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 saveSubsetFonts="1" autoCompressPictures="0">
  <p:sldMasterIdLst>
    <p:sldMasterId id="2147483756" r:id="rId1"/>
    <p:sldMasterId id="2147483768" r:id="rId2"/>
    <p:sldMasterId id="2147483828" r:id="rId3"/>
    <p:sldMasterId id="2147483840" r:id="rId4"/>
  </p:sldMasterIdLst>
  <p:notesMasterIdLst>
    <p:notesMasterId r:id="rId81"/>
  </p:notesMasterIdLst>
  <p:sldIdLst>
    <p:sldId id="257" r:id="rId5"/>
    <p:sldId id="456" r:id="rId6"/>
    <p:sldId id="429" r:id="rId7"/>
    <p:sldId id="447" r:id="rId8"/>
    <p:sldId id="588" r:id="rId9"/>
    <p:sldId id="272" r:id="rId10"/>
    <p:sldId id="589" r:id="rId11"/>
    <p:sldId id="582" r:id="rId12"/>
    <p:sldId id="592" r:id="rId13"/>
    <p:sldId id="508" r:id="rId14"/>
    <p:sldId id="524" r:id="rId15"/>
    <p:sldId id="594" r:id="rId16"/>
    <p:sldId id="597" r:id="rId17"/>
    <p:sldId id="598" r:id="rId18"/>
    <p:sldId id="601" r:id="rId19"/>
    <p:sldId id="600" r:id="rId20"/>
    <p:sldId id="386" r:id="rId21"/>
    <p:sldId id="602" r:id="rId22"/>
    <p:sldId id="603" r:id="rId23"/>
    <p:sldId id="457" r:id="rId24"/>
    <p:sldId id="605" r:id="rId25"/>
    <p:sldId id="449" r:id="rId26"/>
    <p:sldId id="611" r:id="rId27"/>
    <p:sldId id="613" r:id="rId28"/>
    <p:sldId id="615" r:id="rId29"/>
    <p:sldId id="616" r:id="rId30"/>
    <p:sldId id="617" r:id="rId31"/>
    <p:sldId id="516" r:id="rId32"/>
    <p:sldId id="458" r:id="rId33"/>
    <p:sldId id="618" r:id="rId34"/>
    <p:sldId id="669" r:id="rId35"/>
    <p:sldId id="620" r:id="rId36"/>
    <p:sldId id="623" r:id="rId37"/>
    <p:sldId id="622" r:id="rId38"/>
    <p:sldId id="581" r:id="rId39"/>
    <p:sldId id="626" r:id="rId40"/>
    <p:sldId id="629" r:id="rId41"/>
    <p:sldId id="630" r:id="rId42"/>
    <p:sldId id="631" r:id="rId43"/>
    <p:sldId id="633" r:id="rId44"/>
    <p:sldId id="635" r:id="rId45"/>
    <p:sldId id="638" r:id="rId46"/>
    <p:sldId id="640" r:id="rId47"/>
    <p:sldId id="636" r:id="rId48"/>
    <p:sldId id="637" r:id="rId49"/>
    <p:sldId id="641" r:id="rId50"/>
    <p:sldId id="643" r:id="rId51"/>
    <p:sldId id="619" r:id="rId52"/>
    <p:sldId id="644" r:id="rId53"/>
    <p:sldId id="649" r:id="rId54"/>
    <p:sldId id="514" r:id="rId55"/>
    <p:sldId id="650" r:id="rId56"/>
    <p:sldId id="647" r:id="rId57"/>
    <p:sldId id="651" r:id="rId58"/>
    <p:sldId id="652" r:id="rId59"/>
    <p:sldId id="625" r:id="rId60"/>
    <p:sldId id="595" r:id="rId61"/>
    <p:sldId id="656" r:id="rId62"/>
    <p:sldId id="657" r:id="rId63"/>
    <p:sldId id="372" r:id="rId64"/>
    <p:sldId id="659" r:id="rId65"/>
    <p:sldId id="610" r:id="rId66"/>
    <p:sldId id="661" r:id="rId67"/>
    <p:sldId id="520" r:id="rId68"/>
    <p:sldId id="663" r:id="rId69"/>
    <p:sldId id="664" r:id="rId70"/>
    <p:sldId id="665" r:id="rId71"/>
    <p:sldId id="666" r:id="rId72"/>
    <p:sldId id="667" r:id="rId73"/>
    <p:sldId id="681" r:id="rId74"/>
    <p:sldId id="673" r:id="rId75"/>
    <p:sldId id="671" r:id="rId76"/>
    <p:sldId id="675" r:id="rId77"/>
    <p:sldId id="676" r:id="rId78"/>
    <p:sldId id="563" r:id="rId79"/>
    <p:sldId id="677" r:id="rId80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82"/>
      <p:bold r:id="rId83"/>
      <p:italic r:id="rId84"/>
      <p:boldItalic r:id="rId85"/>
    </p:embeddedFont>
    <p:embeddedFont>
      <p:font typeface="Merriweather" panose="00000500000000000000" pitchFamily="2" charset="-52"/>
      <p:regular r:id="rId86"/>
      <p:bold r:id="rId87"/>
      <p:italic r:id="rId88"/>
      <p:boldItalic r:id="rId89"/>
    </p:embeddedFont>
    <p:embeddedFont>
      <p:font typeface="Roboto" panose="02000000000000000000" pitchFamily="2" charset="0"/>
      <p:regular r:id="rId90"/>
      <p:bold r:id="rId91"/>
      <p:italic r:id="rId92"/>
      <p:boldItalic r:id="rId93"/>
    </p:embeddedFont>
    <p:embeddedFont>
      <p:font typeface="Roboto Slab" pitchFamily="2" charset="0"/>
      <p:regular r:id="rId94"/>
      <p:bold r:id="rId95"/>
    </p:embeddedFont>
    <p:embeddedFont>
      <p:font typeface="Theano Didot" panose="02060603060706020203" pitchFamily="18" charset="0"/>
      <p:regular r:id="rId96"/>
    </p:embeddedFont>
  </p:embeddedFontLst>
  <p:defaultTextStyle>
    <a:defPPr>
      <a:defRPr lang="ru-RU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7" userDrawn="1">
          <p15:clr>
            <a:srgbClr val="A4A3A4"/>
          </p15:clr>
        </p15:guide>
        <p15:guide id="2" pos="226" userDrawn="1">
          <p15:clr>
            <a:srgbClr val="A4A3A4"/>
          </p15:clr>
        </p15:guide>
        <p15:guide id="3" pos="5511" userDrawn="1">
          <p15:clr>
            <a:srgbClr val="A4A3A4"/>
          </p15:clr>
        </p15:guide>
        <p15:guide id="4" orient="horz" pos="3003" userDrawn="1">
          <p15:clr>
            <a:srgbClr val="A4A3A4"/>
          </p15:clr>
        </p15:guide>
        <p15:guide id="5" pos="2767" userDrawn="1">
          <p15:clr>
            <a:srgbClr val="A4A3A4"/>
          </p15:clr>
        </p15:guide>
        <p15:guide id="6" pos="2993" userDrawn="1">
          <p15:clr>
            <a:srgbClr val="A4A3A4"/>
          </p15:clr>
        </p15:guide>
        <p15:guide id="7" pos="1837" userDrawn="1">
          <p15:clr>
            <a:srgbClr val="A4A3A4"/>
          </p15:clr>
        </p15:guide>
        <p15:guide id="8" pos="2086" userDrawn="1">
          <p15:clr>
            <a:srgbClr val="A4A3A4"/>
          </p15:clr>
        </p15:guide>
        <p15:guide id="9" pos="3674" userDrawn="1">
          <p15:clr>
            <a:srgbClr val="A4A3A4"/>
          </p15:clr>
        </p15:guide>
        <p15:guide id="10" pos="392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5050"/>
    <a:srgbClr val="0FE673"/>
    <a:srgbClr val="459AAB"/>
    <a:srgbClr val="41719C"/>
    <a:srgbClr val="CDC2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189" autoAdjust="0"/>
    <p:restoredTop sz="95324" autoAdjust="0"/>
  </p:normalViewPr>
  <p:slideViewPr>
    <p:cSldViewPr snapToGrid="0">
      <p:cViewPr>
        <p:scale>
          <a:sx n="33" d="100"/>
          <a:sy n="33" d="100"/>
        </p:scale>
        <p:origin x="2898" y="1302"/>
      </p:cViewPr>
      <p:guideLst>
        <p:guide orient="horz" pos="237"/>
        <p:guide pos="226"/>
        <p:guide pos="5511"/>
        <p:guide orient="horz" pos="3003"/>
        <p:guide pos="2767"/>
        <p:guide pos="2993"/>
        <p:guide pos="1837"/>
        <p:guide pos="2086"/>
        <p:guide pos="3674"/>
        <p:guide pos="3923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76" Type="http://schemas.openxmlformats.org/officeDocument/2006/relationships/slide" Target="slides/slide72.xml"/><Relationship Id="rId84" Type="http://schemas.openxmlformats.org/officeDocument/2006/relationships/font" Target="fonts/font3.fntdata"/><Relationship Id="rId89" Type="http://schemas.openxmlformats.org/officeDocument/2006/relationships/font" Target="fonts/font8.fntdata"/><Relationship Id="rId97" Type="http://schemas.openxmlformats.org/officeDocument/2006/relationships/presProps" Target="presProps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font" Target="fonts/font11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87" Type="http://schemas.openxmlformats.org/officeDocument/2006/relationships/font" Target="fonts/font6.fntdata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82" Type="http://schemas.openxmlformats.org/officeDocument/2006/relationships/font" Target="fonts/font1.fntdata"/><Relationship Id="rId90" Type="http://schemas.openxmlformats.org/officeDocument/2006/relationships/font" Target="fonts/font9.fntdata"/><Relationship Id="rId95" Type="http://schemas.openxmlformats.org/officeDocument/2006/relationships/font" Target="fonts/font14.fntdata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slide" Target="slides/slide73.xml"/><Relationship Id="rId100" Type="http://schemas.openxmlformats.org/officeDocument/2006/relationships/tableStyles" Target="tableStyle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slide" Target="slides/slide76.xml"/><Relationship Id="rId85" Type="http://schemas.openxmlformats.org/officeDocument/2006/relationships/font" Target="fonts/font4.fntdata"/><Relationship Id="rId93" Type="http://schemas.openxmlformats.org/officeDocument/2006/relationships/font" Target="fonts/font12.fntdata"/><Relationship Id="rId9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font" Target="fonts/font2.fntdata"/><Relationship Id="rId88" Type="http://schemas.openxmlformats.org/officeDocument/2006/relationships/font" Target="fonts/font7.fntdata"/><Relationship Id="rId91" Type="http://schemas.openxmlformats.org/officeDocument/2006/relationships/font" Target="fonts/font10.fntdata"/><Relationship Id="rId96" Type="http://schemas.openxmlformats.org/officeDocument/2006/relationships/font" Target="fonts/font1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notesMaster" Target="notesMasters/notesMaster1.xml"/><Relationship Id="rId86" Type="http://schemas.openxmlformats.org/officeDocument/2006/relationships/font" Target="fonts/font5.fntdata"/><Relationship Id="rId94" Type="http://schemas.openxmlformats.org/officeDocument/2006/relationships/font" Target="fonts/font13.fntdata"/><Relationship Id="rId99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9BBAEE-7911-4A4A-9B7D-0C7D994C8F61}" type="datetimeFigureOut">
              <a:rPr lang="ru-RU" smtClean="0"/>
              <a:t>12.11.2018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EBEE91-B68B-4132-A952-B1CA64E7DB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00412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69318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95148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11722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71514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608043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843537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126608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865430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656572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34864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87562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845904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875098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030625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072205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362344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727485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142701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238652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541072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238809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2406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822365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368221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703348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568254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243133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701496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734456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039573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110711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554121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67191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579912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983400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727883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276766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244899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712577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315080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1985240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7828096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3679759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75787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6832334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7633040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692732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0554389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7130890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432186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8482576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780487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2244536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1322382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10246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9022442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6235969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3193935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3142271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9531479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1941550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0415754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7772627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5579338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9849997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57259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7921660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70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0908712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71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4785931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72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8369386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73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1669022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74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7600055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75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4726658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76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21206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5892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49134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65769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07034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59022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87313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59857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34762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29247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61755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39615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29916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65868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00468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50579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451037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269557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34413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405357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512614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972844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436199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889856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01069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401470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248477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04511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001856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308865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725285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095759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156600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396339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919037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42014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733545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83340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242925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801603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009829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21035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50928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31563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72877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71403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20658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783"/>
              <a:t>12.11.2018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783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88012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783"/>
              <a:t>12.11.2018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783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8198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783"/>
              <a:t>12.11.2018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783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31941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783"/>
              <a:t>12.11.2018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783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2822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5.png"/><Relationship Id="rId5" Type="http://schemas.openxmlformats.org/officeDocument/2006/relationships/image" Target="../media/image4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16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16.pn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7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3.png"/><Relationship Id="rId5" Type="http://schemas.microsoft.com/office/2007/relationships/hdphoto" Target="../media/hdphoto1.wdp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16.pn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1.png"/><Relationship Id="rId5" Type="http://schemas.openxmlformats.org/officeDocument/2006/relationships/image" Target="../media/image4.png"/><Relationship Id="rId4" Type="http://schemas.openxmlformats.org/officeDocument/2006/relationships/image" Target="../media/image2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e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jpeg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8.png"/><Relationship Id="rId4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30.png"/><Relationship Id="rId4" Type="http://schemas.openxmlformats.org/officeDocument/2006/relationships/image" Target="../media/image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31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5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.png"/><Relationship Id="rId5" Type="http://schemas.openxmlformats.org/officeDocument/2006/relationships/image" Target="../media/image27.png"/><Relationship Id="rId4" Type="http://schemas.openxmlformats.org/officeDocument/2006/relationships/image" Target="../media/image3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5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.png"/><Relationship Id="rId5" Type="http://schemas.openxmlformats.org/officeDocument/2006/relationships/image" Target="../media/image27.png"/><Relationship Id="rId4" Type="http://schemas.openxmlformats.org/officeDocument/2006/relationships/image" Target="../media/image3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.png"/><Relationship Id="rId5" Type="http://schemas.openxmlformats.org/officeDocument/2006/relationships/image" Target="../media/image27.png"/><Relationship Id="rId4" Type="http://schemas.openxmlformats.org/officeDocument/2006/relationships/image" Target="../media/image3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9.png"/><Relationship Id="rId5" Type="http://schemas.openxmlformats.org/officeDocument/2006/relationships/image" Target="../media/image4.png"/><Relationship Id="rId4" Type="http://schemas.openxmlformats.org/officeDocument/2006/relationships/image" Target="../media/image38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41.jpeg"/><Relationship Id="rId4" Type="http://schemas.openxmlformats.org/officeDocument/2006/relationships/image" Target="../media/image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42.png"/><Relationship Id="rId4" Type="http://schemas.openxmlformats.org/officeDocument/2006/relationships/image" Target="../media/image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9.jpeg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47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47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49.png"/><Relationship Id="rId4" Type="http://schemas.openxmlformats.org/officeDocument/2006/relationships/image" Target="../media/image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50.jpeg"/><Relationship Id="rId4" Type="http://schemas.openxmlformats.org/officeDocument/2006/relationships/image" Target="../media/image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52.jpeg"/><Relationship Id="rId4" Type="http://schemas.openxmlformats.org/officeDocument/2006/relationships/image" Target="../media/image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53.png"/><Relationship Id="rId4" Type="http://schemas.openxmlformats.org/officeDocument/2006/relationships/image" Target="../media/image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53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11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54.gif"/><Relationship Id="rId4" Type="http://schemas.openxmlformats.org/officeDocument/2006/relationships/image" Target="../media/image4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56.png"/><Relationship Id="rId4" Type="http://schemas.openxmlformats.org/officeDocument/2006/relationships/image" Target="../media/image4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3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57.png"/><Relationship Id="rId4" Type="http://schemas.openxmlformats.org/officeDocument/2006/relationships/image" Target="../media/image4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3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58.jpe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3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61.jpeg"/><Relationship Id="rId4" Type="http://schemas.openxmlformats.org/officeDocument/2006/relationships/image" Target="../media/image4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63.jpeg"/><Relationship Id="rId4" Type="http://schemas.openxmlformats.org/officeDocument/2006/relationships/image" Target="../media/image4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64.png"/><Relationship Id="rId4" Type="http://schemas.openxmlformats.org/officeDocument/2006/relationships/image" Target="../media/image4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65.jpg"/><Relationship Id="rId4" Type="http://schemas.openxmlformats.org/officeDocument/2006/relationships/image" Target="../media/image4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66.jpeg"/><Relationship Id="rId4" Type="http://schemas.openxmlformats.org/officeDocument/2006/relationships/image" Target="../media/image4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.png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67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3.xml"/><Relationship Id="rId6" Type="http://schemas.microsoft.com/office/2007/relationships/hdphoto" Target="../media/hdphoto1.wdp"/><Relationship Id="rId5" Type="http://schemas.openxmlformats.org/officeDocument/2006/relationships/image" Target="../media/image18.png"/><Relationship Id="rId10" Type="http://schemas.openxmlformats.org/officeDocument/2006/relationships/image" Target="../media/image68.png"/><Relationship Id="rId4" Type="http://schemas.openxmlformats.org/officeDocument/2006/relationships/image" Target="../media/image17.png"/><Relationship Id="rId9" Type="http://schemas.openxmlformats.org/officeDocument/2006/relationships/image" Target="../media/image4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69.jpeg"/><Relationship Id="rId4" Type="http://schemas.openxmlformats.org/officeDocument/2006/relationships/image" Target="../media/image4.png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70.png"/><Relationship Id="rId7" Type="http://schemas.microsoft.com/office/2007/relationships/hdphoto" Target="../media/hdphoto1.wdp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openxmlformats.org/officeDocument/2006/relationships/image" Target="../media/image4.png"/><Relationship Id="rId4" Type="http://schemas.microsoft.com/office/2007/relationships/hdphoto" Target="../media/hdphoto2.wdp"/><Relationship Id="rId9" Type="http://schemas.openxmlformats.org/officeDocument/2006/relationships/image" Target="../media/image14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71.jpeg"/><Relationship Id="rId4" Type="http://schemas.openxmlformats.org/officeDocument/2006/relationships/image" Target="../media/image4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3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4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ÐÐ°ÑÑÐ¸Ð½ÐºÐ¸ Ð¿Ð¾ Ð·Ð°Ð¿ÑÐ¾ÑÑ ÑÐ¾ÑÑÐ¸Ñ Ð¿ÑÐ¸ Ð½Ð¸ÐºÐ¾Ð»Ð°Ðµ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5159" y="503040"/>
            <a:ext cx="5685630" cy="4264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6032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8775" y="376238"/>
            <a:ext cx="4033838" cy="33239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3600" dirty="0">
                <a:latin typeface="+mj-lt"/>
              </a:rPr>
              <a:t>Национальная </a:t>
            </a:r>
          </a:p>
          <a:p>
            <a:r>
              <a:rPr lang="ru-RU" sz="3600" dirty="0">
                <a:latin typeface="+mj-lt"/>
              </a:rPr>
              <a:t>и религиозная политика Николая I.</a:t>
            </a:r>
          </a:p>
          <a:p>
            <a:r>
              <a:rPr lang="ru-RU" sz="3600" dirty="0">
                <a:latin typeface="+mj-lt"/>
              </a:rPr>
              <a:t>Этнокультурный облик</a:t>
            </a:r>
          </a:p>
        </p:txBody>
      </p:sp>
    </p:spTree>
    <p:extLst>
      <p:ext uri="{BB962C8B-B14F-4D97-AF65-F5344CB8AC3E}">
        <p14:creationId xmlns:p14="http://schemas.microsoft.com/office/powerpoint/2010/main" val="3408155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3"/>
          <a:srcRect l="8652" t="1190" r="37770" b="3046"/>
          <a:stretch/>
        </p:blipFill>
        <p:spPr>
          <a:xfrm>
            <a:off x="0" y="-1"/>
            <a:ext cx="3394725" cy="5143501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84088" y="0"/>
            <a:ext cx="5859911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pic>
        <p:nvPicPr>
          <p:cNvPr id="3074" name="Picture 2" descr="http://s52.radikal.ru/i137/1303/64/06f5c1949aa8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478802" y="376238"/>
            <a:ext cx="3269911" cy="2366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0" y="0"/>
            <a:ext cx="3284536" cy="5143500"/>
          </a:xfrm>
          <a:prstGeom prst="rect">
            <a:avLst/>
          </a:prstGeom>
          <a:solidFill>
            <a:srgbClr val="FA5050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 dirty="0">
              <a:solidFill>
                <a:prstClr val="white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254960" y="974430"/>
            <a:ext cx="2774169" cy="31822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Даже несмотря </a:t>
            </a:r>
          </a:p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на то, что польским землям было предоставлено широкое самоуправление </a:t>
            </a:r>
          </a:p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и особый статус</a:t>
            </a:r>
          </a:p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там назревало восстание.</a:t>
            </a:r>
            <a:endParaRPr lang="en-US" sz="1800" dirty="0">
              <a:solidFill>
                <a:prstClr val="white"/>
              </a:solidFill>
              <a:latin typeface="Merriweather"/>
            </a:endParaRPr>
          </a:p>
        </p:txBody>
      </p:sp>
      <p:sp>
        <p:nvSpPr>
          <p:cNvPr id="10" name="Полилиния 9"/>
          <p:cNvSpPr/>
          <p:nvPr/>
        </p:nvSpPr>
        <p:spPr>
          <a:xfrm>
            <a:off x="3346144" y="3247161"/>
            <a:ext cx="512673" cy="494879"/>
          </a:xfrm>
          <a:custGeom>
            <a:avLst/>
            <a:gdLst>
              <a:gd name="connsiteX0" fmla="*/ 369857 w 512248"/>
              <a:gd name="connsiteY0" fmla="*/ 10537 h 518151"/>
              <a:gd name="connsiteX1" fmla="*/ 455698 w 512248"/>
              <a:gd name="connsiteY1" fmla="*/ 21734 h 518151"/>
              <a:gd name="connsiteX2" fmla="*/ 511682 w 512248"/>
              <a:gd name="connsiteY2" fmla="*/ 118773 h 518151"/>
              <a:gd name="connsiteX3" fmla="*/ 481824 w 512248"/>
              <a:gd name="connsiteY3" fmla="*/ 126237 h 518151"/>
              <a:gd name="connsiteX4" fmla="*/ 437037 w 512248"/>
              <a:gd name="connsiteY4" fmla="*/ 200882 h 518151"/>
              <a:gd name="connsiteX5" fmla="*/ 362392 w 512248"/>
              <a:gd name="connsiteY5" fmla="*/ 208346 h 518151"/>
              <a:gd name="connsiteX6" fmla="*/ 384786 w 512248"/>
              <a:gd name="connsiteY6" fmla="*/ 256866 h 518151"/>
              <a:gd name="connsiteX7" fmla="*/ 358660 w 512248"/>
              <a:gd name="connsiteY7" fmla="*/ 342707 h 518151"/>
              <a:gd name="connsiteX8" fmla="*/ 425840 w 512248"/>
              <a:gd name="connsiteY8" fmla="*/ 365101 h 518151"/>
              <a:gd name="connsiteX9" fmla="*/ 422108 w 512248"/>
              <a:gd name="connsiteY9" fmla="*/ 413620 h 518151"/>
              <a:gd name="connsiteX10" fmla="*/ 429573 w 512248"/>
              <a:gd name="connsiteY10" fmla="*/ 462139 h 518151"/>
              <a:gd name="connsiteX11" fmla="*/ 444502 w 512248"/>
              <a:gd name="connsiteY11" fmla="*/ 518123 h 518151"/>
              <a:gd name="connsiteX12" fmla="*/ 377321 w 512248"/>
              <a:gd name="connsiteY12" fmla="*/ 469604 h 518151"/>
              <a:gd name="connsiteX13" fmla="*/ 291480 w 512248"/>
              <a:gd name="connsiteY13" fmla="*/ 462139 h 518151"/>
              <a:gd name="connsiteX14" fmla="*/ 239228 w 512248"/>
              <a:gd name="connsiteY14" fmla="*/ 439746 h 518151"/>
              <a:gd name="connsiteX15" fmla="*/ 190709 w 512248"/>
              <a:gd name="connsiteY15" fmla="*/ 480800 h 518151"/>
              <a:gd name="connsiteX16" fmla="*/ 89938 w 512248"/>
              <a:gd name="connsiteY16" fmla="*/ 443478 h 518151"/>
              <a:gd name="connsiteX17" fmla="*/ 15293 w 512248"/>
              <a:gd name="connsiteY17" fmla="*/ 361368 h 518151"/>
              <a:gd name="connsiteX18" fmla="*/ 364 w 512248"/>
              <a:gd name="connsiteY18" fmla="*/ 290456 h 518151"/>
              <a:gd name="connsiteX19" fmla="*/ 22758 w 512248"/>
              <a:gd name="connsiteY19" fmla="*/ 249401 h 518151"/>
              <a:gd name="connsiteX20" fmla="*/ 134725 w 512248"/>
              <a:gd name="connsiteY20" fmla="*/ 204614 h 518151"/>
              <a:gd name="connsiteX21" fmla="*/ 321337 w 512248"/>
              <a:gd name="connsiteY21" fmla="*/ 148631 h 518151"/>
              <a:gd name="connsiteX22" fmla="*/ 369857 w 512248"/>
              <a:gd name="connsiteY22" fmla="*/ 10537 h 518151"/>
              <a:gd name="connsiteX0" fmla="*/ 369857 w 512248"/>
              <a:gd name="connsiteY0" fmla="*/ 10537 h 518151"/>
              <a:gd name="connsiteX1" fmla="*/ 455698 w 512248"/>
              <a:gd name="connsiteY1" fmla="*/ 21734 h 518151"/>
              <a:gd name="connsiteX2" fmla="*/ 511682 w 512248"/>
              <a:gd name="connsiteY2" fmla="*/ 118773 h 518151"/>
              <a:gd name="connsiteX3" fmla="*/ 481824 w 512248"/>
              <a:gd name="connsiteY3" fmla="*/ 126237 h 518151"/>
              <a:gd name="connsiteX4" fmla="*/ 437037 w 512248"/>
              <a:gd name="connsiteY4" fmla="*/ 200882 h 518151"/>
              <a:gd name="connsiteX5" fmla="*/ 362392 w 512248"/>
              <a:gd name="connsiteY5" fmla="*/ 208346 h 518151"/>
              <a:gd name="connsiteX6" fmla="*/ 384786 w 512248"/>
              <a:gd name="connsiteY6" fmla="*/ 256866 h 518151"/>
              <a:gd name="connsiteX7" fmla="*/ 358660 w 512248"/>
              <a:gd name="connsiteY7" fmla="*/ 342707 h 518151"/>
              <a:gd name="connsiteX8" fmla="*/ 425840 w 512248"/>
              <a:gd name="connsiteY8" fmla="*/ 365101 h 518151"/>
              <a:gd name="connsiteX9" fmla="*/ 422108 w 512248"/>
              <a:gd name="connsiteY9" fmla="*/ 413620 h 518151"/>
              <a:gd name="connsiteX10" fmla="*/ 429573 w 512248"/>
              <a:gd name="connsiteY10" fmla="*/ 462139 h 518151"/>
              <a:gd name="connsiteX11" fmla="*/ 444502 w 512248"/>
              <a:gd name="connsiteY11" fmla="*/ 518123 h 518151"/>
              <a:gd name="connsiteX12" fmla="*/ 377321 w 512248"/>
              <a:gd name="connsiteY12" fmla="*/ 469604 h 518151"/>
              <a:gd name="connsiteX13" fmla="*/ 291480 w 512248"/>
              <a:gd name="connsiteY13" fmla="*/ 462139 h 518151"/>
              <a:gd name="connsiteX14" fmla="*/ 239228 w 512248"/>
              <a:gd name="connsiteY14" fmla="*/ 439746 h 518151"/>
              <a:gd name="connsiteX15" fmla="*/ 190709 w 512248"/>
              <a:gd name="connsiteY15" fmla="*/ 480800 h 518151"/>
              <a:gd name="connsiteX16" fmla="*/ 89938 w 512248"/>
              <a:gd name="connsiteY16" fmla="*/ 443478 h 518151"/>
              <a:gd name="connsiteX17" fmla="*/ 15293 w 512248"/>
              <a:gd name="connsiteY17" fmla="*/ 361368 h 518151"/>
              <a:gd name="connsiteX18" fmla="*/ 364 w 512248"/>
              <a:gd name="connsiteY18" fmla="*/ 290456 h 518151"/>
              <a:gd name="connsiteX19" fmla="*/ 22758 w 512248"/>
              <a:gd name="connsiteY19" fmla="*/ 249401 h 518151"/>
              <a:gd name="connsiteX20" fmla="*/ 116064 w 512248"/>
              <a:gd name="connsiteY20" fmla="*/ 178488 h 518151"/>
              <a:gd name="connsiteX21" fmla="*/ 321337 w 512248"/>
              <a:gd name="connsiteY21" fmla="*/ 148631 h 518151"/>
              <a:gd name="connsiteX22" fmla="*/ 369857 w 512248"/>
              <a:gd name="connsiteY22" fmla="*/ 10537 h 518151"/>
              <a:gd name="connsiteX0" fmla="*/ 369857 w 512248"/>
              <a:gd name="connsiteY0" fmla="*/ 10537 h 518151"/>
              <a:gd name="connsiteX1" fmla="*/ 455698 w 512248"/>
              <a:gd name="connsiteY1" fmla="*/ 21734 h 518151"/>
              <a:gd name="connsiteX2" fmla="*/ 511682 w 512248"/>
              <a:gd name="connsiteY2" fmla="*/ 118773 h 518151"/>
              <a:gd name="connsiteX3" fmla="*/ 481824 w 512248"/>
              <a:gd name="connsiteY3" fmla="*/ 126237 h 518151"/>
              <a:gd name="connsiteX4" fmla="*/ 437037 w 512248"/>
              <a:gd name="connsiteY4" fmla="*/ 200882 h 518151"/>
              <a:gd name="connsiteX5" fmla="*/ 362392 w 512248"/>
              <a:gd name="connsiteY5" fmla="*/ 208346 h 518151"/>
              <a:gd name="connsiteX6" fmla="*/ 384786 w 512248"/>
              <a:gd name="connsiteY6" fmla="*/ 256866 h 518151"/>
              <a:gd name="connsiteX7" fmla="*/ 358660 w 512248"/>
              <a:gd name="connsiteY7" fmla="*/ 342707 h 518151"/>
              <a:gd name="connsiteX8" fmla="*/ 425840 w 512248"/>
              <a:gd name="connsiteY8" fmla="*/ 365101 h 518151"/>
              <a:gd name="connsiteX9" fmla="*/ 422108 w 512248"/>
              <a:gd name="connsiteY9" fmla="*/ 413620 h 518151"/>
              <a:gd name="connsiteX10" fmla="*/ 429573 w 512248"/>
              <a:gd name="connsiteY10" fmla="*/ 462139 h 518151"/>
              <a:gd name="connsiteX11" fmla="*/ 444502 w 512248"/>
              <a:gd name="connsiteY11" fmla="*/ 518123 h 518151"/>
              <a:gd name="connsiteX12" fmla="*/ 377321 w 512248"/>
              <a:gd name="connsiteY12" fmla="*/ 469604 h 518151"/>
              <a:gd name="connsiteX13" fmla="*/ 291480 w 512248"/>
              <a:gd name="connsiteY13" fmla="*/ 462139 h 518151"/>
              <a:gd name="connsiteX14" fmla="*/ 239228 w 512248"/>
              <a:gd name="connsiteY14" fmla="*/ 439746 h 518151"/>
              <a:gd name="connsiteX15" fmla="*/ 190709 w 512248"/>
              <a:gd name="connsiteY15" fmla="*/ 480800 h 518151"/>
              <a:gd name="connsiteX16" fmla="*/ 89938 w 512248"/>
              <a:gd name="connsiteY16" fmla="*/ 443478 h 518151"/>
              <a:gd name="connsiteX17" fmla="*/ 15293 w 512248"/>
              <a:gd name="connsiteY17" fmla="*/ 361368 h 518151"/>
              <a:gd name="connsiteX18" fmla="*/ 364 w 512248"/>
              <a:gd name="connsiteY18" fmla="*/ 290456 h 518151"/>
              <a:gd name="connsiteX19" fmla="*/ 22758 w 512248"/>
              <a:gd name="connsiteY19" fmla="*/ 249401 h 518151"/>
              <a:gd name="connsiteX20" fmla="*/ 116064 w 512248"/>
              <a:gd name="connsiteY20" fmla="*/ 178488 h 518151"/>
              <a:gd name="connsiteX21" fmla="*/ 239228 w 512248"/>
              <a:gd name="connsiteY21" fmla="*/ 144898 h 518151"/>
              <a:gd name="connsiteX22" fmla="*/ 321337 w 512248"/>
              <a:gd name="connsiteY22" fmla="*/ 148631 h 518151"/>
              <a:gd name="connsiteX23" fmla="*/ 369857 w 512248"/>
              <a:gd name="connsiteY23" fmla="*/ 10537 h 518151"/>
              <a:gd name="connsiteX0" fmla="*/ 369857 w 512248"/>
              <a:gd name="connsiteY0" fmla="*/ 9712 h 517326"/>
              <a:gd name="connsiteX1" fmla="*/ 455698 w 512248"/>
              <a:gd name="connsiteY1" fmla="*/ 20909 h 517326"/>
              <a:gd name="connsiteX2" fmla="*/ 511682 w 512248"/>
              <a:gd name="connsiteY2" fmla="*/ 117948 h 517326"/>
              <a:gd name="connsiteX3" fmla="*/ 481824 w 512248"/>
              <a:gd name="connsiteY3" fmla="*/ 125412 h 517326"/>
              <a:gd name="connsiteX4" fmla="*/ 437037 w 512248"/>
              <a:gd name="connsiteY4" fmla="*/ 200057 h 517326"/>
              <a:gd name="connsiteX5" fmla="*/ 362392 w 512248"/>
              <a:gd name="connsiteY5" fmla="*/ 207521 h 517326"/>
              <a:gd name="connsiteX6" fmla="*/ 384786 w 512248"/>
              <a:gd name="connsiteY6" fmla="*/ 256041 h 517326"/>
              <a:gd name="connsiteX7" fmla="*/ 358660 w 512248"/>
              <a:gd name="connsiteY7" fmla="*/ 341882 h 517326"/>
              <a:gd name="connsiteX8" fmla="*/ 425840 w 512248"/>
              <a:gd name="connsiteY8" fmla="*/ 364276 h 517326"/>
              <a:gd name="connsiteX9" fmla="*/ 422108 w 512248"/>
              <a:gd name="connsiteY9" fmla="*/ 412795 h 517326"/>
              <a:gd name="connsiteX10" fmla="*/ 429573 w 512248"/>
              <a:gd name="connsiteY10" fmla="*/ 461314 h 517326"/>
              <a:gd name="connsiteX11" fmla="*/ 444502 w 512248"/>
              <a:gd name="connsiteY11" fmla="*/ 517298 h 517326"/>
              <a:gd name="connsiteX12" fmla="*/ 377321 w 512248"/>
              <a:gd name="connsiteY12" fmla="*/ 468779 h 517326"/>
              <a:gd name="connsiteX13" fmla="*/ 291480 w 512248"/>
              <a:gd name="connsiteY13" fmla="*/ 461314 h 517326"/>
              <a:gd name="connsiteX14" fmla="*/ 239228 w 512248"/>
              <a:gd name="connsiteY14" fmla="*/ 438921 h 517326"/>
              <a:gd name="connsiteX15" fmla="*/ 190709 w 512248"/>
              <a:gd name="connsiteY15" fmla="*/ 479975 h 517326"/>
              <a:gd name="connsiteX16" fmla="*/ 89938 w 512248"/>
              <a:gd name="connsiteY16" fmla="*/ 442653 h 517326"/>
              <a:gd name="connsiteX17" fmla="*/ 15293 w 512248"/>
              <a:gd name="connsiteY17" fmla="*/ 360543 h 517326"/>
              <a:gd name="connsiteX18" fmla="*/ 364 w 512248"/>
              <a:gd name="connsiteY18" fmla="*/ 289631 h 517326"/>
              <a:gd name="connsiteX19" fmla="*/ 22758 w 512248"/>
              <a:gd name="connsiteY19" fmla="*/ 248576 h 517326"/>
              <a:gd name="connsiteX20" fmla="*/ 116064 w 512248"/>
              <a:gd name="connsiteY20" fmla="*/ 177663 h 517326"/>
              <a:gd name="connsiteX21" fmla="*/ 239228 w 512248"/>
              <a:gd name="connsiteY21" fmla="*/ 144073 h 517326"/>
              <a:gd name="connsiteX22" fmla="*/ 317605 w 512248"/>
              <a:gd name="connsiteY22" fmla="*/ 136610 h 517326"/>
              <a:gd name="connsiteX23" fmla="*/ 369857 w 512248"/>
              <a:gd name="connsiteY23" fmla="*/ 9712 h 517326"/>
              <a:gd name="connsiteX0" fmla="*/ 369857 w 512248"/>
              <a:gd name="connsiteY0" fmla="*/ 9712 h 517326"/>
              <a:gd name="connsiteX1" fmla="*/ 455698 w 512248"/>
              <a:gd name="connsiteY1" fmla="*/ 20909 h 517326"/>
              <a:gd name="connsiteX2" fmla="*/ 511682 w 512248"/>
              <a:gd name="connsiteY2" fmla="*/ 117948 h 517326"/>
              <a:gd name="connsiteX3" fmla="*/ 481824 w 512248"/>
              <a:gd name="connsiteY3" fmla="*/ 125412 h 517326"/>
              <a:gd name="connsiteX4" fmla="*/ 437037 w 512248"/>
              <a:gd name="connsiteY4" fmla="*/ 200057 h 517326"/>
              <a:gd name="connsiteX5" fmla="*/ 362392 w 512248"/>
              <a:gd name="connsiteY5" fmla="*/ 207521 h 517326"/>
              <a:gd name="connsiteX6" fmla="*/ 384786 w 512248"/>
              <a:gd name="connsiteY6" fmla="*/ 256041 h 517326"/>
              <a:gd name="connsiteX7" fmla="*/ 358660 w 512248"/>
              <a:gd name="connsiteY7" fmla="*/ 341882 h 517326"/>
              <a:gd name="connsiteX8" fmla="*/ 425840 w 512248"/>
              <a:gd name="connsiteY8" fmla="*/ 364276 h 517326"/>
              <a:gd name="connsiteX9" fmla="*/ 422108 w 512248"/>
              <a:gd name="connsiteY9" fmla="*/ 412795 h 517326"/>
              <a:gd name="connsiteX10" fmla="*/ 429573 w 512248"/>
              <a:gd name="connsiteY10" fmla="*/ 461314 h 517326"/>
              <a:gd name="connsiteX11" fmla="*/ 444502 w 512248"/>
              <a:gd name="connsiteY11" fmla="*/ 517298 h 517326"/>
              <a:gd name="connsiteX12" fmla="*/ 377321 w 512248"/>
              <a:gd name="connsiteY12" fmla="*/ 468779 h 517326"/>
              <a:gd name="connsiteX13" fmla="*/ 291480 w 512248"/>
              <a:gd name="connsiteY13" fmla="*/ 461314 h 517326"/>
              <a:gd name="connsiteX14" fmla="*/ 239228 w 512248"/>
              <a:gd name="connsiteY14" fmla="*/ 438921 h 517326"/>
              <a:gd name="connsiteX15" fmla="*/ 190709 w 512248"/>
              <a:gd name="connsiteY15" fmla="*/ 479975 h 517326"/>
              <a:gd name="connsiteX16" fmla="*/ 89938 w 512248"/>
              <a:gd name="connsiteY16" fmla="*/ 442653 h 517326"/>
              <a:gd name="connsiteX17" fmla="*/ 15293 w 512248"/>
              <a:gd name="connsiteY17" fmla="*/ 360543 h 517326"/>
              <a:gd name="connsiteX18" fmla="*/ 364 w 512248"/>
              <a:gd name="connsiteY18" fmla="*/ 289631 h 517326"/>
              <a:gd name="connsiteX19" fmla="*/ 22758 w 512248"/>
              <a:gd name="connsiteY19" fmla="*/ 248576 h 517326"/>
              <a:gd name="connsiteX20" fmla="*/ 116064 w 512248"/>
              <a:gd name="connsiteY20" fmla="*/ 177663 h 517326"/>
              <a:gd name="connsiteX21" fmla="*/ 183244 w 512248"/>
              <a:gd name="connsiteY21" fmla="*/ 177662 h 517326"/>
              <a:gd name="connsiteX22" fmla="*/ 239228 w 512248"/>
              <a:gd name="connsiteY22" fmla="*/ 144073 h 517326"/>
              <a:gd name="connsiteX23" fmla="*/ 317605 w 512248"/>
              <a:gd name="connsiteY23" fmla="*/ 136610 h 517326"/>
              <a:gd name="connsiteX24" fmla="*/ 369857 w 512248"/>
              <a:gd name="connsiteY24" fmla="*/ 9712 h 517326"/>
              <a:gd name="connsiteX0" fmla="*/ 369857 w 512248"/>
              <a:gd name="connsiteY0" fmla="*/ 9712 h 517326"/>
              <a:gd name="connsiteX1" fmla="*/ 455698 w 512248"/>
              <a:gd name="connsiteY1" fmla="*/ 20909 h 517326"/>
              <a:gd name="connsiteX2" fmla="*/ 511682 w 512248"/>
              <a:gd name="connsiteY2" fmla="*/ 117948 h 517326"/>
              <a:gd name="connsiteX3" fmla="*/ 481824 w 512248"/>
              <a:gd name="connsiteY3" fmla="*/ 125412 h 517326"/>
              <a:gd name="connsiteX4" fmla="*/ 437037 w 512248"/>
              <a:gd name="connsiteY4" fmla="*/ 200057 h 517326"/>
              <a:gd name="connsiteX5" fmla="*/ 362392 w 512248"/>
              <a:gd name="connsiteY5" fmla="*/ 207521 h 517326"/>
              <a:gd name="connsiteX6" fmla="*/ 384786 w 512248"/>
              <a:gd name="connsiteY6" fmla="*/ 256041 h 517326"/>
              <a:gd name="connsiteX7" fmla="*/ 358660 w 512248"/>
              <a:gd name="connsiteY7" fmla="*/ 341882 h 517326"/>
              <a:gd name="connsiteX8" fmla="*/ 425840 w 512248"/>
              <a:gd name="connsiteY8" fmla="*/ 364276 h 517326"/>
              <a:gd name="connsiteX9" fmla="*/ 422108 w 512248"/>
              <a:gd name="connsiteY9" fmla="*/ 412795 h 517326"/>
              <a:gd name="connsiteX10" fmla="*/ 429573 w 512248"/>
              <a:gd name="connsiteY10" fmla="*/ 461314 h 517326"/>
              <a:gd name="connsiteX11" fmla="*/ 444502 w 512248"/>
              <a:gd name="connsiteY11" fmla="*/ 517298 h 517326"/>
              <a:gd name="connsiteX12" fmla="*/ 377321 w 512248"/>
              <a:gd name="connsiteY12" fmla="*/ 468779 h 517326"/>
              <a:gd name="connsiteX13" fmla="*/ 291480 w 512248"/>
              <a:gd name="connsiteY13" fmla="*/ 461314 h 517326"/>
              <a:gd name="connsiteX14" fmla="*/ 239228 w 512248"/>
              <a:gd name="connsiteY14" fmla="*/ 438921 h 517326"/>
              <a:gd name="connsiteX15" fmla="*/ 190709 w 512248"/>
              <a:gd name="connsiteY15" fmla="*/ 479975 h 517326"/>
              <a:gd name="connsiteX16" fmla="*/ 89938 w 512248"/>
              <a:gd name="connsiteY16" fmla="*/ 442653 h 517326"/>
              <a:gd name="connsiteX17" fmla="*/ 15293 w 512248"/>
              <a:gd name="connsiteY17" fmla="*/ 360543 h 517326"/>
              <a:gd name="connsiteX18" fmla="*/ 364 w 512248"/>
              <a:gd name="connsiteY18" fmla="*/ 289631 h 517326"/>
              <a:gd name="connsiteX19" fmla="*/ 22758 w 512248"/>
              <a:gd name="connsiteY19" fmla="*/ 248576 h 517326"/>
              <a:gd name="connsiteX20" fmla="*/ 116064 w 512248"/>
              <a:gd name="connsiteY20" fmla="*/ 177663 h 517326"/>
              <a:gd name="connsiteX21" fmla="*/ 183244 w 512248"/>
              <a:gd name="connsiteY21" fmla="*/ 177662 h 517326"/>
              <a:gd name="connsiteX22" fmla="*/ 257889 w 512248"/>
              <a:gd name="connsiteY22" fmla="*/ 166467 h 517326"/>
              <a:gd name="connsiteX23" fmla="*/ 317605 w 512248"/>
              <a:gd name="connsiteY23" fmla="*/ 136610 h 517326"/>
              <a:gd name="connsiteX24" fmla="*/ 369857 w 512248"/>
              <a:gd name="connsiteY24" fmla="*/ 9712 h 517326"/>
              <a:gd name="connsiteX0" fmla="*/ 369857 w 512248"/>
              <a:gd name="connsiteY0" fmla="*/ 9712 h 517326"/>
              <a:gd name="connsiteX1" fmla="*/ 455698 w 512248"/>
              <a:gd name="connsiteY1" fmla="*/ 20909 h 517326"/>
              <a:gd name="connsiteX2" fmla="*/ 511682 w 512248"/>
              <a:gd name="connsiteY2" fmla="*/ 117948 h 517326"/>
              <a:gd name="connsiteX3" fmla="*/ 481824 w 512248"/>
              <a:gd name="connsiteY3" fmla="*/ 125412 h 517326"/>
              <a:gd name="connsiteX4" fmla="*/ 437037 w 512248"/>
              <a:gd name="connsiteY4" fmla="*/ 200057 h 517326"/>
              <a:gd name="connsiteX5" fmla="*/ 362392 w 512248"/>
              <a:gd name="connsiteY5" fmla="*/ 207521 h 517326"/>
              <a:gd name="connsiteX6" fmla="*/ 384786 w 512248"/>
              <a:gd name="connsiteY6" fmla="*/ 256041 h 517326"/>
              <a:gd name="connsiteX7" fmla="*/ 358660 w 512248"/>
              <a:gd name="connsiteY7" fmla="*/ 341882 h 517326"/>
              <a:gd name="connsiteX8" fmla="*/ 425840 w 512248"/>
              <a:gd name="connsiteY8" fmla="*/ 364276 h 517326"/>
              <a:gd name="connsiteX9" fmla="*/ 422108 w 512248"/>
              <a:gd name="connsiteY9" fmla="*/ 412795 h 517326"/>
              <a:gd name="connsiteX10" fmla="*/ 429573 w 512248"/>
              <a:gd name="connsiteY10" fmla="*/ 461314 h 517326"/>
              <a:gd name="connsiteX11" fmla="*/ 444502 w 512248"/>
              <a:gd name="connsiteY11" fmla="*/ 517298 h 517326"/>
              <a:gd name="connsiteX12" fmla="*/ 377321 w 512248"/>
              <a:gd name="connsiteY12" fmla="*/ 468779 h 517326"/>
              <a:gd name="connsiteX13" fmla="*/ 291480 w 512248"/>
              <a:gd name="connsiteY13" fmla="*/ 461314 h 517326"/>
              <a:gd name="connsiteX14" fmla="*/ 239228 w 512248"/>
              <a:gd name="connsiteY14" fmla="*/ 438921 h 517326"/>
              <a:gd name="connsiteX15" fmla="*/ 190709 w 512248"/>
              <a:gd name="connsiteY15" fmla="*/ 479975 h 517326"/>
              <a:gd name="connsiteX16" fmla="*/ 89938 w 512248"/>
              <a:gd name="connsiteY16" fmla="*/ 442653 h 517326"/>
              <a:gd name="connsiteX17" fmla="*/ 15293 w 512248"/>
              <a:gd name="connsiteY17" fmla="*/ 360543 h 517326"/>
              <a:gd name="connsiteX18" fmla="*/ 364 w 512248"/>
              <a:gd name="connsiteY18" fmla="*/ 289631 h 517326"/>
              <a:gd name="connsiteX19" fmla="*/ 22758 w 512248"/>
              <a:gd name="connsiteY19" fmla="*/ 248576 h 517326"/>
              <a:gd name="connsiteX20" fmla="*/ 116064 w 512248"/>
              <a:gd name="connsiteY20" fmla="*/ 177663 h 517326"/>
              <a:gd name="connsiteX21" fmla="*/ 183244 w 512248"/>
              <a:gd name="connsiteY21" fmla="*/ 177662 h 517326"/>
              <a:gd name="connsiteX22" fmla="*/ 239228 w 512248"/>
              <a:gd name="connsiteY22" fmla="*/ 151538 h 517326"/>
              <a:gd name="connsiteX23" fmla="*/ 317605 w 512248"/>
              <a:gd name="connsiteY23" fmla="*/ 136610 h 517326"/>
              <a:gd name="connsiteX24" fmla="*/ 369857 w 512248"/>
              <a:gd name="connsiteY24" fmla="*/ 9712 h 517326"/>
              <a:gd name="connsiteX0" fmla="*/ 369857 w 512248"/>
              <a:gd name="connsiteY0" fmla="*/ 9712 h 517326"/>
              <a:gd name="connsiteX1" fmla="*/ 455698 w 512248"/>
              <a:gd name="connsiteY1" fmla="*/ 20909 h 517326"/>
              <a:gd name="connsiteX2" fmla="*/ 511682 w 512248"/>
              <a:gd name="connsiteY2" fmla="*/ 117948 h 517326"/>
              <a:gd name="connsiteX3" fmla="*/ 481824 w 512248"/>
              <a:gd name="connsiteY3" fmla="*/ 125412 h 517326"/>
              <a:gd name="connsiteX4" fmla="*/ 437037 w 512248"/>
              <a:gd name="connsiteY4" fmla="*/ 200057 h 517326"/>
              <a:gd name="connsiteX5" fmla="*/ 362392 w 512248"/>
              <a:gd name="connsiteY5" fmla="*/ 207521 h 517326"/>
              <a:gd name="connsiteX6" fmla="*/ 384786 w 512248"/>
              <a:gd name="connsiteY6" fmla="*/ 256041 h 517326"/>
              <a:gd name="connsiteX7" fmla="*/ 358660 w 512248"/>
              <a:gd name="connsiteY7" fmla="*/ 341882 h 517326"/>
              <a:gd name="connsiteX8" fmla="*/ 425840 w 512248"/>
              <a:gd name="connsiteY8" fmla="*/ 364276 h 517326"/>
              <a:gd name="connsiteX9" fmla="*/ 422108 w 512248"/>
              <a:gd name="connsiteY9" fmla="*/ 412795 h 517326"/>
              <a:gd name="connsiteX10" fmla="*/ 429573 w 512248"/>
              <a:gd name="connsiteY10" fmla="*/ 461314 h 517326"/>
              <a:gd name="connsiteX11" fmla="*/ 444502 w 512248"/>
              <a:gd name="connsiteY11" fmla="*/ 517298 h 517326"/>
              <a:gd name="connsiteX12" fmla="*/ 377321 w 512248"/>
              <a:gd name="connsiteY12" fmla="*/ 468779 h 517326"/>
              <a:gd name="connsiteX13" fmla="*/ 291480 w 512248"/>
              <a:gd name="connsiteY13" fmla="*/ 461314 h 517326"/>
              <a:gd name="connsiteX14" fmla="*/ 239228 w 512248"/>
              <a:gd name="connsiteY14" fmla="*/ 438921 h 517326"/>
              <a:gd name="connsiteX15" fmla="*/ 190709 w 512248"/>
              <a:gd name="connsiteY15" fmla="*/ 479975 h 517326"/>
              <a:gd name="connsiteX16" fmla="*/ 89938 w 512248"/>
              <a:gd name="connsiteY16" fmla="*/ 442653 h 517326"/>
              <a:gd name="connsiteX17" fmla="*/ 15293 w 512248"/>
              <a:gd name="connsiteY17" fmla="*/ 360543 h 517326"/>
              <a:gd name="connsiteX18" fmla="*/ 364 w 512248"/>
              <a:gd name="connsiteY18" fmla="*/ 289631 h 517326"/>
              <a:gd name="connsiteX19" fmla="*/ 22758 w 512248"/>
              <a:gd name="connsiteY19" fmla="*/ 248576 h 517326"/>
              <a:gd name="connsiteX20" fmla="*/ 116064 w 512248"/>
              <a:gd name="connsiteY20" fmla="*/ 177663 h 517326"/>
              <a:gd name="connsiteX21" fmla="*/ 160851 w 512248"/>
              <a:gd name="connsiteY21" fmla="*/ 170198 h 517326"/>
              <a:gd name="connsiteX22" fmla="*/ 239228 w 512248"/>
              <a:gd name="connsiteY22" fmla="*/ 151538 h 517326"/>
              <a:gd name="connsiteX23" fmla="*/ 317605 w 512248"/>
              <a:gd name="connsiteY23" fmla="*/ 136610 h 517326"/>
              <a:gd name="connsiteX24" fmla="*/ 369857 w 512248"/>
              <a:gd name="connsiteY24" fmla="*/ 9712 h 517326"/>
              <a:gd name="connsiteX0" fmla="*/ 369857 w 512248"/>
              <a:gd name="connsiteY0" fmla="*/ 9712 h 517326"/>
              <a:gd name="connsiteX1" fmla="*/ 455698 w 512248"/>
              <a:gd name="connsiteY1" fmla="*/ 20909 h 517326"/>
              <a:gd name="connsiteX2" fmla="*/ 511682 w 512248"/>
              <a:gd name="connsiteY2" fmla="*/ 117948 h 517326"/>
              <a:gd name="connsiteX3" fmla="*/ 481824 w 512248"/>
              <a:gd name="connsiteY3" fmla="*/ 125412 h 517326"/>
              <a:gd name="connsiteX4" fmla="*/ 437037 w 512248"/>
              <a:gd name="connsiteY4" fmla="*/ 200057 h 517326"/>
              <a:gd name="connsiteX5" fmla="*/ 362392 w 512248"/>
              <a:gd name="connsiteY5" fmla="*/ 207521 h 517326"/>
              <a:gd name="connsiteX6" fmla="*/ 384786 w 512248"/>
              <a:gd name="connsiteY6" fmla="*/ 256041 h 517326"/>
              <a:gd name="connsiteX7" fmla="*/ 358660 w 512248"/>
              <a:gd name="connsiteY7" fmla="*/ 341882 h 517326"/>
              <a:gd name="connsiteX8" fmla="*/ 425840 w 512248"/>
              <a:gd name="connsiteY8" fmla="*/ 364276 h 517326"/>
              <a:gd name="connsiteX9" fmla="*/ 422108 w 512248"/>
              <a:gd name="connsiteY9" fmla="*/ 412795 h 517326"/>
              <a:gd name="connsiteX10" fmla="*/ 429573 w 512248"/>
              <a:gd name="connsiteY10" fmla="*/ 461314 h 517326"/>
              <a:gd name="connsiteX11" fmla="*/ 444502 w 512248"/>
              <a:gd name="connsiteY11" fmla="*/ 517298 h 517326"/>
              <a:gd name="connsiteX12" fmla="*/ 377321 w 512248"/>
              <a:gd name="connsiteY12" fmla="*/ 468779 h 517326"/>
              <a:gd name="connsiteX13" fmla="*/ 291480 w 512248"/>
              <a:gd name="connsiteY13" fmla="*/ 461314 h 517326"/>
              <a:gd name="connsiteX14" fmla="*/ 239228 w 512248"/>
              <a:gd name="connsiteY14" fmla="*/ 438921 h 517326"/>
              <a:gd name="connsiteX15" fmla="*/ 190709 w 512248"/>
              <a:gd name="connsiteY15" fmla="*/ 479975 h 517326"/>
              <a:gd name="connsiteX16" fmla="*/ 89938 w 512248"/>
              <a:gd name="connsiteY16" fmla="*/ 442653 h 517326"/>
              <a:gd name="connsiteX17" fmla="*/ 15293 w 512248"/>
              <a:gd name="connsiteY17" fmla="*/ 360543 h 517326"/>
              <a:gd name="connsiteX18" fmla="*/ 364 w 512248"/>
              <a:gd name="connsiteY18" fmla="*/ 289631 h 517326"/>
              <a:gd name="connsiteX19" fmla="*/ 22758 w 512248"/>
              <a:gd name="connsiteY19" fmla="*/ 248576 h 517326"/>
              <a:gd name="connsiteX20" fmla="*/ 78742 w 512248"/>
              <a:gd name="connsiteY20" fmla="*/ 214985 h 517326"/>
              <a:gd name="connsiteX21" fmla="*/ 116064 w 512248"/>
              <a:gd name="connsiteY21" fmla="*/ 177663 h 517326"/>
              <a:gd name="connsiteX22" fmla="*/ 160851 w 512248"/>
              <a:gd name="connsiteY22" fmla="*/ 170198 h 517326"/>
              <a:gd name="connsiteX23" fmla="*/ 239228 w 512248"/>
              <a:gd name="connsiteY23" fmla="*/ 151538 h 517326"/>
              <a:gd name="connsiteX24" fmla="*/ 317605 w 512248"/>
              <a:gd name="connsiteY24" fmla="*/ 136610 h 517326"/>
              <a:gd name="connsiteX25" fmla="*/ 369857 w 512248"/>
              <a:gd name="connsiteY25" fmla="*/ 9712 h 517326"/>
              <a:gd name="connsiteX0" fmla="*/ 371358 w 513749"/>
              <a:gd name="connsiteY0" fmla="*/ 9712 h 517326"/>
              <a:gd name="connsiteX1" fmla="*/ 457199 w 513749"/>
              <a:gd name="connsiteY1" fmla="*/ 20909 h 517326"/>
              <a:gd name="connsiteX2" fmla="*/ 513183 w 513749"/>
              <a:gd name="connsiteY2" fmla="*/ 117948 h 517326"/>
              <a:gd name="connsiteX3" fmla="*/ 483325 w 513749"/>
              <a:gd name="connsiteY3" fmla="*/ 125412 h 517326"/>
              <a:gd name="connsiteX4" fmla="*/ 438538 w 513749"/>
              <a:gd name="connsiteY4" fmla="*/ 200057 h 517326"/>
              <a:gd name="connsiteX5" fmla="*/ 363893 w 513749"/>
              <a:gd name="connsiteY5" fmla="*/ 207521 h 517326"/>
              <a:gd name="connsiteX6" fmla="*/ 386287 w 513749"/>
              <a:gd name="connsiteY6" fmla="*/ 256041 h 517326"/>
              <a:gd name="connsiteX7" fmla="*/ 360161 w 513749"/>
              <a:gd name="connsiteY7" fmla="*/ 341882 h 517326"/>
              <a:gd name="connsiteX8" fmla="*/ 427341 w 513749"/>
              <a:gd name="connsiteY8" fmla="*/ 364276 h 517326"/>
              <a:gd name="connsiteX9" fmla="*/ 423609 w 513749"/>
              <a:gd name="connsiteY9" fmla="*/ 412795 h 517326"/>
              <a:gd name="connsiteX10" fmla="*/ 431074 w 513749"/>
              <a:gd name="connsiteY10" fmla="*/ 461314 h 517326"/>
              <a:gd name="connsiteX11" fmla="*/ 446003 w 513749"/>
              <a:gd name="connsiteY11" fmla="*/ 517298 h 517326"/>
              <a:gd name="connsiteX12" fmla="*/ 378822 w 513749"/>
              <a:gd name="connsiteY12" fmla="*/ 468779 h 517326"/>
              <a:gd name="connsiteX13" fmla="*/ 292981 w 513749"/>
              <a:gd name="connsiteY13" fmla="*/ 461314 h 517326"/>
              <a:gd name="connsiteX14" fmla="*/ 240729 w 513749"/>
              <a:gd name="connsiteY14" fmla="*/ 438921 h 517326"/>
              <a:gd name="connsiteX15" fmla="*/ 192210 w 513749"/>
              <a:gd name="connsiteY15" fmla="*/ 479975 h 517326"/>
              <a:gd name="connsiteX16" fmla="*/ 91439 w 513749"/>
              <a:gd name="connsiteY16" fmla="*/ 442653 h 517326"/>
              <a:gd name="connsiteX17" fmla="*/ 16794 w 513749"/>
              <a:gd name="connsiteY17" fmla="*/ 360543 h 517326"/>
              <a:gd name="connsiteX18" fmla="*/ 1865 w 513749"/>
              <a:gd name="connsiteY18" fmla="*/ 289631 h 517326"/>
              <a:gd name="connsiteX19" fmla="*/ 46653 w 513749"/>
              <a:gd name="connsiteY19" fmla="*/ 256040 h 517326"/>
              <a:gd name="connsiteX20" fmla="*/ 80243 w 513749"/>
              <a:gd name="connsiteY20" fmla="*/ 214985 h 517326"/>
              <a:gd name="connsiteX21" fmla="*/ 117565 w 513749"/>
              <a:gd name="connsiteY21" fmla="*/ 177663 h 517326"/>
              <a:gd name="connsiteX22" fmla="*/ 162352 w 513749"/>
              <a:gd name="connsiteY22" fmla="*/ 170198 h 517326"/>
              <a:gd name="connsiteX23" fmla="*/ 240729 w 513749"/>
              <a:gd name="connsiteY23" fmla="*/ 151538 h 517326"/>
              <a:gd name="connsiteX24" fmla="*/ 319106 w 513749"/>
              <a:gd name="connsiteY24" fmla="*/ 136610 h 517326"/>
              <a:gd name="connsiteX25" fmla="*/ 371358 w 513749"/>
              <a:gd name="connsiteY25" fmla="*/ 9712 h 517326"/>
              <a:gd name="connsiteX0" fmla="*/ 370584 w 512975"/>
              <a:gd name="connsiteY0" fmla="*/ 9712 h 517326"/>
              <a:gd name="connsiteX1" fmla="*/ 456425 w 512975"/>
              <a:gd name="connsiteY1" fmla="*/ 20909 h 517326"/>
              <a:gd name="connsiteX2" fmla="*/ 512409 w 512975"/>
              <a:gd name="connsiteY2" fmla="*/ 117948 h 517326"/>
              <a:gd name="connsiteX3" fmla="*/ 482551 w 512975"/>
              <a:gd name="connsiteY3" fmla="*/ 125412 h 517326"/>
              <a:gd name="connsiteX4" fmla="*/ 437764 w 512975"/>
              <a:gd name="connsiteY4" fmla="*/ 200057 h 517326"/>
              <a:gd name="connsiteX5" fmla="*/ 363119 w 512975"/>
              <a:gd name="connsiteY5" fmla="*/ 207521 h 517326"/>
              <a:gd name="connsiteX6" fmla="*/ 385513 w 512975"/>
              <a:gd name="connsiteY6" fmla="*/ 256041 h 517326"/>
              <a:gd name="connsiteX7" fmla="*/ 359387 w 512975"/>
              <a:gd name="connsiteY7" fmla="*/ 341882 h 517326"/>
              <a:gd name="connsiteX8" fmla="*/ 426567 w 512975"/>
              <a:gd name="connsiteY8" fmla="*/ 364276 h 517326"/>
              <a:gd name="connsiteX9" fmla="*/ 422835 w 512975"/>
              <a:gd name="connsiteY9" fmla="*/ 412795 h 517326"/>
              <a:gd name="connsiteX10" fmla="*/ 430300 w 512975"/>
              <a:gd name="connsiteY10" fmla="*/ 461314 h 517326"/>
              <a:gd name="connsiteX11" fmla="*/ 445229 w 512975"/>
              <a:gd name="connsiteY11" fmla="*/ 517298 h 517326"/>
              <a:gd name="connsiteX12" fmla="*/ 378048 w 512975"/>
              <a:gd name="connsiteY12" fmla="*/ 468779 h 517326"/>
              <a:gd name="connsiteX13" fmla="*/ 292207 w 512975"/>
              <a:gd name="connsiteY13" fmla="*/ 461314 h 517326"/>
              <a:gd name="connsiteX14" fmla="*/ 239955 w 512975"/>
              <a:gd name="connsiteY14" fmla="*/ 438921 h 517326"/>
              <a:gd name="connsiteX15" fmla="*/ 191436 w 512975"/>
              <a:gd name="connsiteY15" fmla="*/ 479975 h 517326"/>
              <a:gd name="connsiteX16" fmla="*/ 90665 w 512975"/>
              <a:gd name="connsiteY16" fmla="*/ 442653 h 517326"/>
              <a:gd name="connsiteX17" fmla="*/ 16020 w 512975"/>
              <a:gd name="connsiteY17" fmla="*/ 360543 h 517326"/>
              <a:gd name="connsiteX18" fmla="*/ 1091 w 512975"/>
              <a:gd name="connsiteY18" fmla="*/ 289631 h 517326"/>
              <a:gd name="connsiteX19" fmla="*/ 34682 w 512975"/>
              <a:gd name="connsiteY19" fmla="*/ 237379 h 517326"/>
              <a:gd name="connsiteX20" fmla="*/ 79469 w 512975"/>
              <a:gd name="connsiteY20" fmla="*/ 214985 h 517326"/>
              <a:gd name="connsiteX21" fmla="*/ 116791 w 512975"/>
              <a:gd name="connsiteY21" fmla="*/ 177663 h 517326"/>
              <a:gd name="connsiteX22" fmla="*/ 161578 w 512975"/>
              <a:gd name="connsiteY22" fmla="*/ 170198 h 517326"/>
              <a:gd name="connsiteX23" fmla="*/ 239955 w 512975"/>
              <a:gd name="connsiteY23" fmla="*/ 151538 h 517326"/>
              <a:gd name="connsiteX24" fmla="*/ 318332 w 512975"/>
              <a:gd name="connsiteY24" fmla="*/ 136610 h 517326"/>
              <a:gd name="connsiteX25" fmla="*/ 370584 w 512975"/>
              <a:gd name="connsiteY25" fmla="*/ 9712 h 517326"/>
              <a:gd name="connsiteX0" fmla="*/ 370584 w 512975"/>
              <a:gd name="connsiteY0" fmla="*/ 9712 h 517326"/>
              <a:gd name="connsiteX1" fmla="*/ 456425 w 512975"/>
              <a:gd name="connsiteY1" fmla="*/ 20909 h 517326"/>
              <a:gd name="connsiteX2" fmla="*/ 512409 w 512975"/>
              <a:gd name="connsiteY2" fmla="*/ 117948 h 517326"/>
              <a:gd name="connsiteX3" fmla="*/ 482551 w 512975"/>
              <a:gd name="connsiteY3" fmla="*/ 125412 h 517326"/>
              <a:gd name="connsiteX4" fmla="*/ 437764 w 512975"/>
              <a:gd name="connsiteY4" fmla="*/ 200057 h 517326"/>
              <a:gd name="connsiteX5" fmla="*/ 363119 w 512975"/>
              <a:gd name="connsiteY5" fmla="*/ 207521 h 517326"/>
              <a:gd name="connsiteX6" fmla="*/ 385513 w 512975"/>
              <a:gd name="connsiteY6" fmla="*/ 256041 h 517326"/>
              <a:gd name="connsiteX7" fmla="*/ 359387 w 512975"/>
              <a:gd name="connsiteY7" fmla="*/ 341882 h 517326"/>
              <a:gd name="connsiteX8" fmla="*/ 426567 w 512975"/>
              <a:gd name="connsiteY8" fmla="*/ 364276 h 517326"/>
              <a:gd name="connsiteX9" fmla="*/ 422835 w 512975"/>
              <a:gd name="connsiteY9" fmla="*/ 412795 h 517326"/>
              <a:gd name="connsiteX10" fmla="*/ 430300 w 512975"/>
              <a:gd name="connsiteY10" fmla="*/ 461314 h 517326"/>
              <a:gd name="connsiteX11" fmla="*/ 445229 w 512975"/>
              <a:gd name="connsiteY11" fmla="*/ 517298 h 517326"/>
              <a:gd name="connsiteX12" fmla="*/ 378048 w 512975"/>
              <a:gd name="connsiteY12" fmla="*/ 468779 h 517326"/>
              <a:gd name="connsiteX13" fmla="*/ 292207 w 512975"/>
              <a:gd name="connsiteY13" fmla="*/ 461314 h 517326"/>
              <a:gd name="connsiteX14" fmla="*/ 239955 w 512975"/>
              <a:gd name="connsiteY14" fmla="*/ 438921 h 517326"/>
              <a:gd name="connsiteX15" fmla="*/ 191436 w 512975"/>
              <a:gd name="connsiteY15" fmla="*/ 479975 h 517326"/>
              <a:gd name="connsiteX16" fmla="*/ 90665 w 512975"/>
              <a:gd name="connsiteY16" fmla="*/ 442653 h 517326"/>
              <a:gd name="connsiteX17" fmla="*/ 16020 w 512975"/>
              <a:gd name="connsiteY17" fmla="*/ 360543 h 517326"/>
              <a:gd name="connsiteX18" fmla="*/ 1091 w 512975"/>
              <a:gd name="connsiteY18" fmla="*/ 289631 h 517326"/>
              <a:gd name="connsiteX19" fmla="*/ 34682 w 512975"/>
              <a:gd name="connsiteY19" fmla="*/ 237379 h 517326"/>
              <a:gd name="connsiteX20" fmla="*/ 79469 w 512975"/>
              <a:gd name="connsiteY20" fmla="*/ 214985 h 517326"/>
              <a:gd name="connsiteX21" fmla="*/ 116791 w 512975"/>
              <a:gd name="connsiteY21" fmla="*/ 177663 h 517326"/>
              <a:gd name="connsiteX22" fmla="*/ 161578 w 512975"/>
              <a:gd name="connsiteY22" fmla="*/ 170198 h 517326"/>
              <a:gd name="connsiteX23" fmla="*/ 243688 w 512975"/>
              <a:gd name="connsiteY23" fmla="*/ 162735 h 517326"/>
              <a:gd name="connsiteX24" fmla="*/ 318332 w 512975"/>
              <a:gd name="connsiteY24" fmla="*/ 136610 h 517326"/>
              <a:gd name="connsiteX25" fmla="*/ 370584 w 512975"/>
              <a:gd name="connsiteY25" fmla="*/ 9712 h 517326"/>
              <a:gd name="connsiteX0" fmla="*/ 370584 w 512975"/>
              <a:gd name="connsiteY0" fmla="*/ 9712 h 517326"/>
              <a:gd name="connsiteX1" fmla="*/ 456425 w 512975"/>
              <a:gd name="connsiteY1" fmla="*/ 20909 h 517326"/>
              <a:gd name="connsiteX2" fmla="*/ 512409 w 512975"/>
              <a:gd name="connsiteY2" fmla="*/ 117948 h 517326"/>
              <a:gd name="connsiteX3" fmla="*/ 482551 w 512975"/>
              <a:gd name="connsiteY3" fmla="*/ 125412 h 517326"/>
              <a:gd name="connsiteX4" fmla="*/ 437764 w 512975"/>
              <a:gd name="connsiteY4" fmla="*/ 200057 h 517326"/>
              <a:gd name="connsiteX5" fmla="*/ 363119 w 512975"/>
              <a:gd name="connsiteY5" fmla="*/ 207521 h 517326"/>
              <a:gd name="connsiteX6" fmla="*/ 385513 w 512975"/>
              <a:gd name="connsiteY6" fmla="*/ 256041 h 517326"/>
              <a:gd name="connsiteX7" fmla="*/ 359387 w 512975"/>
              <a:gd name="connsiteY7" fmla="*/ 341882 h 517326"/>
              <a:gd name="connsiteX8" fmla="*/ 426567 w 512975"/>
              <a:gd name="connsiteY8" fmla="*/ 364276 h 517326"/>
              <a:gd name="connsiteX9" fmla="*/ 422835 w 512975"/>
              <a:gd name="connsiteY9" fmla="*/ 412795 h 517326"/>
              <a:gd name="connsiteX10" fmla="*/ 430300 w 512975"/>
              <a:gd name="connsiteY10" fmla="*/ 461314 h 517326"/>
              <a:gd name="connsiteX11" fmla="*/ 445229 w 512975"/>
              <a:gd name="connsiteY11" fmla="*/ 517298 h 517326"/>
              <a:gd name="connsiteX12" fmla="*/ 378048 w 512975"/>
              <a:gd name="connsiteY12" fmla="*/ 468779 h 517326"/>
              <a:gd name="connsiteX13" fmla="*/ 292207 w 512975"/>
              <a:gd name="connsiteY13" fmla="*/ 461314 h 517326"/>
              <a:gd name="connsiteX14" fmla="*/ 239955 w 512975"/>
              <a:gd name="connsiteY14" fmla="*/ 438921 h 517326"/>
              <a:gd name="connsiteX15" fmla="*/ 191436 w 512975"/>
              <a:gd name="connsiteY15" fmla="*/ 479975 h 517326"/>
              <a:gd name="connsiteX16" fmla="*/ 90665 w 512975"/>
              <a:gd name="connsiteY16" fmla="*/ 442653 h 517326"/>
              <a:gd name="connsiteX17" fmla="*/ 16020 w 512975"/>
              <a:gd name="connsiteY17" fmla="*/ 360543 h 517326"/>
              <a:gd name="connsiteX18" fmla="*/ 1091 w 512975"/>
              <a:gd name="connsiteY18" fmla="*/ 289631 h 517326"/>
              <a:gd name="connsiteX19" fmla="*/ 34682 w 512975"/>
              <a:gd name="connsiteY19" fmla="*/ 237379 h 517326"/>
              <a:gd name="connsiteX20" fmla="*/ 79469 w 512975"/>
              <a:gd name="connsiteY20" fmla="*/ 214985 h 517326"/>
              <a:gd name="connsiteX21" fmla="*/ 116791 w 512975"/>
              <a:gd name="connsiteY21" fmla="*/ 177663 h 517326"/>
              <a:gd name="connsiteX22" fmla="*/ 161578 w 512975"/>
              <a:gd name="connsiteY22" fmla="*/ 170198 h 517326"/>
              <a:gd name="connsiteX23" fmla="*/ 239956 w 512975"/>
              <a:gd name="connsiteY23" fmla="*/ 151538 h 517326"/>
              <a:gd name="connsiteX24" fmla="*/ 318332 w 512975"/>
              <a:gd name="connsiteY24" fmla="*/ 136610 h 517326"/>
              <a:gd name="connsiteX25" fmla="*/ 370584 w 512975"/>
              <a:gd name="connsiteY25" fmla="*/ 9712 h 517326"/>
              <a:gd name="connsiteX0" fmla="*/ 370584 w 512975"/>
              <a:gd name="connsiteY0" fmla="*/ 9712 h 517326"/>
              <a:gd name="connsiteX1" fmla="*/ 456425 w 512975"/>
              <a:gd name="connsiteY1" fmla="*/ 20909 h 517326"/>
              <a:gd name="connsiteX2" fmla="*/ 512409 w 512975"/>
              <a:gd name="connsiteY2" fmla="*/ 117948 h 517326"/>
              <a:gd name="connsiteX3" fmla="*/ 482551 w 512975"/>
              <a:gd name="connsiteY3" fmla="*/ 125412 h 517326"/>
              <a:gd name="connsiteX4" fmla="*/ 437764 w 512975"/>
              <a:gd name="connsiteY4" fmla="*/ 200057 h 517326"/>
              <a:gd name="connsiteX5" fmla="*/ 363119 w 512975"/>
              <a:gd name="connsiteY5" fmla="*/ 207521 h 517326"/>
              <a:gd name="connsiteX6" fmla="*/ 385513 w 512975"/>
              <a:gd name="connsiteY6" fmla="*/ 256041 h 517326"/>
              <a:gd name="connsiteX7" fmla="*/ 359387 w 512975"/>
              <a:gd name="connsiteY7" fmla="*/ 341882 h 517326"/>
              <a:gd name="connsiteX8" fmla="*/ 426567 w 512975"/>
              <a:gd name="connsiteY8" fmla="*/ 364276 h 517326"/>
              <a:gd name="connsiteX9" fmla="*/ 422835 w 512975"/>
              <a:gd name="connsiteY9" fmla="*/ 412795 h 517326"/>
              <a:gd name="connsiteX10" fmla="*/ 430300 w 512975"/>
              <a:gd name="connsiteY10" fmla="*/ 461314 h 517326"/>
              <a:gd name="connsiteX11" fmla="*/ 445229 w 512975"/>
              <a:gd name="connsiteY11" fmla="*/ 517298 h 517326"/>
              <a:gd name="connsiteX12" fmla="*/ 378048 w 512975"/>
              <a:gd name="connsiteY12" fmla="*/ 468779 h 517326"/>
              <a:gd name="connsiteX13" fmla="*/ 292207 w 512975"/>
              <a:gd name="connsiteY13" fmla="*/ 461314 h 517326"/>
              <a:gd name="connsiteX14" fmla="*/ 239955 w 512975"/>
              <a:gd name="connsiteY14" fmla="*/ 438921 h 517326"/>
              <a:gd name="connsiteX15" fmla="*/ 195168 w 512975"/>
              <a:gd name="connsiteY15" fmla="*/ 465046 h 517326"/>
              <a:gd name="connsiteX16" fmla="*/ 90665 w 512975"/>
              <a:gd name="connsiteY16" fmla="*/ 442653 h 517326"/>
              <a:gd name="connsiteX17" fmla="*/ 16020 w 512975"/>
              <a:gd name="connsiteY17" fmla="*/ 360543 h 517326"/>
              <a:gd name="connsiteX18" fmla="*/ 1091 w 512975"/>
              <a:gd name="connsiteY18" fmla="*/ 289631 h 517326"/>
              <a:gd name="connsiteX19" fmla="*/ 34682 w 512975"/>
              <a:gd name="connsiteY19" fmla="*/ 237379 h 517326"/>
              <a:gd name="connsiteX20" fmla="*/ 79469 w 512975"/>
              <a:gd name="connsiteY20" fmla="*/ 214985 h 517326"/>
              <a:gd name="connsiteX21" fmla="*/ 116791 w 512975"/>
              <a:gd name="connsiteY21" fmla="*/ 177663 h 517326"/>
              <a:gd name="connsiteX22" fmla="*/ 161578 w 512975"/>
              <a:gd name="connsiteY22" fmla="*/ 170198 h 517326"/>
              <a:gd name="connsiteX23" fmla="*/ 239956 w 512975"/>
              <a:gd name="connsiteY23" fmla="*/ 151538 h 517326"/>
              <a:gd name="connsiteX24" fmla="*/ 318332 w 512975"/>
              <a:gd name="connsiteY24" fmla="*/ 136610 h 517326"/>
              <a:gd name="connsiteX25" fmla="*/ 370584 w 512975"/>
              <a:gd name="connsiteY25" fmla="*/ 9712 h 517326"/>
              <a:gd name="connsiteX0" fmla="*/ 370584 w 512975"/>
              <a:gd name="connsiteY0" fmla="*/ 9712 h 517326"/>
              <a:gd name="connsiteX1" fmla="*/ 456425 w 512975"/>
              <a:gd name="connsiteY1" fmla="*/ 20909 h 517326"/>
              <a:gd name="connsiteX2" fmla="*/ 512409 w 512975"/>
              <a:gd name="connsiteY2" fmla="*/ 117948 h 517326"/>
              <a:gd name="connsiteX3" fmla="*/ 482551 w 512975"/>
              <a:gd name="connsiteY3" fmla="*/ 125412 h 517326"/>
              <a:gd name="connsiteX4" fmla="*/ 437764 w 512975"/>
              <a:gd name="connsiteY4" fmla="*/ 200057 h 517326"/>
              <a:gd name="connsiteX5" fmla="*/ 363119 w 512975"/>
              <a:gd name="connsiteY5" fmla="*/ 207521 h 517326"/>
              <a:gd name="connsiteX6" fmla="*/ 385513 w 512975"/>
              <a:gd name="connsiteY6" fmla="*/ 256041 h 517326"/>
              <a:gd name="connsiteX7" fmla="*/ 359387 w 512975"/>
              <a:gd name="connsiteY7" fmla="*/ 341882 h 517326"/>
              <a:gd name="connsiteX8" fmla="*/ 426567 w 512975"/>
              <a:gd name="connsiteY8" fmla="*/ 364276 h 517326"/>
              <a:gd name="connsiteX9" fmla="*/ 422835 w 512975"/>
              <a:gd name="connsiteY9" fmla="*/ 412795 h 517326"/>
              <a:gd name="connsiteX10" fmla="*/ 430300 w 512975"/>
              <a:gd name="connsiteY10" fmla="*/ 461314 h 517326"/>
              <a:gd name="connsiteX11" fmla="*/ 445229 w 512975"/>
              <a:gd name="connsiteY11" fmla="*/ 517298 h 517326"/>
              <a:gd name="connsiteX12" fmla="*/ 378048 w 512975"/>
              <a:gd name="connsiteY12" fmla="*/ 468779 h 517326"/>
              <a:gd name="connsiteX13" fmla="*/ 292207 w 512975"/>
              <a:gd name="connsiteY13" fmla="*/ 461314 h 517326"/>
              <a:gd name="connsiteX14" fmla="*/ 239955 w 512975"/>
              <a:gd name="connsiteY14" fmla="*/ 438921 h 517326"/>
              <a:gd name="connsiteX15" fmla="*/ 195168 w 512975"/>
              <a:gd name="connsiteY15" fmla="*/ 465046 h 517326"/>
              <a:gd name="connsiteX16" fmla="*/ 90665 w 512975"/>
              <a:gd name="connsiteY16" fmla="*/ 442653 h 517326"/>
              <a:gd name="connsiteX17" fmla="*/ 16020 w 512975"/>
              <a:gd name="connsiteY17" fmla="*/ 360543 h 517326"/>
              <a:gd name="connsiteX18" fmla="*/ 1091 w 512975"/>
              <a:gd name="connsiteY18" fmla="*/ 289631 h 517326"/>
              <a:gd name="connsiteX19" fmla="*/ 34682 w 512975"/>
              <a:gd name="connsiteY19" fmla="*/ 237379 h 517326"/>
              <a:gd name="connsiteX20" fmla="*/ 79469 w 512975"/>
              <a:gd name="connsiteY20" fmla="*/ 214985 h 517326"/>
              <a:gd name="connsiteX21" fmla="*/ 116791 w 512975"/>
              <a:gd name="connsiteY21" fmla="*/ 177663 h 517326"/>
              <a:gd name="connsiteX22" fmla="*/ 161578 w 512975"/>
              <a:gd name="connsiteY22" fmla="*/ 170198 h 517326"/>
              <a:gd name="connsiteX23" fmla="*/ 239956 w 512975"/>
              <a:gd name="connsiteY23" fmla="*/ 151538 h 517326"/>
              <a:gd name="connsiteX24" fmla="*/ 318332 w 512975"/>
              <a:gd name="connsiteY24" fmla="*/ 136610 h 517326"/>
              <a:gd name="connsiteX25" fmla="*/ 370584 w 512975"/>
              <a:gd name="connsiteY25" fmla="*/ 9712 h 517326"/>
              <a:gd name="connsiteX0" fmla="*/ 370584 w 512975"/>
              <a:gd name="connsiteY0" fmla="*/ 9712 h 517326"/>
              <a:gd name="connsiteX1" fmla="*/ 456425 w 512975"/>
              <a:gd name="connsiteY1" fmla="*/ 20909 h 517326"/>
              <a:gd name="connsiteX2" fmla="*/ 512409 w 512975"/>
              <a:gd name="connsiteY2" fmla="*/ 117948 h 517326"/>
              <a:gd name="connsiteX3" fmla="*/ 482551 w 512975"/>
              <a:gd name="connsiteY3" fmla="*/ 125412 h 517326"/>
              <a:gd name="connsiteX4" fmla="*/ 437764 w 512975"/>
              <a:gd name="connsiteY4" fmla="*/ 200057 h 517326"/>
              <a:gd name="connsiteX5" fmla="*/ 363119 w 512975"/>
              <a:gd name="connsiteY5" fmla="*/ 207521 h 517326"/>
              <a:gd name="connsiteX6" fmla="*/ 385513 w 512975"/>
              <a:gd name="connsiteY6" fmla="*/ 256041 h 517326"/>
              <a:gd name="connsiteX7" fmla="*/ 359387 w 512975"/>
              <a:gd name="connsiteY7" fmla="*/ 341882 h 517326"/>
              <a:gd name="connsiteX8" fmla="*/ 426567 w 512975"/>
              <a:gd name="connsiteY8" fmla="*/ 364276 h 517326"/>
              <a:gd name="connsiteX9" fmla="*/ 422835 w 512975"/>
              <a:gd name="connsiteY9" fmla="*/ 412795 h 517326"/>
              <a:gd name="connsiteX10" fmla="*/ 430300 w 512975"/>
              <a:gd name="connsiteY10" fmla="*/ 461314 h 517326"/>
              <a:gd name="connsiteX11" fmla="*/ 445229 w 512975"/>
              <a:gd name="connsiteY11" fmla="*/ 517298 h 517326"/>
              <a:gd name="connsiteX12" fmla="*/ 378048 w 512975"/>
              <a:gd name="connsiteY12" fmla="*/ 468779 h 517326"/>
              <a:gd name="connsiteX13" fmla="*/ 310868 w 512975"/>
              <a:gd name="connsiteY13" fmla="*/ 453849 h 517326"/>
              <a:gd name="connsiteX14" fmla="*/ 239955 w 512975"/>
              <a:gd name="connsiteY14" fmla="*/ 438921 h 517326"/>
              <a:gd name="connsiteX15" fmla="*/ 195168 w 512975"/>
              <a:gd name="connsiteY15" fmla="*/ 465046 h 517326"/>
              <a:gd name="connsiteX16" fmla="*/ 90665 w 512975"/>
              <a:gd name="connsiteY16" fmla="*/ 442653 h 517326"/>
              <a:gd name="connsiteX17" fmla="*/ 16020 w 512975"/>
              <a:gd name="connsiteY17" fmla="*/ 360543 h 517326"/>
              <a:gd name="connsiteX18" fmla="*/ 1091 w 512975"/>
              <a:gd name="connsiteY18" fmla="*/ 289631 h 517326"/>
              <a:gd name="connsiteX19" fmla="*/ 34682 w 512975"/>
              <a:gd name="connsiteY19" fmla="*/ 237379 h 517326"/>
              <a:gd name="connsiteX20" fmla="*/ 79469 w 512975"/>
              <a:gd name="connsiteY20" fmla="*/ 214985 h 517326"/>
              <a:gd name="connsiteX21" fmla="*/ 116791 w 512975"/>
              <a:gd name="connsiteY21" fmla="*/ 177663 h 517326"/>
              <a:gd name="connsiteX22" fmla="*/ 161578 w 512975"/>
              <a:gd name="connsiteY22" fmla="*/ 170198 h 517326"/>
              <a:gd name="connsiteX23" fmla="*/ 239956 w 512975"/>
              <a:gd name="connsiteY23" fmla="*/ 151538 h 517326"/>
              <a:gd name="connsiteX24" fmla="*/ 318332 w 512975"/>
              <a:gd name="connsiteY24" fmla="*/ 136610 h 517326"/>
              <a:gd name="connsiteX25" fmla="*/ 370584 w 512975"/>
              <a:gd name="connsiteY25" fmla="*/ 9712 h 517326"/>
              <a:gd name="connsiteX0" fmla="*/ 370584 w 512975"/>
              <a:gd name="connsiteY0" fmla="*/ 9712 h 518276"/>
              <a:gd name="connsiteX1" fmla="*/ 456425 w 512975"/>
              <a:gd name="connsiteY1" fmla="*/ 20909 h 518276"/>
              <a:gd name="connsiteX2" fmla="*/ 512409 w 512975"/>
              <a:gd name="connsiteY2" fmla="*/ 117948 h 518276"/>
              <a:gd name="connsiteX3" fmla="*/ 482551 w 512975"/>
              <a:gd name="connsiteY3" fmla="*/ 125412 h 518276"/>
              <a:gd name="connsiteX4" fmla="*/ 437764 w 512975"/>
              <a:gd name="connsiteY4" fmla="*/ 200057 h 518276"/>
              <a:gd name="connsiteX5" fmla="*/ 363119 w 512975"/>
              <a:gd name="connsiteY5" fmla="*/ 207521 h 518276"/>
              <a:gd name="connsiteX6" fmla="*/ 385513 w 512975"/>
              <a:gd name="connsiteY6" fmla="*/ 256041 h 518276"/>
              <a:gd name="connsiteX7" fmla="*/ 359387 w 512975"/>
              <a:gd name="connsiteY7" fmla="*/ 341882 h 518276"/>
              <a:gd name="connsiteX8" fmla="*/ 426567 w 512975"/>
              <a:gd name="connsiteY8" fmla="*/ 364276 h 518276"/>
              <a:gd name="connsiteX9" fmla="*/ 422835 w 512975"/>
              <a:gd name="connsiteY9" fmla="*/ 412795 h 518276"/>
              <a:gd name="connsiteX10" fmla="*/ 430300 w 512975"/>
              <a:gd name="connsiteY10" fmla="*/ 461314 h 518276"/>
              <a:gd name="connsiteX11" fmla="*/ 445229 w 512975"/>
              <a:gd name="connsiteY11" fmla="*/ 517298 h 518276"/>
              <a:gd name="connsiteX12" fmla="*/ 415372 w 512975"/>
              <a:gd name="connsiteY12" fmla="*/ 494903 h 518276"/>
              <a:gd name="connsiteX13" fmla="*/ 378048 w 512975"/>
              <a:gd name="connsiteY13" fmla="*/ 468779 h 518276"/>
              <a:gd name="connsiteX14" fmla="*/ 310868 w 512975"/>
              <a:gd name="connsiteY14" fmla="*/ 453849 h 518276"/>
              <a:gd name="connsiteX15" fmla="*/ 239955 w 512975"/>
              <a:gd name="connsiteY15" fmla="*/ 438921 h 518276"/>
              <a:gd name="connsiteX16" fmla="*/ 195168 w 512975"/>
              <a:gd name="connsiteY16" fmla="*/ 465046 h 518276"/>
              <a:gd name="connsiteX17" fmla="*/ 90665 w 512975"/>
              <a:gd name="connsiteY17" fmla="*/ 442653 h 518276"/>
              <a:gd name="connsiteX18" fmla="*/ 16020 w 512975"/>
              <a:gd name="connsiteY18" fmla="*/ 360543 h 518276"/>
              <a:gd name="connsiteX19" fmla="*/ 1091 w 512975"/>
              <a:gd name="connsiteY19" fmla="*/ 289631 h 518276"/>
              <a:gd name="connsiteX20" fmla="*/ 34682 w 512975"/>
              <a:gd name="connsiteY20" fmla="*/ 237379 h 518276"/>
              <a:gd name="connsiteX21" fmla="*/ 79469 w 512975"/>
              <a:gd name="connsiteY21" fmla="*/ 214985 h 518276"/>
              <a:gd name="connsiteX22" fmla="*/ 116791 w 512975"/>
              <a:gd name="connsiteY22" fmla="*/ 177663 h 518276"/>
              <a:gd name="connsiteX23" fmla="*/ 161578 w 512975"/>
              <a:gd name="connsiteY23" fmla="*/ 170198 h 518276"/>
              <a:gd name="connsiteX24" fmla="*/ 239956 w 512975"/>
              <a:gd name="connsiteY24" fmla="*/ 151538 h 518276"/>
              <a:gd name="connsiteX25" fmla="*/ 318332 w 512975"/>
              <a:gd name="connsiteY25" fmla="*/ 136610 h 518276"/>
              <a:gd name="connsiteX26" fmla="*/ 370584 w 512975"/>
              <a:gd name="connsiteY26" fmla="*/ 9712 h 518276"/>
              <a:gd name="connsiteX0" fmla="*/ 370584 w 512975"/>
              <a:gd name="connsiteY0" fmla="*/ 9712 h 494957"/>
              <a:gd name="connsiteX1" fmla="*/ 456425 w 512975"/>
              <a:gd name="connsiteY1" fmla="*/ 20909 h 494957"/>
              <a:gd name="connsiteX2" fmla="*/ 512409 w 512975"/>
              <a:gd name="connsiteY2" fmla="*/ 117948 h 494957"/>
              <a:gd name="connsiteX3" fmla="*/ 482551 w 512975"/>
              <a:gd name="connsiteY3" fmla="*/ 125412 h 494957"/>
              <a:gd name="connsiteX4" fmla="*/ 437764 w 512975"/>
              <a:gd name="connsiteY4" fmla="*/ 200057 h 494957"/>
              <a:gd name="connsiteX5" fmla="*/ 363119 w 512975"/>
              <a:gd name="connsiteY5" fmla="*/ 207521 h 494957"/>
              <a:gd name="connsiteX6" fmla="*/ 385513 w 512975"/>
              <a:gd name="connsiteY6" fmla="*/ 256041 h 494957"/>
              <a:gd name="connsiteX7" fmla="*/ 359387 w 512975"/>
              <a:gd name="connsiteY7" fmla="*/ 341882 h 494957"/>
              <a:gd name="connsiteX8" fmla="*/ 426567 w 512975"/>
              <a:gd name="connsiteY8" fmla="*/ 364276 h 494957"/>
              <a:gd name="connsiteX9" fmla="*/ 422835 w 512975"/>
              <a:gd name="connsiteY9" fmla="*/ 412795 h 494957"/>
              <a:gd name="connsiteX10" fmla="*/ 430300 w 512975"/>
              <a:gd name="connsiteY10" fmla="*/ 461314 h 494957"/>
              <a:gd name="connsiteX11" fmla="*/ 415372 w 512975"/>
              <a:gd name="connsiteY11" fmla="*/ 494903 h 494957"/>
              <a:gd name="connsiteX12" fmla="*/ 378048 w 512975"/>
              <a:gd name="connsiteY12" fmla="*/ 468779 h 494957"/>
              <a:gd name="connsiteX13" fmla="*/ 310868 w 512975"/>
              <a:gd name="connsiteY13" fmla="*/ 453849 h 494957"/>
              <a:gd name="connsiteX14" fmla="*/ 239955 w 512975"/>
              <a:gd name="connsiteY14" fmla="*/ 438921 h 494957"/>
              <a:gd name="connsiteX15" fmla="*/ 195168 w 512975"/>
              <a:gd name="connsiteY15" fmla="*/ 465046 h 494957"/>
              <a:gd name="connsiteX16" fmla="*/ 90665 w 512975"/>
              <a:gd name="connsiteY16" fmla="*/ 442653 h 494957"/>
              <a:gd name="connsiteX17" fmla="*/ 16020 w 512975"/>
              <a:gd name="connsiteY17" fmla="*/ 360543 h 494957"/>
              <a:gd name="connsiteX18" fmla="*/ 1091 w 512975"/>
              <a:gd name="connsiteY18" fmla="*/ 289631 h 494957"/>
              <a:gd name="connsiteX19" fmla="*/ 34682 w 512975"/>
              <a:gd name="connsiteY19" fmla="*/ 237379 h 494957"/>
              <a:gd name="connsiteX20" fmla="*/ 79469 w 512975"/>
              <a:gd name="connsiteY20" fmla="*/ 214985 h 494957"/>
              <a:gd name="connsiteX21" fmla="*/ 116791 w 512975"/>
              <a:gd name="connsiteY21" fmla="*/ 177663 h 494957"/>
              <a:gd name="connsiteX22" fmla="*/ 161578 w 512975"/>
              <a:gd name="connsiteY22" fmla="*/ 170198 h 494957"/>
              <a:gd name="connsiteX23" fmla="*/ 239956 w 512975"/>
              <a:gd name="connsiteY23" fmla="*/ 151538 h 494957"/>
              <a:gd name="connsiteX24" fmla="*/ 318332 w 512975"/>
              <a:gd name="connsiteY24" fmla="*/ 136610 h 494957"/>
              <a:gd name="connsiteX25" fmla="*/ 370584 w 512975"/>
              <a:gd name="connsiteY25" fmla="*/ 9712 h 494957"/>
              <a:gd name="connsiteX0" fmla="*/ 370584 w 512962"/>
              <a:gd name="connsiteY0" fmla="*/ 9712 h 494957"/>
              <a:gd name="connsiteX1" fmla="*/ 456425 w 512962"/>
              <a:gd name="connsiteY1" fmla="*/ 20909 h 494957"/>
              <a:gd name="connsiteX2" fmla="*/ 512409 w 512962"/>
              <a:gd name="connsiteY2" fmla="*/ 117948 h 494957"/>
              <a:gd name="connsiteX3" fmla="*/ 482551 w 512962"/>
              <a:gd name="connsiteY3" fmla="*/ 125412 h 494957"/>
              <a:gd name="connsiteX4" fmla="*/ 441497 w 512962"/>
              <a:gd name="connsiteY4" fmla="*/ 155270 h 494957"/>
              <a:gd name="connsiteX5" fmla="*/ 437764 w 512962"/>
              <a:gd name="connsiteY5" fmla="*/ 200057 h 494957"/>
              <a:gd name="connsiteX6" fmla="*/ 363119 w 512962"/>
              <a:gd name="connsiteY6" fmla="*/ 207521 h 494957"/>
              <a:gd name="connsiteX7" fmla="*/ 385513 w 512962"/>
              <a:gd name="connsiteY7" fmla="*/ 256041 h 494957"/>
              <a:gd name="connsiteX8" fmla="*/ 359387 w 512962"/>
              <a:gd name="connsiteY8" fmla="*/ 341882 h 494957"/>
              <a:gd name="connsiteX9" fmla="*/ 426567 w 512962"/>
              <a:gd name="connsiteY9" fmla="*/ 364276 h 494957"/>
              <a:gd name="connsiteX10" fmla="*/ 422835 w 512962"/>
              <a:gd name="connsiteY10" fmla="*/ 412795 h 494957"/>
              <a:gd name="connsiteX11" fmla="*/ 430300 w 512962"/>
              <a:gd name="connsiteY11" fmla="*/ 461314 h 494957"/>
              <a:gd name="connsiteX12" fmla="*/ 415372 w 512962"/>
              <a:gd name="connsiteY12" fmla="*/ 494903 h 494957"/>
              <a:gd name="connsiteX13" fmla="*/ 378048 w 512962"/>
              <a:gd name="connsiteY13" fmla="*/ 468779 h 494957"/>
              <a:gd name="connsiteX14" fmla="*/ 310868 w 512962"/>
              <a:gd name="connsiteY14" fmla="*/ 453849 h 494957"/>
              <a:gd name="connsiteX15" fmla="*/ 239955 w 512962"/>
              <a:gd name="connsiteY15" fmla="*/ 438921 h 494957"/>
              <a:gd name="connsiteX16" fmla="*/ 195168 w 512962"/>
              <a:gd name="connsiteY16" fmla="*/ 465046 h 494957"/>
              <a:gd name="connsiteX17" fmla="*/ 90665 w 512962"/>
              <a:gd name="connsiteY17" fmla="*/ 442653 h 494957"/>
              <a:gd name="connsiteX18" fmla="*/ 16020 w 512962"/>
              <a:gd name="connsiteY18" fmla="*/ 360543 h 494957"/>
              <a:gd name="connsiteX19" fmla="*/ 1091 w 512962"/>
              <a:gd name="connsiteY19" fmla="*/ 289631 h 494957"/>
              <a:gd name="connsiteX20" fmla="*/ 34682 w 512962"/>
              <a:gd name="connsiteY20" fmla="*/ 237379 h 494957"/>
              <a:gd name="connsiteX21" fmla="*/ 79469 w 512962"/>
              <a:gd name="connsiteY21" fmla="*/ 214985 h 494957"/>
              <a:gd name="connsiteX22" fmla="*/ 116791 w 512962"/>
              <a:gd name="connsiteY22" fmla="*/ 177663 h 494957"/>
              <a:gd name="connsiteX23" fmla="*/ 161578 w 512962"/>
              <a:gd name="connsiteY23" fmla="*/ 170198 h 494957"/>
              <a:gd name="connsiteX24" fmla="*/ 239956 w 512962"/>
              <a:gd name="connsiteY24" fmla="*/ 151538 h 494957"/>
              <a:gd name="connsiteX25" fmla="*/ 318332 w 512962"/>
              <a:gd name="connsiteY25" fmla="*/ 136610 h 494957"/>
              <a:gd name="connsiteX26" fmla="*/ 370584 w 512962"/>
              <a:gd name="connsiteY26" fmla="*/ 9712 h 494957"/>
              <a:gd name="connsiteX0" fmla="*/ 370584 w 512962"/>
              <a:gd name="connsiteY0" fmla="*/ 9712 h 494957"/>
              <a:gd name="connsiteX1" fmla="*/ 456425 w 512962"/>
              <a:gd name="connsiteY1" fmla="*/ 20909 h 494957"/>
              <a:gd name="connsiteX2" fmla="*/ 512409 w 512962"/>
              <a:gd name="connsiteY2" fmla="*/ 117948 h 494957"/>
              <a:gd name="connsiteX3" fmla="*/ 482551 w 512962"/>
              <a:gd name="connsiteY3" fmla="*/ 125412 h 494957"/>
              <a:gd name="connsiteX4" fmla="*/ 441497 w 512962"/>
              <a:gd name="connsiteY4" fmla="*/ 155270 h 494957"/>
              <a:gd name="connsiteX5" fmla="*/ 437764 w 512962"/>
              <a:gd name="connsiteY5" fmla="*/ 200057 h 494957"/>
              <a:gd name="connsiteX6" fmla="*/ 400443 w 512962"/>
              <a:gd name="connsiteY6" fmla="*/ 188860 h 494957"/>
              <a:gd name="connsiteX7" fmla="*/ 363119 w 512962"/>
              <a:gd name="connsiteY7" fmla="*/ 207521 h 494957"/>
              <a:gd name="connsiteX8" fmla="*/ 385513 w 512962"/>
              <a:gd name="connsiteY8" fmla="*/ 256041 h 494957"/>
              <a:gd name="connsiteX9" fmla="*/ 359387 w 512962"/>
              <a:gd name="connsiteY9" fmla="*/ 341882 h 494957"/>
              <a:gd name="connsiteX10" fmla="*/ 426567 w 512962"/>
              <a:gd name="connsiteY10" fmla="*/ 364276 h 494957"/>
              <a:gd name="connsiteX11" fmla="*/ 422835 w 512962"/>
              <a:gd name="connsiteY11" fmla="*/ 412795 h 494957"/>
              <a:gd name="connsiteX12" fmla="*/ 430300 w 512962"/>
              <a:gd name="connsiteY12" fmla="*/ 461314 h 494957"/>
              <a:gd name="connsiteX13" fmla="*/ 415372 w 512962"/>
              <a:gd name="connsiteY13" fmla="*/ 494903 h 494957"/>
              <a:gd name="connsiteX14" fmla="*/ 378048 w 512962"/>
              <a:gd name="connsiteY14" fmla="*/ 468779 h 494957"/>
              <a:gd name="connsiteX15" fmla="*/ 310868 w 512962"/>
              <a:gd name="connsiteY15" fmla="*/ 453849 h 494957"/>
              <a:gd name="connsiteX16" fmla="*/ 239955 w 512962"/>
              <a:gd name="connsiteY16" fmla="*/ 438921 h 494957"/>
              <a:gd name="connsiteX17" fmla="*/ 195168 w 512962"/>
              <a:gd name="connsiteY17" fmla="*/ 465046 h 494957"/>
              <a:gd name="connsiteX18" fmla="*/ 90665 w 512962"/>
              <a:gd name="connsiteY18" fmla="*/ 442653 h 494957"/>
              <a:gd name="connsiteX19" fmla="*/ 16020 w 512962"/>
              <a:gd name="connsiteY19" fmla="*/ 360543 h 494957"/>
              <a:gd name="connsiteX20" fmla="*/ 1091 w 512962"/>
              <a:gd name="connsiteY20" fmla="*/ 289631 h 494957"/>
              <a:gd name="connsiteX21" fmla="*/ 34682 w 512962"/>
              <a:gd name="connsiteY21" fmla="*/ 237379 h 494957"/>
              <a:gd name="connsiteX22" fmla="*/ 79469 w 512962"/>
              <a:gd name="connsiteY22" fmla="*/ 214985 h 494957"/>
              <a:gd name="connsiteX23" fmla="*/ 116791 w 512962"/>
              <a:gd name="connsiteY23" fmla="*/ 177663 h 494957"/>
              <a:gd name="connsiteX24" fmla="*/ 161578 w 512962"/>
              <a:gd name="connsiteY24" fmla="*/ 170198 h 494957"/>
              <a:gd name="connsiteX25" fmla="*/ 239956 w 512962"/>
              <a:gd name="connsiteY25" fmla="*/ 151538 h 494957"/>
              <a:gd name="connsiteX26" fmla="*/ 318332 w 512962"/>
              <a:gd name="connsiteY26" fmla="*/ 136610 h 494957"/>
              <a:gd name="connsiteX27" fmla="*/ 370584 w 512962"/>
              <a:gd name="connsiteY27" fmla="*/ 9712 h 494957"/>
              <a:gd name="connsiteX0" fmla="*/ 370584 w 512962"/>
              <a:gd name="connsiteY0" fmla="*/ 5589 h 490834"/>
              <a:gd name="connsiteX1" fmla="*/ 456425 w 512962"/>
              <a:gd name="connsiteY1" fmla="*/ 16786 h 490834"/>
              <a:gd name="connsiteX2" fmla="*/ 512409 w 512962"/>
              <a:gd name="connsiteY2" fmla="*/ 113825 h 490834"/>
              <a:gd name="connsiteX3" fmla="*/ 482551 w 512962"/>
              <a:gd name="connsiteY3" fmla="*/ 121289 h 490834"/>
              <a:gd name="connsiteX4" fmla="*/ 441497 w 512962"/>
              <a:gd name="connsiteY4" fmla="*/ 151147 h 490834"/>
              <a:gd name="connsiteX5" fmla="*/ 437764 w 512962"/>
              <a:gd name="connsiteY5" fmla="*/ 195934 h 490834"/>
              <a:gd name="connsiteX6" fmla="*/ 400443 w 512962"/>
              <a:gd name="connsiteY6" fmla="*/ 184737 h 490834"/>
              <a:gd name="connsiteX7" fmla="*/ 363119 w 512962"/>
              <a:gd name="connsiteY7" fmla="*/ 203398 h 490834"/>
              <a:gd name="connsiteX8" fmla="*/ 385513 w 512962"/>
              <a:gd name="connsiteY8" fmla="*/ 251918 h 490834"/>
              <a:gd name="connsiteX9" fmla="*/ 359387 w 512962"/>
              <a:gd name="connsiteY9" fmla="*/ 337759 h 490834"/>
              <a:gd name="connsiteX10" fmla="*/ 426567 w 512962"/>
              <a:gd name="connsiteY10" fmla="*/ 360153 h 490834"/>
              <a:gd name="connsiteX11" fmla="*/ 422835 w 512962"/>
              <a:gd name="connsiteY11" fmla="*/ 408672 h 490834"/>
              <a:gd name="connsiteX12" fmla="*/ 430300 w 512962"/>
              <a:gd name="connsiteY12" fmla="*/ 457191 h 490834"/>
              <a:gd name="connsiteX13" fmla="*/ 415372 w 512962"/>
              <a:gd name="connsiteY13" fmla="*/ 490780 h 490834"/>
              <a:gd name="connsiteX14" fmla="*/ 378048 w 512962"/>
              <a:gd name="connsiteY14" fmla="*/ 464656 h 490834"/>
              <a:gd name="connsiteX15" fmla="*/ 310868 w 512962"/>
              <a:gd name="connsiteY15" fmla="*/ 449726 h 490834"/>
              <a:gd name="connsiteX16" fmla="*/ 239955 w 512962"/>
              <a:gd name="connsiteY16" fmla="*/ 434798 h 490834"/>
              <a:gd name="connsiteX17" fmla="*/ 195168 w 512962"/>
              <a:gd name="connsiteY17" fmla="*/ 460923 h 490834"/>
              <a:gd name="connsiteX18" fmla="*/ 90665 w 512962"/>
              <a:gd name="connsiteY18" fmla="*/ 438530 h 490834"/>
              <a:gd name="connsiteX19" fmla="*/ 16020 w 512962"/>
              <a:gd name="connsiteY19" fmla="*/ 356420 h 490834"/>
              <a:gd name="connsiteX20" fmla="*/ 1091 w 512962"/>
              <a:gd name="connsiteY20" fmla="*/ 285508 h 490834"/>
              <a:gd name="connsiteX21" fmla="*/ 34682 w 512962"/>
              <a:gd name="connsiteY21" fmla="*/ 233256 h 490834"/>
              <a:gd name="connsiteX22" fmla="*/ 79469 w 512962"/>
              <a:gd name="connsiteY22" fmla="*/ 210862 h 490834"/>
              <a:gd name="connsiteX23" fmla="*/ 116791 w 512962"/>
              <a:gd name="connsiteY23" fmla="*/ 173540 h 490834"/>
              <a:gd name="connsiteX24" fmla="*/ 161578 w 512962"/>
              <a:gd name="connsiteY24" fmla="*/ 166075 h 490834"/>
              <a:gd name="connsiteX25" fmla="*/ 239956 w 512962"/>
              <a:gd name="connsiteY25" fmla="*/ 147415 h 490834"/>
              <a:gd name="connsiteX26" fmla="*/ 318332 w 512962"/>
              <a:gd name="connsiteY26" fmla="*/ 132487 h 490834"/>
              <a:gd name="connsiteX27" fmla="*/ 381781 w 512962"/>
              <a:gd name="connsiteY27" fmla="*/ 76502 h 490834"/>
              <a:gd name="connsiteX28" fmla="*/ 370584 w 512962"/>
              <a:gd name="connsiteY28" fmla="*/ 5589 h 490834"/>
              <a:gd name="connsiteX0" fmla="*/ 370584 w 512962"/>
              <a:gd name="connsiteY0" fmla="*/ 2598 h 487843"/>
              <a:gd name="connsiteX1" fmla="*/ 456425 w 512962"/>
              <a:gd name="connsiteY1" fmla="*/ 13795 h 487843"/>
              <a:gd name="connsiteX2" fmla="*/ 512409 w 512962"/>
              <a:gd name="connsiteY2" fmla="*/ 110834 h 487843"/>
              <a:gd name="connsiteX3" fmla="*/ 482551 w 512962"/>
              <a:gd name="connsiteY3" fmla="*/ 118298 h 487843"/>
              <a:gd name="connsiteX4" fmla="*/ 441497 w 512962"/>
              <a:gd name="connsiteY4" fmla="*/ 148156 h 487843"/>
              <a:gd name="connsiteX5" fmla="*/ 437764 w 512962"/>
              <a:gd name="connsiteY5" fmla="*/ 192943 h 487843"/>
              <a:gd name="connsiteX6" fmla="*/ 400443 w 512962"/>
              <a:gd name="connsiteY6" fmla="*/ 181746 h 487843"/>
              <a:gd name="connsiteX7" fmla="*/ 363119 w 512962"/>
              <a:gd name="connsiteY7" fmla="*/ 200407 h 487843"/>
              <a:gd name="connsiteX8" fmla="*/ 385513 w 512962"/>
              <a:gd name="connsiteY8" fmla="*/ 248927 h 487843"/>
              <a:gd name="connsiteX9" fmla="*/ 359387 w 512962"/>
              <a:gd name="connsiteY9" fmla="*/ 334768 h 487843"/>
              <a:gd name="connsiteX10" fmla="*/ 426567 w 512962"/>
              <a:gd name="connsiteY10" fmla="*/ 357162 h 487843"/>
              <a:gd name="connsiteX11" fmla="*/ 422835 w 512962"/>
              <a:gd name="connsiteY11" fmla="*/ 405681 h 487843"/>
              <a:gd name="connsiteX12" fmla="*/ 430300 w 512962"/>
              <a:gd name="connsiteY12" fmla="*/ 454200 h 487843"/>
              <a:gd name="connsiteX13" fmla="*/ 415372 w 512962"/>
              <a:gd name="connsiteY13" fmla="*/ 487789 h 487843"/>
              <a:gd name="connsiteX14" fmla="*/ 378048 w 512962"/>
              <a:gd name="connsiteY14" fmla="*/ 461665 h 487843"/>
              <a:gd name="connsiteX15" fmla="*/ 310868 w 512962"/>
              <a:gd name="connsiteY15" fmla="*/ 446735 h 487843"/>
              <a:gd name="connsiteX16" fmla="*/ 239955 w 512962"/>
              <a:gd name="connsiteY16" fmla="*/ 431807 h 487843"/>
              <a:gd name="connsiteX17" fmla="*/ 195168 w 512962"/>
              <a:gd name="connsiteY17" fmla="*/ 457932 h 487843"/>
              <a:gd name="connsiteX18" fmla="*/ 90665 w 512962"/>
              <a:gd name="connsiteY18" fmla="*/ 435539 h 487843"/>
              <a:gd name="connsiteX19" fmla="*/ 16020 w 512962"/>
              <a:gd name="connsiteY19" fmla="*/ 353429 h 487843"/>
              <a:gd name="connsiteX20" fmla="*/ 1091 w 512962"/>
              <a:gd name="connsiteY20" fmla="*/ 282517 h 487843"/>
              <a:gd name="connsiteX21" fmla="*/ 34682 w 512962"/>
              <a:gd name="connsiteY21" fmla="*/ 230265 h 487843"/>
              <a:gd name="connsiteX22" fmla="*/ 79469 w 512962"/>
              <a:gd name="connsiteY22" fmla="*/ 207871 h 487843"/>
              <a:gd name="connsiteX23" fmla="*/ 116791 w 512962"/>
              <a:gd name="connsiteY23" fmla="*/ 170549 h 487843"/>
              <a:gd name="connsiteX24" fmla="*/ 161578 w 512962"/>
              <a:gd name="connsiteY24" fmla="*/ 163084 h 487843"/>
              <a:gd name="connsiteX25" fmla="*/ 239956 w 512962"/>
              <a:gd name="connsiteY25" fmla="*/ 144424 h 487843"/>
              <a:gd name="connsiteX26" fmla="*/ 318332 w 512962"/>
              <a:gd name="connsiteY26" fmla="*/ 129496 h 487843"/>
              <a:gd name="connsiteX27" fmla="*/ 381781 w 512962"/>
              <a:gd name="connsiteY27" fmla="*/ 73511 h 487843"/>
              <a:gd name="connsiteX28" fmla="*/ 381781 w 512962"/>
              <a:gd name="connsiteY28" fmla="*/ 32455 h 487843"/>
              <a:gd name="connsiteX29" fmla="*/ 370584 w 512962"/>
              <a:gd name="connsiteY29" fmla="*/ 2598 h 487843"/>
              <a:gd name="connsiteX0" fmla="*/ 370584 w 512962"/>
              <a:gd name="connsiteY0" fmla="*/ 2598 h 487843"/>
              <a:gd name="connsiteX1" fmla="*/ 456425 w 512962"/>
              <a:gd name="connsiteY1" fmla="*/ 13795 h 487843"/>
              <a:gd name="connsiteX2" fmla="*/ 512409 w 512962"/>
              <a:gd name="connsiteY2" fmla="*/ 110834 h 487843"/>
              <a:gd name="connsiteX3" fmla="*/ 482551 w 512962"/>
              <a:gd name="connsiteY3" fmla="*/ 118298 h 487843"/>
              <a:gd name="connsiteX4" fmla="*/ 441497 w 512962"/>
              <a:gd name="connsiteY4" fmla="*/ 148156 h 487843"/>
              <a:gd name="connsiteX5" fmla="*/ 437764 w 512962"/>
              <a:gd name="connsiteY5" fmla="*/ 192943 h 487843"/>
              <a:gd name="connsiteX6" fmla="*/ 400443 w 512962"/>
              <a:gd name="connsiteY6" fmla="*/ 181746 h 487843"/>
              <a:gd name="connsiteX7" fmla="*/ 363119 w 512962"/>
              <a:gd name="connsiteY7" fmla="*/ 200407 h 487843"/>
              <a:gd name="connsiteX8" fmla="*/ 385513 w 512962"/>
              <a:gd name="connsiteY8" fmla="*/ 248927 h 487843"/>
              <a:gd name="connsiteX9" fmla="*/ 359387 w 512962"/>
              <a:gd name="connsiteY9" fmla="*/ 334768 h 487843"/>
              <a:gd name="connsiteX10" fmla="*/ 426567 w 512962"/>
              <a:gd name="connsiteY10" fmla="*/ 357162 h 487843"/>
              <a:gd name="connsiteX11" fmla="*/ 422835 w 512962"/>
              <a:gd name="connsiteY11" fmla="*/ 405681 h 487843"/>
              <a:gd name="connsiteX12" fmla="*/ 430300 w 512962"/>
              <a:gd name="connsiteY12" fmla="*/ 454200 h 487843"/>
              <a:gd name="connsiteX13" fmla="*/ 415372 w 512962"/>
              <a:gd name="connsiteY13" fmla="*/ 487789 h 487843"/>
              <a:gd name="connsiteX14" fmla="*/ 378048 w 512962"/>
              <a:gd name="connsiteY14" fmla="*/ 461665 h 487843"/>
              <a:gd name="connsiteX15" fmla="*/ 310868 w 512962"/>
              <a:gd name="connsiteY15" fmla="*/ 446735 h 487843"/>
              <a:gd name="connsiteX16" fmla="*/ 239955 w 512962"/>
              <a:gd name="connsiteY16" fmla="*/ 431807 h 487843"/>
              <a:gd name="connsiteX17" fmla="*/ 195168 w 512962"/>
              <a:gd name="connsiteY17" fmla="*/ 457932 h 487843"/>
              <a:gd name="connsiteX18" fmla="*/ 90665 w 512962"/>
              <a:gd name="connsiteY18" fmla="*/ 435539 h 487843"/>
              <a:gd name="connsiteX19" fmla="*/ 16020 w 512962"/>
              <a:gd name="connsiteY19" fmla="*/ 353429 h 487843"/>
              <a:gd name="connsiteX20" fmla="*/ 1091 w 512962"/>
              <a:gd name="connsiteY20" fmla="*/ 282517 h 487843"/>
              <a:gd name="connsiteX21" fmla="*/ 34682 w 512962"/>
              <a:gd name="connsiteY21" fmla="*/ 230265 h 487843"/>
              <a:gd name="connsiteX22" fmla="*/ 79469 w 512962"/>
              <a:gd name="connsiteY22" fmla="*/ 207871 h 487843"/>
              <a:gd name="connsiteX23" fmla="*/ 116791 w 512962"/>
              <a:gd name="connsiteY23" fmla="*/ 170549 h 487843"/>
              <a:gd name="connsiteX24" fmla="*/ 161578 w 512962"/>
              <a:gd name="connsiteY24" fmla="*/ 163084 h 487843"/>
              <a:gd name="connsiteX25" fmla="*/ 239956 w 512962"/>
              <a:gd name="connsiteY25" fmla="*/ 144424 h 487843"/>
              <a:gd name="connsiteX26" fmla="*/ 318332 w 512962"/>
              <a:gd name="connsiteY26" fmla="*/ 129496 h 487843"/>
              <a:gd name="connsiteX27" fmla="*/ 340727 w 512962"/>
              <a:gd name="connsiteY27" fmla="*/ 99636 h 487843"/>
              <a:gd name="connsiteX28" fmla="*/ 381781 w 512962"/>
              <a:gd name="connsiteY28" fmla="*/ 73511 h 487843"/>
              <a:gd name="connsiteX29" fmla="*/ 381781 w 512962"/>
              <a:gd name="connsiteY29" fmla="*/ 32455 h 487843"/>
              <a:gd name="connsiteX30" fmla="*/ 370584 w 512962"/>
              <a:gd name="connsiteY30" fmla="*/ 2598 h 487843"/>
              <a:gd name="connsiteX0" fmla="*/ 370584 w 512962"/>
              <a:gd name="connsiteY0" fmla="*/ 2598 h 487843"/>
              <a:gd name="connsiteX1" fmla="*/ 456425 w 512962"/>
              <a:gd name="connsiteY1" fmla="*/ 13795 h 487843"/>
              <a:gd name="connsiteX2" fmla="*/ 512409 w 512962"/>
              <a:gd name="connsiteY2" fmla="*/ 110834 h 487843"/>
              <a:gd name="connsiteX3" fmla="*/ 482551 w 512962"/>
              <a:gd name="connsiteY3" fmla="*/ 118298 h 487843"/>
              <a:gd name="connsiteX4" fmla="*/ 441497 w 512962"/>
              <a:gd name="connsiteY4" fmla="*/ 148156 h 487843"/>
              <a:gd name="connsiteX5" fmla="*/ 437764 w 512962"/>
              <a:gd name="connsiteY5" fmla="*/ 192943 h 487843"/>
              <a:gd name="connsiteX6" fmla="*/ 400443 w 512962"/>
              <a:gd name="connsiteY6" fmla="*/ 181746 h 487843"/>
              <a:gd name="connsiteX7" fmla="*/ 363119 w 512962"/>
              <a:gd name="connsiteY7" fmla="*/ 200407 h 487843"/>
              <a:gd name="connsiteX8" fmla="*/ 385513 w 512962"/>
              <a:gd name="connsiteY8" fmla="*/ 248927 h 487843"/>
              <a:gd name="connsiteX9" fmla="*/ 359387 w 512962"/>
              <a:gd name="connsiteY9" fmla="*/ 334768 h 487843"/>
              <a:gd name="connsiteX10" fmla="*/ 426567 w 512962"/>
              <a:gd name="connsiteY10" fmla="*/ 357162 h 487843"/>
              <a:gd name="connsiteX11" fmla="*/ 422835 w 512962"/>
              <a:gd name="connsiteY11" fmla="*/ 405681 h 487843"/>
              <a:gd name="connsiteX12" fmla="*/ 430300 w 512962"/>
              <a:gd name="connsiteY12" fmla="*/ 454200 h 487843"/>
              <a:gd name="connsiteX13" fmla="*/ 415372 w 512962"/>
              <a:gd name="connsiteY13" fmla="*/ 487789 h 487843"/>
              <a:gd name="connsiteX14" fmla="*/ 378048 w 512962"/>
              <a:gd name="connsiteY14" fmla="*/ 461665 h 487843"/>
              <a:gd name="connsiteX15" fmla="*/ 310868 w 512962"/>
              <a:gd name="connsiteY15" fmla="*/ 446735 h 487843"/>
              <a:gd name="connsiteX16" fmla="*/ 239955 w 512962"/>
              <a:gd name="connsiteY16" fmla="*/ 431807 h 487843"/>
              <a:gd name="connsiteX17" fmla="*/ 195168 w 512962"/>
              <a:gd name="connsiteY17" fmla="*/ 457932 h 487843"/>
              <a:gd name="connsiteX18" fmla="*/ 90665 w 512962"/>
              <a:gd name="connsiteY18" fmla="*/ 435539 h 487843"/>
              <a:gd name="connsiteX19" fmla="*/ 16020 w 512962"/>
              <a:gd name="connsiteY19" fmla="*/ 353429 h 487843"/>
              <a:gd name="connsiteX20" fmla="*/ 1091 w 512962"/>
              <a:gd name="connsiteY20" fmla="*/ 282517 h 487843"/>
              <a:gd name="connsiteX21" fmla="*/ 34682 w 512962"/>
              <a:gd name="connsiteY21" fmla="*/ 230265 h 487843"/>
              <a:gd name="connsiteX22" fmla="*/ 79469 w 512962"/>
              <a:gd name="connsiteY22" fmla="*/ 207871 h 487843"/>
              <a:gd name="connsiteX23" fmla="*/ 124255 w 512962"/>
              <a:gd name="connsiteY23" fmla="*/ 189211 h 487843"/>
              <a:gd name="connsiteX24" fmla="*/ 161578 w 512962"/>
              <a:gd name="connsiteY24" fmla="*/ 163084 h 487843"/>
              <a:gd name="connsiteX25" fmla="*/ 239956 w 512962"/>
              <a:gd name="connsiteY25" fmla="*/ 144424 h 487843"/>
              <a:gd name="connsiteX26" fmla="*/ 318332 w 512962"/>
              <a:gd name="connsiteY26" fmla="*/ 129496 h 487843"/>
              <a:gd name="connsiteX27" fmla="*/ 340727 w 512962"/>
              <a:gd name="connsiteY27" fmla="*/ 99636 h 487843"/>
              <a:gd name="connsiteX28" fmla="*/ 381781 w 512962"/>
              <a:gd name="connsiteY28" fmla="*/ 73511 h 487843"/>
              <a:gd name="connsiteX29" fmla="*/ 381781 w 512962"/>
              <a:gd name="connsiteY29" fmla="*/ 32455 h 487843"/>
              <a:gd name="connsiteX30" fmla="*/ 370584 w 512962"/>
              <a:gd name="connsiteY30" fmla="*/ 2598 h 487843"/>
              <a:gd name="connsiteX0" fmla="*/ 370584 w 512962"/>
              <a:gd name="connsiteY0" fmla="*/ 2598 h 472988"/>
              <a:gd name="connsiteX1" fmla="*/ 456425 w 512962"/>
              <a:gd name="connsiteY1" fmla="*/ 13795 h 472988"/>
              <a:gd name="connsiteX2" fmla="*/ 512409 w 512962"/>
              <a:gd name="connsiteY2" fmla="*/ 110834 h 472988"/>
              <a:gd name="connsiteX3" fmla="*/ 482551 w 512962"/>
              <a:gd name="connsiteY3" fmla="*/ 118298 h 472988"/>
              <a:gd name="connsiteX4" fmla="*/ 441497 w 512962"/>
              <a:gd name="connsiteY4" fmla="*/ 148156 h 472988"/>
              <a:gd name="connsiteX5" fmla="*/ 437764 w 512962"/>
              <a:gd name="connsiteY5" fmla="*/ 192943 h 472988"/>
              <a:gd name="connsiteX6" fmla="*/ 400443 w 512962"/>
              <a:gd name="connsiteY6" fmla="*/ 181746 h 472988"/>
              <a:gd name="connsiteX7" fmla="*/ 363119 w 512962"/>
              <a:gd name="connsiteY7" fmla="*/ 200407 h 472988"/>
              <a:gd name="connsiteX8" fmla="*/ 385513 w 512962"/>
              <a:gd name="connsiteY8" fmla="*/ 248927 h 472988"/>
              <a:gd name="connsiteX9" fmla="*/ 359387 w 512962"/>
              <a:gd name="connsiteY9" fmla="*/ 334768 h 472988"/>
              <a:gd name="connsiteX10" fmla="*/ 426567 w 512962"/>
              <a:gd name="connsiteY10" fmla="*/ 357162 h 472988"/>
              <a:gd name="connsiteX11" fmla="*/ 422835 w 512962"/>
              <a:gd name="connsiteY11" fmla="*/ 405681 h 472988"/>
              <a:gd name="connsiteX12" fmla="*/ 430300 w 512962"/>
              <a:gd name="connsiteY12" fmla="*/ 454200 h 472988"/>
              <a:gd name="connsiteX13" fmla="*/ 415372 w 512962"/>
              <a:gd name="connsiteY13" fmla="*/ 472860 h 472988"/>
              <a:gd name="connsiteX14" fmla="*/ 378048 w 512962"/>
              <a:gd name="connsiteY14" fmla="*/ 461665 h 472988"/>
              <a:gd name="connsiteX15" fmla="*/ 310868 w 512962"/>
              <a:gd name="connsiteY15" fmla="*/ 446735 h 472988"/>
              <a:gd name="connsiteX16" fmla="*/ 239955 w 512962"/>
              <a:gd name="connsiteY16" fmla="*/ 431807 h 472988"/>
              <a:gd name="connsiteX17" fmla="*/ 195168 w 512962"/>
              <a:gd name="connsiteY17" fmla="*/ 457932 h 472988"/>
              <a:gd name="connsiteX18" fmla="*/ 90665 w 512962"/>
              <a:gd name="connsiteY18" fmla="*/ 435539 h 472988"/>
              <a:gd name="connsiteX19" fmla="*/ 16020 w 512962"/>
              <a:gd name="connsiteY19" fmla="*/ 353429 h 472988"/>
              <a:gd name="connsiteX20" fmla="*/ 1091 w 512962"/>
              <a:gd name="connsiteY20" fmla="*/ 282517 h 472988"/>
              <a:gd name="connsiteX21" fmla="*/ 34682 w 512962"/>
              <a:gd name="connsiteY21" fmla="*/ 230265 h 472988"/>
              <a:gd name="connsiteX22" fmla="*/ 79469 w 512962"/>
              <a:gd name="connsiteY22" fmla="*/ 207871 h 472988"/>
              <a:gd name="connsiteX23" fmla="*/ 124255 w 512962"/>
              <a:gd name="connsiteY23" fmla="*/ 189211 h 472988"/>
              <a:gd name="connsiteX24" fmla="*/ 161578 w 512962"/>
              <a:gd name="connsiteY24" fmla="*/ 163084 h 472988"/>
              <a:gd name="connsiteX25" fmla="*/ 239956 w 512962"/>
              <a:gd name="connsiteY25" fmla="*/ 144424 h 472988"/>
              <a:gd name="connsiteX26" fmla="*/ 318332 w 512962"/>
              <a:gd name="connsiteY26" fmla="*/ 129496 h 472988"/>
              <a:gd name="connsiteX27" fmla="*/ 340727 w 512962"/>
              <a:gd name="connsiteY27" fmla="*/ 99636 h 472988"/>
              <a:gd name="connsiteX28" fmla="*/ 381781 w 512962"/>
              <a:gd name="connsiteY28" fmla="*/ 73511 h 472988"/>
              <a:gd name="connsiteX29" fmla="*/ 381781 w 512962"/>
              <a:gd name="connsiteY29" fmla="*/ 32455 h 472988"/>
              <a:gd name="connsiteX30" fmla="*/ 370584 w 512962"/>
              <a:gd name="connsiteY30" fmla="*/ 2598 h 472988"/>
              <a:gd name="connsiteX0" fmla="*/ 370584 w 512962"/>
              <a:gd name="connsiteY0" fmla="*/ 2598 h 480172"/>
              <a:gd name="connsiteX1" fmla="*/ 456425 w 512962"/>
              <a:gd name="connsiteY1" fmla="*/ 13795 h 480172"/>
              <a:gd name="connsiteX2" fmla="*/ 512409 w 512962"/>
              <a:gd name="connsiteY2" fmla="*/ 110834 h 480172"/>
              <a:gd name="connsiteX3" fmla="*/ 482551 w 512962"/>
              <a:gd name="connsiteY3" fmla="*/ 118298 h 480172"/>
              <a:gd name="connsiteX4" fmla="*/ 441497 w 512962"/>
              <a:gd name="connsiteY4" fmla="*/ 148156 h 480172"/>
              <a:gd name="connsiteX5" fmla="*/ 437764 w 512962"/>
              <a:gd name="connsiteY5" fmla="*/ 192943 h 480172"/>
              <a:gd name="connsiteX6" fmla="*/ 400443 w 512962"/>
              <a:gd name="connsiteY6" fmla="*/ 181746 h 480172"/>
              <a:gd name="connsiteX7" fmla="*/ 363119 w 512962"/>
              <a:gd name="connsiteY7" fmla="*/ 200407 h 480172"/>
              <a:gd name="connsiteX8" fmla="*/ 385513 w 512962"/>
              <a:gd name="connsiteY8" fmla="*/ 248927 h 480172"/>
              <a:gd name="connsiteX9" fmla="*/ 359387 w 512962"/>
              <a:gd name="connsiteY9" fmla="*/ 334768 h 480172"/>
              <a:gd name="connsiteX10" fmla="*/ 426567 w 512962"/>
              <a:gd name="connsiteY10" fmla="*/ 357162 h 480172"/>
              <a:gd name="connsiteX11" fmla="*/ 422835 w 512962"/>
              <a:gd name="connsiteY11" fmla="*/ 405681 h 480172"/>
              <a:gd name="connsiteX12" fmla="*/ 430300 w 512962"/>
              <a:gd name="connsiteY12" fmla="*/ 454200 h 480172"/>
              <a:gd name="connsiteX13" fmla="*/ 415372 w 512962"/>
              <a:gd name="connsiteY13" fmla="*/ 472860 h 480172"/>
              <a:gd name="connsiteX14" fmla="*/ 378048 w 512962"/>
              <a:gd name="connsiteY14" fmla="*/ 461665 h 480172"/>
              <a:gd name="connsiteX15" fmla="*/ 310868 w 512962"/>
              <a:gd name="connsiteY15" fmla="*/ 446735 h 480172"/>
              <a:gd name="connsiteX16" fmla="*/ 239955 w 512962"/>
              <a:gd name="connsiteY16" fmla="*/ 431807 h 480172"/>
              <a:gd name="connsiteX17" fmla="*/ 195168 w 512962"/>
              <a:gd name="connsiteY17" fmla="*/ 457932 h 480172"/>
              <a:gd name="connsiteX18" fmla="*/ 133237 w 512962"/>
              <a:gd name="connsiteY18" fmla="*/ 479657 h 480172"/>
              <a:gd name="connsiteX19" fmla="*/ 90665 w 512962"/>
              <a:gd name="connsiteY19" fmla="*/ 435539 h 480172"/>
              <a:gd name="connsiteX20" fmla="*/ 16020 w 512962"/>
              <a:gd name="connsiteY20" fmla="*/ 353429 h 480172"/>
              <a:gd name="connsiteX21" fmla="*/ 1091 w 512962"/>
              <a:gd name="connsiteY21" fmla="*/ 282517 h 480172"/>
              <a:gd name="connsiteX22" fmla="*/ 34682 w 512962"/>
              <a:gd name="connsiteY22" fmla="*/ 230265 h 480172"/>
              <a:gd name="connsiteX23" fmla="*/ 79469 w 512962"/>
              <a:gd name="connsiteY23" fmla="*/ 207871 h 480172"/>
              <a:gd name="connsiteX24" fmla="*/ 124255 w 512962"/>
              <a:gd name="connsiteY24" fmla="*/ 189211 h 480172"/>
              <a:gd name="connsiteX25" fmla="*/ 161578 w 512962"/>
              <a:gd name="connsiteY25" fmla="*/ 163084 h 480172"/>
              <a:gd name="connsiteX26" fmla="*/ 239956 w 512962"/>
              <a:gd name="connsiteY26" fmla="*/ 144424 h 480172"/>
              <a:gd name="connsiteX27" fmla="*/ 318332 w 512962"/>
              <a:gd name="connsiteY27" fmla="*/ 129496 h 480172"/>
              <a:gd name="connsiteX28" fmla="*/ 340727 w 512962"/>
              <a:gd name="connsiteY28" fmla="*/ 99636 h 480172"/>
              <a:gd name="connsiteX29" fmla="*/ 381781 w 512962"/>
              <a:gd name="connsiteY29" fmla="*/ 73511 h 480172"/>
              <a:gd name="connsiteX30" fmla="*/ 381781 w 512962"/>
              <a:gd name="connsiteY30" fmla="*/ 32455 h 480172"/>
              <a:gd name="connsiteX31" fmla="*/ 370584 w 512962"/>
              <a:gd name="connsiteY31" fmla="*/ 2598 h 480172"/>
              <a:gd name="connsiteX0" fmla="*/ 370584 w 512962"/>
              <a:gd name="connsiteY0" fmla="*/ 2598 h 484267"/>
              <a:gd name="connsiteX1" fmla="*/ 456425 w 512962"/>
              <a:gd name="connsiteY1" fmla="*/ 13795 h 484267"/>
              <a:gd name="connsiteX2" fmla="*/ 512409 w 512962"/>
              <a:gd name="connsiteY2" fmla="*/ 110834 h 484267"/>
              <a:gd name="connsiteX3" fmla="*/ 482551 w 512962"/>
              <a:gd name="connsiteY3" fmla="*/ 118298 h 484267"/>
              <a:gd name="connsiteX4" fmla="*/ 441497 w 512962"/>
              <a:gd name="connsiteY4" fmla="*/ 148156 h 484267"/>
              <a:gd name="connsiteX5" fmla="*/ 437764 w 512962"/>
              <a:gd name="connsiteY5" fmla="*/ 192943 h 484267"/>
              <a:gd name="connsiteX6" fmla="*/ 400443 w 512962"/>
              <a:gd name="connsiteY6" fmla="*/ 181746 h 484267"/>
              <a:gd name="connsiteX7" fmla="*/ 363119 w 512962"/>
              <a:gd name="connsiteY7" fmla="*/ 200407 h 484267"/>
              <a:gd name="connsiteX8" fmla="*/ 385513 w 512962"/>
              <a:gd name="connsiteY8" fmla="*/ 248927 h 484267"/>
              <a:gd name="connsiteX9" fmla="*/ 359387 w 512962"/>
              <a:gd name="connsiteY9" fmla="*/ 334768 h 484267"/>
              <a:gd name="connsiteX10" fmla="*/ 426567 w 512962"/>
              <a:gd name="connsiteY10" fmla="*/ 357162 h 484267"/>
              <a:gd name="connsiteX11" fmla="*/ 422835 w 512962"/>
              <a:gd name="connsiteY11" fmla="*/ 405681 h 484267"/>
              <a:gd name="connsiteX12" fmla="*/ 430300 w 512962"/>
              <a:gd name="connsiteY12" fmla="*/ 454200 h 484267"/>
              <a:gd name="connsiteX13" fmla="*/ 415372 w 512962"/>
              <a:gd name="connsiteY13" fmla="*/ 472860 h 484267"/>
              <a:gd name="connsiteX14" fmla="*/ 378048 w 512962"/>
              <a:gd name="connsiteY14" fmla="*/ 461665 h 484267"/>
              <a:gd name="connsiteX15" fmla="*/ 310868 w 512962"/>
              <a:gd name="connsiteY15" fmla="*/ 446735 h 484267"/>
              <a:gd name="connsiteX16" fmla="*/ 239955 w 512962"/>
              <a:gd name="connsiteY16" fmla="*/ 431807 h 484267"/>
              <a:gd name="connsiteX17" fmla="*/ 209740 w 512962"/>
              <a:gd name="connsiteY17" fmla="*/ 479791 h 484267"/>
              <a:gd name="connsiteX18" fmla="*/ 133237 w 512962"/>
              <a:gd name="connsiteY18" fmla="*/ 479657 h 484267"/>
              <a:gd name="connsiteX19" fmla="*/ 90665 w 512962"/>
              <a:gd name="connsiteY19" fmla="*/ 435539 h 484267"/>
              <a:gd name="connsiteX20" fmla="*/ 16020 w 512962"/>
              <a:gd name="connsiteY20" fmla="*/ 353429 h 484267"/>
              <a:gd name="connsiteX21" fmla="*/ 1091 w 512962"/>
              <a:gd name="connsiteY21" fmla="*/ 282517 h 484267"/>
              <a:gd name="connsiteX22" fmla="*/ 34682 w 512962"/>
              <a:gd name="connsiteY22" fmla="*/ 230265 h 484267"/>
              <a:gd name="connsiteX23" fmla="*/ 79469 w 512962"/>
              <a:gd name="connsiteY23" fmla="*/ 207871 h 484267"/>
              <a:gd name="connsiteX24" fmla="*/ 124255 w 512962"/>
              <a:gd name="connsiteY24" fmla="*/ 189211 h 484267"/>
              <a:gd name="connsiteX25" fmla="*/ 161578 w 512962"/>
              <a:gd name="connsiteY25" fmla="*/ 163084 h 484267"/>
              <a:gd name="connsiteX26" fmla="*/ 239956 w 512962"/>
              <a:gd name="connsiteY26" fmla="*/ 144424 h 484267"/>
              <a:gd name="connsiteX27" fmla="*/ 318332 w 512962"/>
              <a:gd name="connsiteY27" fmla="*/ 129496 h 484267"/>
              <a:gd name="connsiteX28" fmla="*/ 340727 w 512962"/>
              <a:gd name="connsiteY28" fmla="*/ 99636 h 484267"/>
              <a:gd name="connsiteX29" fmla="*/ 381781 w 512962"/>
              <a:gd name="connsiteY29" fmla="*/ 73511 h 484267"/>
              <a:gd name="connsiteX30" fmla="*/ 381781 w 512962"/>
              <a:gd name="connsiteY30" fmla="*/ 32455 h 484267"/>
              <a:gd name="connsiteX31" fmla="*/ 370584 w 512962"/>
              <a:gd name="connsiteY31" fmla="*/ 2598 h 484267"/>
              <a:gd name="connsiteX0" fmla="*/ 370584 w 512962"/>
              <a:gd name="connsiteY0" fmla="*/ 2598 h 484267"/>
              <a:gd name="connsiteX1" fmla="*/ 456425 w 512962"/>
              <a:gd name="connsiteY1" fmla="*/ 13795 h 484267"/>
              <a:gd name="connsiteX2" fmla="*/ 512409 w 512962"/>
              <a:gd name="connsiteY2" fmla="*/ 110834 h 484267"/>
              <a:gd name="connsiteX3" fmla="*/ 482551 w 512962"/>
              <a:gd name="connsiteY3" fmla="*/ 118298 h 484267"/>
              <a:gd name="connsiteX4" fmla="*/ 441497 w 512962"/>
              <a:gd name="connsiteY4" fmla="*/ 148156 h 484267"/>
              <a:gd name="connsiteX5" fmla="*/ 437764 w 512962"/>
              <a:gd name="connsiteY5" fmla="*/ 192943 h 484267"/>
              <a:gd name="connsiteX6" fmla="*/ 400443 w 512962"/>
              <a:gd name="connsiteY6" fmla="*/ 181746 h 484267"/>
              <a:gd name="connsiteX7" fmla="*/ 363119 w 512962"/>
              <a:gd name="connsiteY7" fmla="*/ 200407 h 484267"/>
              <a:gd name="connsiteX8" fmla="*/ 385513 w 512962"/>
              <a:gd name="connsiteY8" fmla="*/ 248927 h 484267"/>
              <a:gd name="connsiteX9" fmla="*/ 359387 w 512962"/>
              <a:gd name="connsiteY9" fmla="*/ 334768 h 484267"/>
              <a:gd name="connsiteX10" fmla="*/ 426567 w 512962"/>
              <a:gd name="connsiteY10" fmla="*/ 357162 h 484267"/>
              <a:gd name="connsiteX11" fmla="*/ 422835 w 512962"/>
              <a:gd name="connsiteY11" fmla="*/ 405681 h 484267"/>
              <a:gd name="connsiteX12" fmla="*/ 430300 w 512962"/>
              <a:gd name="connsiteY12" fmla="*/ 454200 h 484267"/>
              <a:gd name="connsiteX13" fmla="*/ 415372 w 512962"/>
              <a:gd name="connsiteY13" fmla="*/ 472860 h 484267"/>
              <a:gd name="connsiteX14" fmla="*/ 378048 w 512962"/>
              <a:gd name="connsiteY14" fmla="*/ 461665 h 484267"/>
              <a:gd name="connsiteX15" fmla="*/ 299939 w 512962"/>
              <a:gd name="connsiteY15" fmla="*/ 472237 h 484267"/>
              <a:gd name="connsiteX16" fmla="*/ 239955 w 512962"/>
              <a:gd name="connsiteY16" fmla="*/ 431807 h 484267"/>
              <a:gd name="connsiteX17" fmla="*/ 209740 w 512962"/>
              <a:gd name="connsiteY17" fmla="*/ 479791 h 484267"/>
              <a:gd name="connsiteX18" fmla="*/ 133237 w 512962"/>
              <a:gd name="connsiteY18" fmla="*/ 479657 h 484267"/>
              <a:gd name="connsiteX19" fmla="*/ 90665 w 512962"/>
              <a:gd name="connsiteY19" fmla="*/ 435539 h 484267"/>
              <a:gd name="connsiteX20" fmla="*/ 16020 w 512962"/>
              <a:gd name="connsiteY20" fmla="*/ 353429 h 484267"/>
              <a:gd name="connsiteX21" fmla="*/ 1091 w 512962"/>
              <a:gd name="connsiteY21" fmla="*/ 282517 h 484267"/>
              <a:gd name="connsiteX22" fmla="*/ 34682 w 512962"/>
              <a:gd name="connsiteY22" fmla="*/ 230265 h 484267"/>
              <a:gd name="connsiteX23" fmla="*/ 79469 w 512962"/>
              <a:gd name="connsiteY23" fmla="*/ 207871 h 484267"/>
              <a:gd name="connsiteX24" fmla="*/ 124255 w 512962"/>
              <a:gd name="connsiteY24" fmla="*/ 189211 h 484267"/>
              <a:gd name="connsiteX25" fmla="*/ 161578 w 512962"/>
              <a:gd name="connsiteY25" fmla="*/ 163084 h 484267"/>
              <a:gd name="connsiteX26" fmla="*/ 239956 w 512962"/>
              <a:gd name="connsiteY26" fmla="*/ 144424 h 484267"/>
              <a:gd name="connsiteX27" fmla="*/ 318332 w 512962"/>
              <a:gd name="connsiteY27" fmla="*/ 129496 h 484267"/>
              <a:gd name="connsiteX28" fmla="*/ 340727 w 512962"/>
              <a:gd name="connsiteY28" fmla="*/ 99636 h 484267"/>
              <a:gd name="connsiteX29" fmla="*/ 381781 w 512962"/>
              <a:gd name="connsiteY29" fmla="*/ 73511 h 484267"/>
              <a:gd name="connsiteX30" fmla="*/ 381781 w 512962"/>
              <a:gd name="connsiteY30" fmla="*/ 32455 h 484267"/>
              <a:gd name="connsiteX31" fmla="*/ 370584 w 512962"/>
              <a:gd name="connsiteY31" fmla="*/ 2598 h 484267"/>
              <a:gd name="connsiteX0" fmla="*/ 370584 w 512962"/>
              <a:gd name="connsiteY0" fmla="*/ 2598 h 487167"/>
              <a:gd name="connsiteX1" fmla="*/ 456425 w 512962"/>
              <a:gd name="connsiteY1" fmla="*/ 13795 h 487167"/>
              <a:gd name="connsiteX2" fmla="*/ 512409 w 512962"/>
              <a:gd name="connsiteY2" fmla="*/ 110834 h 487167"/>
              <a:gd name="connsiteX3" fmla="*/ 482551 w 512962"/>
              <a:gd name="connsiteY3" fmla="*/ 118298 h 487167"/>
              <a:gd name="connsiteX4" fmla="*/ 441497 w 512962"/>
              <a:gd name="connsiteY4" fmla="*/ 148156 h 487167"/>
              <a:gd name="connsiteX5" fmla="*/ 437764 w 512962"/>
              <a:gd name="connsiteY5" fmla="*/ 192943 h 487167"/>
              <a:gd name="connsiteX6" fmla="*/ 400443 w 512962"/>
              <a:gd name="connsiteY6" fmla="*/ 181746 h 487167"/>
              <a:gd name="connsiteX7" fmla="*/ 363119 w 512962"/>
              <a:gd name="connsiteY7" fmla="*/ 200407 h 487167"/>
              <a:gd name="connsiteX8" fmla="*/ 385513 w 512962"/>
              <a:gd name="connsiteY8" fmla="*/ 248927 h 487167"/>
              <a:gd name="connsiteX9" fmla="*/ 359387 w 512962"/>
              <a:gd name="connsiteY9" fmla="*/ 334768 h 487167"/>
              <a:gd name="connsiteX10" fmla="*/ 426567 w 512962"/>
              <a:gd name="connsiteY10" fmla="*/ 357162 h 487167"/>
              <a:gd name="connsiteX11" fmla="*/ 422835 w 512962"/>
              <a:gd name="connsiteY11" fmla="*/ 405681 h 487167"/>
              <a:gd name="connsiteX12" fmla="*/ 430300 w 512962"/>
              <a:gd name="connsiteY12" fmla="*/ 454200 h 487167"/>
              <a:gd name="connsiteX13" fmla="*/ 415372 w 512962"/>
              <a:gd name="connsiteY13" fmla="*/ 472860 h 487167"/>
              <a:gd name="connsiteX14" fmla="*/ 378048 w 512962"/>
              <a:gd name="connsiteY14" fmla="*/ 487167 h 487167"/>
              <a:gd name="connsiteX15" fmla="*/ 299939 w 512962"/>
              <a:gd name="connsiteY15" fmla="*/ 472237 h 487167"/>
              <a:gd name="connsiteX16" fmla="*/ 239955 w 512962"/>
              <a:gd name="connsiteY16" fmla="*/ 431807 h 487167"/>
              <a:gd name="connsiteX17" fmla="*/ 209740 w 512962"/>
              <a:gd name="connsiteY17" fmla="*/ 479791 h 487167"/>
              <a:gd name="connsiteX18" fmla="*/ 133237 w 512962"/>
              <a:gd name="connsiteY18" fmla="*/ 479657 h 487167"/>
              <a:gd name="connsiteX19" fmla="*/ 90665 w 512962"/>
              <a:gd name="connsiteY19" fmla="*/ 435539 h 487167"/>
              <a:gd name="connsiteX20" fmla="*/ 16020 w 512962"/>
              <a:gd name="connsiteY20" fmla="*/ 353429 h 487167"/>
              <a:gd name="connsiteX21" fmla="*/ 1091 w 512962"/>
              <a:gd name="connsiteY21" fmla="*/ 282517 h 487167"/>
              <a:gd name="connsiteX22" fmla="*/ 34682 w 512962"/>
              <a:gd name="connsiteY22" fmla="*/ 230265 h 487167"/>
              <a:gd name="connsiteX23" fmla="*/ 79469 w 512962"/>
              <a:gd name="connsiteY23" fmla="*/ 207871 h 487167"/>
              <a:gd name="connsiteX24" fmla="*/ 124255 w 512962"/>
              <a:gd name="connsiteY24" fmla="*/ 189211 h 487167"/>
              <a:gd name="connsiteX25" fmla="*/ 161578 w 512962"/>
              <a:gd name="connsiteY25" fmla="*/ 163084 h 487167"/>
              <a:gd name="connsiteX26" fmla="*/ 239956 w 512962"/>
              <a:gd name="connsiteY26" fmla="*/ 144424 h 487167"/>
              <a:gd name="connsiteX27" fmla="*/ 318332 w 512962"/>
              <a:gd name="connsiteY27" fmla="*/ 129496 h 487167"/>
              <a:gd name="connsiteX28" fmla="*/ 340727 w 512962"/>
              <a:gd name="connsiteY28" fmla="*/ 99636 h 487167"/>
              <a:gd name="connsiteX29" fmla="*/ 381781 w 512962"/>
              <a:gd name="connsiteY29" fmla="*/ 73511 h 487167"/>
              <a:gd name="connsiteX30" fmla="*/ 381781 w 512962"/>
              <a:gd name="connsiteY30" fmla="*/ 32455 h 487167"/>
              <a:gd name="connsiteX31" fmla="*/ 370584 w 512962"/>
              <a:gd name="connsiteY31" fmla="*/ 2598 h 487167"/>
              <a:gd name="connsiteX0" fmla="*/ 370295 w 512673"/>
              <a:gd name="connsiteY0" fmla="*/ 2598 h 487167"/>
              <a:gd name="connsiteX1" fmla="*/ 456136 w 512673"/>
              <a:gd name="connsiteY1" fmla="*/ 13795 h 487167"/>
              <a:gd name="connsiteX2" fmla="*/ 512120 w 512673"/>
              <a:gd name="connsiteY2" fmla="*/ 110834 h 487167"/>
              <a:gd name="connsiteX3" fmla="*/ 482262 w 512673"/>
              <a:gd name="connsiteY3" fmla="*/ 118298 h 487167"/>
              <a:gd name="connsiteX4" fmla="*/ 441208 w 512673"/>
              <a:gd name="connsiteY4" fmla="*/ 148156 h 487167"/>
              <a:gd name="connsiteX5" fmla="*/ 437475 w 512673"/>
              <a:gd name="connsiteY5" fmla="*/ 192943 h 487167"/>
              <a:gd name="connsiteX6" fmla="*/ 400154 w 512673"/>
              <a:gd name="connsiteY6" fmla="*/ 181746 h 487167"/>
              <a:gd name="connsiteX7" fmla="*/ 362830 w 512673"/>
              <a:gd name="connsiteY7" fmla="*/ 200407 h 487167"/>
              <a:gd name="connsiteX8" fmla="*/ 385224 w 512673"/>
              <a:gd name="connsiteY8" fmla="*/ 248927 h 487167"/>
              <a:gd name="connsiteX9" fmla="*/ 359098 w 512673"/>
              <a:gd name="connsiteY9" fmla="*/ 334768 h 487167"/>
              <a:gd name="connsiteX10" fmla="*/ 426278 w 512673"/>
              <a:gd name="connsiteY10" fmla="*/ 357162 h 487167"/>
              <a:gd name="connsiteX11" fmla="*/ 422546 w 512673"/>
              <a:gd name="connsiteY11" fmla="*/ 405681 h 487167"/>
              <a:gd name="connsiteX12" fmla="*/ 430011 w 512673"/>
              <a:gd name="connsiteY12" fmla="*/ 454200 h 487167"/>
              <a:gd name="connsiteX13" fmla="*/ 415083 w 512673"/>
              <a:gd name="connsiteY13" fmla="*/ 472860 h 487167"/>
              <a:gd name="connsiteX14" fmla="*/ 377759 w 512673"/>
              <a:gd name="connsiteY14" fmla="*/ 487167 h 487167"/>
              <a:gd name="connsiteX15" fmla="*/ 299650 w 512673"/>
              <a:gd name="connsiteY15" fmla="*/ 472237 h 487167"/>
              <a:gd name="connsiteX16" fmla="*/ 239666 w 512673"/>
              <a:gd name="connsiteY16" fmla="*/ 431807 h 487167"/>
              <a:gd name="connsiteX17" fmla="*/ 209451 w 512673"/>
              <a:gd name="connsiteY17" fmla="*/ 479791 h 487167"/>
              <a:gd name="connsiteX18" fmla="*/ 132948 w 512673"/>
              <a:gd name="connsiteY18" fmla="*/ 479657 h 487167"/>
              <a:gd name="connsiteX19" fmla="*/ 72161 w 512673"/>
              <a:gd name="connsiteY19" fmla="*/ 450111 h 487167"/>
              <a:gd name="connsiteX20" fmla="*/ 15731 w 512673"/>
              <a:gd name="connsiteY20" fmla="*/ 353429 h 487167"/>
              <a:gd name="connsiteX21" fmla="*/ 802 w 512673"/>
              <a:gd name="connsiteY21" fmla="*/ 282517 h 487167"/>
              <a:gd name="connsiteX22" fmla="*/ 34393 w 512673"/>
              <a:gd name="connsiteY22" fmla="*/ 230265 h 487167"/>
              <a:gd name="connsiteX23" fmla="*/ 79180 w 512673"/>
              <a:gd name="connsiteY23" fmla="*/ 207871 h 487167"/>
              <a:gd name="connsiteX24" fmla="*/ 123966 w 512673"/>
              <a:gd name="connsiteY24" fmla="*/ 189211 h 487167"/>
              <a:gd name="connsiteX25" fmla="*/ 161289 w 512673"/>
              <a:gd name="connsiteY25" fmla="*/ 163084 h 487167"/>
              <a:gd name="connsiteX26" fmla="*/ 239667 w 512673"/>
              <a:gd name="connsiteY26" fmla="*/ 144424 h 487167"/>
              <a:gd name="connsiteX27" fmla="*/ 318043 w 512673"/>
              <a:gd name="connsiteY27" fmla="*/ 129496 h 487167"/>
              <a:gd name="connsiteX28" fmla="*/ 340438 w 512673"/>
              <a:gd name="connsiteY28" fmla="*/ 99636 h 487167"/>
              <a:gd name="connsiteX29" fmla="*/ 381492 w 512673"/>
              <a:gd name="connsiteY29" fmla="*/ 73511 h 487167"/>
              <a:gd name="connsiteX30" fmla="*/ 381492 w 512673"/>
              <a:gd name="connsiteY30" fmla="*/ 32455 h 487167"/>
              <a:gd name="connsiteX31" fmla="*/ 370295 w 512673"/>
              <a:gd name="connsiteY31" fmla="*/ 2598 h 487167"/>
              <a:gd name="connsiteX0" fmla="*/ 370295 w 512673"/>
              <a:gd name="connsiteY0" fmla="*/ 2598 h 487751"/>
              <a:gd name="connsiteX1" fmla="*/ 456136 w 512673"/>
              <a:gd name="connsiteY1" fmla="*/ 13795 h 487751"/>
              <a:gd name="connsiteX2" fmla="*/ 512120 w 512673"/>
              <a:gd name="connsiteY2" fmla="*/ 110834 h 487751"/>
              <a:gd name="connsiteX3" fmla="*/ 482262 w 512673"/>
              <a:gd name="connsiteY3" fmla="*/ 118298 h 487751"/>
              <a:gd name="connsiteX4" fmla="*/ 441208 w 512673"/>
              <a:gd name="connsiteY4" fmla="*/ 148156 h 487751"/>
              <a:gd name="connsiteX5" fmla="*/ 437475 w 512673"/>
              <a:gd name="connsiteY5" fmla="*/ 192943 h 487751"/>
              <a:gd name="connsiteX6" fmla="*/ 400154 w 512673"/>
              <a:gd name="connsiteY6" fmla="*/ 181746 h 487751"/>
              <a:gd name="connsiteX7" fmla="*/ 362830 w 512673"/>
              <a:gd name="connsiteY7" fmla="*/ 200407 h 487751"/>
              <a:gd name="connsiteX8" fmla="*/ 385224 w 512673"/>
              <a:gd name="connsiteY8" fmla="*/ 248927 h 487751"/>
              <a:gd name="connsiteX9" fmla="*/ 359098 w 512673"/>
              <a:gd name="connsiteY9" fmla="*/ 334768 h 487751"/>
              <a:gd name="connsiteX10" fmla="*/ 426278 w 512673"/>
              <a:gd name="connsiteY10" fmla="*/ 357162 h 487751"/>
              <a:gd name="connsiteX11" fmla="*/ 422546 w 512673"/>
              <a:gd name="connsiteY11" fmla="*/ 405681 h 487751"/>
              <a:gd name="connsiteX12" fmla="*/ 430011 w 512673"/>
              <a:gd name="connsiteY12" fmla="*/ 454200 h 487751"/>
              <a:gd name="connsiteX13" fmla="*/ 415083 w 512673"/>
              <a:gd name="connsiteY13" fmla="*/ 472860 h 487751"/>
              <a:gd name="connsiteX14" fmla="*/ 377759 w 512673"/>
              <a:gd name="connsiteY14" fmla="*/ 487167 h 487751"/>
              <a:gd name="connsiteX15" fmla="*/ 285078 w 512673"/>
              <a:gd name="connsiteY15" fmla="*/ 479523 h 487751"/>
              <a:gd name="connsiteX16" fmla="*/ 239666 w 512673"/>
              <a:gd name="connsiteY16" fmla="*/ 431807 h 487751"/>
              <a:gd name="connsiteX17" fmla="*/ 209451 w 512673"/>
              <a:gd name="connsiteY17" fmla="*/ 479791 h 487751"/>
              <a:gd name="connsiteX18" fmla="*/ 132948 w 512673"/>
              <a:gd name="connsiteY18" fmla="*/ 479657 h 487751"/>
              <a:gd name="connsiteX19" fmla="*/ 72161 w 512673"/>
              <a:gd name="connsiteY19" fmla="*/ 450111 h 487751"/>
              <a:gd name="connsiteX20" fmla="*/ 15731 w 512673"/>
              <a:gd name="connsiteY20" fmla="*/ 353429 h 487751"/>
              <a:gd name="connsiteX21" fmla="*/ 802 w 512673"/>
              <a:gd name="connsiteY21" fmla="*/ 282517 h 487751"/>
              <a:gd name="connsiteX22" fmla="*/ 34393 w 512673"/>
              <a:gd name="connsiteY22" fmla="*/ 230265 h 487751"/>
              <a:gd name="connsiteX23" fmla="*/ 79180 w 512673"/>
              <a:gd name="connsiteY23" fmla="*/ 207871 h 487751"/>
              <a:gd name="connsiteX24" fmla="*/ 123966 w 512673"/>
              <a:gd name="connsiteY24" fmla="*/ 189211 h 487751"/>
              <a:gd name="connsiteX25" fmla="*/ 161289 w 512673"/>
              <a:gd name="connsiteY25" fmla="*/ 163084 h 487751"/>
              <a:gd name="connsiteX26" fmla="*/ 239667 w 512673"/>
              <a:gd name="connsiteY26" fmla="*/ 144424 h 487751"/>
              <a:gd name="connsiteX27" fmla="*/ 318043 w 512673"/>
              <a:gd name="connsiteY27" fmla="*/ 129496 h 487751"/>
              <a:gd name="connsiteX28" fmla="*/ 340438 w 512673"/>
              <a:gd name="connsiteY28" fmla="*/ 99636 h 487751"/>
              <a:gd name="connsiteX29" fmla="*/ 381492 w 512673"/>
              <a:gd name="connsiteY29" fmla="*/ 73511 h 487751"/>
              <a:gd name="connsiteX30" fmla="*/ 381492 w 512673"/>
              <a:gd name="connsiteY30" fmla="*/ 32455 h 487751"/>
              <a:gd name="connsiteX31" fmla="*/ 370295 w 512673"/>
              <a:gd name="connsiteY31" fmla="*/ 2598 h 487751"/>
              <a:gd name="connsiteX0" fmla="*/ 370295 w 512673"/>
              <a:gd name="connsiteY0" fmla="*/ 2598 h 487751"/>
              <a:gd name="connsiteX1" fmla="*/ 456136 w 512673"/>
              <a:gd name="connsiteY1" fmla="*/ 13795 h 487751"/>
              <a:gd name="connsiteX2" fmla="*/ 512120 w 512673"/>
              <a:gd name="connsiteY2" fmla="*/ 110834 h 487751"/>
              <a:gd name="connsiteX3" fmla="*/ 482262 w 512673"/>
              <a:gd name="connsiteY3" fmla="*/ 118298 h 487751"/>
              <a:gd name="connsiteX4" fmla="*/ 441208 w 512673"/>
              <a:gd name="connsiteY4" fmla="*/ 148156 h 487751"/>
              <a:gd name="connsiteX5" fmla="*/ 437475 w 512673"/>
              <a:gd name="connsiteY5" fmla="*/ 192943 h 487751"/>
              <a:gd name="connsiteX6" fmla="*/ 400154 w 512673"/>
              <a:gd name="connsiteY6" fmla="*/ 181746 h 487751"/>
              <a:gd name="connsiteX7" fmla="*/ 362830 w 512673"/>
              <a:gd name="connsiteY7" fmla="*/ 200407 h 487751"/>
              <a:gd name="connsiteX8" fmla="*/ 385224 w 512673"/>
              <a:gd name="connsiteY8" fmla="*/ 248927 h 487751"/>
              <a:gd name="connsiteX9" fmla="*/ 359098 w 512673"/>
              <a:gd name="connsiteY9" fmla="*/ 334768 h 487751"/>
              <a:gd name="connsiteX10" fmla="*/ 426278 w 512673"/>
              <a:gd name="connsiteY10" fmla="*/ 357162 h 487751"/>
              <a:gd name="connsiteX11" fmla="*/ 422546 w 512673"/>
              <a:gd name="connsiteY11" fmla="*/ 405681 h 487751"/>
              <a:gd name="connsiteX12" fmla="*/ 430011 w 512673"/>
              <a:gd name="connsiteY12" fmla="*/ 454200 h 487751"/>
              <a:gd name="connsiteX13" fmla="*/ 415083 w 512673"/>
              <a:gd name="connsiteY13" fmla="*/ 472860 h 487751"/>
              <a:gd name="connsiteX14" fmla="*/ 377759 w 512673"/>
              <a:gd name="connsiteY14" fmla="*/ 487167 h 487751"/>
              <a:gd name="connsiteX15" fmla="*/ 285078 w 512673"/>
              <a:gd name="connsiteY15" fmla="*/ 479523 h 487751"/>
              <a:gd name="connsiteX16" fmla="*/ 250596 w 512673"/>
              <a:gd name="connsiteY16" fmla="*/ 431807 h 487751"/>
              <a:gd name="connsiteX17" fmla="*/ 209451 w 512673"/>
              <a:gd name="connsiteY17" fmla="*/ 479791 h 487751"/>
              <a:gd name="connsiteX18" fmla="*/ 132948 w 512673"/>
              <a:gd name="connsiteY18" fmla="*/ 479657 h 487751"/>
              <a:gd name="connsiteX19" fmla="*/ 72161 w 512673"/>
              <a:gd name="connsiteY19" fmla="*/ 450111 h 487751"/>
              <a:gd name="connsiteX20" fmla="*/ 15731 w 512673"/>
              <a:gd name="connsiteY20" fmla="*/ 353429 h 487751"/>
              <a:gd name="connsiteX21" fmla="*/ 802 w 512673"/>
              <a:gd name="connsiteY21" fmla="*/ 282517 h 487751"/>
              <a:gd name="connsiteX22" fmla="*/ 34393 w 512673"/>
              <a:gd name="connsiteY22" fmla="*/ 230265 h 487751"/>
              <a:gd name="connsiteX23" fmla="*/ 79180 w 512673"/>
              <a:gd name="connsiteY23" fmla="*/ 207871 h 487751"/>
              <a:gd name="connsiteX24" fmla="*/ 123966 w 512673"/>
              <a:gd name="connsiteY24" fmla="*/ 189211 h 487751"/>
              <a:gd name="connsiteX25" fmla="*/ 161289 w 512673"/>
              <a:gd name="connsiteY25" fmla="*/ 163084 h 487751"/>
              <a:gd name="connsiteX26" fmla="*/ 239667 w 512673"/>
              <a:gd name="connsiteY26" fmla="*/ 144424 h 487751"/>
              <a:gd name="connsiteX27" fmla="*/ 318043 w 512673"/>
              <a:gd name="connsiteY27" fmla="*/ 129496 h 487751"/>
              <a:gd name="connsiteX28" fmla="*/ 340438 w 512673"/>
              <a:gd name="connsiteY28" fmla="*/ 99636 h 487751"/>
              <a:gd name="connsiteX29" fmla="*/ 381492 w 512673"/>
              <a:gd name="connsiteY29" fmla="*/ 73511 h 487751"/>
              <a:gd name="connsiteX30" fmla="*/ 381492 w 512673"/>
              <a:gd name="connsiteY30" fmla="*/ 32455 h 487751"/>
              <a:gd name="connsiteX31" fmla="*/ 370295 w 512673"/>
              <a:gd name="connsiteY31" fmla="*/ 2598 h 487751"/>
              <a:gd name="connsiteX0" fmla="*/ 370295 w 512673"/>
              <a:gd name="connsiteY0" fmla="*/ 2598 h 487418"/>
              <a:gd name="connsiteX1" fmla="*/ 456136 w 512673"/>
              <a:gd name="connsiteY1" fmla="*/ 13795 h 487418"/>
              <a:gd name="connsiteX2" fmla="*/ 512120 w 512673"/>
              <a:gd name="connsiteY2" fmla="*/ 110834 h 487418"/>
              <a:gd name="connsiteX3" fmla="*/ 482262 w 512673"/>
              <a:gd name="connsiteY3" fmla="*/ 118298 h 487418"/>
              <a:gd name="connsiteX4" fmla="*/ 441208 w 512673"/>
              <a:gd name="connsiteY4" fmla="*/ 148156 h 487418"/>
              <a:gd name="connsiteX5" fmla="*/ 437475 w 512673"/>
              <a:gd name="connsiteY5" fmla="*/ 192943 h 487418"/>
              <a:gd name="connsiteX6" fmla="*/ 400154 w 512673"/>
              <a:gd name="connsiteY6" fmla="*/ 181746 h 487418"/>
              <a:gd name="connsiteX7" fmla="*/ 362830 w 512673"/>
              <a:gd name="connsiteY7" fmla="*/ 200407 h 487418"/>
              <a:gd name="connsiteX8" fmla="*/ 385224 w 512673"/>
              <a:gd name="connsiteY8" fmla="*/ 248927 h 487418"/>
              <a:gd name="connsiteX9" fmla="*/ 359098 w 512673"/>
              <a:gd name="connsiteY9" fmla="*/ 334768 h 487418"/>
              <a:gd name="connsiteX10" fmla="*/ 426278 w 512673"/>
              <a:gd name="connsiteY10" fmla="*/ 357162 h 487418"/>
              <a:gd name="connsiteX11" fmla="*/ 422546 w 512673"/>
              <a:gd name="connsiteY11" fmla="*/ 405681 h 487418"/>
              <a:gd name="connsiteX12" fmla="*/ 430011 w 512673"/>
              <a:gd name="connsiteY12" fmla="*/ 454200 h 487418"/>
              <a:gd name="connsiteX13" fmla="*/ 415083 w 512673"/>
              <a:gd name="connsiteY13" fmla="*/ 472860 h 487418"/>
              <a:gd name="connsiteX14" fmla="*/ 377759 w 512673"/>
              <a:gd name="connsiteY14" fmla="*/ 487167 h 487418"/>
              <a:gd name="connsiteX15" fmla="*/ 285078 w 512673"/>
              <a:gd name="connsiteY15" fmla="*/ 479523 h 487418"/>
              <a:gd name="connsiteX16" fmla="*/ 243310 w 512673"/>
              <a:gd name="connsiteY16" fmla="*/ 450022 h 487418"/>
              <a:gd name="connsiteX17" fmla="*/ 209451 w 512673"/>
              <a:gd name="connsiteY17" fmla="*/ 479791 h 487418"/>
              <a:gd name="connsiteX18" fmla="*/ 132948 w 512673"/>
              <a:gd name="connsiteY18" fmla="*/ 479657 h 487418"/>
              <a:gd name="connsiteX19" fmla="*/ 72161 w 512673"/>
              <a:gd name="connsiteY19" fmla="*/ 450111 h 487418"/>
              <a:gd name="connsiteX20" fmla="*/ 15731 w 512673"/>
              <a:gd name="connsiteY20" fmla="*/ 353429 h 487418"/>
              <a:gd name="connsiteX21" fmla="*/ 802 w 512673"/>
              <a:gd name="connsiteY21" fmla="*/ 282517 h 487418"/>
              <a:gd name="connsiteX22" fmla="*/ 34393 w 512673"/>
              <a:gd name="connsiteY22" fmla="*/ 230265 h 487418"/>
              <a:gd name="connsiteX23" fmla="*/ 79180 w 512673"/>
              <a:gd name="connsiteY23" fmla="*/ 207871 h 487418"/>
              <a:gd name="connsiteX24" fmla="*/ 123966 w 512673"/>
              <a:gd name="connsiteY24" fmla="*/ 189211 h 487418"/>
              <a:gd name="connsiteX25" fmla="*/ 161289 w 512673"/>
              <a:gd name="connsiteY25" fmla="*/ 163084 h 487418"/>
              <a:gd name="connsiteX26" fmla="*/ 239667 w 512673"/>
              <a:gd name="connsiteY26" fmla="*/ 144424 h 487418"/>
              <a:gd name="connsiteX27" fmla="*/ 318043 w 512673"/>
              <a:gd name="connsiteY27" fmla="*/ 129496 h 487418"/>
              <a:gd name="connsiteX28" fmla="*/ 340438 w 512673"/>
              <a:gd name="connsiteY28" fmla="*/ 99636 h 487418"/>
              <a:gd name="connsiteX29" fmla="*/ 381492 w 512673"/>
              <a:gd name="connsiteY29" fmla="*/ 73511 h 487418"/>
              <a:gd name="connsiteX30" fmla="*/ 381492 w 512673"/>
              <a:gd name="connsiteY30" fmla="*/ 32455 h 487418"/>
              <a:gd name="connsiteX31" fmla="*/ 370295 w 512673"/>
              <a:gd name="connsiteY31" fmla="*/ 2598 h 487418"/>
              <a:gd name="connsiteX0" fmla="*/ 370295 w 512673"/>
              <a:gd name="connsiteY0" fmla="*/ 2598 h 494879"/>
              <a:gd name="connsiteX1" fmla="*/ 456136 w 512673"/>
              <a:gd name="connsiteY1" fmla="*/ 13795 h 494879"/>
              <a:gd name="connsiteX2" fmla="*/ 512120 w 512673"/>
              <a:gd name="connsiteY2" fmla="*/ 110834 h 494879"/>
              <a:gd name="connsiteX3" fmla="*/ 482262 w 512673"/>
              <a:gd name="connsiteY3" fmla="*/ 118298 h 494879"/>
              <a:gd name="connsiteX4" fmla="*/ 441208 w 512673"/>
              <a:gd name="connsiteY4" fmla="*/ 148156 h 494879"/>
              <a:gd name="connsiteX5" fmla="*/ 437475 w 512673"/>
              <a:gd name="connsiteY5" fmla="*/ 192943 h 494879"/>
              <a:gd name="connsiteX6" fmla="*/ 400154 w 512673"/>
              <a:gd name="connsiteY6" fmla="*/ 181746 h 494879"/>
              <a:gd name="connsiteX7" fmla="*/ 362830 w 512673"/>
              <a:gd name="connsiteY7" fmla="*/ 200407 h 494879"/>
              <a:gd name="connsiteX8" fmla="*/ 385224 w 512673"/>
              <a:gd name="connsiteY8" fmla="*/ 248927 h 494879"/>
              <a:gd name="connsiteX9" fmla="*/ 359098 w 512673"/>
              <a:gd name="connsiteY9" fmla="*/ 334768 h 494879"/>
              <a:gd name="connsiteX10" fmla="*/ 426278 w 512673"/>
              <a:gd name="connsiteY10" fmla="*/ 357162 h 494879"/>
              <a:gd name="connsiteX11" fmla="*/ 422546 w 512673"/>
              <a:gd name="connsiteY11" fmla="*/ 405681 h 494879"/>
              <a:gd name="connsiteX12" fmla="*/ 430011 w 512673"/>
              <a:gd name="connsiteY12" fmla="*/ 454200 h 494879"/>
              <a:gd name="connsiteX13" fmla="*/ 444227 w 512673"/>
              <a:gd name="connsiteY13" fmla="*/ 494718 h 494879"/>
              <a:gd name="connsiteX14" fmla="*/ 377759 w 512673"/>
              <a:gd name="connsiteY14" fmla="*/ 487167 h 494879"/>
              <a:gd name="connsiteX15" fmla="*/ 285078 w 512673"/>
              <a:gd name="connsiteY15" fmla="*/ 479523 h 494879"/>
              <a:gd name="connsiteX16" fmla="*/ 243310 w 512673"/>
              <a:gd name="connsiteY16" fmla="*/ 450022 h 494879"/>
              <a:gd name="connsiteX17" fmla="*/ 209451 w 512673"/>
              <a:gd name="connsiteY17" fmla="*/ 479791 h 494879"/>
              <a:gd name="connsiteX18" fmla="*/ 132948 w 512673"/>
              <a:gd name="connsiteY18" fmla="*/ 479657 h 494879"/>
              <a:gd name="connsiteX19" fmla="*/ 72161 w 512673"/>
              <a:gd name="connsiteY19" fmla="*/ 450111 h 494879"/>
              <a:gd name="connsiteX20" fmla="*/ 15731 w 512673"/>
              <a:gd name="connsiteY20" fmla="*/ 353429 h 494879"/>
              <a:gd name="connsiteX21" fmla="*/ 802 w 512673"/>
              <a:gd name="connsiteY21" fmla="*/ 282517 h 494879"/>
              <a:gd name="connsiteX22" fmla="*/ 34393 w 512673"/>
              <a:gd name="connsiteY22" fmla="*/ 230265 h 494879"/>
              <a:gd name="connsiteX23" fmla="*/ 79180 w 512673"/>
              <a:gd name="connsiteY23" fmla="*/ 207871 h 494879"/>
              <a:gd name="connsiteX24" fmla="*/ 123966 w 512673"/>
              <a:gd name="connsiteY24" fmla="*/ 189211 h 494879"/>
              <a:gd name="connsiteX25" fmla="*/ 161289 w 512673"/>
              <a:gd name="connsiteY25" fmla="*/ 163084 h 494879"/>
              <a:gd name="connsiteX26" fmla="*/ 239667 w 512673"/>
              <a:gd name="connsiteY26" fmla="*/ 144424 h 494879"/>
              <a:gd name="connsiteX27" fmla="*/ 318043 w 512673"/>
              <a:gd name="connsiteY27" fmla="*/ 129496 h 494879"/>
              <a:gd name="connsiteX28" fmla="*/ 340438 w 512673"/>
              <a:gd name="connsiteY28" fmla="*/ 99636 h 494879"/>
              <a:gd name="connsiteX29" fmla="*/ 381492 w 512673"/>
              <a:gd name="connsiteY29" fmla="*/ 73511 h 494879"/>
              <a:gd name="connsiteX30" fmla="*/ 381492 w 512673"/>
              <a:gd name="connsiteY30" fmla="*/ 32455 h 494879"/>
              <a:gd name="connsiteX31" fmla="*/ 370295 w 512673"/>
              <a:gd name="connsiteY31" fmla="*/ 2598 h 494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512673" h="494879">
                <a:moveTo>
                  <a:pt x="370295" y="2598"/>
                </a:moveTo>
                <a:cubicBezTo>
                  <a:pt x="382736" y="-512"/>
                  <a:pt x="432499" y="-4244"/>
                  <a:pt x="456136" y="13795"/>
                </a:cubicBezTo>
                <a:cubicBezTo>
                  <a:pt x="479773" y="31834"/>
                  <a:pt x="507766" y="93417"/>
                  <a:pt x="512120" y="110834"/>
                </a:cubicBezTo>
                <a:cubicBezTo>
                  <a:pt x="516474" y="128251"/>
                  <a:pt x="494081" y="112078"/>
                  <a:pt x="482262" y="118298"/>
                </a:cubicBezTo>
                <a:cubicBezTo>
                  <a:pt x="470443" y="124518"/>
                  <a:pt x="448672" y="135715"/>
                  <a:pt x="441208" y="148156"/>
                </a:cubicBezTo>
                <a:cubicBezTo>
                  <a:pt x="433744" y="160597"/>
                  <a:pt x="444317" y="187345"/>
                  <a:pt x="437475" y="192943"/>
                </a:cubicBezTo>
                <a:cubicBezTo>
                  <a:pt x="430633" y="198541"/>
                  <a:pt x="412595" y="180502"/>
                  <a:pt x="400154" y="181746"/>
                </a:cubicBezTo>
                <a:cubicBezTo>
                  <a:pt x="387713" y="182990"/>
                  <a:pt x="365318" y="189210"/>
                  <a:pt x="362830" y="200407"/>
                </a:cubicBezTo>
                <a:cubicBezTo>
                  <a:pt x="360342" y="211604"/>
                  <a:pt x="385846" y="226534"/>
                  <a:pt x="385224" y="248927"/>
                </a:cubicBezTo>
                <a:cubicBezTo>
                  <a:pt x="384602" y="271321"/>
                  <a:pt x="352256" y="316729"/>
                  <a:pt x="359098" y="334768"/>
                </a:cubicBezTo>
                <a:cubicBezTo>
                  <a:pt x="365940" y="352807"/>
                  <a:pt x="415703" y="345343"/>
                  <a:pt x="426278" y="357162"/>
                </a:cubicBezTo>
                <a:cubicBezTo>
                  <a:pt x="436853" y="368981"/>
                  <a:pt x="421924" y="389508"/>
                  <a:pt x="422546" y="405681"/>
                </a:cubicBezTo>
                <a:cubicBezTo>
                  <a:pt x="423168" y="421854"/>
                  <a:pt x="426398" y="439361"/>
                  <a:pt x="430011" y="454200"/>
                </a:cubicBezTo>
                <a:cubicBezTo>
                  <a:pt x="433625" y="469040"/>
                  <a:pt x="452936" y="493474"/>
                  <a:pt x="444227" y="494718"/>
                </a:cubicBezTo>
                <a:cubicBezTo>
                  <a:pt x="435518" y="495962"/>
                  <a:pt x="404284" y="489699"/>
                  <a:pt x="377759" y="487167"/>
                </a:cubicBezTo>
                <a:cubicBezTo>
                  <a:pt x="351234" y="484635"/>
                  <a:pt x="307486" y="485714"/>
                  <a:pt x="285078" y="479523"/>
                </a:cubicBezTo>
                <a:cubicBezTo>
                  <a:pt x="262670" y="473332"/>
                  <a:pt x="255914" y="449977"/>
                  <a:pt x="243310" y="450022"/>
                </a:cubicBezTo>
                <a:cubicBezTo>
                  <a:pt x="230706" y="450067"/>
                  <a:pt x="227844" y="474852"/>
                  <a:pt x="209451" y="479791"/>
                </a:cubicBezTo>
                <a:cubicBezTo>
                  <a:pt x="191058" y="484730"/>
                  <a:pt x="150365" y="483389"/>
                  <a:pt x="132948" y="479657"/>
                </a:cubicBezTo>
                <a:cubicBezTo>
                  <a:pt x="115531" y="475925"/>
                  <a:pt x="91697" y="471149"/>
                  <a:pt x="72161" y="450111"/>
                </a:cubicBezTo>
                <a:cubicBezTo>
                  <a:pt x="52625" y="429073"/>
                  <a:pt x="27624" y="381361"/>
                  <a:pt x="15731" y="353429"/>
                </a:cubicBezTo>
                <a:cubicBezTo>
                  <a:pt x="3838" y="325497"/>
                  <a:pt x="-2308" y="303044"/>
                  <a:pt x="802" y="282517"/>
                </a:cubicBezTo>
                <a:cubicBezTo>
                  <a:pt x="3912" y="261990"/>
                  <a:pt x="21330" y="242706"/>
                  <a:pt x="34393" y="230265"/>
                </a:cubicBezTo>
                <a:cubicBezTo>
                  <a:pt x="47456" y="217824"/>
                  <a:pt x="63629" y="219690"/>
                  <a:pt x="79180" y="207871"/>
                </a:cubicBezTo>
                <a:cubicBezTo>
                  <a:pt x="94731" y="196052"/>
                  <a:pt x="110281" y="194187"/>
                  <a:pt x="123966" y="189211"/>
                </a:cubicBezTo>
                <a:cubicBezTo>
                  <a:pt x="137651" y="184235"/>
                  <a:pt x="140762" y="168682"/>
                  <a:pt x="161289" y="163084"/>
                </a:cubicBezTo>
                <a:cubicBezTo>
                  <a:pt x="181816" y="157486"/>
                  <a:pt x="217274" y="147534"/>
                  <a:pt x="239667" y="144424"/>
                </a:cubicBezTo>
                <a:cubicBezTo>
                  <a:pt x="262060" y="141314"/>
                  <a:pt x="301248" y="136961"/>
                  <a:pt x="318043" y="129496"/>
                </a:cubicBezTo>
                <a:cubicBezTo>
                  <a:pt x="334838" y="122031"/>
                  <a:pt x="329863" y="108967"/>
                  <a:pt x="340438" y="99636"/>
                </a:cubicBezTo>
                <a:cubicBezTo>
                  <a:pt x="351013" y="90305"/>
                  <a:pt x="378382" y="84086"/>
                  <a:pt x="381492" y="73511"/>
                </a:cubicBezTo>
                <a:cubicBezTo>
                  <a:pt x="384602" y="62936"/>
                  <a:pt x="383358" y="44274"/>
                  <a:pt x="381492" y="32455"/>
                </a:cubicBezTo>
                <a:cubicBezTo>
                  <a:pt x="379626" y="20636"/>
                  <a:pt x="357854" y="5708"/>
                  <a:pt x="370295" y="2598"/>
                </a:cubicBezTo>
                <a:close/>
              </a:path>
            </a:pathLst>
          </a:cu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ая выноска 21"/>
          <p:cNvSpPr/>
          <p:nvPr/>
        </p:nvSpPr>
        <p:spPr>
          <a:xfrm>
            <a:off x="4046771" y="2857108"/>
            <a:ext cx="1296236" cy="726590"/>
          </a:xfrm>
          <a:prstGeom prst="wedgeRectCallout">
            <a:avLst>
              <a:gd name="adj1" fmla="val -74445"/>
              <a:gd name="adj2" fmla="val 62775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08">
              <a:defRPr/>
            </a:pPr>
            <a:r>
              <a:rPr lang="ru-RU" sz="1870" dirty="0">
                <a:solidFill>
                  <a:srgbClr val="4E361E"/>
                </a:solidFill>
              </a:rPr>
              <a:t>Царство Польское</a:t>
            </a:r>
          </a:p>
        </p:txBody>
      </p:sp>
    </p:spTree>
    <p:extLst>
      <p:ext uri="{BB962C8B-B14F-4D97-AF65-F5344CB8AC3E}">
        <p14:creationId xmlns:p14="http://schemas.microsoft.com/office/powerpoint/2010/main" val="1891816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/>
      <p:bldP spid="10" grpId="0" animBg="1"/>
      <p:bldP spid="2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62" y="0"/>
            <a:ext cx="9151263" cy="51435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58776" y="395078"/>
            <a:ext cx="8071239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Причины Польского восстания </a:t>
            </a:r>
          </a:p>
          <a:p>
            <a:pPr defTabSz="685732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1830–1831 годов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208995" y="1571625"/>
            <a:ext cx="5285575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Ужесточение режима – введение цензуры </a:t>
            </a:r>
          </a:p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и создание тайной полиции. </a:t>
            </a:r>
          </a:p>
        </p:txBody>
      </p:sp>
      <p:sp>
        <p:nvSpPr>
          <p:cNvPr id="19" name="Овал 18"/>
          <p:cNvSpPr/>
          <p:nvPr/>
        </p:nvSpPr>
        <p:spPr>
          <a:xfrm>
            <a:off x="365875" y="1578624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21" name="Овал 20"/>
          <p:cNvSpPr/>
          <p:nvPr/>
        </p:nvSpPr>
        <p:spPr>
          <a:xfrm>
            <a:off x="365562" y="2802168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210917" y="2802168"/>
            <a:ext cx="5283653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Преследования и аресты оппозиционных депутатов сейма.</a:t>
            </a:r>
          </a:p>
        </p:txBody>
      </p:sp>
      <p:sp>
        <p:nvSpPr>
          <p:cNvPr id="11" name="Овал 10"/>
          <p:cNvSpPr/>
          <p:nvPr/>
        </p:nvSpPr>
        <p:spPr>
          <a:xfrm>
            <a:off x="365562" y="4025713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3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208995" y="4011715"/>
            <a:ext cx="5016846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Несоблюдение российскими властями конституции 1815 года. 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1455" y="1753378"/>
            <a:ext cx="1817258" cy="2893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593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 animBg="1"/>
      <p:bldP spid="21" grpId="0" animBg="1"/>
      <p:bldP spid="22" grpId="0"/>
      <p:bldP spid="11" grpId="0" animBg="1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62" y="0"/>
            <a:ext cx="9151263" cy="51435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58776" y="395078"/>
            <a:ext cx="8071239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Причины Польского восстания </a:t>
            </a:r>
          </a:p>
          <a:p>
            <a:pPr defTabSz="685732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1830–1831 годов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208995" y="1571625"/>
            <a:ext cx="581526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Желание польского дворянства восстановить прежние вольности.</a:t>
            </a:r>
          </a:p>
        </p:txBody>
      </p:sp>
      <p:sp>
        <p:nvSpPr>
          <p:cNvPr id="19" name="Овал 18"/>
          <p:cNvSpPr/>
          <p:nvPr/>
        </p:nvSpPr>
        <p:spPr>
          <a:xfrm>
            <a:off x="365875" y="1578624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4</a:t>
            </a:r>
          </a:p>
        </p:txBody>
      </p:sp>
      <p:sp>
        <p:nvSpPr>
          <p:cNvPr id="21" name="Овал 20"/>
          <p:cNvSpPr/>
          <p:nvPr/>
        </p:nvSpPr>
        <p:spPr>
          <a:xfrm>
            <a:off x="365562" y="2802168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5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208995" y="2795169"/>
            <a:ext cx="5813338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Желание польского дворянства возродить Речь Посполитую в границах 1772 года.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1455" y="1753378"/>
            <a:ext cx="1817258" cy="2893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958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 animBg="1"/>
      <p:bldP spid="21" grpId="0" animBg="1"/>
      <p:bldP spid="2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history-belarus.by/images/img-events/razbor_rechi/razbor_rechi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748">
            <a:off x="3049413" y="2739365"/>
            <a:ext cx="1539271" cy="1515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https://upload.wikimedia.org/wikipedia/commons/1/10/Stolen_lands_%28ziemie_zabrane%29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99" b="100000" l="1204" r="9924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2712" y="2781502"/>
            <a:ext cx="1971677" cy="1756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6"/>
          <a:srcRect l="8652" t="1190" r="37770" b="3046"/>
          <a:stretch/>
        </p:blipFill>
        <p:spPr>
          <a:xfrm>
            <a:off x="0" y="-1"/>
            <a:ext cx="3394725" cy="5143501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84088" y="0"/>
            <a:ext cx="5859911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2" name="Прямоугольная выноска 21"/>
          <p:cNvSpPr/>
          <p:nvPr/>
        </p:nvSpPr>
        <p:spPr>
          <a:xfrm>
            <a:off x="4994709" y="2348722"/>
            <a:ext cx="2225462" cy="914400"/>
          </a:xfrm>
          <a:prstGeom prst="wedgeRectCallout">
            <a:avLst>
              <a:gd name="adj1" fmla="val -75040"/>
              <a:gd name="adj2" fmla="val 66463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08">
              <a:defRPr/>
            </a:pPr>
            <a:r>
              <a:rPr lang="ru-RU" sz="1870" dirty="0">
                <a:solidFill>
                  <a:srgbClr val="4E361E"/>
                </a:solidFill>
              </a:rPr>
              <a:t>Границы </a:t>
            </a:r>
          </a:p>
          <a:p>
            <a:pPr algn="ctr" defTabSz="1219108">
              <a:defRPr/>
            </a:pPr>
            <a:r>
              <a:rPr lang="ru-RU" sz="1870" dirty="0">
                <a:solidFill>
                  <a:srgbClr val="4E361E"/>
                </a:solidFill>
              </a:rPr>
              <a:t>Речи Посполитой </a:t>
            </a:r>
          </a:p>
          <a:p>
            <a:pPr algn="ctr" defTabSz="1219108">
              <a:defRPr/>
            </a:pPr>
            <a:r>
              <a:rPr lang="ru-RU" sz="1870" dirty="0">
                <a:solidFill>
                  <a:srgbClr val="4E361E"/>
                </a:solidFill>
              </a:rPr>
              <a:t>в 1772 году</a:t>
            </a:r>
          </a:p>
        </p:txBody>
      </p:sp>
      <p:sp>
        <p:nvSpPr>
          <p:cNvPr id="14" name="Полилиния 13"/>
          <p:cNvSpPr/>
          <p:nvPr/>
        </p:nvSpPr>
        <p:spPr>
          <a:xfrm>
            <a:off x="3335547" y="3248856"/>
            <a:ext cx="512673" cy="494879"/>
          </a:xfrm>
          <a:custGeom>
            <a:avLst/>
            <a:gdLst>
              <a:gd name="connsiteX0" fmla="*/ 369857 w 512248"/>
              <a:gd name="connsiteY0" fmla="*/ 10537 h 518151"/>
              <a:gd name="connsiteX1" fmla="*/ 455698 w 512248"/>
              <a:gd name="connsiteY1" fmla="*/ 21734 h 518151"/>
              <a:gd name="connsiteX2" fmla="*/ 511682 w 512248"/>
              <a:gd name="connsiteY2" fmla="*/ 118773 h 518151"/>
              <a:gd name="connsiteX3" fmla="*/ 481824 w 512248"/>
              <a:gd name="connsiteY3" fmla="*/ 126237 h 518151"/>
              <a:gd name="connsiteX4" fmla="*/ 437037 w 512248"/>
              <a:gd name="connsiteY4" fmla="*/ 200882 h 518151"/>
              <a:gd name="connsiteX5" fmla="*/ 362392 w 512248"/>
              <a:gd name="connsiteY5" fmla="*/ 208346 h 518151"/>
              <a:gd name="connsiteX6" fmla="*/ 384786 w 512248"/>
              <a:gd name="connsiteY6" fmla="*/ 256866 h 518151"/>
              <a:gd name="connsiteX7" fmla="*/ 358660 w 512248"/>
              <a:gd name="connsiteY7" fmla="*/ 342707 h 518151"/>
              <a:gd name="connsiteX8" fmla="*/ 425840 w 512248"/>
              <a:gd name="connsiteY8" fmla="*/ 365101 h 518151"/>
              <a:gd name="connsiteX9" fmla="*/ 422108 w 512248"/>
              <a:gd name="connsiteY9" fmla="*/ 413620 h 518151"/>
              <a:gd name="connsiteX10" fmla="*/ 429573 w 512248"/>
              <a:gd name="connsiteY10" fmla="*/ 462139 h 518151"/>
              <a:gd name="connsiteX11" fmla="*/ 444502 w 512248"/>
              <a:gd name="connsiteY11" fmla="*/ 518123 h 518151"/>
              <a:gd name="connsiteX12" fmla="*/ 377321 w 512248"/>
              <a:gd name="connsiteY12" fmla="*/ 469604 h 518151"/>
              <a:gd name="connsiteX13" fmla="*/ 291480 w 512248"/>
              <a:gd name="connsiteY13" fmla="*/ 462139 h 518151"/>
              <a:gd name="connsiteX14" fmla="*/ 239228 w 512248"/>
              <a:gd name="connsiteY14" fmla="*/ 439746 h 518151"/>
              <a:gd name="connsiteX15" fmla="*/ 190709 w 512248"/>
              <a:gd name="connsiteY15" fmla="*/ 480800 h 518151"/>
              <a:gd name="connsiteX16" fmla="*/ 89938 w 512248"/>
              <a:gd name="connsiteY16" fmla="*/ 443478 h 518151"/>
              <a:gd name="connsiteX17" fmla="*/ 15293 w 512248"/>
              <a:gd name="connsiteY17" fmla="*/ 361368 h 518151"/>
              <a:gd name="connsiteX18" fmla="*/ 364 w 512248"/>
              <a:gd name="connsiteY18" fmla="*/ 290456 h 518151"/>
              <a:gd name="connsiteX19" fmla="*/ 22758 w 512248"/>
              <a:gd name="connsiteY19" fmla="*/ 249401 h 518151"/>
              <a:gd name="connsiteX20" fmla="*/ 134725 w 512248"/>
              <a:gd name="connsiteY20" fmla="*/ 204614 h 518151"/>
              <a:gd name="connsiteX21" fmla="*/ 321337 w 512248"/>
              <a:gd name="connsiteY21" fmla="*/ 148631 h 518151"/>
              <a:gd name="connsiteX22" fmla="*/ 369857 w 512248"/>
              <a:gd name="connsiteY22" fmla="*/ 10537 h 518151"/>
              <a:gd name="connsiteX0" fmla="*/ 369857 w 512248"/>
              <a:gd name="connsiteY0" fmla="*/ 10537 h 518151"/>
              <a:gd name="connsiteX1" fmla="*/ 455698 w 512248"/>
              <a:gd name="connsiteY1" fmla="*/ 21734 h 518151"/>
              <a:gd name="connsiteX2" fmla="*/ 511682 w 512248"/>
              <a:gd name="connsiteY2" fmla="*/ 118773 h 518151"/>
              <a:gd name="connsiteX3" fmla="*/ 481824 w 512248"/>
              <a:gd name="connsiteY3" fmla="*/ 126237 h 518151"/>
              <a:gd name="connsiteX4" fmla="*/ 437037 w 512248"/>
              <a:gd name="connsiteY4" fmla="*/ 200882 h 518151"/>
              <a:gd name="connsiteX5" fmla="*/ 362392 w 512248"/>
              <a:gd name="connsiteY5" fmla="*/ 208346 h 518151"/>
              <a:gd name="connsiteX6" fmla="*/ 384786 w 512248"/>
              <a:gd name="connsiteY6" fmla="*/ 256866 h 518151"/>
              <a:gd name="connsiteX7" fmla="*/ 358660 w 512248"/>
              <a:gd name="connsiteY7" fmla="*/ 342707 h 518151"/>
              <a:gd name="connsiteX8" fmla="*/ 425840 w 512248"/>
              <a:gd name="connsiteY8" fmla="*/ 365101 h 518151"/>
              <a:gd name="connsiteX9" fmla="*/ 422108 w 512248"/>
              <a:gd name="connsiteY9" fmla="*/ 413620 h 518151"/>
              <a:gd name="connsiteX10" fmla="*/ 429573 w 512248"/>
              <a:gd name="connsiteY10" fmla="*/ 462139 h 518151"/>
              <a:gd name="connsiteX11" fmla="*/ 444502 w 512248"/>
              <a:gd name="connsiteY11" fmla="*/ 518123 h 518151"/>
              <a:gd name="connsiteX12" fmla="*/ 377321 w 512248"/>
              <a:gd name="connsiteY12" fmla="*/ 469604 h 518151"/>
              <a:gd name="connsiteX13" fmla="*/ 291480 w 512248"/>
              <a:gd name="connsiteY13" fmla="*/ 462139 h 518151"/>
              <a:gd name="connsiteX14" fmla="*/ 239228 w 512248"/>
              <a:gd name="connsiteY14" fmla="*/ 439746 h 518151"/>
              <a:gd name="connsiteX15" fmla="*/ 190709 w 512248"/>
              <a:gd name="connsiteY15" fmla="*/ 480800 h 518151"/>
              <a:gd name="connsiteX16" fmla="*/ 89938 w 512248"/>
              <a:gd name="connsiteY16" fmla="*/ 443478 h 518151"/>
              <a:gd name="connsiteX17" fmla="*/ 15293 w 512248"/>
              <a:gd name="connsiteY17" fmla="*/ 361368 h 518151"/>
              <a:gd name="connsiteX18" fmla="*/ 364 w 512248"/>
              <a:gd name="connsiteY18" fmla="*/ 290456 h 518151"/>
              <a:gd name="connsiteX19" fmla="*/ 22758 w 512248"/>
              <a:gd name="connsiteY19" fmla="*/ 249401 h 518151"/>
              <a:gd name="connsiteX20" fmla="*/ 116064 w 512248"/>
              <a:gd name="connsiteY20" fmla="*/ 178488 h 518151"/>
              <a:gd name="connsiteX21" fmla="*/ 321337 w 512248"/>
              <a:gd name="connsiteY21" fmla="*/ 148631 h 518151"/>
              <a:gd name="connsiteX22" fmla="*/ 369857 w 512248"/>
              <a:gd name="connsiteY22" fmla="*/ 10537 h 518151"/>
              <a:gd name="connsiteX0" fmla="*/ 369857 w 512248"/>
              <a:gd name="connsiteY0" fmla="*/ 10537 h 518151"/>
              <a:gd name="connsiteX1" fmla="*/ 455698 w 512248"/>
              <a:gd name="connsiteY1" fmla="*/ 21734 h 518151"/>
              <a:gd name="connsiteX2" fmla="*/ 511682 w 512248"/>
              <a:gd name="connsiteY2" fmla="*/ 118773 h 518151"/>
              <a:gd name="connsiteX3" fmla="*/ 481824 w 512248"/>
              <a:gd name="connsiteY3" fmla="*/ 126237 h 518151"/>
              <a:gd name="connsiteX4" fmla="*/ 437037 w 512248"/>
              <a:gd name="connsiteY4" fmla="*/ 200882 h 518151"/>
              <a:gd name="connsiteX5" fmla="*/ 362392 w 512248"/>
              <a:gd name="connsiteY5" fmla="*/ 208346 h 518151"/>
              <a:gd name="connsiteX6" fmla="*/ 384786 w 512248"/>
              <a:gd name="connsiteY6" fmla="*/ 256866 h 518151"/>
              <a:gd name="connsiteX7" fmla="*/ 358660 w 512248"/>
              <a:gd name="connsiteY7" fmla="*/ 342707 h 518151"/>
              <a:gd name="connsiteX8" fmla="*/ 425840 w 512248"/>
              <a:gd name="connsiteY8" fmla="*/ 365101 h 518151"/>
              <a:gd name="connsiteX9" fmla="*/ 422108 w 512248"/>
              <a:gd name="connsiteY9" fmla="*/ 413620 h 518151"/>
              <a:gd name="connsiteX10" fmla="*/ 429573 w 512248"/>
              <a:gd name="connsiteY10" fmla="*/ 462139 h 518151"/>
              <a:gd name="connsiteX11" fmla="*/ 444502 w 512248"/>
              <a:gd name="connsiteY11" fmla="*/ 518123 h 518151"/>
              <a:gd name="connsiteX12" fmla="*/ 377321 w 512248"/>
              <a:gd name="connsiteY12" fmla="*/ 469604 h 518151"/>
              <a:gd name="connsiteX13" fmla="*/ 291480 w 512248"/>
              <a:gd name="connsiteY13" fmla="*/ 462139 h 518151"/>
              <a:gd name="connsiteX14" fmla="*/ 239228 w 512248"/>
              <a:gd name="connsiteY14" fmla="*/ 439746 h 518151"/>
              <a:gd name="connsiteX15" fmla="*/ 190709 w 512248"/>
              <a:gd name="connsiteY15" fmla="*/ 480800 h 518151"/>
              <a:gd name="connsiteX16" fmla="*/ 89938 w 512248"/>
              <a:gd name="connsiteY16" fmla="*/ 443478 h 518151"/>
              <a:gd name="connsiteX17" fmla="*/ 15293 w 512248"/>
              <a:gd name="connsiteY17" fmla="*/ 361368 h 518151"/>
              <a:gd name="connsiteX18" fmla="*/ 364 w 512248"/>
              <a:gd name="connsiteY18" fmla="*/ 290456 h 518151"/>
              <a:gd name="connsiteX19" fmla="*/ 22758 w 512248"/>
              <a:gd name="connsiteY19" fmla="*/ 249401 h 518151"/>
              <a:gd name="connsiteX20" fmla="*/ 116064 w 512248"/>
              <a:gd name="connsiteY20" fmla="*/ 178488 h 518151"/>
              <a:gd name="connsiteX21" fmla="*/ 239228 w 512248"/>
              <a:gd name="connsiteY21" fmla="*/ 144898 h 518151"/>
              <a:gd name="connsiteX22" fmla="*/ 321337 w 512248"/>
              <a:gd name="connsiteY22" fmla="*/ 148631 h 518151"/>
              <a:gd name="connsiteX23" fmla="*/ 369857 w 512248"/>
              <a:gd name="connsiteY23" fmla="*/ 10537 h 518151"/>
              <a:gd name="connsiteX0" fmla="*/ 369857 w 512248"/>
              <a:gd name="connsiteY0" fmla="*/ 9712 h 517326"/>
              <a:gd name="connsiteX1" fmla="*/ 455698 w 512248"/>
              <a:gd name="connsiteY1" fmla="*/ 20909 h 517326"/>
              <a:gd name="connsiteX2" fmla="*/ 511682 w 512248"/>
              <a:gd name="connsiteY2" fmla="*/ 117948 h 517326"/>
              <a:gd name="connsiteX3" fmla="*/ 481824 w 512248"/>
              <a:gd name="connsiteY3" fmla="*/ 125412 h 517326"/>
              <a:gd name="connsiteX4" fmla="*/ 437037 w 512248"/>
              <a:gd name="connsiteY4" fmla="*/ 200057 h 517326"/>
              <a:gd name="connsiteX5" fmla="*/ 362392 w 512248"/>
              <a:gd name="connsiteY5" fmla="*/ 207521 h 517326"/>
              <a:gd name="connsiteX6" fmla="*/ 384786 w 512248"/>
              <a:gd name="connsiteY6" fmla="*/ 256041 h 517326"/>
              <a:gd name="connsiteX7" fmla="*/ 358660 w 512248"/>
              <a:gd name="connsiteY7" fmla="*/ 341882 h 517326"/>
              <a:gd name="connsiteX8" fmla="*/ 425840 w 512248"/>
              <a:gd name="connsiteY8" fmla="*/ 364276 h 517326"/>
              <a:gd name="connsiteX9" fmla="*/ 422108 w 512248"/>
              <a:gd name="connsiteY9" fmla="*/ 412795 h 517326"/>
              <a:gd name="connsiteX10" fmla="*/ 429573 w 512248"/>
              <a:gd name="connsiteY10" fmla="*/ 461314 h 517326"/>
              <a:gd name="connsiteX11" fmla="*/ 444502 w 512248"/>
              <a:gd name="connsiteY11" fmla="*/ 517298 h 517326"/>
              <a:gd name="connsiteX12" fmla="*/ 377321 w 512248"/>
              <a:gd name="connsiteY12" fmla="*/ 468779 h 517326"/>
              <a:gd name="connsiteX13" fmla="*/ 291480 w 512248"/>
              <a:gd name="connsiteY13" fmla="*/ 461314 h 517326"/>
              <a:gd name="connsiteX14" fmla="*/ 239228 w 512248"/>
              <a:gd name="connsiteY14" fmla="*/ 438921 h 517326"/>
              <a:gd name="connsiteX15" fmla="*/ 190709 w 512248"/>
              <a:gd name="connsiteY15" fmla="*/ 479975 h 517326"/>
              <a:gd name="connsiteX16" fmla="*/ 89938 w 512248"/>
              <a:gd name="connsiteY16" fmla="*/ 442653 h 517326"/>
              <a:gd name="connsiteX17" fmla="*/ 15293 w 512248"/>
              <a:gd name="connsiteY17" fmla="*/ 360543 h 517326"/>
              <a:gd name="connsiteX18" fmla="*/ 364 w 512248"/>
              <a:gd name="connsiteY18" fmla="*/ 289631 h 517326"/>
              <a:gd name="connsiteX19" fmla="*/ 22758 w 512248"/>
              <a:gd name="connsiteY19" fmla="*/ 248576 h 517326"/>
              <a:gd name="connsiteX20" fmla="*/ 116064 w 512248"/>
              <a:gd name="connsiteY20" fmla="*/ 177663 h 517326"/>
              <a:gd name="connsiteX21" fmla="*/ 239228 w 512248"/>
              <a:gd name="connsiteY21" fmla="*/ 144073 h 517326"/>
              <a:gd name="connsiteX22" fmla="*/ 317605 w 512248"/>
              <a:gd name="connsiteY22" fmla="*/ 136610 h 517326"/>
              <a:gd name="connsiteX23" fmla="*/ 369857 w 512248"/>
              <a:gd name="connsiteY23" fmla="*/ 9712 h 517326"/>
              <a:gd name="connsiteX0" fmla="*/ 369857 w 512248"/>
              <a:gd name="connsiteY0" fmla="*/ 9712 h 517326"/>
              <a:gd name="connsiteX1" fmla="*/ 455698 w 512248"/>
              <a:gd name="connsiteY1" fmla="*/ 20909 h 517326"/>
              <a:gd name="connsiteX2" fmla="*/ 511682 w 512248"/>
              <a:gd name="connsiteY2" fmla="*/ 117948 h 517326"/>
              <a:gd name="connsiteX3" fmla="*/ 481824 w 512248"/>
              <a:gd name="connsiteY3" fmla="*/ 125412 h 517326"/>
              <a:gd name="connsiteX4" fmla="*/ 437037 w 512248"/>
              <a:gd name="connsiteY4" fmla="*/ 200057 h 517326"/>
              <a:gd name="connsiteX5" fmla="*/ 362392 w 512248"/>
              <a:gd name="connsiteY5" fmla="*/ 207521 h 517326"/>
              <a:gd name="connsiteX6" fmla="*/ 384786 w 512248"/>
              <a:gd name="connsiteY6" fmla="*/ 256041 h 517326"/>
              <a:gd name="connsiteX7" fmla="*/ 358660 w 512248"/>
              <a:gd name="connsiteY7" fmla="*/ 341882 h 517326"/>
              <a:gd name="connsiteX8" fmla="*/ 425840 w 512248"/>
              <a:gd name="connsiteY8" fmla="*/ 364276 h 517326"/>
              <a:gd name="connsiteX9" fmla="*/ 422108 w 512248"/>
              <a:gd name="connsiteY9" fmla="*/ 412795 h 517326"/>
              <a:gd name="connsiteX10" fmla="*/ 429573 w 512248"/>
              <a:gd name="connsiteY10" fmla="*/ 461314 h 517326"/>
              <a:gd name="connsiteX11" fmla="*/ 444502 w 512248"/>
              <a:gd name="connsiteY11" fmla="*/ 517298 h 517326"/>
              <a:gd name="connsiteX12" fmla="*/ 377321 w 512248"/>
              <a:gd name="connsiteY12" fmla="*/ 468779 h 517326"/>
              <a:gd name="connsiteX13" fmla="*/ 291480 w 512248"/>
              <a:gd name="connsiteY13" fmla="*/ 461314 h 517326"/>
              <a:gd name="connsiteX14" fmla="*/ 239228 w 512248"/>
              <a:gd name="connsiteY14" fmla="*/ 438921 h 517326"/>
              <a:gd name="connsiteX15" fmla="*/ 190709 w 512248"/>
              <a:gd name="connsiteY15" fmla="*/ 479975 h 517326"/>
              <a:gd name="connsiteX16" fmla="*/ 89938 w 512248"/>
              <a:gd name="connsiteY16" fmla="*/ 442653 h 517326"/>
              <a:gd name="connsiteX17" fmla="*/ 15293 w 512248"/>
              <a:gd name="connsiteY17" fmla="*/ 360543 h 517326"/>
              <a:gd name="connsiteX18" fmla="*/ 364 w 512248"/>
              <a:gd name="connsiteY18" fmla="*/ 289631 h 517326"/>
              <a:gd name="connsiteX19" fmla="*/ 22758 w 512248"/>
              <a:gd name="connsiteY19" fmla="*/ 248576 h 517326"/>
              <a:gd name="connsiteX20" fmla="*/ 116064 w 512248"/>
              <a:gd name="connsiteY20" fmla="*/ 177663 h 517326"/>
              <a:gd name="connsiteX21" fmla="*/ 183244 w 512248"/>
              <a:gd name="connsiteY21" fmla="*/ 177662 h 517326"/>
              <a:gd name="connsiteX22" fmla="*/ 239228 w 512248"/>
              <a:gd name="connsiteY22" fmla="*/ 144073 h 517326"/>
              <a:gd name="connsiteX23" fmla="*/ 317605 w 512248"/>
              <a:gd name="connsiteY23" fmla="*/ 136610 h 517326"/>
              <a:gd name="connsiteX24" fmla="*/ 369857 w 512248"/>
              <a:gd name="connsiteY24" fmla="*/ 9712 h 517326"/>
              <a:gd name="connsiteX0" fmla="*/ 369857 w 512248"/>
              <a:gd name="connsiteY0" fmla="*/ 9712 h 517326"/>
              <a:gd name="connsiteX1" fmla="*/ 455698 w 512248"/>
              <a:gd name="connsiteY1" fmla="*/ 20909 h 517326"/>
              <a:gd name="connsiteX2" fmla="*/ 511682 w 512248"/>
              <a:gd name="connsiteY2" fmla="*/ 117948 h 517326"/>
              <a:gd name="connsiteX3" fmla="*/ 481824 w 512248"/>
              <a:gd name="connsiteY3" fmla="*/ 125412 h 517326"/>
              <a:gd name="connsiteX4" fmla="*/ 437037 w 512248"/>
              <a:gd name="connsiteY4" fmla="*/ 200057 h 517326"/>
              <a:gd name="connsiteX5" fmla="*/ 362392 w 512248"/>
              <a:gd name="connsiteY5" fmla="*/ 207521 h 517326"/>
              <a:gd name="connsiteX6" fmla="*/ 384786 w 512248"/>
              <a:gd name="connsiteY6" fmla="*/ 256041 h 517326"/>
              <a:gd name="connsiteX7" fmla="*/ 358660 w 512248"/>
              <a:gd name="connsiteY7" fmla="*/ 341882 h 517326"/>
              <a:gd name="connsiteX8" fmla="*/ 425840 w 512248"/>
              <a:gd name="connsiteY8" fmla="*/ 364276 h 517326"/>
              <a:gd name="connsiteX9" fmla="*/ 422108 w 512248"/>
              <a:gd name="connsiteY9" fmla="*/ 412795 h 517326"/>
              <a:gd name="connsiteX10" fmla="*/ 429573 w 512248"/>
              <a:gd name="connsiteY10" fmla="*/ 461314 h 517326"/>
              <a:gd name="connsiteX11" fmla="*/ 444502 w 512248"/>
              <a:gd name="connsiteY11" fmla="*/ 517298 h 517326"/>
              <a:gd name="connsiteX12" fmla="*/ 377321 w 512248"/>
              <a:gd name="connsiteY12" fmla="*/ 468779 h 517326"/>
              <a:gd name="connsiteX13" fmla="*/ 291480 w 512248"/>
              <a:gd name="connsiteY13" fmla="*/ 461314 h 517326"/>
              <a:gd name="connsiteX14" fmla="*/ 239228 w 512248"/>
              <a:gd name="connsiteY14" fmla="*/ 438921 h 517326"/>
              <a:gd name="connsiteX15" fmla="*/ 190709 w 512248"/>
              <a:gd name="connsiteY15" fmla="*/ 479975 h 517326"/>
              <a:gd name="connsiteX16" fmla="*/ 89938 w 512248"/>
              <a:gd name="connsiteY16" fmla="*/ 442653 h 517326"/>
              <a:gd name="connsiteX17" fmla="*/ 15293 w 512248"/>
              <a:gd name="connsiteY17" fmla="*/ 360543 h 517326"/>
              <a:gd name="connsiteX18" fmla="*/ 364 w 512248"/>
              <a:gd name="connsiteY18" fmla="*/ 289631 h 517326"/>
              <a:gd name="connsiteX19" fmla="*/ 22758 w 512248"/>
              <a:gd name="connsiteY19" fmla="*/ 248576 h 517326"/>
              <a:gd name="connsiteX20" fmla="*/ 116064 w 512248"/>
              <a:gd name="connsiteY20" fmla="*/ 177663 h 517326"/>
              <a:gd name="connsiteX21" fmla="*/ 183244 w 512248"/>
              <a:gd name="connsiteY21" fmla="*/ 177662 h 517326"/>
              <a:gd name="connsiteX22" fmla="*/ 257889 w 512248"/>
              <a:gd name="connsiteY22" fmla="*/ 166467 h 517326"/>
              <a:gd name="connsiteX23" fmla="*/ 317605 w 512248"/>
              <a:gd name="connsiteY23" fmla="*/ 136610 h 517326"/>
              <a:gd name="connsiteX24" fmla="*/ 369857 w 512248"/>
              <a:gd name="connsiteY24" fmla="*/ 9712 h 517326"/>
              <a:gd name="connsiteX0" fmla="*/ 369857 w 512248"/>
              <a:gd name="connsiteY0" fmla="*/ 9712 h 517326"/>
              <a:gd name="connsiteX1" fmla="*/ 455698 w 512248"/>
              <a:gd name="connsiteY1" fmla="*/ 20909 h 517326"/>
              <a:gd name="connsiteX2" fmla="*/ 511682 w 512248"/>
              <a:gd name="connsiteY2" fmla="*/ 117948 h 517326"/>
              <a:gd name="connsiteX3" fmla="*/ 481824 w 512248"/>
              <a:gd name="connsiteY3" fmla="*/ 125412 h 517326"/>
              <a:gd name="connsiteX4" fmla="*/ 437037 w 512248"/>
              <a:gd name="connsiteY4" fmla="*/ 200057 h 517326"/>
              <a:gd name="connsiteX5" fmla="*/ 362392 w 512248"/>
              <a:gd name="connsiteY5" fmla="*/ 207521 h 517326"/>
              <a:gd name="connsiteX6" fmla="*/ 384786 w 512248"/>
              <a:gd name="connsiteY6" fmla="*/ 256041 h 517326"/>
              <a:gd name="connsiteX7" fmla="*/ 358660 w 512248"/>
              <a:gd name="connsiteY7" fmla="*/ 341882 h 517326"/>
              <a:gd name="connsiteX8" fmla="*/ 425840 w 512248"/>
              <a:gd name="connsiteY8" fmla="*/ 364276 h 517326"/>
              <a:gd name="connsiteX9" fmla="*/ 422108 w 512248"/>
              <a:gd name="connsiteY9" fmla="*/ 412795 h 517326"/>
              <a:gd name="connsiteX10" fmla="*/ 429573 w 512248"/>
              <a:gd name="connsiteY10" fmla="*/ 461314 h 517326"/>
              <a:gd name="connsiteX11" fmla="*/ 444502 w 512248"/>
              <a:gd name="connsiteY11" fmla="*/ 517298 h 517326"/>
              <a:gd name="connsiteX12" fmla="*/ 377321 w 512248"/>
              <a:gd name="connsiteY12" fmla="*/ 468779 h 517326"/>
              <a:gd name="connsiteX13" fmla="*/ 291480 w 512248"/>
              <a:gd name="connsiteY13" fmla="*/ 461314 h 517326"/>
              <a:gd name="connsiteX14" fmla="*/ 239228 w 512248"/>
              <a:gd name="connsiteY14" fmla="*/ 438921 h 517326"/>
              <a:gd name="connsiteX15" fmla="*/ 190709 w 512248"/>
              <a:gd name="connsiteY15" fmla="*/ 479975 h 517326"/>
              <a:gd name="connsiteX16" fmla="*/ 89938 w 512248"/>
              <a:gd name="connsiteY16" fmla="*/ 442653 h 517326"/>
              <a:gd name="connsiteX17" fmla="*/ 15293 w 512248"/>
              <a:gd name="connsiteY17" fmla="*/ 360543 h 517326"/>
              <a:gd name="connsiteX18" fmla="*/ 364 w 512248"/>
              <a:gd name="connsiteY18" fmla="*/ 289631 h 517326"/>
              <a:gd name="connsiteX19" fmla="*/ 22758 w 512248"/>
              <a:gd name="connsiteY19" fmla="*/ 248576 h 517326"/>
              <a:gd name="connsiteX20" fmla="*/ 116064 w 512248"/>
              <a:gd name="connsiteY20" fmla="*/ 177663 h 517326"/>
              <a:gd name="connsiteX21" fmla="*/ 183244 w 512248"/>
              <a:gd name="connsiteY21" fmla="*/ 177662 h 517326"/>
              <a:gd name="connsiteX22" fmla="*/ 239228 w 512248"/>
              <a:gd name="connsiteY22" fmla="*/ 151538 h 517326"/>
              <a:gd name="connsiteX23" fmla="*/ 317605 w 512248"/>
              <a:gd name="connsiteY23" fmla="*/ 136610 h 517326"/>
              <a:gd name="connsiteX24" fmla="*/ 369857 w 512248"/>
              <a:gd name="connsiteY24" fmla="*/ 9712 h 517326"/>
              <a:gd name="connsiteX0" fmla="*/ 369857 w 512248"/>
              <a:gd name="connsiteY0" fmla="*/ 9712 h 517326"/>
              <a:gd name="connsiteX1" fmla="*/ 455698 w 512248"/>
              <a:gd name="connsiteY1" fmla="*/ 20909 h 517326"/>
              <a:gd name="connsiteX2" fmla="*/ 511682 w 512248"/>
              <a:gd name="connsiteY2" fmla="*/ 117948 h 517326"/>
              <a:gd name="connsiteX3" fmla="*/ 481824 w 512248"/>
              <a:gd name="connsiteY3" fmla="*/ 125412 h 517326"/>
              <a:gd name="connsiteX4" fmla="*/ 437037 w 512248"/>
              <a:gd name="connsiteY4" fmla="*/ 200057 h 517326"/>
              <a:gd name="connsiteX5" fmla="*/ 362392 w 512248"/>
              <a:gd name="connsiteY5" fmla="*/ 207521 h 517326"/>
              <a:gd name="connsiteX6" fmla="*/ 384786 w 512248"/>
              <a:gd name="connsiteY6" fmla="*/ 256041 h 517326"/>
              <a:gd name="connsiteX7" fmla="*/ 358660 w 512248"/>
              <a:gd name="connsiteY7" fmla="*/ 341882 h 517326"/>
              <a:gd name="connsiteX8" fmla="*/ 425840 w 512248"/>
              <a:gd name="connsiteY8" fmla="*/ 364276 h 517326"/>
              <a:gd name="connsiteX9" fmla="*/ 422108 w 512248"/>
              <a:gd name="connsiteY9" fmla="*/ 412795 h 517326"/>
              <a:gd name="connsiteX10" fmla="*/ 429573 w 512248"/>
              <a:gd name="connsiteY10" fmla="*/ 461314 h 517326"/>
              <a:gd name="connsiteX11" fmla="*/ 444502 w 512248"/>
              <a:gd name="connsiteY11" fmla="*/ 517298 h 517326"/>
              <a:gd name="connsiteX12" fmla="*/ 377321 w 512248"/>
              <a:gd name="connsiteY12" fmla="*/ 468779 h 517326"/>
              <a:gd name="connsiteX13" fmla="*/ 291480 w 512248"/>
              <a:gd name="connsiteY13" fmla="*/ 461314 h 517326"/>
              <a:gd name="connsiteX14" fmla="*/ 239228 w 512248"/>
              <a:gd name="connsiteY14" fmla="*/ 438921 h 517326"/>
              <a:gd name="connsiteX15" fmla="*/ 190709 w 512248"/>
              <a:gd name="connsiteY15" fmla="*/ 479975 h 517326"/>
              <a:gd name="connsiteX16" fmla="*/ 89938 w 512248"/>
              <a:gd name="connsiteY16" fmla="*/ 442653 h 517326"/>
              <a:gd name="connsiteX17" fmla="*/ 15293 w 512248"/>
              <a:gd name="connsiteY17" fmla="*/ 360543 h 517326"/>
              <a:gd name="connsiteX18" fmla="*/ 364 w 512248"/>
              <a:gd name="connsiteY18" fmla="*/ 289631 h 517326"/>
              <a:gd name="connsiteX19" fmla="*/ 22758 w 512248"/>
              <a:gd name="connsiteY19" fmla="*/ 248576 h 517326"/>
              <a:gd name="connsiteX20" fmla="*/ 116064 w 512248"/>
              <a:gd name="connsiteY20" fmla="*/ 177663 h 517326"/>
              <a:gd name="connsiteX21" fmla="*/ 160851 w 512248"/>
              <a:gd name="connsiteY21" fmla="*/ 170198 h 517326"/>
              <a:gd name="connsiteX22" fmla="*/ 239228 w 512248"/>
              <a:gd name="connsiteY22" fmla="*/ 151538 h 517326"/>
              <a:gd name="connsiteX23" fmla="*/ 317605 w 512248"/>
              <a:gd name="connsiteY23" fmla="*/ 136610 h 517326"/>
              <a:gd name="connsiteX24" fmla="*/ 369857 w 512248"/>
              <a:gd name="connsiteY24" fmla="*/ 9712 h 517326"/>
              <a:gd name="connsiteX0" fmla="*/ 369857 w 512248"/>
              <a:gd name="connsiteY0" fmla="*/ 9712 h 517326"/>
              <a:gd name="connsiteX1" fmla="*/ 455698 w 512248"/>
              <a:gd name="connsiteY1" fmla="*/ 20909 h 517326"/>
              <a:gd name="connsiteX2" fmla="*/ 511682 w 512248"/>
              <a:gd name="connsiteY2" fmla="*/ 117948 h 517326"/>
              <a:gd name="connsiteX3" fmla="*/ 481824 w 512248"/>
              <a:gd name="connsiteY3" fmla="*/ 125412 h 517326"/>
              <a:gd name="connsiteX4" fmla="*/ 437037 w 512248"/>
              <a:gd name="connsiteY4" fmla="*/ 200057 h 517326"/>
              <a:gd name="connsiteX5" fmla="*/ 362392 w 512248"/>
              <a:gd name="connsiteY5" fmla="*/ 207521 h 517326"/>
              <a:gd name="connsiteX6" fmla="*/ 384786 w 512248"/>
              <a:gd name="connsiteY6" fmla="*/ 256041 h 517326"/>
              <a:gd name="connsiteX7" fmla="*/ 358660 w 512248"/>
              <a:gd name="connsiteY7" fmla="*/ 341882 h 517326"/>
              <a:gd name="connsiteX8" fmla="*/ 425840 w 512248"/>
              <a:gd name="connsiteY8" fmla="*/ 364276 h 517326"/>
              <a:gd name="connsiteX9" fmla="*/ 422108 w 512248"/>
              <a:gd name="connsiteY9" fmla="*/ 412795 h 517326"/>
              <a:gd name="connsiteX10" fmla="*/ 429573 w 512248"/>
              <a:gd name="connsiteY10" fmla="*/ 461314 h 517326"/>
              <a:gd name="connsiteX11" fmla="*/ 444502 w 512248"/>
              <a:gd name="connsiteY11" fmla="*/ 517298 h 517326"/>
              <a:gd name="connsiteX12" fmla="*/ 377321 w 512248"/>
              <a:gd name="connsiteY12" fmla="*/ 468779 h 517326"/>
              <a:gd name="connsiteX13" fmla="*/ 291480 w 512248"/>
              <a:gd name="connsiteY13" fmla="*/ 461314 h 517326"/>
              <a:gd name="connsiteX14" fmla="*/ 239228 w 512248"/>
              <a:gd name="connsiteY14" fmla="*/ 438921 h 517326"/>
              <a:gd name="connsiteX15" fmla="*/ 190709 w 512248"/>
              <a:gd name="connsiteY15" fmla="*/ 479975 h 517326"/>
              <a:gd name="connsiteX16" fmla="*/ 89938 w 512248"/>
              <a:gd name="connsiteY16" fmla="*/ 442653 h 517326"/>
              <a:gd name="connsiteX17" fmla="*/ 15293 w 512248"/>
              <a:gd name="connsiteY17" fmla="*/ 360543 h 517326"/>
              <a:gd name="connsiteX18" fmla="*/ 364 w 512248"/>
              <a:gd name="connsiteY18" fmla="*/ 289631 h 517326"/>
              <a:gd name="connsiteX19" fmla="*/ 22758 w 512248"/>
              <a:gd name="connsiteY19" fmla="*/ 248576 h 517326"/>
              <a:gd name="connsiteX20" fmla="*/ 78742 w 512248"/>
              <a:gd name="connsiteY20" fmla="*/ 214985 h 517326"/>
              <a:gd name="connsiteX21" fmla="*/ 116064 w 512248"/>
              <a:gd name="connsiteY21" fmla="*/ 177663 h 517326"/>
              <a:gd name="connsiteX22" fmla="*/ 160851 w 512248"/>
              <a:gd name="connsiteY22" fmla="*/ 170198 h 517326"/>
              <a:gd name="connsiteX23" fmla="*/ 239228 w 512248"/>
              <a:gd name="connsiteY23" fmla="*/ 151538 h 517326"/>
              <a:gd name="connsiteX24" fmla="*/ 317605 w 512248"/>
              <a:gd name="connsiteY24" fmla="*/ 136610 h 517326"/>
              <a:gd name="connsiteX25" fmla="*/ 369857 w 512248"/>
              <a:gd name="connsiteY25" fmla="*/ 9712 h 517326"/>
              <a:gd name="connsiteX0" fmla="*/ 371358 w 513749"/>
              <a:gd name="connsiteY0" fmla="*/ 9712 h 517326"/>
              <a:gd name="connsiteX1" fmla="*/ 457199 w 513749"/>
              <a:gd name="connsiteY1" fmla="*/ 20909 h 517326"/>
              <a:gd name="connsiteX2" fmla="*/ 513183 w 513749"/>
              <a:gd name="connsiteY2" fmla="*/ 117948 h 517326"/>
              <a:gd name="connsiteX3" fmla="*/ 483325 w 513749"/>
              <a:gd name="connsiteY3" fmla="*/ 125412 h 517326"/>
              <a:gd name="connsiteX4" fmla="*/ 438538 w 513749"/>
              <a:gd name="connsiteY4" fmla="*/ 200057 h 517326"/>
              <a:gd name="connsiteX5" fmla="*/ 363893 w 513749"/>
              <a:gd name="connsiteY5" fmla="*/ 207521 h 517326"/>
              <a:gd name="connsiteX6" fmla="*/ 386287 w 513749"/>
              <a:gd name="connsiteY6" fmla="*/ 256041 h 517326"/>
              <a:gd name="connsiteX7" fmla="*/ 360161 w 513749"/>
              <a:gd name="connsiteY7" fmla="*/ 341882 h 517326"/>
              <a:gd name="connsiteX8" fmla="*/ 427341 w 513749"/>
              <a:gd name="connsiteY8" fmla="*/ 364276 h 517326"/>
              <a:gd name="connsiteX9" fmla="*/ 423609 w 513749"/>
              <a:gd name="connsiteY9" fmla="*/ 412795 h 517326"/>
              <a:gd name="connsiteX10" fmla="*/ 431074 w 513749"/>
              <a:gd name="connsiteY10" fmla="*/ 461314 h 517326"/>
              <a:gd name="connsiteX11" fmla="*/ 446003 w 513749"/>
              <a:gd name="connsiteY11" fmla="*/ 517298 h 517326"/>
              <a:gd name="connsiteX12" fmla="*/ 378822 w 513749"/>
              <a:gd name="connsiteY12" fmla="*/ 468779 h 517326"/>
              <a:gd name="connsiteX13" fmla="*/ 292981 w 513749"/>
              <a:gd name="connsiteY13" fmla="*/ 461314 h 517326"/>
              <a:gd name="connsiteX14" fmla="*/ 240729 w 513749"/>
              <a:gd name="connsiteY14" fmla="*/ 438921 h 517326"/>
              <a:gd name="connsiteX15" fmla="*/ 192210 w 513749"/>
              <a:gd name="connsiteY15" fmla="*/ 479975 h 517326"/>
              <a:gd name="connsiteX16" fmla="*/ 91439 w 513749"/>
              <a:gd name="connsiteY16" fmla="*/ 442653 h 517326"/>
              <a:gd name="connsiteX17" fmla="*/ 16794 w 513749"/>
              <a:gd name="connsiteY17" fmla="*/ 360543 h 517326"/>
              <a:gd name="connsiteX18" fmla="*/ 1865 w 513749"/>
              <a:gd name="connsiteY18" fmla="*/ 289631 h 517326"/>
              <a:gd name="connsiteX19" fmla="*/ 46653 w 513749"/>
              <a:gd name="connsiteY19" fmla="*/ 256040 h 517326"/>
              <a:gd name="connsiteX20" fmla="*/ 80243 w 513749"/>
              <a:gd name="connsiteY20" fmla="*/ 214985 h 517326"/>
              <a:gd name="connsiteX21" fmla="*/ 117565 w 513749"/>
              <a:gd name="connsiteY21" fmla="*/ 177663 h 517326"/>
              <a:gd name="connsiteX22" fmla="*/ 162352 w 513749"/>
              <a:gd name="connsiteY22" fmla="*/ 170198 h 517326"/>
              <a:gd name="connsiteX23" fmla="*/ 240729 w 513749"/>
              <a:gd name="connsiteY23" fmla="*/ 151538 h 517326"/>
              <a:gd name="connsiteX24" fmla="*/ 319106 w 513749"/>
              <a:gd name="connsiteY24" fmla="*/ 136610 h 517326"/>
              <a:gd name="connsiteX25" fmla="*/ 371358 w 513749"/>
              <a:gd name="connsiteY25" fmla="*/ 9712 h 517326"/>
              <a:gd name="connsiteX0" fmla="*/ 370584 w 512975"/>
              <a:gd name="connsiteY0" fmla="*/ 9712 h 517326"/>
              <a:gd name="connsiteX1" fmla="*/ 456425 w 512975"/>
              <a:gd name="connsiteY1" fmla="*/ 20909 h 517326"/>
              <a:gd name="connsiteX2" fmla="*/ 512409 w 512975"/>
              <a:gd name="connsiteY2" fmla="*/ 117948 h 517326"/>
              <a:gd name="connsiteX3" fmla="*/ 482551 w 512975"/>
              <a:gd name="connsiteY3" fmla="*/ 125412 h 517326"/>
              <a:gd name="connsiteX4" fmla="*/ 437764 w 512975"/>
              <a:gd name="connsiteY4" fmla="*/ 200057 h 517326"/>
              <a:gd name="connsiteX5" fmla="*/ 363119 w 512975"/>
              <a:gd name="connsiteY5" fmla="*/ 207521 h 517326"/>
              <a:gd name="connsiteX6" fmla="*/ 385513 w 512975"/>
              <a:gd name="connsiteY6" fmla="*/ 256041 h 517326"/>
              <a:gd name="connsiteX7" fmla="*/ 359387 w 512975"/>
              <a:gd name="connsiteY7" fmla="*/ 341882 h 517326"/>
              <a:gd name="connsiteX8" fmla="*/ 426567 w 512975"/>
              <a:gd name="connsiteY8" fmla="*/ 364276 h 517326"/>
              <a:gd name="connsiteX9" fmla="*/ 422835 w 512975"/>
              <a:gd name="connsiteY9" fmla="*/ 412795 h 517326"/>
              <a:gd name="connsiteX10" fmla="*/ 430300 w 512975"/>
              <a:gd name="connsiteY10" fmla="*/ 461314 h 517326"/>
              <a:gd name="connsiteX11" fmla="*/ 445229 w 512975"/>
              <a:gd name="connsiteY11" fmla="*/ 517298 h 517326"/>
              <a:gd name="connsiteX12" fmla="*/ 378048 w 512975"/>
              <a:gd name="connsiteY12" fmla="*/ 468779 h 517326"/>
              <a:gd name="connsiteX13" fmla="*/ 292207 w 512975"/>
              <a:gd name="connsiteY13" fmla="*/ 461314 h 517326"/>
              <a:gd name="connsiteX14" fmla="*/ 239955 w 512975"/>
              <a:gd name="connsiteY14" fmla="*/ 438921 h 517326"/>
              <a:gd name="connsiteX15" fmla="*/ 191436 w 512975"/>
              <a:gd name="connsiteY15" fmla="*/ 479975 h 517326"/>
              <a:gd name="connsiteX16" fmla="*/ 90665 w 512975"/>
              <a:gd name="connsiteY16" fmla="*/ 442653 h 517326"/>
              <a:gd name="connsiteX17" fmla="*/ 16020 w 512975"/>
              <a:gd name="connsiteY17" fmla="*/ 360543 h 517326"/>
              <a:gd name="connsiteX18" fmla="*/ 1091 w 512975"/>
              <a:gd name="connsiteY18" fmla="*/ 289631 h 517326"/>
              <a:gd name="connsiteX19" fmla="*/ 34682 w 512975"/>
              <a:gd name="connsiteY19" fmla="*/ 237379 h 517326"/>
              <a:gd name="connsiteX20" fmla="*/ 79469 w 512975"/>
              <a:gd name="connsiteY20" fmla="*/ 214985 h 517326"/>
              <a:gd name="connsiteX21" fmla="*/ 116791 w 512975"/>
              <a:gd name="connsiteY21" fmla="*/ 177663 h 517326"/>
              <a:gd name="connsiteX22" fmla="*/ 161578 w 512975"/>
              <a:gd name="connsiteY22" fmla="*/ 170198 h 517326"/>
              <a:gd name="connsiteX23" fmla="*/ 239955 w 512975"/>
              <a:gd name="connsiteY23" fmla="*/ 151538 h 517326"/>
              <a:gd name="connsiteX24" fmla="*/ 318332 w 512975"/>
              <a:gd name="connsiteY24" fmla="*/ 136610 h 517326"/>
              <a:gd name="connsiteX25" fmla="*/ 370584 w 512975"/>
              <a:gd name="connsiteY25" fmla="*/ 9712 h 517326"/>
              <a:gd name="connsiteX0" fmla="*/ 370584 w 512975"/>
              <a:gd name="connsiteY0" fmla="*/ 9712 h 517326"/>
              <a:gd name="connsiteX1" fmla="*/ 456425 w 512975"/>
              <a:gd name="connsiteY1" fmla="*/ 20909 h 517326"/>
              <a:gd name="connsiteX2" fmla="*/ 512409 w 512975"/>
              <a:gd name="connsiteY2" fmla="*/ 117948 h 517326"/>
              <a:gd name="connsiteX3" fmla="*/ 482551 w 512975"/>
              <a:gd name="connsiteY3" fmla="*/ 125412 h 517326"/>
              <a:gd name="connsiteX4" fmla="*/ 437764 w 512975"/>
              <a:gd name="connsiteY4" fmla="*/ 200057 h 517326"/>
              <a:gd name="connsiteX5" fmla="*/ 363119 w 512975"/>
              <a:gd name="connsiteY5" fmla="*/ 207521 h 517326"/>
              <a:gd name="connsiteX6" fmla="*/ 385513 w 512975"/>
              <a:gd name="connsiteY6" fmla="*/ 256041 h 517326"/>
              <a:gd name="connsiteX7" fmla="*/ 359387 w 512975"/>
              <a:gd name="connsiteY7" fmla="*/ 341882 h 517326"/>
              <a:gd name="connsiteX8" fmla="*/ 426567 w 512975"/>
              <a:gd name="connsiteY8" fmla="*/ 364276 h 517326"/>
              <a:gd name="connsiteX9" fmla="*/ 422835 w 512975"/>
              <a:gd name="connsiteY9" fmla="*/ 412795 h 517326"/>
              <a:gd name="connsiteX10" fmla="*/ 430300 w 512975"/>
              <a:gd name="connsiteY10" fmla="*/ 461314 h 517326"/>
              <a:gd name="connsiteX11" fmla="*/ 445229 w 512975"/>
              <a:gd name="connsiteY11" fmla="*/ 517298 h 517326"/>
              <a:gd name="connsiteX12" fmla="*/ 378048 w 512975"/>
              <a:gd name="connsiteY12" fmla="*/ 468779 h 517326"/>
              <a:gd name="connsiteX13" fmla="*/ 292207 w 512975"/>
              <a:gd name="connsiteY13" fmla="*/ 461314 h 517326"/>
              <a:gd name="connsiteX14" fmla="*/ 239955 w 512975"/>
              <a:gd name="connsiteY14" fmla="*/ 438921 h 517326"/>
              <a:gd name="connsiteX15" fmla="*/ 191436 w 512975"/>
              <a:gd name="connsiteY15" fmla="*/ 479975 h 517326"/>
              <a:gd name="connsiteX16" fmla="*/ 90665 w 512975"/>
              <a:gd name="connsiteY16" fmla="*/ 442653 h 517326"/>
              <a:gd name="connsiteX17" fmla="*/ 16020 w 512975"/>
              <a:gd name="connsiteY17" fmla="*/ 360543 h 517326"/>
              <a:gd name="connsiteX18" fmla="*/ 1091 w 512975"/>
              <a:gd name="connsiteY18" fmla="*/ 289631 h 517326"/>
              <a:gd name="connsiteX19" fmla="*/ 34682 w 512975"/>
              <a:gd name="connsiteY19" fmla="*/ 237379 h 517326"/>
              <a:gd name="connsiteX20" fmla="*/ 79469 w 512975"/>
              <a:gd name="connsiteY20" fmla="*/ 214985 h 517326"/>
              <a:gd name="connsiteX21" fmla="*/ 116791 w 512975"/>
              <a:gd name="connsiteY21" fmla="*/ 177663 h 517326"/>
              <a:gd name="connsiteX22" fmla="*/ 161578 w 512975"/>
              <a:gd name="connsiteY22" fmla="*/ 170198 h 517326"/>
              <a:gd name="connsiteX23" fmla="*/ 243688 w 512975"/>
              <a:gd name="connsiteY23" fmla="*/ 162735 h 517326"/>
              <a:gd name="connsiteX24" fmla="*/ 318332 w 512975"/>
              <a:gd name="connsiteY24" fmla="*/ 136610 h 517326"/>
              <a:gd name="connsiteX25" fmla="*/ 370584 w 512975"/>
              <a:gd name="connsiteY25" fmla="*/ 9712 h 517326"/>
              <a:gd name="connsiteX0" fmla="*/ 370584 w 512975"/>
              <a:gd name="connsiteY0" fmla="*/ 9712 h 517326"/>
              <a:gd name="connsiteX1" fmla="*/ 456425 w 512975"/>
              <a:gd name="connsiteY1" fmla="*/ 20909 h 517326"/>
              <a:gd name="connsiteX2" fmla="*/ 512409 w 512975"/>
              <a:gd name="connsiteY2" fmla="*/ 117948 h 517326"/>
              <a:gd name="connsiteX3" fmla="*/ 482551 w 512975"/>
              <a:gd name="connsiteY3" fmla="*/ 125412 h 517326"/>
              <a:gd name="connsiteX4" fmla="*/ 437764 w 512975"/>
              <a:gd name="connsiteY4" fmla="*/ 200057 h 517326"/>
              <a:gd name="connsiteX5" fmla="*/ 363119 w 512975"/>
              <a:gd name="connsiteY5" fmla="*/ 207521 h 517326"/>
              <a:gd name="connsiteX6" fmla="*/ 385513 w 512975"/>
              <a:gd name="connsiteY6" fmla="*/ 256041 h 517326"/>
              <a:gd name="connsiteX7" fmla="*/ 359387 w 512975"/>
              <a:gd name="connsiteY7" fmla="*/ 341882 h 517326"/>
              <a:gd name="connsiteX8" fmla="*/ 426567 w 512975"/>
              <a:gd name="connsiteY8" fmla="*/ 364276 h 517326"/>
              <a:gd name="connsiteX9" fmla="*/ 422835 w 512975"/>
              <a:gd name="connsiteY9" fmla="*/ 412795 h 517326"/>
              <a:gd name="connsiteX10" fmla="*/ 430300 w 512975"/>
              <a:gd name="connsiteY10" fmla="*/ 461314 h 517326"/>
              <a:gd name="connsiteX11" fmla="*/ 445229 w 512975"/>
              <a:gd name="connsiteY11" fmla="*/ 517298 h 517326"/>
              <a:gd name="connsiteX12" fmla="*/ 378048 w 512975"/>
              <a:gd name="connsiteY12" fmla="*/ 468779 h 517326"/>
              <a:gd name="connsiteX13" fmla="*/ 292207 w 512975"/>
              <a:gd name="connsiteY13" fmla="*/ 461314 h 517326"/>
              <a:gd name="connsiteX14" fmla="*/ 239955 w 512975"/>
              <a:gd name="connsiteY14" fmla="*/ 438921 h 517326"/>
              <a:gd name="connsiteX15" fmla="*/ 191436 w 512975"/>
              <a:gd name="connsiteY15" fmla="*/ 479975 h 517326"/>
              <a:gd name="connsiteX16" fmla="*/ 90665 w 512975"/>
              <a:gd name="connsiteY16" fmla="*/ 442653 h 517326"/>
              <a:gd name="connsiteX17" fmla="*/ 16020 w 512975"/>
              <a:gd name="connsiteY17" fmla="*/ 360543 h 517326"/>
              <a:gd name="connsiteX18" fmla="*/ 1091 w 512975"/>
              <a:gd name="connsiteY18" fmla="*/ 289631 h 517326"/>
              <a:gd name="connsiteX19" fmla="*/ 34682 w 512975"/>
              <a:gd name="connsiteY19" fmla="*/ 237379 h 517326"/>
              <a:gd name="connsiteX20" fmla="*/ 79469 w 512975"/>
              <a:gd name="connsiteY20" fmla="*/ 214985 h 517326"/>
              <a:gd name="connsiteX21" fmla="*/ 116791 w 512975"/>
              <a:gd name="connsiteY21" fmla="*/ 177663 h 517326"/>
              <a:gd name="connsiteX22" fmla="*/ 161578 w 512975"/>
              <a:gd name="connsiteY22" fmla="*/ 170198 h 517326"/>
              <a:gd name="connsiteX23" fmla="*/ 239956 w 512975"/>
              <a:gd name="connsiteY23" fmla="*/ 151538 h 517326"/>
              <a:gd name="connsiteX24" fmla="*/ 318332 w 512975"/>
              <a:gd name="connsiteY24" fmla="*/ 136610 h 517326"/>
              <a:gd name="connsiteX25" fmla="*/ 370584 w 512975"/>
              <a:gd name="connsiteY25" fmla="*/ 9712 h 517326"/>
              <a:gd name="connsiteX0" fmla="*/ 370584 w 512975"/>
              <a:gd name="connsiteY0" fmla="*/ 9712 h 517326"/>
              <a:gd name="connsiteX1" fmla="*/ 456425 w 512975"/>
              <a:gd name="connsiteY1" fmla="*/ 20909 h 517326"/>
              <a:gd name="connsiteX2" fmla="*/ 512409 w 512975"/>
              <a:gd name="connsiteY2" fmla="*/ 117948 h 517326"/>
              <a:gd name="connsiteX3" fmla="*/ 482551 w 512975"/>
              <a:gd name="connsiteY3" fmla="*/ 125412 h 517326"/>
              <a:gd name="connsiteX4" fmla="*/ 437764 w 512975"/>
              <a:gd name="connsiteY4" fmla="*/ 200057 h 517326"/>
              <a:gd name="connsiteX5" fmla="*/ 363119 w 512975"/>
              <a:gd name="connsiteY5" fmla="*/ 207521 h 517326"/>
              <a:gd name="connsiteX6" fmla="*/ 385513 w 512975"/>
              <a:gd name="connsiteY6" fmla="*/ 256041 h 517326"/>
              <a:gd name="connsiteX7" fmla="*/ 359387 w 512975"/>
              <a:gd name="connsiteY7" fmla="*/ 341882 h 517326"/>
              <a:gd name="connsiteX8" fmla="*/ 426567 w 512975"/>
              <a:gd name="connsiteY8" fmla="*/ 364276 h 517326"/>
              <a:gd name="connsiteX9" fmla="*/ 422835 w 512975"/>
              <a:gd name="connsiteY9" fmla="*/ 412795 h 517326"/>
              <a:gd name="connsiteX10" fmla="*/ 430300 w 512975"/>
              <a:gd name="connsiteY10" fmla="*/ 461314 h 517326"/>
              <a:gd name="connsiteX11" fmla="*/ 445229 w 512975"/>
              <a:gd name="connsiteY11" fmla="*/ 517298 h 517326"/>
              <a:gd name="connsiteX12" fmla="*/ 378048 w 512975"/>
              <a:gd name="connsiteY12" fmla="*/ 468779 h 517326"/>
              <a:gd name="connsiteX13" fmla="*/ 292207 w 512975"/>
              <a:gd name="connsiteY13" fmla="*/ 461314 h 517326"/>
              <a:gd name="connsiteX14" fmla="*/ 239955 w 512975"/>
              <a:gd name="connsiteY14" fmla="*/ 438921 h 517326"/>
              <a:gd name="connsiteX15" fmla="*/ 195168 w 512975"/>
              <a:gd name="connsiteY15" fmla="*/ 465046 h 517326"/>
              <a:gd name="connsiteX16" fmla="*/ 90665 w 512975"/>
              <a:gd name="connsiteY16" fmla="*/ 442653 h 517326"/>
              <a:gd name="connsiteX17" fmla="*/ 16020 w 512975"/>
              <a:gd name="connsiteY17" fmla="*/ 360543 h 517326"/>
              <a:gd name="connsiteX18" fmla="*/ 1091 w 512975"/>
              <a:gd name="connsiteY18" fmla="*/ 289631 h 517326"/>
              <a:gd name="connsiteX19" fmla="*/ 34682 w 512975"/>
              <a:gd name="connsiteY19" fmla="*/ 237379 h 517326"/>
              <a:gd name="connsiteX20" fmla="*/ 79469 w 512975"/>
              <a:gd name="connsiteY20" fmla="*/ 214985 h 517326"/>
              <a:gd name="connsiteX21" fmla="*/ 116791 w 512975"/>
              <a:gd name="connsiteY21" fmla="*/ 177663 h 517326"/>
              <a:gd name="connsiteX22" fmla="*/ 161578 w 512975"/>
              <a:gd name="connsiteY22" fmla="*/ 170198 h 517326"/>
              <a:gd name="connsiteX23" fmla="*/ 239956 w 512975"/>
              <a:gd name="connsiteY23" fmla="*/ 151538 h 517326"/>
              <a:gd name="connsiteX24" fmla="*/ 318332 w 512975"/>
              <a:gd name="connsiteY24" fmla="*/ 136610 h 517326"/>
              <a:gd name="connsiteX25" fmla="*/ 370584 w 512975"/>
              <a:gd name="connsiteY25" fmla="*/ 9712 h 517326"/>
              <a:gd name="connsiteX0" fmla="*/ 370584 w 512975"/>
              <a:gd name="connsiteY0" fmla="*/ 9712 h 517326"/>
              <a:gd name="connsiteX1" fmla="*/ 456425 w 512975"/>
              <a:gd name="connsiteY1" fmla="*/ 20909 h 517326"/>
              <a:gd name="connsiteX2" fmla="*/ 512409 w 512975"/>
              <a:gd name="connsiteY2" fmla="*/ 117948 h 517326"/>
              <a:gd name="connsiteX3" fmla="*/ 482551 w 512975"/>
              <a:gd name="connsiteY3" fmla="*/ 125412 h 517326"/>
              <a:gd name="connsiteX4" fmla="*/ 437764 w 512975"/>
              <a:gd name="connsiteY4" fmla="*/ 200057 h 517326"/>
              <a:gd name="connsiteX5" fmla="*/ 363119 w 512975"/>
              <a:gd name="connsiteY5" fmla="*/ 207521 h 517326"/>
              <a:gd name="connsiteX6" fmla="*/ 385513 w 512975"/>
              <a:gd name="connsiteY6" fmla="*/ 256041 h 517326"/>
              <a:gd name="connsiteX7" fmla="*/ 359387 w 512975"/>
              <a:gd name="connsiteY7" fmla="*/ 341882 h 517326"/>
              <a:gd name="connsiteX8" fmla="*/ 426567 w 512975"/>
              <a:gd name="connsiteY8" fmla="*/ 364276 h 517326"/>
              <a:gd name="connsiteX9" fmla="*/ 422835 w 512975"/>
              <a:gd name="connsiteY9" fmla="*/ 412795 h 517326"/>
              <a:gd name="connsiteX10" fmla="*/ 430300 w 512975"/>
              <a:gd name="connsiteY10" fmla="*/ 461314 h 517326"/>
              <a:gd name="connsiteX11" fmla="*/ 445229 w 512975"/>
              <a:gd name="connsiteY11" fmla="*/ 517298 h 517326"/>
              <a:gd name="connsiteX12" fmla="*/ 378048 w 512975"/>
              <a:gd name="connsiteY12" fmla="*/ 468779 h 517326"/>
              <a:gd name="connsiteX13" fmla="*/ 292207 w 512975"/>
              <a:gd name="connsiteY13" fmla="*/ 461314 h 517326"/>
              <a:gd name="connsiteX14" fmla="*/ 239955 w 512975"/>
              <a:gd name="connsiteY14" fmla="*/ 438921 h 517326"/>
              <a:gd name="connsiteX15" fmla="*/ 195168 w 512975"/>
              <a:gd name="connsiteY15" fmla="*/ 465046 h 517326"/>
              <a:gd name="connsiteX16" fmla="*/ 90665 w 512975"/>
              <a:gd name="connsiteY16" fmla="*/ 442653 h 517326"/>
              <a:gd name="connsiteX17" fmla="*/ 16020 w 512975"/>
              <a:gd name="connsiteY17" fmla="*/ 360543 h 517326"/>
              <a:gd name="connsiteX18" fmla="*/ 1091 w 512975"/>
              <a:gd name="connsiteY18" fmla="*/ 289631 h 517326"/>
              <a:gd name="connsiteX19" fmla="*/ 34682 w 512975"/>
              <a:gd name="connsiteY19" fmla="*/ 237379 h 517326"/>
              <a:gd name="connsiteX20" fmla="*/ 79469 w 512975"/>
              <a:gd name="connsiteY20" fmla="*/ 214985 h 517326"/>
              <a:gd name="connsiteX21" fmla="*/ 116791 w 512975"/>
              <a:gd name="connsiteY21" fmla="*/ 177663 h 517326"/>
              <a:gd name="connsiteX22" fmla="*/ 161578 w 512975"/>
              <a:gd name="connsiteY22" fmla="*/ 170198 h 517326"/>
              <a:gd name="connsiteX23" fmla="*/ 239956 w 512975"/>
              <a:gd name="connsiteY23" fmla="*/ 151538 h 517326"/>
              <a:gd name="connsiteX24" fmla="*/ 318332 w 512975"/>
              <a:gd name="connsiteY24" fmla="*/ 136610 h 517326"/>
              <a:gd name="connsiteX25" fmla="*/ 370584 w 512975"/>
              <a:gd name="connsiteY25" fmla="*/ 9712 h 517326"/>
              <a:gd name="connsiteX0" fmla="*/ 370584 w 512975"/>
              <a:gd name="connsiteY0" fmla="*/ 9712 h 517326"/>
              <a:gd name="connsiteX1" fmla="*/ 456425 w 512975"/>
              <a:gd name="connsiteY1" fmla="*/ 20909 h 517326"/>
              <a:gd name="connsiteX2" fmla="*/ 512409 w 512975"/>
              <a:gd name="connsiteY2" fmla="*/ 117948 h 517326"/>
              <a:gd name="connsiteX3" fmla="*/ 482551 w 512975"/>
              <a:gd name="connsiteY3" fmla="*/ 125412 h 517326"/>
              <a:gd name="connsiteX4" fmla="*/ 437764 w 512975"/>
              <a:gd name="connsiteY4" fmla="*/ 200057 h 517326"/>
              <a:gd name="connsiteX5" fmla="*/ 363119 w 512975"/>
              <a:gd name="connsiteY5" fmla="*/ 207521 h 517326"/>
              <a:gd name="connsiteX6" fmla="*/ 385513 w 512975"/>
              <a:gd name="connsiteY6" fmla="*/ 256041 h 517326"/>
              <a:gd name="connsiteX7" fmla="*/ 359387 w 512975"/>
              <a:gd name="connsiteY7" fmla="*/ 341882 h 517326"/>
              <a:gd name="connsiteX8" fmla="*/ 426567 w 512975"/>
              <a:gd name="connsiteY8" fmla="*/ 364276 h 517326"/>
              <a:gd name="connsiteX9" fmla="*/ 422835 w 512975"/>
              <a:gd name="connsiteY9" fmla="*/ 412795 h 517326"/>
              <a:gd name="connsiteX10" fmla="*/ 430300 w 512975"/>
              <a:gd name="connsiteY10" fmla="*/ 461314 h 517326"/>
              <a:gd name="connsiteX11" fmla="*/ 445229 w 512975"/>
              <a:gd name="connsiteY11" fmla="*/ 517298 h 517326"/>
              <a:gd name="connsiteX12" fmla="*/ 378048 w 512975"/>
              <a:gd name="connsiteY12" fmla="*/ 468779 h 517326"/>
              <a:gd name="connsiteX13" fmla="*/ 310868 w 512975"/>
              <a:gd name="connsiteY13" fmla="*/ 453849 h 517326"/>
              <a:gd name="connsiteX14" fmla="*/ 239955 w 512975"/>
              <a:gd name="connsiteY14" fmla="*/ 438921 h 517326"/>
              <a:gd name="connsiteX15" fmla="*/ 195168 w 512975"/>
              <a:gd name="connsiteY15" fmla="*/ 465046 h 517326"/>
              <a:gd name="connsiteX16" fmla="*/ 90665 w 512975"/>
              <a:gd name="connsiteY16" fmla="*/ 442653 h 517326"/>
              <a:gd name="connsiteX17" fmla="*/ 16020 w 512975"/>
              <a:gd name="connsiteY17" fmla="*/ 360543 h 517326"/>
              <a:gd name="connsiteX18" fmla="*/ 1091 w 512975"/>
              <a:gd name="connsiteY18" fmla="*/ 289631 h 517326"/>
              <a:gd name="connsiteX19" fmla="*/ 34682 w 512975"/>
              <a:gd name="connsiteY19" fmla="*/ 237379 h 517326"/>
              <a:gd name="connsiteX20" fmla="*/ 79469 w 512975"/>
              <a:gd name="connsiteY20" fmla="*/ 214985 h 517326"/>
              <a:gd name="connsiteX21" fmla="*/ 116791 w 512975"/>
              <a:gd name="connsiteY21" fmla="*/ 177663 h 517326"/>
              <a:gd name="connsiteX22" fmla="*/ 161578 w 512975"/>
              <a:gd name="connsiteY22" fmla="*/ 170198 h 517326"/>
              <a:gd name="connsiteX23" fmla="*/ 239956 w 512975"/>
              <a:gd name="connsiteY23" fmla="*/ 151538 h 517326"/>
              <a:gd name="connsiteX24" fmla="*/ 318332 w 512975"/>
              <a:gd name="connsiteY24" fmla="*/ 136610 h 517326"/>
              <a:gd name="connsiteX25" fmla="*/ 370584 w 512975"/>
              <a:gd name="connsiteY25" fmla="*/ 9712 h 517326"/>
              <a:gd name="connsiteX0" fmla="*/ 370584 w 512975"/>
              <a:gd name="connsiteY0" fmla="*/ 9712 h 518276"/>
              <a:gd name="connsiteX1" fmla="*/ 456425 w 512975"/>
              <a:gd name="connsiteY1" fmla="*/ 20909 h 518276"/>
              <a:gd name="connsiteX2" fmla="*/ 512409 w 512975"/>
              <a:gd name="connsiteY2" fmla="*/ 117948 h 518276"/>
              <a:gd name="connsiteX3" fmla="*/ 482551 w 512975"/>
              <a:gd name="connsiteY3" fmla="*/ 125412 h 518276"/>
              <a:gd name="connsiteX4" fmla="*/ 437764 w 512975"/>
              <a:gd name="connsiteY4" fmla="*/ 200057 h 518276"/>
              <a:gd name="connsiteX5" fmla="*/ 363119 w 512975"/>
              <a:gd name="connsiteY5" fmla="*/ 207521 h 518276"/>
              <a:gd name="connsiteX6" fmla="*/ 385513 w 512975"/>
              <a:gd name="connsiteY6" fmla="*/ 256041 h 518276"/>
              <a:gd name="connsiteX7" fmla="*/ 359387 w 512975"/>
              <a:gd name="connsiteY7" fmla="*/ 341882 h 518276"/>
              <a:gd name="connsiteX8" fmla="*/ 426567 w 512975"/>
              <a:gd name="connsiteY8" fmla="*/ 364276 h 518276"/>
              <a:gd name="connsiteX9" fmla="*/ 422835 w 512975"/>
              <a:gd name="connsiteY9" fmla="*/ 412795 h 518276"/>
              <a:gd name="connsiteX10" fmla="*/ 430300 w 512975"/>
              <a:gd name="connsiteY10" fmla="*/ 461314 h 518276"/>
              <a:gd name="connsiteX11" fmla="*/ 445229 w 512975"/>
              <a:gd name="connsiteY11" fmla="*/ 517298 h 518276"/>
              <a:gd name="connsiteX12" fmla="*/ 415372 w 512975"/>
              <a:gd name="connsiteY12" fmla="*/ 494903 h 518276"/>
              <a:gd name="connsiteX13" fmla="*/ 378048 w 512975"/>
              <a:gd name="connsiteY13" fmla="*/ 468779 h 518276"/>
              <a:gd name="connsiteX14" fmla="*/ 310868 w 512975"/>
              <a:gd name="connsiteY14" fmla="*/ 453849 h 518276"/>
              <a:gd name="connsiteX15" fmla="*/ 239955 w 512975"/>
              <a:gd name="connsiteY15" fmla="*/ 438921 h 518276"/>
              <a:gd name="connsiteX16" fmla="*/ 195168 w 512975"/>
              <a:gd name="connsiteY16" fmla="*/ 465046 h 518276"/>
              <a:gd name="connsiteX17" fmla="*/ 90665 w 512975"/>
              <a:gd name="connsiteY17" fmla="*/ 442653 h 518276"/>
              <a:gd name="connsiteX18" fmla="*/ 16020 w 512975"/>
              <a:gd name="connsiteY18" fmla="*/ 360543 h 518276"/>
              <a:gd name="connsiteX19" fmla="*/ 1091 w 512975"/>
              <a:gd name="connsiteY19" fmla="*/ 289631 h 518276"/>
              <a:gd name="connsiteX20" fmla="*/ 34682 w 512975"/>
              <a:gd name="connsiteY20" fmla="*/ 237379 h 518276"/>
              <a:gd name="connsiteX21" fmla="*/ 79469 w 512975"/>
              <a:gd name="connsiteY21" fmla="*/ 214985 h 518276"/>
              <a:gd name="connsiteX22" fmla="*/ 116791 w 512975"/>
              <a:gd name="connsiteY22" fmla="*/ 177663 h 518276"/>
              <a:gd name="connsiteX23" fmla="*/ 161578 w 512975"/>
              <a:gd name="connsiteY23" fmla="*/ 170198 h 518276"/>
              <a:gd name="connsiteX24" fmla="*/ 239956 w 512975"/>
              <a:gd name="connsiteY24" fmla="*/ 151538 h 518276"/>
              <a:gd name="connsiteX25" fmla="*/ 318332 w 512975"/>
              <a:gd name="connsiteY25" fmla="*/ 136610 h 518276"/>
              <a:gd name="connsiteX26" fmla="*/ 370584 w 512975"/>
              <a:gd name="connsiteY26" fmla="*/ 9712 h 518276"/>
              <a:gd name="connsiteX0" fmla="*/ 370584 w 512975"/>
              <a:gd name="connsiteY0" fmla="*/ 9712 h 494957"/>
              <a:gd name="connsiteX1" fmla="*/ 456425 w 512975"/>
              <a:gd name="connsiteY1" fmla="*/ 20909 h 494957"/>
              <a:gd name="connsiteX2" fmla="*/ 512409 w 512975"/>
              <a:gd name="connsiteY2" fmla="*/ 117948 h 494957"/>
              <a:gd name="connsiteX3" fmla="*/ 482551 w 512975"/>
              <a:gd name="connsiteY3" fmla="*/ 125412 h 494957"/>
              <a:gd name="connsiteX4" fmla="*/ 437764 w 512975"/>
              <a:gd name="connsiteY4" fmla="*/ 200057 h 494957"/>
              <a:gd name="connsiteX5" fmla="*/ 363119 w 512975"/>
              <a:gd name="connsiteY5" fmla="*/ 207521 h 494957"/>
              <a:gd name="connsiteX6" fmla="*/ 385513 w 512975"/>
              <a:gd name="connsiteY6" fmla="*/ 256041 h 494957"/>
              <a:gd name="connsiteX7" fmla="*/ 359387 w 512975"/>
              <a:gd name="connsiteY7" fmla="*/ 341882 h 494957"/>
              <a:gd name="connsiteX8" fmla="*/ 426567 w 512975"/>
              <a:gd name="connsiteY8" fmla="*/ 364276 h 494957"/>
              <a:gd name="connsiteX9" fmla="*/ 422835 w 512975"/>
              <a:gd name="connsiteY9" fmla="*/ 412795 h 494957"/>
              <a:gd name="connsiteX10" fmla="*/ 430300 w 512975"/>
              <a:gd name="connsiteY10" fmla="*/ 461314 h 494957"/>
              <a:gd name="connsiteX11" fmla="*/ 415372 w 512975"/>
              <a:gd name="connsiteY11" fmla="*/ 494903 h 494957"/>
              <a:gd name="connsiteX12" fmla="*/ 378048 w 512975"/>
              <a:gd name="connsiteY12" fmla="*/ 468779 h 494957"/>
              <a:gd name="connsiteX13" fmla="*/ 310868 w 512975"/>
              <a:gd name="connsiteY13" fmla="*/ 453849 h 494957"/>
              <a:gd name="connsiteX14" fmla="*/ 239955 w 512975"/>
              <a:gd name="connsiteY14" fmla="*/ 438921 h 494957"/>
              <a:gd name="connsiteX15" fmla="*/ 195168 w 512975"/>
              <a:gd name="connsiteY15" fmla="*/ 465046 h 494957"/>
              <a:gd name="connsiteX16" fmla="*/ 90665 w 512975"/>
              <a:gd name="connsiteY16" fmla="*/ 442653 h 494957"/>
              <a:gd name="connsiteX17" fmla="*/ 16020 w 512975"/>
              <a:gd name="connsiteY17" fmla="*/ 360543 h 494957"/>
              <a:gd name="connsiteX18" fmla="*/ 1091 w 512975"/>
              <a:gd name="connsiteY18" fmla="*/ 289631 h 494957"/>
              <a:gd name="connsiteX19" fmla="*/ 34682 w 512975"/>
              <a:gd name="connsiteY19" fmla="*/ 237379 h 494957"/>
              <a:gd name="connsiteX20" fmla="*/ 79469 w 512975"/>
              <a:gd name="connsiteY20" fmla="*/ 214985 h 494957"/>
              <a:gd name="connsiteX21" fmla="*/ 116791 w 512975"/>
              <a:gd name="connsiteY21" fmla="*/ 177663 h 494957"/>
              <a:gd name="connsiteX22" fmla="*/ 161578 w 512975"/>
              <a:gd name="connsiteY22" fmla="*/ 170198 h 494957"/>
              <a:gd name="connsiteX23" fmla="*/ 239956 w 512975"/>
              <a:gd name="connsiteY23" fmla="*/ 151538 h 494957"/>
              <a:gd name="connsiteX24" fmla="*/ 318332 w 512975"/>
              <a:gd name="connsiteY24" fmla="*/ 136610 h 494957"/>
              <a:gd name="connsiteX25" fmla="*/ 370584 w 512975"/>
              <a:gd name="connsiteY25" fmla="*/ 9712 h 494957"/>
              <a:gd name="connsiteX0" fmla="*/ 370584 w 512962"/>
              <a:gd name="connsiteY0" fmla="*/ 9712 h 494957"/>
              <a:gd name="connsiteX1" fmla="*/ 456425 w 512962"/>
              <a:gd name="connsiteY1" fmla="*/ 20909 h 494957"/>
              <a:gd name="connsiteX2" fmla="*/ 512409 w 512962"/>
              <a:gd name="connsiteY2" fmla="*/ 117948 h 494957"/>
              <a:gd name="connsiteX3" fmla="*/ 482551 w 512962"/>
              <a:gd name="connsiteY3" fmla="*/ 125412 h 494957"/>
              <a:gd name="connsiteX4" fmla="*/ 441497 w 512962"/>
              <a:gd name="connsiteY4" fmla="*/ 155270 h 494957"/>
              <a:gd name="connsiteX5" fmla="*/ 437764 w 512962"/>
              <a:gd name="connsiteY5" fmla="*/ 200057 h 494957"/>
              <a:gd name="connsiteX6" fmla="*/ 363119 w 512962"/>
              <a:gd name="connsiteY6" fmla="*/ 207521 h 494957"/>
              <a:gd name="connsiteX7" fmla="*/ 385513 w 512962"/>
              <a:gd name="connsiteY7" fmla="*/ 256041 h 494957"/>
              <a:gd name="connsiteX8" fmla="*/ 359387 w 512962"/>
              <a:gd name="connsiteY8" fmla="*/ 341882 h 494957"/>
              <a:gd name="connsiteX9" fmla="*/ 426567 w 512962"/>
              <a:gd name="connsiteY9" fmla="*/ 364276 h 494957"/>
              <a:gd name="connsiteX10" fmla="*/ 422835 w 512962"/>
              <a:gd name="connsiteY10" fmla="*/ 412795 h 494957"/>
              <a:gd name="connsiteX11" fmla="*/ 430300 w 512962"/>
              <a:gd name="connsiteY11" fmla="*/ 461314 h 494957"/>
              <a:gd name="connsiteX12" fmla="*/ 415372 w 512962"/>
              <a:gd name="connsiteY12" fmla="*/ 494903 h 494957"/>
              <a:gd name="connsiteX13" fmla="*/ 378048 w 512962"/>
              <a:gd name="connsiteY13" fmla="*/ 468779 h 494957"/>
              <a:gd name="connsiteX14" fmla="*/ 310868 w 512962"/>
              <a:gd name="connsiteY14" fmla="*/ 453849 h 494957"/>
              <a:gd name="connsiteX15" fmla="*/ 239955 w 512962"/>
              <a:gd name="connsiteY15" fmla="*/ 438921 h 494957"/>
              <a:gd name="connsiteX16" fmla="*/ 195168 w 512962"/>
              <a:gd name="connsiteY16" fmla="*/ 465046 h 494957"/>
              <a:gd name="connsiteX17" fmla="*/ 90665 w 512962"/>
              <a:gd name="connsiteY17" fmla="*/ 442653 h 494957"/>
              <a:gd name="connsiteX18" fmla="*/ 16020 w 512962"/>
              <a:gd name="connsiteY18" fmla="*/ 360543 h 494957"/>
              <a:gd name="connsiteX19" fmla="*/ 1091 w 512962"/>
              <a:gd name="connsiteY19" fmla="*/ 289631 h 494957"/>
              <a:gd name="connsiteX20" fmla="*/ 34682 w 512962"/>
              <a:gd name="connsiteY20" fmla="*/ 237379 h 494957"/>
              <a:gd name="connsiteX21" fmla="*/ 79469 w 512962"/>
              <a:gd name="connsiteY21" fmla="*/ 214985 h 494957"/>
              <a:gd name="connsiteX22" fmla="*/ 116791 w 512962"/>
              <a:gd name="connsiteY22" fmla="*/ 177663 h 494957"/>
              <a:gd name="connsiteX23" fmla="*/ 161578 w 512962"/>
              <a:gd name="connsiteY23" fmla="*/ 170198 h 494957"/>
              <a:gd name="connsiteX24" fmla="*/ 239956 w 512962"/>
              <a:gd name="connsiteY24" fmla="*/ 151538 h 494957"/>
              <a:gd name="connsiteX25" fmla="*/ 318332 w 512962"/>
              <a:gd name="connsiteY25" fmla="*/ 136610 h 494957"/>
              <a:gd name="connsiteX26" fmla="*/ 370584 w 512962"/>
              <a:gd name="connsiteY26" fmla="*/ 9712 h 494957"/>
              <a:gd name="connsiteX0" fmla="*/ 370584 w 512962"/>
              <a:gd name="connsiteY0" fmla="*/ 9712 h 494957"/>
              <a:gd name="connsiteX1" fmla="*/ 456425 w 512962"/>
              <a:gd name="connsiteY1" fmla="*/ 20909 h 494957"/>
              <a:gd name="connsiteX2" fmla="*/ 512409 w 512962"/>
              <a:gd name="connsiteY2" fmla="*/ 117948 h 494957"/>
              <a:gd name="connsiteX3" fmla="*/ 482551 w 512962"/>
              <a:gd name="connsiteY3" fmla="*/ 125412 h 494957"/>
              <a:gd name="connsiteX4" fmla="*/ 441497 w 512962"/>
              <a:gd name="connsiteY4" fmla="*/ 155270 h 494957"/>
              <a:gd name="connsiteX5" fmla="*/ 437764 w 512962"/>
              <a:gd name="connsiteY5" fmla="*/ 200057 h 494957"/>
              <a:gd name="connsiteX6" fmla="*/ 400443 w 512962"/>
              <a:gd name="connsiteY6" fmla="*/ 188860 h 494957"/>
              <a:gd name="connsiteX7" fmla="*/ 363119 w 512962"/>
              <a:gd name="connsiteY7" fmla="*/ 207521 h 494957"/>
              <a:gd name="connsiteX8" fmla="*/ 385513 w 512962"/>
              <a:gd name="connsiteY8" fmla="*/ 256041 h 494957"/>
              <a:gd name="connsiteX9" fmla="*/ 359387 w 512962"/>
              <a:gd name="connsiteY9" fmla="*/ 341882 h 494957"/>
              <a:gd name="connsiteX10" fmla="*/ 426567 w 512962"/>
              <a:gd name="connsiteY10" fmla="*/ 364276 h 494957"/>
              <a:gd name="connsiteX11" fmla="*/ 422835 w 512962"/>
              <a:gd name="connsiteY11" fmla="*/ 412795 h 494957"/>
              <a:gd name="connsiteX12" fmla="*/ 430300 w 512962"/>
              <a:gd name="connsiteY12" fmla="*/ 461314 h 494957"/>
              <a:gd name="connsiteX13" fmla="*/ 415372 w 512962"/>
              <a:gd name="connsiteY13" fmla="*/ 494903 h 494957"/>
              <a:gd name="connsiteX14" fmla="*/ 378048 w 512962"/>
              <a:gd name="connsiteY14" fmla="*/ 468779 h 494957"/>
              <a:gd name="connsiteX15" fmla="*/ 310868 w 512962"/>
              <a:gd name="connsiteY15" fmla="*/ 453849 h 494957"/>
              <a:gd name="connsiteX16" fmla="*/ 239955 w 512962"/>
              <a:gd name="connsiteY16" fmla="*/ 438921 h 494957"/>
              <a:gd name="connsiteX17" fmla="*/ 195168 w 512962"/>
              <a:gd name="connsiteY17" fmla="*/ 465046 h 494957"/>
              <a:gd name="connsiteX18" fmla="*/ 90665 w 512962"/>
              <a:gd name="connsiteY18" fmla="*/ 442653 h 494957"/>
              <a:gd name="connsiteX19" fmla="*/ 16020 w 512962"/>
              <a:gd name="connsiteY19" fmla="*/ 360543 h 494957"/>
              <a:gd name="connsiteX20" fmla="*/ 1091 w 512962"/>
              <a:gd name="connsiteY20" fmla="*/ 289631 h 494957"/>
              <a:gd name="connsiteX21" fmla="*/ 34682 w 512962"/>
              <a:gd name="connsiteY21" fmla="*/ 237379 h 494957"/>
              <a:gd name="connsiteX22" fmla="*/ 79469 w 512962"/>
              <a:gd name="connsiteY22" fmla="*/ 214985 h 494957"/>
              <a:gd name="connsiteX23" fmla="*/ 116791 w 512962"/>
              <a:gd name="connsiteY23" fmla="*/ 177663 h 494957"/>
              <a:gd name="connsiteX24" fmla="*/ 161578 w 512962"/>
              <a:gd name="connsiteY24" fmla="*/ 170198 h 494957"/>
              <a:gd name="connsiteX25" fmla="*/ 239956 w 512962"/>
              <a:gd name="connsiteY25" fmla="*/ 151538 h 494957"/>
              <a:gd name="connsiteX26" fmla="*/ 318332 w 512962"/>
              <a:gd name="connsiteY26" fmla="*/ 136610 h 494957"/>
              <a:gd name="connsiteX27" fmla="*/ 370584 w 512962"/>
              <a:gd name="connsiteY27" fmla="*/ 9712 h 494957"/>
              <a:gd name="connsiteX0" fmla="*/ 370584 w 512962"/>
              <a:gd name="connsiteY0" fmla="*/ 5589 h 490834"/>
              <a:gd name="connsiteX1" fmla="*/ 456425 w 512962"/>
              <a:gd name="connsiteY1" fmla="*/ 16786 h 490834"/>
              <a:gd name="connsiteX2" fmla="*/ 512409 w 512962"/>
              <a:gd name="connsiteY2" fmla="*/ 113825 h 490834"/>
              <a:gd name="connsiteX3" fmla="*/ 482551 w 512962"/>
              <a:gd name="connsiteY3" fmla="*/ 121289 h 490834"/>
              <a:gd name="connsiteX4" fmla="*/ 441497 w 512962"/>
              <a:gd name="connsiteY4" fmla="*/ 151147 h 490834"/>
              <a:gd name="connsiteX5" fmla="*/ 437764 w 512962"/>
              <a:gd name="connsiteY5" fmla="*/ 195934 h 490834"/>
              <a:gd name="connsiteX6" fmla="*/ 400443 w 512962"/>
              <a:gd name="connsiteY6" fmla="*/ 184737 h 490834"/>
              <a:gd name="connsiteX7" fmla="*/ 363119 w 512962"/>
              <a:gd name="connsiteY7" fmla="*/ 203398 h 490834"/>
              <a:gd name="connsiteX8" fmla="*/ 385513 w 512962"/>
              <a:gd name="connsiteY8" fmla="*/ 251918 h 490834"/>
              <a:gd name="connsiteX9" fmla="*/ 359387 w 512962"/>
              <a:gd name="connsiteY9" fmla="*/ 337759 h 490834"/>
              <a:gd name="connsiteX10" fmla="*/ 426567 w 512962"/>
              <a:gd name="connsiteY10" fmla="*/ 360153 h 490834"/>
              <a:gd name="connsiteX11" fmla="*/ 422835 w 512962"/>
              <a:gd name="connsiteY11" fmla="*/ 408672 h 490834"/>
              <a:gd name="connsiteX12" fmla="*/ 430300 w 512962"/>
              <a:gd name="connsiteY12" fmla="*/ 457191 h 490834"/>
              <a:gd name="connsiteX13" fmla="*/ 415372 w 512962"/>
              <a:gd name="connsiteY13" fmla="*/ 490780 h 490834"/>
              <a:gd name="connsiteX14" fmla="*/ 378048 w 512962"/>
              <a:gd name="connsiteY14" fmla="*/ 464656 h 490834"/>
              <a:gd name="connsiteX15" fmla="*/ 310868 w 512962"/>
              <a:gd name="connsiteY15" fmla="*/ 449726 h 490834"/>
              <a:gd name="connsiteX16" fmla="*/ 239955 w 512962"/>
              <a:gd name="connsiteY16" fmla="*/ 434798 h 490834"/>
              <a:gd name="connsiteX17" fmla="*/ 195168 w 512962"/>
              <a:gd name="connsiteY17" fmla="*/ 460923 h 490834"/>
              <a:gd name="connsiteX18" fmla="*/ 90665 w 512962"/>
              <a:gd name="connsiteY18" fmla="*/ 438530 h 490834"/>
              <a:gd name="connsiteX19" fmla="*/ 16020 w 512962"/>
              <a:gd name="connsiteY19" fmla="*/ 356420 h 490834"/>
              <a:gd name="connsiteX20" fmla="*/ 1091 w 512962"/>
              <a:gd name="connsiteY20" fmla="*/ 285508 h 490834"/>
              <a:gd name="connsiteX21" fmla="*/ 34682 w 512962"/>
              <a:gd name="connsiteY21" fmla="*/ 233256 h 490834"/>
              <a:gd name="connsiteX22" fmla="*/ 79469 w 512962"/>
              <a:gd name="connsiteY22" fmla="*/ 210862 h 490834"/>
              <a:gd name="connsiteX23" fmla="*/ 116791 w 512962"/>
              <a:gd name="connsiteY23" fmla="*/ 173540 h 490834"/>
              <a:gd name="connsiteX24" fmla="*/ 161578 w 512962"/>
              <a:gd name="connsiteY24" fmla="*/ 166075 h 490834"/>
              <a:gd name="connsiteX25" fmla="*/ 239956 w 512962"/>
              <a:gd name="connsiteY25" fmla="*/ 147415 h 490834"/>
              <a:gd name="connsiteX26" fmla="*/ 318332 w 512962"/>
              <a:gd name="connsiteY26" fmla="*/ 132487 h 490834"/>
              <a:gd name="connsiteX27" fmla="*/ 381781 w 512962"/>
              <a:gd name="connsiteY27" fmla="*/ 76502 h 490834"/>
              <a:gd name="connsiteX28" fmla="*/ 370584 w 512962"/>
              <a:gd name="connsiteY28" fmla="*/ 5589 h 490834"/>
              <a:gd name="connsiteX0" fmla="*/ 370584 w 512962"/>
              <a:gd name="connsiteY0" fmla="*/ 2598 h 487843"/>
              <a:gd name="connsiteX1" fmla="*/ 456425 w 512962"/>
              <a:gd name="connsiteY1" fmla="*/ 13795 h 487843"/>
              <a:gd name="connsiteX2" fmla="*/ 512409 w 512962"/>
              <a:gd name="connsiteY2" fmla="*/ 110834 h 487843"/>
              <a:gd name="connsiteX3" fmla="*/ 482551 w 512962"/>
              <a:gd name="connsiteY3" fmla="*/ 118298 h 487843"/>
              <a:gd name="connsiteX4" fmla="*/ 441497 w 512962"/>
              <a:gd name="connsiteY4" fmla="*/ 148156 h 487843"/>
              <a:gd name="connsiteX5" fmla="*/ 437764 w 512962"/>
              <a:gd name="connsiteY5" fmla="*/ 192943 h 487843"/>
              <a:gd name="connsiteX6" fmla="*/ 400443 w 512962"/>
              <a:gd name="connsiteY6" fmla="*/ 181746 h 487843"/>
              <a:gd name="connsiteX7" fmla="*/ 363119 w 512962"/>
              <a:gd name="connsiteY7" fmla="*/ 200407 h 487843"/>
              <a:gd name="connsiteX8" fmla="*/ 385513 w 512962"/>
              <a:gd name="connsiteY8" fmla="*/ 248927 h 487843"/>
              <a:gd name="connsiteX9" fmla="*/ 359387 w 512962"/>
              <a:gd name="connsiteY9" fmla="*/ 334768 h 487843"/>
              <a:gd name="connsiteX10" fmla="*/ 426567 w 512962"/>
              <a:gd name="connsiteY10" fmla="*/ 357162 h 487843"/>
              <a:gd name="connsiteX11" fmla="*/ 422835 w 512962"/>
              <a:gd name="connsiteY11" fmla="*/ 405681 h 487843"/>
              <a:gd name="connsiteX12" fmla="*/ 430300 w 512962"/>
              <a:gd name="connsiteY12" fmla="*/ 454200 h 487843"/>
              <a:gd name="connsiteX13" fmla="*/ 415372 w 512962"/>
              <a:gd name="connsiteY13" fmla="*/ 487789 h 487843"/>
              <a:gd name="connsiteX14" fmla="*/ 378048 w 512962"/>
              <a:gd name="connsiteY14" fmla="*/ 461665 h 487843"/>
              <a:gd name="connsiteX15" fmla="*/ 310868 w 512962"/>
              <a:gd name="connsiteY15" fmla="*/ 446735 h 487843"/>
              <a:gd name="connsiteX16" fmla="*/ 239955 w 512962"/>
              <a:gd name="connsiteY16" fmla="*/ 431807 h 487843"/>
              <a:gd name="connsiteX17" fmla="*/ 195168 w 512962"/>
              <a:gd name="connsiteY17" fmla="*/ 457932 h 487843"/>
              <a:gd name="connsiteX18" fmla="*/ 90665 w 512962"/>
              <a:gd name="connsiteY18" fmla="*/ 435539 h 487843"/>
              <a:gd name="connsiteX19" fmla="*/ 16020 w 512962"/>
              <a:gd name="connsiteY19" fmla="*/ 353429 h 487843"/>
              <a:gd name="connsiteX20" fmla="*/ 1091 w 512962"/>
              <a:gd name="connsiteY20" fmla="*/ 282517 h 487843"/>
              <a:gd name="connsiteX21" fmla="*/ 34682 w 512962"/>
              <a:gd name="connsiteY21" fmla="*/ 230265 h 487843"/>
              <a:gd name="connsiteX22" fmla="*/ 79469 w 512962"/>
              <a:gd name="connsiteY22" fmla="*/ 207871 h 487843"/>
              <a:gd name="connsiteX23" fmla="*/ 116791 w 512962"/>
              <a:gd name="connsiteY23" fmla="*/ 170549 h 487843"/>
              <a:gd name="connsiteX24" fmla="*/ 161578 w 512962"/>
              <a:gd name="connsiteY24" fmla="*/ 163084 h 487843"/>
              <a:gd name="connsiteX25" fmla="*/ 239956 w 512962"/>
              <a:gd name="connsiteY25" fmla="*/ 144424 h 487843"/>
              <a:gd name="connsiteX26" fmla="*/ 318332 w 512962"/>
              <a:gd name="connsiteY26" fmla="*/ 129496 h 487843"/>
              <a:gd name="connsiteX27" fmla="*/ 381781 w 512962"/>
              <a:gd name="connsiteY27" fmla="*/ 73511 h 487843"/>
              <a:gd name="connsiteX28" fmla="*/ 381781 w 512962"/>
              <a:gd name="connsiteY28" fmla="*/ 32455 h 487843"/>
              <a:gd name="connsiteX29" fmla="*/ 370584 w 512962"/>
              <a:gd name="connsiteY29" fmla="*/ 2598 h 487843"/>
              <a:gd name="connsiteX0" fmla="*/ 370584 w 512962"/>
              <a:gd name="connsiteY0" fmla="*/ 2598 h 487843"/>
              <a:gd name="connsiteX1" fmla="*/ 456425 w 512962"/>
              <a:gd name="connsiteY1" fmla="*/ 13795 h 487843"/>
              <a:gd name="connsiteX2" fmla="*/ 512409 w 512962"/>
              <a:gd name="connsiteY2" fmla="*/ 110834 h 487843"/>
              <a:gd name="connsiteX3" fmla="*/ 482551 w 512962"/>
              <a:gd name="connsiteY3" fmla="*/ 118298 h 487843"/>
              <a:gd name="connsiteX4" fmla="*/ 441497 w 512962"/>
              <a:gd name="connsiteY4" fmla="*/ 148156 h 487843"/>
              <a:gd name="connsiteX5" fmla="*/ 437764 w 512962"/>
              <a:gd name="connsiteY5" fmla="*/ 192943 h 487843"/>
              <a:gd name="connsiteX6" fmla="*/ 400443 w 512962"/>
              <a:gd name="connsiteY6" fmla="*/ 181746 h 487843"/>
              <a:gd name="connsiteX7" fmla="*/ 363119 w 512962"/>
              <a:gd name="connsiteY7" fmla="*/ 200407 h 487843"/>
              <a:gd name="connsiteX8" fmla="*/ 385513 w 512962"/>
              <a:gd name="connsiteY8" fmla="*/ 248927 h 487843"/>
              <a:gd name="connsiteX9" fmla="*/ 359387 w 512962"/>
              <a:gd name="connsiteY9" fmla="*/ 334768 h 487843"/>
              <a:gd name="connsiteX10" fmla="*/ 426567 w 512962"/>
              <a:gd name="connsiteY10" fmla="*/ 357162 h 487843"/>
              <a:gd name="connsiteX11" fmla="*/ 422835 w 512962"/>
              <a:gd name="connsiteY11" fmla="*/ 405681 h 487843"/>
              <a:gd name="connsiteX12" fmla="*/ 430300 w 512962"/>
              <a:gd name="connsiteY12" fmla="*/ 454200 h 487843"/>
              <a:gd name="connsiteX13" fmla="*/ 415372 w 512962"/>
              <a:gd name="connsiteY13" fmla="*/ 487789 h 487843"/>
              <a:gd name="connsiteX14" fmla="*/ 378048 w 512962"/>
              <a:gd name="connsiteY14" fmla="*/ 461665 h 487843"/>
              <a:gd name="connsiteX15" fmla="*/ 310868 w 512962"/>
              <a:gd name="connsiteY15" fmla="*/ 446735 h 487843"/>
              <a:gd name="connsiteX16" fmla="*/ 239955 w 512962"/>
              <a:gd name="connsiteY16" fmla="*/ 431807 h 487843"/>
              <a:gd name="connsiteX17" fmla="*/ 195168 w 512962"/>
              <a:gd name="connsiteY17" fmla="*/ 457932 h 487843"/>
              <a:gd name="connsiteX18" fmla="*/ 90665 w 512962"/>
              <a:gd name="connsiteY18" fmla="*/ 435539 h 487843"/>
              <a:gd name="connsiteX19" fmla="*/ 16020 w 512962"/>
              <a:gd name="connsiteY19" fmla="*/ 353429 h 487843"/>
              <a:gd name="connsiteX20" fmla="*/ 1091 w 512962"/>
              <a:gd name="connsiteY20" fmla="*/ 282517 h 487843"/>
              <a:gd name="connsiteX21" fmla="*/ 34682 w 512962"/>
              <a:gd name="connsiteY21" fmla="*/ 230265 h 487843"/>
              <a:gd name="connsiteX22" fmla="*/ 79469 w 512962"/>
              <a:gd name="connsiteY22" fmla="*/ 207871 h 487843"/>
              <a:gd name="connsiteX23" fmla="*/ 116791 w 512962"/>
              <a:gd name="connsiteY23" fmla="*/ 170549 h 487843"/>
              <a:gd name="connsiteX24" fmla="*/ 161578 w 512962"/>
              <a:gd name="connsiteY24" fmla="*/ 163084 h 487843"/>
              <a:gd name="connsiteX25" fmla="*/ 239956 w 512962"/>
              <a:gd name="connsiteY25" fmla="*/ 144424 h 487843"/>
              <a:gd name="connsiteX26" fmla="*/ 318332 w 512962"/>
              <a:gd name="connsiteY26" fmla="*/ 129496 h 487843"/>
              <a:gd name="connsiteX27" fmla="*/ 340727 w 512962"/>
              <a:gd name="connsiteY27" fmla="*/ 99636 h 487843"/>
              <a:gd name="connsiteX28" fmla="*/ 381781 w 512962"/>
              <a:gd name="connsiteY28" fmla="*/ 73511 h 487843"/>
              <a:gd name="connsiteX29" fmla="*/ 381781 w 512962"/>
              <a:gd name="connsiteY29" fmla="*/ 32455 h 487843"/>
              <a:gd name="connsiteX30" fmla="*/ 370584 w 512962"/>
              <a:gd name="connsiteY30" fmla="*/ 2598 h 487843"/>
              <a:gd name="connsiteX0" fmla="*/ 370584 w 512962"/>
              <a:gd name="connsiteY0" fmla="*/ 2598 h 487843"/>
              <a:gd name="connsiteX1" fmla="*/ 456425 w 512962"/>
              <a:gd name="connsiteY1" fmla="*/ 13795 h 487843"/>
              <a:gd name="connsiteX2" fmla="*/ 512409 w 512962"/>
              <a:gd name="connsiteY2" fmla="*/ 110834 h 487843"/>
              <a:gd name="connsiteX3" fmla="*/ 482551 w 512962"/>
              <a:gd name="connsiteY3" fmla="*/ 118298 h 487843"/>
              <a:gd name="connsiteX4" fmla="*/ 441497 w 512962"/>
              <a:gd name="connsiteY4" fmla="*/ 148156 h 487843"/>
              <a:gd name="connsiteX5" fmla="*/ 437764 w 512962"/>
              <a:gd name="connsiteY5" fmla="*/ 192943 h 487843"/>
              <a:gd name="connsiteX6" fmla="*/ 400443 w 512962"/>
              <a:gd name="connsiteY6" fmla="*/ 181746 h 487843"/>
              <a:gd name="connsiteX7" fmla="*/ 363119 w 512962"/>
              <a:gd name="connsiteY7" fmla="*/ 200407 h 487843"/>
              <a:gd name="connsiteX8" fmla="*/ 385513 w 512962"/>
              <a:gd name="connsiteY8" fmla="*/ 248927 h 487843"/>
              <a:gd name="connsiteX9" fmla="*/ 359387 w 512962"/>
              <a:gd name="connsiteY9" fmla="*/ 334768 h 487843"/>
              <a:gd name="connsiteX10" fmla="*/ 426567 w 512962"/>
              <a:gd name="connsiteY10" fmla="*/ 357162 h 487843"/>
              <a:gd name="connsiteX11" fmla="*/ 422835 w 512962"/>
              <a:gd name="connsiteY11" fmla="*/ 405681 h 487843"/>
              <a:gd name="connsiteX12" fmla="*/ 430300 w 512962"/>
              <a:gd name="connsiteY12" fmla="*/ 454200 h 487843"/>
              <a:gd name="connsiteX13" fmla="*/ 415372 w 512962"/>
              <a:gd name="connsiteY13" fmla="*/ 487789 h 487843"/>
              <a:gd name="connsiteX14" fmla="*/ 378048 w 512962"/>
              <a:gd name="connsiteY14" fmla="*/ 461665 h 487843"/>
              <a:gd name="connsiteX15" fmla="*/ 310868 w 512962"/>
              <a:gd name="connsiteY15" fmla="*/ 446735 h 487843"/>
              <a:gd name="connsiteX16" fmla="*/ 239955 w 512962"/>
              <a:gd name="connsiteY16" fmla="*/ 431807 h 487843"/>
              <a:gd name="connsiteX17" fmla="*/ 195168 w 512962"/>
              <a:gd name="connsiteY17" fmla="*/ 457932 h 487843"/>
              <a:gd name="connsiteX18" fmla="*/ 90665 w 512962"/>
              <a:gd name="connsiteY18" fmla="*/ 435539 h 487843"/>
              <a:gd name="connsiteX19" fmla="*/ 16020 w 512962"/>
              <a:gd name="connsiteY19" fmla="*/ 353429 h 487843"/>
              <a:gd name="connsiteX20" fmla="*/ 1091 w 512962"/>
              <a:gd name="connsiteY20" fmla="*/ 282517 h 487843"/>
              <a:gd name="connsiteX21" fmla="*/ 34682 w 512962"/>
              <a:gd name="connsiteY21" fmla="*/ 230265 h 487843"/>
              <a:gd name="connsiteX22" fmla="*/ 79469 w 512962"/>
              <a:gd name="connsiteY22" fmla="*/ 207871 h 487843"/>
              <a:gd name="connsiteX23" fmla="*/ 124255 w 512962"/>
              <a:gd name="connsiteY23" fmla="*/ 189211 h 487843"/>
              <a:gd name="connsiteX24" fmla="*/ 161578 w 512962"/>
              <a:gd name="connsiteY24" fmla="*/ 163084 h 487843"/>
              <a:gd name="connsiteX25" fmla="*/ 239956 w 512962"/>
              <a:gd name="connsiteY25" fmla="*/ 144424 h 487843"/>
              <a:gd name="connsiteX26" fmla="*/ 318332 w 512962"/>
              <a:gd name="connsiteY26" fmla="*/ 129496 h 487843"/>
              <a:gd name="connsiteX27" fmla="*/ 340727 w 512962"/>
              <a:gd name="connsiteY27" fmla="*/ 99636 h 487843"/>
              <a:gd name="connsiteX28" fmla="*/ 381781 w 512962"/>
              <a:gd name="connsiteY28" fmla="*/ 73511 h 487843"/>
              <a:gd name="connsiteX29" fmla="*/ 381781 w 512962"/>
              <a:gd name="connsiteY29" fmla="*/ 32455 h 487843"/>
              <a:gd name="connsiteX30" fmla="*/ 370584 w 512962"/>
              <a:gd name="connsiteY30" fmla="*/ 2598 h 487843"/>
              <a:gd name="connsiteX0" fmla="*/ 370584 w 512962"/>
              <a:gd name="connsiteY0" fmla="*/ 2598 h 472988"/>
              <a:gd name="connsiteX1" fmla="*/ 456425 w 512962"/>
              <a:gd name="connsiteY1" fmla="*/ 13795 h 472988"/>
              <a:gd name="connsiteX2" fmla="*/ 512409 w 512962"/>
              <a:gd name="connsiteY2" fmla="*/ 110834 h 472988"/>
              <a:gd name="connsiteX3" fmla="*/ 482551 w 512962"/>
              <a:gd name="connsiteY3" fmla="*/ 118298 h 472988"/>
              <a:gd name="connsiteX4" fmla="*/ 441497 w 512962"/>
              <a:gd name="connsiteY4" fmla="*/ 148156 h 472988"/>
              <a:gd name="connsiteX5" fmla="*/ 437764 w 512962"/>
              <a:gd name="connsiteY5" fmla="*/ 192943 h 472988"/>
              <a:gd name="connsiteX6" fmla="*/ 400443 w 512962"/>
              <a:gd name="connsiteY6" fmla="*/ 181746 h 472988"/>
              <a:gd name="connsiteX7" fmla="*/ 363119 w 512962"/>
              <a:gd name="connsiteY7" fmla="*/ 200407 h 472988"/>
              <a:gd name="connsiteX8" fmla="*/ 385513 w 512962"/>
              <a:gd name="connsiteY8" fmla="*/ 248927 h 472988"/>
              <a:gd name="connsiteX9" fmla="*/ 359387 w 512962"/>
              <a:gd name="connsiteY9" fmla="*/ 334768 h 472988"/>
              <a:gd name="connsiteX10" fmla="*/ 426567 w 512962"/>
              <a:gd name="connsiteY10" fmla="*/ 357162 h 472988"/>
              <a:gd name="connsiteX11" fmla="*/ 422835 w 512962"/>
              <a:gd name="connsiteY11" fmla="*/ 405681 h 472988"/>
              <a:gd name="connsiteX12" fmla="*/ 430300 w 512962"/>
              <a:gd name="connsiteY12" fmla="*/ 454200 h 472988"/>
              <a:gd name="connsiteX13" fmla="*/ 415372 w 512962"/>
              <a:gd name="connsiteY13" fmla="*/ 472860 h 472988"/>
              <a:gd name="connsiteX14" fmla="*/ 378048 w 512962"/>
              <a:gd name="connsiteY14" fmla="*/ 461665 h 472988"/>
              <a:gd name="connsiteX15" fmla="*/ 310868 w 512962"/>
              <a:gd name="connsiteY15" fmla="*/ 446735 h 472988"/>
              <a:gd name="connsiteX16" fmla="*/ 239955 w 512962"/>
              <a:gd name="connsiteY16" fmla="*/ 431807 h 472988"/>
              <a:gd name="connsiteX17" fmla="*/ 195168 w 512962"/>
              <a:gd name="connsiteY17" fmla="*/ 457932 h 472988"/>
              <a:gd name="connsiteX18" fmla="*/ 90665 w 512962"/>
              <a:gd name="connsiteY18" fmla="*/ 435539 h 472988"/>
              <a:gd name="connsiteX19" fmla="*/ 16020 w 512962"/>
              <a:gd name="connsiteY19" fmla="*/ 353429 h 472988"/>
              <a:gd name="connsiteX20" fmla="*/ 1091 w 512962"/>
              <a:gd name="connsiteY20" fmla="*/ 282517 h 472988"/>
              <a:gd name="connsiteX21" fmla="*/ 34682 w 512962"/>
              <a:gd name="connsiteY21" fmla="*/ 230265 h 472988"/>
              <a:gd name="connsiteX22" fmla="*/ 79469 w 512962"/>
              <a:gd name="connsiteY22" fmla="*/ 207871 h 472988"/>
              <a:gd name="connsiteX23" fmla="*/ 124255 w 512962"/>
              <a:gd name="connsiteY23" fmla="*/ 189211 h 472988"/>
              <a:gd name="connsiteX24" fmla="*/ 161578 w 512962"/>
              <a:gd name="connsiteY24" fmla="*/ 163084 h 472988"/>
              <a:gd name="connsiteX25" fmla="*/ 239956 w 512962"/>
              <a:gd name="connsiteY25" fmla="*/ 144424 h 472988"/>
              <a:gd name="connsiteX26" fmla="*/ 318332 w 512962"/>
              <a:gd name="connsiteY26" fmla="*/ 129496 h 472988"/>
              <a:gd name="connsiteX27" fmla="*/ 340727 w 512962"/>
              <a:gd name="connsiteY27" fmla="*/ 99636 h 472988"/>
              <a:gd name="connsiteX28" fmla="*/ 381781 w 512962"/>
              <a:gd name="connsiteY28" fmla="*/ 73511 h 472988"/>
              <a:gd name="connsiteX29" fmla="*/ 381781 w 512962"/>
              <a:gd name="connsiteY29" fmla="*/ 32455 h 472988"/>
              <a:gd name="connsiteX30" fmla="*/ 370584 w 512962"/>
              <a:gd name="connsiteY30" fmla="*/ 2598 h 472988"/>
              <a:gd name="connsiteX0" fmla="*/ 370584 w 512962"/>
              <a:gd name="connsiteY0" fmla="*/ 2598 h 480172"/>
              <a:gd name="connsiteX1" fmla="*/ 456425 w 512962"/>
              <a:gd name="connsiteY1" fmla="*/ 13795 h 480172"/>
              <a:gd name="connsiteX2" fmla="*/ 512409 w 512962"/>
              <a:gd name="connsiteY2" fmla="*/ 110834 h 480172"/>
              <a:gd name="connsiteX3" fmla="*/ 482551 w 512962"/>
              <a:gd name="connsiteY3" fmla="*/ 118298 h 480172"/>
              <a:gd name="connsiteX4" fmla="*/ 441497 w 512962"/>
              <a:gd name="connsiteY4" fmla="*/ 148156 h 480172"/>
              <a:gd name="connsiteX5" fmla="*/ 437764 w 512962"/>
              <a:gd name="connsiteY5" fmla="*/ 192943 h 480172"/>
              <a:gd name="connsiteX6" fmla="*/ 400443 w 512962"/>
              <a:gd name="connsiteY6" fmla="*/ 181746 h 480172"/>
              <a:gd name="connsiteX7" fmla="*/ 363119 w 512962"/>
              <a:gd name="connsiteY7" fmla="*/ 200407 h 480172"/>
              <a:gd name="connsiteX8" fmla="*/ 385513 w 512962"/>
              <a:gd name="connsiteY8" fmla="*/ 248927 h 480172"/>
              <a:gd name="connsiteX9" fmla="*/ 359387 w 512962"/>
              <a:gd name="connsiteY9" fmla="*/ 334768 h 480172"/>
              <a:gd name="connsiteX10" fmla="*/ 426567 w 512962"/>
              <a:gd name="connsiteY10" fmla="*/ 357162 h 480172"/>
              <a:gd name="connsiteX11" fmla="*/ 422835 w 512962"/>
              <a:gd name="connsiteY11" fmla="*/ 405681 h 480172"/>
              <a:gd name="connsiteX12" fmla="*/ 430300 w 512962"/>
              <a:gd name="connsiteY12" fmla="*/ 454200 h 480172"/>
              <a:gd name="connsiteX13" fmla="*/ 415372 w 512962"/>
              <a:gd name="connsiteY13" fmla="*/ 472860 h 480172"/>
              <a:gd name="connsiteX14" fmla="*/ 378048 w 512962"/>
              <a:gd name="connsiteY14" fmla="*/ 461665 h 480172"/>
              <a:gd name="connsiteX15" fmla="*/ 310868 w 512962"/>
              <a:gd name="connsiteY15" fmla="*/ 446735 h 480172"/>
              <a:gd name="connsiteX16" fmla="*/ 239955 w 512962"/>
              <a:gd name="connsiteY16" fmla="*/ 431807 h 480172"/>
              <a:gd name="connsiteX17" fmla="*/ 195168 w 512962"/>
              <a:gd name="connsiteY17" fmla="*/ 457932 h 480172"/>
              <a:gd name="connsiteX18" fmla="*/ 133237 w 512962"/>
              <a:gd name="connsiteY18" fmla="*/ 479657 h 480172"/>
              <a:gd name="connsiteX19" fmla="*/ 90665 w 512962"/>
              <a:gd name="connsiteY19" fmla="*/ 435539 h 480172"/>
              <a:gd name="connsiteX20" fmla="*/ 16020 w 512962"/>
              <a:gd name="connsiteY20" fmla="*/ 353429 h 480172"/>
              <a:gd name="connsiteX21" fmla="*/ 1091 w 512962"/>
              <a:gd name="connsiteY21" fmla="*/ 282517 h 480172"/>
              <a:gd name="connsiteX22" fmla="*/ 34682 w 512962"/>
              <a:gd name="connsiteY22" fmla="*/ 230265 h 480172"/>
              <a:gd name="connsiteX23" fmla="*/ 79469 w 512962"/>
              <a:gd name="connsiteY23" fmla="*/ 207871 h 480172"/>
              <a:gd name="connsiteX24" fmla="*/ 124255 w 512962"/>
              <a:gd name="connsiteY24" fmla="*/ 189211 h 480172"/>
              <a:gd name="connsiteX25" fmla="*/ 161578 w 512962"/>
              <a:gd name="connsiteY25" fmla="*/ 163084 h 480172"/>
              <a:gd name="connsiteX26" fmla="*/ 239956 w 512962"/>
              <a:gd name="connsiteY26" fmla="*/ 144424 h 480172"/>
              <a:gd name="connsiteX27" fmla="*/ 318332 w 512962"/>
              <a:gd name="connsiteY27" fmla="*/ 129496 h 480172"/>
              <a:gd name="connsiteX28" fmla="*/ 340727 w 512962"/>
              <a:gd name="connsiteY28" fmla="*/ 99636 h 480172"/>
              <a:gd name="connsiteX29" fmla="*/ 381781 w 512962"/>
              <a:gd name="connsiteY29" fmla="*/ 73511 h 480172"/>
              <a:gd name="connsiteX30" fmla="*/ 381781 w 512962"/>
              <a:gd name="connsiteY30" fmla="*/ 32455 h 480172"/>
              <a:gd name="connsiteX31" fmla="*/ 370584 w 512962"/>
              <a:gd name="connsiteY31" fmla="*/ 2598 h 480172"/>
              <a:gd name="connsiteX0" fmla="*/ 370584 w 512962"/>
              <a:gd name="connsiteY0" fmla="*/ 2598 h 484267"/>
              <a:gd name="connsiteX1" fmla="*/ 456425 w 512962"/>
              <a:gd name="connsiteY1" fmla="*/ 13795 h 484267"/>
              <a:gd name="connsiteX2" fmla="*/ 512409 w 512962"/>
              <a:gd name="connsiteY2" fmla="*/ 110834 h 484267"/>
              <a:gd name="connsiteX3" fmla="*/ 482551 w 512962"/>
              <a:gd name="connsiteY3" fmla="*/ 118298 h 484267"/>
              <a:gd name="connsiteX4" fmla="*/ 441497 w 512962"/>
              <a:gd name="connsiteY4" fmla="*/ 148156 h 484267"/>
              <a:gd name="connsiteX5" fmla="*/ 437764 w 512962"/>
              <a:gd name="connsiteY5" fmla="*/ 192943 h 484267"/>
              <a:gd name="connsiteX6" fmla="*/ 400443 w 512962"/>
              <a:gd name="connsiteY6" fmla="*/ 181746 h 484267"/>
              <a:gd name="connsiteX7" fmla="*/ 363119 w 512962"/>
              <a:gd name="connsiteY7" fmla="*/ 200407 h 484267"/>
              <a:gd name="connsiteX8" fmla="*/ 385513 w 512962"/>
              <a:gd name="connsiteY8" fmla="*/ 248927 h 484267"/>
              <a:gd name="connsiteX9" fmla="*/ 359387 w 512962"/>
              <a:gd name="connsiteY9" fmla="*/ 334768 h 484267"/>
              <a:gd name="connsiteX10" fmla="*/ 426567 w 512962"/>
              <a:gd name="connsiteY10" fmla="*/ 357162 h 484267"/>
              <a:gd name="connsiteX11" fmla="*/ 422835 w 512962"/>
              <a:gd name="connsiteY11" fmla="*/ 405681 h 484267"/>
              <a:gd name="connsiteX12" fmla="*/ 430300 w 512962"/>
              <a:gd name="connsiteY12" fmla="*/ 454200 h 484267"/>
              <a:gd name="connsiteX13" fmla="*/ 415372 w 512962"/>
              <a:gd name="connsiteY13" fmla="*/ 472860 h 484267"/>
              <a:gd name="connsiteX14" fmla="*/ 378048 w 512962"/>
              <a:gd name="connsiteY14" fmla="*/ 461665 h 484267"/>
              <a:gd name="connsiteX15" fmla="*/ 310868 w 512962"/>
              <a:gd name="connsiteY15" fmla="*/ 446735 h 484267"/>
              <a:gd name="connsiteX16" fmla="*/ 239955 w 512962"/>
              <a:gd name="connsiteY16" fmla="*/ 431807 h 484267"/>
              <a:gd name="connsiteX17" fmla="*/ 209740 w 512962"/>
              <a:gd name="connsiteY17" fmla="*/ 479791 h 484267"/>
              <a:gd name="connsiteX18" fmla="*/ 133237 w 512962"/>
              <a:gd name="connsiteY18" fmla="*/ 479657 h 484267"/>
              <a:gd name="connsiteX19" fmla="*/ 90665 w 512962"/>
              <a:gd name="connsiteY19" fmla="*/ 435539 h 484267"/>
              <a:gd name="connsiteX20" fmla="*/ 16020 w 512962"/>
              <a:gd name="connsiteY20" fmla="*/ 353429 h 484267"/>
              <a:gd name="connsiteX21" fmla="*/ 1091 w 512962"/>
              <a:gd name="connsiteY21" fmla="*/ 282517 h 484267"/>
              <a:gd name="connsiteX22" fmla="*/ 34682 w 512962"/>
              <a:gd name="connsiteY22" fmla="*/ 230265 h 484267"/>
              <a:gd name="connsiteX23" fmla="*/ 79469 w 512962"/>
              <a:gd name="connsiteY23" fmla="*/ 207871 h 484267"/>
              <a:gd name="connsiteX24" fmla="*/ 124255 w 512962"/>
              <a:gd name="connsiteY24" fmla="*/ 189211 h 484267"/>
              <a:gd name="connsiteX25" fmla="*/ 161578 w 512962"/>
              <a:gd name="connsiteY25" fmla="*/ 163084 h 484267"/>
              <a:gd name="connsiteX26" fmla="*/ 239956 w 512962"/>
              <a:gd name="connsiteY26" fmla="*/ 144424 h 484267"/>
              <a:gd name="connsiteX27" fmla="*/ 318332 w 512962"/>
              <a:gd name="connsiteY27" fmla="*/ 129496 h 484267"/>
              <a:gd name="connsiteX28" fmla="*/ 340727 w 512962"/>
              <a:gd name="connsiteY28" fmla="*/ 99636 h 484267"/>
              <a:gd name="connsiteX29" fmla="*/ 381781 w 512962"/>
              <a:gd name="connsiteY29" fmla="*/ 73511 h 484267"/>
              <a:gd name="connsiteX30" fmla="*/ 381781 w 512962"/>
              <a:gd name="connsiteY30" fmla="*/ 32455 h 484267"/>
              <a:gd name="connsiteX31" fmla="*/ 370584 w 512962"/>
              <a:gd name="connsiteY31" fmla="*/ 2598 h 484267"/>
              <a:gd name="connsiteX0" fmla="*/ 370584 w 512962"/>
              <a:gd name="connsiteY0" fmla="*/ 2598 h 484267"/>
              <a:gd name="connsiteX1" fmla="*/ 456425 w 512962"/>
              <a:gd name="connsiteY1" fmla="*/ 13795 h 484267"/>
              <a:gd name="connsiteX2" fmla="*/ 512409 w 512962"/>
              <a:gd name="connsiteY2" fmla="*/ 110834 h 484267"/>
              <a:gd name="connsiteX3" fmla="*/ 482551 w 512962"/>
              <a:gd name="connsiteY3" fmla="*/ 118298 h 484267"/>
              <a:gd name="connsiteX4" fmla="*/ 441497 w 512962"/>
              <a:gd name="connsiteY4" fmla="*/ 148156 h 484267"/>
              <a:gd name="connsiteX5" fmla="*/ 437764 w 512962"/>
              <a:gd name="connsiteY5" fmla="*/ 192943 h 484267"/>
              <a:gd name="connsiteX6" fmla="*/ 400443 w 512962"/>
              <a:gd name="connsiteY6" fmla="*/ 181746 h 484267"/>
              <a:gd name="connsiteX7" fmla="*/ 363119 w 512962"/>
              <a:gd name="connsiteY7" fmla="*/ 200407 h 484267"/>
              <a:gd name="connsiteX8" fmla="*/ 385513 w 512962"/>
              <a:gd name="connsiteY8" fmla="*/ 248927 h 484267"/>
              <a:gd name="connsiteX9" fmla="*/ 359387 w 512962"/>
              <a:gd name="connsiteY9" fmla="*/ 334768 h 484267"/>
              <a:gd name="connsiteX10" fmla="*/ 426567 w 512962"/>
              <a:gd name="connsiteY10" fmla="*/ 357162 h 484267"/>
              <a:gd name="connsiteX11" fmla="*/ 422835 w 512962"/>
              <a:gd name="connsiteY11" fmla="*/ 405681 h 484267"/>
              <a:gd name="connsiteX12" fmla="*/ 430300 w 512962"/>
              <a:gd name="connsiteY12" fmla="*/ 454200 h 484267"/>
              <a:gd name="connsiteX13" fmla="*/ 415372 w 512962"/>
              <a:gd name="connsiteY13" fmla="*/ 472860 h 484267"/>
              <a:gd name="connsiteX14" fmla="*/ 378048 w 512962"/>
              <a:gd name="connsiteY14" fmla="*/ 461665 h 484267"/>
              <a:gd name="connsiteX15" fmla="*/ 299939 w 512962"/>
              <a:gd name="connsiteY15" fmla="*/ 472237 h 484267"/>
              <a:gd name="connsiteX16" fmla="*/ 239955 w 512962"/>
              <a:gd name="connsiteY16" fmla="*/ 431807 h 484267"/>
              <a:gd name="connsiteX17" fmla="*/ 209740 w 512962"/>
              <a:gd name="connsiteY17" fmla="*/ 479791 h 484267"/>
              <a:gd name="connsiteX18" fmla="*/ 133237 w 512962"/>
              <a:gd name="connsiteY18" fmla="*/ 479657 h 484267"/>
              <a:gd name="connsiteX19" fmla="*/ 90665 w 512962"/>
              <a:gd name="connsiteY19" fmla="*/ 435539 h 484267"/>
              <a:gd name="connsiteX20" fmla="*/ 16020 w 512962"/>
              <a:gd name="connsiteY20" fmla="*/ 353429 h 484267"/>
              <a:gd name="connsiteX21" fmla="*/ 1091 w 512962"/>
              <a:gd name="connsiteY21" fmla="*/ 282517 h 484267"/>
              <a:gd name="connsiteX22" fmla="*/ 34682 w 512962"/>
              <a:gd name="connsiteY22" fmla="*/ 230265 h 484267"/>
              <a:gd name="connsiteX23" fmla="*/ 79469 w 512962"/>
              <a:gd name="connsiteY23" fmla="*/ 207871 h 484267"/>
              <a:gd name="connsiteX24" fmla="*/ 124255 w 512962"/>
              <a:gd name="connsiteY24" fmla="*/ 189211 h 484267"/>
              <a:gd name="connsiteX25" fmla="*/ 161578 w 512962"/>
              <a:gd name="connsiteY25" fmla="*/ 163084 h 484267"/>
              <a:gd name="connsiteX26" fmla="*/ 239956 w 512962"/>
              <a:gd name="connsiteY26" fmla="*/ 144424 h 484267"/>
              <a:gd name="connsiteX27" fmla="*/ 318332 w 512962"/>
              <a:gd name="connsiteY27" fmla="*/ 129496 h 484267"/>
              <a:gd name="connsiteX28" fmla="*/ 340727 w 512962"/>
              <a:gd name="connsiteY28" fmla="*/ 99636 h 484267"/>
              <a:gd name="connsiteX29" fmla="*/ 381781 w 512962"/>
              <a:gd name="connsiteY29" fmla="*/ 73511 h 484267"/>
              <a:gd name="connsiteX30" fmla="*/ 381781 w 512962"/>
              <a:gd name="connsiteY30" fmla="*/ 32455 h 484267"/>
              <a:gd name="connsiteX31" fmla="*/ 370584 w 512962"/>
              <a:gd name="connsiteY31" fmla="*/ 2598 h 484267"/>
              <a:gd name="connsiteX0" fmla="*/ 370584 w 512962"/>
              <a:gd name="connsiteY0" fmla="*/ 2598 h 487167"/>
              <a:gd name="connsiteX1" fmla="*/ 456425 w 512962"/>
              <a:gd name="connsiteY1" fmla="*/ 13795 h 487167"/>
              <a:gd name="connsiteX2" fmla="*/ 512409 w 512962"/>
              <a:gd name="connsiteY2" fmla="*/ 110834 h 487167"/>
              <a:gd name="connsiteX3" fmla="*/ 482551 w 512962"/>
              <a:gd name="connsiteY3" fmla="*/ 118298 h 487167"/>
              <a:gd name="connsiteX4" fmla="*/ 441497 w 512962"/>
              <a:gd name="connsiteY4" fmla="*/ 148156 h 487167"/>
              <a:gd name="connsiteX5" fmla="*/ 437764 w 512962"/>
              <a:gd name="connsiteY5" fmla="*/ 192943 h 487167"/>
              <a:gd name="connsiteX6" fmla="*/ 400443 w 512962"/>
              <a:gd name="connsiteY6" fmla="*/ 181746 h 487167"/>
              <a:gd name="connsiteX7" fmla="*/ 363119 w 512962"/>
              <a:gd name="connsiteY7" fmla="*/ 200407 h 487167"/>
              <a:gd name="connsiteX8" fmla="*/ 385513 w 512962"/>
              <a:gd name="connsiteY8" fmla="*/ 248927 h 487167"/>
              <a:gd name="connsiteX9" fmla="*/ 359387 w 512962"/>
              <a:gd name="connsiteY9" fmla="*/ 334768 h 487167"/>
              <a:gd name="connsiteX10" fmla="*/ 426567 w 512962"/>
              <a:gd name="connsiteY10" fmla="*/ 357162 h 487167"/>
              <a:gd name="connsiteX11" fmla="*/ 422835 w 512962"/>
              <a:gd name="connsiteY11" fmla="*/ 405681 h 487167"/>
              <a:gd name="connsiteX12" fmla="*/ 430300 w 512962"/>
              <a:gd name="connsiteY12" fmla="*/ 454200 h 487167"/>
              <a:gd name="connsiteX13" fmla="*/ 415372 w 512962"/>
              <a:gd name="connsiteY13" fmla="*/ 472860 h 487167"/>
              <a:gd name="connsiteX14" fmla="*/ 378048 w 512962"/>
              <a:gd name="connsiteY14" fmla="*/ 487167 h 487167"/>
              <a:gd name="connsiteX15" fmla="*/ 299939 w 512962"/>
              <a:gd name="connsiteY15" fmla="*/ 472237 h 487167"/>
              <a:gd name="connsiteX16" fmla="*/ 239955 w 512962"/>
              <a:gd name="connsiteY16" fmla="*/ 431807 h 487167"/>
              <a:gd name="connsiteX17" fmla="*/ 209740 w 512962"/>
              <a:gd name="connsiteY17" fmla="*/ 479791 h 487167"/>
              <a:gd name="connsiteX18" fmla="*/ 133237 w 512962"/>
              <a:gd name="connsiteY18" fmla="*/ 479657 h 487167"/>
              <a:gd name="connsiteX19" fmla="*/ 90665 w 512962"/>
              <a:gd name="connsiteY19" fmla="*/ 435539 h 487167"/>
              <a:gd name="connsiteX20" fmla="*/ 16020 w 512962"/>
              <a:gd name="connsiteY20" fmla="*/ 353429 h 487167"/>
              <a:gd name="connsiteX21" fmla="*/ 1091 w 512962"/>
              <a:gd name="connsiteY21" fmla="*/ 282517 h 487167"/>
              <a:gd name="connsiteX22" fmla="*/ 34682 w 512962"/>
              <a:gd name="connsiteY22" fmla="*/ 230265 h 487167"/>
              <a:gd name="connsiteX23" fmla="*/ 79469 w 512962"/>
              <a:gd name="connsiteY23" fmla="*/ 207871 h 487167"/>
              <a:gd name="connsiteX24" fmla="*/ 124255 w 512962"/>
              <a:gd name="connsiteY24" fmla="*/ 189211 h 487167"/>
              <a:gd name="connsiteX25" fmla="*/ 161578 w 512962"/>
              <a:gd name="connsiteY25" fmla="*/ 163084 h 487167"/>
              <a:gd name="connsiteX26" fmla="*/ 239956 w 512962"/>
              <a:gd name="connsiteY26" fmla="*/ 144424 h 487167"/>
              <a:gd name="connsiteX27" fmla="*/ 318332 w 512962"/>
              <a:gd name="connsiteY27" fmla="*/ 129496 h 487167"/>
              <a:gd name="connsiteX28" fmla="*/ 340727 w 512962"/>
              <a:gd name="connsiteY28" fmla="*/ 99636 h 487167"/>
              <a:gd name="connsiteX29" fmla="*/ 381781 w 512962"/>
              <a:gd name="connsiteY29" fmla="*/ 73511 h 487167"/>
              <a:gd name="connsiteX30" fmla="*/ 381781 w 512962"/>
              <a:gd name="connsiteY30" fmla="*/ 32455 h 487167"/>
              <a:gd name="connsiteX31" fmla="*/ 370584 w 512962"/>
              <a:gd name="connsiteY31" fmla="*/ 2598 h 487167"/>
              <a:gd name="connsiteX0" fmla="*/ 370295 w 512673"/>
              <a:gd name="connsiteY0" fmla="*/ 2598 h 487167"/>
              <a:gd name="connsiteX1" fmla="*/ 456136 w 512673"/>
              <a:gd name="connsiteY1" fmla="*/ 13795 h 487167"/>
              <a:gd name="connsiteX2" fmla="*/ 512120 w 512673"/>
              <a:gd name="connsiteY2" fmla="*/ 110834 h 487167"/>
              <a:gd name="connsiteX3" fmla="*/ 482262 w 512673"/>
              <a:gd name="connsiteY3" fmla="*/ 118298 h 487167"/>
              <a:gd name="connsiteX4" fmla="*/ 441208 w 512673"/>
              <a:gd name="connsiteY4" fmla="*/ 148156 h 487167"/>
              <a:gd name="connsiteX5" fmla="*/ 437475 w 512673"/>
              <a:gd name="connsiteY5" fmla="*/ 192943 h 487167"/>
              <a:gd name="connsiteX6" fmla="*/ 400154 w 512673"/>
              <a:gd name="connsiteY6" fmla="*/ 181746 h 487167"/>
              <a:gd name="connsiteX7" fmla="*/ 362830 w 512673"/>
              <a:gd name="connsiteY7" fmla="*/ 200407 h 487167"/>
              <a:gd name="connsiteX8" fmla="*/ 385224 w 512673"/>
              <a:gd name="connsiteY8" fmla="*/ 248927 h 487167"/>
              <a:gd name="connsiteX9" fmla="*/ 359098 w 512673"/>
              <a:gd name="connsiteY9" fmla="*/ 334768 h 487167"/>
              <a:gd name="connsiteX10" fmla="*/ 426278 w 512673"/>
              <a:gd name="connsiteY10" fmla="*/ 357162 h 487167"/>
              <a:gd name="connsiteX11" fmla="*/ 422546 w 512673"/>
              <a:gd name="connsiteY11" fmla="*/ 405681 h 487167"/>
              <a:gd name="connsiteX12" fmla="*/ 430011 w 512673"/>
              <a:gd name="connsiteY12" fmla="*/ 454200 h 487167"/>
              <a:gd name="connsiteX13" fmla="*/ 415083 w 512673"/>
              <a:gd name="connsiteY13" fmla="*/ 472860 h 487167"/>
              <a:gd name="connsiteX14" fmla="*/ 377759 w 512673"/>
              <a:gd name="connsiteY14" fmla="*/ 487167 h 487167"/>
              <a:gd name="connsiteX15" fmla="*/ 299650 w 512673"/>
              <a:gd name="connsiteY15" fmla="*/ 472237 h 487167"/>
              <a:gd name="connsiteX16" fmla="*/ 239666 w 512673"/>
              <a:gd name="connsiteY16" fmla="*/ 431807 h 487167"/>
              <a:gd name="connsiteX17" fmla="*/ 209451 w 512673"/>
              <a:gd name="connsiteY17" fmla="*/ 479791 h 487167"/>
              <a:gd name="connsiteX18" fmla="*/ 132948 w 512673"/>
              <a:gd name="connsiteY18" fmla="*/ 479657 h 487167"/>
              <a:gd name="connsiteX19" fmla="*/ 72161 w 512673"/>
              <a:gd name="connsiteY19" fmla="*/ 450111 h 487167"/>
              <a:gd name="connsiteX20" fmla="*/ 15731 w 512673"/>
              <a:gd name="connsiteY20" fmla="*/ 353429 h 487167"/>
              <a:gd name="connsiteX21" fmla="*/ 802 w 512673"/>
              <a:gd name="connsiteY21" fmla="*/ 282517 h 487167"/>
              <a:gd name="connsiteX22" fmla="*/ 34393 w 512673"/>
              <a:gd name="connsiteY22" fmla="*/ 230265 h 487167"/>
              <a:gd name="connsiteX23" fmla="*/ 79180 w 512673"/>
              <a:gd name="connsiteY23" fmla="*/ 207871 h 487167"/>
              <a:gd name="connsiteX24" fmla="*/ 123966 w 512673"/>
              <a:gd name="connsiteY24" fmla="*/ 189211 h 487167"/>
              <a:gd name="connsiteX25" fmla="*/ 161289 w 512673"/>
              <a:gd name="connsiteY25" fmla="*/ 163084 h 487167"/>
              <a:gd name="connsiteX26" fmla="*/ 239667 w 512673"/>
              <a:gd name="connsiteY26" fmla="*/ 144424 h 487167"/>
              <a:gd name="connsiteX27" fmla="*/ 318043 w 512673"/>
              <a:gd name="connsiteY27" fmla="*/ 129496 h 487167"/>
              <a:gd name="connsiteX28" fmla="*/ 340438 w 512673"/>
              <a:gd name="connsiteY28" fmla="*/ 99636 h 487167"/>
              <a:gd name="connsiteX29" fmla="*/ 381492 w 512673"/>
              <a:gd name="connsiteY29" fmla="*/ 73511 h 487167"/>
              <a:gd name="connsiteX30" fmla="*/ 381492 w 512673"/>
              <a:gd name="connsiteY30" fmla="*/ 32455 h 487167"/>
              <a:gd name="connsiteX31" fmla="*/ 370295 w 512673"/>
              <a:gd name="connsiteY31" fmla="*/ 2598 h 487167"/>
              <a:gd name="connsiteX0" fmla="*/ 370295 w 512673"/>
              <a:gd name="connsiteY0" fmla="*/ 2598 h 487751"/>
              <a:gd name="connsiteX1" fmla="*/ 456136 w 512673"/>
              <a:gd name="connsiteY1" fmla="*/ 13795 h 487751"/>
              <a:gd name="connsiteX2" fmla="*/ 512120 w 512673"/>
              <a:gd name="connsiteY2" fmla="*/ 110834 h 487751"/>
              <a:gd name="connsiteX3" fmla="*/ 482262 w 512673"/>
              <a:gd name="connsiteY3" fmla="*/ 118298 h 487751"/>
              <a:gd name="connsiteX4" fmla="*/ 441208 w 512673"/>
              <a:gd name="connsiteY4" fmla="*/ 148156 h 487751"/>
              <a:gd name="connsiteX5" fmla="*/ 437475 w 512673"/>
              <a:gd name="connsiteY5" fmla="*/ 192943 h 487751"/>
              <a:gd name="connsiteX6" fmla="*/ 400154 w 512673"/>
              <a:gd name="connsiteY6" fmla="*/ 181746 h 487751"/>
              <a:gd name="connsiteX7" fmla="*/ 362830 w 512673"/>
              <a:gd name="connsiteY7" fmla="*/ 200407 h 487751"/>
              <a:gd name="connsiteX8" fmla="*/ 385224 w 512673"/>
              <a:gd name="connsiteY8" fmla="*/ 248927 h 487751"/>
              <a:gd name="connsiteX9" fmla="*/ 359098 w 512673"/>
              <a:gd name="connsiteY9" fmla="*/ 334768 h 487751"/>
              <a:gd name="connsiteX10" fmla="*/ 426278 w 512673"/>
              <a:gd name="connsiteY10" fmla="*/ 357162 h 487751"/>
              <a:gd name="connsiteX11" fmla="*/ 422546 w 512673"/>
              <a:gd name="connsiteY11" fmla="*/ 405681 h 487751"/>
              <a:gd name="connsiteX12" fmla="*/ 430011 w 512673"/>
              <a:gd name="connsiteY12" fmla="*/ 454200 h 487751"/>
              <a:gd name="connsiteX13" fmla="*/ 415083 w 512673"/>
              <a:gd name="connsiteY13" fmla="*/ 472860 h 487751"/>
              <a:gd name="connsiteX14" fmla="*/ 377759 w 512673"/>
              <a:gd name="connsiteY14" fmla="*/ 487167 h 487751"/>
              <a:gd name="connsiteX15" fmla="*/ 285078 w 512673"/>
              <a:gd name="connsiteY15" fmla="*/ 479523 h 487751"/>
              <a:gd name="connsiteX16" fmla="*/ 239666 w 512673"/>
              <a:gd name="connsiteY16" fmla="*/ 431807 h 487751"/>
              <a:gd name="connsiteX17" fmla="*/ 209451 w 512673"/>
              <a:gd name="connsiteY17" fmla="*/ 479791 h 487751"/>
              <a:gd name="connsiteX18" fmla="*/ 132948 w 512673"/>
              <a:gd name="connsiteY18" fmla="*/ 479657 h 487751"/>
              <a:gd name="connsiteX19" fmla="*/ 72161 w 512673"/>
              <a:gd name="connsiteY19" fmla="*/ 450111 h 487751"/>
              <a:gd name="connsiteX20" fmla="*/ 15731 w 512673"/>
              <a:gd name="connsiteY20" fmla="*/ 353429 h 487751"/>
              <a:gd name="connsiteX21" fmla="*/ 802 w 512673"/>
              <a:gd name="connsiteY21" fmla="*/ 282517 h 487751"/>
              <a:gd name="connsiteX22" fmla="*/ 34393 w 512673"/>
              <a:gd name="connsiteY22" fmla="*/ 230265 h 487751"/>
              <a:gd name="connsiteX23" fmla="*/ 79180 w 512673"/>
              <a:gd name="connsiteY23" fmla="*/ 207871 h 487751"/>
              <a:gd name="connsiteX24" fmla="*/ 123966 w 512673"/>
              <a:gd name="connsiteY24" fmla="*/ 189211 h 487751"/>
              <a:gd name="connsiteX25" fmla="*/ 161289 w 512673"/>
              <a:gd name="connsiteY25" fmla="*/ 163084 h 487751"/>
              <a:gd name="connsiteX26" fmla="*/ 239667 w 512673"/>
              <a:gd name="connsiteY26" fmla="*/ 144424 h 487751"/>
              <a:gd name="connsiteX27" fmla="*/ 318043 w 512673"/>
              <a:gd name="connsiteY27" fmla="*/ 129496 h 487751"/>
              <a:gd name="connsiteX28" fmla="*/ 340438 w 512673"/>
              <a:gd name="connsiteY28" fmla="*/ 99636 h 487751"/>
              <a:gd name="connsiteX29" fmla="*/ 381492 w 512673"/>
              <a:gd name="connsiteY29" fmla="*/ 73511 h 487751"/>
              <a:gd name="connsiteX30" fmla="*/ 381492 w 512673"/>
              <a:gd name="connsiteY30" fmla="*/ 32455 h 487751"/>
              <a:gd name="connsiteX31" fmla="*/ 370295 w 512673"/>
              <a:gd name="connsiteY31" fmla="*/ 2598 h 487751"/>
              <a:gd name="connsiteX0" fmla="*/ 370295 w 512673"/>
              <a:gd name="connsiteY0" fmla="*/ 2598 h 487751"/>
              <a:gd name="connsiteX1" fmla="*/ 456136 w 512673"/>
              <a:gd name="connsiteY1" fmla="*/ 13795 h 487751"/>
              <a:gd name="connsiteX2" fmla="*/ 512120 w 512673"/>
              <a:gd name="connsiteY2" fmla="*/ 110834 h 487751"/>
              <a:gd name="connsiteX3" fmla="*/ 482262 w 512673"/>
              <a:gd name="connsiteY3" fmla="*/ 118298 h 487751"/>
              <a:gd name="connsiteX4" fmla="*/ 441208 w 512673"/>
              <a:gd name="connsiteY4" fmla="*/ 148156 h 487751"/>
              <a:gd name="connsiteX5" fmla="*/ 437475 w 512673"/>
              <a:gd name="connsiteY5" fmla="*/ 192943 h 487751"/>
              <a:gd name="connsiteX6" fmla="*/ 400154 w 512673"/>
              <a:gd name="connsiteY6" fmla="*/ 181746 h 487751"/>
              <a:gd name="connsiteX7" fmla="*/ 362830 w 512673"/>
              <a:gd name="connsiteY7" fmla="*/ 200407 h 487751"/>
              <a:gd name="connsiteX8" fmla="*/ 385224 w 512673"/>
              <a:gd name="connsiteY8" fmla="*/ 248927 h 487751"/>
              <a:gd name="connsiteX9" fmla="*/ 359098 w 512673"/>
              <a:gd name="connsiteY9" fmla="*/ 334768 h 487751"/>
              <a:gd name="connsiteX10" fmla="*/ 426278 w 512673"/>
              <a:gd name="connsiteY10" fmla="*/ 357162 h 487751"/>
              <a:gd name="connsiteX11" fmla="*/ 422546 w 512673"/>
              <a:gd name="connsiteY11" fmla="*/ 405681 h 487751"/>
              <a:gd name="connsiteX12" fmla="*/ 430011 w 512673"/>
              <a:gd name="connsiteY12" fmla="*/ 454200 h 487751"/>
              <a:gd name="connsiteX13" fmla="*/ 415083 w 512673"/>
              <a:gd name="connsiteY13" fmla="*/ 472860 h 487751"/>
              <a:gd name="connsiteX14" fmla="*/ 377759 w 512673"/>
              <a:gd name="connsiteY14" fmla="*/ 487167 h 487751"/>
              <a:gd name="connsiteX15" fmla="*/ 285078 w 512673"/>
              <a:gd name="connsiteY15" fmla="*/ 479523 h 487751"/>
              <a:gd name="connsiteX16" fmla="*/ 250596 w 512673"/>
              <a:gd name="connsiteY16" fmla="*/ 431807 h 487751"/>
              <a:gd name="connsiteX17" fmla="*/ 209451 w 512673"/>
              <a:gd name="connsiteY17" fmla="*/ 479791 h 487751"/>
              <a:gd name="connsiteX18" fmla="*/ 132948 w 512673"/>
              <a:gd name="connsiteY18" fmla="*/ 479657 h 487751"/>
              <a:gd name="connsiteX19" fmla="*/ 72161 w 512673"/>
              <a:gd name="connsiteY19" fmla="*/ 450111 h 487751"/>
              <a:gd name="connsiteX20" fmla="*/ 15731 w 512673"/>
              <a:gd name="connsiteY20" fmla="*/ 353429 h 487751"/>
              <a:gd name="connsiteX21" fmla="*/ 802 w 512673"/>
              <a:gd name="connsiteY21" fmla="*/ 282517 h 487751"/>
              <a:gd name="connsiteX22" fmla="*/ 34393 w 512673"/>
              <a:gd name="connsiteY22" fmla="*/ 230265 h 487751"/>
              <a:gd name="connsiteX23" fmla="*/ 79180 w 512673"/>
              <a:gd name="connsiteY23" fmla="*/ 207871 h 487751"/>
              <a:gd name="connsiteX24" fmla="*/ 123966 w 512673"/>
              <a:gd name="connsiteY24" fmla="*/ 189211 h 487751"/>
              <a:gd name="connsiteX25" fmla="*/ 161289 w 512673"/>
              <a:gd name="connsiteY25" fmla="*/ 163084 h 487751"/>
              <a:gd name="connsiteX26" fmla="*/ 239667 w 512673"/>
              <a:gd name="connsiteY26" fmla="*/ 144424 h 487751"/>
              <a:gd name="connsiteX27" fmla="*/ 318043 w 512673"/>
              <a:gd name="connsiteY27" fmla="*/ 129496 h 487751"/>
              <a:gd name="connsiteX28" fmla="*/ 340438 w 512673"/>
              <a:gd name="connsiteY28" fmla="*/ 99636 h 487751"/>
              <a:gd name="connsiteX29" fmla="*/ 381492 w 512673"/>
              <a:gd name="connsiteY29" fmla="*/ 73511 h 487751"/>
              <a:gd name="connsiteX30" fmla="*/ 381492 w 512673"/>
              <a:gd name="connsiteY30" fmla="*/ 32455 h 487751"/>
              <a:gd name="connsiteX31" fmla="*/ 370295 w 512673"/>
              <a:gd name="connsiteY31" fmla="*/ 2598 h 487751"/>
              <a:gd name="connsiteX0" fmla="*/ 370295 w 512673"/>
              <a:gd name="connsiteY0" fmla="*/ 2598 h 487418"/>
              <a:gd name="connsiteX1" fmla="*/ 456136 w 512673"/>
              <a:gd name="connsiteY1" fmla="*/ 13795 h 487418"/>
              <a:gd name="connsiteX2" fmla="*/ 512120 w 512673"/>
              <a:gd name="connsiteY2" fmla="*/ 110834 h 487418"/>
              <a:gd name="connsiteX3" fmla="*/ 482262 w 512673"/>
              <a:gd name="connsiteY3" fmla="*/ 118298 h 487418"/>
              <a:gd name="connsiteX4" fmla="*/ 441208 w 512673"/>
              <a:gd name="connsiteY4" fmla="*/ 148156 h 487418"/>
              <a:gd name="connsiteX5" fmla="*/ 437475 w 512673"/>
              <a:gd name="connsiteY5" fmla="*/ 192943 h 487418"/>
              <a:gd name="connsiteX6" fmla="*/ 400154 w 512673"/>
              <a:gd name="connsiteY6" fmla="*/ 181746 h 487418"/>
              <a:gd name="connsiteX7" fmla="*/ 362830 w 512673"/>
              <a:gd name="connsiteY7" fmla="*/ 200407 h 487418"/>
              <a:gd name="connsiteX8" fmla="*/ 385224 w 512673"/>
              <a:gd name="connsiteY8" fmla="*/ 248927 h 487418"/>
              <a:gd name="connsiteX9" fmla="*/ 359098 w 512673"/>
              <a:gd name="connsiteY9" fmla="*/ 334768 h 487418"/>
              <a:gd name="connsiteX10" fmla="*/ 426278 w 512673"/>
              <a:gd name="connsiteY10" fmla="*/ 357162 h 487418"/>
              <a:gd name="connsiteX11" fmla="*/ 422546 w 512673"/>
              <a:gd name="connsiteY11" fmla="*/ 405681 h 487418"/>
              <a:gd name="connsiteX12" fmla="*/ 430011 w 512673"/>
              <a:gd name="connsiteY12" fmla="*/ 454200 h 487418"/>
              <a:gd name="connsiteX13" fmla="*/ 415083 w 512673"/>
              <a:gd name="connsiteY13" fmla="*/ 472860 h 487418"/>
              <a:gd name="connsiteX14" fmla="*/ 377759 w 512673"/>
              <a:gd name="connsiteY14" fmla="*/ 487167 h 487418"/>
              <a:gd name="connsiteX15" fmla="*/ 285078 w 512673"/>
              <a:gd name="connsiteY15" fmla="*/ 479523 h 487418"/>
              <a:gd name="connsiteX16" fmla="*/ 243310 w 512673"/>
              <a:gd name="connsiteY16" fmla="*/ 450022 h 487418"/>
              <a:gd name="connsiteX17" fmla="*/ 209451 w 512673"/>
              <a:gd name="connsiteY17" fmla="*/ 479791 h 487418"/>
              <a:gd name="connsiteX18" fmla="*/ 132948 w 512673"/>
              <a:gd name="connsiteY18" fmla="*/ 479657 h 487418"/>
              <a:gd name="connsiteX19" fmla="*/ 72161 w 512673"/>
              <a:gd name="connsiteY19" fmla="*/ 450111 h 487418"/>
              <a:gd name="connsiteX20" fmla="*/ 15731 w 512673"/>
              <a:gd name="connsiteY20" fmla="*/ 353429 h 487418"/>
              <a:gd name="connsiteX21" fmla="*/ 802 w 512673"/>
              <a:gd name="connsiteY21" fmla="*/ 282517 h 487418"/>
              <a:gd name="connsiteX22" fmla="*/ 34393 w 512673"/>
              <a:gd name="connsiteY22" fmla="*/ 230265 h 487418"/>
              <a:gd name="connsiteX23" fmla="*/ 79180 w 512673"/>
              <a:gd name="connsiteY23" fmla="*/ 207871 h 487418"/>
              <a:gd name="connsiteX24" fmla="*/ 123966 w 512673"/>
              <a:gd name="connsiteY24" fmla="*/ 189211 h 487418"/>
              <a:gd name="connsiteX25" fmla="*/ 161289 w 512673"/>
              <a:gd name="connsiteY25" fmla="*/ 163084 h 487418"/>
              <a:gd name="connsiteX26" fmla="*/ 239667 w 512673"/>
              <a:gd name="connsiteY26" fmla="*/ 144424 h 487418"/>
              <a:gd name="connsiteX27" fmla="*/ 318043 w 512673"/>
              <a:gd name="connsiteY27" fmla="*/ 129496 h 487418"/>
              <a:gd name="connsiteX28" fmla="*/ 340438 w 512673"/>
              <a:gd name="connsiteY28" fmla="*/ 99636 h 487418"/>
              <a:gd name="connsiteX29" fmla="*/ 381492 w 512673"/>
              <a:gd name="connsiteY29" fmla="*/ 73511 h 487418"/>
              <a:gd name="connsiteX30" fmla="*/ 381492 w 512673"/>
              <a:gd name="connsiteY30" fmla="*/ 32455 h 487418"/>
              <a:gd name="connsiteX31" fmla="*/ 370295 w 512673"/>
              <a:gd name="connsiteY31" fmla="*/ 2598 h 487418"/>
              <a:gd name="connsiteX0" fmla="*/ 370295 w 512673"/>
              <a:gd name="connsiteY0" fmla="*/ 2598 h 494879"/>
              <a:gd name="connsiteX1" fmla="*/ 456136 w 512673"/>
              <a:gd name="connsiteY1" fmla="*/ 13795 h 494879"/>
              <a:gd name="connsiteX2" fmla="*/ 512120 w 512673"/>
              <a:gd name="connsiteY2" fmla="*/ 110834 h 494879"/>
              <a:gd name="connsiteX3" fmla="*/ 482262 w 512673"/>
              <a:gd name="connsiteY3" fmla="*/ 118298 h 494879"/>
              <a:gd name="connsiteX4" fmla="*/ 441208 w 512673"/>
              <a:gd name="connsiteY4" fmla="*/ 148156 h 494879"/>
              <a:gd name="connsiteX5" fmla="*/ 437475 w 512673"/>
              <a:gd name="connsiteY5" fmla="*/ 192943 h 494879"/>
              <a:gd name="connsiteX6" fmla="*/ 400154 w 512673"/>
              <a:gd name="connsiteY6" fmla="*/ 181746 h 494879"/>
              <a:gd name="connsiteX7" fmla="*/ 362830 w 512673"/>
              <a:gd name="connsiteY7" fmla="*/ 200407 h 494879"/>
              <a:gd name="connsiteX8" fmla="*/ 385224 w 512673"/>
              <a:gd name="connsiteY8" fmla="*/ 248927 h 494879"/>
              <a:gd name="connsiteX9" fmla="*/ 359098 w 512673"/>
              <a:gd name="connsiteY9" fmla="*/ 334768 h 494879"/>
              <a:gd name="connsiteX10" fmla="*/ 426278 w 512673"/>
              <a:gd name="connsiteY10" fmla="*/ 357162 h 494879"/>
              <a:gd name="connsiteX11" fmla="*/ 422546 w 512673"/>
              <a:gd name="connsiteY11" fmla="*/ 405681 h 494879"/>
              <a:gd name="connsiteX12" fmla="*/ 430011 w 512673"/>
              <a:gd name="connsiteY12" fmla="*/ 454200 h 494879"/>
              <a:gd name="connsiteX13" fmla="*/ 444227 w 512673"/>
              <a:gd name="connsiteY13" fmla="*/ 494718 h 494879"/>
              <a:gd name="connsiteX14" fmla="*/ 377759 w 512673"/>
              <a:gd name="connsiteY14" fmla="*/ 487167 h 494879"/>
              <a:gd name="connsiteX15" fmla="*/ 285078 w 512673"/>
              <a:gd name="connsiteY15" fmla="*/ 479523 h 494879"/>
              <a:gd name="connsiteX16" fmla="*/ 243310 w 512673"/>
              <a:gd name="connsiteY16" fmla="*/ 450022 h 494879"/>
              <a:gd name="connsiteX17" fmla="*/ 209451 w 512673"/>
              <a:gd name="connsiteY17" fmla="*/ 479791 h 494879"/>
              <a:gd name="connsiteX18" fmla="*/ 132948 w 512673"/>
              <a:gd name="connsiteY18" fmla="*/ 479657 h 494879"/>
              <a:gd name="connsiteX19" fmla="*/ 72161 w 512673"/>
              <a:gd name="connsiteY19" fmla="*/ 450111 h 494879"/>
              <a:gd name="connsiteX20" fmla="*/ 15731 w 512673"/>
              <a:gd name="connsiteY20" fmla="*/ 353429 h 494879"/>
              <a:gd name="connsiteX21" fmla="*/ 802 w 512673"/>
              <a:gd name="connsiteY21" fmla="*/ 282517 h 494879"/>
              <a:gd name="connsiteX22" fmla="*/ 34393 w 512673"/>
              <a:gd name="connsiteY22" fmla="*/ 230265 h 494879"/>
              <a:gd name="connsiteX23" fmla="*/ 79180 w 512673"/>
              <a:gd name="connsiteY23" fmla="*/ 207871 h 494879"/>
              <a:gd name="connsiteX24" fmla="*/ 123966 w 512673"/>
              <a:gd name="connsiteY24" fmla="*/ 189211 h 494879"/>
              <a:gd name="connsiteX25" fmla="*/ 161289 w 512673"/>
              <a:gd name="connsiteY25" fmla="*/ 163084 h 494879"/>
              <a:gd name="connsiteX26" fmla="*/ 239667 w 512673"/>
              <a:gd name="connsiteY26" fmla="*/ 144424 h 494879"/>
              <a:gd name="connsiteX27" fmla="*/ 318043 w 512673"/>
              <a:gd name="connsiteY27" fmla="*/ 129496 h 494879"/>
              <a:gd name="connsiteX28" fmla="*/ 340438 w 512673"/>
              <a:gd name="connsiteY28" fmla="*/ 99636 h 494879"/>
              <a:gd name="connsiteX29" fmla="*/ 381492 w 512673"/>
              <a:gd name="connsiteY29" fmla="*/ 73511 h 494879"/>
              <a:gd name="connsiteX30" fmla="*/ 381492 w 512673"/>
              <a:gd name="connsiteY30" fmla="*/ 32455 h 494879"/>
              <a:gd name="connsiteX31" fmla="*/ 370295 w 512673"/>
              <a:gd name="connsiteY31" fmla="*/ 2598 h 494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512673" h="494879">
                <a:moveTo>
                  <a:pt x="370295" y="2598"/>
                </a:moveTo>
                <a:cubicBezTo>
                  <a:pt x="382736" y="-512"/>
                  <a:pt x="432499" y="-4244"/>
                  <a:pt x="456136" y="13795"/>
                </a:cubicBezTo>
                <a:cubicBezTo>
                  <a:pt x="479773" y="31834"/>
                  <a:pt x="507766" y="93417"/>
                  <a:pt x="512120" y="110834"/>
                </a:cubicBezTo>
                <a:cubicBezTo>
                  <a:pt x="516474" y="128251"/>
                  <a:pt x="494081" y="112078"/>
                  <a:pt x="482262" y="118298"/>
                </a:cubicBezTo>
                <a:cubicBezTo>
                  <a:pt x="470443" y="124518"/>
                  <a:pt x="448672" y="135715"/>
                  <a:pt x="441208" y="148156"/>
                </a:cubicBezTo>
                <a:cubicBezTo>
                  <a:pt x="433744" y="160597"/>
                  <a:pt x="444317" y="187345"/>
                  <a:pt x="437475" y="192943"/>
                </a:cubicBezTo>
                <a:cubicBezTo>
                  <a:pt x="430633" y="198541"/>
                  <a:pt x="412595" y="180502"/>
                  <a:pt x="400154" y="181746"/>
                </a:cubicBezTo>
                <a:cubicBezTo>
                  <a:pt x="387713" y="182990"/>
                  <a:pt x="365318" y="189210"/>
                  <a:pt x="362830" y="200407"/>
                </a:cubicBezTo>
                <a:cubicBezTo>
                  <a:pt x="360342" y="211604"/>
                  <a:pt x="385846" y="226534"/>
                  <a:pt x="385224" y="248927"/>
                </a:cubicBezTo>
                <a:cubicBezTo>
                  <a:pt x="384602" y="271321"/>
                  <a:pt x="352256" y="316729"/>
                  <a:pt x="359098" y="334768"/>
                </a:cubicBezTo>
                <a:cubicBezTo>
                  <a:pt x="365940" y="352807"/>
                  <a:pt x="415703" y="345343"/>
                  <a:pt x="426278" y="357162"/>
                </a:cubicBezTo>
                <a:cubicBezTo>
                  <a:pt x="436853" y="368981"/>
                  <a:pt x="421924" y="389508"/>
                  <a:pt x="422546" y="405681"/>
                </a:cubicBezTo>
                <a:cubicBezTo>
                  <a:pt x="423168" y="421854"/>
                  <a:pt x="426398" y="439361"/>
                  <a:pt x="430011" y="454200"/>
                </a:cubicBezTo>
                <a:cubicBezTo>
                  <a:pt x="433625" y="469040"/>
                  <a:pt x="452936" y="493474"/>
                  <a:pt x="444227" y="494718"/>
                </a:cubicBezTo>
                <a:cubicBezTo>
                  <a:pt x="435518" y="495962"/>
                  <a:pt x="404284" y="489699"/>
                  <a:pt x="377759" y="487167"/>
                </a:cubicBezTo>
                <a:cubicBezTo>
                  <a:pt x="351234" y="484635"/>
                  <a:pt x="307486" y="485714"/>
                  <a:pt x="285078" y="479523"/>
                </a:cubicBezTo>
                <a:cubicBezTo>
                  <a:pt x="262670" y="473332"/>
                  <a:pt x="255914" y="449977"/>
                  <a:pt x="243310" y="450022"/>
                </a:cubicBezTo>
                <a:cubicBezTo>
                  <a:pt x="230706" y="450067"/>
                  <a:pt x="227844" y="474852"/>
                  <a:pt x="209451" y="479791"/>
                </a:cubicBezTo>
                <a:cubicBezTo>
                  <a:pt x="191058" y="484730"/>
                  <a:pt x="150365" y="483389"/>
                  <a:pt x="132948" y="479657"/>
                </a:cubicBezTo>
                <a:cubicBezTo>
                  <a:pt x="115531" y="475925"/>
                  <a:pt x="91697" y="471149"/>
                  <a:pt x="72161" y="450111"/>
                </a:cubicBezTo>
                <a:cubicBezTo>
                  <a:pt x="52625" y="429073"/>
                  <a:pt x="27624" y="381361"/>
                  <a:pt x="15731" y="353429"/>
                </a:cubicBezTo>
                <a:cubicBezTo>
                  <a:pt x="3838" y="325497"/>
                  <a:pt x="-2308" y="303044"/>
                  <a:pt x="802" y="282517"/>
                </a:cubicBezTo>
                <a:cubicBezTo>
                  <a:pt x="3912" y="261990"/>
                  <a:pt x="21330" y="242706"/>
                  <a:pt x="34393" y="230265"/>
                </a:cubicBezTo>
                <a:cubicBezTo>
                  <a:pt x="47456" y="217824"/>
                  <a:pt x="63629" y="219690"/>
                  <a:pt x="79180" y="207871"/>
                </a:cubicBezTo>
                <a:cubicBezTo>
                  <a:pt x="94731" y="196052"/>
                  <a:pt x="110281" y="194187"/>
                  <a:pt x="123966" y="189211"/>
                </a:cubicBezTo>
                <a:cubicBezTo>
                  <a:pt x="137651" y="184235"/>
                  <a:pt x="140762" y="168682"/>
                  <a:pt x="161289" y="163084"/>
                </a:cubicBezTo>
                <a:cubicBezTo>
                  <a:pt x="181816" y="157486"/>
                  <a:pt x="217274" y="147534"/>
                  <a:pt x="239667" y="144424"/>
                </a:cubicBezTo>
                <a:cubicBezTo>
                  <a:pt x="262060" y="141314"/>
                  <a:pt x="301248" y="136961"/>
                  <a:pt x="318043" y="129496"/>
                </a:cubicBezTo>
                <a:cubicBezTo>
                  <a:pt x="334838" y="122031"/>
                  <a:pt x="329863" y="108967"/>
                  <a:pt x="340438" y="99636"/>
                </a:cubicBezTo>
                <a:cubicBezTo>
                  <a:pt x="351013" y="90305"/>
                  <a:pt x="378382" y="84086"/>
                  <a:pt x="381492" y="73511"/>
                </a:cubicBezTo>
                <a:cubicBezTo>
                  <a:pt x="384602" y="62936"/>
                  <a:pt x="383358" y="44274"/>
                  <a:pt x="381492" y="32455"/>
                </a:cubicBezTo>
                <a:cubicBezTo>
                  <a:pt x="379626" y="20636"/>
                  <a:pt x="357854" y="5708"/>
                  <a:pt x="370295" y="2598"/>
                </a:cubicBezTo>
                <a:close/>
              </a:path>
            </a:pathLst>
          </a:cu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олилиния 1"/>
          <p:cNvSpPr/>
          <p:nvPr/>
        </p:nvSpPr>
        <p:spPr>
          <a:xfrm>
            <a:off x="3093355" y="2903027"/>
            <a:ext cx="1447383" cy="1364174"/>
          </a:xfrm>
          <a:custGeom>
            <a:avLst/>
            <a:gdLst>
              <a:gd name="connsiteX0" fmla="*/ 692377 w 1489210"/>
              <a:gd name="connsiteY0" fmla="*/ 90275 h 1439884"/>
              <a:gd name="connsiteX1" fmla="*/ 747707 w 1489210"/>
              <a:gd name="connsiteY1" fmla="*/ 145605 h 1439884"/>
              <a:gd name="connsiteX2" fmla="*/ 768092 w 1489210"/>
              <a:gd name="connsiteY2" fmla="*/ 139780 h 1439884"/>
              <a:gd name="connsiteX3" fmla="*/ 776828 w 1489210"/>
              <a:gd name="connsiteY3" fmla="*/ 113572 h 1439884"/>
              <a:gd name="connsiteX4" fmla="*/ 849631 w 1489210"/>
              <a:gd name="connsiteY4" fmla="*/ 160165 h 1439884"/>
              <a:gd name="connsiteX5" fmla="*/ 928258 w 1489210"/>
              <a:gd name="connsiteY5" fmla="*/ 160165 h 1439884"/>
              <a:gd name="connsiteX6" fmla="*/ 939906 w 1489210"/>
              <a:gd name="connsiteY6" fmla="*/ 148517 h 1439884"/>
              <a:gd name="connsiteX7" fmla="*/ 960291 w 1489210"/>
              <a:gd name="connsiteY7" fmla="*/ 148517 h 1439884"/>
              <a:gd name="connsiteX8" fmla="*/ 942818 w 1489210"/>
              <a:gd name="connsiteY8" fmla="*/ 116484 h 1439884"/>
              <a:gd name="connsiteX9" fmla="*/ 1001060 w 1489210"/>
              <a:gd name="connsiteY9" fmla="*/ 61154 h 1439884"/>
              <a:gd name="connsiteX10" fmla="*/ 1038918 w 1489210"/>
              <a:gd name="connsiteY10" fmla="*/ 72802 h 1439884"/>
              <a:gd name="connsiteX11" fmla="*/ 1009797 w 1489210"/>
              <a:gd name="connsiteY11" fmla="*/ 131044 h 1439884"/>
              <a:gd name="connsiteX12" fmla="*/ 1036006 w 1489210"/>
              <a:gd name="connsiteY12" fmla="*/ 151429 h 1439884"/>
              <a:gd name="connsiteX13" fmla="*/ 1068039 w 1489210"/>
              <a:gd name="connsiteY13" fmla="*/ 171814 h 1439884"/>
              <a:gd name="connsiteX14" fmla="*/ 1105896 w 1489210"/>
              <a:gd name="connsiteY14" fmla="*/ 171814 h 1439884"/>
              <a:gd name="connsiteX15" fmla="*/ 1146665 w 1489210"/>
              <a:gd name="connsiteY15" fmla="*/ 203847 h 1439884"/>
              <a:gd name="connsiteX16" fmla="*/ 1175786 w 1489210"/>
              <a:gd name="connsiteY16" fmla="*/ 192198 h 1439884"/>
              <a:gd name="connsiteX17" fmla="*/ 1201995 w 1489210"/>
              <a:gd name="connsiteY17" fmla="*/ 224231 h 1439884"/>
              <a:gd name="connsiteX18" fmla="*/ 1271886 w 1489210"/>
              <a:gd name="connsiteY18" fmla="*/ 256265 h 1439884"/>
              <a:gd name="connsiteX19" fmla="*/ 1318479 w 1489210"/>
              <a:gd name="connsiteY19" fmla="*/ 235880 h 1439884"/>
              <a:gd name="connsiteX20" fmla="*/ 1333040 w 1489210"/>
              <a:gd name="connsiteY20" fmla="*/ 279561 h 1439884"/>
              <a:gd name="connsiteX21" fmla="*/ 1298095 w 1489210"/>
              <a:gd name="connsiteY21" fmla="*/ 323243 h 1439884"/>
              <a:gd name="connsiteX22" fmla="*/ 1254413 w 1489210"/>
              <a:gd name="connsiteY22" fmla="*/ 346540 h 1439884"/>
              <a:gd name="connsiteX23" fmla="*/ 1289358 w 1489210"/>
              <a:gd name="connsiteY23" fmla="*/ 372749 h 1439884"/>
              <a:gd name="connsiteX24" fmla="*/ 1309743 w 1489210"/>
              <a:gd name="connsiteY24" fmla="*/ 428079 h 1439884"/>
              <a:gd name="connsiteX25" fmla="*/ 1289358 w 1489210"/>
              <a:gd name="connsiteY25" fmla="*/ 433903 h 1439884"/>
              <a:gd name="connsiteX26" fmla="*/ 1295183 w 1489210"/>
              <a:gd name="connsiteY26" fmla="*/ 463024 h 1439884"/>
              <a:gd name="connsiteX27" fmla="*/ 1333040 w 1489210"/>
              <a:gd name="connsiteY27" fmla="*/ 497969 h 1439884"/>
              <a:gd name="connsiteX28" fmla="*/ 1362161 w 1489210"/>
              <a:gd name="connsiteY28" fmla="*/ 492145 h 1439884"/>
              <a:gd name="connsiteX29" fmla="*/ 1388370 w 1489210"/>
              <a:gd name="connsiteY29" fmla="*/ 518354 h 1439884"/>
              <a:gd name="connsiteX30" fmla="*/ 1397106 w 1489210"/>
              <a:gd name="connsiteY30" fmla="*/ 564947 h 1439884"/>
              <a:gd name="connsiteX31" fmla="*/ 1400018 w 1489210"/>
              <a:gd name="connsiteY31" fmla="*/ 594068 h 1439884"/>
              <a:gd name="connsiteX32" fmla="*/ 1408755 w 1489210"/>
              <a:gd name="connsiteY32" fmla="*/ 611541 h 1439884"/>
              <a:gd name="connsiteX33" fmla="*/ 1420403 w 1489210"/>
              <a:gd name="connsiteY33" fmla="*/ 611541 h 1439884"/>
              <a:gd name="connsiteX34" fmla="*/ 1397106 w 1489210"/>
              <a:gd name="connsiteY34" fmla="*/ 649398 h 1439884"/>
              <a:gd name="connsiteX35" fmla="*/ 1330128 w 1489210"/>
              <a:gd name="connsiteY35" fmla="*/ 640662 h 1439884"/>
              <a:gd name="connsiteX36" fmla="*/ 1318479 w 1489210"/>
              <a:gd name="connsiteY36" fmla="*/ 663959 h 1439884"/>
              <a:gd name="connsiteX37" fmla="*/ 1330128 w 1489210"/>
              <a:gd name="connsiteY37" fmla="*/ 695992 h 1439884"/>
              <a:gd name="connsiteX38" fmla="*/ 1347600 w 1489210"/>
              <a:gd name="connsiteY38" fmla="*/ 774619 h 1439884"/>
              <a:gd name="connsiteX39" fmla="*/ 1362161 w 1489210"/>
              <a:gd name="connsiteY39" fmla="*/ 792091 h 1439884"/>
              <a:gd name="connsiteX40" fmla="*/ 1315567 w 1489210"/>
              <a:gd name="connsiteY40" fmla="*/ 803740 h 1439884"/>
              <a:gd name="connsiteX41" fmla="*/ 1280622 w 1489210"/>
              <a:gd name="connsiteY41" fmla="*/ 824124 h 1439884"/>
              <a:gd name="connsiteX42" fmla="*/ 1263149 w 1489210"/>
              <a:gd name="connsiteY42" fmla="*/ 908575 h 1439884"/>
              <a:gd name="connsiteX43" fmla="*/ 1245677 w 1489210"/>
              <a:gd name="connsiteY43" fmla="*/ 969730 h 1439884"/>
              <a:gd name="connsiteX44" fmla="*/ 1239853 w 1489210"/>
              <a:gd name="connsiteY44" fmla="*/ 990114 h 1439884"/>
              <a:gd name="connsiteX45" fmla="*/ 1222380 w 1489210"/>
              <a:gd name="connsiteY45" fmla="*/ 1013411 h 1439884"/>
              <a:gd name="connsiteX46" fmla="*/ 1201995 w 1489210"/>
              <a:gd name="connsiteY46" fmla="*/ 1077477 h 1439884"/>
              <a:gd name="connsiteX47" fmla="*/ 1266062 w 1489210"/>
              <a:gd name="connsiteY47" fmla="*/ 1080389 h 1439884"/>
              <a:gd name="connsiteX48" fmla="*/ 1330128 w 1489210"/>
              <a:gd name="connsiteY48" fmla="*/ 1109510 h 1439884"/>
              <a:gd name="connsiteX49" fmla="*/ 1423315 w 1489210"/>
              <a:gd name="connsiteY49" fmla="*/ 1173577 h 1439884"/>
              <a:gd name="connsiteX50" fmla="*/ 1487381 w 1489210"/>
              <a:gd name="connsiteY50" fmla="*/ 1199786 h 1439884"/>
              <a:gd name="connsiteX51" fmla="*/ 1466997 w 1489210"/>
              <a:gd name="connsiteY51" fmla="*/ 1220170 h 1439884"/>
              <a:gd name="connsiteX52" fmla="*/ 1417491 w 1489210"/>
              <a:gd name="connsiteY52" fmla="*/ 1237643 h 1439884"/>
              <a:gd name="connsiteX53" fmla="*/ 1402930 w 1489210"/>
              <a:gd name="connsiteY53" fmla="*/ 1258028 h 1439884"/>
              <a:gd name="connsiteX54" fmla="*/ 1289358 w 1489210"/>
              <a:gd name="connsiteY54" fmla="*/ 1269676 h 1439884"/>
              <a:gd name="connsiteX55" fmla="*/ 1298095 w 1489210"/>
              <a:gd name="connsiteY55" fmla="*/ 1310445 h 1439884"/>
              <a:gd name="connsiteX56" fmla="*/ 1268974 w 1489210"/>
              <a:gd name="connsiteY56" fmla="*/ 1377424 h 1439884"/>
              <a:gd name="connsiteX57" fmla="*/ 1225292 w 1489210"/>
              <a:gd name="connsiteY57" fmla="*/ 1383248 h 1439884"/>
              <a:gd name="connsiteX58" fmla="*/ 1169962 w 1489210"/>
              <a:gd name="connsiteY58" fmla="*/ 1371600 h 1439884"/>
              <a:gd name="connsiteX59" fmla="*/ 1161226 w 1489210"/>
              <a:gd name="connsiteY59" fmla="*/ 1438578 h 1439884"/>
              <a:gd name="connsiteX60" fmla="*/ 1114632 w 1489210"/>
              <a:gd name="connsiteY60" fmla="*/ 1412369 h 1439884"/>
              <a:gd name="connsiteX61" fmla="*/ 1079687 w 1489210"/>
              <a:gd name="connsiteY61" fmla="*/ 1368688 h 1439884"/>
              <a:gd name="connsiteX62" fmla="*/ 989412 w 1489210"/>
              <a:gd name="connsiteY62" fmla="*/ 1304621 h 1439884"/>
              <a:gd name="connsiteX63" fmla="*/ 910785 w 1489210"/>
              <a:gd name="connsiteY63" fmla="*/ 1292973 h 1439884"/>
              <a:gd name="connsiteX64" fmla="*/ 884576 w 1489210"/>
              <a:gd name="connsiteY64" fmla="*/ 1316270 h 1439884"/>
              <a:gd name="connsiteX65" fmla="*/ 835070 w 1489210"/>
              <a:gd name="connsiteY65" fmla="*/ 1287149 h 1439884"/>
              <a:gd name="connsiteX66" fmla="*/ 820510 w 1489210"/>
              <a:gd name="connsiteY66" fmla="*/ 1322094 h 1439884"/>
              <a:gd name="connsiteX67" fmla="*/ 753532 w 1489210"/>
              <a:gd name="connsiteY67" fmla="*/ 1368688 h 1439884"/>
              <a:gd name="connsiteX68" fmla="*/ 736059 w 1489210"/>
              <a:gd name="connsiteY68" fmla="*/ 1377424 h 1439884"/>
              <a:gd name="connsiteX69" fmla="*/ 695290 w 1489210"/>
              <a:gd name="connsiteY69" fmla="*/ 1310445 h 1439884"/>
              <a:gd name="connsiteX70" fmla="*/ 616663 w 1489210"/>
              <a:gd name="connsiteY70" fmla="*/ 1234731 h 1439884"/>
              <a:gd name="connsiteX71" fmla="*/ 517651 w 1489210"/>
              <a:gd name="connsiteY71" fmla="*/ 1205610 h 1439884"/>
              <a:gd name="connsiteX72" fmla="*/ 450673 w 1489210"/>
              <a:gd name="connsiteY72" fmla="*/ 1124071 h 1439884"/>
              <a:gd name="connsiteX73" fmla="*/ 369134 w 1489210"/>
              <a:gd name="connsiteY73" fmla="*/ 1147368 h 1439884"/>
              <a:gd name="connsiteX74" fmla="*/ 319628 w 1489210"/>
              <a:gd name="connsiteY74" fmla="*/ 1150280 h 1439884"/>
              <a:gd name="connsiteX75" fmla="*/ 270123 w 1489210"/>
              <a:gd name="connsiteY75" fmla="*/ 1100774 h 1439884"/>
              <a:gd name="connsiteX76" fmla="*/ 258474 w 1489210"/>
              <a:gd name="connsiteY76" fmla="*/ 1010499 h 1439884"/>
              <a:gd name="connsiteX77" fmla="*/ 249738 w 1489210"/>
              <a:gd name="connsiteY77" fmla="*/ 946433 h 1439884"/>
              <a:gd name="connsiteX78" fmla="*/ 188584 w 1489210"/>
              <a:gd name="connsiteY78" fmla="*/ 859070 h 1439884"/>
              <a:gd name="connsiteX79" fmla="*/ 139078 w 1489210"/>
              <a:gd name="connsiteY79" fmla="*/ 829949 h 1439884"/>
              <a:gd name="connsiteX80" fmla="*/ 130342 w 1489210"/>
              <a:gd name="connsiteY80" fmla="*/ 800828 h 1439884"/>
              <a:gd name="connsiteX81" fmla="*/ 69188 w 1489210"/>
              <a:gd name="connsiteY81" fmla="*/ 777531 h 1439884"/>
              <a:gd name="connsiteX82" fmla="*/ 13858 w 1489210"/>
              <a:gd name="connsiteY82" fmla="*/ 701816 h 1439884"/>
              <a:gd name="connsiteX83" fmla="*/ 2209 w 1489210"/>
              <a:gd name="connsiteY83" fmla="*/ 614453 h 1439884"/>
              <a:gd name="connsiteX84" fmla="*/ 48803 w 1489210"/>
              <a:gd name="connsiteY84" fmla="*/ 623189 h 1439884"/>
              <a:gd name="connsiteX85" fmla="*/ 51715 w 1489210"/>
              <a:gd name="connsiteY85" fmla="*/ 527090 h 1439884"/>
              <a:gd name="connsiteX86" fmla="*/ 121606 w 1489210"/>
              <a:gd name="connsiteY86" fmla="*/ 532914 h 1439884"/>
              <a:gd name="connsiteX87" fmla="*/ 136166 w 1489210"/>
              <a:gd name="connsiteY87" fmla="*/ 465936 h 1439884"/>
              <a:gd name="connsiteX88" fmla="*/ 130342 w 1489210"/>
              <a:gd name="connsiteY88" fmla="*/ 439727 h 1439884"/>
              <a:gd name="connsiteX89" fmla="*/ 325453 w 1489210"/>
              <a:gd name="connsiteY89" fmla="*/ 381485 h 1439884"/>
              <a:gd name="connsiteX90" fmla="*/ 360398 w 1489210"/>
              <a:gd name="connsiteY90" fmla="*/ 439727 h 1439884"/>
              <a:gd name="connsiteX91" fmla="*/ 409904 w 1489210"/>
              <a:gd name="connsiteY91" fmla="*/ 445551 h 1439884"/>
              <a:gd name="connsiteX92" fmla="*/ 421552 w 1489210"/>
              <a:gd name="connsiteY92" fmla="*/ 477584 h 1439884"/>
              <a:gd name="connsiteX93" fmla="*/ 485618 w 1489210"/>
              <a:gd name="connsiteY93" fmla="*/ 492145 h 1439884"/>
              <a:gd name="connsiteX94" fmla="*/ 459409 w 1489210"/>
              <a:gd name="connsiteY94" fmla="*/ 532914 h 1439884"/>
              <a:gd name="connsiteX95" fmla="*/ 421552 w 1489210"/>
              <a:gd name="connsiteY95" fmla="*/ 550387 h 1439884"/>
              <a:gd name="connsiteX96" fmla="*/ 401167 w 1489210"/>
              <a:gd name="connsiteY96" fmla="*/ 492145 h 1439884"/>
              <a:gd name="connsiteX97" fmla="*/ 383695 w 1489210"/>
              <a:gd name="connsiteY97" fmla="*/ 468848 h 1439884"/>
              <a:gd name="connsiteX98" fmla="*/ 331277 w 1489210"/>
              <a:gd name="connsiteY98" fmla="*/ 506705 h 1439884"/>
              <a:gd name="connsiteX99" fmla="*/ 302156 w 1489210"/>
              <a:gd name="connsiteY99" fmla="*/ 512530 h 1439884"/>
              <a:gd name="connsiteX100" fmla="*/ 334189 w 1489210"/>
              <a:gd name="connsiteY100" fmla="*/ 550387 h 1439884"/>
              <a:gd name="connsiteX101" fmla="*/ 377870 w 1489210"/>
              <a:gd name="connsiteY101" fmla="*/ 562035 h 1439884"/>
              <a:gd name="connsiteX102" fmla="*/ 377870 w 1489210"/>
              <a:gd name="connsiteY102" fmla="*/ 605717 h 1439884"/>
              <a:gd name="connsiteX103" fmla="*/ 436113 w 1489210"/>
              <a:gd name="connsiteY103" fmla="*/ 617365 h 1439884"/>
              <a:gd name="connsiteX104" fmla="*/ 491442 w 1489210"/>
              <a:gd name="connsiteY104" fmla="*/ 599893 h 1439884"/>
              <a:gd name="connsiteX105" fmla="*/ 593366 w 1489210"/>
              <a:gd name="connsiteY105" fmla="*/ 559123 h 1439884"/>
              <a:gd name="connsiteX106" fmla="*/ 619575 w 1489210"/>
              <a:gd name="connsiteY106" fmla="*/ 524178 h 1439884"/>
              <a:gd name="connsiteX107" fmla="*/ 610839 w 1489210"/>
              <a:gd name="connsiteY107" fmla="*/ 489233 h 1439884"/>
              <a:gd name="connsiteX108" fmla="*/ 628311 w 1489210"/>
              <a:gd name="connsiteY108" fmla="*/ 463024 h 1439884"/>
              <a:gd name="connsiteX109" fmla="*/ 622487 w 1489210"/>
              <a:gd name="connsiteY109" fmla="*/ 425166 h 1439884"/>
              <a:gd name="connsiteX110" fmla="*/ 631223 w 1489210"/>
              <a:gd name="connsiteY110" fmla="*/ 398958 h 1439884"/>
              <a:gd name="connsiteX111" fmla="*/ 605014 w 1489210"/>
              <a:gd name="connsiteY111" fmla="*/ 358188 h 1439884"/>
              <a:gd name="connsiteX112" fmla="*/ 543860 w 1489210"/>
              <a:gd name="connsiteY112" fmla="*/ 317419 h 1439884"/>
              <a:gd name="connsiteX113" fmla="*/ 517651 w 1489210"/>
              <a:gd name="connsiteY113" fmla="*/ 253352 h 1439884"/>
              <a:gd name="connsiteX114" fmla="*/ 506003 w 1489210"/>
              <a:gd name="connsiteY114" fmla="*/ 206759 h 1439884"/>
              <a:gd name="connsiteX115" fmla="*/ 523476 w 1489210"/>
              <a:gd name="connsiteY115" fmla="*/ 128132 h 1439884"/>
              <a:gd name="connsiteX116" fmla="*/ 540948 w 1489210"/>
              <a:gd name="connsiteY116" fmla="*/ 84451 h 1439884"/>
              <a:gd name="connsiteX117" fmla="*/ 587542 w 1489210"/>
              <a:gd name="connsiteY117" fmla="*/ 26209 h 1439884"/>
              <a:gd name="connsiteX118" fmla="*/ 619575 w 1489210"/>
              <a:gd name="connsiteY118" fmla="*/ 0 h 1439884"/>
              <a:gd name="connsiteX0" fmla="*/ 692377 w 1489210"/>
              <a:gd name="connsiteY0" fmla="*/ 92216 h 1441825"/>
              <a:gd name="connsiteX1" fmla="*/ 747707 w 1489210"/>
              <a:gd name="connsiteY1" fmla="*/ 147546 h 1441825"/>
              <a:gd name="connsiteX2" fmla="*/ 768092 w 1489210"/>
              <a:gd name="connsiteY2" fmla="*/ 141721 h 1441825"/>
              <a:gd name="connsiteX3" fmla="*/ 776828 w 1489210"/>
              <a:gd name="connsiteY3" fmla="*/ 115513 h 1441825"/>
              <a:gd name="connsiteX4" fmla="*/ 849631 w 1489210"/>
              <a:gd name="connsiteY4" fmla="*/ 162106 h 1441825"/>
              <a:gd name="connsiteX5" fmla="*/ 928258 w 1489210"/>
              <a:gd name="connsiteY5" fmla="*/ 162106 h 1441825"/>
              <a:gd name="connsiteX6" fmla="*/ 939906 w 1489210"/>
              <a:gd name="connsiteY6" fmla="*/ 150458 h 1441825"/>
              <a:gd name="connsiteX7" fmla="*/ 960291 w 1489210"/>
              <a:gd name="connsiteY7" fmla="*/ 150458 h 1441825"/>
              <a:gd name="connsiteX8" fmla="*/ 942818 w 1489210"/>
              <a:gd name="connsiteY8" fmla="*/ 118425 h 1441825"/>
              <a:gd name="connsiteX9" fmla="*/ 1001060 w 1489210"/>
              <a:gd name="connsiteY9" fmla="*/ 63095 h 1441825"/>
              <a:gd name="connsiteX10" fmla="*/ 1038918 w 1489210"/>
              <a:gd name="connsiteY10" fmla="*/ 74743 h 1441825"/>
              <a:gd name="connsiteX11" fmla="*/ 1009797 w 1489210"/>
              <a:gd name="connsiteY11" fmla="*/ 132985 h 1441825"/>
              <a:gd name="connsiteX12" fmla="*/ 1036006 w 1489210"/>
              <a:gd name="connsiteY12" fmla="*/ 153370 h 1441825"/>
              <a:gd name="connsiteX13" fmla="*/ 1068039 w 1489210"/>
              <a:gd name="connsiteY13" fmla="*/ 173755 h 1441825"/>
              <a:gd name="connsiteX14" fmla="*/ 1105896 w 1489210"/>
              <a:gd name="connsiteY14" fmla="*/ 173755 h 1441825"/>
              <a:gd name="connsiteX15" fmla="*/ 1146665 w 1489210"/>
              <a:gd name="connsiteY15" fmla="*/ 205788 h 1441825"/>
              <a:gd name="connsiteX16" fmla="*/ 1175786 w 1489210"/>
              <a:gd name="connsiteY16" fmla="*/ 194139 h 1441825"/>
              <a:gd name="connsiteX17" fmla="*/ 1201995 w 1489210"/>
              <a:gd name="connsiteY17" fmla="*/ 226172 h 1441825"/>
              <a:gd name="connsiteX18" fmla="*/ 1271886 w 1489210"/>
              <a:gd name="connsiteY18" fmla="*/ 258206 h 1441825"/>
              <a:gd name="connsiteX19" fmla="*/ 1318479 w 1489210"/>
              <a:gd name="connsiteY19" fmla="*/ 237821 h 1441825"/>
              <a:gd name="connsiteX20" fmla="*/ 1333040 w 1489210"/>
              <a:gd name="connsiteY20" fmla="*/ 281502 h 1441825"/>
              <a:gd name="connsiteX21" fmla="*/ 1298095 w 1489210"/>
              <a:gd name="connsiteY21" fmla="*/ 325184 h 1441825"/>
              <a:gd name="connsiteX22" fmla="*/ 1254413 w 1489210"/>
              <a:gd name="connsiteY22" fmla="*/ 348481 h 1441825"/>
              <a:gd name="connsiteX23" fmla="*/ 1289358 w 1489210"/>
              <a:gd name="connsiteY23" fmla="*/ 374690 h 1441825"/>
              <a:gd name="connsiteX24" fmla="*/ 1309743 w 1489210"/>
              <a:gd name="connsiteY24" fmla="*/ 430020 h 1441825"/>
              <a:gd name="connsiteX25" fmla="*/ 1289358 w 1489210"/>
              <a:gd name="connsiteY25" fmla="*/ 435844 h 1441825"/>
              <a:gd name="connsiteX26" fmla="*/ 1295183 w 1489210"/>
              <a:gd name="connsiteY26" fmla="*/ 464965 h 1441825"/>
              <a:gd name="connsiteX27" fmla="*/ 1333040 w 1489210"/>
              <a:gd name="connsiteY27" fmla="*/ 499910 h 1441825"/>
              <a:gd name="connsiteX28" fmla="*/ 1362161 w 1489210"/>
              <a:gd name="connsiteY28" fmla="*/ 494086 h 1441825"/>
              <a:gd name="connsiteX29" fmla="*/ 1388370 w 1489210"/>
              <a:gd name="connsiteY29" fmla="*/ 520295 h 1441825"/>
              <a:gd name="connsiteX30" fmla="*/ 1397106 w 1489210"/>
              <a:gd name="connsiteY30" fmla="*/ 566888 h 1441825"/>
              <a:gd name="connsiteX31" fmla="*/ 1400018 w 1489210"/>
              <a:gd name="connsiteY31" fmla="*/ 596009 h 1441825"/>
              <a:gd name="connsiteX32" fmla="*/ 1408755 w 1489210"/>
              <a:gd name="connsiteY32" fmla="*/ 613482 h 1441825"/>
              <a:gd name="connsiteX33" fmla="*/ 1420403 w 1489210"/>
              <a:gd name="connsiteY33" fmla="*/ 613482 h 1441825"/>
              <a:gd name="connsiteX34" fmla="*/ 1397106 w 1489210"/>
              <a:gd name="connsiteY34" fmla="*/ 651339 h 1441825"/>
              <a:gd name="connsiteX35" fmla="*/ 1330128 w 1489210"/>
              <a:gd name="connsiteY35" fmla="*/ 642603 h 1441825"/>
              <a:gd name="connsiteX36" fmla="*/ 1318479 w 1489210"/>
              <a:gd name="connsiteY36" fmla="*/ 665900 h 1441825"/>
              <a:gd name="connsiteX37" fmla="*/ 1330128 w 1489210"/>
              <a:gd name="connsiteY37" fmla="*/ 697933 h 1441825"/>
              <a:gd name="connsiteX38" fmla="*/ 1347600 w 1489210"/>
              <a:gd name="connsiteY38" fmla="*/ 776560 h 1441825"/>
              <a:gd name="connsiteX39" fmla="*/ 1362161 w 1489210"/>
              <a:gd name="connsiteY39" fmla="*/ 794032 h 1441825"/>
              <a:gd name="connsiteX40" fmla="*/ 1315567 w 1489210"/>
              <a:gd name="connsiteY40" fmla="*/ 805681 h 1441825"/>
              <a:gd name="connsiteX41" fmla="*/ 1280622 w 1489210"/>
              <a:gd name="connsiteY41" fmla="*/ 826065 h 1441825"/>
              <a:gd name="connsiteX42" fmla="*/ 1263149 w 1489210"/>
              <a:gd name="connsiteY42" fmla="*/ 910516 h 1441825"/>
              <a:gd name="connsiteX43" fmla="*/ 1245677 w 1489210"/>
              <a:gd name="connsiteY43" fmla="*/ 971671 h 1441825"/>
              <a:gd name="connsiteX44" fmla="*/ 1239853 w 1489210"/>
              <a:gd name="connsiteY44" fmla="*/ 992055 h 1441825"/>
              <a:gd name="connsiteX45" fmla="*/ 1222380 w 1489210"/>
              <a:gd name="connsiteY45" fmla="*/ 1015352 h 1441825"/>
              <a:gd name="connsiteX46" fmla="*/ 1201995 w 1489210"/>
              <a:gd name="connsiteY46" fmla="*/ 1079418 h 1441825"/>
              <a:gd name="connsiteX47" fmla="*/ 1266062 w 1489210"/>
              <a:gd name="connsiteY47" fmla="*/ 1082330 h 1441825"/>
              <a:gd name="connsiteX48" fmla="*/ 1330128 w 1489210"/>
              <a:gd name="connsiteY48" fmla="*/ 1111451 h 1441825"/>
              <a:gd name="connsiteX49" fmla="*/ 1423315 w 1489210"/>
              <a:gd name="connsiteY49" fmla="*/ 1175518 h 1441825"/>
              <a:gd name="connsiteX50" fmla="*/ 1487381 w 1489210"/>
              <a:gd name="connsiteY50" fmla="*/ 1201727 h 1441825"/>
              <a:gd name="connsiteX51" fmla="*/ 1466997 w 1489210"/>
              <a:gd name="connsiteY51" fmla="*/ 1222111 h 1441825"/>
              <a:gd name="connsiteX52" fmla="*/ 1417491 w 1489210"/>
              <a:gd name="connsiteY52" fmla="*/ 1239584 h 1441825"/>
              <a:gd name="connsiteX53" fmla="*/ 1402930 w 1489210"/>
              <a:gd name="connsiteY53" fmla="*/ 1259969 h 1441825"/>
              <a:gd name="connsiteX54" fmla="*/ 1289358 w 1489210"/>
              <a:gd name="connsiteY54" fmla="*/ 1271617 h 1441825"/>
              <a:gd name="connsiteX55" fmla="*/ 1298095 w 1489210"/>
              <a:gd name="connsiteY55" fmla="*/ 1312386 h 1441825"/>
              <a:gd name="connsiteX56" fmla="*/ 1268974 w 1489210"/>
              <a:gd name="connsiteY56" fmla="*/ 1379365 h 1441825"/>
              <a:gd name="connsiteX57" fmla="*/ 1225292 w 1489210"/>
              <a:gd name="connsiteY57" fmla="*/ 1385189 h 1441825"/>
              <a:gd name="connsiteX58" fmla="*/ 1169962 w 1489210"/>
              <a:gd name="connsiteY58" fmla="*/ 1373541 h 1441825"/>
              <a:gd name="connsiteX59" fmla="*/ 1161226 w 1489210"/>
              <a:gd name="connsiteY59" fmla="*/ 1440519 h 1441825"/>
              <a:gd name="connsiteX60" fmla="*/ 1114632 w 1489210"/>
              <a:gd name="connsiteY60" fmla="*/ 1414310 h 1441825"/>
              <a:gd name="connsiteX61" fmla="*/ 1079687 w 1489210"/>
              <a:gd name="connsiteY61" fmla="*/ 1370629 h 1441825"/>
              <a:gd name="connsiteX62" fmla="*/ 989412 w 1489210"/>
              <a:gd name="connsiteY62" fmla="*/ 1306562 h 1441825"/>
              <a:gd name="connsiteX63" fmla="*/ 910785 w 1489210"/>
              <a:gd name="connsiteY63" fmla="*/ 1294914 h 1441825"/>
              <a:gd name="connsiteX64" fmla="*/ 884576 w 1489210"/>
              <a:gd name="connsiteY64" fmla="*/ 1318211 h 1441825"/>
              <a:gd name="connsiteX65" fmla="*/ 835070 w 1489210"/>
              <a:gd name="connsiteY65" fmla="*/ 1289090 h 1441825"/>
              <a:gd name="connsiteX66" fmla="*/ 820510 w 1489210"/>
              <a:gd name="connsiteY66" fmla="*/ 1324035 h 1441825"/>
              <a:gd name="connsiteX67" fmla="*/ 753532 w 1489210"/>
              <a:gd name="connsiteY67" fmla="*/ 1370629 h 1441825"/>
              <a:gd name="connsiteX68" fmla="*/ 736059 w 1489210"/>
              <a:gd name="connsiteY68" fmla="*/ 1379365 h 1441825"/>
              <a:gd name="connsiteX69" fmla="*/ 695290 w 1489210"/>
              <a:gd name="connsiteY69" fmla="*/ 1312386 h 1441825"/>
              <a:gd name="connsiteX70" fmla="*/ 616663 w 1489210"/>
              <a:gd name="connsiteY70" fmla="*/ 1236672 h 1441825"/>
              <a:gd name="connsiteX71" fmla="*/ 517651 w 1489210"/>
              <a:gd name="connsiteY71" fmla="*/ 1207551 h 1441825"/>
              <a:gd name="connsiteX72" fmla="*/ 450673 w 1489210"/>
              <a:gd name="connsiteY72" fmla="*/ 1126012 h 1441825"/>
              <a:gd name="connsiteX73" fmla="*/ 369134 w 1489210"/>
              <a:gd name="connsiteY73" fmla="*/ 1149309 h 1441825"/>
              <a:gd name="connsiteX74" fmla="*/ 319628 w 1489210"/>
              <a:gd name="connsiteY74" fmla="*/ 1152221 h 1441825"/>
              <a:gd name="connsiteX75" fmla="*/ 270123 w 1489210"/>
              <a:gd name="connsiteY75" fmla="*/ 1102715 h 1441825"/>
              <a:gd name="connsiteX76" fmla="*/ 258474 w 1489210"/>
              <a:gd name="connsiteY76" fmla="*/ 1012440 h 1441825"/>
              <a:gd name="connsiteX77" fmla="*/ 249738 w 1489210"/>
              <a:gd name="connsiteY77" fmla="*/ 948374 h 1441825"/>
              <a:gd name="connsiteX78" fmla="*/ 188584 w 1489210"/>
              <a:gd name="connsiteY78" fmla="*/ 861011 h 1441825"/>
              <a:gd name="connsiteX79" fmla="*/ 139078 w 1489210"/>
              <a:gd name="connsiteY79" fmla="*/ 831890 h 1441825"/>
              <a:gd name="connsiteX80" fmla="*/ 130342 w 1489210"/>
              <a:gd name="connsiteY80" fmla="*/ 802769 h 1441825"/>
              <a:gd name="connsiteX81" fmla="*/ 69188 w 1489210"/>
              <a:gd name="connsiteY81" fmla="*/ 779472 h 1441825"/>
              <a:gd name="connsiteX82" fmla="*/ 13858 w 1489210"/>
              <a:gd name="connsiteY82" fmla="*/ 703757 h 1441825"/>
              <a:gd name="connsiteX83" fmla="*/ 2209 w 1489210"/>
              <a:gd name="connsiteY83" fmla="*/ 616394 h 1441825"/>
              <a:gd name="connsiteX84" fmla="*/ 48803 w 1489210"/>
              <a:gd name="connsiteY84" fmla="*/ 625130 h 1441825"/>
              <a:gd name="connsiteX85" fmla="*/ 51715 w 1489210"/>
              <a:gd name="connsiteY85" fmla="*/ 529031 h 1441825"/>
              <a:gd name="connsiteX86" fmla="*/ 121606 w 1489210"/>
              <a:gd name="connsiteY86" fmla="*/ 534855 h 1441825"/>
              <a:gd name="connsiteX87" fmla="*/ 136166 w 1489210"/>
              <a:gd name="connsiteY87" fmla="*/ 467877 h 1441825"/>
              <a:gd name="connsiteX88" fmla="*/ 130342 w 1489210"/>
              <a:gd name="connsiteY88" fmla="*/ 441668 h 1441825"/>
              <a:gd name="connsiteX89" fmla="*/ 325453 w 1489210"/>
              <a:gd name="connsiteY89" fmla="*/ 383426 h 1441825"/>
              <a:gd name="connsiteX90" fmla="*/ 360398 w 1489210"/>
              <a:gd name="connsiteY90" fmla="*/ 441668 h 1441825"/>
              <a:gd name="connsiteX91" fmla="*/ 409904 w 1489210"/>
              <a:gd name="connsiteY91" fmla="*/ 447492 h 1441825"/>
              <a:gd name="connsiteX92" fmla="*/ 421552 w 1489210"/>
              <a:gd name="connsiteY92" fmla="*/ 479525 h 1441825"/>
              <a:gd name="connsiteX93" fmla="*/ 485618 w 1489210"/>
              <a:gd name="connsiteY93" fmla="*/ 494086 h 1441825"/>
              <a:gd name="connsiteX94" fmla="*/ 459409 w 1489210"/>
              <a:gd name="connsiteY94" fmla="*/ 534855 h 1441825"/>
              <a:gd name="connsiteX95" fmla="*/ 421552 w 1489210"/>
              <a:gd name="connsiteY95" fmla="*/ 552328 h 1441825"/>
              <a:gd name="connsiteX96" fmla="*/ 401167 w 1489210"/>
              <a:gd name="connsiteY96" fmla="*/ 494086 h 1441825"/>
              <a:gd name="connsiteX97" fmla="*/ 383695 w 1489210"/>
              <a:gd name="connsiteY97" fmla="*/ 470789 h 1441825"/>
              <a:gd name="connsiteX98" fmla="*/ 331277 w 1489210"/>
              <a:gd name="connsiteY98" fmla="*/ 508646 h 1441825"/>
              <a:gd name="connsiteX99" fmla="*/ 302156 w 1489210"/>
              <a:gd name="connsiteY99" fmla="*/ 514471 h 1441825"/>
              <a:gd name="connsiteX100" fmla="*/ 334189 w 1489210"/>
              <a:gd name="connsiteY100" fmla="*/ 552328 h 1441825"/>
              <a:gd name="connsiteX101" fmla="*/ 377870 w 1489210"/>
              <a:gd name="connsiteY101" fmla="*/ 563976 h 1441825"/>
              <a:gd name="connsiteX102" fmla="*/ 377870 w 1489210"/>
              <a:gd name="connsiteY102" fmla="*/ 607658 h 1441825"/>
              <a:gd name="connsiteX103" fmla="*/ 436113 w 1489210"/>
              <a:gd name="connsiteY103" fmla="*/ 619306 h 1441825"/>
              <a:gd name="connsiteX104" fmla="*/ 491442 w 1489210"/>
              <a:gd name="connsiteY104" fmla="*/ 601834 h 1441825"/>
              <a:gd name="connsiteX105" fmla="*/ 593366 w 1489210"/>
              <a:gd name="connsiteY105" fmla="*/ 561064 h 1441825"/>
              <a:gd name="connsiteX106" fmla="*/ 619575 w 1489210"/>
              <a:gd name="connsiteY106" fmla="*/ 526119 h 1441825"/>
              <a:gd name="connsiteX107" fmla="*/ 610839 w 1489210"/>
              <a:gd name="connsiteY107" fmla="*/ 491174 h 1441825"/>
              <a:gd name="connsiteX108" fmla="*/ 628311 w 1489210"/>
              <a:gd name="connsiteY108" fmla="*/ 464965 h 1441825"/>
              <a:gd name="connsiteX109" fmla="*/ 622487 w 1489210"/>
              <a:gd name="connsiteY109" fmla="*/ 427107 h 1441825"/>
              <a:gd name="connsiteX110" fmla="*/ 631223 w 1489210"/>
              <a:gd name="connsiteY110" fmla="*/ 400899 h 1441825"/>
              <a:gd name="connsiteX111" fmla="*/ 605014 w 1489210"/>
              <a:gd name="connsiteY111" fmla="*/ 360129 h 1441825"/>
              <a:gd name="connsiteX112" fmla="*/ 543860 w 1489210"/>
              <a:gd name="connsiteY112" fmla="*/ 319360 h 1441825"/>
              <a:gd name="connsiteX113" fmla="*/ 517651 w 1489210"/>
              <a:gd name="connsiteY113" fmla="*/ 255293 h 1441825"/>
              <a:gd name="connsiteX114" fmla="*/ 506003 w 1489210"/>
              <a:gd name="connsiteY114" fmla="*/ 208700 h 1441825"/>
              <a:gd name="connsiteX115" fmla="*/ 523476 w 1489210"/>
              <a:gd name="connsiteY115" fmla="*/ 130073 h 1441825"/>
              <a:gd name="connsiteX116" fmla="*/ 540948 w 1489210"/>
              <a:gd name="connsiteY116" fmla="*/ 86392 h 1441825"/>
              <a:gd name="connsiteX117" fmla="*/ 587542 w 1489210"/>
              <a:gd name="connsiteY117" fmla="*/ 28150 h 1441825"/>
              <a:gd name="connsiteX118" fmla="*/ 619575 w 1489210"/>
              <a:gd name="connsiteY118" fmla="*/ 1941 h 1441825"/>
              <a:gd name="connsiteX119" fmla="*/ 634135 w 1489210"/>
              <a:gd name="connsiteY119" fmla="*/ 1941 h 1441825"/>
              <a:gd name="connsiteX0" fmla="*/ 692377 w 1489210"/>
              <a:gd name="connsiteY0" fmla="*/ 90614 h 1440223"/>
              <a:gd name="connsiteX1" fmla="*/ 747707 w 1489210"/>
              <a:gd name="connsiteY1" fmla="*/ 145944 h 1440223"/>
              <a:gd name="connsiteX2" fmla="*/ 768092 w 1489210"/>
              <a:gd name="connsiteY2" fmla="*/ 140119 h 1440223"/>
              <a:gd name="connsiteX3" fmla="*/ 776828 w 1489210"/>
              <a:gd name="connsiteY3" fmla="*/ 113911 h 1440223"/>
              <a:gd name="connsiteX4" fmla="*/ 849631 w 1489210"/>
              <a:gd name="connsiteY4" fmla="*/ 160504 h 1440223"/>
              <a:gd name="connsiteX5" fmla="*/ 928258 w 1489210"/>
              <a:gd name="connsiteY5" fmla="*/ 160504 h 1440223"/>
              <a:gd name="connsiteX6" fmla="*/ 939906 w 1489210"/>
              <a:gd name="connsiteY6" fmla="*/ 148856 h 1440223"/>
              <a:gd name="connsiteX7" fmla="*/ 960291 w 1489210"/>
              <a:gd name="connsiteY7" fmla="*/ 148856 h 1440223"/>
              <a:gd name="connsiteX8" fmla="*/ 942818 w 1489210"/>
              <a:gd name="connsiteY8" fmla="*/ 116823 h 1440223"/>
              <a:gd name="connsiteX9" fmla="*/ 1001060 w 1489210"/>
              <a:gd name="connsiteY9" fmla="*/ 61493 h 1440223"/>
              <a:gd name="connsiteX10" fmla="*/ 1038918 w 1489210"/>
              <a:gd name="connsiteY10" fmla="*/ 73141 h 1440223"/>
              <a:gd name="connsiteX11" fmla="*/ 1009797 w 1489210"/>
              <a:gd name="connsiteY11" fmla="*/ 131383 h 1440223"/>
              <a:gd name="connsiteX12" fmla="*/ 1036006 w 1489210"/>
              <a:gd name="connsiteY12" fmla="*/ 151768 h 1440223"/>
              <a:gd name="connsiteX13" fmla="*/ 1068039 w 1489210"/>
              <a:gd name="connsiteY13" fmla="*/ 172153 h 1440223"/>
              <a:gd name="connsiteX14" fmla="*/ 1105896 w 1489210"/>
              <a:gd name="connsiteY14" fmla="*/ 172153 h 1440223"/>
              <a:gd name="connsiteX15" fmla="*/ 1146665 w 1489210"/>
              <a:gd name="connsiteY15" fmla="*/ 204186 h 1440223"/>
              <a:gd name="connsiteX16" fmla="*/ 1175786 w 1489210"/>
              <a:gd name="connsiteY16" fmla="*/ 192537 h 1440223"/>
              <a:gd name="connsiteX17" fmla="*/ 1201995 w 1489210"/>
              <a:gd name="connsiteY17" fmla="*/ 224570 h 1440223"/>
              <a:gd name="connsiteX18" fmla="*/ 1271886 w 1489210"/>
              <a:gd name="connsiteY18" fmla="*/ 256604 h 1440223"/>
              <a:gd name="connsiteX19" fmla="*/ 1318479 w 1489210"/>
              <a:gd name="connsiteY19" fmla="*/ 236219 h 1440223"/>
              <a:gd name="connsiteX20" fmla="*/ 1333040 w 1489210"/>
              <a:gd name="connsiteY20" fmla="*/ 279900 h 1440223"/>
              <a:gd name="connsiteX21" fmla="*/ 1298095 w 1489210"/>
              <a:gd name="connsiteY21" fmla="*/ 323582 h 1440223"/>
              <a:gd name="connsiteX22" fmla="*/ 1254413 w 1489210"/>
              <a:gd name="connsiteY22" fmla="*/ 346879 h 1440223"/>
              <a:gd name="connsiteX23" fmla="*/ 1289358 w 1489210"/>
              <a:gd name="connsiteY23" fmla="*/ 373088 h 1440223"/>
              <a:gd name="connsiteX24" fmla="*/ 1309743 w 1489210"/>
              <a:gd name="connsiteY24" fmla="*/ 428418 h 1440223"/>
              <a:gd name="connsiteX25" fmla="*/ 1289358 w 1489210"/>
              <a:gd name="connsiteY25" fmla="*/ 434242 h 1440223"/>
              <a:gd name="connsiteX26" fmla="*/ 1295183 w 1489210"/>
              <a:gd name="connsiteY26" fmla="*/ 463363 h 1440223"/>
              <a:gd name="connsiteX27" fmla="*/ 1333040 w 1489210"/>
              <a:gd name="connsiteY27" fmla="*/ 498308 h 1440223"/>
              <a:gd name="connsiteX28" fmla="*/ 1362161 w 1489210"/>
              <a:gd name="connsiteY28" fmla="*/ 492484 h 1440223"/>
              <a:gd name="connsiteX29" fmla="*/ 1388370 w 1489210"/>
              <a:gd name="connsiteY29" fmla="*/ 518693 h 1440223"/>
              <a:gd name="connsiteX30" fmla="*/ 1397106 w 1489210"/>
              <a:gd name="connsiteY30" fmla="*/ 565286 h 1440223"/>
              <a:gd name="connsiteX31" fmla="*/ 1400018 w 1489210"/>
              <a:gd name="connsiteY31" fmla="*/ 594407 h 1440223"/>
              <a:gd name="connsiteX32" fmla="*/ 1408755 w 1489210"/>
              <a:gd name="connsiteY32" fmla="*/ 611880 h 1440223"/>
              <a:gd name="connsiteX33" fmla="*/ 1420403 w 1489210"/>
              <a:gd name="connsiteY33" fmla="*/ 611880 h 1440223"/>
              <a:gd name="connsiteX34" fmla="*/ 1397106 w 1489210"/>
              <a:gd name="connsiteY34" fmla="*/ 649737 h 1440223"/>
              <a:gd name="connsiteX35" fmla="*/ 1330128 w 1489210"/>
              <a:gd name="connsiteY35" fmla="*/ 641001 h 1440223"/>
              <a:gd name="connsiteX36" fmla="*/ 1318479 w 1489210"/>
              <a:gd name="connsiteY36" fmla="*/ 664298 h 1440223"/>
              <a:gd name="connsiteX37" fmla="*/ 1330128 w 1489210"/>
              <a:gd name="connsiteY37" fmla="*/ 696331 h 1440223"/>
              <a:gd name="connsiteX38" fmla="*/ 1347600 w 1489210"/>
              <a:gd name="connsiteY38" fmla="*/ 774958 h 1440223"/>
              <a:gd name="connsiteX39" fmla="*/ 1362161 w 1489210"/>
              <a:gd name="connsiteY39" fmla="*/ 792430 h 1440223"/>
              <a:gd name="connsiteX40" fmla="*/ 1315567 w 1489210"/>
              <a:gd name="connsiteY40" fmla="*/ 804079 h 1440223"/>
              <a:gd name="connsiteX41" fmla="*/ 1280622 w 1489210"/>
              <a:gd name="connsiteY41" fmla="*/ 824463 h 1440223"/>
              <a:gd name="connsiteX42" fmla="*/ 1263149 w 1489210"/>
              <a:gd name="connsiteY42" fmla="*/ 908914 h 1440223"/>
              <a:gd name="connsiteX43" fmla="*/ 1245677 w 1489210"/>
              <a:gd name="connsiteY43" fmla="*/ 970069 h 1440223"/>
              <a:gd name="connsiteX44" fmla="*/ 1239853 w 1489210"/>
              <a:gd name="connsiteY44" fmla="*/ 990453 h 1440223"/>
              <a:gd name="connsiteX45" fmla="*/ 1222380 w 1489210"/>
              <a:gd name="connsiteY45" fmla="*/ 1013750 h 1440223"/>
              <a:gd name="connsiteX46" fmla="*/ 1201995 w 1489210"/>
              <a:gd name="connsiteY46" fmla="*/ 1077816 h 1440223"/>
              <a:gd name="connsiteX47" fmla="*/ 1266062 w 1489210"/>
              <a:gd name="connsiteY47" fmla="*/ 1080728 h 1440223"/>
              <a:gd name="connsiteX48" fmla="*/ 1330128 w 1489210"/>
              <a:gd name="connsiteY48" fmla="*/ 1109849 h 1440223"/>
              <a:gd name="connsiteX49" fmla="*/ 1423315 w 1489210"/>
              <a:gd name="connsiteY49" fmla="*/ 1173916 h 1440223"/>
              <a:gd name="connsiteX50" fmla="*/ 1487381 w 1489210"/>
              <a:gd name="connsiteY50" fmla="*/ 1200125 h 1440223"/>
              <a:gd name="connsiteX51" fmla="*/ 1466997 w 1489210"/>
              <a:gd name="connsiteY51" fmla="*/ 1220509 h 1440223"/>
              <a:gd name="connsiteX52" fmla="*/ 1417491 w 1489210"/>
              <a:gd name="connsiteY52" fmla="*/ 1237982 h 1440223"/>
              <a:gd name="connsiteX53" fmla="*/ 1402930 w 1489210"/>
              <a:gd name="connsiteY53" fmla="*/ 1258367 h 1440223"/>
              <a:gd name="connsiteX54" fmla="*/ 1289358 w 1489210"/>
              <a:gd name="connsiteY54" fmla="*/ 1270015 h 1440223"/>
              <a:gd name="connsiteX55" fmla="*/ 1298095 w 1489210"/>
              <a:gd name="connsiteY55" fmla="*/ 1310784 h 1440223"/>
              <a:gd name="connsiteX56" fmla="*/ 1268974 w 1489210"/>
              <a:gd name="connsiteY56" fmla="*/ 1377763 h 1440223"/>
              <a:gd name="connsiteX57" fmla="*/ 1225292 w 1489210"/>
              <a:gd name="connsiteY57" fmla="*/ 1383587 h 1440223"/>
              <a:gd name="connsiteX58" fmla="*/ 1169962 w 1489210"/>
              <a:gd name="connsiteY58" fmla="*/ 1371939 h 1440223"/>
              <a:gd name="connsiteX59" fmla="*/ 1161226 w 1489210"/>
              <a:gd name="connsiteY59" fmla="*/ 1438917 h 1440223"/>
              <a:gd name="connsiteX60" fmla="*/ 1114632 w 1489210"/>
              <a:gd name="connsiteY60" fmla="*/ 1412708 h 1440223"/>
              <a:gd name="connsiteX61" fmla="*/ 1079687 w 1489210"/>
              <a:gd name="connsiteY61" fmla="*/ 1369027 h 1440223"/>
              <a:gd name="connsiteX62" fmla="*/ 989412 w 1489210"/>
              <a:gd name="connsiteY62" fmla="*/ 1304960 h 1440223"/>
              <a:gd name="connsiteX63" fmla="*/ 910785 w 1489210"/>
              <a:gd name="connsiteY63" fmla="*/ 1293312 h 1440223"/>
              <a:gd name="connsiteX64" fmla="*/ 884576 w 1489210"/>
              <a:gd name="connsiteY64" fmla="*/ 1316609 h 1440223"/>
              <a:gd name="connsiteX65" fmla="*/ 835070 w 1489210"/>
              <a:gd name="connsiteY65" fmla="*/ 1287488 h 1440223"/>
              <a:gd name="connsiteX66" fmla="*/ 820510 w 1489210"/>
              <a:gd name="connsiteY66" fmla="*/ 1322433 h 1440223"/>
              <a:gd name="connsiteX67" fmla="*/ 753532 w 1489210"/>
              <a:gd name="connsiteY67" fmla="*/ 1369027 h 1440223"/>
              <a:gd name="connsiteX68" fmla="*/ 736059 w 1489210"/>
              <a:gd name="connsiteY68" fmla="*/ 1377763 h 1440223"/>
              <a:gd name="connsiteX69" fmla="*/ 695290 w 1489210"/>
              <a:gd name="connsiteY69" fmla="*/ 1310784 h 1440223"/>
              <a:gd name="connsiteX70" fmla="*/ 616663 w 1489210"/>
              <a:gd name="connsiteY70" fmla="*/ 1235070 h 1440223"/>
              <a:gd name="connsiteX71" fmla="*/ 517651 w 1489210"/>
              <a:gd name="connsiteY71" fmla="*/ 1205949 h 1440223"/>
              <a:gd name="connsiteX72" fmla="*/ 450673 w 1489210"/>
              <a:gd name="connsiteY72" fmla="*/ 1124410 h 1440223"/>
              <a:gd name="connsiteX73" fmla="*/ 369134 w 1489210"/>
              <a:gd name="connsiteY73" fmla="*/ 1147707 h 1440223"/>
              <a:gd name="connsiteX74" fmla="*/ 319628 w 1489210"/>
              <a:gd name="connsiteY74" fmla="*/ 1150619 h 1440223"/>
              <a:gd name="connsiteX75" fmla="*/ 270123 w 1489210"/>
              <a:gd name="connsiteY75" fmla="*/ 1101113 h 1440223"/>
              <a:gd name="connsiteX76" fmla="*/ 258474 w 1489210"/>
              <a:gd name="connsiteY76" fmla="*/ 1010838 h 1440223"/>
              <a:gd name="connsiteX77" fmla="*/ 249738 w 1489210"/>
              <a:gd name="connsiteY77" fmla="*/ 946772 h 1440223"/>
              <a:gd name="connsiteX78" fmla="*/ 188584 w 1489210"/>
              <a:gd name="connsiteY78" fmla="*/ 859409 h 1440223"/>
              <a:gd name="connsiteX79" fmla="*/ 139078 w 1489210"/>
              <a:gd name="connsiteY79" fmla="*/ 830288 h 1440223"/>
              <a:gd name="connsiteX80" fmla="*/ 130342 w 1489210"/>
              <a:gd name="connsiteY80" fmla="*/ 801167 h 1440223"/>
              <a:gd name="connsiteX81" fmla="*/ 69188 w 1489210"/>
              <a:gd name="connsiteY81" fmla="*/ 777870 h 1440223"/>
              <a:gd name="connsiteX82" fmla="*/ 13858 w 1489210"/>
              <a:gd name="connsiteY82" fmla="*/ 702155 h 1440223"/>
              <a:gd name="connsiteX83" fmla="*/ 2209 w 1489210"/>
              <a:gd name="connsiteY83" fmla="*/ 614792 h 1440223"/>
              <a:gd name="connsiteX84" fmla="*/ 48803 w 1489210"/>
              <a:gd name="connsiteY84" fmla="*/ 623528 h 1440223"/>
              <a:gd name="connsiteX85" fmla="*/ 51715 w 1489210"/>
              <a:gd name="connsiteY85" fmla="*/ 527429 h 1440223"/>
              <a:gd name="connsiteX86" fmla="*/ 121606 w 1489210"/>
              <a:gd name="connsiteY86" fmla="*/ 533253 h 1440223"/>
              <a:gd name="connsiteX87" fmla="*/ 136166 w 1489210"/>
              <a:gd name="connsiteY87" fmla="*/ 466275 h 1440223"/>
              <a:gd name="connsiteX88" fmla="*/ 130342 w 1489210"/>
              <a:gd name="connsiteY88" fmla="*/ 440066 h 1440223"/>
              <a:gd name="connsiteX89" fmla="*/ 325453 w 1489210"/>
              <a:gd name="connsiteY89" fmla="*/ 381824 h 1440223"/>
              <a:gd name="connsiteX90" fmla="*/ 360398 w 1489210"/>
              <a:gd name="connsiteY90" fmla="*/ 440066 h 1440223"/>
              <a:gd name="connsiteX91" fmla="*/ 409904 w 1489210"/>
              <a:gd name="connsiteY91" fmla="*/ 445890 h 1440223"/>
              <a:gd name="connsiteX92" fmla="*/ 421552 w 1489210"/>
              <a:gd name="connsiteY92" fmla="*/ 477923 h 1440223"/>
              <a:gd name="connsiteX93" fmla="*/ 485618 w 1489210"/>
              <a:gd name="connsiteY93" fmla="*/ 492484 h 1440223"/>
              <a:gd name="connsiteX94" fmla="*/ 459409 w 1489210"/>
              <a:gd name="connsiteY94" fmla="*/ 533253 h 1440223"/>
              <a:gd name="connsiteX95" fmla="*/ 421552 w 1489210"/>
              <a:gd name="connsiteY95" fmla="*/ 550726 h 1440223"/>
              <a:gd name="connsiteX96" fmla="*/ 401167 w 1489210"/>
              <a:gd name="connsiteY96" fmla="*/ 492484 h 1440223"/>
              <a:gd name="connsiteX97" fmla="*/ 383695 w 1489210"/>
              <a:gd name="connsiteY97" fmla="*/ 469187 h 1440223"/>
              <a:gd name="connsiteX98" fmla="*/ 331277 w 1489210"/>
              <a:gd name="connsiteY98" fmla="*/ 507044 h 1440223"/>
              <a:gd name="connsiteX99" fmla="*/ 302156 w 1489210"/>
              <a:gd name="connsiteY99" fmla="*/ 512869 h 1440223"/>
              <a:gd name="connsiteX100" fmla="*/ 334189 w 1489210"/>
              <a:gd name="connsiteY100" fmla="*/ 550726 h 1440223"/>
              <a:gd name="connsiteX101" fmla="*/ 377870 w 1489210"/>
              <a:gd name="connsiteY101" fmla="*/ 562374 h 1440223"/>
              <a:gd name="connsiteX102" fmla="*/ 377870 w 1489210"/>
              <a:gd name="connsiteY102" fmla="*/ 606056 h 1440223"/>
              <a:gd name="connsiteX103" fmla="*/ 436113 w 1489210"/>
              <a:gd name="connsiteY103" fmla="*/ 617704 h 1440223"/>
              <a:gd name="connsiteX104" fmla="*/ 491442 w 1489210"/>
              <a:gd name="connsiteY104" fmla="*/ 600232 h 1440223"/>
              <a:gd name="connsiteX105" fmla="*/ 593366 w 1489210"/>
              <a:gd name="connsiteY105" fmla="*/ 559462 h 1440223"/>
              <a:gd name="connsiteX106" fmla="*/ 619575 w 1489210"/>
              <a:gd name="connsiteY106" fmla="*/ 524517 h 1440223"/>
              <a:gd name="connsiteX107" fmla="*/ 610839 w 1489210"/>
              <a:gd name="connsiteY107" fmla="*/ 489572 h 1440223"/>
              <a:gd name="connsiteX108" fmla="*/ 628311 w 1489210"/>
              <a:gd name="connsiteY108" fmla="*/ 463363 h 1440223"/>
              <a:gd name="connsiteX109" fmla="*/ 622487 w 1489210"/>
              <a:gd name="connsiteY109" fmla="*/ 425505 h 1440223"/>
              <a:gd name="connsiteX110" fmla="*/ 631223 w 1489210"/>
              <a:gd name="connsiteY110" fmla="*/ 399297 h 1440223"/>
              <a:gd name="connsiteX111" fmla="*/ 605014 w 1489210"/>
              <a:gd name="connsiteY111" fmla="*/ 358527 h 1440223"/>
              <a:gd name="connsiteX112" fmla="*/ 543860 w 1489210"/>
              <a:gd name="connsiteY112" fmla="*/ 317758 h 1440223"/>
              <a:gd name="connsiteX113" fmla="*/ 517651 w 1489210"/>
              <a:gd name="connsiteY113" fmla="*/ 253691 h 1440223"/>
              <a:gd name="connsiteX114" fmla="*/ 506003 w 1489210"/>
              <a:gd name="connsiteY114" fmla="*/ 207098 h 1440223"/>
              <a:gd name="connsiteX115" fmla="*/ 523476 w 1489210"/>
              <a:gd name="connsiteY115" fmla="*/ 128471 h 1440223"/>
              <a:gd name="connsiteX116" fmla="*/ 540948 w 1489210"/>
              <a:gd name="connsiteY116" fmla="*/ 84790 h 1440223"/>
              <a:gd name="connsiteX117" fmla="*/ 587542 w 1489210"/>
              <a:gd name="connsiteY117" fmla="*/ 26548 h 1440223"/>
              <a:gd name="connsiteX118" fmla="*/ 619575 w 1489210"/>
              <a:gd name="connsiteY118" fmla="*/ 339 h 1440223"/>
              <a:gd name="connsiteX119" fmla="*/ 671992 w 1489210"/>
              <a:gd name="connsiteY119" fmla="*/ 35284 h 1440223"/>
              <a:gd name="connsiteX0" fmla="*/ 692377 w 1489210"/>
              <a:gd name="connsiteY0" fmla="*/ 90614 h 1440223"/>
              <a:gd name="connsiteX1" fmla="*/ 747707 w 1489210"/>
              <a:gd name="connsiteY1" fmla="*/ 145944 h 1440223"/>
              <a:gd name="connsiteX2" fmla="*/ 768092 w 1489210"/>
              <a:gd name="connsiteY2" fmla="*/ 140119 h 1440223"/>
              <a:gd name="connsiteX3" fmla="*/ 776828 w 1489210"/>
              <a:gd name="connsiteY3" fmla="*/ 113911 h 1440223"/>
              <a:gd name="connsiteX4" fmla="*/ 849631 w 1489210"/>
              <a:gd name="connsiteY4" fmla="*/ 160504 h 1440223"/>
              <a:gd name="connsiteX5" fmla="*/ 928258 w 1489210"/>
              <a:gd name="connsiteY5" fmla="*/ 160504 h 1440223"/>
              <a:gd name="connsiteX6" fmla="*/ 939906 w 1489210"/>
              <a:gd name="connsiteY6" fmla="*/ 148856 h 1440223"/>
              <a:gd name="connsiteX7" fmla="*/ 960291 w 1489210"/>
              <a:gd name="connsiteY7" fmla="*/ 148856 h 1440223"/>
              <a:gd name="connsiteX8" fmla="*/ 942818 w 1489210"/>
              <a:gd name="connsiteY8" fmla="*/ 116823 h 1440223"/>
              <a:gd name="connsiteX9" fmla="*/ 1001060 w 1489210"/>
              <a:gd name="connsiteY9" fmla="*/ 61493 h 1440223"/>
              <a:gd name="connsiteX10" fmla="*/ 1038918 w 1489210"/>
              <a:gd name="connsiteY10" fmla="*/ 73141 h 1440223"/>
              <a:gd name="connsiteX11" fmla="*/ 1009797 w 1489210"/>
              <a:gd name="connsiteY11" fmla="*/ 131383 h 1440223"/>
              <a:gd name="connsiteX12" fmla="*/ 1036006 w 1489210"/>
              <a:gd name="connsiteY12" fmla="*/ 151768 h 1440223"/>
              <a:gd name="connsiteX13" fmla="*/ 1068039 w 1489210"/>
              <a:gd name="connsiteY13" fmla="*/ 172153 h 1440223"/>
              <a:gd name="connsiteX14" fmla="*/ 1105896 w 1489210"/>
              <a:gd name="connsiteY14" fmla="*/ 172153 h 1440223"/>
              <a:gd name="connsiteX15" fmla="*/ 1146665 w 1489210"/>
              <a:gd name="connsiteY15" fmla="*/ 204186 h 1440223"/>
              <a:gd name="connsiteX16" fmla="*/ 1175786 w 1489210"/>
              <a:gd name="connsiteY16" fmla="*/ 192537 h 1440223"/>
              <a:gd name="connsiteX17" fmla="*/ 1201995 w 1489210"/>
              <a:gd name="connsiteY17" fmla="*/ 224570 h 1440223"/>
              <a:gd name="connsiteX18" fmla="*/ 1271886 w 1489210"/>
              <a:gd name="connsiteY18" fmla="*/ 256604 h 1440223"/>
              <a:gd name="connsiteX19" fmla="*/ 1318479 w 1489210"/>
              <a:gd name="connsiteY19" fmla="*/ 236219 h 1440223"/>
              <a:gd name="connsiteX20" fmla="*/ 1333040 w 1489210"/>
              <a:gd name="connsiteY20" fmla="*/ 279900 h 1440223"/>
              <a:gd name="connsiteX21" fmla="*/ 1298095 w 1489210"/>
              <a:gd name="connsiteY21" fmla="*/ 323582 h 1440223"/>
              <a:gd name="connsiteX22" fmla="*/ 1254413 w 1489210"/>
              <a:gd name="connsiteY22" fmla="*/ 346879 h 1440223"/>
              <a:gd name="connsiteX23" fmla="*/ 1289358 w 1489210"/>
              <a:gd name="connsiteY23" fmla="*/ 373088 h 1440223"/>
              <a:gd name="connsiteX24" fmla="*/ 1309743 w 1489210"/>
              <a:gd name="connsiteY24" fmla="*/ 428418 h 1440223"/>
              <a:gd name="connsiteX25" fmla="*/ 1289358 w 1489210"/>
              <a:gd name="connsiteY25" fmla="*/ 434242 h 1440223"/>
              <a:gd name="connsiteX26" fmla="*/ 1295183 w 1489210"/>
              <a:gd name="connsiteY26" fmla="*/ 463363 h 1440223"/>
              <a:gd name="connsiteX27" fmla="*/ 1333040 w 1489210"/>
              <a:gd name="connsiteY27" fmla="*/ 498308 h 1440223"/>
              <a:gd name="connsiteX28" fmla="*/ 1362161 w 1489210"/>
              <a:gd name="connsiteY28" fmla="*/ 492484 h 1440223"/>
              <a:gd name="connsiteX29" fmla="*/ 1388370 w 1489210"/>
              <a:gd name="connsiteY29" fmla="*/ 518693 h 1440223"/>
              <a:gd name="connsiteX30" fmla="*/ 1397106 w 1489210"/>
              <a:gd name="connsiteY30" fmla="*/ 565286 h 1440223"/>
              <a:gd name="connsiteX31" fmla="*/ 1400018 w 1489210"/>
              <a:gd name="connsiteY31" fmla="*/ 594407 h 1440223"/>
              <a:gd name="connsiteX32" fmla="*/ 1408755 w 1489210"/>
              <a:gd name="connsiteY32" fmla="*/ 611880 h 1440223"/>
              <a:gd name="connsiteX33" fmla="*/ 1420403 w 1489210"/>
              <a:gd name="connsiteY33" fmla="*/ 611880 h 1440223"/>
              <a:gd name="connsiteX34" fmla="*/ 1397106 w 1489210"/>
              <a:gd name="connsiteY34" fmla="*/ 649737 h 1440223"/>
              <a:gd name="connsiteX35" fmla="*/ 1330128 w 1489210"/>
              <a:gd name="connsiteY35" fmla="*/ 641001 h 1440223"/>
              <a:gd name="connsiteX36" fmla="*/ 1318479 w 1489210"/>
              <a:gd name="connsiteY36" fmla="*/ 664298 h 1440223"/>
              <a:gd name="connsiteX37" fmla="*/ 1330128 w 1489210"/>
              <a:gd name="connsiteY37" fmla="*/ 696331 h 1440223"/>
              <a:gd name="connsiteX38" fmla="*/ 1347600 w 1489210"/>
              <a:gd name="connsiteY38" fmla="*/ 774958 h 1440223"/>
              <a:gd name="connsiteX39" fmla="*/ 1362161 w 1489210"/>
              <a:gd name="connsiteY39" fmla="*/ 792430 h 1440223"/>
              <a:gd name="connsiteX40" fmla="*/ 1315567 w 1489210"/>
              <a:gd name="connsiteY40" fmla="*/ 804079 h 1440223"/>
              <a:gd name="connsiteX41" fmla="*/ 1280622 w 1489210"/>
              <a:gd name="connsiteY41" fmla="*/ 824463 h 1440223"/>
              <a:gd name="connsiteX42" fmla="*/ 1263149 w 1489210"/>
              <a:gd name="connsiteY42" fmla="*/ 908914 h 1440223"/>
              <a:gd name="connsiteX43" fmla="*/ 1245677 w 1489210"/>
              <a:gd name="connsiteY43" fmla="*/ 970069 h 1440223"/>
              <a:gd name="connsiteX44" fmla="*/ 1239853 w 1489210"/>
              <a:gd name="connsiteY44" fmla="*/ 990453 h 1440223"/>
              <a:gd name="connsiteX45" fmla="*/ 1222380 w 1489210"/>
              <a:gd name="connsiteY45" fmla="*/ 1013750 h 1440223"/>
              <a:gd name="connsiteX46" fmla="*/ 1201995 w 1489210"/>
              <a:gd name="connsiteY46" fmla="*/ 1077816 h 1440223"/>
              <a:gd name="connsiteX47" fmla="*/ 1266062 w 1489210"/>
              <a:gd name="connsiteY47" fmla="*/ 1080728 h 1440223"/>
              <a:gd name="connsiteX48" fmla="*/ 1330128 w 1489210"/>
              <a:gd name="connsiteY48" fmla="*/ 1109849 h 1440223"/>
              <a:gd name="connsiteX49" fmla="*/ 1423315 w 1489210"/>
              <a:gd name="connsiteY49" fmla="*/ 1173916 h 1440223"/>
              <a:gd name="connsiteX50" fmla="*/ 1487381 w 1489210"/>
              <a:gd name="connsiteY50" fmla="*/ 1200125 h 1440223"/>
              <a:gd name="connsiteX51" fmla="*/ 1466997 w 1489210"/>
              <a:gd name="connsiteY51" fmla="*/ 1220509 h 1440223"/>
              <a:gd name="connsiteX52" fmla="*/ 1417491 w 1489210"/>
              <a:gd name="connsiteY52" fmla="*/ 1237982 h 1440223"/>
              <a:gd name="connsiteX53" fmla="*/ 1402930 w 1489210"/>
              <a:gd name="connsiteY53" fmla="*/ 1258367 h 1440223"/>
              <a:gd name="connsiteX54" fmla="*/ 1289358 w 1489210"/>
              <a:gd name="connsiteY54" fmla="*/ 1270015 h 1440223"/>
              <a:gd name="connsiteX55" fmla="*/ 1298095 w 1489210"/>
              <a:gd name="connsiteY55" fmla="*/ 1310784 h 1440223"/>
              <a:gd name="connsiteX56" fmla="*/ 1268974 w 1489210"/>
              <a:gd name="connsiteY56" fmla="*/ 1377763 h 1440223"/>
              <a:gd name="connsiteX57" fmla="*/ 1225292 w 1489210"/>
              <a:gd name="connsiteY57" fmla="*/ 1383587 h 1440223"/>
              <a:gd name="connsiteX58" fmla="*/ 1169962 w 1489210"/>
              <a:gd name="connsiteY58" fmla="*/ 1371939 h 1440223"/>
              <a:gd name="connsiteX59" fmla="*/ 1161226 w 1489210"/>
              <a:gd name="connsiteY59" fmla="*/ 1438917 h 1440223"/>
              <a:gd name="connsiteX60" fmla="*/ 1114632 w 1489210"/>
              <a:gd name="connsiteY60" fmla="*/ 1412708 h 1440223"/>
              <a:gd name="connsiteX61" fmla="*/ 1079687 w 1489210"/>
              <a:gd name="connsiteY61" fmla="*/ 1369027 h 1440223"/>
              <a:gd name="connsiteX62" fmla="*/ 989412 w 1489210"/>
              <a:gd name="connsiteY62" fmla="*/ 1304960 h 1440223"/>
              <a:gd name="connsiteX63" fmla="*/ 910785 w 1489210"/>
              <a:gd name="connsiteY63" fmla="*/ 1293312 h 1440223"/>
              <a:gd name="connsiteX64" fmla="*/ 884576 w 1489210"/>
              <a:gd name="connsiteY64" fmla="*/ 1316609 h 1440223"/>
              <a:gd name="connsiteX65" fmla="*/ 835070 w 1489210"/>
              <a:gd name="connsiteY65" fmla="*/ 1287488 h 1440223"/>
              <a:gd name="connsiteX66" fmla="*/ 820510 w 1489210"/>
              <a:gd name="connsiteY66" fmla="*/ 1322433 h 1440223"/>
              <a:gd name="connsiteX67" fmla="*/ 753532 w 1489210"/>
              <a:gd name="connsiteY67" fmla="*/ 1369027 h 1440223"/>
              <a:gd name="connsiteX68" fmla="*/ 736059 w 1489210"/>
              <a:gd name="connsiteY68" fmla="*/ 1377763 h 1440223"/>
              <a:gd name="connsiteX69" fmla="*/ 695290 w 1489210"/>
              <a:gd name="connsiteY69" fmla="*/ 1310784 h 1440223"/>
              <a:gd name="connsiteX70" fmla="*/ 616663 w 1489210"/>
              <a:gd name="connsiteY70" fmla="*/ 1235070 h 1440223"/>
              <a:gd name="connsiteX71" fmla="*/ 517651 w 1489210"/>
              <a:gd name="connsiteY71" fmla="*/ 1205949 h 1440223"/>
              <a:gd name="connsiteX72" fmla="*/ 450673 w 1489210"/>
              <a:gd name="connsiteY72" fmla="*/ 1124410 h 1440223"/>
              <a:gd name="connsiteX73" fmla="*/ 369134 w 1489210"/>
              <a:gd name="connsiteY73" fmla="*/ 1147707 h 1440223"/>
              <a:gd name="connsiteX74" fmla="*/ 319628 w 1489210"/>
              <a:gd name="connsiteY74" fmla="*/ 1150619 h 1440223"/>
              <a:gd name="connsiteX75" fmla="*/ 270123 w 1489210"/>
              <a:gd name="connsiteY75" fmla="*/ 1101113 h 1440223"/>
              <a:gd name="connsiteX76" fmla="*/ 258474 w 1489210"/>
              <a:gd name="connsiteY76" fmla="*/ 1010838 h 1440223"/>
              <a:gd name="connsiteX77" fmla="*/ 249738 w 1489210"/>
              <a:gd name="connsiteY77" fmla="*/ 946772 h 1440223"/>
              <a:gd name="connsiteX78" fmla="*/ 188584 w 1489210"/>
              <a:gd name="connsiteY78" fmla="*/ 859409 h 1440223"/>
              <a:gd name="connsiteX79" fmla="*/ 139078 w 1489210"/>
              <a:gd name="connsiteY79" fmla="*/ 830288 h 1440223"/>
              <a:gd name="connsiteX80" fmla="*/ 130342 w 1489210"/>
              <a:gd name="connsiteY80" fmla="*/ 801167 h 1440223"/>
              <a:gd name="connsiteX81" fmla="*/ 69188 w 1489210"/>
              <a:gd name="connsiteY81" fmla="*/ 777870 h 1440223"/>
              <a:gd name="connsiteX82" fmla="*/ 13858 w 1489210"/>
              <a:gd name="connsiteY82" fmla="*/ 702155 h 1440223"/>
              <a:gd name="connsiteX83" fmla="*/ 2209 w 1489210"/>
              <a:gd name="connsiteY83" fmla="*/ 614792 h 1440223"/>
              <a:gd name="connsiteX84" fmla="*/ 48803 w 1489210"/>
              <a:gd name="connsiteY84" fmla="*/ 623528 h 1440223"/>
              <a:gd name="connsiteX85" fmla="*/ 51715 w 1489210"/>
              <a:gd name="connsiteY85" fmla="*/ 527429 h 1440223"/>
              <a:gd name="connsiteX86" fmla="*/ 121606 w 1489210"/>
              <a:gd name="connsiteY86" fmla="*/ 533253 h 1440223"/>
              <a:gd name="connsiteX87" fmla="*/ 136166 w 1489210"/>
              <a:gd name="connsiteY87" fmla="*/ 466275 h 1440223"/>
              <a:gd name="connsiteX88" fmla="*/ 130342 w 1489210"/>
              <a:gd name="connsiteY88" fmla="*/ 440066 h 1440223"/>
              <a:gd name="connsiteX89" fmla="*/ 325453 w 1489210"/>
              <a:gd name="connsiteY89" fmla="*/ 381824 h 1440223"/>
              <a:gd name="connsiteX90" fmla="*/ 360398 w 1489210"/>
              <a:gd name="connsiteY90" fmla="*/ 440066 h 1440223"/>
              <a:gd name="connsiteX91" fmla="*/ 409904 w 1489210"/>
              <a:gd name="connsiteY91" fmla="*/ 445890 h 1440223"/>
              <a:gd name="connsiteX92" fmla="*/ 421552 w 1489210"/>
              <a:gd name="connsiteY92" fmla="*/ 477923 h 1440223"/>
              <a:gd name="connsiteX93" fmla="*/ 485618 w 1489210"/>
              <a:gd name="connsiteY93" fmla="*/ 492484 h 1440223"/>
              <a:gd name="connsiteX94" fmla="*/ 459409 w 1489210"/>
              <a:gd name="connsiteY94" fmla="*/ 533253 h 1440223"/>
              <a:gd name="connsiteX95" fmla="*/ 421552 w 1489210"/>
              <a:gd name="connsiteY95" fmla="*/ 550726 h 1440223"/>
              <a:gd name="connsiteX96" fmla="*/ 401167 w 1489210"/>
              <a:gd name="connsiteY96" fmla="*/ 492484 h 1440223"/>
              <a:gd name="connsiteX97" fmla="*/ 383695 w 1489210"/>
              <a:gd name="connsiteY97" fmla="*/ 469187 h 1440223"/>
              <a:gd name="connsiteX98" fmla="*/ 331277 w 1489210"/>
              <a:gd name="connsiteY98" fmla="*/ 507044 h 1440223"/>
              <a:gd name="connsiteX99" fmla="*/ 302156 w 1489210"/>
              <a:gd name="connsiteY99" fmla="*/ 512869 h 1440223"/>
              <a:gd name="connsiteX100" fmla="*/ 334189 w 1489210"/>
              <a:gd name="connsiteY100" fmla="*/ 550726 h 1440223"/>
              <a:gd name="connsiteX101" fmla="*/ 377870 w 1489210"/>
              <a:gd name="connsiteY101" fmla="*/ 562374 h 1440223"/>
              <a:gd name="connsiteX102" fmla="*/ 377870 w 1489210"/>
              <a:gd name="connsiteY102" fmla="*/ 606056 h 1440223"/>
              <a:gd name="connsiteX103" fmla="*/ 436113 w 1489210"/>
              <a:gd name="connsiteY103" fmla="*/ 617704 h 1440223"/>
              <a:gd name="connsiteX104" fmla="*/ 491442 w 1489210"/>
              <a:gd name="connsiteY104" fmla="*/ 600232 h 1440223"/>
              <a:gd name="connsiteX105" fmla="*/ 593366 w 1489210"/>
              <a:gd name="connsiteY105" fmla="*/ 559462 h 1440223"/>
              <a:gd name="connsiteX106" fmla="*/ 619575 w 1489210"/>
              <a:gd name="connsiteY106" fmla="*/ 524517 h 1440223"/>
              <a:gd name="connsiteX107" fmla="*/ 610839 w 1489210"/>
              <a:gd name="connsiteY107" fmla="*/ 489572 h 1440223"/>
              <a:gd name="connsiteX108" fmla="*/ 628311 w 1489210"/>
              <a:gd name="connsiteY108" fmla="*/ 463363 h 1440223"/>
              <a:gd name="connsiteX109" fmla="*/ 622487 w 1489210"/>
              <a:gd name="connsiteY109" fmla="*/ 425505 h 1440223"/>
              <a:gd name="connsiteX110" fmla="*/ 631223 w 1489210"/>
              <a:gd name="connsiteY110" fmla="*/ 399297 h 1440223"/>
              <a:gd name="connsiteX111" fmla="*/ 605014 w 1489210"/>
              <a:gd name="connsiteY111" fmla="*/ 358527 h 1440223"/>
              <a:gd name="connsiteX112" fmla="*/ 543860 w 1489210"/>
              <a:gd name="connsiteY112" fmla="*/ 317758 h 1440223"/>
              <a:gd name="connsiteX113" fmla="*/ 517651 w 1489210"/>
              <a:gd name="connsiteY113" fmla="*/ 253691 h 1440223"/>
              <a:gd name="connsiteX114" fmla="*/ 506003 w 1489210"/>
              <a:gd name="connsiteY114" fmla="*/ 207098 h 1440223"/>
              <a:gd name="connsiteX115" fmla="*/ 523476 w 1489210"/>
              <a:gd name="connsiteY115" fmla="*/ 128471 h 1440223"/>
              <a:gd name="connsiteX116" fmla="*/ 540948 w 1489210"/>
              <a:gd name="connsiteY116" fmla="*/ 84790 h 1440223"/>
              <a:gd name="connsiteX117" fmla="*/ 587542 w 1489210"/>
              <a:gd name="connsiteY117" fmla="*/ 26548 h 1440223"/>
              <a:gd name="connsiteX118" fmla="*/ 619575 w 1489210"/>
              <a:gd name="connsiteY118" fmla="*/ 339 h 1440223"/>
              <a:gd name="connsiteX119" fmla="*/ 671992 w 1489210"/>
              <a:gd name="connsiteY119" fmla="*/ 35284 h 1440223"/>
              <a:gd name="connsiteX0" fmla="*/ 692377 w 1489210"/>
              <a:gd name="connsiteY0" fmla="*/ 90614 h 1440223"/>
              <a:gd name="connsiteX1" fmla="*/ 747707 w 1489210"/>
              <a:gd name="connsiteY1" fmla="*/ 145944 h 1440223"/>
              <a:gd name="connsiteX2" fmla="*/ 768092 w 1489210"/>
              <a:gd name="connsiteY2" fmla="*/ 140119 h 1440223"/>
              <a:gd name="connsiteX3" fmla="*/ 776828 w 1489210"/>
              <a:gd name="connsiteY3" fmla="*/ 113911 h 1440223"/>
              <a:gd name="connsiteX4" fmla="*/ 849631 w 1489210"/>
              <a:gd name="connsiteY4" fmla="*/ 160504 h 1440223"/>
              <a:gd name="connsiteX5" fmla="*/ 928258 w 1489210"/>
              <a:gd name="connsiteY5" fmla="*/ 160504 h 1440223"/>
              <a:gd name="connsiteX6" fmla="*/ 939906 w 1489210"/>
              <a:gd name="connsiteY6" fmla="*/ 148856 h 1440223"/>
              <a:gd name="connsiteX7" fmla="*/ 960291 w 1489210"/>
              <a:gd name="connsiteY7" fmla="*/ 148856 h 1440223"/>
              <a:gd name="connsiteX8" fmla="*/ 942818 w 1489210"/>
              <a:gd name="connsiteY8" fmla="*/ 116823 h 1440223"/>
              <a:gd name="connsiteX9" fmla="*/ 1001060 w 1489210"/>
              <a:gd name="connsiteY9" fmla="*/ 61493 h 1440223"/>
              <a:gd name="connsiteX10" fmla="*/ 1038918 w 1489210"/>
              <a:gd name="connsiteY10" fmla="*/ 73141 h 1440223"/>
              <a:gd name="connsiteX11" fmla="*/ 1009797 w 1489210"/>
              <a:gd name="connsiteY11" fmla="*/ 131383 h 1440223"/>
              <a:gd name="connsiteX12" fmla="*/ 1036006 w 1489210"/>
              <a:gd name="connsiteY12" fmla="*/ 151768 h 1440223"/>
              <a:gd name="connsiteX13" fmla="*/ 1068039 w 1489210"/>
              <a:gd name="connsiteY13" fmla="*/ 172153 h 1440223"/>
              <a:gd name="connsiteX14" fmla="*/ 1105896 w 1489210"/>
              <a:gd name="connsiteY14" fmla="*/ 172153 h 1440223"/>
              <a:gd name="connsiteX15" fmla="*/ 1146665 w 1489210"/>
              <a:gd name="connsiteY15" fmla="*/ 204186 h 1440223"/>
              <a:gd name="connsiteX16" fmla="*/ 1175786 w 1489210"/>
              <a:gd name="connsiteY16" fmla="*/ 192537 h 1440223"/>
              <a:gd name="connsiteX17" fmla="*/ 1201995 w 1489210"/>
              <a:gd name="connsiteY17" fmla="*/ 224570 h 1440223"/>
              <a:gd name="connsiteX18" fmla="*/ 1271886 w 1489210"/>
              <a:gd name="connsiteY18" fmla="*/ 256604 h 1440223"/>
              <a:gd name="connsiteX19" fmla="*/ 1318479 w 1489210"/>
              <a:gd name="connsiteY19" fmla="*/ 236219 h 1440223"/>
              <a:gd name="connsiteX20" fmla="*/ 1333040 w 1489210"/>
              <a:gd name="connsiteY20" fmla="*/ 279900 h 1440223"/>
              <a:gd name="connsiteX21" fmla="*/ 1298095 w 1489210"/>
              <a:gd name="connsiteY21" fmla="*/ 323582 h 1440223"/>
              <a:gd name="connsiteX22" fmla="*/ 1254413 w 1489210"/>
              <a:gd name="connsiteY22" fmla="*/ 346879 h 1440223"/>
              <a:gd name="connsiteX23" fmla="*/ 1289358 w 1489210"/>
              <a:gd name="connsiteY23" fmla="*/ 373088 h 1440223"/>
              <a:gd name="connsiteX24" fmla="*/ 1309743 w 1489210"/>
              <a:gd name="connsiteY24" fmla="*/ 428418 h 1440223"/>
              <a:gd name="connsiteX25" fmla="*/ 1289358 w 1489210"/>
              <a:gd name="connsiteY25" fmla="*/ 434242 h 1440223"/>
              <a:gd name="connsiteX26" fmla="*/ 1295183 w 1489210"/>
              <a:gd name="connsiteY26" fmla="*/ 463363 h 1440223"/>
              <a:gd name="connsiteX27" fmla="*/ 1333040 w 1489210"/>
              <a:gd name="connsiteY27" fmla="*/ 498308 h 1440223"/>
              <a:gd name="connsiteX28" fmla="*/ 1362161 w 1489210"/>
              <a:gd name="connsiteY28" fmla="*/ 492484 h 1440223"/>
              <a:gd name="connsiteX29" fmla="*/ 1388370 w 1489210"/>
              <a:gd name="connsiteY29" fmla="*/ 518693 h 1440223"/>
              <a:gd name="connsiteX30" fmla="*/ 1397106 w 1489210"/>
              <a:gd name="connsiteY30" fmla="*/ 565286 h 1440223"/>
              <a:gd name="connsiteX31" fmla="*/ 1400018 w 1489210"/>
              <a:gd name="connsiteY31" fmla="*/ 594407 h 1440223"/>
              <a:gd name="connsiteX32" fmla="*/ 1408755 w 1489210"/>
              <a:gd name="connsiteY32" fmla="*/ 611880 h 1440223"/>
              <a:gd name="connsiteX33" fmla="*/ 1420403 w 1489210"/>
              <a:gd name="connsiteY33" fmla="*/ 611880 h 1440223"/>
              <a:gd name="connsiteX34" fmla="*/ 1397106 w 1489210"/>
              <a:gd name="connsiteY34" fmla="*/ 649737 h 1440223"/>
              <a:gd name="connsiteX35" fmla="*/ 1330128 w 1489210"/>
              <a:gd name="connsiteY35" fmla="*/ 641001 h 1440223"/>
              <a:gd name="connsiteX36" fmla="*/ 1318479 w 1489210"/>
              <a:gd name="connsiteY36" fmla="*/ 664298 h 1440223"/>
              <a:gd name="connsiteX37" fmla="*/ 1330128 w 1489210"/>
              <a:gd name="connsiteY37" fmla="*/ 696331 h 1440223"/>
              <a:gd name="connsiteX38" fmla="*/ 1347600 w 1489210"/>
              <a:gd name="connsiteY38" fmla="*/ 774958 h 1440223"/>
              <a:gd name="connsiteX39" fmla="*/ 1362161 w 1489210"/>
              <a:gd name="connsiteY39" fmla="*/ 792430 h 1440223"/>
              <a:gd name="connsiteX40" fmla="*/ 1315567 w 1489210"/>
              <a:gd name="connsiteY40" fmla="*/ 804079 h 1440223"/>
              <a:gd name="connsiteX41" fmla="*/ 1280622 w 1489210"/>
              <a:gd name="connsiteY41" fmla="*/ 824463 h 1440223"/>
              <a:gd name="connsiteX42" fmla="*/ 1263149 w 1489210"/>
              <a:gd name="connsiteY42" fmla="*/ 908914 h 1440223"/>
              <a:gd name="connsiteX43" fmla="*/ 1245677 w 1489210"/>
              <a:gd name="connsiteY43" fmla="*/ 970069 h 1440223"/>
              <a:gd name="connsiteX44" fmla="*/ 1239853 w 1489210"/>
              <a:gd name="connsiteY44" fmla="*/ 990453 h 1440223"/>
              <a:gd name="connsiteX45" fmla="*/ 1222380 w 1489210"/>
              <a:gd name="connsiteY45" fmla="*/ 1013750 h 1440223"/>
              <a:gd name="connsiteX46" fmla="*/ 1201995 w 1489210"/>
              <a:gd name="connsiteY46" fmla="*/ 1077816 h 1440223"/>
              <a:gd name="connsiteX47" fmla="*/ 1266062 w 1489210"/>
              <a:gd name="connsiteY47" fmla="*/ 1080728 h 1440223"/>
              <a:gd name="connsiteX48" fmla="*/ 1330128 w 1489210"/>
              <a:gd name="connsiteY48" fmla="*/ 1109849 h 1440223"/>
              <a:gd name="connsiteX49" fmla="*/ 1423315 w 1489210"/>
              <a:gd name="connsiteY49" fmla="*/ 1173916 h 1440223"/>
              <a:gd name="connsiteX50" fmla="*/ 1487381 w 1489210"/>
              <a:gd name="connsiteY50" fmla="*/ 1200125 h 1440223"/>
              <a:gd name="connsiteX51" fmla="*/ 1466997 w 1489210"/>
              <a:gd name="connsiteY51" fmla="*/ 1220509 h 1440223"/>
              <a:gd name="connsiteX52" fmla="*/ 1417491 w 1489210"/>
              <a:gd name="connsiteY52" fmla="*/ 1237982 h 1440223"/>
              <a:gd name="connsiteX53" fmla="*/ 1402930 w 1489210"/>
              <a:gd name="connsiteY53" fmla="*/ 1258367 h 1440223"/>
              <a:gd name="connsiteX54" fmla="*/ 1289358 w 1489210"/>
              <a:gd name="connsiteY54" fmla="*/ 1270015 h 1440223"/>
              <a:gd name="connsiteX55" fmla="*/ 1298095 w 1489210"/>
              <a:gd name="connsiteY55" fmla="*/ 1310784 h 1440223"/>
              <a:gd name="connsiteX56" fmla="*/ 1268974 w 1489210"/>
              <a:gd name="connsiteY56" fmla="*/ 1377763 h 1440223"/>
              <a:gd name="connsiteX57" fmla="*/ 1225292 w 1489210"/>
              <a:gd name="connsiteY57" fmla="*/ 1383587 h 1440223"/>
              <a:gd name="connsiteX58" fmla="*/ 1169962 w 1489210"/>
              <a:gd name="connsiteY58" fmla="*/ 1371939 h 1440223"/>
              <a:gd name="connsiteX59" fmla="*/ 1161226 w 1489210"/>
              <a:gd name="connsiteY59" fmla="*/ 1438917 h 1440223"/>
              <a:gd name="connsiteX60" fmla="*/ 1114632 w 1489210"/>
              <a:gd name="connsiteY60" fmla="*/ 1412708 h 1440223"/>
              <a:gd name="connsiteX61" fmla="*/ 1079687 w 1489210"/>
              <a:gd name="connsiteY61" fmla="*/ 1369027 h 1440223"/>
              <a:gd name="connsiteX62" fmla="*/ 989412 w 1489210"/>
              <a:gd name="connsiteY62" fmla="*/ 1304960 h 1440223"/>
              <a:gd name="connsiteX63" fmla="*/ 910785 w 1489210"/>
              <a:gd name="connsiteY63" fmla="*/ 1293312 h 1440223"/>
              <a:gd name="connsiteX64" fmla="*/ 884576 w 1489210"/>
              <a:gd name="connsiteY64" fmla="*/ 1316609 h 1440223"/>
              <a:gd name="connsiteX65" fmla="*/ 835070 w 1489210"/>
              <a:gd name="connsiteY65" fmla="*/ 1287488 h 1440223"/>
              <a:gd name="connsiteX66" fmla="*/ 820510 w 1489210"/>
              <a:gd name="connsiteY66" fmla="*/ 1322433 h 1440223"/>
              <a:gd name="connsiteX67" fmla="*/ 753532 w 1489210"/>
              <a:gd name="connsiteY67" fmla="*/ 1369027 h 1440223"/>
              <a:gd name="connsiteX68" fmla="*/ 736059 w 1489210"/>
              <a:gd name="connsiteY68" fmla="*/ 1377763 h 1440223"/>
              <a:gd name="connsiteX69" fmla="*/ 695290 w 1489210"/>
              <a:gd name="connsiteY69" fmla="*/ 1310784 h 1440223"/>
              <a:gd name="connsiteX70" fmla="*/ 616663 w 1489210"/>
              <a:gd name="connsiteY70" fmla="*/ 1235070 h 1440223"/>
              <a:gd name="connsiteX71" fmla="*/ 517651 w 1489210"/>
              <a:gd name="connsiteY71" fmla="*/ 1205949 h 1440223"/>
              <a:gd name="connsiteX72" fmla="*/ 450673 w 1489210"/>
              <a:gd name="connsiteY72" fmla="*/ 1124410 h 1440223"/>
              <a:gd name="connsiteX73" fmla="*/ 369134 w 1489210"/>
              <a:gd name="connsiteY73" fmla="*/ 1147707 h 1440223"/>
              <a:gd name="connsiteX74" fmla="*/ 319628 w 1489210"/>
              <a:gd name="connsiteY74" fmla="*/ 1150619 h 1440223"/>
              <a:gd name="connsiteX75" fmla="*/ 270123 w 1489210"/>
              <a:gd name="connsiteY75" fmla="*/ 1101113 h 1440223"/>
              <a:gd name="connsiteX76" fmla="*/ 258474 w 1489210"/>
              <a:gd name="connsiteY76" fmla="*/ 1010838 h 1440223"/>
              <a:gd name="connsiteX77" fmla="*/ 249738 w 1489210"/>
              <a:gd name="connsiteY77" fmla="*/ 946772 h 1440223"/>
              <a:gd name="connsiteX78" fmla="*/ 188584 w 1489210"/>
              <a:gd name="connsiteY78" fmla="*/ 859409 h 1440223"/>
              <a:gd name="connsiteX79" fmla="*/ 139078 w 1489210"/>
              <a:gd name="connsiteY79" fmla="*/ 830288 h 1440223"/>
              <a:gd name="connsiteX80" fmla="*/ 130342 w 1489210"/>
              <a:gd name="connsiteY80" fmla="*/ 801167 h 1440223"/>
              <a:gd name="connsiteX81" fmla="*/ 69188 w 1489210"/>
              <a:gd name="connsiteY81" fmla="*/ 777870 h 1440223"/>
              <a:gd name="connsiteX82" fmla="*/ 13858 w 1489210"/>
              <a:gd name="connsiteY82" fmla="*/ 702155 h 1440223"/>
              <a:gd name="connsiteX83" fmla="*/ 2209 w 1489210"/>
              <a:gd name="connsiteY83" fmla="*/ 614792 h 1440223"/>
              <a:gd name="connsiteX84" fmla="*/ 48803 w 1489210"/>
              <a:gd name="connsiteY84" fmla="*/ 623528 h 1440223"/>
              <a:gd name="connsiteX85" fmla="*/ 51715 w 1489210"/>
              <a:gd name="connsiteY85" fmla="*/ 527429 h 1440223"/>
              <a:gd name="connsiteX86" fmla="*/ 121606 w 1489210"/>
              <a:gd name="connsiteY86" fmla="*/ 533253 h 1440223"/>
              <a:gd name="connsiteX87" fmla="*/ 136166 w 1489210"/>
              <a:gd name="connsiteY87" fmla="*/ 466275 h 1440223"/>
              <a:gd name="connsiteX88" fmla="*/ 130342 w 1489210"/>
              <a:gd name="connsiteY88" fmla="*/ 440066 h 1440223"/>
              <a:gd name="connsiteX89" fmla="*/ 325453 w 1489210"/>
              <a:gd name="connsiteY89" fmla="*/ 381824 h 1440223"/>
              <a:gd name="connsiteX90" fmla="*/ 360398 w 1489210"/>
              <a:gd name="connsiteY90" fmla="*/ 440066 h 1440223"/>
              <a:gd name="connsiteX91" fmla="*/ 409904 w 1489210"/>
              <a:gd name="connsiteY91" fmla="*/ 445890 h 1440223"/>
              <a:gd name="connsiteX92" fmla="*/ 421552 w 1489210"/>
              <a:gd name="connsiteY92" fmla="*/ 477923 h 1440223"/>
              <a:gd name="connsiteX93" fmla="*/ 485618 w 1489210"/>
              <a:gd name="connsiteY93" fmla="*/ 492484 h 1440223"/>
              <a:gd name="connsiteX94" fmla="*/ 459409 w 1489210"/>
              <a:gd name="connsiteY94" fmla="*/ 533253 h 1440223"/>
              <a:gd name="connsiteX95" fmla="*/ 421552 w 1489210"/>
              <a:gd name="connsiteY95" fmla="*/ 550726 h 1440223"/>
              <a:gd name="connsiteX96" fmla="*/ 401167 w 1489210"/>
              <a:gd name="connsiteY96" fmla="*/ 492484 h 1440223"/>
              <a:gd name="connsiteX97" fmla="*/ 383695 w 1489210"/>
              <a:gd name="connsiteY97" fmla="*/ 469187 h 1440223"/>
              <a:gd name="connsiteX98" fmla="*/ 331277 w 1489210"/>
              <a:gd name="connsiteY98" fmla="*/ 507044 h 1440223"/>
              <a:gd name="connsiteX99" fmla="*/ 302156 w 1489210"/>
              <a:gd name="connsiteY99" fmla="*/ 512869 h 1440223"/>
              <a:gd name="connsiteX100" fmla="*/ 334189 w 1489210"/>
              <a:gd name="connsiteY100" fmla="*/ 550726 h 1440223"/>
              <a:gd name="connsiteX101" fmla="*/ 377870 w 1489210"/>
              <a:gd name="connsiteY101" fmla="*/ 562374 h 1440223"/>
              <a:gd name="connsiteX102" fmla="*/ 377870 w 1489210"/>
              <a:gd name="connsiteY102" fmla="*/ 606056 h 1440223"/>
              <a:gd name="connsiteX103" fmla="*/ 436113 w 1489210"/>
              <a:gd name="connsiteY103" fmla="*/ 617704 h 1440223"/>
              <a:gd name="connsiteX104" fmla="*/ 491442 w 1489210"/>
              <a:gd name="connsiteY104" fmla="*/ 600232 h 1440223"/>
              <a:gd name="connsiteX105" fmla="*/ 593366 w 1489210"/>
              <a:gd name="connsiteY105" fmla="*/ 559462 h 1440223"/>
              <a:gd name="connsiteX106" fmla="*/ 619575 w 1489210"/>
              <a:gd name="connsiteY106" fmla="*/ 524517 h 1440223"/>
              <a:gd name="connsiteX107" fmla="*/ 610839 w 1489210"/>
              <a:gd name="connsiteY107" fmla="*/ 489572 h 1440223"/>
              <a:gd name="connsiteX108" fmla="*/ 628311 w 1489210"/>
              <a:gd name="connsiteY108" fmla="*/ 463363 h 1440223"/>
              <a:gd name="connsiteX109" fmla="*/ 622487 w 1489210"/>
              <a:gd name="connsiteY109" fmla="*/ 425505 h 1440223"/>
              <a:gd name="connsiteX110" fmla="*/ 631223 w 1489210"/>
              <a:gd name="connsiteY110" fmla="*/ 399297 h 1440223"/>
              <a:gd name="connsiteX111" fmla="*/ 605014 w 1489210"/>
              <a:gd name="connsiteY111" fmla="*/ 358527 h 1440223"/>
              <a:gd name="connsiteX112" fmla="*/ 543860 w 1489210"/>
              <a:gd name="connsiteY112" fmla="*/ 317758 h 1440223"/>
              <a:gd name="connsiteX113" fmla="*/ 517651 w 1489210"/>
              <a:gd name="connsiteY113" fmla="*/ 253691 h 1440223"/>
              <a:gd name="connsiteX114" fmla="*/ 506003 w 1489210"/>
              <a:gd name="connsiteY114" fmla="*/ 207098 h 1440223"/>
              <a:gd name="connsiteX115" fmla="*/ 523476 w 1489210"/>
              <a:gd name="connsiteY115" fmla="*/ 128471 h 1440223"/>
              <a:gd name="connsiteX116" fmla="*/ 540948 w 1489210"/>
              <a:gd name="connsiteY116" fmla="*/ 84790 h 1440223"/>
              <a:gd name="connsiteX117" fmla="*/ 587542 w 1489210"/>
              <a:gd name="connsiteY117" fmla="*/ 26548 h 1440223"/>
              <a:gd name="connsiteX118" fmla="*/ 619575 w 1489210"/>
              <a:gd name="connsiteY118" fmla="*/ 339 h 1440223"/>
              <a:gd name="connsiteX119" fmla="*/ 671992 w 1489210"/>
              <a:gd name="connsiteY119" fmla="*/ 35284 h 1440223"/>
              <a:gd name="connsiteX120" fmla="*/ 674905 w 1489210"/>
              <a:gd name="connsiteY120" fmla="*/ 38197 h 1440223"/>
              <a:gd name="connsiteX0" fmla="*/ 692377 w 1489210"/>
              <a:gd name="connsiteY0" fmla="*/ 90614 h 1440223"/>
              <a:gd name="connsiteX1" fmla="*/ 747707 w 1489210"/>
              <a:gd name="connsiteY1" fmla="*/ 145944 h 1440223"/>
              <a:gd name="connsiteX2" fmla="*/ 768092 w 1489210"/>
              <a:gd name="connsiteY2" fmla="*/ 140119 h 1440223"/>
              <a:gd name="connsiteX3" fmla="*/ 776828 w 1489210"/>
              <a:gd name="connsiteY3" fmla="*/ 113911 h 1440223"/>
              <a:gd name="connsiteX4" fmla="*/ 849631 w 1489210"/>
              <a:gd name="connsiteY4" fmla="*/ 160504 h 1440223"/>
              <a:gd name="connsiteX5" fmla="*/ 928258 w 1489210"/>
              <a:gd name="connsiteY5" fmla="*/ 160504 h 1440223"/>
              <a:gd name="connsiteX6" fmla="*/ 939906 w 1489210"/>
              <a:gd name="connsiteY6" fmla="*/ 148856 h 1440223"/>
              <a:gd name="connsiteX7" fmla="*/ 960291 w 1489210"/>
              <a:gd name="connsiteY7" fmla="*/ 148856 h 1440223"/>
              <a:gd name="connsiteX8" fmla="*/ 942818 w 1489210"/>
              <a:gd name="connsiteY8" fmla="*/ 116823 h 1440223"/>
              <a:gd name="connsiteX9" fmla="*/ 1001060 w 1489210"/>
              <a:gd name="connsiteY9" fmla="*/ 61493 h 1440223"/>
              <a:gd name="connsiteX10" fmla="*/ 1038918 w 1489210"/>
              <a:gd name="connsiteY10" fmla="*/ 73141 h 1440223"/>
              <a:gd name="connsiteX11" fmla="*/ 1009797 w 1489210"/>
              <a:gd name="connsiteY11" fmla="*/ 131383 h 1440223"/>
              <a:gd name="connsiteX12" fmla="*/ 1036006 w 1489210"/>
              <a:gd name="connsiteY12" fmla="*/ 151768 h 1440223"/>
              <a:gd name="connsiteX13" fmla="*/ 1068039 w 1489210"/>
              <a:gd name="connsiteY13" fmla="*/ 172153 h 1440223"/>
              <a:gd name="connsiteX14" fmla="*/ 1105896 w 1489210"/>
              <a:gd name="connsiteY14" fmla="*/ 172153 h 1440223"/>
              <a:gd name="connsiteX15" fmla="*/ 1146665 w 1489210"/>
              <a:gd name="connsiteY15" fmla="*/ 204186 h 1440223"/>
              <a:gd name="connsiteX16" fmla="*/ 1175786 w 1489210"/>
              <a:gd name="connsiteY16" fmla="*/ 192537 h 1440223"/>
              <a:gd name="connsiteX17" fmla="*/ 1201995 w 1489210"/>
              <a:gd name="connsiteY17" fmla="*/ 224570 h 1440223"/>
              <a:gd name="connsiteX18" fmla="*/ 1271886 w 1489210"/>
              <a:gd name="connsiteY18" fmla="*/ 256604 h 1440223"/>
              <a:gd name="connsiteX19" fmla="*/ 1318479 w 1489210"/>
              <a:gd name="connsiteY19" fmla="*/ 236219 h 1440223"/>
              <a:gd name="connsiteX20" fmla="*/ 1333040 w 1489210"/>
              <a:gd name="connsiteY20" fmla="*/ 279900 h 1440223"/>
              <a:gd name="connsiteX21" fmla="*/ 1298095 w 1489210"/>
              <a:gd name="connsiteY21" fmla="*/ 323582 h 1440223"/>
              <a:gd name="connsiteX22" fmla="*/ 1254413 w 1489210"/>
              <a:gd name="connsiteY22" fmla="*/ 346879 h 1440223"/>
              <a:gd name="connsiteX23" fmla="*/ 1289358 w 1489210"/>
              <a:gd name="connsiteY23" fmla="*/ 373088 h 1440223"/>
              <a:gd name="connsiteX24" fmla="*/ 1309743 w 1489210"/>
              <a:gd name="connsiteY24" fmla="*/ 428418 h 1440223"/>
              <a:gd name="connsiteX25" fmla="*/ 1289358 w 1489210"/>
              <a:gd name="connsiteY25" fmla="*/ 434242 h 1440223"/>
              <a:gd name="connsiteX26" fmla="*/ 1295183 w 1489210"/>
              <a:gd name="connsiteY26" fmla="*/ 463363 h 1440223"/>
              <a:gd name="connsiteX27" fmla="*/ 1333040 w 1489210"/>
              <a:gd name="connsiteY27" fmla="*/ 498308 h 1440223"/>
              <a:gd name="connsiteX28" fmla="*/ 1362161 w 1489210"/>
              <a:gd name="connsiteY28" fmla="*/ 492484 h 1440223"/>
              <a:gd name="connsiteX29" fmla="*/ 1388370 w 1489210"/>
              <a:gd name="connsiteY29" fmla="*/ 518693 h 1440223"/>
              <a:gd name="connsiteX30" fmla="*/ 1397106 w 1489210"/>
              <a:gd name="connsiteY30" fmla="*/ 565286 h 1440223"/>
              <a:gd name="connsiteX31" fmla="*/ 1400018 w 1489210"/>
              <a:gd name="connsiteY31" fmla="*/ 594407 h 1440223"/>
              <a:gd name="connsiteX32" fmla="*/ 1408755 w 1489210"/>
              <a:gd name="connsiteY32" fmla="*/ 611880 h 1440223"/>
              <a:gd name="connsiteX33" fmla="*/ 1420403 w 1489210"/>
              <a:gd name="connsiteY33" fmla="*/ 611880 h 1440223"/>
              <a:gd name="connsiteX34" fmla="*/ 1397106 w 1489210"/>
              <a:gd name="connsiteY34" fmla="*/ 649737 h 1440223"/>
              <a:gd name="connsiteX35" fmla="*/ 1330128 w 1489210"/>
              <a:gd name="connsiteY35" fmla="*/ 641001 h 1440223"/>
              <a:gd name="connsiteX36" fmla="*/ 1318479 w 1489210"/>
              <a:gd name="connsiteY36" fmla="*/ 664298 h 1440223"/>
              <a:gd name="connsiteX37" fmla="*/ 1330128 w 1489210"/>
              <a:gd name="connsiteY37" fmla="*/ 696331 h 1440223"/>
              <a:gd name="connsiteX38" fmla="*/ 1347600 w 1489210"/>
              <a:gd name="connsiteY38" fmla="*/ 774958 h 1440223"/>
              <a:gd name="connsiteX39" fmla="*/ 1362161 w 1489210"/>
              <a:gd name="connsiteY39" fmla="*/ 792430 h 1440223"/>
              <a:gd name="connsiteX40" fmla="*/ 1315567 w 1489210"/>
              <a:gd name="connsiteY40" fmla="*/ 804079 h 1440223"/>
              <a:gd name="connsiteX41" fmla="*/ 1280622 w 1489210"/>
              <a:gd name="connsiteY41" fmla="*/ 824463 h 1440223"/>
              <a:gd name="connsiteX42" fmla="*/ 1263149 w 1489210"/>
              <a:gd name="connsiteY42" fmla="*/ 908914 h 1440223"/>
              <a:gd name="connsiteX43" fmla="*/ 1245677 w 1489210"/>
              <a:gd name="connsiteY43" fmla="*/ 970069 h 1440223"/>
              <a:gd name="connsiteX44" fmla="*/ 1239853 w 1489210"/>
              <a:gd name="connsiteY44" fmla="*/ 990453 h 1440223"/>
              <a:gd name="connsiteX45" fmla="*/ 1222380 w 1489210"/>
              <a:gd name="connsiteY45" fmla="*/ 1013750 h 1440223"/>
              <a:gd name="connsiteX46" fmla="*/ 1201995 w 1489210"/>
              <a:gd name="connsiteY46" fmla="*/ 1077816 h 1440223"/>
              <a:gd name="connsiteX47" fmla="*/ 1266062 w 1489210"/>
              <a:gd name="connsiteY47" fmla="*/ 1080728 h 1440223"/>
              <a:gd name="connsiteX48" fmla="*/ 1330128 w 1489210"/>
              <a:gd name="connsiteY48" fmla="*/ 1109849 h 1440223"/>
              <a:gd name="connsiteX49" fmla="*/ 1423315 w 1489210"/>
              <a:gd name="connsiteY49" fmla="*/ 1173916 h 1440223"/>
              <a:gd name="connsiteX50" fmla="*/ 1487381 w 1489210"/>
              <a:gd name="connsiteY50" fmla="*/ 1200125 h 1440223"/>
              <a:gd name="connsiteX51" fmla="*/ 1466997 w 1489210"/>
              <a:gd name="connsiteY51" fmla="*/ 1220509 h 1440223"/>
              <a:gd name="connsiteX52" fmla="*/ 1417491 w 1489210"/>
              <a:gd name="connsiteY52" fmla="*/ 1237982 h 1440223"/>
              <a:gd name="connsiteX53" fmla="*/ 1402930 w 1489210"/>
              <a:gd name="connsiteY53" fmla="*/ 1258367 h 1440223"/>
              <a:gd name="connsiteX54" fmla="*/ 1289358 w 1489210"/>
              <a:gd name="connsiteY54" fmla="*/ 1270015 h 1440223"/>
              <a:gd name="connsiteX55" fmla="*/ 1298095 w 1489210"/>
              <a:gd name="connsiteY55" fmla="*/ 1310784 h 1440223"/>
              <a:gd name="connsiteX56" fmla="*/ 1268974 w 1489210"/>
              <a:gd name="connsiteY56" fmla="*/ 1377763 h 1440223"/>
              <a:gd name="connsiteX57" fmla="*/ 1225292 w 1489210"/>
              <a:gd name="connsiteY57" fmla="*/ 1383587 h 1440223"/>
              <a:gd name="connsiteX58" fmla="*/ 1169962 w 1489210"/>
              <a:gd name="connsiteY58" fmla="*/ 1371939 h 1440223"/>
              <a:gd name="connsiteX59" fmla="*/ 1161226 w 1489210"/>
              <a:gd name="connsiteY59" fmla="*/ 1438917 h 1440223"/>
              <a:gd name="connsiteX60" fmla="*/ 1114632 w 1489210"/>
              <a:gd name="connsiteY60" fmla="*/ 1412708 h 1440223"/>
              <a:gd name="connsiteX61" fmla="*/ 1079687 w 1489210"/>
              <a:gd name="connsiteY61" fmla="*/ 1369027 h 1440223"/>
              <a:gd name="connsiteX62" fmla="*/ 989412 w 1489210"/>
              <a:gd name="connsiteY62" fmla="*/ 1304960 h 1440223"/>
              <a:gd name="connsiteX63" fmla="*/ 910785 w 1489210"/>
              <a:gd name="connsiteY63" fmla="*/ 1293312 h 1440223"/>
              <a:gd name="connsiteX64" fmla="*/ 884576 w 1489210"/>
              <a:gd name="connsiteY64" fmla="*/ 1316609 h 1440223"/>
              <a:gd name="connsiteX65" fmla="*/ 835070 w 1489210"/>
              <a:gd name="connsiteY65" fmla="*/ 1287488 h 1440223"/>
              <a:gd name="connsiteX66" fmla="*/ 820510 w 1489210"/>
              <a:gd name="connsiteY66" fmla="*/ 1322433 h 1440223"/>
              <a:gd name="connsiteX67" fmla="*/ 753532 w 1489210"/>
              <a:gd name="connsiteY67" fmla="*/ 1369027 h 1440223"/>
              <a:gd name="connsiteX68" fmla="*/ 736059 w 1489210"/>
              <a:gd name="connsiteY68" fmla="*/ 1377763 h 1440223"/>
              <a:gd name="connsiteX69" fmla="*/ 695290 w 1489210"/>
              <a:gd name="connsiteY69" fmla="*/ 1310784 h 1440223"/>
              <a:gd name="connsiteX70" fmla="*/ 616663 w 1489210"/>
              <a:gd name="connsiteY70" fmla="*/ 1235070 h 1440223"/>
              <a:gd name="connsiteX71" fmla="*/ 517651 w 1489210"/>
              <a:gd name="connsiteY71" fmla="*/ 1205949 h 1440223"/>
              <a:gd name="connsiteX72" fmla="*/ 450673 w 1489210"/>
              <a:gd name="connsiteY72" fmla="*/ 1124410 h 1440223"/>
              <a:gd name="connsiteX73" fmla="*/ 369134 w 1489210"/>
              <a:gd name="connsiteY73" fmla="*/ 1147707 h 1440223"/>
              <a:gd name="connsiteX74" fmla="*/ 319628 w 1489210"/>
              <a:gd name="connsiteY74" fmla="*/ 1150619 h 1440223"/>
              <a:gd name="connsiteX75" fmla="*/ 270123 w 1489210"/>
              <a:gd name="connsiteY75" fmla="*/ 1101113 h 1440223"/>
              <a:gd name="connsiteX76" fmla="*/ 258474 w 1489210"/>
              <a:gd name="connsiteY76" fmla="*/ 1010838 h 1440223"/>
              <a:gd name="connsiteX77" fmla="*/ 249738 w 1489210"/>
              <a:gd name="connsiteY77" fmla="*/ 946772 h 1440223"/>
              <a:gd name="connsiteX78" fmla="*/ 188584 w 1489210"/>
              <a:gd name="connsiteY78" fmla="*/ 859409 h 1440223"/>
              <a:gd name="connsiteX79" fmla="*/ 139078 w 1489210"/>
              <a:gd name="connsiteY79" fmla="*/ 830288 h 1440223"/>
              <a:gd name="connsiteX80" fmla="*/ 130342 w 1489210"/>
              <a:gd name="connsiteY80" fmla="*/ 801167 h 1440223"/>
              <a:gd name="connsiteX81" fmla="*/ 69188 w 1489210"/>
              <a:gd name="connsiteY81" fmla="*/ 777870 h 1440223"/>
              <a:gd name="connsiteX82" fmla="*/ 13858 w 1489210"/>
              <a:gd name="connsiteY82" fmla="*/ 702155 h 1440223"/>
              <a:gd name="connsiteX83" fmla="*/ 2209 w 1489210"/>
              <a:gd name="connsiteY83" fmla="*/ 614792 h 1440223"/>
              <a:gd name="connsiteX84" fmla="*/ 48803 w 1489210"/>
              <a:gd name="connsiteY84" fmla="*/ 623528 h 1440223"/>
              <a:gd name="connsiteX85" fmla="*/ 51715 w 1489210"/>
              <a:gd name="connsiteY85" fmla="*/ 527429 h 1440223"/>
              <a:gd name="connsiteX86" fmla="*/ 121606 w 1489210"/>
              <a:gd name="connsiteY86" fmla="*/ 533253 h 1440223"/>
              <a:gd name="connsiteX87" fmla="*/ 136166 w 1489210"/>
              <a:gd name="connsiteY87" fmla="*/ 466275 h 1440223"/>
              <a:gd name="connsiteX88" fmla="*/ 130342 w 1489210"/>
              <a:gd name="connsiteY88" fmla="*/ 440066 h 1440223"/>
              <a:gd name="connsiteX89" fmla="*/ 325453 w 1489210"/>
              <a:gd name="connsiteY89" fmla="*/ 381824 h 1440223"/>
              <a:gd name="connsiteX90" fmla="*/ 360398 w 1489210"/>
              <a:gd name="connsiteY90" fmla="*/ 440066 h 1440223"/>
              <a:gd name="connsiteX91" fmla="*/ 409904 w 1489210"/>
              <a:gd name="connsiteY91" fmla="*/ 445890 h 1440223"/>
              <a:gd name="connsiteX92" fmla="*/ 421552 w 1489210"/>
              <a:gd name="connsiteY92" fmla="*/ 477923 h 1440223"/>
              <a:gd name="connsiteX93" fmla="*/ 485618 w 1489210"/>
              <a:gd name="connsiteY93" fmla="*/ 492484 h 1440223"/>
              <a:gd name="connsiteX94" fmla="*/ 459409 w 1489210"/>
              <a:gd name="connsiteY94" fmla="*/ 533253 h 1440223"/>
              <a:gd name="connsiteX95" fmla="*/ 421552 w 1489210"/>
              <a:gd name="connsiteY95" fmla="*/ 550726 h 1440223"/>
              <a:gd name="connsiteX96" fmla="*/ 401167 w 1489210"/>
              <a:gd name="connsiteY96" fmla="*/ 492484 h 1440223"/>
              <a:gd name="connsiteX97" fmla="*/ 383695 w 1489210"/>
              <a:gd name="connsiteY97" fmla="*/ 469187 h 1440223"/>
              <a:gd name="connsiteX98" fmla="*/ 331277 w 1489210"/>
              <a:gd name="connsiteY98" fmla="*/ 507044 h 1440223"/>
              <a:gd name="connsiteX99" fmla="*/ 302156 w 1489210"/>
              <a:gd name="connsiteY99" fmla="*/ 512869 h 1440223"/>
              <a:gd name="connsiteX100" fmla="*/ 334189 w 1489210"/>
              <a:gd name="connsiteY100" fmla="*/ 550726 h 1440223"/>
              <a:gd name="connsiteX101" fmla="*/ 377870 w 1489210"/>
              <a:gd name="connsiteY101" fmla="*/ 562374 h 1440223"/>
              <a:gd name="connsiteX102" fmla="*/ 377870 w 1489210"/>
              <a:gd name="connsiteY102" fmla="*/ 606056 h 1440223"/>
              <a:gd name="connsiteX103" fmla="*/ 436113 w 1489210"/>
              <a:gd name="connsiteY103" fmla="*/ 617704 h 1440223"/>
              <a:gd name="connsiteX104" fmla="*/ 491442 w 1489210"/>
              <a:gd name="connsiteY104" fmla="*/ 600232 h 1440223"/>
              <a:gd name="connsiteX105" fmla="*/ 593366 w 1489210"/>
              <a:gd name="connsiteY105" fmla="*/ 559462 h 1440223"/>
              <a:gd name="connsiteX106" fmla="*/ 619575 w 1489210"/>
              <a:gd name="connsiteY106" fmla="*/ 524517 h 1440223"/>
              <a:gd name="connsiteX107" fmla="*/ 610839 w 1489210"/>
              <a:gd name="connsiteY107" fmla="*/ 489572 h 1440223"/>
              <a:gd name="connsiteX108" fmla="*/ 628311 w 1489210"/>
              <a:gd name="connsiteY108" fmla="*/ 463363 h 1440223"/>
              <a:gd name="connsiteX109" fmla="*/ 622487 w 1489210"/>
              <a:gd name="connsiteY109" fmla="*/ 425505 h 1440223"/>
              <a:gd name="connsiteX110" fmla="*/ 631223 w 1489210"/>
              <a:gd name="connsiteY110" fmla="*/ 399297 h 1440223"/>
              <a:gd name="connsiteX111" fmla="*/ 605014 w 1489210"/>
              <a:gd name="connsiteY111" fmla="*/ 358527 h 1440223"/>
              <a:gd name="connsiteX112" fmla="*/ 543860 w 1489210"/>
              <a:gd name="connsiteY112" fmla="*/ 317758 h 1440223"/>
              <a:gd name="connsiteX113" fmla="*/ 517651 w 1489210"/>
              <a:gd name="connsiteY113" fmla="*/ 253691 h 1440223"/>
              <a:gd name="connsiteX114" fmla="*/ 506003 w 1489210"/>
              <a:gd name="connsiteY114" fmla="*/ 207098 h 1440223"/>
              <a:gd name="connsiteX115" fmla="*/ 523476 w 1489210"/>
              <a:gd name="connsiteY115" fmla="*/ 128471 h 1440223"/>
              <a:gd name="connsiteX116" fmla="*/ 540948 w 1489210"/>
              <a:gd name="connsiteY116" fmla="*/ 84790 h 1440223"/>
              <a:gd name="connsiteX117" fmla="*/ 587542 w 1489210"/>
              <a:gd name="connsiteY117" fmla="*/ 26548 h 1440223"/>
              <a:gd name="connsiteX118" fmla="*/ 619575 w 1489210"/>
              <a:gd name="connsiteY118" fmla="*/ 339 h 1440223"/>
              <a:gd name="connsiteX119" fmla="*/ 671992 w 1489210"/>
              <a:gd name="connsiteY119" fmla="*/ 35284 h 1440223"/>
              <a:gd name="connsiteX120" fmla="*/ 692378 w 1489210"/>
              <a:gd name="connsiteY120" fmla="*/ 84791 h 1440223"/>
              <a:gd name="connsiteX0" fmla="*/ 692377 w 1489210"/>
              <a:gd name="connsiteY0" fmla="*/ 90614 h 1440223"/>
              <a:gd name="connsiteX1" fmla="*/ 747707 w 1489210"/>
              <a:gd name="connsiteY1" fmla="*/ 145944 h 1440223"/>
              <a:gd name="connsiteX2" fmla="*/ 768092 w 1489210"/>
              <a:gd name="connsiteY2" fmla="*/ 140119 h 1440223"/>
              <a:gd name="connsiteX3" fmla="*/ 776828 w 1489210"/>
              <a:gd name="connsiteY3" fmla="*/ 113911 h 1440223"/>
              <a:gd name="connsiteX4" fmla="*/ 849631 w 1489210"/>
              <a:gd name="connsiteY4" fmla="*/ 160504 h 1440223"/>
              <a:gd name="connsiteX5" fmla="*/ 928258 w 1489210"/>
              <a:gd name="connsiteY5" fmla="*/ 160504 h 1440223"/>
              <a:gd name="connsiteX6" fmla="*/ 939906 w 1489210"/>
              <a:gd name="connsiteY6" fmla="*/ 148856 h 1440223"/>
              <a:gd name="connsiteX7" fmla="*/ 960291 w 1489210"/>
              <a:gd name="connsiteY7" fmla="*/ 148856 h 1440223"/>
              <a:gd name="connsiteX8" fmla="*/ 942818 w 1489210"/>
              <a:gd name="connsiteY8" fmla="*/ 116823 h 1440223"/>
              <a:gd name="connsiteX9" fmla="*/ 1001060 w 1489210"/>
              <a:gd name="connsiteY9" fmla="*/ 61493 h 1440223"/>
              <a:gd name="connsiteX10" fmla="*/ 1038918 w 1489210"/>
              <a:gd name="connsiteY10" fmla="*/ 73141 h 1440223"/>
              <a:gd name="connsiteX11" fmla="*/ 1009797 w 1489210"/>
              <a:gd name="connsiteY11" fmla="*/ 131383 h 1440223"/>
              <a:gd name="connsiteX12" fmla="*/ 1036006 w 1489210"/>
              <a:gd name="connsiteY12" fmla="*/ 151768 h 1440223"/>
              <a:gd name="connsiteX13" fmla="*/ 1068039 w 1489210"/>
              <a:gd name="connsiteY13" fmla="*/ 172153 h 1440223"/>
              <a:gd name="connsiteX14" fmla="*/ 1105896 w 1489210"/>
              <a:gd name="connsiteY14" fmla="*/ 172153 h 1440223"/>
              <a:gd name="connsiteX15" fmla="*/ 1146665 w 1489210"/>
              <a:gd name="connsiteY15" fmla="*/ 204186 h 1440223"/>
              <a:gd name="connsiteX16" fmla="*/ 1175786 w 1489210"/>
              <a:gd name="connsiteY16" fmla="*/ 192537 h 1440223"/>
              <a:gd name="connsiteX17" fmla="*/ 1201995 w 1489210"/>
              <a:gd name="connsiteY17" fmla="*/ 224570 h 1440223"/>
              <a:gd name="connsiteX18" fmla="*/ 1271886 w 1489210"/>
              <a:gd name="connsiteY18" fmla="*/ 256604 h 1440223"/>
              <a:gd name="connsiteX19" fmla="*/ 1318479 w 1489210"/>
              <a:gd name="connsiteY19" fmla="*/ 236219 h 1440223"/>
              <a:gd name="connsiteX20" fmla="*/ 1333040 w 1489210"/>
              <a:gd name="connsiteY20" fmla="*/ 279900 h 1440223"/>
              <a:gd name="connsiteX21" fmla="*/ 1298095 w 1489210"/>
              <a:gd name="connsiteY21" fmla="*/ 323582 h 1440223"/>
              <a:gd name="connsiteX22" fmla="*/ 1254413 w 1489210"/>
              <a:gd name="connsiteY22" fmla="*/ 346879 h 1440223"/>
              <a:gd name="connsiteX23" fmla="*/ 1289358 w 1489210"/>
              <a:gd name="connsiteY23" fmla="*/ 373088 h 1440223"/>
              <a:gd name="connsiteX24" fmla="*/ 1309743 w 1489210"/>
              <a:gd name="connsiteY24" fmla="*/ 428418 h 1440223"/>
              <a:gd name="connsiteX25" fmla="*/ 1289358 w 1489210"/>
              <a:gd name="connsiteY25" fmla="*/ 434242 h 1440223"/>
              <a:gd name="connsiteX26" fmla="*/ 1295183 w 1489210"/>
              <a:gd name="connsiteY26" fmla="*/ 463363 h 1440223"/>
              <a:gd name="connsiteX27" fmla="*/ 1333040 w 1489210"/>
              <a:gd name="connsiteY27" fmla="*/ 498308 h 1440223"/>
              <a:gd name="connsiteX28" fmla="*/ 1362161 w 1489210"/>
              <a:gd name="connsiteY28" fmla="*/ 492484 h 1440223"/>
              <a:gd name="connsiteX29" fmla="*/ 1388370 w 1489210"/>
              <a:gd name="connsiteY29" fmla="*/ 518693 h 1440223"/>
              <a:gd name="connsiteX30" fmla="*/ 1397106 w 1489210"/>
              <a:gd name="connsiteY30" fmla="*/ 565286 h 1440223"/>
              <a:gd name="connsiteX31" fmla="*/ 1400018 w 1489210"/>
              <a:gd name="connsiteY31" fmla="*/ 594407 h 1440223"/>
              <a:gd name="connsiteX32" fmla="*/ 1408755 w 1489210"/>
              <a:gd name="connsiteY32" fmla="*/ 611880 h 1440223"/>
              <a:gd name="connsiteX33" fmla="*/ 1420403 w 1489210"/>
              <a:gd name="connsiteY33" fmla="*/ 611880 h 1440223"/>
              <a:gd name="connsiteX34" fmla="*/ 1397106 w 1489210"/>
              <a:gd name="connsiteY34" fmla="*/ 649737 h 1440223"/>
              <a:gd name="connsiteX35" fmla="*/ 1330128 w 1489210"/>
              <a:gd name="connsiteY35" fmla="*/ 641001 h 1440223"/>
              <a:gd name="connsiteX36" fmla="*/ 1318479 w 1489210"/>
              <a:gd name="connsiteY36" fmla="*/ 664298 h 1440223"/>
              <a:gd name="connsiteX37" fmla="*/ 1330128 w 1489210"/>
              <a:gd name="connsiteY37" fmla="*/ 696331 h 1440223"/>
              <a:gd name="connsiteX38" fmla="*/ 1347600 w 1489210"/>
              <a:gd name="connsiteY38" fmla="*/ 774958 h 1440223"/>
              <a:gd name="connsiteX39" fmla="*/ 1362161 w 1489210"/>
              <a:gd name="connsiteY39" fmla="*/ 792430 h 1440223"/>
              <a:gd name="connsiteX40" fmla="*/ 1315567 w 1489210"/>
              <a:gd name="connsiteY40" fmla="*/ 804079 h 1440223"/>
              <a:gd name="connsiteX41" fmla="*/ 1280622 w 1489210"/>
              <a:gd name="connsiteY41" fmla="*/ 824463 h 1440223"/>
              <a:gd name="connsiteX42" fmla="*/ 1263149 w 1489210"/>
              <a:gd name="connsiteY42" fmla="*/ 908914 h 1440223"/>
              <a:gd name="connsiteX43" fmla="*/ 1245677 w 1489210"/>
              <a:gd name="connsiteY43" fmla="*/ 970069 h 1440223"/>
              <a:gd name="connsiteX44" fmla="*/ 1239853 w 1489210"/>
              <a:gd name="connsiteY44" fmla="*/ 990453 h 1440223"/>
              <a:gd name="connsiteX45" fmla="*/ 1222380 w 1489210"/>
              <a:gd name="connsiteY45" fmla="*/ 1013750 h 1440223"/>
              <a:gd name="connsiteX46" fmla="*/ 1201995 w 1489210"/>
              <a:gd name="connsiteY46" fmla="*/ 1077816 h 1440223"/>
              <a:gd name="connsiteX47" fmla="*/ 1266062 w 1489210"/>
              <a:gd name="connsiteY47" fmla="*/ 1080728 h 1440223"/>
              <a:gd name="connsiteX48" fmla="*/ 1330128 w 1489210"/>
              <a:gd name="connsiteY48" fmla="*/ 1109849 h 1440223"/>
              <a:gd name="connsiteX49" fmla="*/ 1423315 w 1489210"/>
              <a:gd name="connsiteY49" fmla="*/ 1173916 h 1440223"/>
              <a:gd name="connsiteX50" fmla="*/ 1487381 w 1489210"/>
              <a:gd name="connsiteY50" fmla="*/ 1200125 h 1440223"/>
              <a:gd name="connsiteX51" fmla="*/ 1466997 w 1489210"/>
              <a:gd name="connsiteY51" fmla="*/ 1220509 h 1440223"/>
              <a:gd name="connsiteX52" fmla="*/ 1417491 w 1489210"/>
              <a:gd name="connsiteY52" fmla="*/ 1237982 h 1440223"/>
              <a:gd name="connsiteX53" fmla="*/ 1402930 w 1489210"/>
              <a:gd name="connsiteY53" fmla="*/ 1258367 h 1440223"/>
              <a:gd name="connsiteX54" fmla="*/ 1289358 w 1489210"/>
              <a:gd name="connsiteY54" fmla="*/ 1270015 h 1440223"/>
              <a:gd name="connsiteX55" fmla="*/ 1298095 w 1489210"/>
              <a:gd name="connsiteY55" fmla="*/ 1310784 h 1440223"/>
              <a:gd name="connsiteX56" fmla="*/ 1268974 w 1489210"/>
              <a:gd name="connsiteY56" fmla="*/ 1377763 h 1440223"/>
              <a:gd name="connsiteX57" fmla="*/ 1225292 w 1489210"/>
              <a:gd name="connsiteY57" fmla="*/ 1383587 h 1440223"/>
              <a:gd name="connsiteX58" fmla="*/ 1169962 w 1489210"/>
              <a:gd name="connsiteY58" fmla="*/ 1371939 h 1440223"/>
              <a:gd name="connsiteX59" fmla="*/ 1161226 w 1489210"/>
              <a:gd name="connsiteY59" fmla="*/ 1438917 h 1440223"/>
              <a:gd name="connsiteX60" fmla="*/ 1114632 w 1489210"/>
              <a:gd name="connsiteY60" fmla="*/ 1412708 h 1440223"/>
              <a:gd name="connsiteX61" fmla="*/ 1079687 w 1489210"/>
              <a:gd name="connsiteY61" fmla="*/ 1369027 h 1440223"/>
              <a:gd name="connsiteX62" fmla="*/ 989412 w 1489210"/>
              <a:gd name="connsiteY62" fmla="*/ 1304960 h 1440223"/>
              <a:gd name="connsiteX63" fmla="*/ 910785 w 1489210"/>
              <a:gd name="connsiteY63" fmla="*/ 1293312 h 1440223"/>
              <a:gd name="connsiteX64" fmla="*/ 884576 w 1489210"/>
              <a:gd name="connsiteY64" fmla="*/ 1316609 h 1440223"/>
              <a:gd name="connsiteX65" fmla="*/ 835070 w 1489210"/>
              <a:gd name="connsiteY65" fmla="*/ 1287488 h 1440223"/>
              <a:gd name="connsiteX66" fmla="*/ 820510 w 1489210"/>
              <a:gd name="connsiteY66" fmla="*/ 1322433 h 1440223"/>
              <a:gd name="connsiteX67" fmla="*/ 753532 w 1489210"/>
              <a:gd name="connsiteY67" fmla="*/ 1369027 h 1440223"/>
              <a:gd name="connsiteX68" fmla="*/ 736059 w 1489210"/>
              <a:gd name="connsiteY68" fmla="*/ 1377763 h 1440223"/>
              <a:gd name="connsiteX69" fmla="*/ 695290 w 1489210"/>
              <a:gd name="connsiteY69" fmla="*/ 1310784 h 1440223"/>
              <a:gd name="connsiteX70" fmla="*/ 616663 w 1489210"/>
              <a:gd name="connsiteY70" fmla="*/ 1235070 h 1440223"/>
              <a:gd name="connsiteX71" fmla="*/ 517651 w 1489210"/>
              <a:gd name="connsiteY71" fmla="*/ 1205949 h 1440223"/>
              <a:gd name="connsiteX72" fmla="*/ 450673 w 1489210"/>
              <a:gd name="connsiteY72" fmla="*/ 1124410 h 1440223"/>
              <a:gd name="connsiteX73" fmla="*/ 369134 w 1489210"/>
              <a:gd name="connsiteY73" fmla="*/ 1147707 h 1440223"/>
              <a:gd name="connsiteX74" fmla="*/ 319628 w 1489210"/>
              <a:gd name="connsiteY74" fmla="*/ 1150619 h 1440223"/>
              <a:gd name="connsiteX75" fmla="*/ 270123 w 1489210"/>
              <a:gd name="connsiteY75" fmla="*/ 1101113 h 1440223"/>
              <a:gd name="connsiteX76" fmla="*/ 258474 w 1489210"/>
              <a:gd name="connsiteY76" fmla="*/ 1010838 h 1440223"/>
              <a:gd name="connsiteX77" fmla="*/ 249738 w 1489210"/>
              <a:gd name="connsiteY77" fmla="*/ 946772 h 1440223"/>
              <a:gd name="connsiteX78" fmla="*/ 188584 w 1489210"/>
              <a:gd name="connsiteY78" fmla="*/ 859409 h 1440223"/>
              <a:gd name="connsiteX79" fmla="*/ 139078 w 1489210"/>
              <a:gd name="connsiteY79" fmla="*/ 830288 h 1440223"/>
              <a:gd name="connsiteX80" fmla="*/ 130342 w 1489210"/>
              <a:gd name="connsiteY80" fmla="*/ 801167 h 1440223"/>
              <a:gd name="connsiteX81" fmla="*/ 69188 w 1489210"/>
              <a:gd name="connsiteY81" fmla="*/ 777870 h 1440223"/>
              <a:gd name="connsiteX82" fmla="*/ 13858 w 1489210"/>
              <a:gd name="connsiteY82" fmla="*/ 702155 h 1440223"/>
              <a:gd name="connsiteX83" fmla="*/ 2209 w 1489210"/>
              <a:gd name="connsiteY83" fmla="*/ 614792 h 1440223"/>
              <a:gd name="connsiteX84" fmla="*/ 48803 w 1489210"/>
              <a:gd name="connsiteY84" fmla="*/ 623528 h 1440223"/>
              <a:gd name="connsiteX85" fmla="*/ 51715 w 1489210"/>
              <a:gd name="connsiteY85" fmla="*/ 527429 h 1440223"/>
              <a:gd name="connsiteX86" fmla="*/ 121606 w 1489210"/>
              <a:gd name="connsiteY86" fmla="*/ 533253 h 1440223"/>
              <a:gd name="connsiteX87" fmla="*/ 136166 w 1489210"/>
              <a:gd name="connsiteY87" fmla="*/ 466275 h 1440223"/>
              <a:gd name="connsiteX88" fmla="*/ 130342 w 1489210"/>
              <a:gd name="connsiteY88" fmla="*/ 440066 h 1440223"/>
              <a:gd name="connsiteX89" fmla="*/ 325453 w 1489210"/>
              <a:gd name="connsiteY89" fmla="*/ 381824 h 1440223"/>
              <a:gd name="connsiteX90" fmla="*/ 360398 w 1489210"/>
              <a:gd name="connsiteY90" fmla="*/ 440066 h 1440223"/>
              <a:gd name="connsiteX91" fmla="*/ 409904 w 1489210"/>
              <a:gd name="connsiteY91" fmla="*/ 445890 h 1440223"/>
              <a:gd name="connsiteX92" fmla="*/ 421552 w 1489210"/>
              <a:gd name="connsiteY92" fmla="*/ 477923 h 1440223"/>
              <a:gd name="connsiteX93" fmla="*/ 485618 w 1489210"/>
              <a:gd name="connsiteY93" fmla="*/ 492484 h 1440223"/>
              <a:gd name="connsiteX94" fmla="*/ 459409 w 1489210"/>
              <a:gd name="connsiteY94" fmla="*/ 533253 h 1440223"/>
              <a:gd name="connsiteX95" fmla="*/ 421552 w 1489210"/>
              <a:gd name="connsiteY95" fmla="*/ 550726 h 1440223"/>
              <a:gd name="connsiteX96" fmla="*/ 401167 w 1489210"/>
              <a:gd name="connsiteY96" fmla="*/ 492484 h 1440223"/>
              <a:gd name="connsiteX97" fmla="*/ 383695 w 1489210"/>
              <a:gd name="connsiteY97" fmla="*/ 469187 h 1440223"/>
              <a:gd name="connsiteX98" fmla="*/ 331277 w 1489210"/>
              <a:gd name="connsiteY98" fmla="*/ 507044 h 1440223"/>
              <a:gd name="connsiteX99" fmla="*/ 302156 w 1489210"/>
              <a:gd name="connsiteY99" fmla="*/ 512869 h 1440223"/>
              <a:gd name="connsiteX100" fmla="*/ 334189 w 1489210"/>
              <a:gd name="connsiteY100" fmla="*/ 550726 h 1440223"/>
              <a:gd name="connsiteX101" fmla="*/ 377870 w 1489210"/>
              <a:gd name="connsiteY101" fmla="*/ 562374 h 1440223"/>
              <a:gd name="connsiteX102" fmla="*/ 377870 w 1489210"/>
              <a:gd name="connsiteY102" fmla="*/ 606056 h 1440223"/>
              <a:gd name="connsiteX103" fmla="*/ 436113 w 1489210"/>
              <a:gd name="connsiteY103" fmla="*/ 617704 h 1440223"/>
              <a:gd name="connsiteX104" fmla="*/ 491442 w 1489210"/>
              <a:gd name="connsiteY104" fmla="*/ 600232 h 1440223"/>
              <a:gd name="connsiteX105" fmla="*/ 593366 w 1489210"/>
              <a:gd name="connsiteY105" fmla="*/ 559462 h 1440223"/>
              <a:gd name="connsiteX106" fmla="*/ 619575 w 1489210"/>
              <a:gd name="connsiteY106" fmla="*/ 524517 h 1440223"/>
              <a:gd name="connsiteX107" fmla="*/ 610839 w 1489210"/>
              <a:gd name="connsiteY107" fmla="*/ 489572 h 1440223"/>
              <a:gd name="connsiteX108" fmla="*/ 628311 w 1489210"/>
              <a:gd name="connsiteY108" fmla="*/ 463363 h 1440223"/>
              <a:gd name="connsiteX109" fmla="*/ 622487 w 1489210"/>
              <a:gd name="connsiteY109" fmla="*/ 425505 h 1440223"/>
              <a:gd name="connsiteX110" fmla="*/ 631223 w 1489210"/>
              <a:gd name="connsiteY110" fmla="*/ 399297 h 1440223"/>
              <a:gd name="connsiteX111" fmla="*/ 605014 w 1489210"/>
              <a:gd name="connsiteY111" fmla="*/ 358527 h 1440223"/>
              <a:gd name="connsiteX112" fmla="*/ 543860 w 1489210"/>
              <a:gd name="connsiteY112" fmla="*/ 317758 h 1440223"/>
              <a:gd name="connsiteX113" fmla="*/ 517651 w 1489210"/>
              <a:gd name="connsiteY113" fmla="*/ 253691 h 1440223"/>
              <a:gd name="connsiteX114" fmla="*/ 506003 w 1489210"/>
              <a:gd name="connsiteY114" fmla="*/ 207098 h 1440223"/>
              <a:gd name="connsiteX115" fmla="*/ 523476 w 1489210"/>
              <a:gd name="connsiteY115" fmla="*/ 128471 h 1440223"/>
              <a:gd name="connsiteX116" fmla="*/ 540948 w 1489210"/>
              <a:gd name="connsiteY116" fmla="*/ 84790 h 1440223"/>
              <a:gd name="connsiteX117" fmla="*/ 587542 w 1489210"/>
              <a:gd name="connsiteY117" fmla="*/ 26548 h 1440223"/>
              <a:gd name="connsiteX118" fmla="*/ 619575 w 1489210"/>
              <a:gd name="connsiteY118" fmla="*/ 339 h 1440223"/>
              <a:gd name="connsiteX119" fmla="*/ 671992 w 1489210"/>
              <a:gd name="connsiteY119" fmla="*/ 35284 h 1440223"/>
              <a:gd name="connsiteX120" fmla="*/ 692378 w 1489210"/>
              <a:gd name="connsiteY120" fmla="*/ 84791 h 1440223"/>
              <a:gd name="connsiteX121" fmla="*/ 692377 w 1489210"/>
              <a:gd name="connsiteY121" fmla="*/ 90614 h 1440223"/>
              <a:gd name="connsiteX0" fmla="*/ 692377 w 1489210"/>
              <a:gd name="connsiteY0" fmla="*/ 90614 h 1440223"/>
              <a:gd name="connsiteX1" fmla="*/ 747707 w 1489210"/>
              <a:gd name="connsiteY1" fmla="*/ 145944 h 1440223"/>
              <a:gd name="connsiteX2" fmla="*/ 768092 w 1489210"/>
              <a:gd name="connsiteY2" fmla="*/ 140119 h 1440223"/>
              <a:gd name="connsiteX3" fmla="*/ 776828 w 1489210"/>
              <a:gd name="connsiteY3" fmla="*/ 113911 h 1440223"/>
              <a:gd name="connsiteX4" fmla="*/ 849631 w 1489210"/>
              <a:gd name="connsiteY4" fmla="*/ 160504 h 1440223"/>
              <a:gd name="connsiteX5" fmla="*/ 928258 w 1489210"/>
              <a:gd name="connsiteY5" fmla="*/ 160504 h 1440223"/>
              <a:gd name="connsiteX6" fmla="*/ 939906 w 1489210"/>
              <a:gd name="connsiteY6" fmla="*/ 148856 h 1440223"/>
              <a:gd name="connsiteX7" fmla="*/ 960291 w 1489210"/>
              <a:gd name="connsiteY7" fmla="*/ 148856 h 1440223"/>
              <a:gd name="connsiteX8" fmla="*/ 942818 w 1489210"/>
              <a:gd name="connsiteY8" fmla="*/ 116823 h 1440223"/>
              <a:gd name="connsiteX9" fmla="*/ 1001060 w 1489210"/>
              <a:gd name="connsiteY9" fmla="*/ 61493 h 1440223"/>
              <a:gd name="connsiteX10" fmla="*/ 1038918 w 1489210"/>
              <a:gd name="connsiteY10" fmla="*/ 73141 h 1440223"/>
              <a:gd name="connsiteX11" fmla="*/ 1009797 w 1489210"/>
              <a:gd name="connsiteY11" fmla="*/ 131383 h 1440223"/>
              <a:gd name="connsiteX12" fmla="*/ 1036006 w 1489210"/>
              <a:gd name="connsiteY12" fmla="*/ 151768 h 1440223"/>
              <a:gd name="connsiteX13" fmla="*/ 1068039 w 1489210"/>
              <a:gd name="connsiteY13" fmla="*/ 172153 h 1440223"/>
              <a:gd name="connsiteX14" fmla="*/ 1105896 w 1489210"/>
              <a:gd name="connsiteY14" fmla="*/ 172153 h 1440223"/>
              <a:gd name="connsiteX15" fmla="*/ 1146665 w 1489210"/>
              <a:gd name="connsiteY15" fmla="*/ 204186 h 1440223"/>
              <a:gd name="connsiteX16" fmla="*/ 1175786 w 1489210"/>
              <a:gd name="connsiteY16" fmla="*/ 192537 h 1440223"/>
              <a:gd name="connsiteX17" fmla="*/ 1201995 w 1489210"/>
              <a:gd name="connsiteY17" fmla="*/ 224570 h 1440223"/>
              <a:gd name="connsiteX18" fmla="*/ 1271886 w 1489210"/>
              <a:gd name="connsiteY18" fmla="*/ 256604 h 1440223"/>
              <a:gd name="connsiteX19" fmla="*/ 1318479 w 1489210"/>
              <a:gd name="connsiteY19" fmla="*/ 236219 h 1440223"/>
              <a:gd name="connsiteX20" fmla="*/ 1333040 w 1489210"/>
              <a:gd name="connsiteY20" fmla="*/ 279900 h 1440223"/>
              <a:gd name="connsiteX21" fmla="*/ 1298095 w 1489210"/>
              <a:gd name="connsiteY21" fmla="*/ 323582 h 1440223"/>
              <a:gd name="connsiteX22" fmla="*/ 1254413 w 1489210"/>
              <a:gd name="connsiteY22" fmla="*/ 346879 h 1440223"/>
              <a:gd name="connsiteX23" fmla="*/ 1289358 w 1489210"/>
              <a:gd name="connsiteY23" fmla="*/ 373088 h 1440223"/>
              <a:gd name="connsiteX24" fmla="*/ 1309743 w 1489210"/>
              <a:gd name="connsiteY24" fmla="*/ 428418 h 1440223"/>
              <a:gd name="connsiteX25" fmla="*/ 1289358 w 1489210"/>
              <a:gd name="connsiteY25" fmla="*/ 434242 h 1440223"/>
              <a:gd name="connsiteX26" fmla="*/ 1295183 w 1489210"/>
              <a:gd name="connsiteY26" fmla="*/ 463363 h 1440223"/>
              <a:gd name="connsiteX27" fmla="*/ 1333040 w 1489210"/>
              <a:gd name="connsiteY27" fmla="*/ 498308 h 1440223"/>
              <a:gd name="connsiteX28" fmla="*/ 1362161 w 1489210"/>
              <a:gd name="connsiteY28" fmla="*/ 492484 h 1440223"/>
              <a:gd name="connsiteX29" fmla="*/ 1388370 w 1489210"/>
              <a:gd name="connsiteY29" fmla="*/ 518693 h 1440223"/>
              <a:gd name="connsiteX30" fmla="*/ 1397106 w 1489210"/>
              <a:gd name="connsiteY30" fmla="*/ 565286 h 1440223"/>
              <a:gd name="connsiteX31" fmla="*/ 1400018 w 1489210"/>
              <a:gd name="connsiteY31" fmla="*/ 594407 h 1440223"/>
              <a:gd name="connsiteX32" fmla="*/ 1408755 w 1489210"/>
              <a:gd name="connsiteY32" fmla="*/ 611880 h 1440223"/>
              <a:gd name="connsiteX33" fmla="*/ 1420403 w 1489210"/>
              <a:gd name="connsiteY33" fmla="*/ 611880 h 1440223"/>
              <a:gd name="connsiteX34" fmla="*/ 1397106 w 1489210"/>
              <a:gd name="connsiteY34" fmla="*/ 649737 h 1440223"/>
              <a:gd name="connsiteX35" fmla="*/ 1330128 w 1489210"/>
              <a:gd name="connsiteY35" fmla="*/ 641001 h 1440223"/>
              <a:gd name="connsiteX36" fmla="*/ 1318479 w 1489210"/>
              <a:gd name="connsiteY36" fmla="*/ 664298 h 1440223"/>
              <a:gd name="connsiteX37" fmla="*/ 1330128 w 1489210"/>
              <a:gd name="connsiteY37" fmla="*/ 696331 h 1440223"/>
              <a:gd name="connsiteX38" fmla="*/ 1347600 w 1489210"/>
              <a:gd name="connsiteY38" fmla="*/ 774958 h 1440223"/>
              <a:gd name="connsiteX39" fmla="*/ 1362161 w 1489210"/>
              <a:gd name="connsiteY39" fmla="*/ 792430 h 1440223"/>
              <a:gd name="connsiteX40" fmla="*/ 1315567 w 1489210"/>
              <a:gd name="connsiteY40" fmla="*/ 804079 h 1440223"/>
              <a:gd name="connsiteX41" fmla="*/ 1280622 w 1489210"/>
              <a:gd name="connsiteY41" fmla="*/ 824463 h 1440223"/>
              <a:gd name="connsiteX42" fmla="*/ 1263149 w 1489210"/>
              <a:gd name="connsiteY42" fmla="*/ 908914 h 1440223"/>
              <a:gd name="connsiteX43" fmla="*/ 1245677 w 1489210"/>
              <a:gd name="connsiteY43" fmla="*/ 970069 h 1440223"/>
              <a:gd name="connsiteX44" fmla="*/ 1239853 w 1489210"/>
              <a:gd name="connsiteY44" fmla="*/ 990453 h 1440223"/>
              <a:gd name="connsiteX45" fmla="*/ 1222380 w 1489210"/>
              <a:gd name="connsiteY45" fmla="*/ 1013750 h 1440223"/>
              <a:gd name="connsiteX46" fmla="*/ 1201995 w 1489210"/>
              <a:gd name="connsiteY46" fmla="*/ 1077816 h 1440223"/>
              <a:gd name="connsiteX47" fmla="*/ 1266062 w 1489210"/>
              <a:gd name="connsiteY47" fmla="*/ 1080728 h 1440223"/>
              <a:gd name="connsiteX48" fmla="*/ 1330128 w 1489210"/>
              <a:gd name="connsiteY48" fmla="*/ 1109849 h 1440223"/>
              <a:gd name="connsiteX49" fmla="*/ 1423315 w 1489210"/>
              <a:gd name="connsiteY49" fmla="*/ 1173916 h 1440223"/>
              <a:gd name="connsiteX50" fmla="*/ 1487381 w 1489210"/>
              <a:gd name="connsiteY50" fmla="*/ 1200125 h 1440223"/>
              <a:gd name="connsiteX51" fmla="*/ 1466997 w 1489210"/>
              <a:gd name="connsiteY51" fmla="*/ 1220509 h 1440223"/>
              <a:gd name="connsiteX52" fmla="*/ 1417491 w 1489210"/>
              <a:gd name="connsiteY52" fmla="*/ 1237982 h 1440223"/>
              <a:gd name="connsiteX53" fmla="*/ 1402930 w 1489210"/>
              <a:gd name="connsiteY53" fmla="*/ 1258367 h 1440223"/>
              <a:gd name="connsiteX54" fmla="*/ 1289358 w 1489210"/>
              <a:gd name="connsiteY54" fmla="*/ 1270015 h 1440223"/>
              <a:gd name="connsiteX55" fmla="*/ 1298095 w 1489210"/>
              <a:gd name="connsiteY55" fmla="*/ 1310784 h 1440223"/>
              <a:gd name="connsiteX56" fmla="*/ 1268974 w 1489210"/>
              <a:gd name="connsiteY56" fmla="*/ 1377763 h 1440223"/>
              <a:gd name="connsiteX57" fmla="*/ 1225292 w 1489210"/>
              <a:gd name="connsiteY57" fmla="*/ 1383587 h 1440223"/>
              <a:gd name="connsiteX58" fmla="*/ 1169962 w 1489210"/>
              <a:gd name="connsiteY58" fmla="*/ 1371939 h 1440223"/>
              <a:gd name="connsiteX59" fmla="*/ 1161226 w 1489210"/>
              <a:gd name="connsiteY59" fmla="*/ 1438917 h 1440223"/>
              <a:gd name="connsiteX60" fmla="*/ 1114632 w 1489210"/>
              <a:gd name="connsiteY60" fmla="*/ 1412708 h 1440223"/>
              <a:gd name="connsiteX61" fmla="*/ 1079687 w 1489210"/>
              <a:gd name="connsiteY61" fmla="*/ 1369027 h 1440223"/>
              <a:gd name="connsiteX62" fmla="*/ 989412 w 1489210"/>
              <a:gd name="connsiteY62" fmla="*/ 1304960 h 1440223"/>
              <a:gd name="connsiteX63" fmla="*/ 910785 w 1489210"/>
              <a:gd name="connsiteY63" fmla="*/ 1293312 h 1440223"/>
              <a:gd name="connsiteX64" fmla="*/ 884576 w 1489210"/>
              <a:gd name="connsiteY64" fmla="*/ 1316609 h 1440223"/>
              <a:gd name="connsiteX65" fmla="*/ 835070 w 1489210"/>
              <a:gd name="connsiteY65" fmla="*/ 1287488 h 1440223"/>
              <a:gd name="connsiteX66" fmla="*/ 820510 w 1489210"/>
              <a:gd name="connsiteY66" fmla="*/ 1322433 h 1440223"/>
              <a:gd name="connsiteX67" fmla="*/ 753532 w 1489210"/>
              <a:gd name="connsiteY67" fmla="*/ 1369027 h 1440223"/>
              <a:gd name="connsiteX68" fmla="*/ 736059 w 1489210"/>
              <a:gd name="connsiteY68" fmla="*/ 1377763 h 1440223"/>
              <a:gd name="connsiteX69" fmla="*/ 695290 w 1489210"/>
              <a:gd name="connsiteY69" fmla="*/ 1310784 h 1440223"/>
              <a:gd name="connsiteX70" fmla="*/ 616663 w 1489210"/>
              <a:gd name="connsiteY70" fmla="*/ 1235070 h 1440223"/>
              <a:gd name="connsiteX71" fmla="*/ 517651 w 1489210"/>
              <a:gd name="connsiteY71" fmla="*/ 1205949 h 1440223"/>
              <a:gd name="connsiteX72" fmla="*/ 450673 w 1489210"/>
              <a:gd name="connsiteY72" fmla="*/ 1124410 h 1440223"/>
              <a:gd name="connsiteX73" fmla="*/ 369134 w 1489210"/>
              <a:gd name="connsiteY73" fmla="*/ 1147707 h 1440223"/>
              <a:gd name="connsiteX74" fmla="*/ 319628 w 1489210"/>
              <a:gd name="connsiteY74" fmla="*/ 1150619 h 1440223"/>
              <a:gd name="connsiteX75" fmla="*/ 270123 w 1489210"/>
              <a:gd name="connsiteY75" fmla="*/ 1101113 h 1440223"/>
              <a:gd name="connsiteX76" fmla="*/ 258474 w 1489210"/>
              <a:gd name="connsiteY76" fmla="*/ 1010838 h 1440223"/>
              <a:gd name="connsiteX77" fmla="*/ 249738 w 1489210"/>
              <a:gd name="connsiteY77" fmla="*/ 946772 h 1440223"/>
              <a:gd name="connsiteX78" fmla="*/ 188584 w 1489210"/>
              <a:gd name="connsiteY78" fmla="*/ 859409 h 1440223"/>
              <a:gd name="connsiteX79" fmla="*/ 139078 w 1489210"/>
              <a:gd name="connsiteY79" fmla="*/ 830288 h 1440223"/>
              <a:gd name="connsiteX80" fmla="*/ 130342 w 1489210"/>
              <a:gd name="connsiteY80" fmla="*/ 801167 h 1440223"/>
              <a:gd name="connsiteX81" fmla="*/ 69188 w 1489210"/>
              <a:gd name="connsiteY81" fmla="*/ 777870 h 1440223"/>
              <a:gd name="connsiteX82" fmla="*/ 13858 w 1489210"/>
              <a:gd name="connsiteY82" fmla="*/ 702155 h 1440223"/>
              <a:gd name="connsiteX83" fmla="*/ 2209 w 1489210"/>
              <a:gd name="connsiteY83" fmla="*/ 614792 h 1440223"/>
              <a:gd name="connsiteX84" fmla="*/ 48803 w 1489210"/>
              <a:gd name="connsiteY84" fmla="*/ 623528 h 1440223"/>
              <a:gd name="connsiteX85" fmla="*/ 51715 w 1489210"/>
              <a:gd name="connsiteY85" fmla="*/ 527429 h 1440223"/>
              <a:gd name="connsiteX86" fmla="*/ 121606 w 1489210"/>
              <a:gd name="connsiteY86" fmla="*/ 533253 h 1440223"/>
              <a:gd name="connsiteX87" fmla="*/ 136166 w 1489210"/>
              <a:gd name="connsiteY87" fmla="*/ 466275 h 1440223"/>
              <a:gd name="connsiteX88" fmla="*/ 130342 w 1489210"/>
              <a:gd name="connsiteY88" fmla="*/ 440066 h 1440223"/>
              <a:gd name="connsiteX89" fmla="*/ 325453 w 1489210"/>
              <a:gd name="connsiteY89" fmla="*/ 381824 h 1440223"/>
              <a:gd name="connsiteX90" fmla="*/ 360398 w 1489210"/>
              <a:gd name="connsiteY90" fmla="*/ 440066 h 1440223"/>
              <a:gd name="connsiteX91" fmla="*/ 409904 w 1489210"/>
              <a:gd name="connsiteY91" fmla="*/ 445890 h 1440223"/>
              <a:gd name="connsiteX92" fmla="*/ 421552 w 1489210"/>
              <a:gd name="connsiteY92" fmla="*/ 477923 h 1440223"/>
              <a:gd name="connsiteX93" fmla="*/ 485618 w 1489210"/>
              <a:gd name="connsiteY93" fmla="*/ 492484 h 1440223"/>
              <a:gd name="connsiteX94" fmla="*/ 459409 w 1489210"/>
              <a:gd name="connsiteY94" fmla="*/ 533253 h 1440223"/>
              <a:gd name="connsiteX95" fmla="*/ 421552 w 1489210"/>
              <a:gd name="connsiteY95" fmla="*/ 550726 h 1440223"/>
              <a:gd name="connsiteX96" fmla="*/ 401167 w 1489210"/>
              <a:gd name="connsiteY96" fmla="*/ 492484 h 1440223"/>
              <a:gd name="connsiteX97" fmla="*/ 383695 w 1489210"/>
              <a:gd name="connsiteY97" fmla="*/ 469187 h 1440223"/>
              <a:gd name="connsiteX98" fmla="*/ 331277 w 1489210"/>
              <a:gd name="connsiteY98" fmla="*/ 507044 h 1440223"/>
              <a:gd name="connsiteX99" fmla="*/ 302156 w 1489210"/>
              <a:gd name="connsiteY99" fmla="*/ 512869 h 1440223"/>
              <a:gd name="connsiteX100" fmla="*/ 334189 w 1489210"/>
              <a:gd name="connsiteY100" fmla="*/ 550726 h 1440223"/>
              <a:gd name="connsiteX101" fmla="*/ 377870 w 1489210"/>
              <a:gd name="connsiteY101" fmla="*/ 562374 h 1440223"/>
              <a:gd name="connsiteX102" fmla="*/ 377870 w 1489210"/>
              <a:gd name="connsiteY102" fmla="*/ 606056 h 1440223"/>
              <a:gd name="connsiteX103" fmla="*/ 436113 w 1489210"/>
              <a:gd name="connsiteY103" fmla="*/ 617704 h 1440223"/>
              <a:gd name="connsiteX104" fmla="*/ 491442 w 1489210"/>
              <a:gd name="connsiteY104" fmla="*/ 600232 h 1440223"/>
              <a:gd name="connsiteX105" fmla="*/ 593366 w 1489210"/>
              <a:gd name="connsiteY105" fmla="*/ 559462 h 1440223"/>
              <a:gd name="connsiteX106" fmla="*/ 619575 w 1489210"/>
              <a:gd name="connsiteY106" fmla="*/ 524517 h 1440223"/>
              <a:gd name="connsiteX107" fmla="*/ 610839 w 1489210"/>
              <a:gd name="connsiteY107" fmla="*/ 489572 h 1440223"/>
              <a:gd name="connsiteX108" fmla="*/ 628311 w 1489210"/>
              <a:gd name="connsiteY108" fmla="*/ 463363 h 1440223"/>
              <a:gd name="connsiteX109" fmla="*/ 622487 w 1489210"/>
              <a:gd name="connsiteY109" fmla="*/ 425505 h 1440223"/>
              <a:gd name="connsiteX110" fmla="*/ 631223 w 1489210"/>
              <a:gd name="connsiteY110" fmla="*/ 399297 h 1440223"/>
              <a:gd name="connsiteX111" fmla="*/ 605014 w 1489210"/>
              <a:gd name="connsiteY111" fmla="*/ 358527 h 1440223"/>
              <a:gd name="connsiteX112" fmla="*/ 543860 w 1489210"/>
              <a:gd name="connsiteY112" fmla="*/ 317758 h 1440223"/>
              <a:gd name="connsiteX113" fmla="*/ 517651 w 1489210"/>
              <a:gd name="connsiteY113" fmla="*/ 253691 h 1440223"/>
              <a:gd name="connsiteX114" fmla="*/ 526388 w 1489210"/>
              <a:gd name="connsiteY114" fmla="*/ 210010 h 1440223"/>
              <a:gd name="connsiteX115" fmla="*/ 523476 w 1489210"/>
              <a:gd name="connsiteY115" fmla="*/ 128471 h 1440223"/>
              <a:gd name="connsiteX116" fmla="*/ 540948 w 1489210"/>
              <a:gd name="connsiteY116" fmla="*/ 84790 h 1440223"/>
              <a:gd name="connsiteX117" fmla="*/ 587542 w 1489210"/>
              <a:gd name="connsiteY117" fmla="*/ 26548 h 1440223"/>
              <a:gd name="connsiteX118" fmla="*/ 619575 w 1489210"/>
              <a:gd name="connsiteY118" fmla="*/ 339 h 1440223"/>
              <a:gd name="connsiteX119" fmla="*/ 671992 w 1489210"/>
              <a:gd name="connsiteY119" fmla="*/ 35284 h 1440223"/>
              <a:gd name="connsiteX120" fmla="*/ 692378 w 1489210"/>
              <a:gd name="connsiteY120" fmla="*/ 84791 h 1440223"/>
              <a:gd name="connsiteX121" fmla="*/ 692377 w 1489210"/>
              <a:gd name="connsiteY121" fmla="*/ 90614 h 1440223"/>
              <a:gd name="connsiteX0" fmla="*/ 692377 w 1489210"/>
              <a:gd name="connsiteY0" fmla="*/ 90614 h 1440223"/>
              <a:gd name="connsiteX1" fmla="*/ 747707 w 1489210"/>
              <a:gd name="connsiteY1" fmla="*/ 145944 h 1440223"/>
              <a:gd name="connsiteX2" fmla="*/ 768092 w 1489210"/>
              <a:gd name="connsiteY2" fmla="*/ 140119 h 1440223"/>
              <a:gd name="connsiteX3" fmla="*/ 776828 w 1489210"/>
              <a:gd name="connsiteY3" fmla="*/ 113911 h 1440223"/>
              <a:gd name="connsiteX4" fmla="*/ 849631 w 1489210"/>
              <a:gd name="connsiteY4" fmla="*/ 160504 h 1440223"/>
              <a:gd name="connsiteX5" fmla="*/ 928258 w 1489210"/>
              <a:gd name="connsiteY5" fmla="*/ 160504 h 1440223"/>
              <a:gd name="connsiteX6" fmla="*/ 939906 w 1489210"/>
              <a:gd name="connsiteY6" fmla="*/ 148856 h 1440223"/>
              <a:gd name="connsiteX7" fmla="*/ 960291 w 1489210"/>
              <a:gd name="connsiteY7" fmla="*/ 148856 h 1440223"/>
              <a:gd name="connsiteX8" fmla="*/ 942818 w 1489210"/>
              <a:gd name="connsiteY8" fmla="*/ 116823 h 1440223"/>
              <a:gd name="connsiteX9" fmla="*/ 1001060 w 1489210"/>
              <a:gd name="connsiteY9" fmla="*/ 61493 h 1440223"/>
              <a:gd name="connsiteX10" fmla="*/ 1038918 w 1489210"/>
              <a:gd name="connsiteY10" fmla="*/ 73141 h 1440223"/>
              <a:gd name="connsiteX11" fmla="*/ 1009797 w 1489210"/>
              <a:gd name="connsiteY11" fmla="*/ 131383 h 1440223"/>
              <a:gd name="connsiteX12" fmla="*/ 1036006 w 1489210"/>
              <a:gd name="connsiteY12" fmla="*/ 151768 h 1440223"/>
              <a:gd name="connsiteX13" fmla="*/ 1068039 w 1489210"/>
              <a:gd name="connsiteY13" fmla="*/ 172153 h 1440223"/>
              <a:gd name="connsiteX14" fmla="*/ 1105896 w 1489210"/>
              <a:gd name="connsiteY14" fmla="*/ 172153 h 1440223"/>
              <a:gd name="connsiteX15" fmla="*/ 1146665 w 1489210"/>
              <a:gd name="connsiteY15" fmla="*/ 204186 h 1440223"/>
              <a:gd name="connsiteX16" fmla="*/ 1175786 w 1489210"/>
              <a:gd name="connsiteY16" fmla="*/ 192537 h 1440223"/>
              <a:gd name="connsiteX17" fmla="*/ 1201995 w 1489210"/>
              <a:gd name="connsiteY17" fmla="*/ 224570 h 1440223"/>
              <a:gd name="connsiteX18" fmla="*/ 1271886 w 1489210"/>
              <a:gd name="connsiteY18" fmla="*/ 256604 h 1440223"/>
              <a:gd name="connsiteX19" fmla="*/ 1318479 w 1489210"/>
              <a:gd name="connsiteY19" fmla="*/ 236219 h 1440223"/>
              <a:gd name="connsiteX20" fmla="*/ 1333040 w 1489210"/>
              <a:gd name="connsiteY20" fmla="*/ 279900 h 1440223"/>
              <a:gd name="connsiteX21" fmla="*/ 1298095 w 1489210"/>
              <a:gd name="connsiteY21" fmla="*/ 323582 h 1440223"/>
              <a:gd name="connsiteX22" fmla="*/ 1254413 w 1489210"/>
              <a:gd name="connsiteY22" fmla="*/ 346879 h 1440223"/>
              <a:gd name="connsiteX23" fmla="*/ 1289358 w 1489210"/>
              <a:gd name="connsiteY23" fmla="*/ 373088 h 1440223"/>
              <a:gd name="connsiteX24" fmla="*/ 1309743 w 1489210"/>
              <a:gd name="connsiteY24" fmla="*/ 428418 h 1440223"/>
              <a:gd name="connsiteX25" fmla="*/ 1289358 w 1489210"/>
              <a:gd name="connsiteY25" fmla="*/ 434242 h 1440223"/>
              <a:gd name="connsiteX26" fmla="*/ 1295183 w 1489210"/>
              <a:gd name="connsiteY26" fmla="*/ 463363 h 1440223"/>
              <a:gd name="connsiteX27" fmla="*/ 1333040 w 1489210"/>
              <a:gd name="connsiteY27" fmla="*/ 498308 h 1440223"/>
              <a:gd name="connsiteX28" fmla="*/ 1362161 w 1489210"/>
              <a:gd name="connsiteY28" fmla="*/ 492484 h 1440223"/>
              <a:gd name="connsiteX29" fmla="*/ 1388370 w 1489210"/>
              <a:gd name="connsiteY29" fmla="*/ 518693 h 1440223"/>
              <a:gd name="connsiteX30" fmla="*/ 1397106 w 1489210"/>
              <a:gd name="connsiteY30" fmla="*/ 565286 h 1440223"/>
              <a:gd name="connsiteX31" fmla="*/ 1400018 w 1489210"/>
              <a:gd name="connsiteY31" fmla="*/ 594407 h 1440223"/>
              <a:gd name="connsiteX32" fmla="*/ 1408755 w 1489210"/>
              <a:gd name="connsiteY32" fmla="*/ 611880 h 1440223"/>
              <a:gd name="connsiteX33" fmla="*/ 1420403 w 1489210"/>
              <a:gd name="connsiteY33" fmla="*/ 611880 h 1440223"/>
              <a:gd name="connsiteX34" fmla="*/ 1397106 w 1489210"/>
              <a:gd name="connsiteY34" fmla="*/ 649737 h 1440223"/>
              <a:gd name="connsiteX35" fmla="*/ 1330128 w 1489210"/>
              <a:gd name="connsiteY35" fmla="*/ 641001 h 1440223"/>
              <a:gd name="connsiteX36" fmla="*/ 1318479 w 1489210"/>
              <a:gd name="connsiteY36" fmla="*/ 664298 h 1440223"/>
              <a:gd name="connsiteX37" fmla="*/ 1330128 w 1489210"/>
              <a:gd name="connsiteY37" fmla="*/ 696331 h 1440223"/>
              <a:gd name="connsiteX38" fmla="*/ 1347600 w 1489210"/>
              <a:gd name="connsiteY38" fmla="*/ 774958 h 1440223"/>
              <a:gd name="connsiteX39" fmla="*/ 1362161 w 1489210"/>
              <a:gd name="connsiteY39" fmla="*/ 792430 h 1440223"/>
              <a:gd name="connsiteX40" fmla="*/ 1315567 w 1489210"/>
              <a:gd name="connsiteY40" fmla="*/ 804079 h 1440223"/>
              <a:gd name="connsiteX41" fmla="*/ 1280622 w 1489210"/>
              <a:gd name="connsiteY41" fmla="*/ 824463 h 1440223"/>
              <a:gd name="connsiteX42" fmla="*/ 1263149 w 1489210"/>
              <a:gd name="connsiteY42" fmla="*/ 908914 h 1440223"/>
              <a:gd name="connsiteX43" fmla="*/ 1245677 w 1489210"/>
              <a:gd name="connsiteY43" fmla="*/ 970069 h 1440223"/>
              <a:gd name="connsiteX44" fmla="*/ 1239853 w 1489210"/>
              <a:gd name="connsiteY44" fmla="*/ 990453 h 1440223"/>
              <a:gd name="connsiteX45" fmla="*/ 1222380 w 1489210"/>
              <a:gd name="connsiteY45" fmla="*/ 1013750 h 1440223"/>
              <a:gd name="connsiteX46" fmla="*/ 1201995 w 1489210"/>
              <a:gd name="connsiteY46" fmla="*/ 1077816 h 1440223"/>
              <a:gd name="connsiteX47" fmla="*/ 1266062 w 1489210"/>
              <a:gd name="connsiteY47" fmla="*/ 1080728 h 1440223"/>
              <a:gd name="connsiteX48" fmla="*/ 1330128 w 1489210"/>
              <a:gd name="connsiteY48" fmla="*/ 1109849 h 1440223"/>
              <a:gd name="connsiteX49" fmla="*/ 1423315 w 1489210"/>
              <a:gd name="connsiteY49" fmla="*/ 1173916 h 1440223"/>
              <a:gd name="connsiteX50" fmla="*/ 1487381 w 1489210"/>
              <a:gd name="connsiteY50" fmla="*/ 1200125 h 1440223"/>
              <a:gd name="connsiteX51" fmla="*/ 1466997 w 1489210"/>
              <a:gd name="connsiteY51" fmla="*/ 1220509 h 1440223"/>
              <a:gd name="connsiteX52" fmla="*/ 1417491 w 1489210"/>
              <a:gd name="connsiteY52" fmla="*/ 1237982 h 1440223"/>
              <a:gd name="connsiteX53" fmla="*/ 1402930 w 1489210"/>
              <a:gd name="connsiteY53" fmla="*/ 1258367 h 1440223"/>
              <a:gd name="connsiteX54" fmla="*/ 1289358 w 1489210"/>
              <a:gd name="connsiteY54" fmla="*/ 1270015 h 1440223"/>
              <a:gd name="connsiteX55" fmla="*/ 1298095 w 1489210"/>
              <a:gd name="connsiteY55" fmla="*/ 1310784 h 1440223"/>
              <a:gd name="connsiteX56" fmla="*/ 1268974 w 1489210"/>
              <a:gd name="connsiteY56" fmla="*/ 1377763 h 1440223"/>
              <a:gd name="connsiteX57" fmla="*/ 1225292 w 1489210"/>
              <a:gd name="connsiteY57" fmla="*/ 1383587 h 1440223"/>
              <a:gd name="connsiteX58" fmla="*/ 1169962 w 1489210"/>
              <a:gd name="connsiteY58" fmla="*/ 1371939 h 1440223"/>
              <a:gd name="connsiteX59" fmla="*/ 1161226 w 1489210"/>
              <a:gd name="connsiteY59" fmla="*/ 1438917 h 1440223"/>
              <a:gd name="connsiteX60" fmla="*/ 1114632 w 1489210"/>
              <a:gd name="connsiteY60" fmla="*/ 1412708 h 1440223"/>
              <a:gd name="connsiteX61" fmla="*/ 1079687 w 1489210"/>
              <a:gd name="connsiteY61" fmla="*/ 1369027 h 1440223"/>
              <a:gd name="connsiteX62" fmla="*/ 989412 w 1489210"/>
              <a:gd name="connsiteY62" fmla="*/ 1304960 h 1440223"/>
              <a:gd name="connsiteX63" fmla="*/ 910785 w 1489210"/>
              <a:gd name="connsiteY63" fmla="*/ 1293312 h 1440223"/>
              <a:gd name="connsiteX64" fmla="*/ 884576 w 1489210"/>
              <a:gd name="connsiteY64" fmla="*/ 1316609 h 1440223"/>
              <a:gd name="connsiteX65" fmla="*/ 835070 w 1489210"/>
              <a:gd name="connsiteY65" fmla="*/ 1287488 h 1440223"/>
              <a:gd name="connsiteX66" fmla="*/ 820510 w 1489210"/>
              <a:gd name="connsiteY66" fmla="*/ 1322433 h 1440223"/>
              <a:gd name="connsiteX67" fmla="*/ 753532 w 1489210"/>
              <a:gd name="connsiteY67" fmla="*/ 1369027 h 1440223"/>
              <a:gd name="connsiteX68" fmla="*/ 736059 w 1489210"/>
              <a:gd name="connsiteY68" fmla="*/ 1377763 h 1440223"/>
              <a:gd name="connsiteX69" fmla="*/ 695290 w 1489210"/>
              <a:gd name="connsiteY69" fmla="*/ 1310784 h 1440223"/>
              <a:gd name="connsiteX70" fmla="*/ 616663 w 1489210"/>
              <a:gd name="connsiteY70" fmla="*/ 1235070 h 1440223"/>
              <a:gd name="connsiteX71" fmla="*/ 517651 w 1489210"/>
              <a:gd name="connsiteY71" fmla="*/ 1205949 h 1440223"/>
              <a:gd name="connsiteX72" fmla="*/ 450673 w 1489210"/>
              <a:gd name="connsiteY72" fmla="*/ 1124410 h 1440223"/>
              <a:gd name="connsiteX73" fmla="*/ 369134 w 1489210"/>
              <a:gd name="connsiteY73" fmla="*/ 1147707 h 1440223"/>
              <a:gd name="connsiteX74" fmla="*/ 319628 w 1489210"/>
              <a:gd name="connsiteY74" fmla="*/ 1150619 h 1440223"/>
              <a:gd name="connsiteX75" fmla="*/ 270123 w 1489210"/>
              <a:gd name="connsiteY75" fmla="*/ 1101113 h 1440223"/>
              <a:gd name="connsiteX76" fmla="*/ 258474 w 1489210"/>
              <a:gd name="connsiteY76" fmla="*/ 1010838 h 1440223"/>
              <a:gd name="connsiteX77" fmla="*/ 249738 w 1489210"/>
              <a:gd name="connsiteY77" fmla="*/ 946772 h 1440223"/>
              <a:gd name="connsiteX78" fmla="*/ 188584 w 1489210"/>
              <a:gd name="connsiteY78" fmla="*/ 859409 h 1440223"/>
              <a:gd name="connsiteX79" fmla="*/ 139078 w 1489210"/>
              <a:gd name="connsiteY79" fmla="*/ 830288 h 1440223"/>
              <a:gd name="connsiteX80" fmla="*/ 130342 w 1489210"/>
              <a:gd name="connsiteY80" fmla="*/ 801167 h 1440223"/>
              <a:gd name="connsiteX81" fmla="*/ 69188 w 1489210"/>
              <a:gd name="connsiteY81" fmla="*/ 777870 h 1440223"/>
              <a:gd name="connsiteX82" fmla="*/ 13858 w 1489210"/>
              <a:gd name="connsiteY82" fmla="*/ 702155 h 1440223"/>
              <a:gd name="connsiteX83" fmla="*/ 2209 w 1489210"/>
              <a:gd name="connsiteY83" fmla="*/ 614792 h 1440223"/>
              <a:gd name="connsiteX84" fmla="*/ 48803 w 1489210"/>
              <a:gd name="connsiteY84" fmla="*/ 623528 h 1440223"/>
              <a:gd name="connsiteX85" fmla="*/ 51715 w 1489210"/>
              <a:gd name="connsiteY85" fmla="*/ 527429 h 1440223"/>
              <a:gd name="connsiteX86" fmla="*/ 121606 w 1489210"/>
              <a:gd name="connsiteY86" fmla="*/ 533253 h 1440223"/>
              <a:gd name="connsiteX87" fmla="*/ 136166 w 1489210"/>
              <a:gd name="connsiteY87" fmla="*/ 466275 h 1440223"/>
              <a:gd name="connsiteX88" fmla="*/ 130342 w 1489210"/>
              <a:gd name="connsiteY88" fmla="*/ 440066 h 1440223"/>
              <a:gd name="connsiteX89" fmla="*/ 325453 w 1489210"/>
              <a:gd name="connsiteY89" fmla="*/ 381824 h 1440223"/>
              <a:gd name="connsiteX90" fmla="*/ 360398 w 1489210"/>
              <a:gd name="connsiteY90" fmla="*/ 440066 h 1440223"/>
              <a:gd name="connsiteX91" fmla="*/ 409904 w 1489210"/>
              <a:gd name="connsiteY91" fmla="*/ 445890 h 1440223"/>
              <a:gd name="connsiteX92" fmla="*/ 421552 w 1489210"/>
              <a:gd name="connsiteY92" fmla="*/ 477923 h 1440223"/>
              <a:gd name="connsiteX93" fmla="*/ 485618 w 1489210"/>
              <a:gd name="connsiteY93" fmla="*/ 492484 h 1440223"/>
              <a:gd name="connsiteX94" fmla="*/ 459409 w 1489210"/>
              <a:gd name="connsiteY94" fmla="*/ 533253 h 1440223"/>
              <a:gd name="connsiteX95" fmla="*/ 421552 w 1489210"/>
              <a:gd name="connsiteY95" fmla="*/ 550726 h 1440223"/>
              <a:gd name="connsiteX96" fmla="*/ 401167 w 1489210"/>
              <a:gd name="connsiteY96" fmla="*/ 492484 h 1440223"/>
              <a:gd name="connsiteX97" fmla="*/ 383695 w 1489210"/>
              <a:gd name="connsiteY97" fmla="*/ 469187 h 1440223"/>
              <a:gd name="connsiteX98" fmla="*/ 331277 w 1489210"/>
              <a:gd name="connsiteY98" fmla="*/ 507044 h 1440223"/>
              <a:gd name="connsiteX99" fmla="*/ 302156 w 1489210"/>
              <a:gd name="connsiteY99" fmla="*/ 512869 h 1440223"/>
              <a:gd name="connsiteX100" fmla="*/ 334189 w 1489210"/>
              <a:gd name="connsiteY100" fmla="*/ 550726 h 1440223"/>
              <a:gd name="connsiteX101" fmla="*/ 377870 w 1489210"/>
              <a:gd name="connsiteY101" fmla="*/ 562374 h 1440223"/>
              <a:gd name="connsiteX102" fmla="*/ 377870 w 1489210"/>
              <a:gd name="connsiteY102" fmla="*/ 606056 h 1440223"/>
              <a:gd name="connsiteX103" fmla="*/ 436113 w 1489210"/>
              <a:gd name="connsiteY103" fmla="*/ 617704 h 1440223"/>
              <a:gd name="connsiteX104" fmla="*/ 491442 w 1489210"/>
              <a:gd name="connsiteY104" fmla="*/ 600232 h 1440223"/>
              <a:gd name="connsiteX105" fmla="*/ 593366 w 1489210"/>
              <a:gd name="connsiteY105" fmla="*/ 559462 h 1440223"/>
              <a:gd name="connsiteX106" fmla="*/ 619575 w 1489210"/>
              <a:gd name="connsiteY106" fmla="*/ 524517 h 1440223"/>
              <a:gd name="connsiteX107" fmla="*/ 610839 w 1489210"/>
              <a:gd name="connsiteY107" fmla="*/ 489572 h 1440223"/>
              <a:gd name="connsiteX108" fmla="*/ 628311 w 1489210"/>
              <a:gd name="connsiteY108" fmla="*/ 463363 h 1440223"/>
              <a:gd name="connsiteX109" fmla="*/ 622487 w 1489210"/>
              <a:gd name="connsiteY109" fmla="*/ 425505 h 1440223"/>
              <a:gd name="connsiteX110" fmla="*/ 631223 w 1489210"/>
              <a:gd name="connsiteY110" fmla="*/ 399297 h 1440223"/>
              <a:gd name="connsiteX111" fmla="*/ 605014 w 1489210"/>
              <a:gd name="connsiteY111" fmla="*/ 358527 h 1440223"/>
              <a:gd name="connsiteX112" fmla="*/ 543860 w 1489210"/>
              <a:gd name="connsiteY112" fmla="*/ 317758 h 1440223"/>
              <a:gd name="connsiteX113" fmla="*/ 543860 w 1489210"/>
              <a:gd name="connsiteY113" fmla="*/ 285726 h 1440223"/>
              <a:gd name="connsiteX114" fmla="*/ 517651 w 1489210"/>
              <a:gd name="connsiteY114" fmla="*/ 253691 h 1440223"/>
              <a:gd name="connsiteX115" fmla="*/ 526388 w 1489210"/>
              <a:gd name="connsiteY115" fmla="*/ 210010 h 1440223"/>
              <a:gd name="connsiteX116" fmla="*/ 523476 w 1489210"/>
              <a:gd name="connsiteY116" fmla="*/ 128471 h 1440223"/>
              <a:gd name="connsiteX117" fmla="*/ 540948 w 1489210"/>
              <a:gd name="connsiteY117" fmla="*/ 84790 h 1440223"/>
              <a:gd name="connsiteX118" fmla="*/ 587542 w 1489210"/>
              <a:gd name="connsiteY118" fmla="*/ 26548 h 1440223"/>
              <a:gd name="connsiteX119" fmla="*/ 619575 w 1489210"/>
              <a:gd name="connsiteY119" fmla="*/ 339 h 1440223"/>
              <a:gd name="connsiteX120" fmla="*/ 671992 w 1489210"/>
              <a:gd name="connsiteY120" fmla="*/ 35284 h 1440223"/>
              <a:gd name="connsiteX121" fmla="*/ 692378 w 1489210"/>
              <a:gd name="connsiteY121" fmla="*/ 84791 h 1440223"/>
              <a:gd name="connsiteX122" fmla="*/ 692377 w 1489210"/>
              <a:gd name="connsiteY122" fmla="*/ 90614 h 1440223"/>
              <a:gd name="connsiteX0" fmla="*/ 692377 w 1489210"/>
              <a:gd name="connsiteY0" fmla="*/ 90614 h 1440223"/>
              <a:gd name="connsiteX1" fmla="*/ 747707 w 1489210"/>
              <a:gd name="connsiteY1" fmla="*/ 145944 h 1440223"/>
              <a:gd name="connsiteX2" fmla="*/ 768092 w 1489210"/>
              <a:gd name="connsiteY2" fmla="*/ 140119 h 1440223"/>
              <a:gd name="connsiteX3" fmla="*/ 776828 w 1489210"/>
              <a:gd name="connsiteY3" fmla="*/ 113911 h 1440223"/>
              <a:gd name="connsiteX4" fmla="*/ 849631 w 1489210"/>
              <a:gd name="connsiteY4" fmla="*/ 160504 h 1440223"/>
              <a:gd name="connsiteX5" fmla="*/ 928258 w 1489210"/>
              <a:gd name="connsiteY5" fmla="*/ 160504 h 1440223"/>
              <a:gd name="connsiteX6" fmla="*/ 939906 w 1489210"/>
              <a:gd name="connsiteY6" fmla="*/ 148856 h 1440223"/>
              <a:gd name="connsiteX7" fmla="*/ 960291 w 1489210"/>
              <a:gd name="connsiteY7" fmla="*/ 148856 h 1440223"/>
              <a:gd name="connsiteX8" fmla="*/ 942818 w 1489210"/>
              <a:gd name="connsiteY8" fmla="*/ 116823 h 1440223"/>
              <a:gd name="connsiteX9" fmla="*/ 1001060 w 1489210"/>
              <a:gd name="connsiteY9" fmla="*/ 61493 h 1440223"/>
              <a:gd name="connsiteX10" fmla="*/ 1038918 w 1489210"/>
              <a:gd name="connsiteY10" fmla="*/ 73141 h 1440223"/>
              <a:gd name="connsiteX11" fmla="*/ 1009797 w 1489210"/>
              <a:gd name="connsiteY11" fmla="*/ 131383 h 1440223"/>
              <a:gd name="connsiteX12" fmla="*/ 1036006 w 1489210"/>
              <a:gd name="connsiteY12" fmla="*/ 151768 h 1440223"/>
              <a:gd name="connsiteX13" fmla="*/ 1068039 w 1489210"/>
              <a:gd name="connsiteY13" fmla="*/ 172153 h 1440223"/>
              <a:gd name="connsiteX14" fmla="*/ 1105896 w 1489210"/>
              <a:gd name="connsiteY14" fmla="*/ 172153 h 1440223"/>
              <a:gd name="connsiteX15" fmla="*/ 1146665 w 1489210"/>
              <a:gd name="connsiteY15" fmla="*/ 204186 h 1440223"/>
              <a:gd name="connsiteX16" fmla="*/ 1175786 w 1489210"/>
              <a:gd name="connsiteY16" fmla="*/ 192537 h 1440223"/>
              <a:gd name="connsiteX17" fmla="*/ 1201995 w 1489210"/>
              <a:gd name="connsiteY17" fmla="*/ 224570 h 1440223"/>
              <a:gd name="connsiteX18" fmla="*/ 1271886 w 1489210"/>
              <a:gd name="connsiteY18" fmla="*/ 256604 h 1440223"/>
              <a:gd name="connsiteX19" fmla="*/ 1318479 w 1489210"/>
              <a:gd name="connsiteY19" fmla="*/ 236219 h 1440223"/>
              <a:gd name="connsiteX20" fmla="*/ 1333040 w 1489210"/>
              <a:gd name="connsiteY20" fmla="*/ 279900 h 1440223"/>
              <a:gd name="connsiteX21" fmla="*/ 1298095 w 1489210"/>
              <a:gd name="connsiteY21" fmla="*/ 323582 h 1440223"/>
              <a:gd name="connsiteX22" fmla="*/ 1254413 w 1489210"/>
              <a:gd name="connsiteY22" fmla="*/ 346879 h 1440223"/>
              <a:gd name="connsiteX23" fmla="*/ 1289358 w 1489210"/>
              <a:gd name="connsiteY23" fmla="*/ 373088 h 1440223"/>
              <a:gd name="connsiteX24" fmla="*/ 1309743 w 1489210"/>
              <a:gd name="connsiteY24" fmla="*/ 428418 h 1440223"/>
              <a:gd name="connsiteX25" fmla="*/ 1289358 w 1489210"/>
              <a:gd name="connsiteY25" fmla="*/ 434242 h 1440223"/>
              <a:gd name="connsiteX26" fmla="*/ 1295183 w 1489210"/>
              <a:gd name="connsiteY26" fmla="*/ 463363 h 1440223"/>
              <a:gd name="connsiteX27" fmla="*/ 1333040 w 1489210"/>
              <a:gd name="connsiteY27" fmla="*/ 498308 h 1440223"/>
              <a:gd name="connsiteX28" fmla="*/ 1362161 w 1489210"/>
              <a:gd name="connsiteY28" fmla="*/ 492484 h 1440223"/>
              <a:gd name="connsiteX29" fmla="*/ 1388370 w 1489210"/>
              <a:gd name="connsiteY29" fmla="*/ 518693 h 1440223"/>
              <a:gd name="connsiteX30" fmla="*/ 1397106 w 1489210"/>
              <a:gd name="connsiteY30" fmla="*/ 565286 h 1440223"/>
              <a:gd name="connsiteX31" fmla="*/ 1400018 w 1489210"/>
              <a:gd name="connsiteY31" fmla="*/ 594407 h 1440223"/>
              <a:gd name="connsiteX32" fmla="*/ 1408755 w 1489210"/>
              <a:gd name="connsiteY32" fmla="*/ 611880 h 1440223"/>
              <a:gd name="connsiteX33" fmla="*/ 1420403 w 1489210"/>
              <a:gd name="connsiteY33" fmla="*/ 611880 h 1440223"/>
              <a:gd name="connsiteX34" fmla="*/ 1397106 w 1489210"/>
              <a:gd name="connsiteY34" fmla="*/ 649737 h 1440223"/>
              <a:gd name="connsiteX35" fmla="*/ 1330128 w 1489210"/>
              <a:gd name="connsiteY35" fmla="*/ 641001 h 1440223"/>
              <a:gd name="connsiteX36" fmla="*/ 1318479 w 1489210"/>
              <a:gd name="connsiteY36" fmla="*/ 664298 h 1440223"/>
              <a:gd name="connsiteX37" fmla="*/ 1330128 w 1489210"/>
              <a:gd name="connsiteY37" fmla="*/ 696331 h 1440223"/>
              <a:gd name="connsiteX38" fmla="*/ 1347600 w 1489210"/>
              <a:gd name="connsiteY38" fmla="*/ 774958 h 1440223"/>
              <a:gd name="connsiteX39" fmla="*/ 1362161 w 1489210"/>
              <a:gd name="connsiteY39" fmla="*/ 792430 h 1440223"/>
              <a:gd name="connsiteX40" fmla="*/ 1315567 w 1489210"/>
              <a:gd name="connsiteY40" fmla="*/ 804079 h 1440223"/>
              <a:gd name="connsiteX41" fmla="*/ 1280622 w 1489210"/>
              <a:gd name="connsiteY41" fmla="*/ 824463 h 1440223"/>
              <a:gd name="connsiteX42" fmla="*/ 1263149 w 1489210"/>
              <a:gd name="connsiteY42" fmla="*/ 908914 h 1440223"/>
              <a:gd name="connsiteX43" fmla="*/ 1245677 w 1489210"/>
              <a:gd name="connsiteY43" fmla="*/ 970069 h 1440223"/>
              <a:gd name="connsiteX44" fmla="*/ 1239853 w 1489210"/>
              <a:gd name="connsiteY44" fmla="*/ 990453 h 1440223"/>
              <a:gd name="connsiteX45" fmla="*/ 1222380 w 1489210"/>
              <a:gd name="connsiteY45" fmla="*/ 1013750 h 1440223"/>
              <a:gd name="connsiteX46" fmla="*/ 1201995 w 1489210"/>
              <a:gd name="connsiteY46" fmla="*/ 1077816 h 1440223"/>
              <a:gd name="connsiteX47" fmla="*/ 1266062 w 1489210"/>
              <a:gd name="connsiteY47" fmla="*/ 1080728 h 1440223"/>
              <a:gd name="connsiteX48" fmla="*/ 1330128 w 1489210"/>
              <a:gd name="connsiteY48" fmla="*/ 1109849 h 1440223"/>
              <a:gd name="connsiteX49" fmla="*/ 1423315 w 1489210"/>
              <a:gd name="connsiteY49" fmla="*/ 1173916 h 1440223"/>
              <a:gd name="connsiteX50" fmla="*/ 1487381 w 1489210"/>
              <a:gd name="connsiteY50" fmla="*/ 1200125 h 1440223"/>
              <a:gd name="connsiteX51" fmla="*/ 1466997 w 1489210"/>
              <a:gd name="connsiteY51" fmla="*/ 1220509 h 1440223"/>
              <a:gd name="connsiteX52" fmla="*/ 1417491 w 1489210"/>
              <a:gd name="connsiteY52" fmla="*/ 1237982 h 1440223"/>
              <a:gd name="connsiteX53" fmla="*/ 1402930 w 1489210"/>
              <a:gd name="connsiteY53" fmla="*/ 1258367 h 1440223"/>
              <a:gd name="connsiteX54" fmla="*/ 1289358 w 1489210"/>
              <a:gd name="connsiteY54" fmla="*/ 1270015 h 1440223"/>
              <a:gd name="connsiteX55" fmla="*/ 1298095 w 1489210"/>
              <a:gd name="connsiteY55" fmla="*/ 1310784 h 1440223"/>
              <a:gd name="connsiteX56" fmla="*/ 1268974 w 1489210"/>
              <a:gd name="connsiteY56" fmla="*/ 1377763 h 1440223"/>
              <a:gd name="connsiteX57" fmla="*/ 1225292 w 1489210"/>
              <a:gd name="connsiteY57" fmla="*/ 1383587 h 1440223"/>
              <a:gd name="connsiteX58" fmla="*/ 1169962 w 1489210"/>
              <a:gd name="connsiteY58" fmla="*/ 1371939 h 1440223"/>
              <a:gd name="connsiteX59" fmla="*/ 1161226 w 1489210"/>
              <a:gd name="connsiteY59" fmla="*/ 1438917 h 1440223"/>
              <a:gd name="connsiteX60" fmla="*/ 1114632 w 1489210"/>
              <a:gd name="connsiteY60" fmla="*/ 1412708 h 1440223"/>
              <a:gd name="connsiteX61" fmla="*/ 1079687 w 1489210"/>
              <a:gd name="connsiteY61" fmla="*/ 1369027 h 1440223"/>
              <a:gd name="connsiteX62" fmla="*/ 989412 w 1489210"/>
              <a:gd name="connsiteY62" fmla="*/ 1304960 h 1440223"/>
              <a:gd name="connsiteX63" fmla="*/ 910785 w 1489210"/>
              <a:gd name="connsiteY63" fmla="*/ 1293312 h 1440223"/>
              <a:gd name="connsiteX64" fmla="*/ 884576 w 1489210"/>
              <a:gd name="connsiteY64" fmla="*/ 1316609 h 1440223"/>
              <a:gd name="connsiteX65" fmla="*/ 835070 w 1489210"/>
              <a:gd name="connsiteY65" fmla="*/ 1287488 h 1440223"/>
              <a:gd name="connsiteX66" fmla="*/ 820510 w 1489210"/>
              <a:gd name="connsiteY66" fmla="*/ 1322433 h 1440223"/>
              <a:gd name="connsiteX67" fmla="*/ 753532 w 1489210"/>
              <a:gd name="connsiteY67" fmla="*/ 1369027 h 1440223"/>
              <a:gd name="connsiteX68" fmla="*/ 736059 w 1489210"/>
              <a:gd name="connsiteY68" fmla="*/ 1377763 h 1440223"/>
              <a:gd name="connsiteX69" fmla="*/ 695290 w 1489210"/>
              <a:gd name="connsiteY69" fmla="*/ 1310784 h 1440223"/>
              <a:gd name="connsiteX70" fmla="*/ 616663 w 1489210"/>
              <a:gd name="connsiteY70" fmla="*/ 1235070 h 1440223"/>
              <a:gd name="connsiteX71" fmla="*/ 517651 w 1489210"/>
              <a:gd name="connsiteY71" fmla="*/ 1205949 h 1440223"/>
              <a:gd name="connsiteX72" fmla="*/ 450673 w 1489210"/>
              <a:gd name="connsiteY72" fmla="*/ 1124410 h 1440223"/>
              <a:gd name="connsiteX73" fmla="*/ 369134 w 1489210"/>
              <a:gd name="connsiteY73" fmla="*/ 1147707 h 1440223"/>
              <a:gd name="connsiteX74" fmla="*/ 319628 w 1489210"/>
              <a:gd name="connsiteY74" fmla="*/ 1150619 h 1440223"/>
              <a:gd name="connsiteX75" fmla="*/ 270123 w 1489210"/>
              <a:gd name="connsiteY75" fmla="*/ 1101113 h 1440223"/>
              <a:gd name="connsiteX76" fmla="*/ 258474 w 1489210"/>
              <a:gd name="connsiteY76" fmla="*/ 1010838 h 1440223"/>
              <a:gd name="connsiteX77" fmla="*/ 249738 w 1489210"/>
              <a:gd name="connsiteY77" fmla="*/ 946772 h 1440223"/>
              <a:gd name="connsiteX78" fmla="*/ 188584 w 1489210"/>
              <a:gd name="connsiteY78" fmla="*/ 859409 h 1440223"/>
              <a:gd name="connsiteX79" fmla="*/ 139078 w 1489210"/>
              <a:gd name="connsiteY79" fmla="*/ 830288 h 1440223"/>
              <a:gd name="connsiteX80" fmla="*/ 130342 w 1489210"/>
              <a:gd name="connsiteY80" fmla="*/ 801167 h 1440223"/>
              <a:gd name="connsiteX81" fmla="*/ 69188 w 1489210"/>
              <a:gd name="connsiteY81" fmla="*/ 777870 h 1440223"/>
              <a:gd name="connsiteX82" fmla="*/ 13858 w 1489210"/>
              <a:gd name="connsiteY82" fmla="*/ 702155 h 1440223"/>
              <a:gd name="connsiteX83" fmla="*/ 2209 w 1489210"/>
              <a:gd name="connsiteY83" fmla="*/ 614792 h 1440223"/>
              <a:gd name="connsiteX84" fmla="*/ 48803 w 1489210"/>
              <a:gd name="connsiteY84" fmla="*/ 623528 h 1440223"/>
              <a:gd name="connsiteX85" fmla="*/ 51715 w 1489210"/>
              <a:gd name="connsiteY85" fmla="*/ 527429 h 1440223"/>
              <a:gd name="connsiteX86" fmla="*/ 121606 w 1489210"/>
              <a:gd name="connsiteY86" fmla="*/ 533253 h 1440223"/>
              <a:gd name="connsiteX87" fmla="*/ 136166 w 1489210"/>
              <a:gd name="connsiteY87" fmla="*/ 466275 h 1440223"/>
              <a:gd name="connsiteX88" fmla="*/ 130342 w 1489210"/>
              <a:gd name="connsiteY88" fmla="*/ 440066 h 1440223"/>
              <a:gd name="connsiteX89" fmla="*/ 325453 w 1489210"/>
              <a:gd name="connsiteY89" fmla="*/ 381824 h 1440223"/>
              <a:gd name="connsiteX90" fmla="*/ 360398 w 1489210"/>
              <a:gd name="connsiteY90" fmla="*/ 440066 h 1440223"/>
              <a:gd name="connsiteX91" fmla="*/ 409904 w 1489210"/>
              <a:gd name="connsiteY91" fmla="*/ 445890 h 1440223"/>
              <a:gd name="connsiteX92" fmla="*/ 421552 w 1489210"/>
              <a:gd name="connsiteY92" fmla="*/ 477923 h 1440223"/>
              <a:gd name="connsiteX93" fmla="*/ 485618 w 1489210"/>
              <a:gd name="connsiteY93" fmla="*/ 492484 h 1440223"/>
              <a:gd name="connsiteX94" fmla="*/ 459409 w 1489210"/>
              <a:gd name="connsiteY94" fmla="*/ 533253 h 1440223"/>
              <a:gd name="connsiteX95" fmla="*/ 421552 w 1489210"/>
              <a:gd name="connsiteY95" fmla="*/ 550726 h 1440223"/>
              <a:gd name="connsiteX96" fmla="*/ 401167 w 1489210"/>
              <a:gd name="connsiteY96" fmla="*/ 492484 h 1440223"/>
              <a:gd name="connsiteX97" fmla="*/ 383695 w 1489210"/>
              <a:gd name="connsiteY97" fmla="*/ 469187 h 1440223"/>
              <a:gd name="connsiteX98" fmla="*/ 331277 w 1489210"/>
              <a:gd name="connsiteY98" fmla="*/ 507044 h 1440223"/>
              <a:gd name="connsiteX99" fmla="*/ 302156 w 1489210"/>
              <a:gd name="connsiteY99" fmla="*/ 512869 h 1440223"/>
              <a:gd name="connsiteX100" fmla="*/ 334189 w 1489210"/>
              <a:gd name="connsiteY100" fmla="*/ 550726 h 1440223"/>
              <a:gd name="connsiteX101" fmla="*/ 377870 w 1489210"/>
              <a:gd name="connsiteY101" fmla="*/ 562374 h 1440223"/>
              <a:gd name="connsiteX102" fmla="*/ 377870 w 1489210"/>
              <a:gd name="connsiteY102" fmla="*/ 606056 h 1440223"/>
              <a:gd name="connsiteX103" fmla="*/ 436113 w 1489210"/>
              <a:gd name="connsiteY103" fmla="*/ 617704 h 1440223"/>
              <a:gd name="connsiteX104" fmla="*/ 491442 w 1489210"/>
              <a:gd name="connsiteY104" fmla="*/ 600232 h 1440223"/>
              <a:gd name="connsiteX105" fmla="*/ 593366 w 1489210"/>
              <a:gd name="connsiteY105" fmla="*/ 559462 h 1440223"/>
              <a:gd name="connsiteX106" fmla="*/ 619575 w 1489210"/>
              <a:gd name="connsiteY106" fmla="*/ 524517 h 1440223"/>
              <a:gd name="connsiteX107" fmla="*/ 610839 w 1489210"/>
              <a:gd name="connsiteY107" fmla="*/ 489572 h 1440223"/>
              <a:gd name="connsiteX108" fmla="*/ 628311 w 1489210"/>
              <a:gd name="connsiteY108" fmla="*/ 463363 h 1440223"/>
              <a:gd name="connsiteX109" fmla="*/ 622487 w 1489210"/>
              <a:gd name="connsiteY109" fmla="*/ 425505 h 1440223"/>
              <a:gd name="connsiteX110" fmla="*/ 631223 w 1489210"/>
              <a:gd name="connsiteY110" fmla="*/ 399297 h 1440223"/>
              <a:gd name="connsiteX111" fmla="*/ 605014 w 1489210"/>
              <a:gd name="connsiteY111" fmla="*/ 358527 h 1440223"/>
              <a:gd name="connsiteX112" fmla="*/ 543860 w 1489210"/>
              <a:gd name="connsiteY112" fmla="*/ 317758 h 1440223"/>
              <a:gd name="connsiteX113" fmla="*/ 543860 w 1489210"/>
              <a:gd name="connsiteY113" fmla="*/ 285726 h 1440223"/>
              <a:gd name="connsiteX114" fmla="*/ 517651 w 1489210"/>
              <a:gd name="connsiteY114" fmla="*/ 253691 h 1440223"/>
              <a:gd name="connsiteX115" fmla="*/ 526388 w 1489210"/>
              <a:gd name="connsiteY115" fmla="*/ 210010 h 1440223"/>
              <a:gd name="connsiteX116" fmla="*/ 523476 w 1489210"/>
              <a:gd name="connsiteY116" fmla="*/ 128471 h 1440223"/>
              <a:gd name="connsiteX117" fmla="*/ 540948 w 1489210"/>
              <a:gd name="connsiteY117" fmla="*/ 84790 h 1440223"/>
              <a:gd name="connsiteX118" fmla="*/ 578805 w 1489210"/>
              <a:gd name="connsiteY118" fmla="*/ 17811 h 1440223"/>
              <a:gd name="connsiteX119" fmla="*/ 619575 w 1489210"/>
              <a:gd name="connsiteY119" fmla="*/ 339 h 1440223"/>
              <a:gd name="connsiteX120" fmla="*/ 671992 w 1489210"/>
              <a:gd name="connsiteY120" fmla="*/ 35284 h 1440223"/>
              <a:gd name="connsiteX121" fmla="*/ 692378 w 1489210"/>
              <a:gd name="connsiteY121" fmla="*/ 84791 h 1440223"/>
              <a:gd name="connsiteX122" fmla="*/ 692377 w 1489210"/>
              <a:gd name="connsiteY122" fmla="*/ 90614 h 1440223"/>
              <a:gd name="connsiteX0" fmla="*/ 692377 w 1489210"/>
              <a:gd name="connsiteY0" fmla="*/ 90614 h 1440223"/>
              <a:gd name="connsiteX1" fmla="*/ 747707 w 1489210"/>
              <a:gd name="connsiteY1" fmla="*/ 145944 h 1440223"/>
              <a:gd name="connsiteX2" fmla="*/ 768092 w 1489210"/>
              <a:gd name="connsiteY2" fmla="*/ 140119 h 1440223"/>
              <a:gd name="connsiteX3" fmla="*/ 776828 w 1489210"/>
              <a:gd name="connsiteY3" fmla="*/ 113911 h 1440223"/>
              <a:gd name="connsiteX4" fmla="*/ 849631 w 1489210"/>
              <a:gd name="connsiteY4" fmla="*/ 160504 h 1440223"/>
              <a:gd name="connsiteX5" fmla="*/ 928258 w 1489210"/>
              <a:gd name="connsiteY5" fmla="*/ 160504 h 1440223"/>
              <a:gd name="connsiteX6" fmla="*/ 939906 w 1489210"/>
              <a:gd name="connsiteY6" fmla="*/ 148856 h 1440223"/>
              <a:gd name="connsiteX7" fmla="*/ 960291 w 1489210"/>
              <a:gd name="connsiteY7" fmla="*/ 148856 h 1440223"/>
              <a:gd name="connsiteX8" fmla="*/ 942818 w 1489210"/>
              <a:gd name="connsiteY8" fmla="*/ 116823 h 1440223"/>
              <a:gd name="connsiteX9" fmla="*/ 1001060 w 1489210"/>
              <a:gd name="connsiteY9" fmla="*/ 61493 h 1440223"/>
              <a:gd name="connsiteX10" fmla="*/ 1038918 w 1489210"/>
              <a:gd name="connsiteY10" fmla="*/ 73141 h 1440223"/>
              <a:gd name="connsiteX11" fmla="*/ 1009797 w 1489210"/>
              <a:gd name="connsiteY11" fmla="*/ 131383 h 1440223"/>
              <a:gd name="connsiteX12" fmla="*/ 1036006 w 1489210"/>
              <a:gd name="connsiteY12" fmla="*/ 151768 h 1440223"/>
              <a:gd name="connsiteX13" fmla="*/ 1068039 w 1489210"/>
              <a:gd name="connsiteY13" fmla="*/ 172153 h 1440223"/>
              <a:gd name="connsiteX14" fmla="*/ 1105896 w 1489210"/>
              <a:gd name="connsiteY14" fmla="*/ 172153 h 1440223"/>
              <a:gd name="connsiteX15" fmla="*/ 1146665 w 1489210"/>
              <a:gd name="connsiteY15" fmla="*/ 204186 h 1440223"/>
              <a:gd name="connsiteX16" fmla="*/ 1175786 w 1489210"/>
              <a:gd name="connsiteY16" fmla="*/ 192537 h 1440223"/>
              <a:gd name="connsiteX17" fmla="*/ 1201995 w 1489210"/>
              <a:gd name="connsiteY17" fmla="*/ 224570 h 1440223"/>
              <a:gd name="connsiteX18" fmla="*/ 1271886 w 1489210"/>
              <a:gd name="connsiteY18" fmla="*/ 256604 h 1440223"/>
              <a:gd name="connsiteX19" fmla="*/ 1318479 w 1489210"/>
              <a:gd name="connsiteY19" fmla="*/ 236219 h 1440223"/>
              <a:gd name="connsiteX20" fmla="*/ 1333040 w 1489210"/>
              <a:gd name="connsiteY20" fmla="*/ 279900 h 1440223"/>
              <a:gd name="connsiteX21" fmla="*/ 1298095 w 1489210"/>
              <a:gd name="connsiteY21" fmla="*/ 323582 h 1440223"/>
              <a:gd name="connsiteX22" fmla="*/ 1254413 w 1489210"/>
              <a:gd name="connsiteY22" fmla="*/ 346879 h 1440223"/>
              <a:gd name="connsiteX23" fmla="*/ 1289358 w 1489210"/>
              <a:gd name="connsiteY23" fmla="*/ 373088 h 1440223"/>
              <a:gd name="connsiteX24" fmla="*/ 1309743 w 1489210"/>
              <a:gd name="connsiteY24" fmla="*/ 428418 h 1440223"/>
              <a:gd name="connsiteX25" fmla="*/ 1289358 w 1489210"/>
              <a:gd name="connsiteY25" fmla="*/ 434242 h 1440223"/>
              <a:gd name="connsiteX26" fmla="*/ 1295183 w 1489210"/>
              <a:gd name="connsiteY26" fmla="*/ 463363 h 1440223"/>
              <a:gd name="connsiteX27" fmla="*/ 1333040 w 1489210"/>
              <a:gd name="connsiteY27" fmla="*/ 498308 h 1440223"/>
              <a:gd name="connsiteX28" fmla="*/ 1362161 w 1489210"/>
              <a:gd name="connsiteY28" fmla="*/ 492484 h 1440223"/>
              <a:gd name="connsiteX29" fmla="*/ 1388370 w 1489210"/>
              <a:gd name="connsiteY29" fmla="*/ 518693 h 1440223"/>
              <a:gd name="connsiteX30" fmla="*/ 1397106 w 1489210"/>
              <a:gd name="connsiteY30" fmla="*/ 565286 h 1440223"/>
              <a:gd name="connsiteX31" fmla="*/ 1400018 w 1489210"/>
              <a:gd name="connsiteY31" fmla="*/ 594407 h 1440223"/>
              <a:gd name="connsiteX32" fmla="*/ 1408755 w 1489210"/>
              <a:gd name="connsiteY32" fmla="*/ 611880 h 1440223"/>
              <a:gd name="connsiteX33" fmla="*/ 1420403 w 1489210"/>
              <a:gd name="connsiteY33" fmla="*/ 611880 h 1440223"/>
              <a:gd name="connsiteX34" fmla="*/ 1397106 w 1489210"/>
              <a:gd name="connsiteY34" fmla="*/ 649737 h 1440223"/>
              <a:gd name="connsiteX35" fmla="*/ 1330128 w 1489210"/>
              <a:gd name="connsiteY35" fmla="*/ 641001 h 1440223"/>
              <a:gd name="connsiteX36" fmla="*/ 1318479 w 1489210"/>
              <a:gd name="connsiteY36" fmla="*/ 664298 h 1440223"/>
              <a:gd name="connsiteX37" fmla="*/ 1330128 w 1489210"/>
              <a:gd name="connsiteY37" fmla="*/ 696331 h 1440223"/>
              <a:gd name="connsiteX38" fmla="*/ 1347600 w 1489210"/>
              <a:gd name="connsiteY38" fmla="*/ 774958 h 1440223"/>
              <a:gd name="connsiteX39" fmla="*/ 1362161 w 1489210"/>
              <a:gd name="connsiteY39" fmla="*/ 792430 h 1440223"/>
              <a:gd name="connsiteX40" fmla="*/ 1315567 w 1489210"/>
              <a:gd name="connsiteY40" fmla="*/ 804079 h 1440223"/>
              <a:gd name="connsiteX41" fmla="*/ 1280622 w 1489210"/>
              <a:gd name="connsiteY41" fmla="*/ 824463 h 1440223"/>
              <a:gd name="connsiteX42" fmla="*/ 1263149 w 1489210"/>
              <a:gd name="connsiteY42" fmla="*/ 908914 h 1440223"/>
              <a:gd name="connsiteX43" fmla="*/ 1245677 w 1489210"/>
              <a:gd name="connsiteY43" fmla="*/ 970069 h 1440223"/>
              <a:gd name="connsiteX44" fmla="*/ 1239853 w 1489210"/>
              <a:gd name="connsiteY44" fmla="*/ 990453 h 1440223"/>
              <a:gd name="connsiteX45" fmla="*/ 1222380 w 1489210"/>
              <a:gd name="connsiteY45" fmla="*/ 1013750 h 1440223"/>
              <a:gd name="connsiteX46" fmla="*/ 1201995 w 1489210"/>
              <a:gd name="connsiteY46" fmla="*/ 1077816 h 1440223"/>
              <a:gd name="connsiteX47" fmla="*/ 1266062 w 1489210"/>
              <a:gd name="connsiteY47" fmla="*/ 1080728 h 1440223"/>
              <a:gd name="connsiteX48" fmla="*/ 1330128 w 1489210"/>
              <a:gd name="connsiteY48" fmla="*/ 1109849 h 1440223"/>
              <a:gd name="connsiteX49" fmla="*/ 1423315 w 1489210"/>
              <a:gd name="connsiteY49" fmla="*/ 1173916 h 1440223"/>
              <a:gd name="connsiteX50" fmla="*/ 1487381 w 1489210"/>
              <a:gd name="connsiteY50" fmla="*/ 1200125 h 1440223"/>
              <a:gd name="connsiteX51" fmla="*/ 1466997 w 1489210"/>
              <a:gd name="connsiteY51" fmla="*/ 1220509 h 1440223"/>
              <a:gd name="connsiteX52" fmla="*/ 1417491 w 1489210"/>
              <a:gd name="connsiteY52" fmla="*/ 1237982 h 1440223"/>
              <a:gd name="connsiteX53" fmla="*/ 1402930 w 1489210"/>
              <a:gd name="connsiteY53" fmla="*/ 1258367 h 1440223"/>
              <a:gd name="connsiteX54" fmla="*/ 1289358 w 1489210"/>
              <a:gd name="connsiteY54" fmla="*/ 1270015 h 1440223"/>
              <a:gd name="connsiteX55" fmla="*/ 1298095 w 1489210"/>
              <a:gd name="connsiteY55" fmla="*/ 1310784 h 1440223"/>
              <a:gd name="connsiteX56" fmla="*/ 1268974 w 1489210"/>
              <a:gd name="connsiteY56" fmla="*/ 1377763 h 1440223"/>
              <a:gd name="connsiteX57" fmla="*/ 1225292 w 1489210"/>
              <a:gd name="connsiteY57" fmla="*/ 1383587 h 1440223"/>
              <a:gd name="connsiteX58" fmla="*/ 1169962 w 1489210"/>
              <a:gd name="connsiteY58" fmla="*/ 1371939 h 1440223"/>
              <a:gd name="connsiteX59" fmla="*/ 1161226 w 1489210"/>
              <a:gd name="connsiteY59" fmla="*/ 1438917 h 1440223"/>
              <a:gd name="connsiteX60" fmla="*/ 1114632 w 1489210"/>
              <a:gd name="connsiteY60" fmla="*/ 1412708 h 1440223"/>
              <a:gd name="connsiteX61" fmla="*/ 1079687 w 1489210"/>
              <a:gd name="connsiteY61" fmla="*/ 1369027 h 1440223"/>
              <a:gd name="connsiteX62" fmla="*/ 989412 w 1489210"/>
              <a:gd name="connsiteY62" fmla="*/ 1304960 h 1440223"/>
              <a:gd name="connsiteX63" fmla="*/ 910785 w 1489210"/>
              <a:gd name="connsiteY63" fmla="*/ 1293312 h 1440223"/>
              <a:gd name="connsiteX64" fmla="*/ 884576 w 1489210"/>
              <a:gd name="connsiteY64" fmla="*/ 1316609 h 1440223"/>
              <a:gd name="connsiteX65" fmla="*/ 835070 w 1489210"/>
              <a:gd name="connsiteY65" fmla="*/ 1287488 h 1440223"/>
              <a:gd name="connsiteX66" fmla="*/ 820510 w 1489210"/>
              <a:gd name="connsiteY66" fmla="*/ 1322433 h 1440223"/>
              <a:gd name="connsiteX67" fmla="*/ 753532 w 1489210"/>
              <a:gd name="connsiteY67" fmla="*/ 1369027 h 1440223"/>
              <a:gd name="connsiteX68" fmla="*/ 736059 w 1489210"/>
              <a:gd name="connsiteY68" fmla="*/ 1377763 h 1440223"/>
              <a:gd name="connsiteX69" fmla="*/ 695290 w 1489210"/>
              <a:gd name="connsiteY69" fmla="*/ 1310784 h 1440223"/>
              <a:gd name="connsiteX70" fmla="*/ 616663 w 1489210"/>
              <a:gd name="connsiteY70" fmla="*/ 1235070 h 1440223"/>
              <a:gd name="connsiteX71" fmla="*/ 517651 w 1489210"/>
              <a:gd name="connsiteY71" fmla="*/ 1205949 h 1440223"/>
              <a:gd name="connsiteX72" fmla="*/ 450673 w 1489210"/>
              <a:gd name="connsiteY72" fmla="*/ 1124410 h 1440223"/>
              <a:gd name="connsiteX73" fmla="*/ 369134 w 1489210"/>
              <a:gd name="connsiteY73" fmla="*/ 1147707 h 1440223"/>
              <a:gd name="connsiteX74" fmla="*/ 319628 w 1489210"/>
              <a:gd name="connsiteY74" fmla="*/ 1150619 h 1440223"/>
              <a:gd name="connsiteX75" fmla="*/ 270123 w 1489210"/>
              <a:gd name="connsiteY75" fmla="*/ 1101113 h 1440223"/>
              <a:gd name="connsiteX76" fmla="*/ 258474 w 1489210"/>
              <a:gd name="connsiteY76" fmla="*/ 1010838 h 1440223"/>
              <a:gd name="connsiteX77" fmla="*/ 249738 w 1489210"/>
              <a:gd name="connsiteY77" fmla="*/ 946772 h 1440223"/>
              <a:gd name="connsiteX78" fmla="*/ 188584 w 1489210"/>
              <a:gd name="connsiteY78" fmla="*/ 859409 h 1440223"/>
              <a:gd name="connsiteX79" fmla="*/ 139078 w 1489210"/>
              <a:gd name="connsiteY79" fmla="*/ 830288 h 1440223"/>
              <a:gd name="connsiteX80" fmla="*/ 130342 w 1489210"/>
              <a:gd name="connsiteY80" fmla="*/ 801167 h 1440223"/>
              <a:gd name="connsiteX81" fmla="*/ 69188 w 1489210"/>
              <a:gd name="connsiteY81" fmla="*/ 777870 h 1440223"/>
              <a:gd name="connsiteX82" fmla="*/ 13858 w 1489210"/>
              <a:gd name="connsiteY82" fmla="*/ 702155 h 1440223"/>
              <a:gd name="connsiteX83" fmla="*/ 2209 w 1489210"/>
              <a:gd name="connsiteY83" fmla="*/ 614792 h 1440223"/>
              <a:gd name="connsiteX84" fmla="*/ 48803 w 1489210"/>
              <a:gd name="connsiteY84" fmla="*/ 623528 h 1440223"/>
              <a:gd name="connsiteX85" fmla="*/ 51715 w 1489210"/>
              <a:gd name="connsiteY85" fmla="*/ 527429 h 1440223"/>
              <a:gd name="connsiteX86" fmla="*/ 121606 w 1489210"/>
              <a:gd name="connsiteY86" fmla="*/ 533253 h 1440223"/>
              <a:gd name="connsiteX87" fmla="*/ 136166 w 1489210"/>
              <a:gd name="connsiteY87" fmla="*/ 466275 h 1440223"/>
              <a:gd name="connsiteX88" fmla="*/ 130342 w 1489210"/>
              <a:gd name="connsiteY88" fmla="*/ 440066 h 1440223"/>
              <a:gd name="connsiteX89" fmla="*/ 185672 w 1489210"/>
              <a:gd name="connsiteY89" fmla="*/ 431331 h 1440223"/>
              <a:gd name="connsiteX90" fmla="*/ 325453 w 1489210"/>
              <a:gd name="connsiteY90" fmla="*/ 381824 h 1440223"/>
              <a:gd name="connsiteX91" fmla="*/ 360398 w 1489210"/>
              <a:gd name="connsiteY91" fmla="*/ 440066 h 1440223"/>
              <a:gd name="connsiteX92" fmla="*/ 409904 w 1489210"/>
              <a:gd name="connsiteY92" fmla="*/ 445890 h 1440223"/>
              <a:gd name="connsiteX93" fmla="*/ 421552 w 1489210"/>
              <a:gd name="connsiteY93" fmla="*/ 477923 h 1440223"/>
              <a:gd name="connsiteX94" fmla="*/ 485618 w 1489210"/>
              <a:gd name="connsiteY94" fmla="*/ 492484 h 1440223"/>
              <a:gd name="connsiteX95" fmla="*/ 459409 w 1489210"/>
              <a:gd name="connsiteY95" fmla="*/ 533253 h 1440223"/>
              <a:gd name="connsiteX96" fmla="*/ 421552 w 1489210"/>
              <a:gd name="connsiteY96" fmla="*/ 550726 h 1440223"/>
              <a:gd name="connsiteX97" fmla="*/ 401167 w 1489210"/>
              <a:gd name="connsiteY97" fmla="*/ 492484 h 1440223"/>
              <a:gd name="connsiteX98" fmla="*/ 383695 w 1489210"/>
              <a:gd name="connsiteY98" fmla="*/ 469187 h 1440223"/>
              <a:gd name="connsiteX99" fmla="*/ 331277 w 1489210"/>
              <a:gd name="connsiteY99" fmla="*/ 507044 h 1440223"/>
              <a:gd name="connsiteX100" fmla="*/ 302156 w 1489210"/>
              <a:gd name="connsiteY100" fmla="*/ 512869 h 1440223"/>
              <a:gd name="connsiteX101" fmla="*/ 334189 w 1489210"/>
              <a:gd name="connsiteY101" fmla="*/ 550726 h 1440223"/>
              <a:gd name="connsiteX102" fmla="*/ 377870 w 1489210"/>
              <a:gd name="connsiteY102" fmla="*/ 562374 h 1440223"/>
              <a:gd name="connsiteX103" fmla="*/ 377870 w 1489210"/>
              <a:gd name="connsiteY103" fmla="*/ 606056 h 1440223"/>
              <a:gd name="connsiteX104" fmla="*/ 436113 w 1489210"/>
              <a:gd name="connsiteY104" fmla="*/ 617704 h 1440223"/>
              <a:gd name="connsiteX105" fmla="*/ 491442 w 1489210"/>
              <a:gd name="connsiteY105" fmla="*/ 600232 h 1440223"/>
              <a:gd name="connsiteX106" fmla="*/ 593366 w 1489210"/>
              <a:gd name="connsiteY106" fmla="*/ 559462 h 1440223"/>
              <a:gd name="connsiteX107" fmla="*/ 619575 w 1489210"/>
              <a:gd name="connsiteY107" fmla="*/ 524517 h 1440223"/>
              <a:gd name="connsiteX108" fmla="*/ 610839 w 1489210"/>
              <a:gd name="connsiteY108" fmla="*/ 489572 h 1440223"/>
              <a:gd name="connsiteX109" fmla="*/ 628311 w 1489210"/>
              <a:gd name="connsiteY109" fmla="*/ 463363 h 1440223"/>
              <a:gd name="connsiteX110" fmla="*/ 622487 w 1489210"/>
              <a:gd name="connsiteY110" fmla="*/ 425505 h 1440223"/>
              <a:gd name="connsiteX111" fmla="*/ 631223 w 1489210"/>
              <a:gd name="connsiteY111" fmla="*/ 399297 h 1440223"/>
              <a:gd name="connsiteX112" fmla="*/ 605014 w 1489210"/>
              <a:gd name="connsiteY112" fmla="*/ 358527 h 1440223"/>
              <a:gd name="connsiteX113" fmla="*/ 543860 w 1489210"/>
              <a:gd name="connsiteY113" fmla="*/ 317758 h 1440223"/>
              <a:gd name="connsiteX114" fmla="*/ 543860 w 1489210"/>
              <a:gd name="connsiteY114" fmla="*/ 285726 h 1440223"/>
              <a:gd name="connsiteX115" fmla="*/ 517651 w 1489210"/>
              <a:gd name="connsiteY115" fmla="*/ 253691 h 1440223"/>
              <a:gd name="connsiteX116" fmla="*/ 526388 w 1489210"/>
              <a:gd name="connsiteY116" fmla="*/ 210010 h 1440223"/>
              <a:gd name="connsiteX117" fmla="*/ 523476 w 1489210"/>
              <a:gd name="connsiteY117" fmla="*/ 128471 h 1440223"/>
              <a:gd name="connsiteX118" fmla="*/ 540948 w 1489210"/>
              <a:gd name="connsiteY118" fmla="*/ 84790 h 1440223"/>
              <a:gd name="connsiteX119" fmla="*/ 578805 w 1489210"/>
              <a:gd name="connsiteY119" fmla="*/ 17811 h 1440223"/>
              <a:gd name="connsiteX120" fmla="*/ 619575 w 1489210"/>
              <a:gd name="connsiteY120" fmla="*/ 339 h 1440223"/>
              <a:gd name="connsiteX121" fmla="*/ 671992 w 1489210"/>
              <a:gd name="connsiteY121" fmla="*/ 35284 h 1440223"/>
              <a:gd name="connsiteX122" fmla="*/ 692378 w 1489210"/>
              <a:gd name="connsiteY122" fmla="*/ 84791 h 1440223"/>
              <a:gd name="connsiteX123" fmla="*/ 692377 w 1489210"/>
              <a:gd name="connsiteY123" fmla="*/ 90614 h 1440223"/>
              <a:gd name="connsiteX0" fmla="*/ 692377 w 1489210"/>
              <a:gd name="connsiteY0" fmla="*/ 90614 h 1440223"/>
              <a:gd name="connsiteX1" fmla="*/ 747707 w 1489210"/>
              <a:gd name="connsiteY1" fmla="*/ 145944 h 1440223"/>
              <a:gd name="connsiteX2" fmla="*/ 768092 w 1489210"/>
              <a:gd name="connsiteY2" fmla="*/ 140119 h 1440223"/>
              <a:gd name="connsiteX3" fmla="*/ 776828 w 1489210"/>
              <a:gd name="connsiteY3" fmla="*/ 113911 h 1440223"/>
              <a:gd name="connsiteX4" fmla="*/ 849631 w 1489210"/>
              <a:gd name="connsiteY4" fmla="*/ 160504 h 1440223"/>
              <a:gd name="connsiteX5" fmla="*/ 928258 w 1489210"/>
              <a:gd name="connsiteY5" fmla="*/ 160504 h 1440223"/>
              <a:gd name="connsiteX6" fmla="*/ 939906 w 1489210"/>
              <a:gd name="connsiteY6" fmla="*/ 148856 h 1440223"/>
              <a:gd name="connsiteX7" fmla="*/ 960291 w 1489210"/>
              <a:gd name="connsiteY7" fmla="*/ 148856 h 1440223"/>
              <a:gd name="connsiteX8" fmla="*/ 942818 w 1489210"/>
              <a:gd name="connsiteY8" fmla="*/ 116823 h 1440223"/>
              <a:gd name="connsiteX9" fmla="*/ 1001060 w 1489210"/>
              <a:gd name="connsiteY9" fmla="*/ 61493 h 1440223"/>
              <a:gd name="connsiteX10" fmla="*/ 1038918 w 1489210"/>
              <a:gd name="connsiteY10" fmla="*/ 73141 h 1440223"/>
              <a:gd name="connsiteX11" fmla="*/ 1009797 w 1489210"/>
              <a:gd name="connsiteY11" fmla="*/ 131383 h 1440223"/>
              <a:gd name="connsiteX12" fmla="*/ 1036006 w 1489210"/>
              <a:gd name="connsiteY12" fmla="*/ 151768 h 1440223"/>
              <a:gd name="connsiteX13" fmla="*/ 1068039 w 1489210"/>
              <a:gd name="connsiteY13" fmla="*/ 172153 h 1440223"/>
              <a:gd name="connsiteX14" fmla="*/ 1105896 w 1489210"/>
              <a:gd name="connsiteY14" fmla="*/ 172153 h 1440223"/>
              <a:gd name="connsiteX15" fmla="*/ 1146665 w 1489210"/>
              <a:gd name="connsiteY15" fmla="*/ 204186 h 1440223"/>
              <a:gd name="connsiteX16" fmla="*/ 1175786 w 1489210"/>
              <a:gd name="connsiteY16" fmla="*/ 192537 h 1440223"/>
              <a:gd name="connsiteX17" fmla="*/ 1201995 w 1489210"/>
              <a:gd name="connsiteY17" fmla="*/ 224570 h 1440223"/>
              <a:gd name="connsiteX18" fmla="*/ 1271886 w 1489210"/>
              <a:gd name="connsiteY18" fmla="*/ 256604 h 1440223"/>
              <a:gd name="connsiteX19" fmla="*/ 1318479 w 1489210"/>
              <a:gd name="connsiteY19" fmla="*/ 236219 h 1440223"/>
              <a:gd name="connsiteX20" fmla="*/ 1333040 w 1489210"/>
              <a:gd name="connsiteY20" fmla="*/ 279900 h 1440223"/>
              <a:gd name="connsiteX21" fmla="*/ 1298095 w 1489210"/>
              <a:gd name="connsiteY21" fmla="*/ 323582 h 1440223"/>
              <a:gd name="connsiteX22" fmla="*/ 1254413 w 1489210"/>
              <a:gd name="connsiteY22" fmla="*/ 346879 h 1440223"/>
              <a:gd name="connsiteX23" fmla="*/ 1289358 w 1489210"/>
              <a:gd name="connsiteY23" fmla="*/ 373088 h 1440223"/>
              <a:gd name="connsiteX24" fmla="*/ 1309743 w 1489210"/>
              <a:gd name="connsiteY24" fmla="*/ 428418 h 1440223"/>
              <a:gd name="connsiteX25" fmla="*/ 1289358 w 1489210"/>
              <a:gd name="connsiteY25" fmla="*/ 434242 h 1440223"/>
              <a:gd name="connsiteX26" fmla="*/ 1295183 w 1489210"/>
              <a:gd name="connsiteY26" fmla="*/ 463363 h 1440223"/>
              <a:gd name="connsiteX27" fmla="*/ 1333040 w 1489210"/>
              <a:gd name="connsiteY27" fmla="*/ 498308 h 1440223"/>
              <a:gd name="connsiteX28" fmla="*/ 1362161 w 1489210"/>
              <a:gd name="connsiteY28" fmla="*/ 492484 h 1440223"/>
              <a:gd name="connsiteX29" fmla="*/ 1388370 w 1489210"/>
              <a:gd name="connsiteY29" fmla="*/ 518693 h 1440223"/>
              <a:gd name="connsiteX30" fmla="*/ 1397106 w 1489210"/>
              <a:gd name="connsiteY30" fmla="*/ 565286 h 1440223"/>
              <a:gd name="connsiteX31" fmla="*/ 1400018 w 1489210"/>
              <a:gd name="connsiteY31" fmla="*/ 594407 h 1440223"/>
              <a:gd name="connsiteX32" fmla="*/ 1408755 w 1489210"/>
              <a:gd name="connsiteY32" fmla="*/ 611880 h 1440223"/>
              <a:gd name="connsiteX33" fmla="*/ 1420403 w 1489210"/>
              <a:gd name="connsiteY33" fmla="*/ 611880 h 1440223"/>
              <a:gd name="connsiteX34" fmla="*/ 1397106 w 1489210"/>
              <a:gd name="connsiteY34" fmla="*/ 649737 h 1440223"/>
              <a:gd name="connsiteX35" fmla="*/ 1330128 w 1489210"/>
              <a:gd name="connsiteY35" fmla="*/ 641001 h 1440223"/>
              <a:gd name="connsiteX36" fmla="*/ 1318479 w 1489210"/>
              <a:gd name="connsiteY36" fmla="*/ 664298 h 1440223"/>
              <a:gd name="connsiteX37" fmla="*/ 1330128 w 1489210"/>
              <a:gd name="connsiteY37" fmla="*/ 696331 h 1440223"/>
              <a:gd name="connsiteX38" fmla="*/ 1347600 w 1489210"/>
              <a:gd name="connsiteY38" fmla="*/ 774958 h 1440223"/>
              <a:gd name="connsiteX39" fmla="*/ 1362161 w 1489210"/>
              <a:gd name="connsiteY39" fmla="*/ 792430 h 1440223"/>
              <a:gd name="connsiteX40" fmla="*/ 1315567 w 1489210"/>
              <a:gd name="connsiteY40" fmla="*/ 804079 h 1440223"/>
              <a:gd name="connsiteX41" fmla="*/ 1280622 w 1489210"/>
              <a:gd name="connsiteY41" fmla="*/ 824463 h 1440223"/>
              <a:gd name="connsiteX42" fmla="*/ 1263149 w 1489210"/>
              <a:gd name="connsiteY42" fmla="*/ 908914 h 1440223"/>
              <a:gd name="connsiteX43" fmla="*/ 1245677 w 1489210"/>
              <a:gd name="connsiteY43" fmla="*/ 970069 h 1440223"/>
              <a:gd name="connsiteX44" fmla="*/ 1239853 w 1489210"/>
              <a:gd name="connsiteY44" fmla="*/ 990453 h 1440223"/>
              <a:gd name="connsiteX45" fmla="*/ 1222380 w 1489210"/>
              <a:gd name="connsiteY45" fmla="*/ 1013750 h 1440223"/>
              <a:gd name="connsiteX46" fmla="*/ 1201995 w 1489210"/>
              <a:gd name="connsiteY46" fmla="*/ 1077816 h 1440223"/>
              <a:gd name="connsiteX47" fmla="*/ 1266062 w 1489210"/>
              <a:gd name="connsiteY47" fmla="*/ 1080728 h 1440223"/>
              <a:gd name="connsiteX48" fmla="*/ 1330128 w 1489210"/>
              <a:gd name="connsiteY48" fmla="*/ 1109849 h 1440223"/>
              <a:gd name="connsiteX49" fmla="*/ 1423315 w 1489210"/>
              <a:gd name="connsiteY49" fmla="*/ 1173916 h 1440223"/>
              <a:gd name="connsiteX50" fmla="*/ 1487381 w 1489210"/>
              <a:gd name="connsiteY50" fmla="*/ 1200125 h 1440223"/>
              <a:gd name="connsiteX51" fmla="*/ 1466997 w 1489210"/>
              <a:gd name="connsiteY51" fmla="*/ 1220509 h 1440223"/>
              <a:gd name="connsiteX52" fmla="*/ 1417491 w 1489210"/>
              <a:gd name="connsiteY52" fmla="*/ 1237982 h 1440223"/>
              <a:gd name="connsiteX53" fmla="*/ 1402930 w 1489210"/>
              <a:gd name="connsiteY53" fmla="*/ 1258367 h 1440223"/>
              <a:gd name="connsiteX54" fmla="*/ 1289358 w 1489210"/>
              <a:gd name="connsiteY54" fmla="*/ 1270015 h 1440223"/>
              <a:gd name="connsiteX55" fmla="*/ 1298095 w 1489210"/>
              <a:gd name="connsiteY55" fmla="*/ 1310784 h 1440223"/>
              <a:gd name="connsiteX56" fmla="*/ 1268974 w 1489210"/>
              <a:gd name="connsiteY56" fmla="*/ 1377763 h 1440223"/>
              <a:gd name="connsiteX57" fmla="*/ 1225292 w 1489210"/>
              <a:gd name="connsiteY57" fmla="*/ 1383587 h 1440223"/>
              <a:gd name="connsiteX58" fmla="*/ 1169962 w 1489210"/>
              <a:gd name="connsiteY58" fmla="*/ 1371939 h 1440223"/>
              <a:gd name="connsiteX59" fmla="*/ 1161226 w 1489210"/>
              <a:gd name="connsiteY59" fmla="*/ 1438917 h 1440223"/>
              <a:gd name="connsiteX60" fmla="*/ 1114632 w 1489210"/>
              <a:gd name="connsiteY60" fmla="*/ 1412708 h 1440223"/>
              <a:gd name="connsiteX61" fmla="*/ 1079687 w 1489210"/>
              <a:gd name="connsiteY61" fmla="*/ 1369027 h 1440223"/>
              <a:gd name="connsiteX62" fmla="*/ 989412 w 1489210"/>
              <a:gd name="connsiteY62" fmla="*/ 1304960 h 1440223"/>
              <a:gd name="connsiteX63" fmla="*/ 910785 w 1489210"/>
              <a:gd name="connsiteY63" fmla="*/ 1293312 h 1440223"/>
              <a:gd name="connsiteX64" fmla="*/ 884576 w 1489210"/>
              <a:gd name="connsiteY64" fmla="*/ 1316609 h 1440223"/>
              <a:gd name="connsiteX65" fmla="*/ 835070 w 1489210"/>
              <a:gd name="connsiteY65" fmla="*/ 1287488 h 1440223"/>
              <a:gd name="connsiteX66" fmla="*/ 820510 w 1489210"/>
              <a:gd name="connsiteY66" fmla="*/ 1322433 h 1440223"/>
              <a:gd name="connsiteX67" fmla="*/ 753532 w 1489210"/>
              <a:gd name="connsiteY67" fmla="*/ 1369027 h 1440223"/>
              <a:gd name="connsiteX68" fmla="*/ 736059 w 1489210"/>
              <a:gd name="connsiteY68" fmla="*/ 1377763 h 1440223"/>
              <a:gd name="connsiteX69" fmla="*/ 695290 w 1489210"/>
              <a:gd name="connsiteY69" fmla="*/ 1310784 h 1440223"/>
              <a:gd name="connsiteX70" fmla="*/ 616663 w 1489210"/>
              <a:gd name="connsiteY70" fmla="*/ 1235070 h 1440223"/>
              <a:gd name="connsiteX71" fmla="*/ 517651 w 1489210"/>
              <a:gd name="connsiteY71" fmla="*/ 1205949 h 1440223"/>
              <a:gd name="connsiteX72" fmla="*/ 450673 w 1489210"/>
              <a:gd name="connsiteY72" fmla="*/ 1124410 h 1440223"/>
              <a:gd name="connsiteX73" fmla="*/ 369134 w 1489210"/>
              <a:gd name="connsiteY73" fmla="*/ 1147707 h 1440223"/>
              <a:gd name="connsiteX74" fmla="*/ 319628 w 1489210"/>
              <a:gd name="connsiteY74" fmla="*/ 1150619 h 1440223"/>
              <a:gd name="connsiteX75" fmla="*/ 270123 w 1489210"/>
              <a:gd name="connsiteY75" fmla="*/ 1101113 h 1440223"/>
              <a:gd name="connsiteX76" fmla="*/ 258474 w 1489210"/>
              <a:gd name="connsiteY76" fmla="*/ 1010838 h 1440223"/>
              <a:gd name="connsiteX77" fmla="*/ 249738 w 1489210"/>
              <a:gd name="connsiteY77" fmla="*/ 946772 h 1440223"/>
              <a:gd name="connsiteX78" fmla="*/ 188584 w 1489210"/>
              <a:gd name="connsiteY78" fmla="*/ 859409 h 1440223"/>
              <a:gd name="connsiteX79" fmla="*/ 139078 w 1489210"/>
              <a:gd name="connsiteY79" fmla="*/ 830288 h 1440223"/>
              <a:gd name="connsiteX80" fmla="*/ 130342 w 1489210"/>
              <a:gd name="connsiteY80" fmla="*/ 801167 h 1440223"/>
              <a:gd name="connsiteX81" fmla="*/ 69188 w 1489210"/>
              <a:gd name="connsiteY81" fmla="*/ 777870 h 1440223"/>
              <a:gd name="connsiteX82" fmla="*/ 13858 w 1489210"/>
              <a:gd name="connsiteY82" fmla="*/ 702155 h 1440223"/>
              <a:gd name="connsiteX83" fmla="*/ 2209 w 1489210"/>
              <a:gd name="connsiteY83" fmla="*/ 614792 h 1440223"/>
              <a:gd name="connsiteX84" fmla="*/ 48803 w 1489210"/>
              <a:gd name="connsiteY84" fmla="*/ 623528 h 1440223"/>
              <a:gd name="connsiteX85" fmla="*/ 51715 w 1489210"/>
              <a:gd name="connsiteY85" fmla="*/ 527429 h 1440223"/>
              <a:gd name="connsiteX86" fmla="*/ 121606 w 1489210"/>
              <a:gd name="connsiteY86" fmla="*/ 533253 h 1440223"/>
              <a:gd name="connsiteX87" fmla="*/ 136166 w 1489210"/>
              <a:gd name="connsiteY87" fmla="*/ 466275 h 1440223"/>
              <a:gd name="connsiteX88" fmla="*/ 130342 w 1489210"/>
              <a:gd name="connsiteY88" fmla="*/ 440066 h 1440223"/>
              <a:gd name="connsiteX89" fmla="*/ 185672 w 1489210"/>
              <a:gd name="connsiteY89" fmla="*/ 431331 h 1440223"/>
              <a:gd name="connsiteX90" fmla="*/ 325453 w 1489210"/>
              <a:gd name="connsiteY90" fmla="*/ 381824 h 1440223"/>
              <a:gd name="connsiteX91" fmla="*/ 360398 w 1489210"/>
              <a:gd name="connsiteY91" fmla="*/ 440066 h 1440223"/>
              <a:gd name="connsiteX92" fmla="*/ 409904 w 1489210"/>
              <a:gd name="connsiteY92" fmla="*/ 445890 h 1440223"/>
              <a:gd name="connsiteX93" fmla="*/ 421552 w 1489210"/>
              <a:gd name="connsiteY93" fmla="*/ 477923 h 1440223"/>
              <a:gd name="connsiteX94" fmla="*/ 485618 w 1489210"/>
              <a:gd name="connsiteY94" fmla="*/ 492484 h 1440223"/>
              <a:gd name="connsiteX95" fmla="*/ 459409 w 1489210"/>
              <a:gd name="connsiteY95" fmla="*/ 533253 h 1440223"/>
              <a:gd name="connsiteX96" fmla="*/ 421552 w 1489210"/>
              <a:gd name="connsiteY96" fmla="*/ 550726 h 1440223"/>
              <a:gd name="connsiteX97" fmla="*/ 401167 w 1489210"/>
              <a:gd name="connsiteY97" fmla="*/ 492484 h 1440223"/>
              <a:gd name="connsiteX98" fmla="*/ 383695 w 1489210"/>
              <a:gd name="connsiteY98" fmla="*/ 469187 h 1440223"/>
              <a:gd name="connsiteX99" fmla="*/ 331277 w 1489210"/>
              <a:gd name="connsiteY99" fmla="*/ 507044 h 1440223"/>
              <a:gd name="connsiteX100" fmla="*/ 302156 w 1489210"/>
              <a:gd name="connsiteY100" fmla="*/ 512869 h 1440223"/>
              <a:gd name="connsiteX101" fmla="*/ 334189 w 1489210"/>
              <a:gd name="connsiteY101" fmla="*/ 550726 h 1440223"/>
              <a:gd name="connsiteX102" fmla="*/ 377870 w 1489210"/>
              <a:gd name="connsiteY102" fmla="*/ 562374 h 1440223"/>
              <a:gd name="connsiteX103" fmla="*/ 377870 w 1489210"/>
              <a:gd name="connsiteY103" fmla="*/ 606056 h 1440223"/>
              <a:gd name="connsiteX104" fmla="*/ 436113 w 1489210"/>
              <a:gd name="connsiteY104" fmla="*/ 617704 h 1440223"/>
              <a:gd name="connsiteX105" fmla="*/ 491442 w 1489210"/>
              <a:gd name="connsiteY105" fmla="*/ 600232 h 1440223"/>
              <a:gd name="connsiteX106" fmla="*/ 593366 w 1489210"/>
              <a:gd name="connsiteY106" fmla="*/ 559462 h 1440223"/>
              <a:gd name="connsiteX107" fmla="*/ 619575 w 1489210"/>
              <a:gd name="connsiteY107" fmla="*/ 524517 h 1440223"/>
              <a:gd name="connsiteX108" fmla="*/ 610839 w 1489210"/>
              <a:gd name="connsiteY108" fmla="*/ 489572 h 1440223"/>
              <a:gd name="connsiteX109" fmla="*/ 628311 w 1489210"/>
              <a:gd name="connsiteY109" fmla="*/ 463363 h 1440223"/>
              <a:gd name="connsiteX110" fmla="*/ 622487 w 1489210"/>
              <a:gd name="connsiteY110" fmla="*/ 425505 h 1440223"/>
              <a:gd name="connsiteX111" fmla="*/ 631223 w 1489210"/>
              <a:gd name="connsiteY111" fmla="*/ 399297 h 1440223"/>
              <a:gd name="connsiteX112" fmla="*/ 605014 w 1489210"/>
              <a:gd name="connsiteY112" fmla="*/ 358527 h 1440223"/>
              <a:gd name="connsiteX113" fmla="*/ 543860 w 1489210"/>
              <a:gd name="connsiteY113" fmla="*/ 317758 h 1440223"/>
              <a:gd name="connsiteX114" fmla="*/ 543860 w 1489210"/>
              <a:gd name="connsiteY114" fmla="*/ 285726 h 1440223"/>
              <a:gd name="connsiteX115" fmla="*/ 517651 w 1489210"/>
              <a:gd name="connsiteY115" fmla="*/ 253691 h 1440223"/>
              <a:gd name="connsiteX116" fmla="*/ 526388 w 1489210"/>
              <a:gd name="connsiteY116" fmla="*/ 210010 h 1440223"/>
              <a:gd name="connsiteX117" fmla="*/ 523476 w 1489210"/>
              <a:gd name="connsiteY117" fmla="*/ 128471 h 1440223"/>
              <a:gd name="connsiteX118" fmla="*/ 561151 w 1489210"/>
              <a:gd name="connsiteY118" fmla="*/ 108480 h 1440223"/>
              <a:gd name="connsiteX119" fmla="*/ 578805 w 1489210"/>
              <a:gd name="connsiteY119" fmla="*/ 17811 h 1440223"/>
              <a:gd name="connsiteX120" fmla="*/ 619575 w 1489210"/>
              <a:gd name="connsiteY120" fmla="*/ 339 h 1440223"/>
              <a:gd name="connsiteX121" fmla="*/ 671992 w 1489210"/>
              <a:gd name="connsiteY121" fmla="*/ 35284 h 1440223"/>
              <a:gd name="connsiteX122" fmla="*/ 692378 w 1489210"/>
              <a:gd name="connsiteY122" fmla="*/ 84791 h 1440223"/>
              <a:gd name="connsiteX123" fmla="*/ 692377 w 1489210"/>
              <a:gd name="connsiteY123" fmla="*/ 90614 h 1440223"/>
              <a:gd name="connsiteX0" fmla="*/ 692377 w 1489210"/>
              <a:gd name="connsiteY0" fmla="*/ 90614 h 1440223"/>
              <a:gd name="connsiteX1" fmla="*/ 747707 w 1489210"/>
              <a:gd name="connsiteY1" fmla="*/ 145944 h 1440223"/>
              <a:gd name="connsiteX2" fmla="*/ 768092 w 1489210"/>
              <a:gd name="connsiteY2" fmla="*/ 140119 h 1440223"/>
              <a:gd name="connsiteX3" fmla="*/ 776828 w 1489210"/>
              <a:gd name="connsiteY3" fmla="*/ 113911 h 1440223"/>
              <a:gd name="connsiteX4" fmla="*/ 849631 w 1489210"/>
              <a:gd name="connsiteY4" fmla="*/ 160504 h 1440223"/>
              <a:gd name="connsiteX5" fmla="*/ 928258 w 1489210"/>
              <a:gd name="connsiteY5" fmla="*/ 160504 h 1440223"/>
              <a:gd name="connsiteX6" fmla="*/ 939906 w 1489210"/>
              <a:gd name="connsiteY6" fmla="*/ 148856 h 1440223"/>
              <a:gd name="connsiteX7" fmla="*/ 960291 w 1489210"/>
              <a:gd name="connsiteY7" fmla="*/ 148856 h 1440223"/>
              <a:gd name="connsiteX8" fmla="*/ 942818 w 1489210"/>
              <a:gd name="connsiteY8" fmla="*/ 116823 h 1440223"/>
              <a:gd name="connsiteX9" fmla="*/ 1001060 w 1489210"/>
              <a:gd name="connsiteY9" fmla="*/ 61493 h 1440223"/>
              <a:gd name="connsiteX10" fmla="*/ 1038918 w 1489210"/>
              <a:gd name="connsiteY10" fmla="*/ 73141 h 1440223"/>
              <a:gd name="connsiteX11" fmla="*/ 1009797 w 1489210"/>
              <a:gd name="connsiteY11" fmla="*/ 131383 h 1440223"/>
              <a:gd name="connsiteX12" fmla="*/ 1036006 w 1489210"/>
              <a:gd name="connsiteY12" fmla="*/ 151768 h 1440223"/>
              <a:gd name="connsiteX13" fmla="*/ 1068039 w 1489210"/>
              <a:gd name="connsiteY13" fmla="*/ 172153 h 1440223"/>
              <a:gd name="connsiteX14" fmla="*/ 1105896 w 1489210"/>
              <a:gd name="connsiteY14" fmla="*/ 172153 h 1440223"/>
              <a:gd name="connsiteX15" fmla="*/ 1146665 w 1489210"/>
              <a:gd name="connsiteY15" fmla="*/ 204186 h 1440223"/>
              <a:gd name="connsiteX16" fmla="*/ 1175786 w 1489210"/>
              <a:gd name="connsiteY16" fmla="*/ 192537 h 1440223"/>
              <a:gd name="connsiteX17" fmla="*/ 1201995 w 1489210"/>
              <a:gd name="connsiteY17" fmla="*/ 224570 h 1440223"/>
              <a:gd name="connsiteX18" fmla="*/ 1271886 w 1489210"/>
              <a:gd name="connsiteY18" fmla="*/ 256604 h 1440223"/>
              <a:gd name="connsiteX19" fmla="*/ 1318479 w 1489210"/>
              <a:gd name="connsiteY19" fmla="*/ 236219 h 1440223"/>
              <a:gd name="connsiteX20" fmla="*/ 1333040 w 1489210"/>
              <a:gd name="connsiteY20" fmla="*/ 279900 h 1440223"/>
              <a:gd name="connsiteX21" fmla="*/ 1298095 w 1489210"/>
              <a:gd name="connsiteY21" fmla="*/ 323582 h 1440223"/>
              <a:gd name="connsiteX22" fmla="*/ 1254413 w 1489210"/>
              <a:gd name="connsiteY22" fmla="*/ 346879 h 1440223"/>
              <a:gd name="connsiteX23" fmla="*/ 1289358 w 1489210"/>
              <a:gd name="connsiteY23" fmla="*/ 373088 h 1440223"/>
              <a:gd name="connsiteX24" fmla="*/ 1309743 w 1489210"/>
              <a:gd name="connsiteY24" fmla="*/ 428418 h 1440223"/>
              <a:gd name="connsiteX25" fmla="*/ 1289358 w 1489210"/>
              <a:gd name="connsiteY25" fmla="*/ 434242 h 1440223"/>
              <a:gd name="connsiteX26" fmla="*/ 1295183 w 1489210"/>
              <a:gd name="connsiteY26" fmla="*/ 463363 h 1440223"/>
              <a:gd name="connsiteX27" fmla="*/ 1333040 w 1489210"/>
              <a:gd name="connsiteY27" fmla="*/ 498308 h 1440223"/>
              <a:gd name="connsiteX28" fmla="*/ 1362161 w 1489210"/>
              <a:gd name="connsiteY28" fmla="*/ 492484 h 1440223"/>
              <a:gd name="connsiteX29" fmla="*/ 1388370 w 1489210"/>
              <a:gd name="connsiteY29" fmla="*/ 518693 h 1440223"/>
              <a:gd name="connsiteX30" fmla="*/ 1397106 w 1489210"/>
              <a:gd name="connsiteY30" fmla="*/ 565286 h 1440223"/>
              <a:gd name="connsiteX31" fmla="*/ 1400018 w 1489210"/>
              <a:gd name="connsiteY31" fmla="*/ 594407 h 1440223"/>
              <a:gd name="connsiteX32" fmla="*/ 1408755 w 1489210"/>
              <a:gd name="connsiteY32" fmla="*/ 611880 h 1440223"/>
              <a:gd name="connsiteX33" fmla="*/ 1420403 w 1489210"/>
              <a:gd name="connsiteY33" fmla="*/ 611880 h 1440223"/>
              <a:gd name="connsiteX34" fmla="*/ 1397106 w 1489210"/>
              <a:gd name="connsiteY34" fmla="*/ 649737 h 1440223"/>
              <a:gd name="connsiteX35" fmla="*/ 1330128 w 1489210"/>
              <a:gd name="connsiteY35" fmla="*/ 641001 h 1440223"/>
              <a:gd name="connsiteX36" fmla="*/ 1318479 w 1489210"/>
              <a:gd name="connsiteY36" fmla="*/ 664298 h 1440223"/>
              <a:gd name="connsiteX37" fmla="*/ 1330128 w 1489210"/>
              <a:gd name="connsiteY37" fmla="*/ 696331 h 1440223"/>
              <a:gd name="connsiteX38" fmla="*/ 1347600 w 1489210"/>
              <a:gd name="connsiteY38" fmla="*/ 774958 h 1440223"/>
              <a:gd name="connsiteX39" fmla="*/ 1362161 w 1489210"/>
              <a:gd name="connsiteY39" fmla="*/ 792430 h 1440223"/>
              <a:gd name="connsiteX40" fmla="*/ 1315567 w 1489210"/>
              <a:gd name="connsiteY40" fmla="*/ 804079 h 1440223"/>
              <a:gd name="connsiteX41" fmla="*/ 1280622 w 1489210"/>
              <a:gd name="connsiteY41" fmla="*/ 824463 h 1440223"/>
              <a:gd name="connsiteX42" fmla="*/ 1263149 w 1489210"/>
              <a:gd name="connsiteY42" fmla="*/ 908914 h 1440223"/>
              <a:gd name="connsiteX43" fmla="*/ 1245677 w 1489210"/>
              <a:gd name="connsiteY43" fmla="*/ 970069 h 1440223"/>
              <a:gd name="connsiteX44" fmla="*/ 1239853 w 1489210"/>
              <a:gd name="connsiteY44" fmla="*/ 990453 h 1440223"/>
              <a:gd name="connsiteX45" fmla="*/ 1222380 w 1489210"/>
              <a:gd name="connsiteY45" fmla="*/ 1013750 h 1440223"/>
              <a:gd name="connsiteX46" fmla="*/ 1201995 w 1489210"/>
              <a:gd name="connsiteY46" fmla="*/ 1077816 h 1440223"/>
              <a:gd name="connsiteX47" fmla="*/ 1266062 w 1489210"/>
              <a:gd name="connsiteY47" fmla="*/ 1080728 h 1440223"/>
              <a:gd name="connsiteX48" fmla="*/ 1330128 w 1489210"/>
              <a:gd name="connsiteY48" fmla="*/ 1109849 h 1440223"/>
              <a:gd name="connsiteX49" fmla="*/ 1423315 w 1489210"/>
              <a:gd name="connsiteY49" fmla="*/ 1173916 h 1440223"/>
              <a:gd name="connsiteX50" fmla="*/ 1487381 w 1489210"/>
              <a:gd name="connsiteY50" fmla="*/ 1200125 h 1440223"/>
              <a:gd name="connsiteX51" fmla="*/ 1466997 w 1489210"/>
              <a:gd name="connsiteY51" fmla="*/ 1220509 h 1440223"/>
              <a:gd name="connsiteX52" fmla="*/ 1417491 w 1489210"/>
              <a:gd name="connsiteY52" fmla="*/ 1237982 h 1440223"/>
              <a:gd name="connsiteX53" fmla="*/ 1402930 w 1489210"/>
              <a:gd name="connsiteY53" fmla="*/ 1258367 h 1440223"/>
              <a:gd name="connsiteX54" fmla="*/ 1289358 w 1489210"/>
              <a:gd name="connsiteY54" fmla="*/ 1270015 h 1440223"/>
              <a:gd name="connsiteX55" fmla="*/ 1298095 w 1489210"/>
              <a:gd name="connsiteY55" fmla="*/ 1310784 h 1440223"/>
              <a:gd name="connsiteX56" fmla="*/ 1268974 w 1489210"/>
              <a:gd name="connsiteY56" fmla="*/ 1377763 h 1440223"/>
              <a:gd name="connsiteX57" fmla="*/ 1225292 w 1489210"/>
              <a:gd name="connsiteY57" fmla="*/ 1383587 h 1440223"/>
              <a:gd name="connsiteX58" fmla="*/ 1169962 w 1489210"/>
              <a:gd name="connsiteY58" fmla="*/ 1371939 h 1440223"/>
              <a:gd name="connsiteX59" fmla="*/ 1161226 w 1489210"/>
              <a:gd name="connsiteY59" fmla="*/ 1438917 h 1440223"/>
              <a:gd name="connsiteX60" fmla="*/ 1114632 w 1489210"/>
              <a:gd name="connsiteY60" fmla="*/ 1412708 h 1440223"/>
              <a:gd name="connsiteX61" fmla="*/ 1079687 w 1489210"/>
              <a:gd name="connsiteY61" fmla="*/ 1369027 h 1440223"/>
              <a:gd name="connsiteX62" fmla="*/ 989412 w 1489210"/>
              <a:gd name="connsiteY62" fmla="*/ 1304960 h 1440223"/>
              <a:gd name="connsiteX63" fmla="*/ 910785 w 1489210"/>
              <a:gd name="connsiteY63" fmla="*/ 1293312 h 1440223"/>
              <a:gd name="connsiteX64" fmla="*/ 884576 w 1489210"/>
              <a:gd name="connsiteY64" fmla="*/ 1316609 h 1440223"/>
              <a:gd name="connsiteX65" fmla="*/ 835070 w 1489210"/>
              <a:gd name="connsiteY65" fmla="*/ 1287488 h 1440223"/>
              <a:gd name="connsiteX66" fmla="*/ 820510 w 1489210"/>
              <a:gd name="connsiteY66" fmla="*/ 1322433 h 1440223"/>
              <a:gd name="connsiteX67" fmla="*/ 753532 w 1489210"/>
              <a:gd name="connsiteY67" fmla="*/ 1369027 h 1440223"/>
              <a:gd name="connsiteX68" fmla="*/ 736059 w 1489210"/>
              <a:gd name="connsiteY68" fmla="*/ 1377763 h 1440223"/>
              <a:gd name="connsiteX69" fmla="*/ 695290 w 1489210"/>
              <a:gd name="connsiteY69" fmla="*/ 1310784 h 1440223"/>
              <a:gd name="connsiteX70" fmla="*/ 616663 w 1489210"/>
              <a:gd name="connsiteY70" fmla="*/ 1235070 h 1440223"/>
              <a:gd name="connsiteX71" fmla="*/ 517651 w 1489210"/>
              <a:gd name="connsiteY71" fmla="*/ 1205949 h 1440223"/>
              <a:gd name="connsiteX72" fmla="*/ 450673 w 1489210"/>
              <a:gd name="connsiteY72" fmla="*/ 1124410 h 1440223"/>
              <a:gd name="connsiteX73" fmla="*/ 369134 w 1489210"/>
              <a:gd name="connsiteY73" fmla="*/ 1147707 h 1440223"/>
              <a:gd name="connsiteX74" fmla="*/ 319628 w 1489210"/>
              <a:gd name="connsiteY74" fmla="*/ 1150619 h 1440223"/>
              <a:gd name="connsiteX75" fmla="*/ 270123 w 1489210"/>
              <a:gd name="connsiteY75" fmla="*/ 1101113 h 1440223"/>
              <a:gd name="connsiteX76" fmla="*/ 258474 w 1489210"/>
              <a:gd name="connsiteY76" fmla="*/ 1010838 h 1440223"/>
              <a:gd name="connsiteX77" fmla="*/ 249738 w 1489210"/>
              <a:gd name="connsiteY77" fmla="*/ 946772 h 1440223"/>
              <a:gd name="connsiteX78" fmla="*/ 188584 w 1489210"/>
              <a:gd name="connsiteY78" fmla="*/ 859409 h 1440223"/>
              <a:gd name="connsiteX79" fmla="*/ 139078 w 1489210"/>
              <a:gd name="connsiteY79" fmla="*/ 830288 h 1440223"/>
              <a:gd name="connsiteX80" fmla="*/ 130342 w 1489210"/>
              <a:gd name="connsiteY80" fmla="*/ 801167 h 1440223"/>
              <a:gd name="connsiteX81" fmla="*/ 69188 w 1489210"/>
              <a:gd name="connsiteY81" fmla="*/ 777870 h 1440223"/>
              <a:gd name="connsiteX82" fmla="*/ 13858 w 1489210"/>
              <a:gd name="connsiteY82" fmla="*/ 702155 h 1440223"/>
              <a:gd name="connsiteX83" fmla="*/ 2209 w 1489210"/>
              <a:gd name="connsiteY83" fmla="*/ 614792 h 1440223"/>
              <a:gd name="connsiteX84" fmla="*/ 48803 w 1489210"/>
              <a:gd name="connsiteY84" fmla="*/ 623528 h 1440223"/>
              <a:gd name="connsiteX85" fmla="*/ 51715 w 1489210"/>
              <a:gd name="connsiteY85" fmla="*/ 527429 h 1440223"/>
              <a:gd name="connsiteX86" fmla="*/ 121606 w 1489210"/>
              <a:gd name="connsiteY86" fmla="*/ 533253 h 1440223"/>
              <a:gd name="connsiteX87" fmla="*/ 136166 w 1489210"/>
              <a:gd name="connsiteY87" fmla="*/ 466275 h 1440223"/>
              <a:gd name="connsiteX88" fmla="*/ 130342 w 1489210"/>
              <a:gd name="connsiteY88" fmla="*/ 440066 h 1440223"/>
              <a:gd name="connsiteX89" fmla="*/ 185672 w 1489210"/>
              <a:gd name="connsiteY89" fmla="*/ 431331 h 1440223"/>
              <a:gd name="connsiteX90" fmla="*/ 325453 w 1489210"/>
              <a:gd name="connsiteY90" fmla="*/ 381824 h 1440223"/>
              <a:gd name="connsiteX91" fmla="*/ 360398 w 1489210"/>
              <a:gd name="connsiteY91" fmla="*/ 440066 h 1440223"/>
              <a:gd name="connsiteX92" fmla="*/ 409904 w 1489210"/>
              <a:gd name="connsiteY92" fmla="*/ 445890 h 1440223"/>
              <a:gd name="connsiteX93" fmla="*/ 421552 w 1489210"/>
              <a:gd name="connsiteY93" fmla="*/ 477923 h 1440223"/>
              <a:gd name="connsiteX94" fmla="*/ 485618 w 1489210"/>
              <a:gd name="connsiteY94" fmla="*/ 492484 h 1440223"/>
              <a:gd name="connsiteX95" fmla="*/ 459409 w 1489210"/>
              <a:gd name="connsiteY95" fmla="*/ 533253 h 1440223"/>
              <a:gd name="connsiteX96" fmla="*/ 421552 w 1489210"/>
              <a:gd name="connsiteY96" fmla="*/ 550726 h 1440223"/>
              <a:gd name="connsiteX97" fmla="*/ 401167 w 1489210"/>
              <a:gd name="connsiteY97" fmla="*/ 492484 h 1440223"/>
              <a:gd name="connsiteX98" fmla="*/ 383695 w 1489210"/>
              <a:gd name="connsiteY98" fmla="*/ 469187 h 1440223"/>
              <a:gd name="connsiteX99" fmla="*/ 331277 w 1489210"/>
              <a:gd name="connsiteY99" fmla="*/ 507044 h 1440223"/>
              <a:gd name="connsiteX100" fmla="*/ 302156 w 1489210"/>
              <a:gd name="connsiteY100" fmla="*/ 512869 h 1440223"/>
              <a:gd name="connsiteX101" fmla="*/ 334189 w 1489210"/>
              <a:gd name="connsiteY101" fmla="*/ 550726 h 1440223"/>
              <a:gd name="connsiteX102" fmla="*/ 377870 w 1489210"/>
              <a:gd name="connsiteY102" fmla="*/ 562374 h 1440223"/>
              <a:gd name="connsiteX103" fmla="*/ 377870 w 1489210"/>
              <a:gd name="connsiteY103" fmla="*/ 606056 h 1440223"/>
              <a:gd name="connsiteX104" fmla="*/ 436113 w 1489210"/>
              <a:gd name="connsiteY104" fmla="*/ 617704 h 1440223"/>
              <a:gd name="connsiteX105" fmla="*/ 491442 w 1489210"/>
              <a:gd name="connsiteY105" fmla="*/ 600232 h 1440223"/>
              <a:gd name="connsiteX106" fmla="*/ 593366 w 1489210"/>
              <a:gd name="connsiteY106" fmla="*/ 559462 h 1440223"/>
              <a:gd name="connsiteX107" fmla="*/ 619575 w 1489210"/>
              <a:gd name="connsiteY107" fmla="*/ 524517 h 1440223"/>
              <a:gd name="connsiteX108" fmla="*/ 610839 w 1489210"/>
              <a:gd name="connsiteY108" fmla="*/ 489572 h 1440223"/>
              <a:gd name="connsiteX109" fmla="*/ 628311 w 1489210"/>
              <a:gd name="connsiteY109" fmla="*/ 463363 h 1440223"/>
              <a:gd name="connsiteX110" fmla="*/ 622487 w 1489210"/>
              <a:gd name="connsiteY110" fmla="*/ 425505 h 1440223"/>
              <a:gd name="connsiteX111" fmla="*/ 631223 w 1489210"/>
              <a:gd name="connsiteY111" fmla="*/ 399297 h 1440223"/>
              <a:gd name="connsiteX112" fmla="*/ 605014 w 1489210"/>
              <a:gd name="connsiteY112" fmla="*/ 358527 h 1440223"/>
              <a:gd name="connsiteX113" fmla="*/ 543860 w 1489210"/>
              <a:gd name="connsiteY113" fmla="*/ 317758 h 1440223"/>
              <a:gd name="connsiteX114" fmla="*/ 543860 w 1489210"/>
              <a:gd name="connsiteY114" fmla="*/ 285726 h 1440223"/>
              <a:gd name="connsiteX115" fmla="*/ 517651 w 1489210"/>
              <a:gd name="connsiteY115" fmla="*/ 253691 h 1440223"/>
              <a:gd name="connsiteX116" fmla="*/ 526388 w 1489210"/>
              <a:gd name="connsiteY116" fmla="*/ 210010 h 1440223"/>
              <a:gd name="connsiteX117" fmla="*/ 535020 w 1489210"/>
              <a:gd name="connsiteY117" fmla="*/ 152161 h 1440223"/>
              <a:gd name="connsiteX118" fmla="*/ 561151 w 1489210"/>
              <a:gd name="connsiteY118" fmla="*/ 108480 h 1440223"/>
              <a:gd name="connsiteX119" fmla="*/ 578805 w 1489210"/>
              <a:gd name="connsiteY119" fmla="*/ 17811 h 1440223"/>
              <a:gd name="connsiteX120" fmla="*/ 619575 w 1489210"/>
              <a:gd name="connsiteY120" fmla="*/ 339 h 1440223"/>
              <a:gd name="connsiteX121" fmla="*/ 671992 w 1489210"/>
              <a:gd name="connsiteY121" fmla="*/ 35284 h 1440223"/>
              <a:gd name="connsiteX122" fmla="*/ 692378 w 1489210"/>
              <a:gd name="connsiteY122" fmla="*/ 84791 h 1440223"/>
              <a:gd name="connsiteX123" fmla="*/ 692377 w 1489210"/>
              <a:gd name="connsiteY123" fmla="*/ 90614 h 1440223"/>
              <a:gd name="connsiteX0" fmla="*/ 692377 w 1489210"/>
              <a:gd name="connsiteY0" fmla="*/ 90614 h 1440223"/>
              <a:gd name="connsiteX1" fmla="*/ 747707 w 1489210"/>
              <a:gd name="connsiteY1" fmla="*/ 145944 h 1440223"/>
              <a:gd name="connsiteX2" fmla="*/ 768092 w 1489210"/>
              <a:gd name="connsiteY2" fmla="*/ 140119 h 1440223"/>
              <a:gd name="connsiteX3" fmla="*/ 776828 w 1489210"/>
              <a:gd name="connsiteY3" fmla="*/ 113911 h 1440223"/>
              <a:gd name="connsiteX4" fmla="*/ 849631 w 1489210"/>
              <a:gd name="connsiteY4" fmla="*/ 160504 h 1440223"/>
              <a:gd name="connsiteX5" fmla="*/ 928258 w 1489210"/>
              <a:gd name="connsiteY5" fmla="*/ 160504 h 1440223"/>
              <a:gd name="connsiteX6" fmla="*/ 939906 w 1489210"/>
              <a:gd name="connsiteY6" fmla="*/ 148856 h 1440223"/>
              <a:gd name="connsiteX7" fmla="*/ 960291 w 1489210"/>
              <a:gd name="connsiteY7" fmla="*/ 148856 h 1440223"/>
              <a:gd name="connsiteX8" fmla="*/ 942818 w 1489210"/>
              <a:gd name="connsiteY8" fmla="*/ 116823 h 1440223"/>
              <a:gd name="connsiteX9" fmla="*/ 1001060 w 1489210"/>
              <a:gd name="connsiteY9" fmla="*/ 61493 h 1440223"/>
              <a:gd name="connsiteX10" fmla="*/ 1038918 w 1489210"/>
              <a:gd name="connsiteY10" fmla="*/ 73141 h 1440223"/>
              <a:gd name="connsiteX11" fmla="*/ 1009797 w 1489210"/>
              <a:gd name="connsiteY11" fmla="*/ 131383 h 1440223"/>
              <a:gd name="connsiteX12" fmla="*/ 1036006 w 1489210"/>
              <a:gd name="connsiteY12" fmla="*/ 151768 h 1440223"/>
              <a:gd name="connsiteX13" fmla="*/ 1068039 w 1489210"/>
              <a:gd name="connsiteY13" fmla="*/ 172153 h 1440223"/>
              <a:gd name="connsiteX14" fmla="*/ 1105896 w 1489210"/>
              <a:gd name="connsiteY14" fmla="*/ 172153 h 1440223"/>
              <a:gd name="connsiteX15" fmla="*/ 1146665 w 1489210"/>
              <a:gd name="connsiteY15" fmla="*/ 204186 h 1440223"/>
              <a:gd name="connsiteX16" fmla="*/ 1175786 w 1489210"/>
              <a:gd name="connsiteY16" fmla="*/ 192537 h 1440223"/>
              <a:gd name="connsiteX17" fmla="*/ 1201995 w 1489210"/>
              <a:gd name="connsiteY17" fmla="*/ 224570 h 1440223"/>
              <a:gd name="connsiteX18" fmla="*/ 1271886 w 1489210"/>
              <a:gd name="connsiteY18" fmla="*/ 256604 h 1440223"/>
              <a:gd name="connsiteX19" fmla="*/ 1318479 w 1489210"/>
              <a:gd name="connsiteY19" fmla="*/ 236219 h 1440223"/>
              <a:gd name="connsiteX20" fmla="*/ 1333040 w 1489210"/>
              <a:gd name="connsiteY20" fmla="*/ 279900 h 1440223"/>
              <a:gd name="connsiteX21" fmla="*/ 1298095 w 1489210"/>
              <a:gd name="connsiteY21" fmla="*/ 323582 h 1440223"/>
              <a:gd name="connsiteX22" fmla="*/ 1254413 w 1489210"/>
              <a:gd name="connsiteY22" fmla="*/ 346879 h 1440223"/>
              <a:gd name="connsiteX23" fmla="*/ 1289358 w 1489210"/>
              <a:gd name="connsiteY23" fmla="*/ 373088 h 1440223"/>
              <a:gd name="connsiteX24" fmla="*/ 1309743 w 1489210"/>
              <a:gd name="connsiteY24" fmla="*/ 428418 h 1440223"/>
              <a:gd name="connsiteX25" fmla="*/ 1289358 w 1489210"/>
              <a:gd name="connsiteY25" fmla="*/ 434242 h 1440223"/>
              <a:gd name="connsiteX26" fmla="*/ 1295183 w 1489210"/>
              <a:gd name="connsiteY26" fmla="*/ 463363 h 1440223"/>
              <a:gd name="connsiteX27" fmla="*/ 1333040 w 1489210"/>
              <a:gd name="connsiteY27" fmla="*/ 498308 h 1440223"/>
              <a:gd name="connsiteX28" fmla="*/ 1362161 w 1489210"/>
              <a:gd name="connsiteY28" fmla="*/ 492484 h 1440223"/>
              <a:gd name="connsiteX29" fmla="*/ 1388370 w 1489210"/>
              <a:gd name="connsiteY29" fmla="*/ 518693 h 1440223"/>
              <a:gd name="connsiteX30" fmla="*/ 1397106 w 1489210"/>
              <a:gd name="connsiteY30" fmla="*/ 565286 h 1440223"/>
              <a:gd name="connsiteX31" fmla="*/ 1400018 w 1489210"/>
              <a:gd name="connsiteY31" fmla="*/ 594407 h 1440223"/>
              <a:gd name="connsiteX32" fmla="*/ 1408755 w 1489210"/>
              <a:gd name="connsiteY32" fmla="*/ 611880 h 1440223"/>
              <a:gd name="connsiteX33" fmla="*/ 1420403 w 1489210"/>
              <a:gd name="connsiteY33" fmla="*/ 611880 h 1440223"/>
              <a:gd name="connsiteX34" fmla="*/ 1397106 w 1489210"/>
              <a:gd name="connsiteY34" fmla="*/ 649737 h 1440223"/>
              <a:gd name="connsiteX35" fmla="*/ 1330128 w 1489210"/>
              <a:gd name="connsiteY35" fmla="*/ 641001 h 1440223"/>
              <a:gd name="connsiteX36" fmla="*/ 1318479 w 1489210"/>
              <a:gd name="connsiteY36" fmla="*/ 664298 h 1440223"/>
              <a:gd name="connsiteX37" fmla="*/ 1330128 w 1489210"/>
              <a:gd name="connsiteY37" fmla="*/ 696331 h 1440223"/>
              <a:gd name="connsiteX38" fmla="*/ 1347600 w 1489210"/>
              <a:gd name="connsiteY38" fmla="*/ 774958 h 1440223"/>
              <a:gd name="connsiteX39" fmla="*/ 1362161 w 1489210"/>
              <a:gd name="connsiteY39" fmla="*/ 792430 h 1440223"/>
              <a:gd name="connsiteX40" fmla="*/ 1315567 w 1489210"/>
              <a:gd name="connsiteY40" fmla="*/ 804079 h 1440223"/>
              <a:gd name="connsiteX41" fmla="*/ 1280622 w 1489210"/>
              <a:gd name="connsiteY41" fmla="*/ 824463 h 1440223"/>
              <a:gd name="connsiteX42" fmla="*/ 1263149 w 1489210"/>
              <a:gd name="connsiteY42" fmla="*/ 908914 h 1440223"/>
              <a:gd name="connsiteX43" fmla="*/ 1245677 w 1489210"/>
              <a:gd name="connsiteY43" fmla="*/ 970069 h 1440223"/>
              <a:gd name="connsiteX44" fmla="*/ 1239853 w 1489210"/>
              <a:gd name="connsiteY44" fmla="*/ 990453 h 1440223"/>
              <a:gd name="connsiteX45" fmla="*/ 1222380 w 1489210"/>
              <a:gd name="connsiteY45" fmla="*/ 1013750 h 1440223"/>
              <a:gd name="connsiteX46" fmla="*/ 1201995 w 1489210"/>
              <a:gd name="connsiteY46" fmla="*/ 1077816 h 1440223"/>
              <a:gd name="connsiteX47" fmla="*/ 1266062 w 1489210"/>
              <a:gd name="connsiteY47" fmla="*/ 1080728 h 1440223"/>
              <a:gd name="connsiteX48" fmla="*/ 1330128 w 1489210"/>
              <a:gd name="connsiteY48" fmla="*/ 1109849 h 1440223"/>
              <a:gd name="connsiteX49" fmla="*/ 1423315 w 1489210"/>
              <a:gd name="connsiteY49" fmla="*/ 1173916 h 1440223"/>
              <a:gd name="connsiteX50" fmla="*/ 1487381 w 1489210"/>
              <a:gd name="connsiteY50" fmla="*/ 1200125 h 1440223"/>
              <a:gd name="connsiteX51" fmla="*/ 1466997 w 1489210"/>
              <a:gd name="connsiteY51" fmla="*/ 1220509 h 1440223"/>
              <a:gd name="connsiteX52" fmla="*/ 1417491 w 1489210"/>
              <a:gd name="connsiteY52" fmla="*/ 1237982 h 1440223"/>
              <a:gd name="connsiteX53" fmla="*/ 1402930 w 1489210"/>
              <a:gd name="connsiteY53" fmla="*/ 1258367 h 1440223"/>
              <a:gd name="connsiteX54" fmla="*/ 1289358 w 1489210"/>
              <a:gd name="connsiteY54" fmla="*/ 1270015 h 1440223"/>
              <a:gd name="connsiteX55" fmla="*/ 1298095 w 1489210"/>
              <a:gd name="connsiteY55" fmla="*/ 1310784 h 1440223"/>
              <a:gd name="connsiteX56" fmla="*/ 1268974 w 1489210"/>
              <a:gd name="connsiteY56" fmla="*/ 1377763 h 1440223"/>
              <a:gd name="connsiteX57" fmla="*/ 1225292 w 1489210"/>
              <a:gd name="connsiteY57" fmla="*/ 1383587 h 1440223"/>
              <a:gd name="connsiteX58" fmla="*/ 1169962 w 1489210"/>
              <a:gd name="connsiteY58" fmla="*/ 1371939 h 1440223"/>
              <a:gd name="connsiteX59" fmla="*/ 1161226 w 1489210"/>
              <a:gd name="connsiteY59" fmla="*/ 1438917 h 1440223"/>
              <a:gd name="connsiteX60" fmla="*/ 1114632 w 1489210"/>
              <a:gd name="connsiteY60" fmla="*/ 1412708 h 1440223"/>
              <a:gd name="connsiteX61" fmla="*/ 1079687 w 1489210"/>
              <a:gd name="connsiteY61" fmla="*/ 1369027 h 1440223"/>
              <a:gd name="connsiteX62" fmla="*/ 989412 w 1489210"/>
              <a:gd name="connsiteY62" fmla="*/ 1304960 h 1440223"/>
              <a:gd name="connsiteX63" fmla="*/ 910785 w 1489210"/>
              <a:gd name="connsiteY63" fmla="*/ 1293312 h 1440223"/>
              <a:gd name="connsiteX64" fmla="*/ 884576 w 1489210"/>
              <a:gd name="connsiteY64" fmla="*/ 1316609 h 1440223"/>
              <a:gd name="connsiteX65" fmla="*/ 835070 w 1489210"/>
              <a:gd name="connsiteY65" fmla="*/ 1287488 h 1440223"/>
              <a:gd name="connsiteX66" fmla="*/ 820510 w 1489210"/>
              <a:gd name="connsiteY66" fmla="*/ 1322433 h 1440223"/>
              <a:gd name="connsiteX67" fmla="*/ 753532 w 1489210"/>
              <a:gd name="connsiteY67" fmla="*/ 1369027 h 1440223"/>
              <a:gd name="connsiteX68" fmla="*/ 736059 w 1489210"/>
              <a:gd name="connsiteY68" fmla="*/ 1377763 h 1440223"/>
              <a:gd name="connsiteX69" fmla="*/ 695290 w 1489210"/>
              <a:gd name="connsiteY69" fmla="*/ 1310784 h 1440223"/>
              <a:gd name="connsiteX70" fmla="*/ 616663 w 1489210"/>
              <a:gd name="connsiteY70" fmla="*/ 1235070 h 1440223"/>
              <a:gd name="connsiteX71" fmla="*/ 517651 w 1489210"/>
              <a:gd name="connsiteY71" fmla="*/ 1205949 h 1440223"/>
              <a:gd name="connsiteX72" fmla="*/ 450673 w 1489210"/>
              <a:gd name="connsiteY72" fmla="*/ 1124410 h 1440223"/>
              <a:gd name="connsiteX73" fmla="*/ 369134 w 1489210"/>
              <a:gd name="connsiteY73" fmla="*/ 1147707 h 1440223"/>
              <a:gd name="connsiteX74" fmla="*/ 319628 w 1489210"/>
              <a:gd name="connsiteY74" fmla="*/ 1150619 h 1440223"/>
              <a:gd name="connsiteX75" fmla="*/ 270123 w 1489210"/>
              <a:gd name="connsiteY75" fmla="*/ 1101113 h 1440223"/>
              <a:gd name="connsiteX76" fmla="*/ 258474 w 1489210"/>
              <a:gd name="connsiteY76" fmla="*/ 1010838 h 1440223"/>
              <a:gd name="connsiteX77" fmla="*/ 249738 w 1489210"/>
              <a:gd name="connsiteY77" fmla="*/ 946772 h 1440223"/>
              <a:gd name="connsiteX78" fmla="*/ 188584 w 1489210"/>
              <a:gd name="connsiteY78" fmla="*/ 859409 h 1440223"/>
              <a:gd name="connsiteX79" fmla="*/ 139078 w 1489210"/>
              <a:gd name="connsiteY79" fmla="*/ 830288 h 1440223"/>
              <a:gd name="connsiteX80" fmla="*/ 130342 w 1489210"/>
              <a:gd name="connsiteY80" fmla="*/ 801167 h 1440223"/>
              <a:gd name="connsiteX81" fmla="*/ 69188 w 1489210"/>
              <a:gd name="connsiteY81" fmla="*/ 777870 h 1440223"/>
              <a:gd name="connsiteX82" fmla="*/ 13858 w 1489210"/>
              <a:gd name="connsiteY82" fmla="*/ 702155 h 1440223"/>
              <a:gd name="connsiteX83" fmla="*/ 2209 w 1489210"/>
              <a:gd name="connsiteY83" fmla="*/ 614792 h 1440223"/>
              <a:gd name="connsiteX84" fmla="*/ 48803 w 1489210"/>
              <a:gd name="connsiteY84" fmla="*/ 623528 h 1440223"/>
              <a:gd name="connsiteX85" fmla="*/ 51715 w 1489210"/>
              <a:gd name="connsiteY85" fmla="*/ 527429 h 1440223"/>
              <a:gd name="connsiteX86" fmla="*/ 121606 w 1489210"/>
              <a:gd name="connsiteY86" fmla="*/ 533253 h 1440223"/>
              <a:gd name="connsiteX87" fmla="*/ 136166 w 1489210"/>
              <a:gd name="connsiteY87" fmla="*/ 466275 h 1440223"/>
              <a:gd name="connsiteX88" fmla="*/ 130342 w 1489210"/>
              <a:gd name="connsiteY88" fmla="*/ 440066 h 1440223"/>
              <a:gd name="connsiteX89" fmla="*/ 185672 w 1489210"/>
              <a:gd name="connsiteY89" fmla="*/ 431331 h 1440223"/>
              <a:gd name="connsiteX90" fmla="*/ 325453 w 1489210"/>
              <a:gd name="connsiteY90" fmla="*/ 381824 h 1440223"/>
              <a:gd name="connsiteX91" fmla="*/ 360398 w 1489210"/>
              <a:gd name="connsiteY91" fmla="*/ 440066 h 1440223"/>
              <a:gd name="connsiteX92" fmla="*/ 409904 w 1489210"/>
              <a:gd name="connsiteY92" fmla="*/ 445890 h 1440223"/>
              <a:gd name="connsiteX93" fmla="*/ 421552 w 1489210"/>
              <a:gd name="connsiteY93" fmla="*/ 477923 h 1440223"/>
              <a:gd name="connsiteX94" fmla="*/ 485618 w 1489210"/>
              <a:gd name="connsiteY94" fmla="*/ 492484 h 1440223"/>
              <a:gd name="connsiteX95" fmla="*/ 459409 w 1489210"/>
              <a:gd name="connsiteY95" fmla="*/ 533253 h 1440223"/>
              <a:gd name="connsiteX96" fmla="*/ 421552 w 1489210"/>
              <a:gd name="connsiteY96" fmla="*/ 550726 h 1440223"/>
              <a:gd name="connsiteX97" fmla="*/ 401167 w 1489210"/>
              <a:gd name="connsiteY97" fmla="*/ 492484 h 1440223"/>
              <a:gd name="connsiteX98" fmla="*/ 383695 w 1489210"/>
              <a:gd name="connsiteY98" fmla="*/ 469187 h 1440223"/>
              <a:gd name="connsiteX99" fmla="*/ 331277 w 1489210"/>
              <a:gd name="connsiteY99" fmla="*/ 507044 h 1440223"/>
              <a:gd name="connsiteX100" fmla="*/ 302156 w 1489210"/>
              <a:gd name="connsiteY100" fmla="*/ 512869 h 1440223"/>
              <a:gd name="connsiteX101" fmla="*/ 334189 w 1489210"/>
              <a:gd name="connsiteY101" fmla="*/ 550726 h 1440223"/>
              <a:gd name="connsiteX102" fmla="*/ 377870 w 1489210"/>
              <a:gd name="connsiteY102" fmla="*/ 562374 h 1440223"/>
              <a:gd name="connsiteX103" fmla="*/ 377870 w 1489210"/>
              <a:gd name="connsiteY103" fmla="*/ 606056 h 1440223"/>
              <a:gd name="connsiteX104" fmla="*/ 436113 w 1489210"/>
              <a:gd name="connsiteY104" fmla="*/ 617704 h 1440223"/>
              <a:gd name="connsiteX105" fmla="*/ 491442 w 1489210"/>
              <a:gd name="connsiteY105" fmla="*/ 600232 h 1440223"/>
              <a:gd name="connsiteX106" fmla="*/ 593366 w 1489210"/>
              <a:gd name="connsiteY106" fmla="*/ 559462 h 1440223"/>
              <a:gd name="connsiteX107" fmla="*/ 619575 w 1489210"/>
              <a:gd name="connsiteY107" fmla="*/ 524517 h 1440223"/>
              <a:gd name="connsiteX108" fmla="*/ 610839 w 1489210"/>
              <a:gd name="connsiteY108" fmla="*/ 489572 h 1440223"/>
              <a:gd name="connsiteX109" fmla="*/ 628311 w 1489210"/>
              <a:gd name="connsiteY109" fmla="*/ 463363 h 1440223"/>
              <a:gd name="connsiteX110" fmla="*/ 622487 w 1489210"/>
              <a:gd name="connsiteY110" fmla="*/ 425505 h 1440223"/>
              <a:gd name="connsiteX111" fmla="*/ 631223 w 1489210"/>
              <a:gd name="connsiteY111" fmla="*/ 399297 h 1440223"/>
              <a:gd name="connsiteX112" fmla="*/ 605014 w 1489210"/>
              <a:gd name="connsiteY112" fmla="*/ 358527 h 1440223"/>
              <a:gd name="connsiteX113" fmla="*/ 543860 w 1489210"/>
              <a:gd name="connsiteY113" fmla="*/ 317758 h 1440223"/>
              <a:gd name="connsiteX114" fmla="*/ 543860 w 1489210"/>
              <a:gd name="connsiteY114" fmla="*/ 285726 h 1440223"/>
              <a:gd name="connsiteX115" fmla="*/ 543625 w 1489210"/>
              <a:gd name="connsiteY115" fmla="*/ 256652 h 1440223"/>
              <a:gd name="connsiteX116" fmla="*/ 526388 w 1489210"/>
              <a:gd name="connsiteY116" fmla="*/ 210010 h 1440223"/>
              <a:gd name="connsiteX117" fmla="*/ 535020 w 1489210"/>
              <a:gd name="connsiteY117" fmla="*/ 152161 h 1440223"/>
              <a:gd name="connsiteX118" fmla="*/ 561151 w 1489210"/>
              <a:gd name="connsiteY118" fmla="*/ 108480 h 1440223"/>
              <a:gd name="connsiteX119" fmla="*/ 578805 w 1489210"/>
              <a:gd name="connsiteY119" fmla="*/ 17811 h 1440223"/>
              <a:gd name="connsiteX120" fmla="*/ 619575 w 1489210"/>
              <a:gd name="connsiteY120" fmla="*/ 339 h 1440223"/>
              <a:gd name="connsiteX121" fmla="*/ 671992 w 1489210"/>
              <a:gd name="connsiteY121" fmla="*/ 35284 h 1440223"/>
              <a:gd name="connsiteX122" fmla="*/ 692378 w 1489210"/>
              <a:gd name="connsiteY122" fmla="*/ 84791 h 1440223"/>
              <a:gd name="connsiteX123" fmla="*/ 692377 w 1489210"/>
              <a:gd name="connsiteY123" fmla="*/ 90614 h 1440223"/>
              <a:gd name="connsiteX0" fmla="*/ 692377 w 1489210"/>
              <a:gd name="connsiteY0" fmla="*/ 90614 h 1440223"/>
              <a:gd name="connsiteX1" fmla="*/ 747707 w 1489210"/>
              <a:gd name="connsiteY1" fmla="*/ 145944 h 1440223"/>
              <a:gd name="connsiteX2" fmla="*/ 768092 w 1489210"/>
              <a:gd name="connsiteY2" fmla="*/ 140119 h 1440223"/>
              <a:gd name="connsiteX3" fmla="*/ 776828 w 1489210"/>
              <a:gd name="connsiteY3" fmla="*/ 113911 h 1440223"/>
              <a:gd name="connsiteX4" fmla="*/ 849631 w 1489210"/>
              <a:gd name="connsiteY4" fmla="*/ 160504 h 1440223"/>
              <a:gd name="connsiteX5" fmla="*/ 928258 w 1489210"/>
              <a:gd name="connsiteY5" fmla="*/ 160504 h 1440223"/>
              <a:gd name="connsiteX6" fmla="*/ 939906 w 1489210"/>
              <a:gd name="connsiteY6" fmla="*/ 148856 h 1440223"/>
              <a:gd name="connsiteX7" fmla="*/ 960291 w 1489210"/>
              <a:gd name="connsiteY7" fmla="*/ 148856 h 1440223"/>
              <a:gd name="connsiteX8" fmla="*/ 942818 w 1489210"/>
              <a:gd name="connsiteY8" fmla="*/ 116823 h 1440223"/>
              <a:gd name="connsiteX9" fmla="*/ 1001060 w 1489210"/>
              <a:gd name="connsiteY9" fmla="*/ 61493 h 1440223"/>
              <a:gd name="connsiteX10" fmla="*/ 1038918 w 1489210"/>
              <a:gd name="connsiteY10" fmla="*/ 73141 h 1440223"/>
              <a:gd name="connsiteX11" fmla="*/ 1009797 w 1489210"/>
              <a:gd name="connsiteY11" fmla="*/ 131383 h 1440223"/>
              <a:gd name="connsiteX12" fmla="*/ 1036006 w 1489210"/>
              <a:gd name="connsiteY12" fmla="*/ 151768 h 1440223"/>
              <a:gd name="connsiteX13" fmla="*/ 1068039 w 1489210"/>
              <a:gd name="connsiteY13" fmla="*/ 172153 h 1440223"/>
              <a:gd name="connsiteX14" fmla="*/ 1105896 w 1489210"/>
              <a:gd name="connsiteY14" fmla="*/ 172153 h 1440223"/>
              <a:gd name="connsiteX15" fmla="*/ 1146665 w 1489210"/>
              <a:gd name="connsiteY15" fmla="*/ 204186 h 1440223"/>
              <a:gd name="connsiteX16" fmla="*/ 1175786 w 1489210"/>
              <a:gd name="connsiteY16" fmla="*/ 192537 h 1440223"/>
              <a:gd name="connsiteX17" fmla="*/ 1201995 w 1489210"/>
              <a:gd name="connsiteY17" fmla="*/ 224570 h 1440223"/>
              <a:gd name="connsiteX18" fmla="*/ 1271886 w 1489210"/>
              <a:gd name="connsiteY18" fmla="*/ 256604 h 1440223"/>
              <a:gd name="connsiteX19" fmla="*/ 1318479 w 1489210"/>
              <a:gd name="connsiteY19" fmla="*/ 236219 h 1440223"/>
              <a:gd name="connsiteX20" fmla="*/ 1333040 w 1489210"/>
              <a:gd name="connsiteY20" fmla="*/ 279900 h 1440223"/>
              <a:gd name="connsiteX21" fmla="*/ 1298095 w 1489210"/>
              <a:gd name="connsiteY21" fmla="*/ 323582 h 1440223"/>
              <a:gd name="connsiteX22" fmla="*/ 1254413 w 1489210"/>
              <a:gd name="connsiteY22" fmla="*/ 346879 h 1440223"/>
              <a:gd name="connsiteX23" fmla="*/ 1289358 w 1489210"/>
              <a:gd name="connsiteY23" fmla="*/ 373088 h 1440223"/>
              <a:gd name="connsiteX24" fmla="*/ 1309743 w 1489210"/>
              <a:gd name="connsiteY24" fmla="*/ 428418 h 1440223"/>
              <a:gd name="connsiteX25" fmla="*/ 1289358 w 1489210"/>
              <a:gd name="connsiteY25" fmla="*/ 434242 h 1440223"/>
              <a:gd name="connsiteX26" fmla="*/ 1295183 w 1489210"/>
              <a:gd name="connsiteY26" fmla="*/ 463363 h 1440223"/>
              <a:gd name="connsiteX27" fmla="*/ 1333040 w 1489210"/>
              <a:gd name="connsiteY27" fmla="*/ 498308 h 1440223"/>
              <a:gd name="connsiteX28" fmla="*/ 1362161 w 1489210"/>
              <a:gd name="connsiteY28" fmla="*/ 492484 h 1440223"/>
              <a:gd name="connsiteX29" fmla="*/ 1388370 w 1489210"/>
              <a:gd name="connsiteY29" fmla="*/ 518693 h 1440223"/>
              <a:gd name="connsiteX30" fmla="*/ 1397106 w 1489210"/>
              <a:gd name="connsiteY30" fmla="*/ 565286 h 1440223"/>
              <a:gd name="connsiteX31" fmla="*/ 1400018 w 1489210"/>
              <a:gd name="connsiteY31" fmla="*/ 594407 h 1440223"/>
              <a:gd name="connsiteX32" fmla="*/ 1408755 w 1489210"/>
              <a:gd name="connsiteY32" fmla="*/ 611880 h 1440223"/>
              <a:gd name="connsiteX33" fmla="*/ 1420403 w 1489210"/>
              <a:gd name="connsiteY33" fmla="*/ 611880 h 1440223"/>
              <a:gd name="connsiteX34" fmla="*/ 1397106 w 1489210"/>
              <a:gd name="connsiteY34" fmla="*/ 649737 h 1440223"/>
              <a:gd name="connsiteX35" fmla="*/ 1330128 w 1489210"/>
              <a:gd name="connsiteY35" fmla="*/ 641001 h 1440223"/>
              <a:gd name="connsiteX36" fmla="*/ 1318479 w 1489210"/>
              <a:gd name="connsiteY36" fmla="*/ 664298 h 1440223"/>
              <a:gd name="connsiteX37" fmla="*/ 1330128 w 1489210"/>
              <a:gd name="connsiteY37" fmla="*/ 696331 h 1440223"/>
              <a:gd name="connsiteX38" fmla="*/ 1347600 w 1489210"/>
              <a:gd name="connsiteY38" fmla="*/ 774958 h 1440223"/>
              <a:gd name="connsiteX39" fmla="*/ 1362161 w 1489210"/>
              <a:gd name="connsiteY39" fmla="*/ 792430 h 1440223"/>
              <a:gd name="connsiteX40" fmla="*/ 1315567 w 1489210"/>
              <a:gd name="connsiteY40" fmla="*/ 804079 h 1440223"/>
              <a:gd name="connsiteX41" fmla="*/ 1280622 w 1489210"/>
              <a:gd name="connsiteY41" fmla="*/ 824463 h 1440223"/>
              <a:gd name="connsiteX42" fmla="*/ 1263149 w 1489210"/>
              <a:gd name="connsiteY42" fmla="*/ 908914 h 1440223"/>
              <a:gd name="connsiteX43" fmla="*/ 1245677 w 1489210"/>
              <a:gd name="connsiteY43" fmla="*/ 970069 h 1440223"/>
              <a:gd name="connsiteX44" fmla="*/ 1239853 w 1489210"/>
              <a:gd name="connsiteY44" fmla="*/ 990453 h 1440223"/>
              <a:gd name="connsiteX45" fmla="*/ 1222380 w 1489210"/>
              <a:gd name="connsiteY45" fmla="*/ 1013750 h 1440223"/>
              <a:gd name="connsiteX46" fmla="*/ 1201995 w 1489210"/>
              <a:gd name="connsiteY46" fmla="*/ 1077816 h 1440223"/>
              <a:gd name="connsiteX47" fmla="*/ 1266062 w 1489210"/>
              <a:gd name="connsiteY47" fmla="*/ 1080728 h 1440223"/>
              <a:gd name="connsiteX48" fmla="*/ 1330128 w 1489210"/>
              <a:gd name="connsiteY48" fmla="*/ 1109849 h 1440223"/>
              <a:gd name="connsiteX49" fmla="*/ 1423315 w 1489210"/>
              <a:gd name="connsiteY49" fmla="*/ 1173916 h 1440223"/>
              <a:gd name="connsiteX50" fmla="*/ 1487381 w 1489210"/>
              <a:gd name="connsiteY50" fmla="*/ 1200125 h 1440223"/>
              <a:gd name="connsiteX51" fmla="*/ 1466997 w 1489210"/>
              <a:gd name="connsiteY51" fmla="*/ 1220509 h 1440223"/>
              <a:gd name="connsiteX52" fmla="*/ 1417491 w 1489210"/>
              <a:gd name="connsiteY52" fmla="*/ 1237982 h 1440223"/>
              <a:gd name="connsiteX53" fmla="*/ 1402930 w 1489210"/>
              <a:gd name="connsiteY53" fmla="*/ 1258367 h 1440223"/>
              <a:gd name="connsiteX54" fmla="*/ 1289358 w 1489210"/>
              <a:gd name="connsiteY54" fmla="*/ 1270015 h 1440223"/>
              <a:gd name="connsiteX55" fmla="*/ 1298095 w 1489210"/>
              <a:gd name="connsiteY55" fmla="*/ 1310784 h 1440223"/>
              <a:gd name="connsiteX56" fmla="*/ 1268974 w 1489210"/>
              <a:gd name="connsiteY56" fmla="*/ 1377763 h 1440223"/>
              <a:gd name="connsiteX57" fmla="*/ 1225292 w 1489210"/>
              <a:gd name="connsiteY57" fmla="*/ 1383587 h 1440223"/>
              <a:gd name="connsiteX58" fmla="*/ 1169962 w 1489210"/>
              <a:gd name="connsiteY58" fmla="*/ 1371939 h 1440223"/>
              <a:gd name="connsiteX59" fmla="*/ 1161226 w 1489210"/>
              <a:gd name="connsiteY59" fmla="*/ 1438917 h 1440223"/>
              <a:gd name="connsiteX60" fmla="*/ 1114632 w 1489210"/>
              <a:gd name="connsiteY60" fmla="*/ 1412708 h 1440223"/>
              <a:gd name="connsiteX61" fmla="*/ 1079687 w 1489210"/>
              <a:gd name="connsiteY61" fmla="*/ 1369027 h 1440223"/>
              <a:gd name="connsiteX62" fmla="*/ 989412 w 1489210"/>
              <a:gd name="connsiteY62" fmla="*/ 1304960 h 1440223"/>
              <a:gd name="connsiteX63" fmla="*/ 910785 w 1489210"/>
              <a:gd name="connsiteY63" fmla="*/ 1293312 h 1440223"/>
              <a:gd name="connsiteX64" fmla="*/ 884576 w 1489210"/>
              <a:gd name="connsiteY64" fmla="*/ 1316609 h 1440223"/>
              <a:gd name="connsiteX65" fmla="*/ 835070 w 1489210"/>
              <a:gd name="connsiteY65" fmla="*/ 1287488 h 1440223"/>
              <a:gd name="connsiteX66" fmla="*/ 820510 w 1489210"/>
              <a:gd name="connsiteY66" fmla="*/ 1322433 h 1440223"/>
              <a:gd name="connsiteX67" fmla="*/ 753532 w 1489210"/>
              <a:gd name="connsiteY67" fmla="*/ 1369027 h 1440223"/>
              <a:gd name="connsiteX68" fmla="*/ 736059 w 1489210"/>
              <a:gd name="connsiteY68" fmla="*/ 1377763 h 1440223"/>
              <a:gd name="connsiteX69" fmla="*/ 695290 w 1489210"/>
              <a:gd name="connsiteY69" fmla="*/ 1310784 h 1440223"/>
              <a:gd name="connsiteX70" fmla="*/ 616663 w 1489210"/>
              <a:gd name="connsiteY70" fmla="*/ 1235070 h 1440223"/>
              <a:gd name="connsiteX71" fmla="*/ 517651 w 1489210"/>
              <a:gd name="connsiteY71" fmla="*/ 1205949 h 1440223"/>
              <a:gd name="connsiteX72" fmla="*/ 450673 w 1489210"/>
              <a:gd name="connsiteY72" fmla="*/ 1124410 h 1440223"/>
              <a:gd name="connsiteX73" fmla="*/ 369134 w 1489210"/>
              <a:gd name="connsiteY73" fmla="*/ 1147707 h 1440223"/>
              <a:gd name="connsiteX74" fmla="*/ 319628 w 1489210"/>
              <a:gd name="connsiteY74" fmla="*/ 1150619 h 1440223"/>
              <a:gd name="connsiteX75" fmla="*/ 270123 w 1489210"/>
              <a:gd name="connsiteY75" fmla="*/ 1101113 h 1440223"/>
              <a:gd name="connsiteX76" fmla="*/ 258474 w 1489210"/>
              <a:gd name="connsiteY76" fmla="*/ 1010838 h 1440223"/>
              <a:gd name="connsiteX77" fmla="*/ 249738 w 1489210"/>
              <a:gd name="connsiteY77" fmla="*/ 946772 h 1440223"/>
              <a:gd name="connsiteX78" fmla="*/ 188584 w 1489210"/>
              <a:gd name="connsiteY78" fmla="*/ 859409 h 1440223"/>
              <a:gd name="connsiteX79" fmla="*/ 139078 w 1489210"/>
              <a:gd name="connsiteY79" fmla="*/ 830288 h 1440223"/>
              <a:gd name="connsiteX80" fmla="*/ 130342 w 1489210"/>
              <a:gd name="connsiteY80" fmla="*/ 801167 h 1440223"/>
              <a:gd name="connsiteX81" fmla="*/ 69188 w 1489210"/>
              <a:gd name="connsiteY81" fmla="*/ 777870 h 1440223"/>
              <a:gd name="connsiteX82" fmla="*/ 13858 w 1489210"/>
              <a:gd name="connsiteY82" fmla="*/ 702155 h 1440223"/>
              <a:gd name="connsiteX83" fmla="*/ 2209 w 1489210"/>
              <a:gd name="connsiteY83" fmla="*/ 614792 h 1440223"/>
              <a:gd name="connsiteX84" fmla="*/ 48803 w 1489210"/>
              <a:gd name="connsiteY84" fmla="*/ 623528 h 1440223"/>
              <a:gd name="connsiteX85" fmla="*/ 51715 w 1489210"/>
              <a:gd name="connsiteY85" fmla="*/ 527429 h 1440223"/>
              <a:gd name="connsiteX86" fmla="*/ 121606 w 1489210"/>
              <a:gd name="connsiteY86" fmla="*/ 533253 h 1440223"/>
              <a:gd name="connsiteX87" fmla="*/ 136166 w 1489210"/>
              <a:gd name="connsiteY87" fmla="*/ 466275 h 1440223"/>
              <a:gd name="connsiteX88" fmla="*/ 130342 w 1489210"/>
              <a:gd name="connsiteY88" fmla="*/ 440066 h 1440223"/>
              <a:gd name="connsiteX89" fmla="*/ 185672 w 1489210"/>
              <a:gd name="connsiteY89" fmla="*/ 431331 h 1440223"/>
              <a:gd name="connsiteX90" fmla="*/ 325453 w 1489210"/>
              <a:gd name="connsiteY90" fmla="*/ 381824 h 1440223"/>
              <a:gd name="connsiteX91" fmla="*/ 360398 w 1489210"/>
              <a:gd name="connsiteY91" fmla="*/ 440066 h 1440223"/>
              <a:gd name="connsiteX92" fmla="*/ 409904 w 1489210"/>
              <a:gd name="connsiteY92" fmla="*/ 445890 h 1440223"/>
              <a:gd name="connsiteX93" fmla="*/ 421552 w 1489210"/>
              <a:gd name="connsiteY93" fmla="*/ 477923 h 1440223"/>
              <a:gd name="connsiteX94" fmla="*/ 485618 w 1489210"/>
              <a:gd name="connsiteY94" fmla="*/ 492484 h 1440223"/>
              <a:gd name="connsiteX95" fmla="*/ 459409 w 1489210"/>
              <a:gd name="connsiteY95" fmla="*/ 533253 h 1440223"/>
              <a:gd name="connsiteX96" fmla="*/ 421552 w 1489210"/>
              <a:gd name="connsiteY96" fmla="*/ 550726 h 1440223"/>
              <a:gd name="connsiteX97" fmla="*/ 401167 w 1489210"/>
              <a:gd name="connsiteY97" fmla="*/ 492484 h 1440223"/>
              <a:gd name="connsiteX98" fmla="*/ 383695 w 1489210"/>
              <a:gd name="connsiteY98" fmla="*/ 469187 h 1440223"/>
              <a:gd name="connsiteX99" fmla="*/ 331277 w 1489210"/>
              <a:gd name="connsiteY99" fmla="*/ 507044 h 1440223"/>
              <a:gd name="connsiteX100" fmla="*/ 302156 w 1489210"/>
              <a:gd name="connsiteY100" fmla="*/ 512869 h 1440223"/>
              <a:gd name="connsiteX101" fmla="*/ 334189 w 1489210"/>
              <a:gd name="connsiteY101" fmla="*/ 550726 h 1440223"/>
              <a:gd name="connsiteX102" fmla="*/ 377870 w 1489210"/>
              <a:gd name="connsiteY102" fmla="*/ 562374 h 1440223"/>
              <a:gd name="connsiteX103" fmla="*/ 377870 w 1489210"/>
              <a:gd name="connsiteY103" fmla="*/ 606056 h 1440223"/>
              <a:gd name="connsiteX104" fmla="*/ 436113 w 1489210"/>
              <a:gd name="connsiteY104" fmla="*/ 617704 h 1440223"/>
              <a:gd name="connsiteX105" fmla="*/ 491442 w 1489210"/>
              <a:gd name="connsiteY105" fmla="*/ 600232 h 1440223"/>
              <a:gd name="connsiteX106" fmla="*/ 593366 w 1489210"/>
              <a:gd name="connsiteY106" fmla="*/ 559462 h 1440223"/>
              <a:gd name="connsiteX107" fmla="*/ 619575 w 1489210"/>
              <a:gd name="connsiteY107" fmla="*/ 524517 h 1440223"/>
              <a:gd name="connsiteX108" fmla="*/ 610839 w 1489210"/>
              <a:gd name="connsiteY108" fmla="*/ 489572 h 1440223"/>
              <a:gd name="connsiteX109" fmla="*/ 628311 w 1489210"/>
              <a:gd name="connsiteY109" fmla="*/ 463363 h 1440223"/>
              <a:gd name="connsiteX110" fmla="*/ 622487 w 1489210"/>
              <a:gd name="connsiteY110" fmla="*/ 425505 h 1440223"/>
              <a:gd name="connsiteX111" fmla="*/ 668741 w 1489210"/>
              <a:gd name="connsiteY111" fmla="*/ 405220 h 1440223"/>
              <a:gd name="connsiteX112" fmla="*/ 605014 w 1489210"/>
              <a:gd name="connsiteY112" fmla="*/ 358527 h 1440223"/>
              <a:gd name="connsiteX113" fmla="*/ 543860 w 1489210"/>
              <a:gd name="connsiteY113" fmla="*/ 317758 h 1440223"/>
              <a:gd name="connsiteX114" fmla="*/ 543860 w 1489210"/>
              <a:gd name="connsiteY114" fmla="*/ 285726 h 1440223"/>
              <a:gd name="connsiteX115" fmla="*/ 543625 w 1489210"/>
              <a:gd name="connsiteY115" fmla="*/ 256652 h 1440223"/>
              <a:gd name="connsiteX116" fmla="*/ 526388 w 1489210"/>
              <a:gd name="connsiteY116" fmla="*/ 210010 h 1440223"/>
              <a:gd name="connsiteX117" fmla="*/ 535020 w 1489210"/>
              <a:gd name="connsiteY117" fmla="*/ 152161 h 1440223"/>
              <a:gd name="connsiteX118" fmla="*/ 561151 w 1489210"/>
              <a:gd name="connsiteY118" fmla="*/ 108480 h 1440223"/>
              <a:gd name="connsiteX119" fmla="*/ 578805 w 1489210"/>
              <a:gd name="connsiteY119" fmla="*/ 17811 h 1440223"/>
              <a:gd name="connsiteX120" fmla="*/ 619575 w 1489210"/>
              <a:gd name="connsiteY120" fmla="*/ 339 h 1440223"/>
              <a:gd name="connsiteX121" fmla="*/ 671992 w 1489210"/>
              <a:gd name="connsiteY121" fmla="*/ 35284 h 1440223"/>
              <a:gd name="connsiteX122" fmla="*/ 692378 w 1489210"/>
              <a:gd name="connsiteY122" fmla="*/ 84791 h 1440223"/>
              <a:gd name="connsiteX123" fmla="*/ 692377 w 1489210"/>
              <a:gd name="connsiteY123" fmla="*/ 90614 h 1440223"/>
              <a:gd name="connsiteX0" fmla="*/ 692377 w 1489210"/>
              <a:gd name="connsiteY0" fmla="*/ 90614 h 1440223"/>
              <a:gd name="connsiteX1" fmla="*/ 747707 w 1489210"/>
              <a:gd name="connsiteY1" fmla="*/ 145944 h 1440223"/>
              <a:gd name="connsiteX2" fmla="*/ 768092 w 1489210"/>
              <a:gd name="connsiteY2" fmla="*/ 140119 h 1440223"/>
              <a:gd name="connsiteX3" fmla="*/ 776828 w 1489210"/>
              <a:gd name="connsiteY3" fmla="*/ 113911 h 1440223"/>
              <a:gd name="connsiteX4" fmla="*/ 849631 w 1489210"/>
              <a:gd name="connsiteY4" fmla="*/ 160504 h 1440223"/>
              <a:gd name="connsiteX5" fmla="*/ 928258 w 1489210"/>
              <a:gd name="connsiteY5" fmla="*/ 160504 h 1440223"/>
              <a:gd name="connsiteX6" fmla="*/ 939906 w 1489210"/>
              <a:gd name="connsiteY6" fmla="*/ 148856 h 1440223"/>
              <a:gd name="connsiteX7" fmla="*/ 960291 w 1489210"/>
              <a:gd name="connsiteY7" fmla="*/ 148856 h 1440223"/>
              <a:gd name="connsiteX8" fmla="*/ 942818 w 1489210"/>
              <a:gd name="connsiteY8" fmla="*/ 116823 h 1440223"/>
              <a:gd name="connsiteX9" fmla="*/ 1001060 w 1489210"/>
              <a:gd name="connsiteY9" fmla="*/ 61493 h 1440223"/>
              <a:gd name="connsiteX10" fmla="*/ 1038918 w 1489210"/>
              <a:gd name="connsiteY10" fmla="*/ 73141 h 1440223"/>
              <a:gd name="connsiteX11" fmla="*/ 1009797 w 1489210"/>
              <a:gd name="connsiteY11" fmla="*/ 131383 h 1440223"/>
              <a:gd name="connsiteX12" fmla="*/ 1036006 w 1489210"/>
              <a:gd name="connsiteY12" fmla="*/ 151768 h 1440223"/>
              <a:gd name="connsiteX13" fmla="*/ 1068039 w 1489210"/>
              <a:gd name="connsiteY13" fmla="*/ 172153 h 1440223"/>
              <a:gd name="connsiteX14" fmla="*/ 1105896 w 1489210"/>
              <a:gd name="connsiteY14" fmla="*/ 172153 h 1440223"/>
              <a:gd name="connsiteX15" fmla="*/ 1146665 w 1489210"/>
              <a:gd name="connsiteY15" fmla="*/ 204186 h 1440223"/>
              <a:gd name="connsiteX16" fmla="*/ 1175786 w 1489210"/>
              <a:gd name="connsiteY16" fmla="*/ 192537 h 1440223"/>
              <a:gd name="connsiteX17" fmla="*/ 1201995 w 1489210"/>
              <a:gd name="connsiteY17" fmla="*/ 224570 h 1440223"/>
              <a:gd name="connsiteX18" fmla="*/ 1271886 w 1489210"/>
              <a:gd name="connsiteY18" fmla="*/ 256604 h 1440223"/>
              <a:gd name="connsiteX19" fmla="*/ 1318479 w 1489210"/>
              <a:gd name="connsiteY19" fmla="*/ 236219 h 1440223"/>
              <a:gd name="connsiteX20" fmla="*/ 1333040 w 1489210"/>
              <a:gd name="connsiteY20" fmla="*/ 279900 h 1440223"/>
              <a:gd name="connsiteX21" fmla="*/ 1298095 w 1489210"/>
              <a:gd name="connsiteY21" fmla="*/ 323582 h 1440223"/>
              <a:gd name="connsiteX22" fmla="*/ 1254413 w 1489210"/>
              <a:gd name="connsiteY22" fmla="*/ 346879 h 1440223"/>
              <a:gd name="connsiteX23" fmla="*/ 1289358 w 1489210"/>
              <a:gd name="connsiteY23" fmla="*/ 373088 h 1440223"/>
              <a:gd name="connsiteX24" fmla="*/ 1309743 w 1489210"/>
              <a:gd name="connsiteY24" fmla="*/ 428418 h 1440223"/>
              <a:gd name="connsiteX25" fmla="*/ 1289358 w 1489210"/>
              <a:gd name="connsiteY25" fmla="*/ 434242 h 1440223"/>
              <a:gd name="connsiteX26" fmla="*/ 1295183 w 1489210"/>
              <a:gd name="connsiteY26" fmla="*/ 463363 h 1440223"/>
              <a:gd name="connsiteX27" fmla="*/ 1333040 w 1489210"/>
              <a:gd name="connsiteY27" fmla="*/ 498308 h 1440223"/>
              <a:gd name="connsiteX28" fmla="*/ 1362161 w 1489210"/>
              <a:gd name="connsiteY28" fmla="*/ 492484 h 1440223"/>
              <a:gd name="connsiteX29" fmla="*/ 1388370 w 1489210"/>
              <a:gd name="connsiteY29" fmla="*/ 518693 h 1440223"/>
              <a:gd name="connsiteX30" fmla="*/ 1397106 w 1489210"/>
              <a:gd name="connsiteY30" fmla="*/ 565286 h 1440223"/>
              <a:gd name="connsiteX31" fmla="*/ 1400018 w 1489210"/>
              <a:gd name="connsiteY31" fmla="*/ 594407 h 1440223"/>
              <a:gd name="connsiteX32" fmla="*/ 1408755 w 1489210"/>
              <a:gd name="connsiteY32" fmla="*/ 611880 h 1440223"/>
              <a:gd name="connsiteX33" fmla="*/ 1420403 w 1489210"/>
              <a:gd name="connsiteY33" fmla="*/ 611880 h 1440223"/>
              <a:gd name="connsiteX34" fmla="*/ 1397106 w 1489210"/>
              <a:gd name="connsiteY34" fmla="*/ 649737 h 1440223"/>
              <a:gd name="connsiteX35" fmla="*/ 1330128 w 1489210"/>
              <a:gd name="connsiteY35" fmla="*/ 641001 h 1440223"/>
              <a:gd name="connsiteX36" fmla="*/ 1318479 w 1489210"/>
              <a:gd name="connsiteY36" fmla="*/ 664298 h 1440223"/>
              <a:gd name="connsiteX37" fmla="*/ 1330128 w 1489210"/>
              <a:gd name="connsiteY37" fmla="*/ 696331 h 1440223"/>
              <a:gd name="connsiteX38" fmla="*/ 1347600 w 1489210"/>
              <a:gd name="connsiteY38" fmla="*/ 774958 h 1440223"/>
              <a:gd name="connsiteX39" fmla="*/ 1362161 w 1489210"/>
              <a:gd name="connsiteY39" fmla="*/ 792430 h 1440223"/>
              <a:gd name="connsiteX40" fmla="*/ 1315567 w 1489210"/>
              <a:gd name="connsiteY40" fmla="*/ 804079 h 1440223"/>
              <a:gd name="connsiteX41" fmla="*/ 1280622 w 1489210"/>
              <a:gd name="connsiteY41" fmla="*/ 824463 h 1440223"/>
              <a:gd name="connsiteX42" fmla="*/ 1263149 w 1489210"/>
              <a:gd name="connsiteY42" fmla="*/ 908914 h 1440223"/>
              <a:gd name="connsiteX43" fmla="*/ 1245677 w 1489210"/>
              <a:gd name="connsiteY43" fmla="*/ 970069 h 1440223"/>
              <a:gd name="connsiteX44" fmla="*/ 1239853 w 1489210"/>
              <a:gd name="connsiteY44" fmla="*/ 990453 h 1440223"/>
              <a:gd name="connsiteX45" fmla="*/ 1222380 w 1489210"/>
              <a:gd name="connsiteY45" fmla="*/ 1013750 h 1440223"/>
              <a:gd name="connsiteX46" fmla="*/ 1201995 w 1489210"/>
              <a:gd name="connsiteY46" fmla="*/ 1077816 h 1440223"/>
              <a:gd name="connsiteX47" fmla="*/ 1266062 w 1489210"/>
              <a:gd name="connsiteY47" fmla="*/ 1080728 h 1440223"/>
              <a:gd name="connsiteX48" fmla="*/ 1330128 w 1489210"/>
              <a:gd name="connsiteY48" fmla="*/ 1109849 h 1440223"/>
              <a:gd name="connsiteX49" fmla="*/ 1423315 w 1489210"/>
              <a:gd name="connsiteY49" fmla="*/ 1173916 h 1440223"/>
              <a:gd name="connsiteX50" fmla="*/ 1487381 w 1489210"/>
              <a:gd name="connsiteY50" fmla="*/ 1200125 h 1440223"/>
              <a:gd name="connsiteX51" fmla="*/ 1466997 w 1489210"/>
              <a:gd name="connsiteY51" fmla="*/ 1220509 h 1440223"/>
              <a:gd name="connsiteX52" fmla="*/ 1417491 w 1489210"/>
              <a:gd name="connsiteY52" fmla="*/ 1237982 h 1440223"/>
              <a:gd name="connsiteX53" fmla="*/ 1402930 w 1489210"/>
              <a:gd name="connsiteY53" fmla="*/ 1258367 h 1440223"/>
              <a:gd name="connsiteX54" fmla="*/ 1289358 w 1489210"/>
              <a:gd name="connsiteY54" fmla="*/ 1270015 h 1440223"/>
              <a:gd name="connsiteX55" fmla="*/ 1298095 w 1489210"/>
              <a:gd name="connsiteY55" fmla="*/ 1310784 h 1440223"/>
              <a:gd name="connsiteX56" fmla="*/ 1268974 w 1489210"/>
              <a:gd name="connsiteY56" fmla="*/ 1377763 h 1440223"/>
              <a:gd name="connsiteX57" fmla="*/ 1225292 w 1489210"/>
              <a:gd name="connsiteY57" fmla="*/ 1383587 h 1440223"/>
              <a:gd name="connsiteX58" fmla="*/ 1169962 w 1489210"/>
              <a:gd name="connsiteY58" fmla="*/ 1371939 h 1440223"/>
              <a:gd name="connsiteX59" fmla="*/ 1161226 w 1489210"/>
              <a:gd name="connsiteY59" fmla="*/ 1438917 h 1440223"/>
              <a:gd name="connsiteX60" fmla="*/ 1114632 w 1489210"/>
              <a:gd name="connsiteY60" fmla="*/ 1412708 h 1440223"/>
              <a:gd name="connsiteX61" fmla="*/ 1079687 w 1489210"/>
              <a:gd name="connsiteY61" fmla="*/ 1369027 h 1440223"/>
              <a:gd name="connsiteX62" fmla="*/ 989412 w 1489210"/>
              <a:gd name="connsiteY62" fmla="*/ 1304960 h 1440223"/>
              <a:gd name="connsiteX63" fmla="*/ 910785 w 1489210"/>
              <a:gd name="connsiteY63" fmla="*/ 1293312 h 1440223"/>
              <a:gd name="connsiteX64" fmla="*/ 884576 w 1489210"/>
              <a:gd name="connsiteY64" fmla="*/ 1316609 h 1440223"/>
              <a:gd name="connsiteX65" fmla="*/ 835070 w 1489210"/>
              <a:gd name="connsiteY65" fmla="*/ 1287488 h 1440223"/>
              <a:gd name="connsiteX66" fmla="*/ 820510 w 1489210"/>
              <a:gd name="connsiteY66" fmla="*/ 1322433 h 1440223"/>
              <a:gd name="connsiteX67" fmla="*/ 753532 w 1489210"/>
              <a:gd name="connsiteY67" fmla="*/ 1369027 h 1440223"/>
              <a:gd name="connsiteX68" fmla="*/ 736059 w 1489210"/>
              <a:gd name="connsiteY68" fmla="*/ 1377763 h 1440223"/>
              <a:gd name="connsiteX69" fmla="*/ 695290 w 1489210"/>
              <a:gd name="connsiteY69" fmla="*/ 1310784 h 1440223"/>
              <a:gd name="connsiteX70" fmla="*/ 616663 w 1489210"/>
              <a:gd name="connsiteY70" fmla="*/ 1235070 h 1440223"/>
              <a:gd name="connsiteX71" fmla="*/ 517651 w 1489210"/>
              <a:gd name="connsiteY71" fmla="*/ 1205949 h 1440223"/>
              <a:gd name="connsiteX72" fmla="*/ 450673 w 1489210"/>
              <a:gd name="connsiteY72" fmla="*/ 1124410 h 1440223"/>
              <a:gd name="connsiteX73" fmla="*/ 369134 w 1489210"/>
              <a:gd name="connsiteY73" fmla="*/ 1147707 h 1440223"/>
              <a:gd name="connsiteX74" fmla="*/ 319628 w 1489210"/>
              <a:gd name="connsiteY74" fmla="*/ 1150619 h 1440223"/>
              <a:gd name="connsiteX75" fmla="*/ 270123 w 1489210"/>
              <a:gd name="connsiteY75" fmla="*/ 1101113 h 1440223"/>
              <a:gd name="connsiteX76" fmla="*/ 258474 w 1489210"/>
              <a:gd name="connsiteY76" fmla="*/ 1010838 h 1440223"/>
              <a:gd name="connsiteX77" fmla="*/ 249738 w 1489210"/>
              <a:gd name="connsiteY77" fmla="*/ 946772 h 1440223"/>
              <a:gd name="connsiteX78" fmla="*/ 188584 w 1489210"/>
              <a:gd name="connsiteY78" fmla="*/ 859409 h 1440223"/>
              <a:gd name="connsiteX79" fmla="*/ 139078 w 1489210"/>
              <a:gd name="connsiteY79" fmla="*/ 830288 h 1440223"/>
              <a:gd name="connsiteX80" fmla="*/ 130342 w 1489210"/>
              <a:gd name="connsiteY80" fmla="*/ 801167 h 1440223"/>
              <a:gd name="connsiteX81" fmla="*/ 69188 w 1489210"/>
              <a:gd name="connsiteY81" fmla="*/ 777870 h 1440223"/>
              <a:gd name="connsiteX82" fmla="*/ 13858 w 1489210"/>
              <a:gd name="connsiteY82" fmla="*/ 702155 h 1440223"/>
              <a:gd name="connsiteX83" fmla="*/ 2209 w 1489210"/>
              <a:gd name="connsiteY83" fmla="*/ 614792 h 1440223"/>
              <a:gd name="connsiteX84" fmla="*/ 48803 w 1489210"/>
              <a:gd name="connsiteY84" fmla="*/ 623528 h 1440223"/>
              <a:gd name="connsiteX85" fmla="*/ 51715 w 1489210"/>
              <a:gd name="connsiteY85" fmla="*/ 527429 h 1440223"/>
              <a:gd name="connsiteX86" fmla="*/ 121606 w 1489210"/>
              <a:gd name="connsiteY86" fmla="*/ 533253 h 1440223"/>
              <a:gd name="connsiteX87" fmla="*/ 136166 w 1489210"/>
              <a:gd name="connsiteY87" fmla="*/ 466275 h 1440223"/>
              <a:gd name="connsiteX88" fmla="*/ 130342 w 1489210"/>
              <a:gd name="connsiteY88" fmla="*/ 440066 h 1440223"/>
              <a:gd name="connsiteX89" fmla="*/ 185672 w 1489210"/>
              <a:gd name="connsiteY89" fmla="*/ 431331 h 1440223"/>
              <a:gd name="connsiteX90" fmla="*/ 325453 w 1489210"/>
              <a:gd name="connsiteY90" fmla="*/ 381824 h 1440223"/>
              <a:gd name="connsiteX91" fmla="*/ 360398 w 1489210"/>
              <a:gd name="connsiteY91" fmla="*/ 440066 h 1440223"/>
              <a:gd name="connsiteX92" fmla="*/ 409904 w 1489210"/>
              <a:gd name="connsiteY92" fmla="*/ 445890 h 1440223"/>
              <a:gd name="connsiteX93" fmla="*/ 421552 w 1489210"/>
              <a:gd name="connsiteY93" fmla="*/ 477923 h 1440223"/>
              <a:gd name="connsiteX94" fmla="*/ 485618 w 1489210"/>
              <a:gd name="connsiteY94" fmla="*/ 492484 h 1440223"/>
              <a:gd name="connsiteX95" fmla="*/ 459409 w 1489210"/>
              <a:gd name="connsiteY95" fmla="*/ 533253 h 1440223"/>
              <a:gd name="connsiteX96" fmla="*/ 421552 w 1489210"/>
              <a:gd name="connsiteY96" fmla="*/ 550726 h 1440223"/>
              <a:gd name="connsiteX97" fmla="*/ 401167 w 1489210"/>
              <a:gd name="connsiteY97" fmla="*/ 492484 h 1440223"/>
              <a:gd name="connsiteX98" fmla="*/ 383695 w 1489210"/>
              <a:gd name="connsiteY98" fmla="*/ 469187 h 1440223"/>
              <a:gd name="connsiteX99" fmla="*/ 331277 w 1489210"/>
              <a:gd name="connsiteY99" fmla="*/ 507044 h 1440223"/>
              <a:gd name="connsiteX100" fmla="*/ 302156 w 1489210"/>
              <a:gd name="connsiteY100" fmla="*/ 512869 h 1440223"/>
              <a:gd name="connsiteX101" fmla="*/ 334189 w 1489210"/>
              <a:gd name="connsiteY101" fmla="*/ 550726 h 1440223"/>
              <a:gd name="connsiteX102" fmla="*/ 377870 w 1489210"/>
              <a:gd name="connsiteY102" fmla="*/ 562374 h 1440223"/>
              <a:gd name="connsiteX103" fmla="*/ 377870 w 1489210"/>
              <a:gd name="connsiteY103" fmla="*/ 606056 h 1440223"/>
              <a:gd name="connsiteX104" fmla="*/ 436113 w 1489210"/>
              <a:gd name="connsiteY104" fmla="*/ 617704 h 1440223"/>
              <a:gd name="connsiteX105" fmla="*/ 491442 w 1489210"/>
              <a:gd name="connsiteY105" fmla="*/ 600232 h 1440223"/>
              <a:gd name="connsiteX106" fmla="*/ 593366 w 1489210"/>
              <a:gd name="connsiteY106" fmla="*/ 559462 h 1440223"/>
              <a:gd name="connsiteX107" fmla="*/ 619575 w 1489210"/>
              <a:gd name="connsiteY107" fmla="*/ 524517 h 1440223"/>
              <a:gd name="connsiteX108" fmla="*/ 610839 w 1489210"/>
              <a:gd name="connsiteY108" fmla="*/ 489572 h 1440223"/>
              <a:gd name="connsiteX109" fmla="*/ 628311 w 1489210"/>
              <a:gd name="connsiteY109" fmla="*/ 463363 h 1440223"/>
              <a:gd name="connsiteX110" fmla="*/ 648461 w 1489210"/>
              <a:gd name="connsiteY110" fmla="*/ 458079 h 1440223"/>
              <a:gd name="connsiteX111" fmla="*/ 668741 w 1489210"/>
              <a:gd name="connsiteY111" fmla="*/ 405220 h 1440223"/>
              <a:gd name="connsiteX112" fmla="*/ 605014 w 1489210"/>
              <a:gd name="connsiteY112" fmla="*/ 358527 h 1440223"/>
              <a:gd name="connsiteX113" fmla="*/ 543860 w 1489210"/>
              <a:gd name="connsiteY113" fmla="*/ 317758 h 1440223"/>
              <a:gd name="connsiteX114" fmla="*/ 543860 w 1489210"/>
              <a:gd name="connsiteY114" fmla="*/ 285726 h 1440223"/>
              <a:gd name="connsiteX115" fmla="*/ 543625 w 1489210"/>
              <a:gd name="connsiteY115" fmla="*/ 256652 h 1440223"/>
              <a:gd name="connsiteX116" fmla="*/ 526388 w 1489210"/>
              <a:gd name="connsiteY116" fmla="*/ 210010 h 1440223"/>
              <a:gd name="connsiteX117" fmla="*/ 535020 w 1489210"/>
              <a:gd name="connsiteY117" fmla="*/ 152161 h 1440223"/>
              <a:gd name="connsiteX118" fmla="*/ 561151 w 1489210"/>
              <a:gd name="connsiteY118" fmla="*/ 108480 h 1440223"/>
              <a:gd name="connsiteX119" fmla="*/ 578805 w 1489210"/>
              <a:gd name="connsiteY119" fmla="*/ 17811 h 1440223"/>
              <a:gd name="connsiteX120" fmla="*/ 619575 w 1489210"/>
              <a:gd name="connsiteY120" fmla="*/ 339 h 1440223"/>
              <a:gd name="connsiteX121" fmla="*/ 671992 w 1489210"/>
              <a:gd name="connsiteY121" fmla="*/ 35284 h 1440223"/>
              <a:gd name="connsiteX122" fmla="*/ 692378 w 1489210"/>
              <a:gd name="connsiteY122" fmla="*/ 84791 h 1440223"/>
              <a:gd name="connsiteX123" fmla="*/ 692377 w 1489210"/>
              <a:gd name="connsiteY123" fmla="*/ 90614 h 1440223"/>
              <a:gd name="connsiteX0" fmla="*/ 692377 w 1489210"/>
              <a:gd name="connsiteY0" fmla="*/ 90614 h 1440223"/>
              <a:gd name="connsiteX1" fmla="*/ 747707 w 1489210"/>
              <a:gd name="connsiteY1" fmla="*/ 145944 h 1440223"/>
              <a:gd name="connsiteX2" fmla="*/ 768092 w 1489210"/>
              <a:gd name="connsiteY2" fmla="*/ 140119 h 1440223"/>
              <a:gd name="connsiteX3" fmla="*/ 776828 w 1489210"/>
              <a:gd name="connsiteY3" fmla="*/ 113911 h 1440223"/>
              <a:gd name="connsiteX4" fmla="*/ 849631 w 1489210"/>
              <a:gd name="connsiteY4" fmla="*/ 160504 h 1440223"/>
              <a:gd name="connsiteX5" fmla="*/ 928258 w 1489210"/>
              <a:gd name="connsiteY5" fmla="*/ 160504 h 1440223"/>
              <a:gd name="connsiteX6" fmla="*/ 939906 w 1489210"/>
              <a:gd name="connsiteY6" fmla="*/ 148856 h 1440223"/>
              <a:gd name="connsiteX7" fmla="*/ 960291 w 1489210"/>
              <a:gd name="connsiteY7" fmla="*/ 148856 h 1440223"/>
              <a:gd name="connsiteX8" fmla="*/ 942818 w 1489210"/>
              <a:gd name="connsiteY8" fmla="*/ 116823 h 1440223"/>
              <a:gd name="connsiteX9" fmla="*/ 1001060 w 1489210"/>
              <a:gd name="connsiteY9" fmla="*/ 61493 h 1440223"/>
              <a:gd name="connsiteX10" fmla="*/ 1038918 w 1489210"/>
              <a:gd name="connsiteY10" fmla="*/ 73141 h 1440223"/>
              <a:gd name="connsiteX11" fmla="*/ 1009797 w 1489210"/>
              <a:gd name="connsiteY11" fmla="*/ 131383 h 1440223"/>
              <a:gd name="connsiteX12" fmla="*/ 1036006 w 1489210"/>
              <a:gd name="connsiteY12" fmla="*/ 151768 h 1440223"/>
              <a:gd name="connsiteX13" fmla="*/ 1068039 w 1489210"/>
              <a:gd name="connsiteY13" fmla="*/ 172153 h 1440223"/>
              <a:gd name="connsiteX14" fmla="*/ 1105896 w 1489210"/>
              <a:gd name="connsiteY14" fmla="*/ 172153 h 1440223"/>
              <a:gd name="connsiteX15" fmla="*/ 1146665 w 1489210"/>
              <a:gd name="connsiteY15" fmla="*/ 204186 h 1440223"/>
              <a:gd name="connsiteX16" fmla="*/ 1175786 w 1489210"/>
              <a:gd name="connsiteY16" fmla="*/ 192537 h 1440223"/>
              <a:gd name="connsiteX17" fmla="*/ 1201995 w 1489210"/>
              <a:gd name="connsiteY17" fmla="*/ 224570 h 1440223"/>
              <a:gd name="connsiteX18" fmla="*/ 1271886 w 1489210"/>
              <a:gd name="connsiteY18" fmla="*/ 256604 h 1440223"/>
              <a:gd name="connsiteX19" fmla="*/ 1318479 w 1489210"/>
              <a:gd name="connsiteY19" fmla="*/ 236219 h 1440223"/>
              <a:gd name="connsiteX20" fmla="*/ 1333040 w 1489210"/>
              <a:gd name="connsiteY20" fmla="*/ 279900 h 1440223"/>
              <a:gd name="connsiteX21" fmla="*/ 1298095 w 1489210"/>
              <a:gd name="connsiteY21" fmla="*/ 323582 h 1440223"/>
              <a:gd name="connsiteX22" fmla="*/ 1254413 w 1489210"/>
              <a:gd name="connsiteY22" fmla="*/ 346879 h 1440223"/>
              <a:gd name="connsiteX23" fmla="*/ 1289358 w 1489210"/>
              <a:gd name="connsiteY23" fmla="*/ 373088 h 1440223"/>
              <a:gd name="connsiteX24" fmla="*/ 1309743 w 1489210"/>
              <a:gd name="connsiteY24" fmla="*/ 428418 h 1440223"/>
              <a:gd name="connsiteX25" fmla="*/ 1289358 w 1489210"/>
              <a:gd name="connsiteY25" fmla="*/ 434242 h 1440223"/>
              <a:gd name="connsiteX26" fmla="*/ 1295183 w 1489210"/>
              <a:gd name="connsiteY26" fmla="*/ 463363 h 1440223"/>
              <a:gd name="connsiteX27" fmla="*/ 1333040 w 1489210"/>
              <a:gd name="connsiteY27" fmla="*/ 498308 h 1440223"/>
              <a:gd name="connsiteX28" fmla="*/ 1362161 w 1489210"/>
              <a:gd name="connsiteY28" fmla="*/ 492484 h 1440223"/>
              <a:gd name="connsiteX29" fmla="*/ 1388370 w 1489210"/>
              <a:gd name="connsiteY29" fmla="*/ 518693 h 1440223"/>
              <a:gd name="connsiteX30" fmla="*/ 1397106 w 1489210"/>
              <a:gd name="connsiteY30" fmla="*/ 565286 h 1440223"/>
              <a:gd name="connsiteX31" fmla="*/ 1400018 w 1489210"/>
              <a:gd name="connsiteY31" fmla="*/ 594407 h 1440223"/>
              <a:gd name="connsiteX32" fmla="*/ 1408755 w 1489210"/>
              <a:gd name="connsiteY32" fmla="*/ 611880 h 1440223"/>
              <a:gd name="connsiteX33" fmla="*/ 1420403 w 1489210"/>
              <a:gd name="connsiteY33" fmla="*/ 611880 h 1440223"/>
              <a:gd name="connsiteX34" fmla="*/ 1397106 w 1489210"/>
              <a:gd name="connsiteY34" fmla="*/ 649737 h 1440223"/>
              <a:gd name="connsiteX35" fmla="*/ 1330128 w 1489210"/>
              <a:gd name="connsiteY35" fmla="*/ 641001 h 1440223"/>
              <a:gd name="connsiteX36" fmla="*/ 1318479 w 1489210"/>
              <a:gd name="connsiteY36" fmla="*/ 664298 h 1440223"/>
              <a:gd name="connsiteX37" fmla="*/ 1330128 w 1489210"/>
              <a:gd name="connsiteY37" fmla="*/ 696331 h 1440223"/>
              <a:gd name="connsiteX38" fmla="*/ 1347600 w 1489210"/>
              <a:gd name="connsiteY38" fmla="*/ 774958 h 1440223"/>
              <a:gd name="connsiteX39" fmla="*/ 1362161 w 1489210"/>
              <a:gd name="connsiteY39" fmla="*/ 792430 h 1440223"/>
              <a:gd name="connsiteX40" fmla="*/ 1315567 w 1489210"/>
              <a:gd name="connsiteY40" fmla="*/ 804079 h 1440223"/>
              <a:gd name="connsiteX41" fmla="*/ 1280622 w 1489210"/>
              <a:gd name="connsiteY41" fmla="*/ 824463 h 1440223"/>
              <a:gd name="connsiteX42" fmla="*/ 1263149 w 1489210"/>
              <a:gd name="connsiteY42" fmla="*/ 908914 h 1440223"/>
              <a:gd name="connsiteX43" fmla="*/ 1245677 w 1489210"/>
              <a:gd name="connsiteY43" fmla="*/ 970069 h 1440223"/>
              <a:gd name="connsiteX44" fmla="*/ 1239853 w 1489210"/>
              <a:gd name="connsiteY44" fmla="*/ 990453 h 1440223"/>
              <a:gd name="connsiteX45" fmla="*/ 1222380 w 1489210"/>
              <a:gd name="connsiteY45" fmla="*/ 1013750 h 1440223"/>
              <a:gd name="connsiteX46" fmla="*/ 1201995 w 1489210"/>
              <a:gd name="connsiteY46" fmla="*/ 1077816 h 1440223"/>
              <a:gd name="connsiteX47" fmla="*/ 1266062 w 1489210"/>
              <a:gd name="connsiteY47" fmla="*/ 1080728 h 1440223"/>
              <a:gd name="connsiteX48" fmla="*/ 1330128 w 1489210"/>
              <a:gd name="connsiteY48" fmla="*/ 1109849 h 1440223"/>
              <a:gd name="connsiteX49" fmla="*/ 1423315 w 1489210"/>
              <a:gd name="connsiteY49" fmla="*/ 1173916 h 1440223"/>
              <a:gd name="connsiteX50" fmla="*/ 1487381 w 1489210"/>
              <a:gd name="connsiteY50" fmla="*/ 1200125 h 1440223"/>
              <a:gd name="connsiteX51" fmla="*/ 1466997 w 1489210"/>
              <a:gd name="connsiteY51" fmla="*/ 1220509 h 1440223"/>
              <a:gd name="connsiteX52" fmla="*/ 1417491 w 1489210"/>
              <a:gd name="connsiteY52" fmla="*/ 1237982 h 1440223"/>
              <a:gd name="connsiteX53" fmla="*/ 1402930 w 1489210"/>
              <a:gd name="connsiteY53" fmla="*/ 1258367 h 1440223"/>
              <a:gd name="connsiteX54" fmla="*/ 1289358 w 1489210"/>
              <a:gd name="connsiteY54" fmla="*/ 1270015 h 1440223"/>
              <a:gd name="connsiteX55" fmla="*/ 1298095 w 1489210"/>
              <a:gd name="connsiteY55" fmla="*/ 1310784 h 1440223"/>
              <a:gd name="connsiteX56" fmla="*/ 1268974 w 1489210"/>
              <a:gd name="connsiteY56" fmla="*/ 1377763 h 1440223"/>
              <a:gd name="connsiteX57" fmla="*/ 1225292 w 1489210"/>
              <a:gd name="connsiteY57" fmla="*/ 1383587 h 1440223"/>
              <a:gd name="connsiteX58" fmla="*/ 1169962 w 1489210"/>
              <a:gd name="connsiteY58" fmla="*/ 1371939 h 1440223"/>
              <a:gd name="connsiteX59" fmla="*/ 1161226 w 1489210"/>
              <a:gd name="connsiteY59" fmla="*/ 1438917 h 1440223"/>
              <a:gd name="connsiteX60" fmla="*/ 1114632 w 1489210"/>
              <a:gd name="connsiteY60" fmla="*/ 1412708 h 1440223"/>
              <a:gd name="connsiteX61" fmla="*/ 1079687 w 1489210"/>
              <a:gd name="connsiteY61" fmla="*/ 1369027 h 1440223"/>
              <a:gd name="connsiteX62" fmla="*/ 989412 w 1489210"/>
              <a:gd name="connsiteY62" fmla="*/ 1304960 h 1440223"/>
              <a:gd name="connsiteX63" fmla="*/ 910785 w 1489210"/>
              <a:gd name="connsiteY63" fmla="*/ 1293312 h 1440223"/>
              <a:gd name="connsiteX64" fmla="*/ 884576 w 1489210"/>
              <a:gd name="connsiteY64" fmla="*/ 1316609 h 1440223"/>
              <a:gd name="connsiteX65" fmla="*/ 835070 w 1489210"/>
              <a:gd name="connsiteY65" fmla="*/ 1287488 h 1440223"/>
              <a:gd name="connsiteX66" fmla="*/ 820510 w 1489210"/>
              <a:gd name="connsiteY66" fmla="*/ 1322433 h 1440223"/>
              <a:gd name="connsiteX67" fmla="*/ 753532 w 1489210"/>
              <a:gd name="connsiteY67" fmla="*/ 1369027 h 1440223"/>
              <a:gd name="connsiteX68" fmla="*/ 736059 w 1489210"/>
              <a:gd name="connsiteY68" fmla="*/ 1377763 h 1440223"/>
              <a:gd name="connsiteX69" fmla="*/ 695290 w 1489210"/>
              <a:gd name="connsiteY69" fmla="*/ 1310784 h 1440223"/>
              <a:gd name="connsiteX70" fmla="*/ 616663 w 1489210"/>
              <a:gd name="connsiteY70" fmla="*/ 1235070 h 1440223"/>
              <a:gd name="connsiteX71" fmla="*/ 517651 w 1489210"/>
              <a:gd name="connsiteY71" fmla="*/ 1205949 h 1440223"/>
              <a:gd name="connsiteX72" fmla="*/ 450673 w 1489210"/>
              <a:gd name="connsiteY72" fmla="*/ 1124410 h 1440223"/>
              <a:gd name="connsiteX73" fmla="*/ 369134 w 1489210"/>
              <a:gd name="connsiteY73" fmla="*/ 1147707 h 1440223"/>
              <a:gd name="connsiteX74" fmla="*/ 319628 w 1489210"/>
              <a:gd name="connsiteY74" fmla="*/ 1150619 h 1440223"/>
              <a:gd name="connsiteX75" fmla="*/ 270123 w 1489210"/>
              <a:gd name="connsiteY75" fmla="*/ 1101113 h 1440223"/>
              <a:gd name="connsiteX76" fmla="*/ 258474 w 1489210"/>
              <a:gd name="connsiteY76" fmla="*/ 1010838 h 1440223"/>
              <a:gd name="connsiteX77" fmla="*/ 249738 w 1489210"/>
              <a:gd name="connsiteY77" fmla="*/ 946772 h 1440223"/>
              <a:gd name="connsiteX78" fmla="*/ 188584 w 1489210"/>
              <a:gd name="connsiteY78" fmla="*/ 859409 h 1440223"/>
              <a:gd name="connsiteX79" fmla="*/ 139078 w 1489210"/>
              <a:gd name="connsiteY79" fmla="*/ 830288 h 1440223"/>
              <a:gd name="connsiteX80" fmla="*/ 130342 w 1489210"/>
              <a:gd name="connsiteY80" fmla="*/ 801167 h 1440223"/>
              <a:gd name="connsiteX81" fmla="*/ 69188 w 1489210"/>
              <a:gd name="connsiteY81" fmla="*/ 777870 h 1440223"/>
              <a:gd name="connsiteX82" fmla="*/ 13858 w 1489210"/>
              <a:gd name="connsiteY82" fmla="*/ 702155 h 1440223"/>
              <a:gd name="connsiteX83" fmla="*/ 2209 w 1489210"/>
              <a:gd name="connsiteY83" fmla="*/ 614792 h 1440223"/>
              <a:gd name="connsiteX84" fmla="*/ 48803 w 1489210"/>
              <a:gd name="connsiteY84" fmla="*/ 623528 h 1440223"/>
              <a:gd name="connsiteX85" fmla="*/ 51715 w 1489210"/>
              <a:gd name="connsiteY85" fmla="*/ 527429 h 1440223"/>
              <a:gd name="connsiteX86" fmla="*/ 121606 w 1489210"/>
              <a:gd name="connsiteY86" fmla="*/ 533253 h 1440223"/>
              <a:gd name="connsiteX87" fmla="*/ 136166 w 1489210"/>
              <a:gd name="connsiteY87" fmla="*/ 466275 h 1440223"/>
              <a:gd name="connsiteX88" fmla="*/ 130342 w 1489210"/>
              <a:gd name="connsiteY88" fmla="*/ 440066 h 1440223"/>
              <a:gd name="connsiteX89" fmla="*/ 185672 w 1489210"/>
              <a:gd name="connsiteY89" fmla="*/ 431331 h 1440223"/>
              <a:gd name="connsiteX90" fmla="*/ 325453 w 1489210"/>
              <a:gd name="connsiteY90" fmla="*/ 381824 h 1440223"/>
              <a:gd name="connsiteX91" fmla="*/ 360398 w 1489210"/>
              <a:gd name="connsiteY91" fmla="*/ 440066 h 1440223"/>
              <a:gd name="connsiteX92" fmla="*/ 409904 w 1489210"/>
              <a:gd name="connsiteY92" fmla="*/ 445890 h 1440223"/>
              <a:gd name="connsiteX93" fmla="*/ 421552 w 1489210"/>
              <a:gd name="connsiteY93" fmla="*/ 477923 h 1440223"/>
              <a:gd name="connsiteX94" fmla="*/ 485618 w 1489210"/>
              <a:gd name="connsiteY94" fmla="*/ 492484 h 1440223"/>
              <a:gd name="connsiteX95" fmla="*/ 459409 w 1489210"/>
              <a:gd name="connsiteY95" fmla="*/ 533253 h 1440223"/>
              <a:gd name="connsiteX96" fmla="*/ 421552 w 1489210"/>
              <a:gd name="connsiteY96" fmla="*/ 550726 h 1440223"/>
              <a:gd name="connsiteX97" fmla="*/ 401167 w 1489210"/>
              <a:gd name="connsiteY97" fmla="*/ 492484 h 1440223"/>
              <a:gd name="connsiteX98" fmla="*/ 380809 w 1489210"/>
              <a:gd name="connsiteY98" fmla="*/ 489915 h 1440223"/>
              <a:gd name="connsiteX99" fmla="*/ 331277 w 1489210"/>
              <a:gd name="connsiteY99" fmla="*/ 507044 h 1440223"/>
              <a:gd name="connsiteX100" fmla="*/ 302156 w 1489210"/>
              <a:gd name="connsiteY100" fmla="*/ 512869 h 1440223"/>
              <a:gd name="connsiteX101" fmla="*/ 334189 w 1489210"/>
              <a:gd name="connsiteY101" fmla="*/ 550726 h 1440223"/>
              <a:gd name="connsiteX102" fmla="*/ 377870 w 1489210"/>
              <a:gd name="connsiteY102" fmla="*/ 562374 h 1440223"/>
              <a:gd name="connsiteX103" fmla="*/ 377870 w 1489210"/>
              <a:gd name="connsiteY103" fmla="*/ 606056 h 1440223"/>
              <a:gd name="connsiteX104" fmla="*/ 436113 w 1489210"/>
              <a:gd name="connsiteY104" fmla="*/ 617704 h 1440223"/>
              <a:gd name="connsiteX105" fmla="*/ 491442 w 1489210"/>
              <a:gd name="connsiteY105" fmla="*/ 600232 h 1440223"/>
              <a:gd name="connsiteX106" fmla="*/ 593366 w 1489210"/>
              <a:gd name="connsiteY106" fmla="*/ 559462 h 1440223"/>
              <a:gd name="connsiteX107" fmla="*/ 619575 w 1489210"/>
              <a:gd name="connsiteY107" fmla="*/ 524517 h 1440223"/>
              <a:gd name="connsiteX108" fmla="*/ 610839 w 1489210"/>
              <a:gd name="connsiteY108" fmla="*/ 489572 h 1440223"/>
              <a:gd name="connsiteX109" fmla="*/ 628311 w 1489210"/>
              <a:gd name="connsiteY109" fmla="*/ 463363 h 1440223"/>
              <a:gd name="connsiteX110" fmla="*/ 648461 w 1489210"/>
              <a:gd name="connsiteY110" fmla="*/ 458079 h 1440223"/>
              <a:gd name="connsiteX111" fmla="*/ 668741 w 1489210"/>
              <a:gd name="connsiteY111" fmla="*/ 405220 h 1440223"/>
              <a:gd name="connsiteX112" fmla="*/ 605014 w 1489210"/>
              <a:gd name="connsiteY112" fmla="*/ 358527 h 1440223"/>
              <a:gd name="connsiteX113" fmla="*/ 543860 w 1489210"/>
              <a:gd name="connsiteY113" fmla="*/ 317758 h 1440223"/>
              <a:gd name="connsiteX114" fmla="*/ 543860 w 1489210"/>
              <a:gd name="connsiteY114" fmla="*/ 285726 h 1440223"/>
              <a:gd name="connsiteX115" fmla="*/ 543625 w 1489210"/>
              <a:gd name="connsiteY115" fmla="*/ 256652 h 1440223"/>
              <a:gd name="connsiteX116" fmla="*/ 526388 w 1489210"/>
              <a:gd name="connsiteY116" fmla="*/ 210010 h 1440223"/>
              <a:gd name="connsiteX117" fmla="*/ 535020 w 1489210"/>
              <a:gd name="connsiteY117" fmla="*/ 152161 h 1440223"/>
              <a:gd name="connsiteX118" fmla="*/ 561151 w 1489210"/>
              <a:gd name="connsiteY118" fmla="*/ 108480 h 1440223"/>
              <a:gd name="connsiteX119" fmla="*/ 578805 w 1489210"/>
              <a:gd name="connsiteY119" fmla="*/ 17811 h 1440223"/>
              <a:gd name="connsiteX120" fmla="*/ 619575 w 1489210"/>
              <a:gd name="connsiteY120" fmla="*/ 339 h 1440223"/>
              <a:gd name="connsiteX121" fmla="*/ 671992 w 1489210"/>
              <a:gd name="connsiteY121" fmla="*/ 35284 h 1440223"/>
              <a:gd name="connsiteX122" fmla="*/ 692378 w 1489210"/>
              <a:gd name="connsiteY122" fmla="*/ 84791 h 1440223"/>
              <a:gd name="connsiteX123" fmla="*/ 692377 w 1489210"/>
              <a:gd name="connsiteY123" fmla="*/ 90614 h 1440223"/>
              <a:gd name="connsiteX0" fmla="*/ 692377 w 1489210"/>
              <a:gd name="connsiteY0" fmla="*/ 90614 h 1440223"/>
              <a:gd name="connsiteX1" fmla="*/ 747707 w 1489210"/>
              <a:gd name="connsiteY1" fmla="*/ 145944 h 1440223"/>
              <a:gd name="connsiteX2" fmla="*/ 768092 w 1489210"/>
              <a:gd name="connsiteY2" fmla="*/ 140119 h 1440223"/>
              <a:gd name="connsiteX3" fmla="*/ 776828 w 1489210"/>
              <a:gd name="connsiteY3" fmla="*/ 113911 h 1440223"/>
              <a:gd name="connsiteX4" fmla="*/ 849631 w 1489210"/>
              <a:gd name="connsiteY4" fmla="*/ 160504 h 1440223"/>
              <a:gd name="connsiteX5" fmla="*/ 928258 w 1489210"/>
              <a:gd name="connsiteY5" fmla="*/ 160504 h 1440223"/>
              <a:gd name="connsiteX6" fmla="*/ 939906 w 1489210"/>
              <a:gd name="connsiteY6" fmla="*/ 148856 h 1440223"/>
              <a:gd name="connsiteX7" fmla="*/ 960291 w 1489210"/>
              <a:gd name="connsiteY7" fmla="*/ 148856 h 1440223"/>
              <a:gd name="connsiteX8" fmla="*/ 942818 w 1489210"/>
              <a:gd name="connsiteY8" fmla="*/ 116823 h 1440223"/>
              <a:gd name="connsiteX9" fmla="*/ 1001060 w 1489210"/>
              <a:gd name="connsiteY9" fmla="*/ 61493 h 1440223"/>
              <a:gd name="connsiteX10" fmla="*/ 1038918 w 1489210"/>
              <a:gd name="connsiteY10" fmla="*/ 73141 h 1440223"/>
              <a:gd name="connsiteX11" fmla="*/ 1009797 w 1489210"/>
              <a:gd name="connsiteY11" fmla="*/ 131383 h 1440223"/>
              <a:gd name="connsiteX12" fmla="*/ 1036006 w 1489210"/>
              <a:gd name="connsiteY12" fmla="*/ 151768 h 1440223"/>
              <a:gd name="connsiteX13" fmla="*/ 1068039 w 1489210"/>
              <a:gd name="connsiteY13" fmla="*/ 172153 h 1440223"/>
              <a:gd name="connsiteX14" fmla="*/ 1105896 w 1489210"/>
              <a:gd name="connsiteY14" fmla="*/ 172153 h 1440223"/>
              <a:gd name="connsiteX15" fmla="*/ 1146665 w 1489210"/>
              <a:gd name="connsiteY15" fmla="*/ 204186 h 1440223"/>
              <a:gd name="connsiteX16" fmla="*/ 1175786 w 1489210"/>
              <a:gd name="connsiteY16" fmla="*/ 192537 h 1440223"/>
              <a:gd name="connsiteX17" fmla="*/ 1201995 w 1489210"/>
              <a:gd name="connsiteY17" fmla="*/ 224570 h 1440223"/>
              <a:gd name="connsiteX18" fmla="*/ 1271886 w 1489210"/>
              <a:gd name="connsiteY18" fmla="*/ 256604 h 1440223"/>
              <a:gd name="connsiteX19" fmla="*/ 1318479 w 1489210"/>
              <a:gd name="connsiteY19" fmla="*/ 236219 h 1440223"/>
              <a:gd name="connsiteX20" fmla="*/ 1333040 w 1489210"/>
              <a:gd name="connsiteY20" fmla="*/ 279900 h 1440223"/>
              <a:gd name="connsiteX21" fmla="*/ 1298095 w 1489210"/>
              <a:gd name="connsiteY21" fmla="*/ 323582 h 1440223"/>
              <a:gd name="connsiteX22" fmla="*/ 1254413 w 1489210"/>
              <a:gd name="connsiteY22" fmla="*/ 346879 h 1440223"/>
              <a:gd name="connsiteX23" fmla="*/ 1289358 w 1489210"/>
              <a:gd name="connsiteY23" fmla="*/ 373088 h 1440223"/>
              <a:gd name="connsiteX24" fmla="*/ 1309743 w 1489210"/>
              <a:gd name="connsiteY24" fmla="*/ 428418 h 1440223"/>
              <a:gd name="connsiteX25" fmla="*/ 1289358 w 1489210"/>
              <a:gd name="connsiteY25" fmla="*/ 434242 h 1440223"/>
              <a:gd name="connsiteX26" fmla="*/ 1295183 w 1489210"/>
              <a:gd name="connsiteY26" fmla="*/ 463363 h 1440223"/>
              <a:gd name="connsiteX27" fmla="*/ 1333040 w 1489210"/>
              <a:gd name="connsiteY27" fmla="*/ 498308 h 1440223"/>
              <a:gd name="connsiteX28" fmla="*/ 1362161 w 1489210"/>
              <a:gd name="connsiteY28" fmla="*/ 492484 h 1440223"/>
              <a:gd name="connsiteX29" fmla="*/ 1388370 w 1489210"/>
              <a:gd name="connsiteY29" fmla="*/ 518693 h 1440223"/>
              <a:gd name="connsiteX30" fmla="*/ 1397106 w 1489210"/>
              <a:gd name="connsiteY30" fmla="*/ 565286 h 1440223"/>
              <a:gd name="connsiteX31" fmla="*/ 1400018 w 1489210"/>
              <a:gd name="connsiteY31" fmla="*/ 594407 h 1440223"/>
              <a:gd name="connsiteX32" fmla="*/ 1408755 w 1489210"/>
              <a:gd name="connsiteY32" fmla="*/ 611880 h 1440223"/>
              <a:gd name="connsiteX33" fmla="*/ 1420403 w 1489210"/>
              <a:gd name="connsiteY33" fmla="*/ 611880 h 1440223"/>
              <a:gd name="connsiteX34" fmla="*/ 1397106 w 1489210"/>
              <a:gd name="connsiteY34" fmla="*/ 649737 h 1440223"/>
              <a:gd name="connsiteX35" fmla="*/ 1330128 w 1489210"/>
              <a:gd name="connsiteY35" fmla="*/ 641001 h 1440223"/>
              <a:gd name="connsiteX36" fmla="*/ 1318479 w 1489210"/>
              <a:gd name="connsiteY36" fmla="*/ 664298 h 1440223"/>
              <a:gd name="connsiteX37" fmla="*/ 1330128 w 1489210"/>
              <a:gd name="connsiteY37" fmla="*/ 696331 h 1440223"/>
              <a:gd name="connsiteX38" fmla="*/ 1347600 w 1489210"/>
              <a:gd name="connsiteY38" fmla="*/ 774958 h 1440223"/>
              <a:gd name="connsiteX39" fmla="*/ 1362161 w 1489210"/>
              <a:gd name="connsiteY39" fmla="*/ 792430 h 1440223"/>
              <a:gd name="connsiteX40" fmla="*/ 1315567 w 1489210"/>
              <a:gd name="connsiteY40" fmla="*/ 804079 h 1440223"/>
              <a:gd name="connsiteX41" fmla="*/ 1280622 w 1489210"/>
              <a:gd name="connsiteY41" fmla="*/ 824463 h 1440223"/>
              <a:gd name="connsiteX42" fmla="*/ 1263149 w 1489210"/>
              <a:gd name="connsiteY42" fmla="*/ 908914 h 1440223"/>
              <a:gd name="connsiteX43" fmla="*/ 1245677 w 1489210"/>
              <a:gd name="connsiteY43" fmla="*/ 970069 h 1440223"/>
              <a:gd name="connsiteX44" fmla="*/ 1239853 w 1489210"/>
              <a:gd name="connsiteY44" fmla="*/ 990453 h 1440223"/>
              <a:gd name="connsiteX45" fmla="*/ 1222380 w 1489210"/>
              <a:gd name="connsiteY45" fmla="*/ 1013750 h 1440223"/>
              <a:gd name="connsiteX46" fmla="*/ 1201995 w 1489210"/>
              <a:gd name="connsiteY46" fmla="*/ 1077816 h 1440223"/>
              <a:gd name="connsiteX47" fmla="*/ 1266062 w 1489210"/>
              <a:gd name="connsiteY47" fmla="*/ 1080728 h 1440223"/>
              <a:gd name="connsiteX48" fmla="*/ 1330128 w 1489210"/>
              <a:gd name="connsiteY48" fmla="*/ 1109849 h 1440223"/>
              <a:gd name="connsiteX49" fmla="*/ 1423315 w 1489210"/>
              <a:gd name="connsiteY49" fmla="*/ 1173916 h 1440223"/>
              <a:gd name="connsiteX50" fmla="*/ 1487381 w 1489210"/>
              <a:gd name="connsiteY50" fmla="*/ 1200125 h 1440223"/>
              <a:gd name="connsiteX51" fmla="*/ 1466997 w 1489210"/>
              <a:gd name="connsiteY51" fmla="*/ 1220509 h 1440223"/>
              <a:gd name="connsiteX52" fmla="*/ 1417491 w 1489210"/>
              <a:gd name="connsiteY52" fmla="*/ 1237982 h 1440223"/>
              <a:gd name="connsiteX53" fmla="*/ 1402930 w 1489210"/>
              <a:gd name="connsiteY53" fmla="*/ 1258367 h 1440223"/>
              <a:gd name="connsiteX54" fmla="*/ 1289358 w 1489210"/>
              <a:gd name="connsiteY54" fmla="*/ 1270015 h 1440223"/>
              <a:gd name="connsiteX55" fmla="*/ 1298095 w 1489210"/>
              <a:gd name="connsiteY55" fmla="*/ 1310784 h 1440223"/>
              <a:gd name="connsiteX56" fmla="*/ 1268974 w 1489210"/>
              <a:gd name="connsiteY56" fmla="*/ 1377763 h 1440223"/>
              <a:gd name="connsiteX57" fmla="*/ 1225292 w 1489210"/>
              <a:gd name="connsiteY57" fmla="*/ 1383587 h 1440223"/>
              <a:gd name="connsiteX58" fmla="*/ 1169962 w 1489210"/>
              <a:gd name="connsiteY58" fmla="*/ 1371939 h 1440223"/>
              <a:gd name="connsiteX59" fmla="*/ 1161226 w 1489210"/>
              <a:gd name="connsiteY59" fmla="*/ 1438917 h 1440223"/>
              <a:gd name="connsiteX60" fmla="*/ 1114632 w 1489210"/>
              <a:gd name="connsiteY60" fmla="*/ 1412708 h 1440223"/>
              <a:gd name="connsiteX61" fmla="*/ 1079687 w 1489210"/>
              <a:gd name="connsiteY61" fmla="*/ 1369027 h 1440223"/>
              <a:gd name="connsiteX62" fmla="*/ 989412 w 1489210"/>
              <a:gd name="connsiteY62" fmla="*/ 1304960 h 1440223"/>
              <a:gd name="connsiteX63" fmla="*/ 910785 w 1489210"/>
              <a:gd name="connsiteY63" fmla="*/ 1293312 h 1440223"/>
              <a:gd name="connsiteX64" fmla="*/ 884576 w 1489210"/>
              <a:gd name="connsiteY64" fmla="*/ 1316609 h 1440223"/>
              <a:gd name="connsiteX65" fmla="*/ 835070 w 1489210"/>
              <a:gd name="connsiteY65" fmla="*/ 1287488 h 1440223"/>
              <a:gd name="connsiteX66" fmla="*/ 820510 w 1489210"/>
              <a:gd name="connsiteY66" fmla="*/ 1322433 h 1440223"/>
              <a:gd name="connsiteX67" fmla="*/ 753532 w 1489210"/>
              <a:gd name="connsiteY67" fmla="*/ 1369027 h 1440223"/>
              <a:gd name="connsiteX68" fmla="*/ 736059 w 1489210"/>
              <a:gd name="connsiteY68" fmla="*/ 1377763 h 1440223"/>
              <a:gd name="connsiteX69" fmla="*/ 695290 w 1489210"/>
              <a:gd name="connsiteY69" fmla="*/ 1310784 h 1440223"/>
              <a:gd name="connsiteX70" fmla="*/ 616663 w 1489210"/>
              <a:gd name="connsiteY70" fmla="*/ 1235070 h 1440223"/>
              <a:gd name="connsiteX71" fmla="*/ 517651 w 1489210"/>
              <a:gd name="connsiteY71" fmla="*/ 1205949 h 1440223"/>
              <a:gd name="connsiteX72" fmla="*/ 450673 w 1489210"/>
              <a:gd name="connsiteY72" fmla="*/ 1124410 h 1440223"/>
              <a:gd name="connsiteX73" fmla="*/ 369134 w 1489210"/>
              <a:gd name="connsiteY73" fmla="*/ 1147707 h 1440223"/>
              <a:gd name="connsiteX74" fmla="*/ 319628 w 1489210"/>
              <a:gd name="connsiteY74" fmla="*/ 1150619 h 1440223"/>
              <a:gd name="connsiteX75" fmla="*/ 270123 w 1489210"/>
              <a:gd name="connsiteY75" fmla="*/ 1101113 h 1440223"/>
              <a:gd name="connsiteX76" fmla="*/ 258474 w 1489210"/>
              <a:gd name="connsiteY76" fmla="*/ 1010838 h 1440223"/>
              <a:gd name="connsiteX77" fmla="*/ 249738 w 1489210"/>
              <a:gd name="connsiteY77" fmla="*/ 946772 h 1440223"/>
              <a:gd name="connsiteX78" fmla="*/ 188584 w 1489210"/>
              <a:gd name="connsiteY78" fmla="*/ 859409 h 1440223"/>
              <a:gd name="connsiteX79" fmla="*/ 139078 w 1489210"/>
              <a:gd name="connsiteY79" fmla="*/ 830288 h 1440223"/>
              <a:gd name="connsiteX80" fmla="*/ 130342 w 1489210"/>
              <a:gd name="connsiteY80" fmla="*/ 801167 h 1440223"/>
              <a:gd name="connsiteX81" fmla="*/ 69188 w 1489210"/>
              <a:gd name="connsiteY81" fmla="*/ 777870 h 1440223"/>
              <a:gd name="connsiteX82" fmla="*/ 13858 w 1489210"/>
              <a:gd name="connsiteY82" fmla="*/ 702155 h 1440223"/>
              <a:gd name="connsiteX83" fmla="*/ 2209 w 1489210"/>
              <a:gd name="connsiteY83" fmla="*/ 614792 h 1440223"/>
              <a:gd name="connsiteX84" fmla="*/ 48803 w 1489210"/>
              <a:gd name="connsiteY84" fmla="*/ 623528 h 1440223"/>
              <a:gd name="connsiteX85" fmla="*/ 51715 w 1489210"/>
              <a:gd name="connsiteY85" fmla="*/ 527429 h 1440223"/>
              <a:gd name="connsiteX86" fmla="*/ 121606 w 1489210"/>
              <a:gd name="connsiteY86" fmla="*/ 533253 h 1440223"/>
              <a:gd name="connsiteX87" fmla="*/ 136166 w 1489210"/>
              <a:gd name="connsiteY87" fmla="*/ 466275 h 1440223"/>
              <a:gd name="connsiteX88" fmla="*/ 130342 w 1489210"/>
              <a:gd name="connsiteY88" fmla="*/ 440066 h 1440223"/>
              <a:gd name="connsiteX89" fmla="*/ 185672 w 1489210"/>
              <a:gd name="connsiteY89" fmla="*/ 431331 h 1440223"/>
              <a:gd name="connsiteX90" fmla="*/ 325453 w 1489210"/>
              <a:gd name="connsiteY90" fmla="*/ 381824 h 1440223"/>
              <a:gd name="connsiteX91" fmla="*/ 360398 w 1489210"/>
              <a:gd name="connsiteY91" fmla="*/ 440066 h 1440223"/>
              <a:gd name="connsiteX92" fmla="*/ 409904 w 1489210"/>
              <a:gd name="connsiteY92" fmla="*/ 445890 h 1440223"/>
              <a:gd name="connsiteX93" fmla="*/ 441753 w 1489210"/>
              <a:gd name="connsiteY93" fmla="*/ 472000 h 1440223"/>
              <a:gd name="connsiteX94" fmla="*/ 485618 w 1489210"/>
              <a:gd name="connsiteY94" fmla="*/ 492484 h 1440223"/>
              <a:gd name="connsiteX95" fmla="*/ 459409 w 1489210"/>
              <a:gd name="connsiteY95" fmla="*/ 533253 h 1440223"/>
              <a:gd name="connsiteX96" fmla="*/ 421552 w 1489210"/>
              <a:gd name="connsiteY96" fmla="*/ 550726 h 1440223"/>
              <a:gd name="connsiteX97" fmla="*/ 401167 w 1489210"/>
              <a:gd name="connsiteY97" fmla="*/ 492484 h 1440223"/>
              <a:gd name="connsiteX98" fmla="*/ 380809 w 1489210"/>
              <a:gd name="connsiteY98" fmla="*/ 489915 h 1440223"/>
              <a:gd name="connsiteX99" fmla="*/ 331277 w 1489210"/>
              <a:gd name="connsiteY99" fmla="*/ 507044 h 1440223"/>
              <a:gd name="connsiteX100" fmla="*/ 302156 w 1489210"/>
              <a:gd name="connsiteY100" fmla="*/ 512869 h 1440223"/>
              <a:gd name="connsiteX101" fmla="*/ 334189 w 1489210"/>
              <a:gd name="connsiteY101" fmla="*/ 550726 h 1440223"/>
              <a:gd name="connsiteX102" fmla="*/ 377870 w 1489210"/>
              <a:gd name="connsiteY102" fmla="*/ 562374 h 1440223"/>
              <a:gd name="connsiteX103" fmla="*/ 377870 w 1489210"/>
              <a:gd name="connsiteY103" fmla="*/ 606056 h 1440223"/>
              <a:gd name="connsiteX104" fmla="*/ 436113 w 1489210"/>
              <a:gd name="connsiteY104" fmla="*/ 617704 h 1440223"/>
              <a:gd name="connsiteX105" fmla="*/ 491442 w 1489210"/>
              <a:gd name="connsiteY105" fmla="*/ 600232 h 1440223"/>
              <a:gd name="connsiteX106" fmla="*/ 593366 w 1489210"/>
              <a:gd name="connsiteY106" fmla="*/ 559462 h 1440223"/>
              <a:gd name="connsiteX107" fmla="*/ 619575 w 1489210"/>
              <a:gd name="connsiteY107" fmla="*/ 524517 h 1440223"/>
              <a:gd name="connsiteX108" fmla="*/ 610839 w 1489210"/>
              <a:gd name="connsiteY108" fmla="*/ 489572 h 1440223"/>
              <a:gd name="connsiteX109" fmla="*/ 628311 w 1489210"/>
              <a:gd name="connsiteY109" fmla="*/ 463363 h 1440223"/>
              <a:gd name="connsiteX110" fmla="*/ 648461 w 1489210"/>
              <a:gd name="connsiteY110" fmla="*/ 458079 h 1440223"/>
              <a:gd name="connsiteX111" fmla="*/ 668741 w 1489210"/>
              <a:gd name="connsiteY111" fmla="*/ 405220 h 1440223"/>
              <a:gd name="connsiteX112" fmla="*/ 605014 w 1489210"/>
              <a:gd name="connsiteY112" fmla="*/ 358527 h 1440223"/>
              <a:gd name="connsiteX113" fmla="*/ 543860 w 1489210"/>
              <a:gd name="connsiteY113" fmla="*/ 317758 h 1440223"/>
              <a:gd name="connsiteX114" fmla="*/ 543860 w 1489210"/>
              <a:gd name="connsiteY114" fmla="*/ 285726 h 1440223"/>
              <a:gd name="connsiteX115" fmla="*/ 543625 w 1489210"/>
              <a:gd name="connsiteY115" fmla="*/ 256652 h 1440223"/>
              <a:gd name="connsiteX116" fmla="*/ 526388 w 1489210"/>
              <a:gd name="connsiteY116" fmla="*/ 210010 h 1440223"/>
              <a:gd name="connsiteX117" fmla="*/ 535020 w 1489210"/>
              <a:gd name="connsiteY117" fmla="*/ 152161 h 1440223"/>
              <a:gd name="connsiteX118" fmla="*/ 561151 w 1489210"/>
              <a:gd name="connsiteY118" fmla="*/ 108480 h 1440223"/>
              <a:gd name="connsiteX119" fmla="*/ 578805 w 1489210"/>
              <a:gd name="connsiteY119" fmla="*/ 17811 h 1440223"/>
              <a:gd name="connsiteX120" fmla="*/ 619575 w 1489210"/>
              <a:gd name="connsiteY120" fmla="*/ 339 h 1440223"/>
              <a:gd name="connsiteX121" fmla="*/ 671992 w 1489210"/>
              <a:gd name="connsiteY121" fmla="*/ 35284 h 1440223"/>
              <a:gd name="connsiteX122" fmla="*/ 692378 w 1489210"/>
              <a:gd name="connsiteY122" fmla="*/ 84791 h 1440223"/>
              <a:gd name="connsiteX123" fmla="*/ 692377 w 1489210"/>
              <a:gd name="connsiteY123" fmla="*/ 90614 h 1440223"/>
              <a:gd name="connsiteX0" fmla="*/ 692377 w 1489210"/>
              <a:gd name="connsiteY0" fmla="*/ 90614 h 1440223"/>
              <a:gd name="connsiteX1" fmla="*/ 747707 w 1489210"/>
              <a:gd name="connsiteY1" fmla="*/ 145944 h 1440223"/>
              <a:gd name="connsiteX2" fmla="*/ 768092 w 1489210"/>
              <a:gd name="connsiteY2" fmla="*/ 140119 h 1440223"/>
              <a:gd name="connsiteX3" fmla="*/ 776828 w 1489210"/>
              <a:gd name="connsiteY3" fmla="*/ 113911 h 1440223"/>
              <a:gd name="connsiteX4" fmla="*/ 849631 w 1489210"/>
              <a:gd name="connsiteY4" fmla="*/ 160504 h 1440223"/>
              <a:gd name="connsiteX5" fmla="*/ 928258 w 1489210"/>
              <a:gd name="connsiteY5" fmla="*/ 160504 h 1440223"/>
              <a:gd name="connsiteX6" fmla="*/ 939906 w 1489210"/>
              <a:gd name="connsiteY6" fmla="*/ 148856 h 1440223"/>
              <a:gd name="connsiteX7" fmla="*/ 960291 w 1489210"/>
              <a:gd name="connsiteY7" fmla="*/ 148856 h 1440223"/>
              <a:gd name="connsiteX8" fmla="*/ 942818 w 1489210"/>
              <a:gd name="connsiteY8" fmla="*/ 116823 h 1440223"/>
              <a:gd name="connsiteX9" fmla="*/ 1001060 w 1489210"/>
              <a:gd name="connsiteY9" fmla="*/ 61493 h 1440223"/>
              <a:gd name="connsiteX10" fmla="*/ 1038918 w 1489210"/>
              <a:gd name="connsiteY10" fmla="*/ 73141 h 1440223"/>
              <a:gd name="connsiteX11" fmla="*/ 1009797 w 1489210"/>
              <a:gd name="connsiteY11" fmla="*/ 131383 h 1440223"/>
              <a:gd name="connsiteX12" fmla="*/ 1036006 w 1489210"/>
              <a:gd name="connsiteY12" fmla="*/ 151768 h 1440223"/>
              <a:gd name="connsiteX13" fmla="*/ 1068039 w 1489210"/>
              <a:gd name="connsiteY13" fmla="*/ 172153 h 1440223"/>
              <a:gd name="connsiteX14" fmla="*/ 1105896 w 1489210"/>
              <a:gd name="connsiteY14" fmla="*/ 172153 h 1440223"/>
              <a:gd name="connsiteX15" fmla="*/ 1146665 w 1489210"/>
              <a:gd name="connsiteY15" fmla="*/ 204186 h 1440223"/>
              <a:gd name="connsiteX16" fmla="*/ 1175786 w 1489210"/>
              <a:gd name="connsiteY16" fmla="*/ 192537 h 1440223"/>
              <a:gd name="connsiteX17" fmla="*/ 1201995 w 1489210"/>
              <a:gd name="connsiteY17" fmla="*/ 224570 h 1440223"/>
              <a:gd name="connsiteX18" fmla="*/ 1271886 w 1489210"/>
              <a:gd name="connsiteY18" fmla="*/ 256604 h 1440223"/>
              <a:gd name="connsiteX19" fmla="*/ 1318479 w 1489210"/>
              <a:gd name="connsiteY19" fmla="*/ 236219 h 1440223"/>
              <a:gd name="connsiteX20" fmla="*/ 1333040 w 1489210"/>
              <a:gd name="connsiteY20" fmla="*/ 279900 h 1440223"/>
              <a:gd name="connsiteX21" fmla="*/ 1298095 w 1489210"/>
              <a:gd name="connsiteY21" fmla="*/ 323582 h 1440223"/>
              <a:gd name="connsiteX22" fmla="*/ 1254413 w 1489210"/>
              <a:gd name="connsiteY22" fmla="*/ 346879 h 1440223"/>
              <a:gd name="connsiteX23" fmla="*/ 1289358 w 1489210"/>
              <a:gd name="connsiteY23" fmla="*/ 373088 h 1440223"/>
              <a:gd name="connsiteX24" fmla="*/ 1309743 w 1489210"/>
              <a:gd name="connsiteY24" fmla="*/ 428418 h 1440223"/>
              <a:gd name="connsiteX25" fmla="*/ 1289358 w 1489210"/>
              <a:gd name="connsiteY25" fmla="*/ 434242 h 1440223"/>
              <a:gd name="connsiteX26" fmla="*/ 1295183 w 1489210"/>
              <a:gd name="connsiteY26" fmla="*/ 463363 h 1440223"/>
              <a:gd name="connsiteX27" fmla="*/ 1333040 w 1489210"/>
              <a:gd name="connsiteY27" fmla="*/ 498308 h 1440223"/>
              <a:gd name="connsiteX28" fmla="*/ 1362161 w 1489210"/>
              <a:gd name="connsiteY28" fmla="*/ 492484 h 1440223"/>
              <a:gd name="connsiteX29" fmla="*/ 1388370 w 1489210"/>
              <a:gd name="connsiteY29" fmla="*/ 518693 h 1440223"/>
              <a:gd name="connsiteX30" fmla="*/ 1397106 w 1489210"/>
              <a:gd name="connsiteY30" fmla="*/ 565286 h 1440223"/>
              <a:gd name="connsiteX31" fmla="*/ 1400018 w 1489210"/>
              <a:gd name="connsiteY31" fmla="*/ 594407 h 1440223"/>
              <a:gd name="connsiteX32" fmla="*/ 1408755 w 1489210"/>
              <a:gd name="connsiteY32" fmla="*/ 611880 h 1440223"/>
              <a:gd name="connsiteX33" fmla="*/ 1420403 w 1489210"/>
              <a:gd name="connsiteY33" fmla="*/ 611880 h 1440223"/>
              <a:gd name="connsiteX34" fmla="*/ 1397106 w 1489210"/>
              <a:gd name="connsiteY34" fmla="*/ 649737 h 1440223"/>
              <a:gd name="connsiteX35" fmla="*/ 1330128 w 1489210"/>
              <a:gd name="connsiteY35" fmla="*/ 641001 h 1440223"/>
              <a:gd name="connsiteX36" fmla="*/ 1318479 w 1489210"/>
              <a:gd name="connsiteY36" fmla="*/ 664298 h 1440223"/>
              <a:gd name="connsiteX37" fmla="*/ 1330128 w 1489210"/>
              <a:gd name="connsiteY37" fmla="*/ 696331 h 1440223"/>
              <a:gd name="connsiteX38" fmla="*/ 1347600 w 1489210"/>
              <a:gd name="connsiteY38" fmla="*/ 774958 h 1440223"/>
              <a:gd name="connsiteX39" fmla="*/ 1362161 w 1489210"/>
              <a:gd name="connsiteY39" fmla="*/ 792430 h 1440223"/>
              <a:gd name="connsiteX40" fmla="*/ 1315567 w 1489210"/>
              <a:gd name="connsiteY40" fmla="*/ 804079 h 1440223"/>
              <a:gd name="connsiteX41" fmla="*/ 1280622 w 1489210"/>
              <a:gd name="connsiteY41" fmla="*/ 824463 h 1440223"/>
              <a:gd name="connsiteX42" fmla="*/ 1263149 w 1489210"/>
              <a:gd name="connsiteY42" fmla="*/ 908914 h 1440223"/>
              <a:gd name="connsiteX43" fmla="*/ 1245677 w 1489210"/>
              <a:gd name="connsiteY43" fmla="*/ 970069 h 1440223"/>
              <a:gd name="connsiteX44" fmla="*/ 1239853 w 1489210"/>
              <a:gd name="connsiteY44" fmla="*/ 990453 h 1440223"/>
              <a:gd name="connsiteX45" fmla="*/ 1222380 w 1489210"/>
              <a:gd name="connsiteY45" fmla="*/ 1013750 h 1440223"/>
              <a:gd name="connsiteX46" fmla="*/ 1201995 w 1489210"/>
              <a:gd name="connsiteY46" fmla="*/ 1077816 h 1440223"/>
              <a:gd name="connsiteX47" fmla="*/ 1266062 w 1489210"/>
              <a:gd name="connsiteY47" fmla="*/ 1080728 h 1440223"/>
              <a:gd name="connsiteX48" fmla="*/ 1330128 w 1489210"/>
              <a:gd name="connsiteY48" fmla="*/ 1109849 h 1440223"/>
              <a:gd name="connsiteX49" fmla="*/ 1423315 w 1489210"/>
              <a:gd name="connsiteY49" fmla="*/ 1173916 h 1440223"/>
              <a:gd name="connsiteX50" fmla="*/ 1487381 w 1489210"/>
              <a:gd name="connsiteY50" fmla="*/ 1200125 h 1440223"/>
              <a:gd name="connsiteX51" fmla="*/ 1466997 w 1489210"/>
              <a:gd name="connsiteY51" fmla="*/ 1220509 h 1440223"/>
              <a:gd name="connsiteX52" fmla="*/ 1417491 w 1489210"/>
              <a:gd name="connsiteY52" fmla="*/ 1237982 h 1440223"/>
              <a:gd name="connsiteX53" fmla="*/ 1402930 w 1489210"/>
              <a:gd name="connsiteY53" fmla="*/ 1258367 h 1440223"/>
              <a:gd name="connsiteX54" fmla="*/ 1289358 w 1489210"/>
              <a:gd name="connsiteY54" fmla="*/ 1270015 h 1440223"/>
              <a:gd name="connsiteX55" fmla="*/ 1298095 w 1489210"/>
              <a:gd name="connsiteY55" fmla="*/ 1310784 h 1440223"/>
              <a:gd name="connsiteX56" fmla="*/ 1268974 w 1489210"/>
              <a:gd name="connsiteY56" fmla="*/ 1377763 h 1440223"/>
              <a:gd name="connsiteX57" fmla="*/ 1225292 w 1489210"/>
              <a:gd name="connsiteY57" fmla="*/ 1383587 h 1440223"/>
              <a:gd name="connsiteX58" fmla="*/ 1169962 w 1489210"/>
              <a:gd name="connsiteY58" fmla="*/ 1371939 h 1440223"/>
              <a:gd name="connsiteX59" fmla="*/ 1161226 w 1489210"/>
              <a:gd name="connsiteY59" fmla="*/ 1438917 h 1440223"/>
              <a:gd name="connsiteX60" fmla="*/ 1114632 w 1489210"/>
              <a:gd name="connsiteY60" fmla="*/ 1412708 h 1440223"/>
              <a:gd name="connsiteX61" fmla="*/ 1079687 w 1489210"/>
              <a:gd name="connsiteY61" fmla="*/ 1369027 h 1440223"/>
              <a:gd name="connsiteX62" fmla="*/ 989412 w 1489210"/>
              <a:gd name="connsiteY62" fmla="*/ 1304960 h 1440223"/>
              <a:gd name="connsiteX63" fmla="*/ 910785 w 1489210"/>
              <a:gd name="connsiteY63" fmla="*/ 1293312 h 1440223"/>
              <a:gd name="connsiteX64" fmla="*/ 884576 w 1489210"/>
              <a:gd name="connsiteY64" fmla="*/ 1316609 h 1440223"/>
              <a:gd name="connsiteX65" fmla="*/ 835070 w 1489210"/>
              <a:gd name="connsiteY65" fmla="*/ 1287488 h 1440223"/>
              <a:gd name="connsiteX66" fmla="*/ 820510 w 1489210"/>
              <a:gd name="connsiteY66" fmla="*/ 1322433 h 1440223"/>
              <a:gd name="connsiteX67" fmla="*/ 753532 w 1489210"/>
              <a:gd name="connsiteY67" fmla="*/ 1369027 h 1440223"/>
              <a:gd name="connsiteX68" fmla="*/ 736059 w 1489210"/>
              <a:gd name="connsiteY68" fmla="*/ 1377763 h 1440223"/>
              <a:gd name="connsiteX69" fmla="*/ 695290 w 1489210"/>
              <a:gd name="connsiteY69" fmla="*/ 1310784 h 1440223"/>
              <a:gd name="connsiteX70" fmla="*/ 616663 w 1489210"/>
              <a:gd name="connsiteY70" fmla="*/ 1235070 h 1440223"/>
              <a:gd name="connsiteX71" fmla="*/ 517651 w 1489210"/>
              <a:gd name="connsiteY71" fmla="*/ 1205949 h 1440223"/>
              <a:gd name="connsiteX72" fmla="*/ 450673 w 1489210"/>
              <a:gd name="connsiteY72" fmla="*/ 1124410 h 1440223"/>
              <a:gd name="connsiteX73" fmla="*/ 369134 w 1489210"/>
              <a:gd name="connsiteY73" fmla="*/ 1147707 h 1440223"/>
              <a:gd name="connsiteX74" fmla="*/ 319628 w 1489210"/>
              <a:gd name="connsiteY74" fmla="*/ 1150619 h 1440223"/>
              <a:gd name="connsiteX75" fmla="*/ 270123 w 1489210"/>
              <a:gd name="connsiteY75" fmla="*/ 1101113 h 1440223"/>
              <a:gd name="connsiteX76" fmla="*/ 258474 w 1489210"/>
              <a:gd name="connsiteY76" fmla="*/ 1010838 h 1440223"/>
              <a:gd name="connsiteX77" fmla="*/ 249738 w 1489210"/>
              <a:gd name="connsiteY77" fmla="*/ 946772 h 1440223"/>
              <a:gd name="connsiteX78" fmla="*/ 188584 w 1489210"/>
              <a:gd name="connsiteY78" fmla="*/ 859409 h 1440223"/>
              <a:gd name="connsiteX79" fmla="*/ 139078 w 1489210"/>
              <a:gd name="connsiteY79" fmla="*/ 830288 h 1440223"/>
              <a:gd name="connsiteX80" fmla="*/ 130342 w 1489210"/>
              <a:gd name="connsiteY80" fmla="*/ 801167 h 1440223"/>
              <a:gd name="connsiteX81" fmla="*/ 69188 w 1489210"/>
              <a:gd name="connsiteY81" fmla="*/ 777870 h 1440223"/>
              <a:gd name="connsiteX82" fmla="*/ 13858 w 1489210"/>
              <a:gd name="connsiteY82" fmla="*/ 702155 h 1440223"/>
              <a:gd name="connsiteX83" fmla="*/ 2209 w 1489210"/>
              <a:gd name="connsiteY83" fmla="*/ 614792 h 1440223"/>
              <a:gd name="connsiteX84" fmla="*/ 48803 w 1489210"/>
              <a:gd name="connsiteY84" fmla="*/ 623528 h 1440223"/>
              <a:gd name="connsiteX85" fmla="*/ 51715 w 1489210"/>
              <a:gd name="connsiteY85" fmla="*/ 527429 h 1440223"/>
              <a:gd name="connsiteX86" fmla="*/ 121606 w 1489210"/>
              <a:gd name="connsiteY86" fmla="*/ 533253 h 1440223"/>
              <a:gd name="connsiteX87" fmla="*/ 136166 w 1489210"/>
              <a:gd name="connsiteY87" fmla="*/ 466275 h 1440223"/>
              <a:gd name="connsiteX88" fmla="*/ 170746 w 1489210"/>
              <a:gd name="connsiteY88" fmla="*/ 466717 h 1440223"/>
              <a:gd name="connsiteX89" fmla="*/ 185672 w 1489210"/>
              <a:gd name="connsiteY89" fmla="*/ 431331 h 1440223"/>
              <a:gd name="connsiteX90" fmla="*/ 325453 w 1489210"/>
              <a:gd name="connsiteY90" fmla="*/ 381824 h 1440223"/>
              <a:gd name="connsiteX91" fmla="*/ 360398 w 1489210"/>
              <a:gd name="connsiteY91" fmla="*/ 440066 h 1440223"/>
              <a:gd name="connsiteX92" fmla="*/ 409904 w 1489210"/>
              <a:gd name="connsiteY92" fmla="*/ 445890 h 1440223"/>
              <a:gd name="connsiteX93" fmla="*/ 441753 w 1489210"/>
              <a:gd name="connsiteY93" fmla="*/ 472000 h 1440223"/>
              <a:gd name="connsiteX94" fmla="*/ 485618 w 1489210"/>
              <a:gd name="connsiteY94" fmla="*/ 492484 h 1440223"/>
              <a:gd name="connsiteX95" fmla="*/ 459409 w 1489210"/>
              <a:gd name="connsiteY95" fmla="*/ 533253 h 1440223"/>
              <a:gd name="connsiteX96" fmla="*/ 421552 w 1489210"/>
              <a:gd name="connsiteY96" fmla="*/ 550726 h 1440223"/>
              <a:gd name="connsiteX97" fmla="*/ 401167 w 1489210"/>
              <a:gd name="connsiteY97" fmla="*/ 492484 h 1440223"/>
              <a:gd name="connsiteX98" fmla="*/ 380809 w 1489210"/>
              <a:gd name="connsiteY98" fmla="*/ 489915 h 1440223"/>
              <a:gd name="connsiteX99" fmla="*/ 331277 w 1489210"/>
              <a:gd name="connsiteY99" fmla="*/ 507044 h 1440223"/>
              <a:gd name="connsiteX100" fmla="*/ 302156 w 1489210"/>
              <a:gd name="connsiteY100" fmla="*/ 512869 h 1440223"/>
              <a:gd name="connsiteX101" fmla="*/ 334189 w 1489210"/>
              <a:gd name="connsiteY101" fmla="*/ 550726 h 1440223"/>
              <a:gd name="connsiteX102" fmla="*/ 377870 w 1489210"/>
              <a:gd name="connsiteY102" fmla="*/ 562374 h 1440223"/>
              <a:gd name="connsiteX103" fmla="*/ 377870 w 1489210"/>
              <a:gd name="connsiteY103" fmla="*/ 606056 h 1440223"/>
              <a:gd name="connsiteX104" fmla="*/ 436113 w 1489210"/>
              <a:gd name="connsiteY104" fmla="*/ 617704 h 1440223"/>
              <a:gd name="connsiteX105" fmla="*/ 491442 w 1489210"/>
              <a:gd name="connsiteY105" fmla="*/ 600232 h 1440223"/>
              <a:gd name="connsiteX106" fmla="*/ 593366 w 1489210"/>
              <a:gd name="connsiteY106" fmla="*/ 559462 h 1440223"/>
              <a:gd name="connsiteX107" fmla="*/ 619575 w 1489210"/>
              <a:gd name="connsiteY107" fmla="*/ 524517 h 1440223"/>
              <a:gd name="connsiteX108" fmla="*/ 610839 w 1489210"/>
              <a:gd name="connsiteY108" fmla="*/ 489572 h 1440223"/>
              <a:gd name="connsiteX109" fmla="*/ 628311 w 1489210"/>
              <a:gd name="connsiteY109" fmla="*/ 463363 h 1440223"/>
              <a:gd name="connsiteX110" fmla="*/ 648461 w 1489210"/>
              <a:gd name="connsiteY110" fmla="*/ 458079 h 1440223"/>
              <a:gd name="connsiteX111" fmla="*/ 668741 w 1489210"/>
              <a:gd name="connsiteY111" fmla="*/ 405220 h 1440223"/>
              <a:gd name="connsiteX112" fmla="*/ 605014 w 1489210"/>
              <a:gd name="connsiteY112" fmla="*/ 358527 h 1440223"/>
              <a:gd name="connsiteX113" fmla="*/ 543860 w 1489210"/>
              <a:gd name="connsiteY113" fmla="*/ 317758 h 1440223"/>
              <a:gd name="connsiteX114" fmla="*/ 543860 w 1489210"/>
              <a:gd name="connsiteY114" fmla="*/ 285726 h 1440223"/>
              <a:gd name="connsiteX115" fmla="*/ 543625 w 1489210"/>
              <a:gd name="connsiteY115" fmla="*/ 256652 h 1440223"/>
              <a:gd name="connsiteX116" fmla="*/ 526388 w 1489210"/>
              <a:gd name="connsiteY116" fmla="*/ 210010 h 1440223"/>
              <a:gd name="connsiteX117" fmla="*/ 535020 w 1489210"/>
              <a:gd name="connsiteY117" fmla="*/ 152161 h 1440223"/>
              <a:gd name="connsiteX118" fmla="*/ 561151 w 1489210"/>
              <a:gd name="connsiteY118" fmla="*/ 108480 h 1440223"/>
              <a:gd name="connsiteX119" fmla="*/ 578805 w 1489210"/>
              <a:gd name="connsiteY119" fmla="*/ 17811 h 1440223"/>
              <a:gd name="connsiteX120" fmla="*/ 619575 w 1489210"/>
              <a:gd name="connsiteY120" fmla="*/ 339 h 1440223"/>
              <a:gd name="connsiteX121" fmla="*/ 671992 w 1489210"/>
              <a:gd name="connsiteY121" fmla="*/ 35284 h 1440223"/>
              <a:gd name="connsiteX122" fmla="*/ 692378 w 1489210"/>
              <a:gd name="connsiteY122" fmla="*/ 84791 h 1440223"/>
              <a:gd name="connsiteX123" fmla="*/ 692377 w 1489210"/>
              <a:gd name="connsiteY123" fmla="*/ 90614 h 1440223"/>
              <a:gd name="connsiteX0" fmla="*/ 692377 w 1489210"/>
              <a:gd name="connsiteY0" fmla="*/ 90614 h 1440223"/>
              <a:gd name="connsiteX1" fmla="*/ 747707 w 1489210"/>
              <a:gd name="connsiteY1" fmla="*/ 145944 h 1440223"/>
              <a:gd name="connsiteX2" fmla="*/ 768092 w 1489210"/>
              <a:gd name="connsiteY2" fmla="*/ 140119 h 1440223"/>
              <a:gd name="connsiteX3" fmla="*/ 776828 w 1489210"/>
              <a:gd name="connsiteY3" fmla="*/ 113911 h 1440223"/>
              <a:gd name="connsiteX4" fmla="*/ 849631 w 1489210"/>
              <a:gd name="connsiteY4" fmla="*/ 160504 h 1440223"/>
              <a:gd name="connsiteX5" fmla="*/ 928258 w 1489210"/>
              <a:gd name="connsiteY5" fmla="*/ 160504 h 1440223"/>
              <a:gd name="connsiteX6" fmla="*/ 939906 w 1489210"/>
              <a:gd name="connsiteY6" fmla="*/ 148856 h 1440223"/>
              <a:gd name="connsiteX7" fmla="*/ 960291 w 1489210"/>
              <a:gd name="connsiteY7" fmla="*/ 148856 h 1440223"/>
              <a:gd name="connsiteX8" fmla="*/ 942818 w 1489210"/>
              <a:gd name="connsiteY8" fmla="*/ 116823 h 1440223"/>
              <a:gd name="connsiteX9" fmla="*/ 1001060 w 1489210"/>
              <a:gd name="connsiteY9" fmla="*/ 61493 h 1440223"/>
              <a:gd name="connsiteX10" fmla="*/ 1038918 w 1489210"/>
              <a:gd name="connsiteY10" fmla="*/ 73141 h 1440223"/>
              <a:gd name="connsiteX11" fmla="*/ 1009797 w 1489210"/>
              <a:gd name="connsiteY11" fmla="*/ 131383 h 1440223"/>
              <a:gd name="connsiteX12" fmla="*/ 1036006 w 1489210"/>
              <a:gd name="connsiteY12" fmla="*/ 151768 h 1440223"/>
              <a:gd name="connsiteX13" fmla="*/ 1068039 w 1489210"/>
              <a:gd name="connsiteY13" fmla="*/ 172153 h 1440223"/>
              <a:gd name="connsiteX14" fmla="*/ 1105896 w 1489210"/>
              <a:gd name="connsiteY14" fmla="*/ 172153 h 1440223"/>
              <a:gd name="connsiteX15" fmla="*/ 1146665 w 1489210"/>
              <a:gd name="connsiteY15" fmla="*/ 204186 h 1440223"/>
              <a:gd name="connsiteX16" fmla="*/ 1175786 w 1489210"/>
              <a:gd name="connsiteY16" fmla="*/ 192537 h 1440223"/>
              <a:gd name="connsiteX17" fmla="*/ 1201995 w 1489210"/>
              <a:gd name="connsiteY17" fmla="*/ 224570 h 1440223"/>
              <a:gd name="connsiteX18" fmla="*/ 1271886 w 1489210"/>
              <a:gd name="connsiteY18" fmla="*/ 256604 h 1440223"/>
              <a:gd name="connsiteX19" fmla="*/ 1318479 w 1489210"/>
              <a:gd name="connsiteY19" fmla="*/ 236219 h 1440223"/>
              <a:gd name="connsiteX20" fmla="*/ 1333040 w 1489210"/>
              <a:gd name="connsiteY20" fmla="*/ 279900 h 1440223"/>
              <a:gd name="connsiteX21" fmla="*/ 1298095 w 1489210"/>
              <a:gd name="connsiteY21" fmla="*/ 323582 h 1440223"/>
              <a:gd name="connsiteX22" fmla="*/ 1254413 w 1489210"/>
              <a:gd name="connsiteY22" fmla="*/ 346879 h 1440223"/>
              <a:gd name="connsiteX23" fmla="*/ 1289358 w 1489210"/>
              <a:gd name="connsiteY23" fmla="*/ 373088 h 1440223"/>
              <a:gd name="connsiteX24" fmla="*/ 1309743 w 1489210"/>
              <a:gd name="connsiteY24" fmla="*/ 428418 h 1440223"/>
              <a:gd name="connsiteX25" fmla="*/ 1289358 w 1489210"/>
              <a:gd name="connsiteY25" fmla="*/ 434242 h 1440223"/>
              <a:gd name="connsiteX26" fmla="*/ 1295183 w 1489210"/>
              <a:gd name="connsiteY26" fmla="*/ 463363 h 1440223"/>
              <a:gd name="connsiteX27" fmla="*/ 1333040 w 1489210"/>
              <a:gd name="connsiteY27" fmla="*/ 498308 h 1440223"/>
              <a:gd name="connsiteX28" fmla="*/ 1362161 w 1489210"/>
              <a:gd name="connsiteY28" fmla="*/ 492484 h 1440223"/>
              <a:gd name="connsiteX29" fmla="*/ 1388370 w 1489210"/>
              <a:gd name="connsiteY29" fmla="*/ 518693 h 1440223"/>
              <a:gd name="connsiteX30" fmla="*/ 1397106 w 1489210"/>
              <a:gd name="connsiteY30" fmla="*/ 565286 h 1440223"/>
              <a:gd name="connsiteX31" fmla="*/ 1400018 w 1489210"/>
              <a:gd name="connsiteY31" fmla="*/ 594407 h 1440223"/>
              <a:gd name="connsiteX32" fmla="*/ 1408755 w 1489210"/>
              <a:gd name="connsiteY32" fmla="*/ 611880 h 1440223"/>
              <a:gd name="connsiteX33" fmla="*/ 1420403 w 1489210"/>
              <a:gd name="connsiteY33" fmla="*/ 611880 h 1440223"/>
              <a:gd name="connsiteX34" fmla="*/ 1397106 w 1489210"/>
              <a:gd name="connsiteY34" fmla="*/ 649737 h 1440223"/>
              <a:gd name="connsiteX35" fmla="*/ 1330128 w 1489210"/>
              <a:gd name="connsiteY35" fmla="*/ 641001 h 1440223"/>
              <a:gd name="connsiteX36" fmla="*/ 1318479 w 1489210"/>
              <a:gd name="connsiteY36" fmla="*/ 664298 h 1440223"/>
              <a:gd name="connsiteX37" fmla="*/ 1330128 w 1489210"/>
              <a:gd name="connsiteY37" fmla="*/ 696331 h 1440223"/>
              <a:gd name="connsiteX38" fmla="*/ 1347600 w 1489210"/>
              <a:gd name="connsiteY38" fmla="*/ 774958 h 1440223"/>
              <a:gd name="connsiteX39" fmla="*/ 1362161 w 1489210"/>
              <a:gd name="connsiteY39" fmla="*/ 792430 h 1440223"/>
              <a:gd name="connsiteX40" fmla="*/ 1315567 w 1489210"/>
              <a:gd name="connsiteY40" fmla="*/ 804079 h 1440223"/>
              <a:gd name="connsiteX41" fmla="*/ 1280622 w 1489210"/>
              <a:gd name="connsiteY41" fmla="*/ 824463 h 1440223"/>
              <a:gd name="connsiteX42" fmla="*/ 1263149 w 1489210"/>
              <a:gd name="connsiteY42" fmla="*/ 908914 h 1440223"/>
              <a:gd name="connsiteX43" fmla="*/ 1245677 w 1489210"/>
              <a:gd name="connsiteY43" fmla="*/ 970069 h 1440223"/>
              <a:gd name="connsiteX44" fmla="*/ 1239853 w 1489210"/>
              <a:gd name="connsiteY44" fmla="*/ 990453 h 1440223"/>
              <a:gd name="connsiteX45" fmla="*/ 1222380 w 1489210"/>
              <a:gd name="connsiteY45" fmla="*/ 1013750 h 1440223"/>
              <a:gd name="connsiteX46" fmla="*/ 1201995 w 1489210"/>
              <a:gd name="connsiteY46" fmla="*/ 1077816 h 1440223"/>
              <a:gd name="connsiteX47" fmla="*/ 1266062 w 1489210"/>
              <a:gd name="connsiteY47" fmla="*/ 1080728 h 1440223"/>
              <a:gd name="connsiteX48" fmla="*/ 1330128 w 1489210"/>
              <a:gd name="connsiteY48" fmla="*/ 1109849 h 1440223"/>
              <a:gd name="connsiteX49" fmla="*/ 1423315 w 1489210"/>
              <a:gd name="connsiteY49" fmla="*/ 1173916 h 1440223"/>
              <a:gd name="connsiteX50" fmla="*/ 1487381 w 1489210"/>
              <a:gd name="connsiteY50" fmla="*/ 1200125 h 1440223"/>
              <a:gd name="connsiteX51" fmla="*/ 1466997 w 1489210"/>
              <a:gd name="connsiteY51" fmla="*/ 1220509 h 1440223"/>
              <a:gd name="connsiteX52" fmla="*/ 1417491 w 1489210"/>
              <a:gd name="connsiteY52" fmla="*/ 1237982 h 1440223"/>
              <a:gd name="connsiteX53" fmla="*/ 1402930 w 1489210"/>
              <a:gd name="connsiteY53" fmla="*/ 1258367 h 1440223"/>
              <a:gd name="connsiteX54" fmla="*/ 1289358 w 1489210"/>
              <a:gd name="connsiteY54" fmla="*/ 1270015 h 1440223"/>
              <a:gd name="connsiteX55" fmla="*/ 1298095 w 1489210"/>
              <a:gd name="connsiteY55" fmla="*/ 1310784 h 1440223"/>
              <a:gd name="connsiteX56" fmla="*/ 1268974 w 1489210"/>
              <a:gd name="connsiteY56" fmla="*/ 1377763 h 1440223"/>
              <a:gd name="connsiteX57" fmla="*/ 1225292 w 1489210"/>
              <a:gd name="connsiteY57" fmla="*/ 1383587 h 1440223"/>
              <a:gd name="connsiteX58" fmla="*/ 1169962 w 1489210"/>
              <a:gd name="connsiteY58" fmla="*/ 1371939 h 1440223"/>
              <a:gd name="connsiteX59" fmla="*/ 1161226 w 1489210"/>
              <a:gd name="connsiteY59" fmla="*/ 1438917 h 1440223"/>
              <a:gd name="connsiteX60" fmla="*/ 1114632 w 1489210"/>
              <a:gd name="connsiteY60" fmla="*/ 1412708 h 1440223"/>
              <a:gd name="connsiteX61" fmla="*/ 1079687 w 1489210"/>
              <a:gd name="connsiteY61" fmla="*/ 1369027 h 1440223"/>
              <a:gd name="connsiteX62" fmla="*/ 989412 w 1489210"/>
              <a:gd name="connsiteY62" fmla="*/ 1304960 h 1440223"/>
              <a:gd name="connsiteX63" fmla="*/ 910785 w 1489210"/>
              <a:gd name="connsiteY63" fmla="*/ 1293312 h 1440223"/>
              <a:gd name="connsiteX64" fmla="*/ 884576 w 1489210"/>
              <a:gd name="connsiteY64" fmla="*/ 1316609 h 1440223"/>
              <a:gd name="connsiteX65" fmla="*/ 835070 w 1489210"/>
              <a:gd name="connsiteY65" fmla="*/ 1287488 h 1440223"/>
              <a:gd name="connsiteX66" fmla="*/ 820510 w 1489210"/>
              <a:gd name="connsiteY66" fmla="*/ 1322433 h 1440223"/>
              <a:gd name="connsiteX67" fmla="*/ 753532 w 1489210"/>
              <a:gd name="connsiteY67" fmla="*/ 1369027 h 1440223"/>
              <a:gd name="connsiteX68" fmla="*/ 736059 w 1489210"/>
              <a:gd name="connsiteY68" fmla="*/ 1377763 h 1440223"/>
              <a:gd name="connsiteX69" fmla="*/ 695290 w 1489210"/>
              <a:gd name="connsiteY69" fmla="*/ 1310784 h 1440223"/>
              <a:gd name="connsiteX70" fmla="*/ 616663 w 1489210"/>
              <a:gd name="connsiteY70" fmla="*/ 1235070 h 1440223"/>
              <a:gd name="connsiteX71" fmla="*/ 517651 w 1489210"/>
              <a:gd name="connsiteY71" fmla="*/ 1205949 h 1440223"/>
              <a:gd name="connsiteX72" fmla="*/ 450673 w 1489210"/>
              <a:gd name="connsiteY72" fmla="*/ 1124410 h 1440223"/>
              <a:gd name="connsiteX73" fmla="*/ 369134 w 1489210"/>
              <a:gd name="connsiteY73" fmla="*/ 1147707 h 1440223"/>
              <a:gd name="connsiteX74" fmla="*/ 319628 w 1489210"/>
              <a:gd name="connsiteY74" fmla="*/ 1150619 h 1440223"/>
              <a:gd name="connsiteX75" fmla="*/ 270123 w 1489210"/>
              <a:gd name="connsiteY75" fmla="*/ 1101113 h 1440223"/>
              <a:gd name="connsiteX76" fmla="*/ 258474 w 1489210"/>
              <a:gd name="connsiteY76" fmla="*/ 1010838 h 1440223"/>
              <a:gd name="connsiteX77" fmla="*/ 249738 w 1489210"/>
              <a:gd name="connsiteY77" fmla="*/ 946772 h 1440223"/>
              <a:gd name="connsiteX78" fmla="*/ 188584 w 1489210"/>
              <a:gd name="connsiteY78" fmla="*/ 859409 h 1440223"/>
              <a:gd name="connsiteX79" fmla="*/ 139078 w 1489210"/>
              <a:gd name="connsiteY79" fmla="*/ 830288 h 1440223"/>
              <a:gd name="connsiteX80" fmla="*/ 130342 w 1489210"/>
              <a:gd name="connsiteY80" fmla="*/ 801167 h 1440223"/>
              <a:gd name="connsiteX81" fmla="*/ 69188 w 1489210"/>
              <a:gd name="connsiteY81" fmla="*/ 777870 h 1440223"/>
              <a:gd name="connsiteX82" fmla="*/ 13858 w 1489210"/>
              <a:gd name="connsiteY82" fmla="*/ 702155 h 1440223"/>
              <a:gd name="connsiteX83" fmla="*/ 2209 w 1489210"/>
              <a:gd name="connsiteY83" fmla="*/ 614792 h 1440223"/>
              <a:gd name="connsiteX84" fmla="*/ 48803 w 1489210"/>
              <a:gd name="connsiteY84" fmla="*/ 623528 h 1440223"/>
              <a:gd name="connsiteX85" fmla="*/ 51715 w 1489210"/>
              <a:gd name="connsiteY85" fmla="*/ 527429 h 1440223"/>
              <a:gd name="connsiteX86" fmla="*/ 121606 w 1489210"/>
              <a:gd name="connsiteY86" fmla="*/ 533253 h 1440223"/>
              <a:gd name="connsiteX87" fmla="*/ 136166 w 1489210"/>
              <a:gd name="connsiteY87" fmla="*/ 466275 h 1440223"/>
              <a:gd name="connsiteX88" fmla="*/ 170746 w 1489210"/>
              <a:gd name="connsiteY88" fmla="*/ 466717 h 1440223"/>
              <a:gd name="connsiteX89" fmla="*/ 208759 w 1489210"/>
              <a:gd name="connsiteY89" fmla="*/ 443176 h 1440223"/>
              <a:gd name="connsiteX90" fmla="*/ 325453 w 1489210"/>
              <a:gd name="connsiteY90" fmla="*/ 381824 h 1440223"/>
              <a:gd name="connsiteX91" fmla="*/ 360398 w 1489210"/>
              <a:gd name="connsiteY91" fmla="*/ 440066 h 1440223"/>
              <a:gd name="connsiteX92" fmla="*/ 409904 w 1489210"/>
              <a:gd name="connsiteY92" fmla="*/ 445890 h 1440223"/>
              <a:gd name="connsiteX93" fmla="*/ 441753 w 1489210"/>
              <a:gd name="connsiteY93" fmla="*/ 472000 h 1440223"/>
              <a:gd name="connsiteX94" fmla="*/ 485618 w 1489210"/>
              <a:gd name="connsiteY94" fmla="*/ 492484 h 1440223"/>
              <a:gd name="connsiteX95" fmla="*/ 459409 w 1489210"/>
              <a:gd name="connsiteY95" fmla="*/ 533253 h 1440223"/>
              <a:gd name="connsiteX96" fmla="*/ 421552 w 1489210"/>
              <a:gd name="connsiteY96" fmla="*/ 550726 h 1440223"/>
              <a:gd name="connsiteX97" fmla="*/ 401167 w 1489210"/>
              <a:gd name="connsiteY97" fmla="*/ 492484 h 1440223"/>
              <a:gd name="connsiteX98" fmla="*/ 380809 w 1489210"/>
              <a:gd name="connsiteY98" fmla="*/ 489915 h 1440223"/>
              <a:gd name="connsiteX99" fmla="*/ 331277 w 1489210"/>
              <a:gd name="connsiteY99" fmla="*/ 507044 h 1440223"/>
              <a:gd name="connsiteX100" fmla="*/ 302156 w 1489210"/>
              <a:gd name="connsiteY100" fmla="*/ 512869 h 1440223"/>
              <a:gd name="connsiteX101" fmla="*/ 334189 w 1489210"/>
              <a:gd name="connsiteY101" fmla="*/ 550726 h 1440223"/>
              <a:gd name="connsiteX102" fmla="*/ 377870 w 1489210"/>
              <a:gd name="connsiteY102" fmla="*/ 562374 h 1440223"/>
              <a:gd name="connsiteX103" fmla="*/ 377870 w 1489210"/>
              <a:gd name="connsiteY103" fmla="*/ 606056 h 1440223"/>
              <a:gd name="connsiteX104" fmla="*/ 436113 w 1489210"/>
              <a:gd name="connsiteY104" fmla="*/ 617704 h 1440223"/>
              <a:gd name="connsiteX105" fmla="*/ 491442 w 1489210"/>
              <a:gd name="connsiteY105" fmla="*/ 600232 h 1440223"/>
              <a:gd name="connsiteX106" fmla="*/ 593366 w 1489210"/>
              <a:gd name="connsiteY106" fmla="*/ 559462 h 1440223"/>
              <a:gd name="connsiteX107" fmla="*/ 619575 w 1489210"/>
              <a:gd name="connsiteY107" fmla="*/ 524517 h 1440223"/>
              <a:gd name="connsiteX108" fmla="*/ 610839 w 1489210"/>
              <a:gd name="connsiteY108" fmla="*/ 489572 h 1440223"/>
              <a:gd name="connsiteX109" fmla="*/ 628311 w 1489210"/>
              <a:gd name="connsiteY109" fmla="*/ 463363 h 1440223"/>
              <a:gd name="connsiteX110" fmla="*/ 648461 w 1489210"/>
              <a:gd name="connsiteY110" fmla="*/ 458079 h 1440223"/>
              <a:gd name="connsiteX111" fmla="*/ 668741 w 1489210"/>
              <a:gd name="connsiteY111" fmla="*/ 405220 h 1440223"/>
              <a:gd name="connsiteX112" fmla="*/ 605014 w 1489210"/>
              <a:gd name="connsiteY112" fmla="*/ 358527 h 1440223"/>
              <a:gd name="connsiteX113" fmla="*/ 543860 w 1489210"/>
              <a:gd name="connsiteY113" fmla="*/ 317758 h 1440223"/>
              <a:gd name="connsiteX114" fmla="*/ 543860 w 1489210"/>
              <a:gd name="connsiteY114" fmla="*/ 285726 h 1440223"/>
              <a:gd name="connsiteX115" fmla="*/ 543625 w 1489210"/>
              <a:gd name="connsiteY115" fmla="*/ 256652 h 1440223"/>
              <a:gd name="connsiteX116" fmla="*/ 526388 w 1489210"/>
              <a:gd name="connsiteY116" fmla="*/ 210010 h 1440223"/>
              <a:gd name="connsiteX117" fmla="*/ 535020 w 1489210"/>
              <a:gd name="connsiteY117" fmla="*/ 152161 h 1440223"/>
              <a:gd name="connsiteX118" fmla="*/ 561151 w 1489210"/>
              <a:gd name="connsiteY118" fmla="*/ 108480 h 1440223"/>
              <a:gd name="connsiteX119" fmla="*/ 578805 w 1489210"/>
              <a:gd name="connsiteY119" fmla="*/ 17811 h 1440223"/>
              <a:gd name="connsiteX120" fmla="*/ 619575 w 1489210"/>
              <a:gd name="connsiteY120" fmla="*/ 339 h 1440223"/>
              <a:gd name="connsiteX121" fmla="*/ 671992 w 1489210"/>
              <a:gd name="connsiteY121" fmla="*/ 35284 h 1440223"/>
              <a:gd name="connsiteX122" fmla="*/ 692378 w 1489210"/>
              <a:gd name="connsiteY122" fmla="*/ 84791 h 1440223"/>
              <a:gd name="connsiteX123" fmla="*/ 692377 w 1489210"/>
              <a:gd name="connsiteY123" fmla="*/ 90614 h 1440223"/>
              <a:gd name="connsiteX0" fmla="*/ 692377 w 1489210"/>
              <a:gd name="connsiteY0" fmla="*/ 90614 h 1440223"/>
              <a:gd name="connsiteX1" fmla="*/ 747707 w 1489210"/>
              <a:gd name="connsiteY1" fmla="*/ 145944 h 1440223"/>
              <a:gd name="connsiteX2" fmla="*/ 768092 w 1489210"/>
              <a:gd name="connsiteY2" fmla="*/ 140119 h 1440223"/>
              <a:gd name="connsiteX3" fmla="*/ 776828 w 1489210"/>
              <a:gd name="connsiteY3" fmla="*/ 113911 h 1440223"/>
              <a:gd name="connsiteX4" fmla="*/ 849631 w 1489210"/>
              <a:gd name="connsiteY4" fmla="*/ 160504 h 1440223"/>
              <a:gd name="connsiteX5" fmla="*/ 928258 w 1489210"/>
              <a:gd name="connsiteY5" fmla="*/ 160504 h 1440223"/>
              <a:gd name="connsiteX6" fmla="*/ 939906 w 1489210"/>
              <a:gd name="connsiteY6" fmla="*/ 148856 h 1440223"/>
              <a:gd name="connsiteX7" fmla="*/ 960291 w 1489210"/>
              <a:gd name="connsiteY7" fmla="*/ 148856 h 1440223"/>
              <a:gd name="connsiteX8" fmla="*/ 942818 w 1489210"/>
              <a:gd name="connsiteY8" fmla="*/ 116823 h 1440223"/>
              <a:gd name="connsiteX9" fmla="*/ 1001060 w 1489210"/>
              <a:gd name="connsiteY9" fmla="*/ 61493 h 1440223"/>
              <a:gd name="connsiteX10" fmla="*/ 1038918 w 1489210"/>
              <a:gd name="connsiteY10" fmla="*/ 73141 h 1440223"/>
              <a:gd name="connsiteX11" fmla="*/ 1009797 w 1489210"/>
              <a:gd name="connsiteY11" fmla="*/ 131383 h 1440223"/>
              <a:gd name="connsiteX12" fmla="*/ 1036006 w 1489210"/>
              <a:gd name="connsiteY12" fmla="*/ 151768 h 1440223"/>
              <a:gd name="connsiteX13" fmla="*/ 1068039 w 1489210"/>
              <a:gd name="connsiteY13" fmla="*/ 172153 h 1440223"/>
              <a:gd name="connsiteX14" fmla="*/ 1105896 w 1489210"/>
              <a:gd name="connsiteY14" fmla="*/ 172153 h 1440223"/>
              <a:gd name="connsiteX15" fmla="*/ 1146665 w 1489210"/>
              <a:gd name="connsiteY15" fmla="*/ 204186 h 1440223"/>
              <a:gd name="connsiteX16" fmla="*/ 1175786 w 1489210"/>
              <a:gd name="connsiteY16" fmla="*/ 192537 h 1440223"/>
              <a:gd name="connsiteX17" fmla="*/ 1201995 w 1489210"/>
              <a:gd name="connsiteY17" fmla="*/ 224570 h 1440223"/>
              <a:gd name="connsiteX18" fmla="*/ 1271886 w 1489210"/>
              <a:gd name="connsiteY18" fmla="*/ 256604 h 1440223"/>
              <a:gd name="connsiteX19" fmla="*/ 1318479 w 1489210"/>
              <a:gd name="connsiteY19" fmla="*/ 236219 h 1440223"/>
              <a:gd name="connsiteX20" fmla="*/ 1333040 w 1489210"/>
              <a:gd name="connsiteY20" fmla="*/ 279900 h 1440223"/>
              <a:gd name="connsiteX21" fmla="*/ 1298095 w 1489210"/>
              <a:gd name="connsiteY21" fmla="*/ 323582 h 1440223"/>
              <a:gd name="connsiteX22" fmla="*/ 1254413 w 1489210"/>
              <a:gd name="connsiteY22" fmla="*/ 346879 h 1440223"/>
              <a:gd name="connsiteX23" fmla="*/ 1289358 w 1489210"/>
              <a:gd name="connsiteY23" fmla="*/ 373088 h 1440223"/>
              <a:gd name="connsiteX24" fmla="*/ 1309743 w 1489210"/>
              <a:gd name="connsiteY24" fmla="*/ 428418 h 1440223"/>
              <a:gd name="connsiteX25" fmla="*/ 1289358 w 1489210"/>
              <a:gd name="connsiteY25" fmla="*/ 434242 h 1440223"/>
              <a:gd name="connsiteX26" fmla="*/ 1295183 w 1489210"/>
              <a:gd name="connsiteY26" fmla="*/ 463363 h 1440223"/>
              <a:gd name="connsiteX27" fmla="*/ 1333040 w 1489210"/>
              <a:gd name="connsiteY27" fmla="*/ 498308 h 1440223"/>
              <a:gd name="connsiteX28" fmla="*/ 1362161 w 1489210"/>
              <a:gd name="connsiteY28" fmla="*/ 492484 h 1440223"/>
              <a:gd name="connsiteX29" fmla="*/ 1388370 w 1489210"/>
              <a:gd name="connsiteY29" fmla="*/ 518693 h 1440223"/>
              <a:gd name="connsiteX30" fmla="*/ 1397106 w 1489210"/>
              <a:gd name="connsiteY30" fmla="*/ 565286 h 1440223"/>
              <a:gd name="connsiteX31" fmla="*/ 1400018 w 1489210"/>
              <a:gd name="connsiteY31" fmla="*/ 594407 h 1440223"/>
              <a:gd name="connsiteX32" fmla="*/ 1408755 w 1489210"/>
              <a:gd name="connsiteY32" fmla="*/ 611880 h 1440223"/>
              <a:gd name="connsiteX33" fmla="*/ 1420403 w 1489210"/>
              <a:gd name="connsiteY33" fmla="*/ 611880 h 1440223"/>
              <a:gd name="connsiteX34" fmla="*/ 1397106 w 1489210"/>
              <a:gd name="connsiteY34" fmla="*/ 649737 h 1440223"/>
              <a:gd name="connsiteX35" fmla="*/ 1330128 w 1489210"/>
              <a:gd name="connsiteY35" fmla="*/ 641001 h 1440223"/>
              <a:gd name="connsiteX36" fmla="*/ 1318479 w 1489210"/>
              <a:gd name="connsiteY36" fmla="*/ 664298 h 1440223"/>
              <a:gd name="connsiteX37" fmla="*/ 1330128 w 1489210"/>
              <a:gd name="connsiteY37" fmla="*/ 696331 h 1440223"/>
              <a:gd name="connsiteX38" fmla="*/ 1347600 w 1489210"/>
              <a:gd name="connsiteY38" fmla="*/ 774958 h 1440223"/>
              <a:gd name="connsiteX39" fmla="*/ 1362161 w 1489210"/>
              <a:gd name="connsiteY39" fmla="*/ 792430 h 1440223"/>
              <a:gd name="connsiteX40" fmla="*/ 1315567 w 1489210"/>
              <a:gd name="connsiteY40" fmla="*/ 804079 h 1440223"/>
              <a:gd name="connsiteX41" fmla="*/ 1280622 w 1489210"/>
              <a:gd name="connsiteY41" fmla="*/ 824463 h 1440223"/>
              <a:gd name="connsiteX42" fmla="*/ 1263149 w 1489210"/>
              <a:gd name="connsiteY42" fmla="*/ 908914 h 1440223"/>
              <a:gd name="connsiteX43" fmla="*/ 1245677 w 1489210"/>
              <a:gd name="connsiteY43" fmla="*/ 970069 h 1440223"/>
              <a:gd name="connsiteX44" fmla="*/ 1239853 w 1489210"/>
              <a:gd name="connsiteY44" fmla="*/ 990453 h 1440223"/>
              <a:gd name="connsiteX45" fmla="*/ 1222380 w 1489210"/>
              <a:gd name="connsiteY45" fmla="*/ 1013750 h 1440223"/>
              <a:gd name="connsiteX46" fmla="*/ 1201995 w 1489210"/>
              <a:gd name="connsiteY46" fmla="*/ 1077816 h 1440223"/>
              <a:gd name="connsiteX47" fmla="*/ 1266062 w 1489210"/>
              <a:gd name="connsiteY47" fmla="*/ 1080728 h 1440223"/>
              <a:gd name="connsiteX48" fmla="*/ 1330128 w 1489210"/>
              <a:gd name="connsiteY48" fmla="*/ 1109849 h 1440223"/>
              <a:gd name="connsiteX49" fmla="*/ 1423315 w 1489210"/>
              <a:gd name="connsiteY49" fmla="*/ 1173916 h 1440223"/>
              <a:gd name="connsiteX50" fmla="*/ 1487381 w 1489210"/>
              <a:gd name="connsiteY50" fmla="*/ 1200125 h 1440223"/>
              <a:gd name="connsiteX51" fmla="*/ 1466997 w 1489210"/>
              <a:gd name="connsiteY51" fmla="*/ 1220509 h 1440223"/>
              <a:gd name="connsiteX52" fmla="*/ 1417491 w 1489210"/>
              <a:gd name="connsiteY52" fmla="*/ 1237982 h 1440223"/>
              <a:gd name="connsiteX53" fmla="*/ 1402930 w 1489210"/>
              <a:gd name="connsiteY53" fmla="*/ 1258367 h 1440223"/>
              <a:gd name="connsiteX54" fmla="*/ 1289358 w 1489210"/>
              <a:gd name="connsiteY54" fmla="*/ 1270015 h 1440223"/>
              <a:gd name="connsiteX55" fmla="*/ 1298095 w 1489210"/>
              <a:gd name="connsiteY55" fmla="*/ 1310784 h 1440223"/>
              <a:gd name="connsiteX56" fmla="*/ 1268974 w 1489210"/>
              <a:gd name="connsiteY56" fmla="*/ 1377763 h 1440223"/>
              <a:gd name="connsiteX57" fmla="*/ 1225292 w 1489210"/>
              <a:gd name="connsiteY57" fmla="*/ 1383587 h 1440223"/>
              <a:gd name="connsiteX58" fmla="*/ 1169962 w 1489210"/>
              <a:gd name="connsiteY58" fmla="*/ 1371939 h 1440223"/>
              <a:gd name="connsiteX59" fmla="*/ 1161226 w 1489210"/>
              <a:gd name="connsiteY59" fmla="*/ 1438917 h 1440223"/>
              <a:gd name="connsiteX60" fmla="*/ 1114632 w 1489210"/>
              <a:gd name="connsiteY60" fmla="*/ 1412708 h 1440223"/>
              <a:gd name="connsiteX61" fmla="*/ 1079687 w 1489210"/>
              <a:gd name="connsiteY61" fmla="*/ 1369027 h 1440223"/>
              <a:gd name="connsiteX62" fmla="*/ 989412 w 1489210"/>
              <a:gd name="connsiteY62" fmla="*/ 1304960 h 1440223"/>
              <a:gd name="connsiteX63" fmla="*/ 910785 w 1489210"/>
              <a:gd name="connsiteY63" fmla="*/ 1293312 h 1440223"/>
              <a:gd name="connsiteX64" fmla="*/ 884576 w 1489210"/>
              <a:gd name="connsiteY64" fmla="*/ 1316609 h 1440223"/>
              <a:gd name="connsiteX65" fmla="*/ 835070 w 1489210"/>
              <a:gd name="connsiteY65" fmla="*/ 1287488 h 1440223"/>
              <a:gd name="connsiteX66" fmla="*/ 820510 w 1489210"/>
              <a:gd name="connsiteY66" fmla="*/ 1322433 h 1440223"/>
              <a:gd name="connsiteX67" fmla="*/ 753532 w 1489210"/>
              <a:gd name="connsiteY67" fmla="*/ 1369027 h 1440223"/>
              <a:gd name="connsiteX68" fmla="*/ 736059 w 1489210"/>
              <a:gd name="connsiteY68" fmla="*/ 1377763 h 1440223"/>
              <a:gd name="connsiteX69" fmla="*/ 695290 w 1489210"/>
              <a:gd name="connsiteY69" fmla="*/ 1310784 h 1440223"/>
              <a:gd name="connsiteX70" fmla="*/ 616663 w 1489210"/>
              <a:gd name="connsiteY70" fmla="*/ 1235070 h 1440223"/>
              <a:gd name="connsiteX71" fmla="*/ 517651 w 1489210"/>
              <a:gd name="connsiteY71" fmla="*/ 1205949 h 1440223"/>
              <a:gd name="connsiteX72" fmla="*/ 450673 w 1489210"/>
              <a:gd name="connsiteY72" fmla="*/ 1124410 h 1440223"/>
              <a:gd name="connsiteX73" fmla="*/ 369134 w 1489210"/>
              <a:gd name="connsiteY73" fmla="*/ 1147707 h 1440223"/>
              <a:gd name="connsiteX74" fmla="*/ 319628 w 1489210"/>
              <a:gd name="connsiteY74" fmla="*/ 1150619 h 1440223"/>
              <a:gd name="connsiteX75" fmla="*/ 270123 w 1489210"/>
              <a:gd name="connsiteY75" fmla="*/ 1101113 h 1440223"/>
              <a:gd name="connsiteX76" fmla="*/ 258474 w 1489210"/>
              <a:gd name="connsiteY76" fmla="*/ 1010838 h 1440223"/>
              <a:gd name="connsiteX77" fmla="*/ 249738 w 1489210"/>
              <a:gd name="connsiteY77" fmla="*/ 946772 h 1440223"/>
              <a:gd name="connsiteX78" fmla="*/ 188584 w 1489210"/>
              <a:gd name="connsiteY78" fmla="*/ 859409 h 1440223"/>
              <a:gd name="connsiteX79" fmla="*/ 139078 w 1489210"/>
              <a:gd name="connsiteY79" fmla="*/ 830288 h 1440223"/>
              <a:gd name="connsiteX80" fmla="*/ 130342 w 1489210"/>
              <a:gd name="connsiteY80" fmla="*/ 801167 h 1440223"/>
              <a:gd name="connsiteX81" fmla="*/ 69188 w 1489210"/>
              <a:gd name="connsiteY81" fmla="*/ 777870 h 1440223"/>
              <a:gd name="connsiteX82" fmla="*/ 13858 w 1489210"/>
              <a:gd name="connsiteY82" fmla="*/ 702155 h 1440223"/>
              <a:gd name="connsiteX83" fmla="*/ 2209 w 1489210"/>
              <a:gd name="connsiteY83" fmla="*/ 614792 h 1440223"/>
              <a:gd name="connsiteX84" fmla="*/ 48803 w 1489210"/>
              <a:gd name="connsiteY84" fmla="*/ 623528 h 1440223"/>
              <a:gd name="connsiteX85" fmla="*/ 51715 w 1489210"/>
              <a:gd name="connsiteY85" fmla="*/ 527429 h 1440223"/>
              <a:gd name="connsiteX86" fmla="*/ 121606 w 1489210"/>
              <a:gd name="connsiteY86" fmla="*/ 533253 h 1440223"/>
              <a:gd name="connsiteX87" fmla="*/ 136166 w 1489210"/>
              <a:gd name="connsiteY87" fmla="*/ 466275 h 1440223"/>
              <a:gd name="connsiteX88" fmla="*/ 170746 w 1489210"/>
              <a:gd name="connsiteY88" fmla="*/ 466717 h 1440223"/>
              <a:gd name="connsiteX89" fmla="*/ 208759 w 1489210"/>
              <a:gd name="connsiteY89" fmla="*/ 443176 h 1440223"/>
              <a:gd name="connsiteX90" fmla="*/ 325453 w 1489210"/>
              <a:gd name="connsiteY90" fmla="*/ 381824 h 1440223"/>
              <a:gd name="connsiteX91" fmla="*/ 360398 w 1489210"/>
              <a:gd name="connsiteY91" fmla="*/ 440066 h 1440223"/>
              <a:gd name="connsiteX92" fmla="*/ 409904 w 1489210"/>
              <a:gd name="connsiteY92" fmla="*/ 445890 h 1440223"/>
              <a:gd name="connsiteX93" fmla="*/ 441753 w 1489210"/>
              <a:gd name="connsiteY93" fmla="*/ 472000 h 1440223"/>
              <a:gd name="connsiteX94" fmla="*/ 485618 w 1489210"/>
              <a:gd name="connsiteY94" fmla="*/ 492484 h 1440223"/>
              <a:gd name="connsiteX95" fmla="*/ 459409 w 1489210"/>
              <a:gd name="connsiteY95" fmla="*/ 533253 h 1440223"/>
              <a:gd name="connsiteX96" fmla="*/ 421552 w 1489210"/>
              <a:gd name="connsiteY96" fmla="*/ 550726 h 1440223"/>
              <a:gd name="connsiteX97" fmla="*/ 401167 w 1489210"/>
              <a:gd name="connsiteY97" fmla="*/ 492484 h 1440223"/>
              <a:gd name="connsiteX98" fmla="*/ 380809 w 1489210"/>
              <a:gd name="connsiteY98" fmla="*/ 489915 h 1440223"/>
              <a:gd name="connsiteX99" fmla="*/ 331277 w 1489210"/>
              <a:gd name="connsiteY99" fmla="*/ 507044 h 1440223"/>
              <a:gd name="connsiteX100" fmla="*/ 302156 w 1489210"/>
              <a:gd name="connsiteY100" fmla="*/ 512869 h 1440223"/>
              <a:gd name="connsiteX101" fmla="*/ 334189 w 1489210"/>
              <a:gd name="connsiteY101" fmla="*/ 550726 h 1440223"/>
              <a:gd name="connsiteX102" fmla="*/ 377870 w 1489210"/>
              <a:gd name="connsiteY102" fmla="*/ 562374 h 1440223"/>
              <a:gd name="connsiteX103" fmla="*/ 377870 w 1489210"/>
              <a:gd name="connsiteY103" fmla="*/ 606056 h 1440223"/>
              <a:gd name="connsiteX104" fmla="*/ 436113 w 1489210"/>
              <a:gd name="connsiteY104" fmla="*/ 617704 h 1440223"/>
              <a:gd name="connsiteX105" fmla="*/ 491442 w 1489210"/>
              <a:gd name="connsiteY105" fmla="*/ 600232 h 1440223"/>
              <a:gd name="connsiteX106" fmla="*/ 593366 w 1489210"/>
              <a:gd name="connsiteY106" fmla="*/ 559462 h 1440223"/>
              <a:gd name="connsiteX107" fmla="*/ 619575 w 1489210"/>
              <a:gd name="connsiteY107" fmla="*/ 524517 h 1440223"/>
              <a:gd name="connsiteX108" fmla="*/ 610839 w 1489210"/>
              <a:gd name="connsiteY108" fmla="*/ 489572 h 1440223"/>
              <a:gd name="connsiteX109" fmla="*/ 628311 w 1489210"/>
              <a:gd name="connsiteY109" fmla="*/ 463363 h 1440223"/>
              <a:gd name="connsiteX110" fmla="*/ 648461 w 1489210"/>
              <a:gd name="connsiteY110" fmla="*/ 458079 h 1440223"/>
              <a:gd name="connsiteX111" fmla="*/ 651573 w 1489210"/>
              <a:gd name="connsiteY111" fmla="*/ 401697 h 1440223"/>
              <a:gd name="connsiteX112" fmla="*/ 605014 w 1489210"/>
              <a:gd name="connsiteY112" fmla="*/ 358527 h 1440223"/>
              <a:gd name="connsiteX113" fmla="*/ 543860 w 1489210"/>
              <a:gd name="connsiteY113" fmla="*/ 317758 h 1440223"/>
              <a:gd name="connsiteX114" fmla="*/ 543860 w 1489210"/>
              <a:gd name="connsiteY114" fmla="*/ 285726 h 1440223"/>
              <a:gd name="connsiteX115" fmla="*/ 543625 w 1489210"/>
              <a:gd name="connsiteY115" fmla="*/ 256652 h 1440223"/>
              <a:gd name="connsiteX116" fmla="*/ 526388 w 1489210"/>
              <a:gd name="connsiteY116" fmla="*/ 210010 h 1440223"/>
              <a:gd name="connsiteX117" fmla="*/ 535020 w 1489210"/>
              <a:gd name="connsiteY117" fmla="*/ 152161 h 1440223"/>
              <a:gd name="connsiteX118" fmla="*/ 561151 w 1489210"/>
              <a:gd name="connsiteY118" fmla="*/ 108480 h 1440223"/>
              <a:gd name="connsiteX119" fmla="*/ 578805 w 1489210"/>
              <a:gd name="connsiteY119" fmla="*/ 17811 h 1440223"/>
              <a:gd name="connsiteX120" fmla="*/ 619575 w 1489210"/>
              <a:gd name="connsiteY120" fmla="*/ 339 h 1440223"/>
              <a:gd name="connsiteX121" fmla="*/ 671992 w 1489210"/>
              <a:gd name="connsiteY121" fmla="*/ 35284 h 1440223"/>
              <a:gd name="connsiteX122" fmla="*/ 692378 w 1489210"/>
              <a:gd name="connsiteY122" fmla="*/ 84791 h 1440223"/>
              <a:gd name="connsiteX123" fmla="*/ 692377 w 1489210"/>
              <a:gd name="connsiteY123" fmla="*/ 90614 h 1440223"/>
              <a:gd name="connsiteX0" fmla="*/ 692377 w 1489210"/>
              <a:gd name="connsiteY0" fmla="*/ 90614 h 1440223"/>
              <a:gd name="connsiteX1" fmla="*/ 747707 w 1489210"/>
              <a:gd name="connsiteY1" fmla="*/ 145944 h 1440223"/>
              <a:gd name="connsiteX2" fmla="*/ 768092 w 1489210"/>
              <a:gd name="connsiteY2" fmla="*/ 140119 h 1440223"/>
              <a:gd name="connsiteX3" fmla="*/ 776828 w 1489210"/>
              <a:gd name="connsiteY3" fmla="*/ 113911 h 1440223"/>
              <a:gd name="connsiteX4" fmla="*/ 849631 w 1489210"/>
              <a:gd name="connsiteY4" fmla="*/ 160504 h 1440223"/>
              <a:gd name="connsiteX5" fmla="*/ 928258 w 1489210"/>
              <a:gd name="connsiteY5" fmla="*/ 160504 h 1440223"/>
              <a:gd name="connsiteX6" fmla="*/ 939906 w 1489210"/>
              <a:gd name="connsiteY6" fmla="*/ 148856 h 1440223"/>
              <a:gd name="connsiteX7" fmla="*/ 960291 w 1489210"/>
              <a:gd name="connsiteY7" fmla="*/ 148856 h 1440223"/>
              <a:gd name="connsiteX8" fmla="*/ 942818 w 1489210"/>
              <a:gd name="connsiteY8" fmla="*/ 116823 h 1440223"/>
              <a:gd name="connsiteX9" fmla="*/ 1001060 w 1489210"/>
              <a:gd name="connsiteY9" fmla="*/ 61493 h 1440223"/>
              <a:gd name="connsiteX10" fmla="*/ 1038918 w 1489210"/>
              <a:gd name="connsiteY10" fmla="*/ 73141 h 1440223"/>
              <a:gd name="connsiteX11" fmla="*/ 1009797 w 1489210"/>
              <a:gd name="connsiteY11" fmla="*/ 131383 h 1440223"/>
              <a:gd name="connsiteX12" fmla="*/ 1036006 w 1489210"/>
              <a:gd name="connsiteY12" fmla="*/ 151768 h 1440223"/>
              <a:gd name="connsiteX13" fmla="*/ 1068039 w 1489210"/>
              <a:gd name="connsiteY13" fmla="*/ 172153 h 1440223"/>
              <a:gd name="connsiteX14" fmla="*/ 1105896 w 1489210"/>
              <a:gd name="connsiteY14" fmla="*/ 172153 h 1440223"/>
              <a:gd name="connsiteX15" fmla="*/ 1146665 w 1489210"/>
              <a:gd name="connsiteY15" fmla="*/ 204186 h 1440223"/>
              <a:gd name="connsiteX16" fmla="*/ 1175786 w 1489210"/>
              <a:gd name="connsiteY16" fmla="*/ 192537 h 1440223"/>
              <a:gd name="connsiteX17" fmla="*/ 1201995 w 1489210"/>
              <a:gd name="connsiteY17" fmla="*/ 224570 h 1440223"/>
              <a:gd name="connsiteX18" fmla="*/ 1271886 w 1489210"/>
              <a:gd name="connsiteY18" fmla="*/ 256604 h 1440223"/>
              <a:gd name="connsiteX19" fmla="*/ 1318479 w 1489210"/>
              <a:gd name="connsiteY19" fmla="*/ 236219 h 1440223"/>
              <a:gd name="connsiteX20" fmla="*/ 1333040 w 1489210"/>
              <a:gd name="connsiteY20" fmla="*/ 279900 h 1440223"/>
              <a:gd name="connsiteX21" fmla="*/ 1298095 w 1489210"/>
              <a:gd name="connsiteY21" fmla="*/ 323582 h 1440223"/>
              <a:gd name="connsiteX22" fmla="*/ 1254413 w 1489210"/>
              <a:gd name="connsiteY22" fmla="*/ 346879 h 1440223"/>
              <a:gd name="connsiteX23" fmla="*/ 1289358 w 1489210"/>
              <a:gd name="connsiteY23" fmla="*/ 373088 h 1440223"/>
              <a:gd name="connsiteX24" fmla="*/ 1309743 w 1489210"/>
              <a:gd name="connsiteY24" fmla="*/ 428418 h 1440223"/>
              <a:gd name="connsiteX25" fmla="*/ 1289358 w 1489210"/>
              <a:gd name="connsiteY25" fmla="*/ 434242 h 1440223"/>
              <a:gd name="connsiteX26" fmla="*/ 1295183 w 1489210"/>
              <a:gd name="connsiteY26" fmla="*/ 463363 h 1440223"/>
              <a:gd name="connsiteX27" fmla="*/ 1333040 w 1489210"/>
              <a:gd name="connsiteY27" fmla="*/ 498308 h 1440223"/>
              <a:gd name="connsiteX28" fmla="*/ 1362161 w 1489210"/>
              <a:gd name="connsiteY28" fmla="*/ 492484 h 1440223"/>
              <a:gd name="connsiteX29" fmla="*/ 1388370 w 1489210"/>
              <a:gd name="connsiteY29" fmla="*/ 518693 h 1440223"/>
              <a:gd name="connsiteX30" fmla="*/ 1397106 w 1489210"/>
              <a:gd name="connsiteY30" fmla="*/ 565286 h 1440223"/>
              <a:gd name="connsiteX31" fmla="*/ 1400018 w 1489210"/>
              <a:gd name="connsiteY31" fmla="*/ 594407 h 1440223"/>
              <a:gd name="connsiteX32" fmla="*/ 1408755 w 1489210"/>
              <a:gd name="connsiteY32" fmla="*/ 611880 h 1440223"/>
              <a:gd name="connsiteX33" fmla="*/ 1420403 w 1489210"/>
              <a:gd name="connsiteY33" fmla="*/ 611880 h 1440223"/>
              <a:gd name="connsiteX34" fmla="*/ 1397106 w 1489210"/>
              <a:gd name="connsiteY34" fmla="*/ 649737 h 1440223"/>
              <a:gd name="connsiteX35" fmla="*/ 1330128 w 1489210"/>
              <a:gd name="connsiteY35" fmla="*/ 641001 h 1440223"/>
              <a:gd name="connsiteX36" fmla="*/ 1318479 w 1489210"/>
              <a:gd name="connsiteY36" fmla="*/ 664298 h 1440223"/>
              <a:gd name="connsiteX37" fmla="*/ 1330128 w 1489210"/>
              <a:gd name="connsiteY37" fmla="*/ 696331 h 1440223"/>
              <a:gd name="connsiteX38" fmla="*/ 1347600 w 1489210"/>
              <a:gd name="connsiteY38" fmla="*/ 774958 h 1440223"/>
              <a:gd name="connsiteX39" fmla="*/ 1362161 w 1489210"/>
              <a:gd name="connsiteY39" fmla="*/ 792430 h 1440223"/>
              <a:gd name="connsiteX40" fmla="*/ 1315567 w 1489210"/>
              <a:gd name="connsiteY40" fmla="*/ 804079 h 1440223"/>
              <a:gd name="connsiteX41" fmla="*/ 1280622 w 1489210"/>
              <a:gd name="connsiteY41" fmla="*/ 824463 h 1440223"/>
              <a:gd name="connsiteX42" fmla="*/ 1263149 w 1489210"/>
              <a:gd name="connsiteY42" fmla="*/ 908914 h 1440223"/>
              <a:gd name="connsiteX43" fmla="*/ 1245677 w 1489210"/>
              <a:gd name="connsiteY43" fmla="*/ 970069 h 1440223"/>
              <a:gd name="connsiteX44" fmla="*/ 1239853 w 1489210"/>
              <a:gd name="connsiteY44" fmla="*/ 990453 h 1440223"/>
              <a:gd name="connsiteX45" fmla="*/ 1222380 w 1489210"/>
              <a:gd name="connsiteY45" fmla="*/ 1013750 h 1440223"/>
              <a:gd name="connsiteX46" fmla="*/ 1201995 w 1489210"/>
              <a:gd name="connsiteY46" fmla="*/ 1077816 h 1440223"/>
              <a:gd name="connsiteX47" fmla="*/ 1266062 w 1489210"/>
              <a:gd name="connsiteY47" fmla="*/ 1080728 h 1440223"/>
              <a:gd name="connsiteX48" fmla="*/ 1330128 w 1489210"/>
              <a:gd name="connsiteY48" fmla="*/ 1109849 h 1440223"/>
              <a:gd name="connsiteX49" fmla="*/ 1423315 w 1489210"/>
              <a:gd name="connsiteY49" fmla="*/ 1173916 h 1440223"/>
              <a:gd name="connsiteX50" fmla="*/ 1487381 w 1489210"/>
              <a:gd name="connsiteY50" fmla="*/ 1200125 h 1440223"/>
              <a:gd name="connsiteX51" fmla="*/ 1466997 w 1489210"/>
              <a:gd name="connsiteY51" fmla="*/ 1220509 h 1440223"/>
              <a:gd name="connsiteX52" fmla="*/ 1417491 w 1489210"/>
              <a:gd name="connsiteY52" fmla="*/ 1237982 h 1440223"/>
              <a:gd name="connsiteX53" fmla="*/ 1402930 w 1489210"/>
              <a:gd name="connsiteY53" fmla="*/ 1258367 h 1440223"/>
              <a:gd name="connsiteX54" fmla="*/ 1289358 w 1489210"/>
              <a:gd name="connsiteY54" fmla="*/ 1270015 h 1440223"/>
              <a:gd name="connsiteX55" fmla="*/ 1298095 w 1489210"/>
              <a:gd name="connsiteY55" fmla="*/ 1310784 h 1440223"/>
              <a:gd name="connsiteX56" fmla="*/ 1268974 w 1489210"/>
              <a:gd name="connsiteY56" fmla="*/ 1377763 h 1440223"/>
              <a:gd name="connsiteX57" fmla="*/ 1225292 w 1489210"/>
              <a:gd name="connsiteY57" fmla="*/ 1383587 h 1440223"/>
              <a:gd name="connsiteX58" fmla="*/ 1169962 w 1489210"/>
              <a:gd name="connsiteY58" fmla="*/ 1371939 h 1440223"/>
              <a:gd name="connsiteX59" fmla="*/ 1161226 w 1489210"/>
              <a:gd name="connsiteY59" fmla="*/ 1438917 h 1440223"/>
              <a:gd name="connsiteX60" fmla="*/ 1114632 w 1489210"/>
              <a:gd name="connsiteY60" fmla="*/ 1412708 h 1440223"/>
              <a:gd name="connsiteX61" fmla="*/ 1079687 w 1489210"/>
              <a:gd name="connsiteY61" fmla="*/ 1369027 h 1440223"/>
              <a:gd name="connsiteX62" fmla="*/ 989412 w 1489210"/>
              <a:gd name="connsiteY62" fmla="*/ 1304960 h 1440223"/>
              <a:gd name="connsiteX63" fmla="*/ 910785 w 1489210"/>
              <a:gd name="connsiteY63" fmla="*/ 1293312 h 1440223"/>
              <a:gd name="connsiteX64" fmla="*/ 884576 w 1489210"/>
              <a:gd name="connsiteY64" fmla="*/ 1316609 h 1440223"/>
              <a:gd name="connsiteX65" fmla="*/ 835070 w 1489210"/>
              <a:gd name="connsiteY65" fmla="*/ 1287488 h 1440223"/>
              <a:gd name="connsiteX66" fmla="*/ 820510 w 1489210"/>
              <a:gd name="connsiteY66" fmla="*/ 1322433 h 1440223"/>
              <a:gd name="connsiteX67" fmla="*/ 753532 w 1489210"/>
              <a:gd name="connsiteY67" fmla="*/ 1369027 h 1440223"/>
              <a:gd name="connsiteX68" fmla="*/ 736059 w 1489210"/>
              <a:gd name="connsiteY68" fmla="*/ 1377763 h 1440223"/>
              <a:gd name="connsiteX69" fmla="*/ 695290 w 1489210"/>
              <a:gd name="connsiteY69" fmla="*/ 1310784 h 1440223"/>
              <a:gd name="connsiteX70" fmla="*/ 616663 w 1489210"/>
              <a:gd name="connsiteY70" fmla="*/ 1235070 h 1440223"/>
              <a:gd name="connsiteX71" fmla="*/ 517651 w 1489210"/>
              <a:gd name="connsiteY71" fmla="*/ 1205949 h 1440223"/>
              <a:gd name="connsiteX72" fmla="*/ 450673 w 1489210"/>
              <a:gd name="connsiteY72" fmla="*/ 1124410 h 1440223"/>
              <a:gd name="connsiteX73" fmla="*/ 369134 w 1489210"/>
              <a:gd name="connsiteY73" fmla="*/ 1147707 h 1440223"/>
              <a:gd name="connsiteX74" fmla="*/ 319628 w 1489210"/>
              <a:gd name="connsiteY74" fmla="*/ 1150619 h 1440223"/>
              <a:gd name="connsiteX75" fmla="*/ 270123 w 1489210"/>
              <a:gd name="connsiteY75" fmla="*/ 1101113 h 1440223"/>
              <a:gd name="connsiteX76" fmla="*/ 258474 w 1489210"/>
              <a:gd name="connsiteY76" fmla="*/ 1010838 h 1440223"/>
              <a:gd name="connsiteX77" fmla="*/ 249738 w 1489210"/>
              <a:gd name="connsiteY77" fmla="*/ 946772 h 1440223"/>
              <a:gd name="connsiteX78" fmla="*/ 188584 w 1489210"/>
              <a:gd name="connsiteY78" fmla="*/ 859409 h 1440223"/>
              <a:gd name="connsiteX79" fmla="*/ 139078 w 1489210"/>
              <a:gd name="connsiteY79" fmla="*/ 830288 h 1440223"/>
              <a:gd name="connsiteX80" fmla="*/ 130342 w 1489210"/>
              <a:gd name="connsiteY80" fmla="*/ 801167 h 1440223"/>
              <a:gd name="connsiteX81" fmla="*/ 69188 w 1489210"/>
              <a:gd name="connsiteY81" fmla="*/ 777870 h 1440223"/>
              <a:gd name="connsiteX82" fmla="*/ 13858 w 1489210"/>
              <a:gd name="connsiteY82" fmla="*/ 702155 h 1440223"/>
              <a:gd name="connsiteX83" fmla="*/ 2209 w 1489210"/>
              <a:gd name="connsiteY83" fmla="*/ 614792 h 1440223"/>
              <a:gd name="connsiteX84" fmla="*/ 48803 w 1489210"/>
              <a:gd name="connsiteY84" fmla="*/ 623528 h 1440223"/>
              <a:gd name="connsiteX85" fmla="*/ 51715 w 1489210"/>
              <a:gd name="connsiteY85" fmla="*/ 527429 h 1440223"/>
              <a:gd name="connsiteX86" fmla="*/ 121606 w 1489210"/>
              <a:gd name="connsiteY86" fmla="*/ 533253 h 1440223"/>
              <a:gd name="connsiteX87" fmla="*/ 136166 w 1489210"/>
              <a:gd name="connsiteY87" fmla="*/ 466275 h 1440223"/>
              <a:gd name="connsiteX88" fmla="*/ 170746 w 1489210"/>
              <a:gd name="connsiteY88" fmla="*/ 466717 h 1440223"/>
              <a:gd name="connsiteX89" fmla="*/ 208759 w 1489210"/>
              <a:gd name="connsiteY89" fmla="*/ 443176 h 1440223"/>
              <a:gd name="connsiteX90" fmla="*/ 325453 w 1489210"/>
              <a:gd name="connsiteY90" fmla="*/ 381824 h 1440223"/>
              <a:gd name="connsiteX91" fmla="*/ 360398 w 1489210"/>
              <a:gd name="connsiteY91" fmla="*/ 440066 h 1440223"/>
              <a:gd name="connsiteX92" fmla="*/ 409904 w 1489210"/>
              <a:gd name="connsiteY92" fmla="*/ 445890 h 1440223"/>
              <a:gd name="connsiteX93" fmla="*/ 441753 w 1489210"/>
              <a:gd name="connsiteY93" fmla="*/ 472000 h 1440223"/>
              <a:gd name="connsiteX94" fmla="*/ 485618 w 1489210"/>
              <a:gd name="connsiteY94" fmla="*/ 492484 h 1440223"/>
              <a:gd name="connsiteX95" fmla="*/ 459409 w 1489210"/>
              <a:gd name="connsiteY95" fmla="*/ 533253 h 1440223"/>
              <a:gd name="connsiteX96" fmla="*/ 421552 w 1489210"/>
              <a:gd name="connsiteY96" fmla="*/ 550726 h 1440223"/>
              <a:gd name="connsiteX97" fmla="*/ 401167 w 1489210"/>
              <a:gd name="connsiteY97" fmla="*/ 492484 h 1440223"/>
              <a:gd name="connsiteX98" fmla="*/ 380809 w 1489210"/>
              <a:gd name="connsiteY98" fmla="*/ 489915 h 1440223"/>
              <a:gd name="connsiteX99" fmla="*/ 331277 w 1489210"/>
              <a:gd name="connsiteY99" fmla="*/ 507044 h 1440223"/>
              <a:gd name="connsiteX100" fmla="*/ 302156 w 1489210"/>
              <a:gd name="connsiteY100" fmla="*/ 512869 h 1440223"/>
              <a:gd name="connsiteX101" fmla="*/ 334189 w 1489210"/>
              <a:gd name="connsiteY101" fmla="*/ 550726 h 1440223"/>
              <a:gd name="connsiteX102" fmla="*/ 377870 w 1489210"/>
              <a:gd name="connsiteY102" fmla="*/ 562374 h 1440223"/>
              <a:gd name="connsiteX103" fmla="*/ 377870 w 1489210"/>
              <a:gd name="connsiteY103" fmla="*/ 606056 h 1440223"/>
              <a:gd name="connsiteX104" fmla="*/ 436113 w 1489210"/>
              <a:gd name="connsiteY104" fmla="*/ 617704 h 1440223"/>
              <a:gd name="connsiteX105" fmla="*/ 491442 w 1489210"/>
              <a:gd name="connsiteY105" fmla="*/ 600232 h 1440223"/>
              <a:gd name="connsiteX106" fmla="*/ 593366 w 1489210"/>
              <a:gd name="connsiteY106" fmla="*/ 559462 h 1440223"/>
              <a:gd name="connsiteX107" fmla="*/ 619575 w 1489210"/>
              <a:gd name="connsiteY107" fmla="*/ 524517 h 1440223"/>
              <a:gd name="connsiteX108" fmla="*/ 610839 w 1489210"/>
              <a:gd name="connsiteY108" fmla="*/ 489572 h 1440223"/>
              <a:gd name="connsiteX109" fmla="*/ 628311 w 1489210"/>
              <a:gd name="connsiteY109" fmla="*/ 463363 h 1440223"/>
              <a:gd name="connsiteX110" fmla="*/ 634726 w 1489210"/>
              <a:gd name="connsiteY110" fmla="*/ 447509 h 1440223"/>
              <a:gd name="connsiteX111" fmla="*/ 651573 w 1489210"/>
              <a:gd name="connsiteY111" fmla="*/ 401697 h 1440223"/>
              <a:gd name="connsiteX112" fmla="*/ 605014 w 1489210"/>
              <a:gd name="connsiteY112" fmla="*/ 358527 h 1440223"/>
              <a:gd name="connsiteX113" fmla="*/ 543860 w 1489210"/>
              <a:gd name="connsiteY113" fmla="*/ 317758 h 1440223"/>
              <a:gd name="connsiteX114" fmla="*/ 543860 w 1489210"/>
              <a:gd name="connsiteY114" fmla="*/ 285726 h 1440223"/>
              <a:gd name="connsiteX115" fmla="*/ 543625 w 1489210"/>
              <a:gd name="connsiteY115" fmla="*/ 256652 h 1440223"/>
              <a:gd name="connsiteX116" fmla="*/ 526388 w 1489210"/>
              <a:gd name="connsiteY116" fmla="*/ 210010 h 1440223"/>
              <a:gd name="connsiteX117" fmla="*/ 535020 w 1489210"/>
              <a:gd name="connsiteY117" fmla="*/ 152161 h 1440223"/>
              <a:gd name="connsiteX118" fmla="*/ 561151 w 1489210"/>
              <a:gd name="connsiteY118" fmla="*/ 108480 h 1440223"/>
              <a:gd name="connsiteX119" fmla="*/ 578805 w 1489210"/>
              <a:gd name="connsiteY119" fmla="*/ 17811 h 1440223"/>
              <a:gd name="connsiteX120" fmla="*/ 619575 w 1489210"/>
              <a:gd name="connsiteY120" fmla="*/ 339 h 1440223"/>
              <a:gd name="connsiteX121" fmla="*/ 671992 w 1489210"/>
              <a:gd name="connsiteY121" fmla="*/ 35284 h 1440223"/>
              <a:gd name="connsiteX122" fmla="*/ 692378 w 1489210"/>
              <a:gd name="connsiteY122" fmla="*/ 84791 h 1440223"/>
              <a:gd name="connsiteX123" fmla="*/ 692377 w 1489210"/>
              <a:gd name="connsiteY123" fmla="*/ 90614 h 1440223"/>
              <a:gd name="connsiteX0" fmla="*/ 692377 w 1489210"/>
              <a:gd name="connsiteY0" fmla="*/ 90614 h 1440223"/>
              <a:gd name="connsiteX1" fmla="*/ 747707 w 1489210"/>
              <a:gd name="connsiteY1" fmla="*/ 145944 h 1440223"/>
              <a:gd name="connsiteX2" fmla="*/ 768092 w 1489210"/>
              <a:gd name="connsiteY2" fmla="*/ 140119 h 1440223"/>
              <a:gd name="connsiteX3" fmla="*/ 776828 w 1489210"/>
              <a:gd name="connsiteY3" fmla="*/ 113911 h 1440223"/>
              <a:gd name="connsiteX4" fmla="*/ 849631 w 1489210"/>
              <a:gd name="connsiteY4" fmla="*/ 160504 h 1440223"/>
              <a:gd name="connsiteX5" fmla="*/ 928258 w 1489210"/>
              <a:gd name="connsiteY5" fmla="*/ 160504 h 1440223"/>
              <a:gd name="connsiteX6" fmla="*/ 939906 w 1489210"/>
              <a:gd name="connsiteY6" fmla="*/ 148856 h 1440223"/>
              <a:gd name="connsiteX7" fmla="*/ 960291 w 1489210"/>
              <a:gd name="connsiteY7" fmla="*/ 148856 h 1440223"/>
              <a:gd name="connsiteX8" fmla="*/ 942818 w 1489210"/>
              <a:gd name="connsiteY8" fmla="*/ 116823 h 1440223"/>
              <a:gd name="connsiteX9" fmla="*/ 1001060 w 1489210"/>
              <a:gd name="connsiteY9" fmla="*/ 61493 h 1440223"/>
              <a:gd name="connsiteX10" fmla="*/ 1038918 w 1489210"/>
              <a:gd name="connsiteY10" fmla="*/ 73141 h 1440223"/>
              <a:gd name="connsiteX11" fmla="*/ 1009797 w 1489210"/>
              <a:gd name="connsiteY11" fmla="*/ 131383 h 1440223"/>
              <a:gd name="connsiteX12" fmla="*/ 1036006 w 1489210"/>
              <a:gd name="connsiteY12" fmla="*/ 151768 h 1440223"/>
              <a:gd name="connsiteX13" fmla="*/ 1068039 w 1489210"/>
              <a:gd name="connsiteY13" fmla="*/ 172153 h 1440223"/>
              <a:gd name="connsiteX14" fmla="*/ 1105896 w 1489210"/>
              <a:gd name="connsiteY14" fmla="*/ 172153 h 1440223"/>
              <a:gd name="connsiteX15" fmla="*/ 1146665 w 1489210"/>
              <a:gd name="connsiteY15" fmla="*/ 204186 h 1440223"/>
              <a:gd name="connsiteX16" fmla="*/ 1175786 w 1489210"/>
              <a:gd name="connsiteY16" fmla="*/ 192537 h 1440223"/>
              <a:gd name="connsiteX17" fmla="*/ 1201995 w 1489210"/>
              <a:gd name="connsiteY17" fmla="*/ 224570 h 1440223"/>
              <a:gd name="connsiteX18" fmla="*/ 1271886 w 1489210"/>
              <a:gd name="connsiteY18" fmla="*/ 256604 h 1440223"/>
              <a:gd name="connsiteX19" fmla="*/ 1318479 w 1489210"/>
              <a:gd name="connsiteY19" fmla="*/ 236219 h 1440223"/>
              <a:gd name="connsiteX20" fmla="*/ 1333040 w 1489210"/>
              <a:gd name="connsiteY20" fmla="*/ 279900 h 1440223"/>
              <a:gd name="connsiteX21" fmla="*/ 1298095 w 1489210"/>
              <a:gd name="connsiteY21" fmla="*/ 323582 h 1440223"/>
              <a:gd name="connsiteX22" fmla="*/ 1254413 w 1489210"/>
              <a:gd name="connsiteY22" fmla="*/ 346879 h 1440223"/>
              <a:gd name="connsiteX23" fmla="*/ 1289358 w 1489210"/>
              <a:gd name="connsiteY23" fmla="*/ 373088 h 1440223"/>
              <a:gd name="connsiteX24" fmla="*/ 1309743 w 1489210"/>
              <a:gd name="connsiteY24" fmla="*/ 428418 h 1440223"/>
              <a:gd name="connsiteX25" fmla="*/ 1289358 w 1489210"/>
              <a:gd name="connsiteY25" fmla="*/ 434242 h 1440223"/>
              <a:gd name="connsiteX26" fmla="*/ 1295183 w 1489210"/>
              <a:gd name="connsiteY26" fmla="*/ 463363 h 1440223"/>
              <a:gd name="connsiteX27" fmla="*/ 1333040 w 1489210"/>
              <a:gd name="connsiteY27" fmla="*/ 498308 h 1440223"/>
              <a:gd name="connsiteX28" fmla="*/ 1362161 w 1489210"/>
              <a:gd name="connsiteY28" fmla="*/ 492484 h 1440223"/>
              <a:gd name="connsiteX29" fmla="*/ 1388370 w 1489210"/>
              <a:gd name="connsiteY29" fmla="*/ 518693 h 1440223"/>
              <a:gd name="connsiteX30" fmla="*/ 1397106 w 1489210"/>
              <a:gd name="connsiteY30" fmla="*/ 565286 h 1440223"/>
              <a:gd name="connsiteX31" fmla="*/ 1400018 w 1489210"/>
              <a:gd name="connsiteY31" fmla="*/ 594407 h 1440223"/>
              <a:gd name="connsiteX32" fmla="*/ 1408755 w 1489210"/>
              <a:gd name="connsiteY32" fmla="*/ 611880 h 1440223"/>
              <a:gd name="connsiteX33" fmla="*/ 1420403 w 1489210"/>
              <a:gd name="connsiteY33" fmla="*/ 611880 h 1440223"/>
              <a:gd name="connsiteX34" fmla="*/ 1397106 w 1489210"/>
              <a:gd name="connsiteY34" fmla="*/ 649737 h 1440223"/>
              <a:gd name="connsiteX35" fmla="*/ 1330128 w 1489210"/>
              <a:gd name="connsiteY35" fmla="*/ 641001 h 1440223"/>
              <a:gd name="connsiteX36" fmla="*/ 1318479 w 1489210"/>
              <a:gd name="connsiteY36" fmla="*/ 664298 h 1440223"/>
              <a:gd name="connsiteX37" fmla="*/ 1330128 w 1489210"/>
              <a:gd name="connsiteY37" fmla="*/ 696331 h 1440223"/>
              <a:gd name="connsiteX38" fmla="*/ 1347600 w 1489210"/>
              <a:gd name="connsiteY38" fmla="*/ 774958 h 1440223"/>
              <a:gd name="connsiteX39" fmla="*/ 1362161 w 1489210"/>
              <a:gd name="connsiteY39" fmla="*/ 792430 h 1440223"/>
              <a:gd name="connsiteX40" fmla="*/ 1315567 w 1489210"/>
              <a:gd name="connsiteY40" fmla="*/ 804079 h 1440223"/>
              <a:gd name="connsiteX41" fmla="*/ 1280622 w 1489210"/>
              <a:gd name="connsiteY41" fmla="*/ 824463 h 1440223"/>
              <a:gd name="connsiteX42" fmla="*/ 1263149 w 1489210"/>
              <a:gd name="connsiteY42" fmla="*/ 908914 h 1440223"/>
              <a:gd name="connsiteX43" fmla="*/ 1245677 w 1489210"/>
              <a:gd name="connsiteY43" fmla="*/ 970069 h 1440223"/>
              <a:gd name="connsiteX44" fmla="*/ 1239853 w 1489210"/>
              <a:gd name="connsiteY44" fmla="*/ 990453 h 1440223"/>
              <a:gd name="connsiteX45" fmla="*/ 1222380 w 1489210"/>
              <a:gd name="connsiteY45" fmla="*/ 1013750 h 1440223"/>
              <a:gd name="connsiteX46" fmla="*/ 1201995 w 1489210"/>
              <a:gd name="connsiteY46" fmla="*/ 1077816 h 1440223"/>
              <a:gd name="connsiteX47" fmla="*/ 1266062 w 1489210"/>
              <a:gd name="connsiteY47" fmla="*/ 1080728 h 1440223"/>
              <a:gd name="connsiteX48" fmla="*/ 1330128 w 1489210"/>
              <a:gd name="connsiteY48" fmla="*/ 1109849 h 1440223"/>
              <a:gd name="connsiteX49" fmla="*/ 1423315 w 1489210"/>
              <a:gd name="connsiteY49" fmla="*/ 1173916 h 1440223"/>
              <a:gd name="connsiteX50" fmla="*/ 1487381 w 1489210"/>
              <a:gd name="connsiteY50" fmla="*/ 1200125 h 1440223"/>
              <a:gd name="connsiteX51" fmla="*/ 1466997 w 1489210"/>
              <a:gd name="connsiteY51" fmla="*/ 1220509 h 1440223"/>
              <a:gd name="connsiteX52" fmla="*/ 1417491 w 1489210"/>
              <a:gd name="connsiteY52" fmla="*/ 1237982 h 1440223"/>
              <a:gd name="connsiteX53" fmla="*/ 1402930 w 1489210"/>
              <a:gd name="connsiteY53" fmla="*/ 1258367 h 1440223"/>
              <a:gd name="connsiteX54" fmla="*/ 1289358 w 1489210"/>
              <a:gd name="connsiteY54" fmla="*/ 1270015 h 1440223"/>
              <a:gd name="connsiteX55" fmla="*/ 1298095 w 1489210"/>
              <a:gd name="connsiteY55" fmla="*/ 1310784 h 1440223"/>
              <a:gd name="connsiteX56" fmla="*/ 1268974 w 1489210"/>
              <a:gd name="connsiteY56" fmla="*/ 1377763 h 1440223"/>
              <a:gd name="connsiteX57" fmla="*/ 1225292 w 1489210"/>
              <a:gd name="connsiteY57" fmla="*/ 1383587 h 1440223"/>
              <a:gd name="connsiteX58" fmla="*/ 1169962 w 1489210"/>
              <a:gd name="connsiteY58" fmla="*/ 1371939 h 1440223"/>
              <a:gd name="connsiteX59" fmla="*/ 1161226 w 1489210"/>
              <a:gd name="connsiteY59" fmla="*/ 1438917 h 1440223"/>
              <a:gd name="connsiteX60" fmla="*/ 1114632 w 1489210"/>
              <a:gd name="connsiteY60" fmla="*/ 1412708 h 1440223"/>
              <a:gd name="connsiteX61" fmla="*/ 1079687 w 1489210"/>
              <a:gd name="connsiteY61" fmla="*/ 1369027 h 1440223"/>
              <a:gd name="connsiteX62" fmla="*/ 989412 w 1489210"/>
              <a:gd name="connsiteY62" fmla="*/ 1304960 h 1440223"/>
              <a:gd name="connsiteX63" fmla="*/ 910785 w 1489210"/>
              <a:gd name="connsiteY63" fmla="*/ 1293312 h 1440223"/>
              <a:gd name="connsiteX64" fmla="*/ 884576 w 1489210"/>
              <a:gd name="connsiteY64" fmla="*/ 1316609 h 1440223"/>
              <a:gd name="connsiteX65" fmla="*/ 835070 w 1489210"/>
              <a:gd name="connsiteY65" fmla="*/ 1287488 h 1440223"/>
              <a:gd name="connsiteX66" fmla="*/ 820510 w 1489210"/>
              <a:gd name="connsiteY66" fmla="*/ 1322433 h 1440223"/>
              <a:gd name="connsiteX67" fmla="*/ 753532 w 1489210"/>
              <a:gd name="connsiteY67" fmla="*/ 1369027 h 1440223"/>
              <a:gd name="connsiteX68" fmla="*/ 736059 w 1489210"/>
              <a:gd name="connsiteY68" fmla="*/ 1377763 h 1440223"/>
              <a:gd name="connsiteX69" fmla="*/ 695290 w 1489210"/>
              <a:gd name="connsiteY69" fmla="*/ 1310784 h 1440223"/>
              <a:gd name="connsiteX70" fmla="*/ 616663 w 1489210"/>
              <a:gd name="connsiteY70" fmla="*/ 1235070 h 1440223"/>
              <a:gd name="connsiteX71" fmla="*/ 517651 w 1489210"/>
              <a:gd name="connsiteY71" fmla="*/ 1205949 h 1440223"/>
              <a:gd name="connsiteX72" fmla="*/ 450673 w 1489210"/>
              <a:gd name="connsiteY72" fmla="*/ 1124410 h 1440223"/>
              <a:gd name="connsiteX73" fmla="*/ 369134 w 1489210"/>
              <a:gd name="connsiteY73" fmla="*/ 1147707 h 1440223"/>
              <a:gd name="connsiteX74" fmla="*/ 319628 w 1489210"/>
              <a:gd name="connsiteY74" fmla="*/ 1150619 h 1440223"/>
              <a:gd name="connsiteX75" fmla="*/ 270123 w 1489210"/>
              <a:gd name="connsiteY75" fmla="*/ 1101113 h 1440223"/>
              <a:gd name="connsiteX76" fmla="*/ 258474 w 1489210"/>
              <a:gd name="connsiteY76" fmla="*/ 1010838 h 1440223"/>
              <a:gd name="connsiteX77" fmla="*/ 249738 w 1489210"/>
              <a:gd name="connsiteY77" fmla="*/ 946772 h 1440223"/>
              <a:gd name="connsiteX78" fmla="*/ 188584 w 1489210"/>
              <a:gd name="connsiteY78" fmla="*/ 859409 h 1440223"/>
              <a:gd name="connsiteX79" fmla="*/ 139078 w 1489210"/>
              <a:gd name="connsiteY79" fmla="*/ 830288 h 1440223"/>
              <a:gd name="connsiteX80" fmla="*/ 130342 w 1489210"/>
              <a:gd name="connsiteY80" fmla="*/ 801167 h 1440223"/>
              <a:gd name="connsiteX81" fmla="*/ 69188 w 1489210"/>
              <a:gd name="connsiteY81" fmla="*/ 777870 h 1440223"/>
              <a:gd name="connsiteX82" fmla="*/ 13858 w 1489210"/>
              <a:gd name="connsiteY82" fmla="*/ 702155 h 1440223"/>
              <a:gd name="connsiteX83" fmla="*/ 2209 w 1489210"/>
              <a:gd name="connsiteY83" fmla="*/ 614792 h 1440223"/>
              <a:gd name="connsiteX84" fmla="*/ 48803 w 1489210"/>
              <a:gd name="connsiteY84" fmla="*/ 623528 h 1440223"/>
              <a:gd name="connsiteX85" fmla="*/ 51715 w 1489210"/>
              <a:gd name="connsiteY85" fmla="*/ 527429 h 1440223"/>
              <a:gd name="connsiteX86" fmla="*/ 121606 w 1489210"/>
              <a:gd name="connsiteY86" fmla="*/ 533253 h 1440223"/>
              <a:gd name="connsiteX87" fmla="*/ 136166 w 1489210"/>
              <a:gd name="connsiteY87" fmla="*/ 466275 h 1440223"/>
              <a:gd name="connsiteX88" fmla="*/ 170746 w 1489210"/>
              <a:gd name="connsiteY88" fmla="*/ 466717 h 1440223"/>
              <a:gd name="connsiteX89" fmla="*/ 208759 w 1489210"/>
              <a:gd name="connsiteY89" fmla="*/ 443176 h 1440223"/>
              <a:gd name="connsiteX90" fmla="*/ 325453 w 1489210"/>
              <a:gd name="connsiteY90" fmla="*/ 381824 h 1440223"/>
              <a:gd name="connsiteX91" fmla="*/ 360398 w 1489210"/>
              <a:gd name="connsiteY91" fmla="*/ 440066 h 1440223"/>
              <a:gd name="connsiteX92" fmla="*/ 409904 w 1489210"/>
              <a:gd name="connsiteY92" fmla="*/ 445890 h 1440223"/>
              <a:gd name="connsiteX93" fmla="*/ 441753 w 1489210"/>
              <a:gd name="connsiteY93" fmla="*/ 472000 h 1440223"/>
              <a:gd name="connsiteX94" fmla="*/ 485618 w 1489210"/>
              <a:gd name="connsiteY94" fmla="*/ 492484 h 1440223"/>
              <a:gd name="connsiteX95" fmla="*/ 459409 w 1489210"/>
              <a:gd name="connsiteY95" fmla="*/ 533253 h 1440223"/>
              <a:gd name="connsiteX96" fmla="*/ 421552 w 1489210"/>
              <a:gd name="connsiteY96" fmla="*/ 550726 h 1440223"/>
              <a:gd name="connsiteX97" fmla="*/ 401167 w 1489210"/>
              <a:gd name="connsiteY97" fmla="*/ 492484 h 1440223"/>
              <a:gd name="connsiteX98" fmla="*/ 380809 w 1489210"/>
              <a:gd name="connsiteY98" fmla="*/ 489915 h 1440223"/>
              <a:gd name="connsiteX99" fmla="*/ 331277 w 1489210"/>
              <a:gd name="connsiteY99" fmla="*/ 507044 h 1440223"/>
              <a:gd name="connsiteX100" fmla="*/ 302156 w 1489210"/>
              <a:gd name="connsiteY100" fmla="*/ 512869 h 1440223"/>
              <a:gd name="connsiteX101" fmla="*/ 334189 w 1489210"/>
              <a:gd name="connsiteY101" fmla="*/ 550726 h 1440223"/>
              <a:gd name="connsiteX102" fmla="*/ 377870 w 1489210"/>
              <a:gd name="connsiteY102" fmla="*/ 562374 h 1440223"/>
              <a:gd name="connsiteX103" fmla="*/ 377870 w 1489210"/>
              <a:gd name="connsiteY103" fmla="*/ 606056 h 1440223"/>
              <a:gd name="connsiteX104" fmla="*/ 436113 w 1489210"/>
              <a:gd name="connsiteY104" fmla="*/ 617704 h 1440223"/>
              <a:gd name="connsiteX105" fmla="*/ 491442 w 1489210"/>
              <a:gd name="connsiteY105" fmla="*/ 600232 h 1440223"/>
              <a:gd name="connsiteX106" fmla="*/ 593366 w 1489210"/>
              <a:gd name="connsiteY106" fmla="*/ 559462 h 1440223"/>
              <a:gd name="connsiteX107" fmla="*/ 619575 w 1489210"/>
              <a:gd name="connsiteY107" fmla="*/ 524517 h 1440223"/>
              <a:gd name="connsiteX108" fmla="*/ 610839 w 1489210"/>
              <a:gd name="connsiteY108" fmla="*/ 489572 h 1440223"/>
              <a:gd name="connsiteX109" fmla="*/ 628311 w 1489210"/>
              <a:gd name="connsiteY109" fmla="*/ 463363 h 1440223"/>
              <a:gd name="connsiteX110" fmla="*/ 651573 w 1489210"/>
              <a:gd name="connsiteY110" fmla="*/ 401697 h 1440223"/>
              <a:gd name="connsiteX111" fmla="*/ 605014 w 1489210"/>
              <a:gd name="connsiteY111" fmla="*/ 358527 h 1440223"/>
              <a:gd name="connsiteX112" fmla="*/ 543860 w 1489210"/>
              <a:gd name="connsiteY112" fmla="*/ 317758 h 1440223"/>
              <a:gd name="connsiteX113" fmla="*/ 543860 w 1489210"/>
              <a:gd name="connsiteY113" fmla="*/ 285726 h 1440223"/>
              <a:gd name="connsiteX114" fmla="*/ 543625 w 1489210"/>
              <a:gd name="connsiteY114" fmla="*/ 256652 h 1440223"/>
              <a:gd name="connsiteX115" fmla="*/ 526388 w 1489210"/>
              <a:gd name="connsiteY115" fmla="*/ 210010 h 1440223"/>
              <a:gd name="connsiteX116" fmla="*/ 535020 w 1489210"/>
              <a:gd name="connsiteY116" fmla="*/ 152161 h 1440223"/>
              <a:gd name="connsiteX117" fmla="*/ 561151 w 1489210"/>
              <a:gd name="connsiteY117" fmla="*/ 108480 h 1440223"/>
              <a:gd name="connsiteX118" fmla="*/ 578805 w 1489210"/>
              <a:gd name="connsiteY118" fmla="*/ 17811 h 1440223"/>
              <a:gd name="connsiteX119" fmla="*/ 619575 w 1489210"/>
              <a:gd name="connsiteY119" fmla="*/ 339 h 1440223"/>
              <a:gd name="connsiteX120" fmla="*/ 671992 w 1489210"/>
              <a:gd name="connsiteY120" fmla="*/ 35284 h 1440223"/>
              <a:gd name="connsiteX121" fmla="*/ 692378 w 1489210"/>
              <a:gd name="connsiteY121" fmla="*/ 84791 h 1440223"/>
              <a:gd name="connsiteX122" fmla="*/ 692377 w 1489210"/>
              <a:gd name="connsiteY122" fmla="*/ 90614 h 1440223"/>
              <a:gd name="connsiteX0" fmla="*/ 692377 w 1489210"/>
              <a:gd name="connsiteY0" fmla="*/ 90614 h 1440223"/>
              <a:gd name="connsiteX1" fmla="*/ 747707 w 1489210"/>
              <a:gd name="connsiteY1" fmla="*/ 145944 h 1440223"/>
              <a:gd name="connsiteX2" fmla="*/ 768092 w 1489210"/>
              <a:gd name="connsiteY2" fmla="*/ 140119 h 1440223"/>
              <a:gd name="connsiteX3" fmla="*/ 776828 w 1489210"/>
              <a:gd name="connsiteY3" fmla="*/ 113911 h 1440223"/>
              <a:gd name="connsiteX4" fmla="*/ 849631 w 1489210"/>
              <a:gd name="connsiteY4" fmla="*/ 160504 h 1440223"/>
              <a:gd name="connsiteX5" fmla="*/ 928258 w 1489210"/>
              <a:gd name="connsiteY5" fmla="*/ 160504 h 1440223"/>
              <a:gd name="connsiteX6" fmla="*/ 939906 w 1489210"/>
              <a:gd name="connsiteY6" fmla="*/ 148856 h 1440223"/>
              <a:gd name="connsiteX7" fmla="*/ 960291 w 1489210"/>
              <a:gd name="connsiteY7" fmla="*/ 148856 h 1440223"/>
              <a:gd name="connsiteX8" fmla="*/ 942818 w 1489210"/>
              <a:gd name="connsiteY8" fmla="*/ 116823 h 1440223"/>
              <a:gd name="connsiteX9" fmla="*/ 1001060 w 1489210"/>
              <a:gd name="connsiteY9" fmla="*/ 61493 h 1440223"/>
              <a:gd name="connsiteX10" fmla="*/ 1038918 w 1489210"/>
              <a:gd name="connsiteY10" fmla="*/ 73141 h 1440223"/>
              <a:gd name="connsiteX11" fmla="*/ 1009797 w 1489210"/>
              <a:gd name="connsiteY11" fmla="*/ 131383 h 1440223"/>
              <a:gd name="connsiteX12" fmla="*/ 1036006 w 1489210"/>
              <a:gd name="connsiteY12" fmla="*/ 151768 h 1440223"/>
              <a:gd name="connsiteX13" fmla="*/ 1068039 w 1489210"/>
              <a:gd name="connsiteY13" fmla="*/ 172153 h 1440223"/>
              <a:gd name="connsiteX14" fmla="*/ 1105896 w 1489210"/>
              <a:gd name="connsiteY14" fmla="*/ 172153 h 1440223"/>
              <a:gd name="connsiteX15" fmla="*/ 1146665 w 1489210"/>
              <a:gd name="connsiteY15" fmla="*/ 204186 h 1440223"/>
              <a:gd name="connsiteX16" fmla="*/ 1175786 w 1489210"/>
              <a:gd name="connsiteY16" fmla="*/ 192537 h 1440223"/>
              <a:gd name="connsiteX17" fmla="*/ 1201995 w 1489210"/>
              <a:gd name="connsiteY17" fmla="*/ 224570 h 1440223"/>
              <a:gd name="connsiteX18" fmla="*/ 1271886 w 1489210"/>
              <a:gd name="connsiteY18" fmla="*/ 256604 h 1440223"/>
              <a:gd name="connsiteX19" fmla="*/ 1318479 w 1489210"/>
              <a:gd name="connsiteY19" fmla="*/ 236219 h 1440223"/>
              <a:gd name="connsiteX20" fmla="*/ 1333040 w 1489210"/>
              <a:gd name="connsiteY20" fmla="*/ 279900 h 1440223"/>
              <a:gd name="connsiteX21" fmla="*/ 1298095 w 1489210"/>
              <a:gd name="connsiteY21" fmla="*/ 323582 h 1440223"/>
              <a:gd name="connsiteX22" fmla="*/ 1254413 w 1489210"/>
              <a:gd name="connsiteY22" fmla="*/ 346879 h 1440223"/>
              <a:gd name="connsiteX23" fmla="*/ 1289358 w 1489210"/>
              <a:gd name="connsiteY23" fmla="*/ 373088 h 1440223"/>
              <a:gd name="connsiteX24" fmla="*/ 1309743 w 1489210"/>
              <a:gd name="connsiteY24" fmla="*/ 428418 h 1440223"/>
              <a:gd name="connsiteX25" fmla="*/ 1289358 w 1489210"/>
              <a:gd name="connsiteY25" fmla="*/ 434242 h 1440223"/>
              <a:gd name="connsiteX26" fmla="*/ 1295183 w 1489210"/>
              <a:gd name="connsiteY26" fmla="*/ 463363 h 1440223"/>
              <a:gd name="connsiteX27" fmla="*/ 1333040 w 1489210"/>
              <a:gd name="connsiteY27" fmla="*/ 498308 h 1440223"/>
              <a:gd name="connsiteX28" fmla="*/ 1362161 w 1489210"/>
              <a:gd name="connsiteY28" fmla="*/ 492484 h 1440223"/>
              <a:gd name="connsiteX29" fmla="*/ 1388370 w 1489210"/>
              <a:gd name="connsiteY29" fmla="*/ 518693 h 1440223"/>
              <a:gd name="connsiteX30" fmla="*/ 1397106 w 1489210"/>
              <a:gd name="connsiteY30" fmla="*/ 565286 h 1440223"/>
              <a:gd name="connsiteX31" fmla="*/ 1400018 w 1489210"/>
              <a:gd name="connsiteY31" fmla="*/ 594407 h 1440223"/>
              <a:gd name="connsiteX32" fmla="*/ 1408755 w 1489210"/>
              <a:gd name="connsiteY32" fmla="*/ 611880 h 1440223"/>
              <a:gd name="connsiteX33" fmla="*/ 1420403 w 1489210"/>
              <a:gd name="connsiteY33" fmla="*/ 611880 h 1440223"/>
              <a:gd name="connsiteX34" fmla="*/ 1397106 w 1489210"/>
              <a:gd name="connsiteY34" fmla="*/ 649737 h 1440223"/>
              <a:gd name="connsiteX35" fmla="*/ 1330128 w 1489210"/>
              <a:gd name="connsiteY35" fmla="*/ 641001 h 1440223"/>
              <a:gd name="connsiteX36" fmla="*/ 1318479 w 1489210"/>
              <a:gd name="connsiteY36" fmla="*/ 664298 h 1440223"/>
              <a:gd name="connsiteX37" fmla="*/ 1330128 w 1489210"/>
              <a:gd name="connsiteY37" fmla="*/ 696331 h 1440223"/>
              <a:gd name="connsiteX38" fmla="*/ 1347600 w 1489210"/>
              <a:gd name="connsiteY38" fmla="*/ 774958 h 1440223"/>
              <a:gd name="connsiteX39" fmla="*/ 1362161 w 1489210"/>
              <a:gd name="connsiteY39" fmla="*/ 792430 h 1440223"/>
              <a:gd name="connsiteX40" fmla="*/ 1315567 w 1489210"/>
              <a:gd name="connsiteY40" fmla="*/ 804079 h 1440223"/>
              <a:gd name="connsiteX41" fmla="*/ 1280622 w 1489210"/>
              <a:gd name="connsiteY41" fmla="*/ 824463 h 1440223"/>
              <a:gd name="connsiteX42" fmla="*/ 1263149 w 1489210"/>
              <a:gd name="connsiteY42" fmla="*/ 908914 h 1440223"/>
              <a:gd name="connsiteX43" fmla="*/ 1245677 w 1489210"/>
              <a:gd name="connsiteY43" fmla="*/ 970069 h 1440223"/>
              <a:gd name="connsiteX44" fmla="*/ 1239853 w 1489210"/>
              <a:gd name="connsiteY44" fmla="*/ 990453 h 1440223"/>
              <a:gd name="connsiteX45" fmla="*/ 1222380 w 1489210"/>
              <a:gd name="connsiteY45" fmla="*/ 1013750 h 1440223"/>
              <a:gd name="connsiteX46" fmla="*/ 1201995 w 1489210"/>
              <a:gd name="connsiteY46" fmla="*/ 1077816 h 1440223"/>
              <a:gd name="connsiteX47" fmla="*/ 1266062 w 1489210"/>
              <a:gd name="connsiteY47" fmla="*/ 1080728 h 1440223"/>
              <a:gd name="connsiteX48" fmla="*/ 1330128 w 1489210"/>
              <a:gd name="connsiteY48" fmla="*/ 1109849 h 1440223"/>
              <a:gd name="connsiteX49" fmla="*/ 1423315 w 1489210"/>
              <a:gd name="connsiteY49" fmla="*/ 1173916 h 1440223"/>
              <a:gd name="connsiteX50" fmla="*/ 1487381 w 1489210"/>
              <a:gd name="connsiteY50" fmla="*/ 1200125 h 1440223"/>
              <a:gd name="connsiteX51" fmla="*/ 1466997 w 1489210"/>
              <a:gd name="connsiteY51" fmla="*/ 1220509 h 1440223"/>
              <a:gd name="connsiteX52" fmla="*/ 1417491 w 1489210"/>
              <a:gd name="connsiteY52" fmla="*/ 1237982 h 1440223"/>
              <a:gd name="connsiteX53" fmla="*/ 1402930 w 1489210"/>
              <a:gd name="connsiteY53" fmla="*/ 1258367 h 1440223"/>
              <a:gd name="connsiteX54" fmla="*/ 1289358 w 1489210"/>
              <a:gd name="connsiteY54" fmla="*/ 1270015 h 1440223"/>
              <a:gd name="connsiteX55" fmla="*/ 1298095 w 1489210"/>
              <a:gd name="connsiteY55" fmla="*/ 1310784 h 1440223"/>
              <a:gd name="connsiteX56" fmla="*/ 1268974 w 1489210"/>
              <a:gd name="connsiteY56" fmla="*/ 1377763 h 1440223"/>
              <a:gd name="connsiteX57" fmla="*/ 1225292 w 1489210"/>
              <a:gd name="connsiteY57" fmla="*/ 1383587 h 1440223"/>
              <a:gd name="connsiteX58" fmla="*/ 1169962 w 1489210"/>
              <a:gd name="connsiteY58" fmla="*/ 1371939 h 1440223"/>
              <a:gd name="connsiteX59" fmla="*/ 1161226 w 1489210"/>
              <a:gd name="connsiteY59" fmla="*/ 1438917 h 1440223"/>
              <a:gd name="connsiteX60" fmla="*/ 1114632 w 1489210"/>
              <a:gd name="connsiteY60" fmla="*/ 1412708 h 1440223"/>
              <a:gd name="connsiteX61" fmla="*/ 1079687 w 1489210"/>
              <a:gd name="connsiteY61" fmla="*/ 1369027 h 1440223"/>
              <a:gd name="connsiteX62" fmla="*/ 989412 w 1489210"/>
              <a:gd name="connsiteY62" fmla="*/ 1304960 h 1440223"/>
              <a:gd name="connsiteX63" fmla="*/ 910785 w 1489210"/>
              <a:gd name="connsiteY63" fmla="*/ 1293312 h 1440223"/>
              <a:gd name="connsiteX64" fmla="*/ 884576 w 1489210"/>
              <a:gd name="connsiteY64" fmla="*/ 1316609 h 1440223"/>
              <a:gd name="connsiteX65" fmla="*/ 835070 w 1489210"/>
              <a:gd name="connsiteY65" fmla="*/ 1287488 h 1440223"/>
              <a:gd name="connsiteX66" fmla="*/ 820510 w 1489210"/>
              <a:gd name="connsiteY66" fmla="*/ 1322433 h 1440223"/>
              <a:gd name="connsiteX67" fmla="*/ 753532 w 1489210"/>
              <a:gd name="connsiteY67" fmla="*/ 1369027 h 1440223"/>
              <a:gd name="connsiteX68" fmla="*/ 736059 w 1489210"/>
              <a:gd name="connsiteY68" fmla="*/ 1377763 h 1440223"/>
              <a:gd name="connsiteX69" fmla="*/ 695290 w 1489210"/>
              <a:gd name="connsiteY69" fmla="*/ 1310784 h 1440223"/>
              <a:gd name="connsiteX70" fmla="*/ 616663 w 1489210"/>
              <a:gd name="connsiteY70" fmla="*/ 1235070 h 1440223"/>
              <a:gd name="connsiteX71" fmla="*/ 517651 w 1489210"/>
              <a:gd name="connsiteY71" fmla="*/ 1205949 h 1440223"/>
              <a:gd name="connsiteX72" fmla="*/ 450673 w 1489210"/>
              <a:gd name="connsiteY72" fmla="*/ 1124410 h 1440223"/>
              <a:gd name="connsiteX73" fmla="*/ 369134 w 1489210"/>
              <a:gd name="connsiteY73" fmla="*/ 1147707 h 1440223"/>
              <a:gd name="connsiteX74" fmla="*/ 319628 w 1489210"/>
              <a:gd name="connsiteY74" fmla="*/ 1150619 h 1440223"/>
              <a:gd name="connsiteX75" fmla="*/ 270123 w 1489210"/>
              <a:gd name="connsiteY75" fmla="*/ 1101113 h 1440223"/>
              <a:gd name="connsiteX76" fmla="*/ 258474 w 1489210"/>
              <a:gd name="connsiteY76" fmla="*/ 1010838 h 1440223"/>
              <a:gd name="connsiteX77" fmla="*/ 249738 w 1489210"/>
              <a:gd name="connsiteY77" fmla="*/ 946772 h 1440223"/>
              <a:gd name="connsiteX78" fmla="*/ 188584 w 1489210"/>
              <a:gd name="connsiteY78" fmla="*/ 859409 h 1440223"/>
              <a:gd name="connsiteX79" fmla="*/ 139078 w 1489210"/>
              <a:gd name="connsiteY79" fmla="*/ 830288 h 1440223"/>
              <a:gd name="connsiteX80" fmla="*/ 130342 w 1489210"/>
              <a:gd name="connsiteY80" fmla="*/ 801167 h 1440223"/>
              <a:gd name="connsiteX81" fmla="*/ 69188 w 1489210"/>
              <a:gd name="connsiteY81" fmla="*/ 777870 h 1440223"/>
              <a:gd name="connsiteX82" fmla="*/ 13858 w 1489210"/>
              <a:gd name="connsiteY82" fmla="*/ 702155 h 1440223"/>
              <a:gd name="connsiteX83" fmla="*/ 2209 w 1489210"/>
              <a:gd name="connsiteY83" fmla="*/ 614792 h 1440223"/>
              <a:gd name="connsiteX84" fmla="*/ 48803 w 1489210"/>
              <a:gd name="connsiteY84" fmla="*/ 623528 h 1440223"/>
              <a:gd name="connsiteX85" fmla="*/ 51715 w 1489210"/>
              <a:gd name="connsiteY85" fmla="*/ 527429 h 1440223"/>
              <a:gd name="connsiteX86" fmla="*/ 121606 w 1489210"/>
              <a:gd name="connsiteY86" fmla="*/ 533253 h 1440223"/>
              <a:gd name="connsiteX87" fmla="*/ 136166 w 1489210"/>
              <a:gd name="connsiteY87" fmla="*/ 466275 h 1440223"/>
              <a:gd name="connsiteX88" fmla="*/ 170746 w 1489210"/>
              <a:gd name="connsiteY88" fmla="*/ 466717 h 1440223"/>
              <a:gd name="connsiteX89" fmla="*/ 208759 w 1489210"/>
              <a:gd name="connsiteY89" fmla="*/ 443176 h 1440223"/>
              <a:gd name="connsiteX90" fmla="*/ 325453 w 1489210"/>
              <a:gd name="connsiteY90" fmla="*/ 381824 h 1440223"/>
              <a:gd name="connsiteX91" fmla="*/ 360398 w 1489210"/>
              <a:gd name="connsiteY91" fmla="*/ 440066 h 1440223"/>
              <a:gd name="connsiteX92" fmla="*/ 409904 w 1489210"/>
              <a:gd name="connsiteY92" fmla="*/ 445890 h 1440223"/>
              <a:gd name="connsiteX93" fmla="*/ 441753 w 1489210"/>
              <a:gd name="connsiteY93" fmla="*/ 472000 h 1440223"/>
              <a:gd name="connsiteX94" fmla="*/ 485618 w 1489210"/>
              <a:gd name="connsiteY94" fmla="*/ 492484 h 1440223"/>
              <a:gd name="connsiteX95" fmla="*/ 459409 w 1489210"/>
              <a:gd name="connsiteY95" fmla="*/ 533253 h 1440223"/>
              <a:gd name="connsiteX96" fmla="*/ 421552 w 1489210"/>
              <a:gd name="connsiteY96" fmla="*/ 550726 h 1440223"/>
              <a:gd name="connsiteX97" fmla="*/ 401167 w 1489210"/>
              <a:gd name="connsiteY97" fmla="*/ 492484 h 1440223"/>
              <a:gd name="connsiteX98" fmla="*/ 380809 w 1489210"/>
              <a:gd name="connsiteY98" fmla="*/ 489915 h 1440223"/>
              <a:gd name="connsiteX99" fmla="*/ 331277 w 1489210"/>
              <a:gd name="connsiteY99" fmla="*/ 507044 h 1440223"/>
              <a:gd name="connsiteX100" fmla="*/ 302156 w 1489210"/>
              <a:gd name="connsiteY100" fmla="*/ 512869 h 1440223"/>
              <a:gd name="connsiteX101" fmla="*/ 334189 w 1489210"/>
              <a:gd name="connsiteY101" fmla="*/ 550726 h 1440223"/>
              <a:gd name="connsiteX102" fmla="*/ 377870 w 1489210"/>
              <a:gd name="connsiteY102" fmla="*/ 562374 h 1440223"/>
              <a:gd name="connsiteX103" fmla="*/ 377870 w 1489210"/>
              <a:gd name="connsiteY103" fmla="*/ 606056 h 1440223"/>
              <a:gd name="connsiteX104" fmla="*/ 436113 w 1489210"/>
              <a:gd name="connsiteY104" fmla="*/ 617704 h 1440223"/>
              <a:gd name="connsiteX105" fmla="*/ 491442 w 1489210"/>
              <a:gd name="connsiteY105" fmla="*/ 600232 h 1440223"/>
              <a:gd name="connsiteX106" fmla="*/ 593366 w 1489210"/>
              <a:gd name="connsiteY106" fmla="*/ 559462 h 1440223"/>
              <a:gd name="connsiteX107" fmla="*/ 619575 w 1489210"/>
              <a:gd name="connsiteY107" fmla="*/ 524517 h 1440223"/>
              <a:gd name="connsiteX108" fmla="*/ 610839 w 1489210"/>
              <a:gd name="connsiteY108" fmla="*/ 489572 h 1440223"/>
              <a:gd name="connsiteX109" fmla="*/ 597602 w 1489210"/>
              <a:gd name="connsiteY109" fmla="*/ 449040 h 1440223"/>
              <a:gd name="connsiteX110" fmla="*/ 651573 w 1489210"/>
              <a:gd name="connsiteY110" fmla="*/ 401697 h 1440223"/>
              <a:gd name="connsiteX111" fmla="*/ 605014 w 1489210"/>
              <a:gd name="connsiteY111" fmla="*/ 358527 h 1440223"/>
              <a:gd name="connsiteX112" fmla="*/ 543860 w 1489210"/>
              <a:gd name="connsiteY112" fmla="*/ 317758 h 1440223"/>
              <a:gd name="connsiteX113" fmla="*/ 543860 w 1489210"/>
              <a:gd name="connsiteY113" fmla="*/ 285726 h 1440223"/>
              <a:gd name="connsiteX114" fmla="*/ 543625 w 1489210"/>
              <a:gd name="connsiteY114" fmla="*/ 256652 h 1440223"/>
              <a:gd name="connsiteX115" fmla="*/ 526388 w 1489210"/>
              <a:gd name="connsiteY115" fmla="*/ 210010 h 1440223"/>
              <a:gd name="connsiteX116" fmla="*/ 535020 w 1489210"/>
              <a:gd name="connsiteY116" fmla="*/ 152161 h 1440223"/>
              <a:gd name="connsiteX117" fmla="*/ 561151 w 1489210"/>
              <a:gd name="connsiteY117" fmla="*/ 108480 h 1440223"/>
              <a:gd name="connsiteX118" fmla="*/ 578805 w 1489210"/>
              <a:gd name="connsiteY118" fmla="*/ 17811 h 1440223"/>
              <a:gd name="connsiteX119" fmla="*/ 619575 w 1489210"/>
              <a:gd name="connsiteY119" fmla="*/ 339 h 1440223"/>
              <a:gd name="connsiteX120" fmla="*/ 671992 w 1489210"/>
              <a:gd name="connsiteY120" fmla="*/ 35284 h 1440223"/>
              <a:gd name="connsiteX121" fmla="*/ 692378 w 1489210"/>
              <a:gd name="connsiteY121" fmla="*/ 84791 h 1440223"/>
              <a:gd name="connsiteX122" fmla="*/ 692377 w 1489210"/>
              <a:gd name="connsiteY122" fmla="*/ 90614 h 1440223"/>
              <a:gd name="connsiteX0" fmla="*/ 692377 w 1489210"/>
              <a:gd name="connsiteY0" fmla="*/ 90614 h 1440223"/>
              <a:gd name="connsiteX1" fmla="*/ 747707 w 1489210"/>
              <a:gd name="connsiteY1" fmla="*/ 145944 h 1440223"/>
              <a:gd name="connsiteX2" fmla="*/ 768092 w 1489210"/>
              <a:gd name="connsiteY2" fmla="*/ 140119 h 1440223"/>
              <a:gd name="connsiteX3" fmla="*/ 776828 w 1489210"/>
              <a:gd name="connsiteY3" fmla="*/ 113911 h 1440223"/>
              <a:gd name="connsiteX4" fmla="*/ 849631 w 1489210"/>
              <a:gd name="connsiteY4" fmla="*/ 160504 h 1440223"/>
              <a:gd name="connsiteX5" fmla="*/ 928258 w 1489210"/>
              <a:gd name="connsiteY5" fmla="*/ 160504 h 1440223"/>
              <a:gd name="connsiteX6" fmla="*/ 939906 w 1489210"/>
              <a:gd name="connsiteY6" fmla="*/ 148856 h 1440223"/>
              <a:gd name="connsiteX7" fmla="*/ 960291 w 1489210"/>
              <a:gd name="connsiteY7" fmla="*/ 148856 h 1440223"/>
              <a:gd name="connsiteX8" fmla="*/ 942818 w 1489210"/>
              <a:gd name="connsiteY8" fmla="*/ 116823 h 1440223"/>
              <a:gd name="connsiteX9" fmla="*/ 1001060 w 1489210"/>
              <a:gd name="connsiteY9" fmla="*/ 61493 h 1440223"/>
              <a:gd name="connsiteX10" fmla="*/ 1038918 w 1489210"/>
              <a:gd name="connsiteY10" fmla="*/ 73141 h 1440223"/>
              <a:gd name="connsiteX11" fmla="*/ 1009797 w 1489210"/>
              <a:gd name="connsiteY11" fmla="*/ 131383 h 1440223"/>
              <a:gd name="connsiteX12" fmla="*/ 1036006 w 1489210"/>
              <a:gd name="connsiteY12" fmla="*/ 151768 h 1440223"/>
              <a:gd name="connsiteX13" fmla="*/ 1068039 w 1489210"/>
              <a:gd name="connsiteY13" fmla="*/ 172153 h 1440223"/>
              <a:gd name="connsiteX14" fmla="*/ 1105896 w 1489210"/>
              <a:gd name="connsiteY14" fmla="*/ 172153 h 1440223"/>
              <a:gd name="connsiteX15" fmla="*/ 1146665 w 1489210"/>
              <a:gd name="connsiteY15" fmla="*/ 204186 h 1440223"/>
              <a:gd name="connsiteX16" fmla="*/ 1175786 w 1489210"/>
              <a:gd name="connsiteY16" fmla="*/ 192537 h 1440223"/>
              <a:gd name="connsiteX17" fmla="*/ 1201995 w 1489210"/>
              <a:gd name="connsiteY17" fmla="*/ 224570 h 1440223"/>
              <a:gd name="connsiteX18" fmla="*/ 1271886 w 1489210"/>
              <a:gd name="connsiteY18" fmla="*/ 256604 h 1440223"/>
              <a:gd name="connsiteX19" fmla="*/ 1318479 w 1489210"/>
              <a:gd name="connsiteY19" fmla="*/ 236219 h 1440223"/>
              <a:gd name="connsiteX20" fmla="*/ 1333040 w 1489210"/>
              <a:gd name="connsiteY20" fmla="*/ 279900 h 1440223"/>
              <a:gd name="connsiteX21" fmla="*/ 1298095 w 1489210"/>
              <a:gd name="connsiteY21" fmla="*/ 323582 h 1440223"/>
              <a:gd name="connsiteX22" fmla="*/ 1254413 w 1489210"/>
              <a:gd name="connsiteY22" fmla="*/ 346879 h 1440223"/>
              <a:gd name="connsiteX23" fmla="*/ 1289358 w 1489210"/>
              <a:gd name="connsiteY23" fmla="*/ 373088 h 1440223"/>
              <a:gd name="connsiteX24" fmla="*/ 1309743 w 1489210"/>
              <a:gd name="connsiteY24" fmla="*/ 428418 h 1440223"/>
              <a:gd name="connsiteX25" fmla="*/ 1289358 w 1489210"/>
              <a:gd name="connsiteY25" fmla="*/ 434242 h 1440223"/>
              <a:gd name="connsiteX26" fmla="*/ 1295183 w 1489210"/>
              <a:gd name="connsiteY26" fmla="*/ 463363 h 1440223"/>
              <a:gd name="connsiteX27" fmla="*/ 1333040 w 1489210"/>
              <a:gd name="connsiteY27" fmla="*/ 498308 h 1440223"/>
              <a:gd name="connsiteX28" fmla="*/ 1362161 w 1489210"/>
              <a:gd name="connsiteY28" fmla="*/ 492484 h 1440223"/>
              <a:gd name="connsiteX29" fmla="*/ 1388370 w 1489210"/>
              <a:gd name="connsiteY29" fmla="*/ 518693 h 1440223"/>
              <a:gd name="connsiteX30" fmla="*/ 1397106 w 1489210"/>
              <a:gd name="connsiteY30" fmla="*/ 565286 h 1440223"/>
              <a:gd name="connsiteX31" fmla="*/ 1400018 w 1489210"/>
              <a:gd name="connsiteY31" fmla="*/ 594407 h 1440223"/>
              <a:gd name="connsiteX32" fmla="*/ 1408755 w 1489210"/>
              <a:gd name="connsiteY32" fmla="*/ 611880 h 1440223"/>
              <a:gd name="connsiteX33" fmla="*/ 1420403 w 1489210"/>
              <a:gd name="connsiteY33" fmla="*/ 611880 h 1440223"/>
              <a:gd name="connsiteX34" fmla="*/ 1397106 w 1489210"/>
              <a:gd name="connsiteY34" fmla="*/ 649737 h 1440223"/>
              <a:gd name="connsiteX35" fmla="*/ 1330128 w 1489210"/>
              <a:gd name="connsiteY35" fmla="*/ 641001 h 1440223"/>
              <a:gd name="connsiteX36" fmla="*/ 1318479 w 1489210"/>
              <a:gd name="connsiteY36" fmla="*/ 664298 h 1440223"/>
              <a:gd name="connsiteX37" fmla="*/ 1330128 w 1489210"/>
              <a:gd name="connsiteY37" fmla="*/ 696331 h 1440223"/>
              <a:gd name="connsiteX38" fmla="*/ 1347600 w 1489210"/>
              <a:gd name="connsiteY38" fmla="*/ 774958 h 1440223"/>
              <a:gd name="connsiteX39" fmla="*/ 1362161 w 1489210"/>
              <a:gd name="connsiteY39" fmla="*/ 792430 h 1440223"/>
              <a:gd name="connsiteX40" fmla="*/ 1315567 w 1489210"/>
              <a:gd name="connsiteY40" fmla="*/ 804079 h 1440223"/>
              <a:gd name="connsiteX41" fmla="*/ 1280622 w 1489210"/>
              <a:gd name="connsiteY41" fmla="*/ 824463 h 1440223"/>
              <a:gd name="connsiteX42" fmla="*/ 1263149 w 1489210"/>
              <a:gd name="connsiteY42" fmla="*/ 908914 h 1440223"/>
              <a:gd name="connsiteX43" fmla="*/ 1245677 w 1489210"/>
              <a:gd name="connsiteY43" fmla="*/ 970069 h 1440223"/>
              <a:gd name="connsiteX44" fmla="*/ 1239853 w 1489210"/>
              <a:gd name="connsiteY44" fmla="*/ 990453 h 1440223"/>
              <a:gd name="connsiteX45" fmla="*/ 1222380 w 1489210"/>
              <a:gd name="connsiteY45" fmla="*/ 1013750 h 1440223"/>
              <a:gd name="connsiteX46" fmla="*/ 1201995 w 1489210"/>
              <a:gd name="connsiteY46" fmla="*/ 1077816 h 1440223"/>
              <a:gd name="connsiteX47" fmla="*/ 1266062 w 1489210"/>
              <a:gd name="connsiteY47" fmla="*/ 1080728 h 1440223"/>
              <a:gd name="connsiteX48" fmla="*/ 1330128 w 1489210"/>
              <a:gd name="connsiteY48" fmla="*/ 1109849 h 1440223"/>
              <a:gd name="connsiteX49" fmla="*/ 1423315 w 1489210"/>
              <a:gd name="connsiteY49" fmla="*/ 1173916 h 1440223"/>
              <a:gd name="connsiteX50" fmla="*/ 1487381 w 1489210"/>
              <a:gd name="connsiteY50" fmla="*/ 1200125 h 1440223"/>
              <a:gd name="connsiteX51" fmla="*/ 1466997 w 1489210"/>
              <a:gd name="connsiteY51" fmla="*/ 1220509 h 1440223"/>
              <a:gd name="connsiteX52" fmla="*/ 1417491 w 1489210"/>
              <a:gd name="connsiteY52" fmla="*/ 1237982 h 1440223"/>
              <a:gd name="connsiteX53" fmla="*/ 1402930 w 1489210"/>
              <a:gd name="connsiteY53" fmla="*/ 1258367 h 1440223"/>
              <a:gd name="connsiteX54" fmla="*/ 1289358 w 1489210"/>
              <a:gd name="connsiteY54" fmla="*/ 1270015 h 1440223"/>
              <a:gd name="connsiteX55" fmla="*/ 1298095 w 1489210"/>
              <a:gd name="connsiteY55" fmla="*/ 1310784 h 1440223"/>
              <a:gd name="connsiteX56" fmla="*/ 1268974 w 1489210"/>
              <a:gd name="connsiteY56" fmla="*/ 1377763 h 1440223"/>
              <a:gd name="connsiteX57" fmla="*/ 1225292 w 1489210"/>
              <a:gd name="connsiteY57" fmla="*/ 1383587 h 1440223"/>
              <a:gd name="connsiteX58" fmla="*/ 1169962 w 1489210"/>
              <a:gd name="connsiteY58" fmla="*/ 1371939 h 1440223"/>
              <a:gd name="connsiteX59" fmla="*/ 1161226 w 1489210"/>
              <a:gd name="connsiteY59" fmla="*/ 1438917 h 1440223"/>
              <a:gd name="connsiteX60" fmla="*/ 1114632 w 1489210"/>
              <a:gd name="connsiteY60" fmla="*/ 1412708 h 1440223"/>
              <a:gd name="connsiteX61" fmla="*/ 1079687 w 1489210"/>
              <a:gd name="connsiteY61" fmla="*/ 1369027 h 1440223"/>
              <a:gd name="connsiteX62" fmla="*/ 989412 w 1489210"/>
              <a:gd name="connsiteY62" fmla="*/ 1304960 h 1440223"/>
              <a:gd name="connsiteX63" fmla="*/ 910785 w 1489210"/>
              <a:gd name="connsiteY63" fmla="*/ 1293312 h 1440223"/>
              <a:gd name="connsiteX64" fmla="*/ 884576 w 1489210"/>
              <a:gd name="connsiteY64" fmla="*/ 1316609 h 1440223"/>
              <a:gd name="connsiteX65" fmla="*/ 835070 w 1489210"/>
              <a:gd name="connsiteY65" fmla="*/ 1287488 h 1440223"/>
              <a:gd name="connsiteX66" fmla="*/ 820510 w 1489210"/>
              <a:gd name="connsiteY66" fmla="*/ 1322433 h 1440223"/>
              <a:gd name="connsiteX67" fmla="*/ 753532 w 1489210"/>
              <a:gd name="connsiteY67" fmla="*/ 1369027 h 1440223"/>
              <a:gd name="connsiteX68" fmla="*/ 736059 w 1489210"/>
              <a:gd name="connsiteY68" fmla="*/ 1377763 h 1440223"/>
              <a:gd name="connsiteX69" fmla="*/ 695290 w 1489210"/>
              <a:gd name="connsiteY69" fmla="*/ 1310784 h 1440223"/>
              <a:gd name="connsiteX70" fmla="*/ 616663 w 1489210"/>
              <a:gd name="connsiteY70" fmla="*/ 1235070 h 1440223"/>
              <a:gd name="connsiteX71" fmla="*/ 517651 w 1489210"/>
              <a:gd name="connsiteY71" fmla="*/ 1205949 h 1440223"/>
              <a:gd name="connsiteX72" fmla="*/ 450673 w 1489210"/>
              <a:gd name="connsiteY72" fmla="*/ 1124410 h 1440223"/>
              <a:gd name="connsiteX73" fmla="*/ 369134 w 1489210"/>
              <a:gd name="connsiteY73" fmla="*/ 1147707 h 1440223"/>
              <a:gd name="connsiteX74" fmla="*/ 319628 w 1489210"/>
              <a:gd name="connsiteY74" fmla="*/ 1150619 h 1440223"/>
              <a:gd name="connsiteX75" fmla="*/ 270123 w 1489210"/>
              <a:gd name="connsiteY75" fmla="*/ 1101113 h 1440223"/>
              <a:gd name="connsiteX76" fmla="*/ 258474 w 1489210"/>
              <a:gd name="connsiteY76" fmla="*/ 1010838 h 1440223"/>
              <a:gd name="connsiteX77" fmla="*/ 249738 w 1489210"/>
              <a:gd name="connsiteY77" fmla="*/ 946772 h 1440223"/>
              <a:gd name="connsiteX78" fmla="*/ 188584 w 1489210"/>
              <a:gd name="connsiteY78" fmla="*/ 859409 h 1440223"/>
              <a:gd name="connsiteX79" fmla="*/ 139078 w 1489210"/>
              <a:gd name="connsiteY79" fmla="*/ 830288 h 1440223"/>
              <a:gd name="connsiteX80" fmla="*/ 130342 w 1489210"/>
              <a:gd name="connsiteY80" fmla="*/ 801167 h 1440223"/>
              <a:gd name="connsiteX81" fmla="*/ 69188 w 1489210"/>
              <a:gd name="connsiteY81" fmla="*/ 777870 h 1440223"/>
              <a:gd name="connsiteX82" fmla="*/ 13858 w 1489210"/>
              <a:gd name="connsiteY82" fmla="*/ 702155 h 1440223"/>
              <a:gd name="connsiteX83" fmla="*/ 2209 w 1489210"/>
              <a:gd name="connsiteY83" fmla="*/ 614792 h 1440223"/>
              <a:gd name="connsiteX84" fmla="*/ 48803 w 1489210"/>
              <a:gd name="connsiteY84" fmla="*/ 623528 h 1440223"/>
              <a:gd name="connsiteX85" fmla="*/ 51715 w 1489210"/>
              <a:gd name="connsiteY85" fmla="*/ 527429 h 1440223"/>
              <a:gd name="connsiteX86" fmla="*/ 121606 w 1489210"/>
              <a:gd name="connsiteY86" fmla="*/ 533253 h 1440223"/>
              <a:gd name="connsiteX87" fmla="*/ 136166 w 1489210"/>
              <a:gd name="connsiteY87" fmla="*/ 466275 h 1440223"/>
              <a:gd name="connsiteX88" fmla="*/ 170746 w 1489210"/>
              <a:gd name="connsiteY88" fmla="*/ 466717 h 1440223"/>
              <a:gd name="connsiteX89" fmla="*/ 208759 w 1489210"/>
              <a:gd name="connsiteY89" fmla="*/ 443176 h 1440223"/>
              <a:gd name="connsiteX90" fmla="*/ 325453 w 1489210"/>
              <a:gd name="connsiteY90" fmla="*/ 381824 h 1440223"/>
              <a:gd name="connsiteX91" fmla="*/ 360398 w 1489210"/>
              <a:gd name="connsiteY91" fmla="*/ 440066 h 1440223"/>
              <a:gd name="connsiteX92" fmla="*/ 409904 w 1489210"/>
              <a:gd name="connsiteY92" fmla="*/ 445890 h 1440223"/>
              <a:gd name="connsiteX93" fmla="*/ 441753 w 1489210"/>
              <a:gd name="connsiteY93" fmla="*/ 472000 h 1440223"/>
              <a:gd name="connsiteX94" fmla="*/ 485618 w 1489210"/>
              <a:gd name="connsiteY94" fmla="*/ 492484 h 1440223"/>
              <a:gd name="connsiteX95" fmla="*/ 459409 w 1489210"/>
              <a:gd name="connsiteY95" fmla="*/ 533253 h 1440223"/>
              <a:gd name="connsiteX96" fmla="*/ 421552 w 1489210"/>
              <a:gd name="connsiteY96" fmla="*/ 550726 h 1440223"/>
              <a:gd name="connsiteX97" fmla="*/ 401167 w 1489210"/>
              <a:gd name="connsiteY97" fmla="*/ 492484 h 1440223"/>
              <a:gd name="connsiteX98" fmla="*/ 380809 w 1489210"/>
              <a:gd name="connsiteY98" fmla="*/ 489915 h 1440223"/>
              <a:gd name="connsiteX99" fmla="*/ 331277 w 1489210"/>
              <a:gd name="connsiteY99" fmla="*/ 507044 h 1440223"/>
              <a:gd name="connsiteX100" fmla="*/ 302156 w 1489210"/>
              <a:gd name="connsiteY100" fmla="*/ 512869 h 1440223"/>
              <a:gd name="connsiteX101" fmla="*/ 334189 w 1489210"/>
              <a:gd name="connsiteY101" fmla="*/ 550726 h 1440223"/>
              <a:gd name="connsiteX102" fmla="*/ 377870 w 1489210"/>
              <a:gd name="connsiteY102" fmla="*/ 562374 h 1440223"/>
              <a:gd name="connsiteX103" fmla="*/ 377870 w 1489210"/>
              <a:gd name="connsiteY103" fmla="*/ 606056 h 1440223"/>
              <a:gd name="connsiteX104" fmla="*/ 436113 w 1489210"/>
              <a:gd name="connsiteY104" fmla="*/ 617704 h 1440223"/>
              <a:gd name="connsiteX105" fmla="*/ 491442 w 1489210"/>
              <a:gd name="connsiteY105" fmla="*/ 600232 h 1440223"/>
              <a:gd name="connsiteX106" fmla="*/ 593366 w 1489210"/>
              <a:gd name="connsiteY106" fmla="*/ 559462 h 1440223"/>
              <a:gd name="connsiteX107" fmla="*/ 619575 w 1489210"/>
              <a:gd name="connsiteY107" fmla="*/ 524517 h 1440223"/>
              <a:gd name="connsiteX108" fmla="*/ 610839 w 1489210"/>
              <a:gd name="connsiteY108" fmla="*/ 489572 h 1440223"/>
              <a:gd name="connsiteX109" fmla="*/ 597602 w 1489210"/>
              <a:gd name="connsiteY109" fmla="*/ 449040 h 1440223"/>
              <a:gd name="connsiteX110" fmla="*/ 609696 w 1489210"/>
              <a:gd name="connsiteY110" fmla="*/ 393103 h 1440223"/>
              <a:gd name="connsiteX111" fmla="*/ 605014 w 1489210"/>
              <a:gd name="connsiteY111" fmla="*/ 358527 h 1440223"/>
              <a:gd name="connsiteX112" fmla="*/ 543860 w 1489210"/>
              <a:gd name="connsiteY112" fmla="*/ 317758 h 1440223"/>
              <a:gd name="connsiteX113" fmla="*/ 543860 w 1489210"/>
              <a:gd name="connsiteY113" fmla="*/ 285726 h 1440223"/>
              <a:gd name="connsiteX114" fmla="*/ 543625 w 1489210"/>
              <a:gd name="connsiteY114" fmla="*/ 256652 h 1440223"/>
              <a:gd name="connsiteX115" fmla="*/ 526388 w 1489210"/>
              <a:gd name="connsiteY115" fmla="*/ 210010 h 1440223"/>
              <a:gd name="connsiteX116" fmla="*/ 535020 w 1489210"/>
              <a:gd name="connsiteY116" fmla="*/ 152161 h 1440223"/>
              <a:gd name="connsiteX117" fmla="*/ 561151 w 1489210"/>
              <a:gd name="connsiteY117" fmla="*/ 108480 h 1440223"/>
              <a:gd name="connsiteX118" fmla="*/ 578805 w 1489210"/>
              <a:gd name="connsiteY118" fmla="*/ 17811 h 1440223"/>
              <a:gd name="connsiteX119" fmla="*/ 619575 w 1489210"/>
              <a:gd name="connsiteY119" fmla="*/ 339 h 1440223"/>
              <a:gd name="connsiteX120" fmla="*/ 671992 w 1489210"/>
              <a:gd name="connsiteY120" fmla="*/ 35284 h 1440223"/>
              <a:gd name="connsiteX121" fmla="*/ 692378 w 1489210"/>
              <a:gd name="connsiteY121" fmla="*/ 84791 h 1440223"/>
              <a:gd name="connsiteX122" fmla="*/ 692377 w 1489210"/>
              <a:gd name="connsiteY122" fmla="*/ 90614 h 14402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</a:cxnLst>
            <a:rect l="l" t="t" r="r" b="b"/>
            <a:pathLst>
              <a:path w="1489210" h="1440223">
                <a:moveTo>
                  <a:pt x="692377" y="90614"/>
                </a:moveTo>
                <a:cubicBezTo>
                  <a:pt x="713732" y="114153"/>
                  <a:pt x="735088" y="137693"/>
                  <a:pt x="747707" y="145944"/>
                </a:cubicBezTo>
                <a:cubicBezTo>
                  <a:pt x="760326" y="154195"/>
                  <a:pt x="763239" y="145458"/>
                  <a:pt x="768092" y="140119"/>
                </a:cubicBezTo>
                <a:cubicBezTo>
                  <a:pt x="772945" y="134780"/>
                  <a:pt x="763238" y="110514"/>
                  <a:pt x="776828" y="113911"/>
                </a:cubicBezTo>
                <a:cubicBezTo>
                  <a:pt x="790418" y="117308"/>
                  <a:pt x="824393" y="152739"/>
                  <a:pt x="849631" y="160504"/>
                </a:cubicBezTo>
                <a:cubicBezTo>
                  <a:pt x="874869" y="168270"/>
                  <a:pt x="913212" y="162445"/>
                  <a:pt x="928258" y="160504"/>
                </a:cubicBezTo>
                <a:cubicBezTo>
                  <a:pt x="943304" y="158563"/>
                  <a:pt x="934567" y="150797"/>
                  <a:pt x="939906" y="148856"/>
                </a:cubicBezTo>
                <a:cubicBezTo>
                  <a:pt x="945245" y="146915"/>
                  <a:pt x="959806" y="154195"/>
                  <a:pt x="960291" y="148856"/>
                </a:cubicBezTo>
                <a:cubicBezTo>
                  <a:pt x="960776" y="143517"/>
                  <a:pt x="936023" y="131384"/>
                  <a:pt x="942818" y="116823"/>
                </a:cubicBezTo>
                <a:cubicBezTo>
                  <a:pt x="949613" y="102263"/>
                  <a:pt x="985043" y="68773"/>
                  <a:pt x="1001060" y="61493"/>
                </a:cubicBezTo>
                <a:cubicBezTo>
                  <a:pt x="1017077" y="54213"/>
                  <a:pt x="1037462" y="61493"/>
                  <a:pt x="1038918" y="73141"/>
                </a:cubicBezTo>
                <a:cubicBezTo>
                  <a:pt x="1040374" y="84789"/>
                  <a:pt x="1010282" y="118279"/>
                  <a:pt x="1009797" y="131383"/>
                </a:cubicBezTo>
                <a:cubicBezTo>
                  <a:pt x="1009312" y="144487"/>
                  <a:pt x="1026299" y="144973"/>
                  <a:pt x="1036006" y="151768"/>
                </a:cubicBezTo>
                <a:cubicBezTo>
                  <a:pt x="1045713" y="158563"/>
                  <a:pt x="1056391" y="168756"/>
                  <a:pt x="1068039" y="172153"/>
                </a:cubicBezTo>
                <a:cubicBezTo>
                  <a:pt x="1079687" y="175550"/>
                  <a:pt x="1092792" y="166814"/>
                  <a:pt x="1105896" y="172153"/>
                </a:cubicBezTo>
                <a:cubicBezTo>
                  <a:pt x="1119000" y="177492"/>
                  <a:pt x="1135017" y="200789"/>
                  <a:pt x="1146665" y="204186"/>
                </a:cubicBezTo>
                <a:cubicBezTo>
                  <a:pt x="1158313" y="207583"/>
                  <a:pt x="1166564" y="189140"/>
                  <a:pt x="1175786" y="192537"/>
                </a:cubicBezTo>
                <a:cubicBezTo>
                  <a:pt x="1185008" y="195934"/>
                  <a:pt x="1185978" y="213892"/>
                  <a:pt x="1201995" y="224570"/>
                </a:cubicBezTo>
                <a:cubicBezTo>
                  <a:pt x="1218012" y="235248"/>
                  <a:pt x="1252472" y="254663"/>
                  <a:pt x="1271886" y="256604"/>
                </a:cubicBezTo>
                <a:cubicBezTo>
                  <a:pt x="1291300" y="258545"/>
                  <a:pt x="1308287" y="232336"/>
                  <a:pt x="1318479" y="236219"/>
                </a:cubicBezTo>
                <a:cubicBezTo>
                  <a:pt x="1328671" y="240102"/>
                  <a:pt x="1336437" y="265340"/>
                  <a:pt x="1333040" y="279900"/>
                </a:cubicBezTo>
                <a:cubicBezTo>
                  <a:pt x="1329643" y="294460"/>
                  <a:pt x="1311199" y="312419"/>
                  <a:pt x="1298095" y="323582"/>
                </a:cubicBezTo>
                <a:cubicBezTo>
                  <a:pt x="1284991" y="334745"/>
                  <a:pt x="1255869" y="338628"/>
                  <a:pt x="1254413" y="346879"/>
                </a:cubicBezTo>
                <a:cubicBezTo>
                  <a:pt x="1252957" y="355130"/>
                  <a:pt x="1280136" y="359498"/>
                  <a:pt x="1289358" y="373088"/>
                </a:cubicBezTo>
                <a:cubicBezTo>
                  <a:pt x="1298580" y="386678"/>
                  <a:pt x="1309743" y="418226"/>
                  <a:pt x="1309743" y="428418"/>
                </a:cubicBezTo>
                <a:cubicBezTo>
                  <a:pt x="1309743" y="438610"/>
                  <a:pt x="1291785" y="428418"/>
                  <a:pt x="1289358" y="434242"/>
                </a:cubicBezTo>
                <a:cubicBezTo>
                  <a:pt x="1286931" y="440066"/>
                  <a:pt x="1287903" y="452685"/>
                  <a:pt x="1295183" y="463363"/>
                </a:cubicBezTo>
                <a:cubicBezTo>
                  <a:pt x="1302463" y="474041"/>
                  <a:pt x="1321877" y="493455"/>
                  <a:pt x="1333040" y="498308"/>
                </a:cubicBezTo>
                <a:cubicBezTo>
                  <a:pt x="1344203" y="503162"/>
                  <a:pt x="1352939" y="489087"/>
                  <a:pt x="1362161" y="492484"/>
                </a:cubicBezTo>
                <a:cubicBezTo>
                  <a:pt x="1371383" y="495881"/>
                  <a:pt x="1382546" y="506560"/>
                  <a:pt x="1388370" y="518693"/>
                </a:cubicBezTo>
                <a:cubicBezTo>
                  <a:pt x="1394194" y="530826"/>
                  <a:pt x="1395165" y="552667"/>
                  <a:pt x="1397106" y="565286"/>
                </a:cubicBezTo>
                <a:cubicBezTo>
                  <a:pt x="1399047" y="577905"/>
                  <a:pt x="1398077" y="586641"/>
                  <a:pt x="1400018" y="594407"/>
                </a:cubicBezTo>
                <a:cubicBezTo>
                  <a:pt x="1401960" y="602173"/>
                  <a:pt x="1405358" y="608968"/>
                  <a:pt x="1408755" y="611880"/>
                </a:cubicBezTo>
                <a:cubicBezTo>
                  <a:pt x="1412153" y="614792"/>
                  <a:pt x="1422344" y="605571"/>
                  <a:pt x="1420403" y="611880"/>
                </a:cubicBezTo>
                <a:cubicBezTo>
                  <a:pt x="1418462" y="618189"/>
                  <a:pt x="1412152" y="644884"/>
                  <a:pt x="1397106" y="649737"/>
                </a:cubicBezTo>
                <a:cubicBezTo>
                  <a:pt x="1382060" y="654590"/>
                  <a:pt x="1343232" y="638574"/>
                  <a:pt x="1330128" y="641001"/>
                </a:cubicBezTo>
                <a:cubicBezTo>
                  <a:pt x="1317024" y="643428"/>
                  <a:pt x="1318479" y="655076"/>
                  <a:pt x="1318479" y="664298"/>
                </a:cubicBezTo>
                <a:cubicBezTo>
                  <a:pt x="1318479" y="673520"/>
                  <a:pt x="1325275" y="677888"/>
                  <a:pt x="1330128" y="696331"/>
                </a:cubicBezTo>
                <a:cubicBezTo>
                  <a:pt x="1334981" y="714774"/>
                  <a:pt x="1342261" y="758941"/>
                  <a:pt x="1347600" y="774958"/>
                </a:cubicBezTo>
                <a:cubicBezTo>
                  <a:pt x="1352939" y="790975"/>
                  <a:pt x="1367500" y="787577"/>
                  <a:pt x="1362161" y="792430"/>
                </a:cubicBezTo>
                <a:cubicBezTo>
                  <a:pt x="1356822" y="797283"/>
                  <a:pt x="1329157" y="798740"/>
                  <a:pt x="1315567" y="804079"/>
                </a:cubicBezTo>
                <a:cubicBezTo>
                  <a:pt x="1301977" y="809418"/>
                  <a:pt x="1289358" y="806991"/>
                  <a:pt x="1280622" y="824463"/>
                </a:cubicBezTo>
                <a:cubicBezTo>
                  <a:pt x="1271886" y="841936"/>
                  <a:pt x="1268973" y="884646"/>
                  <a:pt x="1263149" y="908914"/>
                </a:cubicBezTo>
                <a:cubicBezTo>
                  <a:pt x="1257325" y="933182"/>
                  <a:pt x="1245677" y="970069"/>
                  <a:pt x="1245677" y="970069"/>
                </a:cubicBezTo>
                <a:cubicBezTo>
                  <a:pt x="1241794" y="983659"/>
                  <a:pt x="1243736" y="983173"/>
                  <a:pt x="1239853" y="990453"/>
                </a:cubicBezTo>
                <a:cubicBezTo>
                  <a:pt x="1235970" y="997733"/>
                  <a:pt x="1228690" y="999189"/>
                  <a:pt x="1222380" y="1013750"/>
                </a:cubicBezTo>
                <a:cubicBezTo>
                  <a:pt x="1216070" y="1028311"/>
                  <a:pt x="1194715" y="1066653"/>
                  <a:pt x="1201995" y="1077816"/>
                </a:cubicBezTo>
                <a:cubicBezTo>
                  <a:pt x="1209275" y="1088979"/>
                  <a:pt x="1244707" y="1075389"/>
                  <a:pt x="1266062" y="1080728"/>
                </a:cubicBezTo>
                <a:cubicBezTo>
                  <a:pt x="1287418" y="1086067"/>
                  <a:pt x="1303919" y="1094318"/>
                  <a:pt x="1330128" y="1109849"/>
                </a:cubicBezTo>
                <a:cubicBezTo>
                  <a:pt x="1356337" y="1125380"/>
                  <a:pt x="1397106" y="1158870"/>
                  <a:pt x="1423315" y="1173916"/>
                </a:cubicBezTo>
                <a:cubicBezTo>
                  <a:pt x="1449524" y="1188962"/>
                  <a:pt x="1480101" y="1192360"/>
                  <a:pt x="1487381" y="1200125"/>
                </a:cubicBezTo>
                <a:cubicBezTo>
                  <a:pt x="1494661" y="1207890"/>
                  <a:pt x="1478645" y="1214200"/>
                  <a:pt x="1466997" y="1220509"/>
                </a:cubicBezTo>
                <a:cubicBezTo>
                  <a:pt x="1455349" y="1226818"/>
                  <a:pt x="1428169" y="1231672"/>
                  <a:pt x="1417491" y="1237982"/>
                </a:cubicBezTo>
                <a:cubicBezTo>
                  <a:pt x="1406813" y="1244292"/>
                  <a:pt x="1424286" y="1253028"/>
                  <a:pt x="1402930" y="1258367"/>
                </a:cubicBezTo>
                <a:cubicBezTo>
                  <a:pt x="1381575" y="1263706"/>
                  <a:pt x="1306831" y="1261279"/>
                  <a:pt x="1289358" y="1270015"/>
                </a:cubicBezTo>
                <a:cubicBezTo>
                  <a:pt x="1271886" y="1278751"/>
                  <a:pt x="1301492" y="1292826"/>
                  <a:pt x="1298095" y="1310784"/>
                </a:cubicBezTo>
                <a:cubicBezTo>
                  <a:pt x="1294698" y="1328742"/>
                  <a:pt x="1281108" y="1365629"/>
                  <a:pt x="1268974" y="1377763"/>
                </a:cubicBezTo>
                <a:cubicBezTo>
                  <a:pt x="1256840" y="1389897"/>
                  <a:pt x="1241794" y="1384558"/>
                  <a:pt x="1225292" y="1383587"/>
                </a:cubicBezTo>
                <a:cubicBezTo>
                  <a:pt x="1208790" y="1382616"/>
                  <a:pt x="1180640" y="1362717"/>
                  <a:pt x="1169962" y="1371939"/>
                </a:cubicBezTo>
                <a:cubicBezTo>
                  <a:pt x="1159284" y="1381161"/>
                  <a:pt x="1170448" y="1432122"/>
                  <a:pt x="1161226" y="1438917"/>
                </a:cubicBezTo>
                <a:cubicBezTo>
                  <a:pt x="1152004" y="1445712"/>
                  <a:pt x="1128222" y="1424356"/>
                  <a:pt x="1114632" y="1412708"/>
                </a:cubicBezTo>
                <a:cubicBezTo>
                  <a:pt x="1101042" y="1401060"/>
                  <a:pt x="1100557" y="1386985"/>
                  <a:pt x="1079687" y="1369027"/>
                </a:cubicBezTo>
                <a:cubicBezTo>
                  <a:pt x="1058817" y="1351069"/>
                  <a:pt x="1017562" y="1317579"/>
                  <a:pt x="989412" y="1304960"/>
                </a:cubicBezTo>
                <a:cubicBezTo>
                  <a:pt x="961262" y="1292341"/>
                  <a:pt x="928258" y="1291371"/>
                  <a:pt x="910785" y="1293312"/>
                </a:cubicBezTo>
                <a:cubicBezTo>
                  <a:pt x="893312" y="1295253"/>
                  <a:pt x="897195" y="1317580"/>
                  <a:pt x="884576" y="1316609"/>
                </a:cubicBezTo>
                <a:cubicBezTo>
                  <a:pt x="871957" y="1315638"/>
                  <a:pt x="845748" y="1286517"/>
                  <a:pt x="835070" y="1287488"/>
                </a:cubicBezTo>
                <a:cubicBezTo>
                  <a:pt x="824392" y="1288459"/>
                  <a:pt x="834100" y="1308843"/>
                  <a:pt x="820510" y="1322433"/>
                </a:cubicBezTo>
                <a:cubicBezTo>
                  <a:pt x="806920" y="1336023"/>
                  <a:pt x="767607" y="1359805"/>
                  <a:pt x="753532" y="1369027"/>
                </a:cubicBezTo>
                <a:cubicBezTo>
                  <a:pt x="739457" y="1378249"/>
                  <a:pt x="745766" y="1387470"/>
                  <a:pt x="736059" y="1377763"/>
                </a:cubicBezTo>
                <a:cubicBezTo>
                  <a:pt x="726352" y="1368056"/>
                  <a:pt x="715189" y="1334566"/>
                  <a:pt x="695290" y="1310784"/>
                </a:cubicBezTo>
                <a:cubicBezTo>
                  <a:pt x="675391" y="1287002"/>
                  <a:pt x="646269" y="1252543"/>
                  <a:pt x="616663" y="1235070"/>
                </a:cubicBezTo>
                <a:cubicBezTo>
                  <a:pt x="587056" y="1217598"/>
                  <a:pt x="545316" y="1224392"/>
                  <a:pt x="517651" y="1205949"/>
                </a:cubicBezTo>
                <a:cubicBezTo>
                  <a:pt x="489986" y="1187506"/>
                  <a:pt x="475426" y="1134117"/>
                  <a:pt x="450673" y="1124410"/>
                </a:cubicBezTo>
                <a:cubicBezTo>
                  <a:pt x="425920" y="1114703"/>
                  <a:pt x="390975" y="1143339"/>
                  <a:pt x="369134" y="1147707"/>
                </a:cubicBezTo>
                <a:cubicBezTo>
                  <a:pt x="347293" y="1152075"/>
                  <a:pt x="336130" y="1158385"/>
                  <a:pt x="319628" y="1150619"/>
                </a:cubicBezTo>
                <a:cubicBezTo>
                  <a:pt x="303126" y="1142853"/>
                  <a:pt x="280315" y="1124410"/>
                  <a:pt x="270123" y="1101113"/>
                </a:cubicBezTo>
                <a:cubicBezTo>
                  <a:pt x="259931" y="1077816"/>
                  <a:pt x="261871" y="1036562"/>
                  <a:pt x="258474" y="1010838"/>
                </a:cubicBezTo>
                <a:cubicBezTo>
                  <a:pt x="255076" y="985115"/>
                  <a:pt x="261386" y="972010"/>
                  <a:pt x="249738" y="946772"/>
                </a:cubicBezTo>
                <a:cubicBezTo>
                  <a:pt x="238090" y="921534"/>
                  <a:pt x="207027" y="878823"/>
                  <a:pt x="188584" y="859409"/>
                </a:cubicBezTo>
                <a:cubicBezTo>
                  <a:pt x="170141" y="839995"/>
                  <a:pt x="148785" y="839995"/>
                  <a:pt x="139078" y="830288"/>
                </a:cubicBezTo>
                <a:cubicBezTo>
                  <a:pt x="129371" y="820581"/>
                  <a:pt x="141990" y="809903"/>
                  <a:pt x="130342" y="801167"/>
                </a:cubicBezTo>
                <a:cubicBezTo>
                  <a:pt x="118694" y="792431"/>
                  <a:pt x="88602" y="794372"/>
                  <a:pt x="69188" y="777870"/>
                </a:cubicBezTo>
                <a:cubicBezTo>
                  <a:pt x="49774" y="761368"/>
                  <a:pt x="25021" y="729335"/>
                  <a:pt x="13858" y="702155"/>
                </a:cubicBezTo>
                <a:cubicBezTo>
                  <a:pt x="2695" y="674975"/>
                  <a:pt x="-3615" y="627896"/>
                  <a:pt x="2209" y="614792"/>
                </a:cubicBezTo>
                <a:cubicBezTo>
                  <a:pt x="8033" y="601688"/>
                  <a:pt x="40552" y="638088"/>
                  <a:pt x="48803" y="623528"/>
                </a:cubicBezTo>
                <a:cubicBezTo>
                  <a:pt x="57054" y="608968"/>
                  <a:pt x="39581" y="542475"/>
                  <a:pt x="51715" y="527429"/>
                </a:cubicBezTo>
                <a:cubicBezTo>
                  <a:pt x="63849" y="512383"/>
                  <a:pt x="107531" y="543445"/>
                  <a:pt x="121606" y="533253"/>
                </a:cubicBezTo>
                <a:cubicBezTo>
                  <a:pt x="135681" y="523061"/>
                  <a:pt x="127976" y="477364"/>
                  <a:pt x="136166" y="466275"/>
                </a:cubicBezTo>
                <a:cubicBezTo>
                  <a:pt x="144356" y="455186"/>
                  <a:pt x="158647" y="470567"/>
                  <a:pt x="170746" y="466717"/>
                </a:cubicBezTo>
                <a:cubicBezTo>
                  <a:pt x="182845" y="462867"/>
                  <a:pt x="176241" y="452883"/>
                  <a:pt x="208759" y="443176"/>
                </a:cubicBezTo>
                <a:cubicBezTo>
                  <a:pt x="241278" y="433469"/>
                  <a:pt x="300180" y="382342"/>
                  <a:pt x="325453" y="381824"/>
                </a:cubicBezTo>
                <a:cubicBezTo>
                  <a:pt x="350726" y="381306"/>
                  <a:pt x="346323" y="429388"/>
                  <a:pt x="360398" y="440066"/>
                </a:cubicBezTo>
                <a:cubicBezTo>
                  <a:pt x="374473" y="450744"/>
                  <a:pt x="396345" y="440568"/>
                  <a:pt x="409904" y="445890"/>
                </a:cubicBezTo>
                <a:cubicBezTo>
                  <a:pt x="423463" y="451212"/>
                  <a:pt x="429134" y="464234"/>
                  <a:pt x="441753" y="472000"/>
                </a:cubicBezTo>
                <a:cubicBezTo>
                  <a:pt x="454372" y="479766"/>
                  <a:pt x="482675" y="482275"/>
                  <a:pt x="485618" y="492484"/>
                </a:cubicBezTo>
                <a:cubicBezTo>
                  <a:pt x="488561" y="502693"/>
                  <a:pt x="470087" y="523546"/>
                  <a:pt x="459409" y="533253"/>
                </a:cubicBezTo>
                <a:cubicBezTo>
                  <a:pt x="448731" y="542960"/>
                  <a:pt x="431259" y="557521"/>
                  <a:pt x="421552" y="550726"/>
                </a:cubicBezTo>
                <a:cubicBezTo>
                  <a:pt x="411845" y="543931"/>
                  <a:pt x="407957" y="502619"/>
                  <a:pt x="401167" y="492484"/>
                </a:cubicBezTo>
                <a:cubicBezTo>
                  <a:pt x="394377" y="482349"/>
                  <a:pt x="392457" y="487488"/>
                  <a:pt x="380809" y="489915"/>
                </a:cubicBezTo>
                <a:cubicBezTo>
                  <a:pt x="369161" y="492342"/>
                  <a:pt x="344386" y="503218"/>
                  <a:pt x="331277" y="507044"/>
                </a:cubicBezTo>
                <a:cubicBezTo>
                  <a:pt x="318168" y="510870"/>
                  <a:pt x="301671" y="505589"/>
                  <a:pt x="302156" y="512869"/>
                </a:cubicBezTo>
                <a:cubicBezTo>
                  <a:pt x="302641" y="520149"/>
                  <a:pt x="321570" y="542475"/>
                  <a:pt x="334189" y="550726"/>
                </a:cubicBezTo>
                <a:cubicBezTo>
                  <a:pt x="346808" y="558977"/>
                  <a:pt x="370590" y="553152"/>
                  <a:pt x="377870" y="562374"/>
                </a:cubicBezTo>
                <a:cubicBezTo>
                  <a:pt x="385150" y="571596"/>
                  <a:pt x="368163" y="596834"/>
                  <a:pt x="377870" y="606056"/>
                </a:cubicBezTo>
                <a:cubicBezTo>
                  <a:pt x="387577" y="615278"/>
                  <a:pt x="417184" y="618675"/>
                  <a:pt x="436113" y="617704"/>
                </a:cubicBezTo>
                <a:cubicBezTo>
                  <a:pt x="455042" y="616733"/>
                  <a:pt x="465233" y="609939"/>
                  <a:pt x="491442" y="600232"/>
                </a:cubicBezTo>
                <a:cubicBezTo>
                  <a:pt x="517651" y="590525"/>
                  <a:pt x="572011" y="572081"/>
                  <a:pt x="593366" y="559462"/>
                </a:cubicBezTo>
                <a:cubicBezTo>
                  <a:pt x="614721" y="546843"/>
                  <a:pt x="616663" y="536165"/>
                  <a:pt x="619575" y="524517"/>
                </a:cubicBezTo>
                <a:cubicBezTo>
                  <a:pt x="622487" y="512869"/>
                  <a:pt x="614501" y="502152"/>
                  <a:pt x="610839" y="489572"/>
                </a:cubicBezTo>
                <a:cubicBezTo>
                  <a:pt x="607177" y="476993"/>
                  <a:pt x="597793" y="465118"/>
                  <a:pt x="597602" y="449040"/>
                </a:cubicBezTo>
                <a:cubicBezTo>
                  <a:pt x="597412" y="432962"/>
                  <a:pt x="608461" y="408188"/>
                  <a:pt x="609696" y="393103"/>
                </a:cubicBezTo>
                <a:cubicBezTo>
                  <a:pt x="610931" y="378018"/>
                  <a:pt x="615987" y="371084"/>
                  <a:pt x="605014" y="358527"/>
                </a:cubicBezTo>
                <a:cubicBezTo>
                  <a:pt x="594041" y="345970"/>
                  <a:pt x="554052" y="329891"/>
                  <a:pt x="543860" y="317758"/>
                </a:cubicBezTo>
                <a:cubicBezTo>
                  <a:pt x="533668" y="305625"/>
                  <a:pt x="548228" y="296404"/>
                  <a:pt x="543860" y="285726"/>
                </a:cubicBezTo>
                <a:cubicBezTo>
                  <a:pt x="539492" y="275048"/>
                  <a:pt x="546537" y="269271"/>
                  <a:pt x="543625" y="256652"/>
                </a:cubicBezTo>
                <a:cubicBezTo>
                  <a:pt x="540713" y="244033"/>
                  <a:pt x="527822" y="227425"/>
                  <a:pt x="526388" y="210010"/>
                </a:cubicBezTo>
                <a:cubicBezTo>
                  <a:pt x="524954" y="192595"/>
                  <a:pt x="529226" y="169083"/>
                  <a:pt x="535020" y="152161"/>
                </a:cubicBezTo>
                <a:cubicBezTo>
                  <a:pt x="540814" y="135239"/>
                  <a:pt x="553854" y="130872"/>
                  <a:pt x="561151" y="108480"/>
                </a:cubicBezTo>
                <a:cubicBezTo>
                  <a:pt x="568448" y="86088"/>
                  <a:pt x="569068" y="35835"/>
                  <a:pt x="578805" y="17811"/>
                </a:cubicBezTo>
                <a:cubicBezTo>
                  <a:pt x="588542" y="-213"/>
                  <a:pt x="610110" y="6406"/>
                  <a:pt x="619575" y="339"/>
                </a:cubicBezTo>
                <a:cubicBezTo>
                  <a:pt x="627340" y="-4029"/>
                  <a:pt x="668959" y="35284"/>
                  <a:pt x="671992" y="35284"/>
                </a:cubicBezTo>
                <a:cubicBezTo>
                  <a:pt x="681214" y="41594"/>
                  <a:pt x="691771" y="84184"/>
                  <a:pt x="692378" y="84791"/>
                </a:cubicBezTo>
                <a:cubicBezTo>
                  <a:pt x="692378" y="86732"/>
                  <a:pt x="692377" y="88673"/>
                  <a:pt x="692377" y="90614"/>
                </a:cubicBezTo>
                <a:close/>
              </a:path>
            </a:pathLst>
          </a:custGeom>
          <a:noFill/>
          <a:ln w="1905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ая выноска 12"/>
          <p:cNvSpPr/>
          <p:nvPr/>
        </p:nvSpPr>
        <p:spPr>
          <a:xfrm>
            <a:off x="2019120" y="1647474"/>
            <a:ext cx="1296236" cy="726590"/>
          </a:xfrm>
          <a:prstGeom prst="wedgeRectCallout">
            <a:avLst>
              <a:gd name="adj1" fmla="val 74943"/>
              <a:gd name="adj2" fmla="val 193912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08">
              <a:defRPr/>
            </a:pPr>
            <a:r>
              <a:rPr lang="ru-RU" sz="1870" dirty="0">
                <a:solidFill>
                  <a:srgbClr val="4E361E"/>
                </a:solidFill>
              </a:rPr>
              <a:t>Царство Польское</a:t>
            </a:r>
          </a:p>
        </p:txBody>
      </p:sp>
    </p:spTree>
    <p:extLst>
      <p:ext uri="{BB962C8B-B14F-4D97-AF65-F5344CB8AC3E}">
        <p14:creationId xmlns:p14="http://schemas.microsoft.com/office/powerpoint/2010/main" val="2564935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62" y="0"/>
            <a:ext cx="9151263" cy="51435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58776" y="395078"/>
            <a:ext cx="8071239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Причины Польского восстания </a:t>
            </a:r>
          </a:p>
          <a:p>
            <a:pPr defTabSz="685732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1830–1831 годов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208995" y="1571625"/>
            <a:ext cx="581526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Желание польского дворянства восстановить прежние вольности.</a:t>
            </a:r>
          </a:p>
        </p:txBody>
      </p:sp>
      <p:sp>
        <p:nvSpPr>
          <p:cNvPr id="19" name="Овал 18"/>
          <p:cNvSpPr/>
          <p:nvPr/>
        </p:nvSpPr>
        <p:spPr>
          <a:xfrm>
            <a:off x="365875" y="1578624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4</a:t>
            </a:r>
          </a:p>
        </p:txBody>
      </p:sp>
      <p:sp>
        <p:nvSpPr>
          <p:cNvPr id="21" name="Овал 20"/>
          <p:cNvSpPr/>
          <p:nvPr/>
        </p:nvSpPr>
        <p:spPr>
          <a:xfrm>
            <a:off x="365562" y="2802168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5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208995" y="2795169"/>
            <a:ext cx="5813338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Желание польского дворянства возродить Речь Посполитую в границах 1772 года.</a:t>
            </a:r>
          </a:p>
        </p:txBody>
      </p:sp>
      <p:sp>
        <p:nvSpPr>
          <p:cNvPr id="11" name="Овал 10"/>
          <p:cNvSpPr/>
          <p:nvPr/>
        </p:nvSpPr>
        <p:spPr>
          <a:xfrm>
            <a:off x="365562" y="4025713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6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208995" y="4011715"/>
            <a:ext cx="5016846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Сильное ограничение деятельности сейма.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1455" y="1753378"/>
            <a:ext cx="1817258" cy="2893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296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8776" y="376238"/>
            <a:ext cx="8426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2800" dirty="0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  <a:t>Ситуация в Царстве Польском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77826" y="2743439"/>
            <a:ext cx="25384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Угроза привлечения поляков к подавлению французской революции</a:t>
            </a:r>
          </a:p>
        </p:txBody>
      </p:sp>
      <p:sp>
        <p:nvSpPr>
          <p:cNvPr id="18" name="Овал 17"/>
          <p:cNvSpPr/>
          <p:nvPr/>
        </p:nvSpPr>
        <p:spPr>
          <a:xfrm>
            <a:off x="1377032" y="1876842"/>
            <a:ext cx="540000" cy="540000"/>
          </a:xfrm>
          <a:prstGeom prst="ellipse">
            <a:avLst/>
          </a:prstGeom>
          <a:solidFill>
            <a:srgbClr val="FA5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428732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1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ÐÐ°ÑÑÐ¸Ð½ÐºÐ¸ Ð¿Ð¾ Ð·Ð°Ð¿ÑÐ¾ÑÑ ÑÐ²ÑÑÐµÐ½Ð½ÑÐ¹ ÑÐ¾ÑÐ· Ð°Ð»ÐµÐºÑÐ°Ð½Ð´Ñ 1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9144002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0" y="3972860"/>
            <a:ext cx="3726873" cy="794403"/>
          </a:xfrm>
          <a:prstGeom prst="rect">
            <a:avLst/>
          </a:prstGeom>
          <a:solidFill>
            <a:srgbClr val="FA5050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Россия должна была послать войска для помощи французской монархии.</a:t>
            </a:r>
          </a:p>
        </p:txBody>
      </p:sp>
      <p:sp>
        <p:nvSpPr>
          <p:cNvPr id="6" name="Овал 5"/>
          <p:cNvSpPr/>
          <p:nvPr/>
        </p:nvSpPr>
        <p:spPr>
          <a:xfrm>
            <a:off x="6948713" y="382962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154056" y="959796"/>
            <a:ext cx="13893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/>
              <a:t>Заключение Священного союза</a:t>
            </a:r>
          </a:p>
        </p:txBody>
      </p:sp>
    </p:spTree>
    <p:extLst>
      <p:ext uri="{BB962C8B-B14F-4D97-AF65-F5344CB8AC3E}">
        <p14:creationId xmlns:p14="http://schemas.microsoft.com/office/powerpoint/2010/main" val="3221625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8776" y="376238"/>
            <a:ext cx="8426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2800" dirty="0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  <a:t>Ситуация в Царстве Польском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77826" y="2743439"/>
            <a:ext cx="25384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Угроза привлечения поляков к подавлению французской революции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276600" y="2743439"/>
            <a:ext cx="25558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Нежелание поляков пополнять «армию карателей» 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227764" y="2743438"/>
            <a:ext cx="255746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Начало польского восстания 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1830 года</a:t>
            </a:r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2973389" y="2165892"/>
            <a:ext cx="241300" cy="0"/>
          </a:xfrm>
          <a:prstGeom prst="straightConnector1">
            <a:avLst/>
          </a:prstGeom>
          <a:ln w="31750" cap="rnd">
            <a:solidFill>
              <a:srgbClr val="FA5050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5889626" y="2165892"/>
            <a:ext cx="241300" cy="0"/>
          </a:xfrm>
          <a:prstGeom prst="straightConnector1">
            <a:avLst/>
          </a:prstGeom>
          <a:ln w="31750" cap="rnd">
            <a:solidFill>
              <a:srgbClr val="FA5050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Овал 17"/>
          <p:cNvSpPr/>
          <p:nvPr/>
        </p:nvSpPr>
        <p:spPr>
          <a:xfrm>
            <a:off x="1377032" y="1876842"/>
            <a:ext cx="540000" cy="540000"/>
          </a:xfrm>
          <a:prstGeom prst="ellipse">
            <a:avLst/>
          </a:prstGeom>
          <a:solidFill>
            <a:srgbClr val="FA5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1</a:t>
            </a:r>
          </a:p>
        </p:txBody>
      </p:sp>
      <p:sp>
        <p:nvSpPr>
          <p:cNvPr id="23" name="Овал 22"/>
          <p:cNvSpPr/>
          <p:nvPr/>
        </p:nvSpPr>
        <p:spPr>
          <a:xfrm>
            <a:off x="4301999" y="1876842"/>
            <a:ext cx="540000" cy="540000"/>
          </a:xfrm>
          <a:prstGeom prst="ellipse">
            <a:avLst/>
          </a:prstGeom>
          <a:solidFill>
            <a:srgbClr val="FA5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2</a:t>
            </a:r>
          </a:p>
        </p:txBody>
      </p:sp>
      <p:sp>
        <p:nvSpPr>
          <p:cNvPr id="24" name="Овал 23"/>
          <p:cNvSpPr/>
          <p:nvPr/>
        </p:nvSpPr>
        <p:spPr>
          <a:xfrm>
            <a:off x="7236493" y="1876842"/>
            <a:ext cx="540000" cy="540000"/>
          </a:xfrm>
          <a:prstGeom prst="ellipse">
            <a:avLst/>
          </a:prstGeom>
          <a:solidFill>
            <a:srgbClr val="FA5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628972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3" grpId="0" animBg="1"/>
      <p:bldP spid="2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028" name="Picture 4" descr="https://img-fotki.yandex.ru/get/194425/374871492.4d/0_1b211a_ff7d37a4_ori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66267" y="1195332"/>
            <a:ext cx="4377734" cy="2752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358777" y="1689232"/>
            <a:ext cx="4033837" cy="86177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/>
            <a:r>
              <a:rPr lang="ru-RU" sz="2800" dirty="0">
                <a:solidFill>
                  <a:srgbClr val="FFDC5A"/>
                </a:solidFill>
                <a:latin typeface="Merriweather"/>
              </a:rPr>
              <a:t>Польское восстание</a:t>
            </a:r>
          </a:p>
          <a:p>
            <a:pPr defTabSz="685749"/>
            <a:r>
              <a:rPr lang="ru-RU" sz="2800" dirty="0">
                <a:solidFill>
                  <a:srgbClr val="FFDC5A"/>
                </a:solidFill>
                <a:latin typeface="Merriweather"/>
              </a:rPr>
              <a:t>1830 года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358777" y="2743304"/>
            <a:ext cx="4033837" cy="93358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400" dirty="0">
                <a:solidFill>
                  <a:prstClr val="white"/>
                </a:solidFill>
              </a:rPr>
              <a:t>Восставшие захватили арсенал, создали армию и своё правительство во главе </a:t>
            </a:r>
          </a:p>
          <a:p>
            <a:pPr defTabSz="685749">
              <a:lnSpc>
                <a:spcPct val="110000"/>
              </a:lnSpc>
            </a:pPr>
            <a:r>
              <a:rPr lang="ru-RU" sz="1400" dirty="0">
                <a:solidFill>
                  <a:prstClr val="white"/>
                </a:solidFill>
              </a:rPr>
              <a:t>с бывшим членом Негласного комитета Адамом Ежи Чарторыйским.</a:t>
            </a:r>
          </a:p>
        </p:txBody>
      </p:sp>
      <p:pic>
        <p:nvPicPr>
          <p:cNvPr id="1026" name="Picture 2" descr="https://upload.wikimedia.org/wikipedia/commons/3/32/Zaleski_Capture_of_the_Arsenal_in_Warsaw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6267" y="1195332"/>
            <a:ext cx="4377734" cy="2752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0612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/>
          <p:cNvSpPr txBox="1"/>
          <p:nvPr/>
        </p:nvSpPr>
        <p:spPr>
          <a:xfrm>
            <a:off x="3193849" y="3249558"/>
            <a:ext cx="2734882" cy="779138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476246" y="2372307"/>
            <a:ext cx="2358828" cy="1015839"/>
          </a:xfrm>
          <a:prstGeom prst="roundRect">
            <a:avLst/>
          </a:prstGeom>
          <a:noFill/>
          <a:ln w="15875">
            <a:solidFill>
              <a:srgbClr val="FA5050">
                <a:alpha val="75000"/>
              </a:srgbClr>
            </a:solidFill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b="1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192763" y="1824119"/>
            <a:ext cx="2734882" cy="779138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10" name="Скругленная соединительная линия 9"/>
          <p:cNvCxnSpPr>
            <a:stCxn id="29" idx="3"/>
            <a:endCxn id="17" idx="1"/>
          </p:cNvCxnSpPr>
          <p:nvPr/>
        </p:nvCxnSpPr>
        <p:spPr>
          <a:xfrm flipV="1">
            <a:off x="2835074" y="2213688"/>
            <a:ext cx="357689" cy="666539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Скругленная соединительная линия 31"/>
          <p:cNvCxnSpPr>
            <a:stCxn id="29" idx="3"/>
            <a:endCxn id="22" idx="1"/>
          </p:cNvCxnSpPr>
          <p:nvPr/>
        </p:nvCxnSpPr>
        <p:spPr>
          <a:xfrm>
            <a:off x="2835074" y="2880227"/>
            <a:ext cx="358775" cy="758900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3355625" y="1934497"/>
            <a:ext cx="24091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Нарушение действующей конституции 1815 года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75890" y="2510894"/>
            <a:ext cx="215954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</a:rPr>
              <a:t>Лишение Николая I </a:t>
            </a:r>
          </a:p>
          <a:p>
            <a:pPr algn="ctr"/>
            <a:r>
              <a:rPr lang="ru-RU" sz="1400" b="1" dirty="0">
                <a:solidFill>
                  <a:prstClr val="black"/>
                </a:solidFill>
              </a:rPr>
              <a:t>и его семьи прав </a:t>
            </a:r>
          </a:p>
          <a:p>
            <a:pPr algn="ctr"/>
            <a:r>
              <a:rPr lang="ru-RU" sz="1400" b="1" dirty="0">
                <a:solidFill>
                  <a:prstClr val="black"/>
                </a:solidFill>
              </a:rPr>
              <a:t>на польский престол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183941" y="3269795"/>
            <a:ext cx="277611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Отказ поляков </a:t>
            </a:r>
          </a:p>
          <a:p>
            <a:pPr algn="ctr"/>
            <a:r>
              <a:rPr lang="ru-RU" sz="1400" dirty="0">
                <a:solidFill>
                  <a:prstClr val="black"/>
                </a:solidFill>
              </a:rPr>
              <a:t>от конституционного </a:t>
            </a:r>
          </a:p>
          <a:p>
            <a:pPr algn="ctr"/>
            <a:r>
              <a:rPr lang="ru-RU" sz="1400" dirty="0">
                <a:solidFill>
                  <a:prstClr val="black"/>
                </a:solidFill>
              </a:rPr>
              <a:t>порядка 1815 года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79388" y="376238"/>
            <a:ext cx="87852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2800" dirty="0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  <a:t>Деятельность польского сейма в 1830 году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293466" y="2372307"/>
            <a:ext cx="2358828" cy="1015839"/>
          </a:xfrm>
          <a:prstGeom prst="roundRect">
            <a:avLst/>
          </a:prstGeom>
          <a:noFill/>
          <a:ln w="15875">
            <a:solidFill>
              <a:srgbClr val="FA5050">
                <a:alpha val="75000"/>
              </a:srgbClr>
            </a:solidFill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b="1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387759" y="2403172"/>
            <a:ext cx="21595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</a:rPr>
              <a:t>Фактическое объявление войны России польским правительством </a:t>
            </a:r>
          </a:p>
        </p:txBody>
      </p:sp>
      <p:cxnSp>
        <p:nvCxnSpPr>
          <p:cNvPr id="30" name="Скругленная соединительная линия 29"/>
          <p:cNvCxnSpPr>
            <a:stCxn id="27" idx="1"/>
            <a:endCxn id="17" idx="3"/>
          </p:cNvCxnSpPr>
          <p:nvPr/>
        </p:nvCxnSpPr>
        <p:spPr>
          <a:xfrm rot="10800000">
            <a:off x="5927646" y="2213689"/>
            <a:ext cx="365821" cy="666539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Скругленная соединительная линия 32"/>
          <p:cNvCxnSpPr>
            <a:stCxn id="27" idx="1"/>
            <a:endCxn id="22" idx="3"/>
          </p:cNvCxnSpPr>
          <p:nvPr/>
        </p:nvCxnSpPr>
        <p:spPr>
          <a:xfrm rot="10800000" flipV="1">
            <a:off x="5928732" y="2880227"/>
            <a:ext cx="364735" cy="758900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84829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9" grpId="0" animBg="1"/>
      <p:bldP spid="17" grpId="0" animBg="1"/>
      <p:bldP spid="5" grpId="0"/>
      <p:bldP spid="13" grpId="0"/>
      <p:bldP spid="24" grpId="0"/>
      <p:bldP spid="27" grpId="0" animBg="1"/>
      <p:bldP spid="2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13233" y="1"/>
            <a:ext cx="8430769" cy="5143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pic>
        <p:nvPicPr>
          <p:cNvPr id="8" name="Picture 4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-1" y="0"/>
            <a:ext cx="713232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0" y="0"/>
            <a:ext cx="3284536" cy="5143500"/>
          </a:xfrm>
          <a:prstGeom prst="rect">
            <a:avLst/>
          </a:prstGeom>
          <a:solidFill>
            <a:srgbClr val="FA5050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>
              <a:solidFill>
                <a:prstClr val="white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79387" y="1846231"/>
            <a:ext cx="2925761" cy="14510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Среди православных верующих было распространено почитание старцев.</a:t>
            </a:r>
            <a:endParaRPr lang="en-US" sz="1800" dirty="0">
              <a:solidFill>
                <a:prstClr val="white"/>
              </a:solidFill>
              <a:latin typeface="Merriweather"/>
            </a:endParaRPr>
          </a:p>
        </p:txBody>
      </p:sp>
    </p:spTree>
    <p:extLst>
      <p:ext uri="{BB962C8B-B14F-4D97-AF65-F5344CB8AC3E}">
        <p14:creationId xmlns:p14="http://schemas.microsoft.com/office/powerpoint/2010/main" val="695718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792538" y="1970304"/>
            <a:ext cx="4870449" cy="120289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Уже в феврале 1831 года мятежники потерпели поражение от русской армии под командованием генерал-фельдмаршала И. И. Дибича.</a:t>
            </a:r>
          </a:p>
        </p:txBody>
      </p:sp>
      <p:pic>
        <p:nvPicPr>
          <p:cNvPr id="2050" name="Picture 2" descr="https://upload.wikimedia.org/wikipedia/commons/6/6f/Ivan_Dibich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8776" y="615240"/>
            <a:ext cx="2967706" cy="3913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7095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https://upload.wikimedia.org/wikipedia/commons/1/1c/Russian_attack_on_Warsaw_1831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7" name="Овал 6"/>
          <p:cNvSpPr/>
          <p:nvPr/>
        </p:nvSpPr>
        <p:spPr>
          <a:xfrm>
            <a:off x="368911" y="2977443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74254" y="3554277"/>
            <a:ext cx="13893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/>
              <a:t>Штурм </a:t>
            </a:r>
          </a:p>
          <a:p>
            <a:pPr algn="ctr"/>
            <a:r>
              <a:rPr lang="ru-RU" sz="1200" dirty="0"/>
              <a:t>Варшавы </a:t>
            </a:r>
          </a:p>
          <a:p>
            <a:pPr algn="ctr"/>
            <a:r>
              <a:rPr lang="ru-RU" sz="1200" dirty="0"/>
              <a:t>в 1831 году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894" y="0"/>
            <a:ext cx="3284536" cy="5143500"/>
          </a:xfrm>
          <a:prstGeom prst="rect">
            <a:avLst/>
          </a:prstGeom>
          <a:solidFill>
            <a:srgbClr val="FA5050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>
              <a:solidFill>
                <a:prstClr val="white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234336" y="1499982"/>
            <a:ext cx="2774169" cy="2143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8 сентября 1831 года правительственные войска под командованием </a:t>
            </a:r>
          </a:p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И. Паскевича заняли Варшаву.</a:t>
            </a:r>
            <a:endParaRPr lang="en-US" sz="1800" dirty="0">
              <a:solidFill>
                <a:prstClr val="white"/>
              </a:solidFill>
              <a:latin typeface="Merriweather"/>
            </a:endParaRPr>
          </a:p>
        </p:txBody>
      </p:sp>
    </p:spTree>
    <p:extLst>
      <p:ext uri="{BB962C8B-B14F-4D97-AF65-F5344CB8AC3E}">
        <p14:creationId xmlns:p14="http://schemas.microsoft.com/office/powerpoint/2010/main" val="3653225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14" grpId="0" animBg="1"/>
      <p:bldP spid="1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ÐÐ°ÑÑÐ¸Ð½ÐºÐ¸ Ð¿Ð¾ Ð·Ð°Ð¿ÑÐ¾ÑÑ ÑÑÑÑÐ¼ Ð²Ð°ÑÑÐ°Ð²Ñ 1831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9144002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" y="3972860"/>
            <a:ext cx="3435178" cy="794403"/>
          </a:xfrm>
          <a:prstGeom prst="rect">
            <a:avLst/>
          </a:prstGeom>
          <a:solidFill>
            <a:srgbClr val="FA5050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8 сентября 1831 года польское восстание потерпело поражение.</a:t>
            </a:r>
          </a:p>
        </p:txBody>
      </p:sp>
    </p:spTree>
    <p:extLst>
      <p:ext uri="{BB962C8B-B14F-4D97-AF65-F5344CB8AC3E}">
        <p14:creationId xmlns:p14="http://schemas.microsoft.com/office/powerpoint/2010/main" val="320573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1854201" y="1308201"/>
            <a:ext cx="25384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b="1" dirty="0"/>
              <a:t>Восстание в Польше </a:t>
            </a:r>
            <a:endParaRPr lang="en-US" sz="1400" b="1" dirty="0"/>
          </a:p>
          <a:p>
            <a:pPr algn="ctr" defTabSz="685766"/>
            <a:r>
              <a:rPr lang="ru-RU" sz="1400" b="1" dirty="0"/>
              <a:t>стало сильным ударом </a:t>
            </a:r>
            <a:endParaRPr lang="en-US" sz="1400" b="1" dirty="0"/>
          </a:p>
          <a:p>
            <a:pPr algn="ctr" defTabSz="685766"/>
            <a:r>
              <a:rPr lang="ru-RU" sz="1400" b="1" dirty="0"/>
              <a:t>по престижу Николая I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787900" y="1308201"/>
            <a:ext cx="269440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/>
              <a:t>Он был оскорблён «неблагодарностью» поляков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835152" y="2841726"/>
            <a:ext cx="255746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/>
              <a:t>Вместо неё был введён </a:t>
            </a:r>
            <a:endParaRPr lang="en-US" sz="1400" dirty="0"/>
          </a:p>
          <a:p>
            <a:pPr algn="ctr" defTabSz="685766"/>
            <a:r>
              <a:rPr lang="ru-RU" sz="1400" dirty="0"/>
              <a:t>так называемый «Органический статут»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4787900" y="2841726"/>
            <a:ext cx="25558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b="1" dirty="0"/>
              <a:t>Николай I отменил конституцию 1815 года </a:t>
            </a:r>
            <a:endParaRPr lang="en-US" sz="1400" b="1" dirty="0"/>
          </a:p>
          <a:p>
            <a:pPr algn="ctr" defTabSz="685766"/>
            <a:r>
              <a:rPr lang="ru-RU" sz="1400" b="1" dirty="0"/>
              <a:t>как недействующую</a:t>
            </a:r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4454320" y="1677533"/>
            <a:ext cx="241300" cy="0"/>
          </a:xfrm>
          <a:prstGeom prst="straightConnector1">
            <a:avLst/>
          </a:prstGeom>
          <a:ln w="31750" cap="rnd">
            <a:solidFill>
              <a:srgbClr val="FA5050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 flipH="1" flipV="1">
            <a:off x="4444795" y="3211058"/>
            <a:ext cx="241300" cy="0"/>
          </a:xfrm>
          <a:prstGeom prst="straightConnector1">
            <a:avLst/>
          </a:prstGeom>
          <a:ln w="31750" cap="rnd">
            <a:solidFill>
              <a:srgbClr val="FA5050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>
            <a:off x="6015629" y="2325908"/>
            <a:ext cx="0" cy="212603"/>
          </a:xfrm>
          <a:prstGeom prst="straightConnector1">
            <a:avLst/>
          </a:prstGeom>
          <a:ln w="31750" cap="rnd">
            <a:solidFill>
              <a:srgbClr val="FA5050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58776" y="376238"/>
            <a:ext cx="8426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2800" dirty="0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  <a:t>Национальная политика Николая </a:t>
            </a:r>
            <a:r>
              <a:rPr lang="en-US" sz="2800" dirty="0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  <a:t>I </a:t>
            </a:r>
            <a:endParaRPr lang="ru-RU" sz="2800" dirty="0">
              <a:solidFill>
                <a:srgbClr val="FA5050"/>
              </a:solidFill>
              <a:latin typeface="Merriweather"/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7476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31" grpId="0"/>
      <p:bldP spid="3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/>
          <a:srcRect t="13457" r="85386" b="4134"/>
          <a:stretch/>
        </p:blipFill>
        <p:spPr>
          <a:xfrm flipH="1">
            <a:off x="955343" y="0"/>
            <a:ext cx="1332153" cy="514350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3"/>
          <a:srcRect t="13457" r="97070" b="4134"/>
          <a:stretch/>
        </p:blipFill>
        <p:spPr>
          <a:xfrm flipH="1">
            <a:off x="700568" y="0"/>
            <a:ext cx="267146" cy="514350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3"/>
          <a:srcRect t="13457" r="97070" b="4134"/>
          <a:stretch/>
        </p:blipFill>
        <p:spPr>
          <a:xfrm>
            <a:off x="437903" y="0"/>
            <a:ext cx="267146" cy="5143500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3"/>
          <a:srcRect t="13457" r="97070" b="4134"/>
          <a:stretch/>
        </p:blipFill>
        <p:spPr>
          <a:xfrm flipH="1">
            <a:off x="198066" y="0"/>
            <a:ext cx="267146" cy="5143500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3"/>
          <a:srcRect t="13457" r="97070" b="4134"/>
          <a:stretch/>
        </p:blipFill>
        <p:spPr>
          <a:xfrm>
            <a:off x="0" y="0"/>
            <a:ext cx="216342" cy="51435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t="13457" r="24236" b="4134"/>
          <a:stretch/>
        </p:blipFill>
        <p:spPr>
          <a:xfrm>
            <a:off x="2237593" y="0"/>
            <a:ext cx="6906408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0" y="0"/>
            <a:ext cx="3284536" cy="5143500"/>
          </a:xfrm>
          <a:prstGeom prst="rect">
            <a:avLst/>
          </a:prstGeom>
          <a:solidFill>
            <a:srgbClr val="FA5050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>
              <a:solidFill>
                <a:prstClr val="white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34336" y="1313714"/>
            <a:ext cx="2774169" cy="25160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 «Органическом статуте» </a:t>
            </a:r>
          </a:p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Царство Польское провозглашалось составной частью Российской империи. </a:t>
            </a:r>
            <a:endParaRPr lang="en-US" sz="1800" dirty="0">
              <a:solidFill>
                <a:prstClr val="white"/>
              </a:solidFill>
              <a:latin typeface="Merriweather"/>
            </a:endParaRPr>
          </a:p>
        </p:txBody>
      </p:sp>
    </p:spTree>
    <p:extLst>
      <p:ext uri="{BB962C8B-B14F-4D97-AF65-F5344CB8AC3E}">
        <p14:creationId xmlns:p14="http://schemas.microsoft.com/office/powerpoint/2010/main" val="3430389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Прямоугольник 34"/>
          <p:cNvSpPr/>
          <p:nvPr/>
        </p:nvSpPr>
        <p:spPr>
          <a:xfrm>
            <a:off x="4574142" y="2951023"/>
            <a:ext cx="2760844" cy="372930"/>
          </a:xfrm>
          <a:prstGeom prst="rect">
            <a:avLst/>
          </a:prstGeom>
          <a:solidFill>
            <a:srgbClr val="4E361E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49"/>
            <a:endParaRPr lang="ru-RU" sz="1013" dirty="0">
              <a:solidFill>
                <a:prstClr val="white"/>
              </a:solidFill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4567657" y="2517699"/>
            <a:ext cx="2781198" cy="372930"/>
          </a:xfrm>
          <a:prstGeom prst="rect">
            <a:avLst/>
          </a:prstGeom>
          <a:solidFill>
            <a:srgbClr val="4E361E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49"/>
            <a:endParaRPr lang="ru-RU" sz="1013" dirty="0">
              <a:solidFill>
                <a:prstClr val="white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1832957" y="2035032"/>
            <a:ext cx="2734700" cy="372930"/>
          </a:xfrm>
          <a:prstGeom prst="rect">
            <a:avLst/>
          </a:prstGeom>
          <a:solidFill>
            <a:srgbClr val="4E361E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49"/>
            <a:endParaRPr lang="ru-RU" sz="1013" dirty="0">
              <a:solidFill>
                <a:prstClr val="white"/>
              </a:solidFill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789361" y="1600399"/>
            <a:ext cx="254562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49"/>
            <a:r>
              <a:rPr lang="ru-RU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Сохранялись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51533" y="402883"/>
            <a:ext cx="8442931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49"/>
            <a:r>
              <a:rPr lang="ru-RU" sz="2800" dirty="0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  <a:t>«Органический статут» 1832 года </a:t>
            </a:r>
          </a:p>
        </p:txBody>
      </p:sp>
      <p:cxnSp>
        <p:nvCxnSpPr>
          <p:cNvPr id="20" name="Прямая соединительная линия 19"/>
          <p:cNvCxnSpPr/>
          <p:nvPr/>
        </p:nvCxnSpPr>
        <p:spPr>
          <a:xfrm>
            <a:off x="4567657" y="1146711"/>
            <a:ext cx="0" cy="3627613"/>
          </a:xfrm>
          <a:prstGeom prst="line">
            <a:avLst/>
          </a:prstGeom>
          <a:ln>
            <a:solidFill>
              <a:srgbClr val="4E361E">
                <a:alpha val="25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1893400" y="1600399"/>
            <a:ext cx="254562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49"/>
            <a:r>
              <a:rPr lang="ru-RU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Упразднялись</a:t>
            </a:r>
          </a:p>
        </p:txBody>
      </p:sp>
      <p:sp>
        <p:nvSpPr>
          <p:cNvPr id="31" name="Прямоугольник 30"/>
          <p:cNvSpPr/>
          <p:nvPr/>
        </p:nvSpPr>
        <p:spPr>
          <a:xfrm>
            <a:off x="2444740" y="2045130"/>
            <a:ext cx="1511135" cy="3527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0" rIns="180000" bIns="0" rtlCol="0" anchor="ctr"/>
          <a:lstStyle/>
          <a:p>
            <a:pPr algn="ctr" defTabSz="685749"/>
            <a:r>
              <a:rPr lang="ru-RU" sz="1200" dirty="0">
                <a:solidFill>
                  <a:prstClr val="black"/>
                </a:solidFill>
              </a:rPr>
              <a:t>Польский сейм 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1832956" y="2517699"/>
            <a:ext cx="2741185" cy="372930"/>
          </a:xfrm>
          <a:prstGeom prst="rect">
            <a:avLst/>
          </a:prstGeom>
          <a:solidFill>
            <a:srgbClr val="4E361E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49"/>
            <a:endParaRPr lang="ru-RU" sz="1013" dirty="0">
              <a:solidFill>
                <a:prstClr val="white"/>
              </a:solidFill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1832957" y="2951023"/>
            <a:ext cx="2734700" cy="372930"/>
          </a:xfrm>
          <a:prstGeom prst="rect">
            <a:avLst/>
          </a:prstGeom>
          <a:solidFill>
            <a:srgbClr val="4E361E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49"/>
            <a:endParaRPr lang="ru-RU" sz="1013" dirty="0">
              <a:solidFill>
                <a:prstClr val="white"/>
              </a:solidFill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1832957" y="3860699"/>
            <a:ext cx="2734700" cy="372930"/>
          </a:xfrm>
          <a:prstGeom prst="rect">
            <a:avLst/>
          </a:prstGeom>
          <a:solidFill>
            <a:srgbClr val="4E361E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49"/>
            <a:endParaRPr lang="ru-RU" sz="1013" dirty="0">
              <a:solidFill>
                <a:prstClr val="white"/>
              </a:solidFill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1832957" y="3405859"/>
            <a:ext cx="2734700" cy="372930"/>
          </a:xfrm>
          <a:prstGeom prst="rect">
            <a:avLst/>
          </a:prstGeom>
          <a:solidFill>
            <a:srgbClr val="4E361E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49"/>
            <a:endParaRPr lang="ru-RU" sz="1013" dirty="0">
              <a:solidFill>
                <a:prstClr val="white"/>
              </a:solidFill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4574141" y="2045129"/>
            <a:ext cx="2760844" cy="372930"/>
          </a:xfrm>
          <a:prstGeom prst="rect">
            <a:avLst/>
          </a:prstGeom>
          <a:solidFill>
            <a:srgbClr val="4E361E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49"/>
            <a:endParaRPr lang="ru-RU" sz="1013" dirty="0">
              <a:solidFill>
                <a:prstClr val="white"/>
              </a:solidFill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4567657" y="3405859"/>
            <a:ext cx="2760844" cy="372930"/>
          </a:xfrm>
          <a:prstGeom prst="rect">
            <a:avLst/>
          </a:prstGeom>
          <a:solidFill>
            <a:srgbClr val="4E361E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49"/>
            <a:endParaRPr lang="ru-RU" sz="1013" dirty="0">
              <a:solidFill>
                <a:prstClr val="white"/>
              </a:solidFill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2403772" y="2527797"/>
            <a:ext cx="1593069" cy="3527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0" rIns="180000" bIns="0" rtlCol="0" anchor="ctr"/>
          <a:lstStyle/>
          <a:p>
            <a:pPr algn="ctr" defTabSz="685749"/>
            <a:r>
              <a:rPr lang="ru-RU" sz="1200" dirty="0">
                <a:solidFill>
                  <a:prstClr val="black"/>
                </a:solidFill>
              </a:rPr>
              <a:t>Польская армия</a:t>
            </a:r>
          </a:p>
        </p:txBody>
      </p:sp>
      <p:sp>
        <p:nvSpPr>
          <p:cNvPr id="42" name="Прямоугольник 41"/>
          <p:cNvSpPr/>
          <p:nvPr/>
        </p:nvSpPr>
        <p:spPr>
          <a:xfrm>
            <a:off x="2098511" y="3404035"/>
            <a:ext cx="2203592" cy="3527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0" rIns="180000" bIns="0" rtlCol="0" anchor="ctr"/>
          <a:lstStyle/>
          <a:p>
            <a:pPr algn="ctr" defTabSz="685749"/>
            <a:r>
              <a:rPr lang="ru-RU" sz="1200" dirty="0">
                <a:solidFill>
                  <a:prstClr val="black"/>
                </a:solidFill>
              </a:rPr>
              <a:t>Виленский университет</a:t>
            </a:r>
          </a:p>
        </p:txBody>
      </p:sp>
      <p:sp>
        <p:nvSpPr>
          <p:cNvPr id="43" name="Прямоугольник 42"/>
          <p:cNvSpPr/>
          <p:nvPr/>
        </p:nvSpPr>
        <p:spPr>
          <a:xfrm>
            <a:off x="2058174" y="2943546"/>
            <a:ext cx="2203592" cy="3527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0" rIns="180000" bIns="0" rtlCol="0" anchor="ctr"/>
          <a:lstStyle/>
          <a:p>
            <a:pPr algn="ctr" defTabSz="685749"/>
            <a:r>
              <a:rPr lang="ru-RU" sz="1200" dirty="0">
                <a:solidFill>
                  <a:prstClr val="black"/>
                </a:solidFill>
              </a:rPr>
              <a:t>Варшавский университет </a:t>
            </a:r>
          </a:p>
        </p:txBody>
      </p:sp>
      <p:sp>
        <p:nvSpPr>
          <p:cNvPr id="44" name="Прямоугольник 43"/>
          <p:cNvSpPr/>
          <p:nvPr/>
        </p:nvSpPr>
        <p:spPr>
          <a:xfrm>
            <a:off x="2251304" y="3870793"/>
            <a:ext cx="1898007" cy="3527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0" rIns="180000" bIns="0" rtlCol="0" anchor="ctr"/>
          <a:lstStyle/>
          <a:p>
            <a:pPr algn="ctr" defTabSz="685749"/>
            <a:r>
              <a:rPr lang="ru-RU" sz="1200" dirty="0">
                <a:solidFill>
                  <a:prstClr val="black"/>
                </a:solidFill>
              </a:rPr>
              <a:t>Лицей в Кременце </a:t>
            </a:r>
          </a:p>
        </p:txBody>
      </p:sp>
      <p:sp>
        <p:nvSpPr>
          <p:cNvPr id="45" name="Прямоугольник 44"/>
          <p:cNvSpPr/>
          <p:nvPr/>
        </p:nvSpPr>
        <p:spPr>
          <a:xfrm>
            <a:off x="4751388" y="2039029"/>
            <a:ext cx="2629545" cy="3527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0" rIns="180000" bIns="0" rtlCol="0" anchor="ctr"/>
          <a:lstStyle/>
          <a:p>
            <a:pPr algn="ctr" defTabSz="685749"/>
            <a:r>
              <a:rPr lang="ru-RU" sz="1200" dirty="0">
                <a:solidFill>
                  <a:prstClr val="black"/>
                </a:solidFill>
              </a:rPr>
              <a:t>Административная автономия</a:t>
            </a:r>
          </a:p>
        </p:txBody>
      </p:sp>
      <p:sp>
        <p:nvSpPr>
          <p:cNvPr id="46" name="Прямоугольник 45"/>
          <p:cNvSpPr/>
          <p:nvPr/>
        </p:nvSpPr>
        <p:spPr>
          <a:xfrm>
            <a:off x="5064293" y="2943546"/>
            <a:ext cx="1995753" cy="3527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0" rIns="180000" bIns="0" rtlCol="0" anchor="ctr"/>
          <a:lstStyle/>
          <a:p>
            <a:pPr algn="ctr" defTabSz="685749"/>
            <a:r>
              <a:rPr lang="ru-RU" sz="1200" dirty="0">
                <a:solidFill>
                  <a:prstClr val="black"/>
                </a:solidFill>
              </a:rPr>
              <a:t>Совет при наместнике </a:t>
            </a:r>
          </a:p>
        </p:txBody>
      </p:sp>
      <p:sp>
        <p:nvSpPr>
          <p:cNvPr id="47" name="Прямоугольник 46"/>
          <p:cNvSpPr/>
          <p:nvPr/>
        </p:nvSpPr>
        <p:spPr>
          <a:xfrm>
            <a:off x="4992927" y="3415957"/>
            <a:ext cx="2138483" cy="3527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0" rIns="180000" bIns="0" rtlCol="0" anchor="ctr"/>
          <a:lstStyle/>
          <a:p>
            <a:pPr algn="ctr" defTabSz="685749"/>
            <a:r>
              <a:rPr lang="ru-RU" sz="1200" dirty="0">
                <a:solidFill>
                  <a:prstClr val="black"/>
                </a:solidFill>
              </a:rPr>
              <a:t>Государственный совет</a:t>
            </a:r>
          </a:p>
        </p:txBody>
      </p:sp>
      <p:sp>
        <p:nvSpPr>
          <p:cNvPr id="48" name="Прямоугольник 47"/>
          <p:cNvSpPr/>
          <p:nvPr/>
        </p:nvSpPr>
        <p:spPr>
          <a:xfrm>
            <a:off x="4687602" y="2517042"/>
            <a:ext cx="2614756" cy="3527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0" rIns="180000" bIns="0" rtlCol="0" anchor="ctr"/>
          <a:lstStyle/>
          <a:p>
            <a:pPr algn="ctr" defTabSz="685749"/>
            <a:r>
              <a:rPr lang="ru-RU" sz="1200" dirty="0">
                <a:solidFill>
                  <a:prstClr val="black"/>
                </a:solidFill>
              </a:rPr>
              <a:t>Должность наместника Царства Польского </a:t>
            </a:r>
          </a:p>
        </p:txBody>
      </p:sp>
    </p:spTree>
    <p:extLst>
      <p:ext uri="{BB962C8B-B14F-4D97-AF65-F5344CB8AC3E}">
        <p14:creationId xmlns:p14="http://schemas.microsoft.com/office/powerpoint/2010/main" val="2869700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4" grpId="0" animBg="1"/>
      <p:bldP spid="21" grpId="0" animBg="1"/>
      <p:bldP spid="9" grpId="0"/>
      <p:bldP spid="29" grpId="0"/>
      <p:bldP spid="31" grpId="0"/>
      <p:bldP spid="25" grpId="0" animBg="1"/>
      <p:bldP spid="27" grpId="0" animBg="1"/>
      <p:bldP spid="30" grpId="0" animBg="1"/>
      <p:bldP spid="32" grpId="0" animBg="1"/>
      <p:bldP spid="36" grpId="0" animBg="1"/>
      <p:bldP spid="37" grpId="0" animBg="1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Рисунок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3" name="Полилиния 2"/>
          <p:cNvSpPr/>
          <p:nvPr/>
        </p:nvSpPr>
        <p:spPr>
          <a:xfrm>
            <a:off x="336193" y="1237449"/>
            <a:ext cx="628135" cy="1449531"/>
          </a:xfrm>
          <a:custGeom>
            <a:avLst/>
            <a:gdLst>
              <a:gd name="connsiteX0" fmla="*/ 529817 w 606906"/>
              <a:gd name="connsiteY0" fmla="*/ 79554 h 1444094"/>
              <a:gd name="connsiteX1" fmla="*/ 466442 w 606906"/>
              <a:gd name="connsiteY1" fmla="*/ 7127 h 1444094"/>
              <a:gd name="connsiteX2" fmla="*/ 394015 w 606906"/>
              <a:gd name="connsiteY2" fmla="*/ 25234 h 1444094"/>
              <a:gd name="connsiteX3" fmla="*/ 312533 w 606906"/>
              <a:gd name="connsiteY3" fmla="*/ 206303 h 1444094"/>
              <a:gd name="connsiteX4" fmla="*/ 258213 w 606906"/>
              <a:gd name="connsiteY4" fmla="*/ 206303 h 1444094"/>
              <a:gd name="connsiteX5" fmla="*/ 86197 w 606906"/>
              <a:gd name="connsiteY5" fmla="*/ 206303 h 1444094"/>
              <a:gd name="connsiteX6" fmla="*/ 4716 w 606906"/>
              <a:gd name="connsiteY6" fmla="*/ 142929 h 1444094"/>
              <a:gd name="connsiteX7" fmla="*/ 40929 w 606906"/>
              <a:gd name="connsiteY7" fmla="*/ 260624 h 1444094"/>
              <a:gd name="connsiteX8" fmla="*/ 122411 w 606906"/>
              <a:gd name="connsiteY8" fmla="*/ 269677 h 1444094"/>
              <a:gd name="connsiteX9" fmla="*/ 167678 w 606906"/>
              <a:gd name="connsiteY9" fmla="*/ 523174 h 1444094"/>
              <a:gd name="connsiteX10" fmla="*/ 194838 w 606906"/>
              <a:gd name="connsiteY10" fmla="*/ 613709 h 1444094"/>
              <a:gd name="connsiteX11" fmla="*/ 267266 w 606906"/>
              <a:gd name="connsiteY11" fmla="*/ 704244 h 1444094"/>
              <a:gd name="connsiteX12" fmla="*/ 249159 w 606906"/>
              <a:gd name="connsiteY12" fmla="*/ 867206 h 1444094"/>
              <a:gd name="connsiteX13" fmla="*/ 40929 w 606906"/>
              <a:gd name="connsiteY13" fmla="*/ 1066382 h 1444094"/>
              <a:gd name="connsiteX14" fmla="*/ 13769 w 606906"/>
              <a:gd name="connsiteY14" fmla="*/ 1256505 h 1444094"/>
              <a:gd name="connsiteX15" fmla="*/ 203892 w 606906"/>
              <a:gd name="connsiteY15" fmla="*/ 1437574 h 1444094"/>
              <a:gd name="connsiteX16" fmla="*/ 394015 w 606906"/>
              <a:gd name="connsiteY16" fmla="*/ 1374200 h 1444094"/>
              <a:gd name="connsiteX17" fmla="*/ 602244 w 606906"/>
              <a:gd name="connsiteY17" fmla="*/ 1093543 h 1444094"/>
              <a:gd name="connsiteX18" fmla="*/ 538870 w 606906"/>
              <a:gd name="connsiteY18" fmla="*/ 722351 h 1444094"/>
              <a:gd name="connsiteX19" fmla="*/ 538870 w 606906"/>
              <a:gd name="connsiteY19" fmla="*/ 450747 h 1444094"/>
              <a:gd name="connsiteX20" fmla="*/ 529817 w 606906"/>
              <a:gd name="connsiteY20" fmla="*/ 79554 h 1444094"/>
              <a:gd name="connsiteX0" fmla="*/ 529817 w 606906"/>
              <a:gd name="connsiteY0" fmla="*/ 75303 h 1439843"/>
              <a:gd name="connsiteX1" fmla="*/ 466442 w 606906"/>
              <a:gd name="connsiteY1" fmla="*/ 2876 h 1439843"/>
              <a:gd name="connsiteX2" fmla="*/ 394015 w 606906"/>
              <a:gd name="connsiteY2" fmla="*/ 20983 h 1439843"/>
              <a:gd name="connsiteX3" fmla="*/ 313137 w 606906"/>
              <a:gd name="connsiteY3" fmla="*/ 81504 h 1439843"/>
              <a:gd name="connsiteX4" fmla="*/ 312533 w 606906"/>
              <a:gd name="connsiteY4" fmla="*/ 202052 h 1439843"/>
              <a:gd name="connsiteX5" fmla="*/ 258213 w 606906"/>
              <a:gd name="connsiteY5" fmla="*/ 202052 h 1439843"/>
              <a:gd name="connsiteX6" fmla="*/ 86197 w 606906"/>
              <a:gd name="connsiteY6" fmla="*/ 202052 h 1439843"/>
              <a:gd name="connsiteX7" fmla="*/ 4716 w 606906"/>
              <a:gd name="connsiteY7" fmla="*/ 138678 h 1439843"/>
              <a:gd name="connsiteX8" fmla="*/ 40929 w 606906"/>
              <a:gd name="connsiteY8" fmla="*/ 256373 h 1439843"/>
              <a:gd name="connsiteX9" fmla="*/ 122411 w 606906"/>
              <a:gd name="connsiteY9" fmla="*/ 265426 h 1439843"/>
              <a:gd name="connsiteX10" fmla="*/ 167678 w 606906"/>
              <a:gd name="connsiteY10" fmla="*/ 518923 h 1439843"/>
              <a:gd name="connsiteX11" fmla="*/ 194838 w 606906"/>
              <a:gd name="connsiteY11" fmla="*/ 609458 h 1439843"/>
              <a:gd name="connsiteX12" fmla="*/ 267266 w 606906"/>
              <a:gd name="connsiteY12" fmla="*/ 699993 h 1439843"/>
              <a:gd name="connsiteX13" fmla="*/ 249159 w 606906"/>
              <a:gd name="connsiteY13" fmla="*/ 862955 h 1439843"/>
              <a:gd name="connsiteX14" fmla="*/ 40929 w 606906"/>
              <a:gd name="connsiteY14" fmla="*/ 1062131 h 1439843"/>
              <a:gd name="connsiteX15" fmla="*/ 13769 w 606906"/>
              <a:gd name="connsiteY15" fmla="*/ 1252254 h 1439843"/>
              <a:gd name="connsiteX16" fmla="*/ 203892 w 606906"/>
              <a:gd name="connsiteY16" fmla="*/ 1433323 h 1439843"/>
              <a:gd name="connsiteX17" fmla="*/ 394015 w 606906"/>
              <a:gd name="connsiteY17" fmla="*/ 1369949 h 1439843"/>
              <a:gd name="connsiteX18" fmla="*/ 602244 w 606906"/>
              <a:gd name="connsiteY18" fmla="*/ 1089292 h 1439843"/>
              <a:gd name="connsiteX19" fmla="*/ 538870 w 606906"/>
              <a:gd name="connsiteY19" fmla="*/ 718100 h 1439843"/>
              <a:gd name="connsiteX20" fmla="*/ 538870 w 606906"/>
              <a:gd name="connsiteY20" fmla="*/ 446496 h 1439843"/>
              <a:gd name="connsiteX21" fmla="*/ 529817 w 606906"/>
              <a:gd name="connsiteY21" fmla="*/ 75303 h 1439843"/>
              <a:gd name="connsiteX0" fmla="*/ 529817 w 606906"/>
              <a:gd name="connsiteY0" fmla="*/ 75303 h 1439843"/>
              <a:gd name="connsiteX1" fmla="*/ 466442 w 606906"/>
              <a:gd name="connsiteY1" fmla="*/ 2876 h 1439843"/>
              <a:gd name="connsiteX2" fmla="*/ 394015 w 606906"/>
              <a:gd name="connsiteY2" fmla="*/ 20983 h 1439843"/>
              <a:gd name="connsiteX3" fmla="*/ 313137 w 606906"/>
              <a:gd name="connsiteY3" fmla="*/ 81504 h 1439843"/>
              <a:gd name="connsiteX4" fmla="*/ 312533 w 606906"/>
              <a:gd name="connsiteY4" fmla="*/ 202052 h 1439843"/>
              <a:gd name="connsiteX5" fmla="*/ 280380 w 606906"/>
              <a:gd name="connsiteY5" fmla="*/ 213135 h 1439843"/>
              <a:gd name="connsiteX6" fmla="*/ 86197 w 606906"/>
              <a:gd name="connsiteY6" fmla="*/ 202052 h 1439843"/>
              <a:gd name="connsiteX7" fmla="*/ 4716 w 606906"/>
              <a:gd name="connsiteY7" fmla="*/ 138678 h 1439843"/>
              <a:gd name="connsiteX8" fmla="*/ 40929 w 606906"/>
              <a:gd name="connsiteY8" fmla="*/ 256373 h 1439843"/>
              <a:gd name="connsiteX9" fmla="*/ 122411 w 606906"/>
              <a:gd name="connsiteY9" fmla="*/ 265426 h 1439843"/>
              <a:gd name="connsiteX10" fmla="*/ 167678 w 606906"/>
              <a:gd name="connsiteY10" fmla="*/ 518923 h 1439843"/>
              <a:gd name="connsiteX11" fmla="*/ 194838 w 606906"/>
              <a:gd name="connsiteY11" fmla="*/ 609458 h 1439843"/>
              <a:gd name="connsiteX12" fmla="*/ 267266 w 606906"/>
              <a:gd name="connsiteY12" fmla="*/ 699993 h 1439843"/>
              <a:gd name="connsiteX13" fmla="*/ 249159 w 606906"/>
              <a:gd name="connsiteY13" fmla="*/ 862955 h 1439843"/>
              <a:gd name="connsiteX14" fmla="*/ 40929 w 606906"/>
              <a:gd name="connsiteY14" fmla="*/ 1062131 h 1439843"/>
              <a:gd name="connsiteX15" fmla="*/ 13769 w 606906"/>
              <a:gd name="connsiteY15" fmla="*/ 1252254 h 1439843"/>
              <a:gd name="connsiteX16" fmla="*/ 203892 w 606906"/>
              <a:gd name="connsiteY16" fmla="*/ 1433323 h 1439843"/>
              <a:gd name="connsiteX17" fmla="*/ 394015 w 606906"/>
              <a:gd name="connsiteY17" fmla="*/ 1369949 h 1439843"/>
              <a:gd name="connsiteX18" fmla="*/ 602244 w 606906"/>
              <a:gd name="connsiteY18" fmla="*/ 1089292 h 1439843"/>
              <a:gd name="connsiteX19" fmla="*/ 538870 w 606906"/>
              <a:gd name="connsiteY19" fmla="*/ 718100 h 1439843"/>
              <a:gd name="connsiteX20" fmla="*/ 538870 w 606906"/>
              <a:gd name="connsiteY20" fmla="*/ 446496 h 1439843"/>
              <a:gd name="connsiteX21" fmla="*/ 529817 w 606906"/>
              <a:gd name="connsiteY21" fmla="*/ 75303 h 1439843"/>
              <a:gd name="connsiteX0" fmla="*/ 529817 w 606906"/>
              <a:gd name="connsiteY0" fmla="*/ 75303 h 1439843"/>
              <a:gd name="connsiteX1" fmla="*/ 466442 w 606906"/>
              <a:gd name="connsiteY1" fmla="*/ 2876 h 1439843"/>
              <a:gd name="connsiteX2" fmla="*/ 394015 w 606906"/>
              <a:gd name="connsiteY2" fmla="*/ 20983 h 1439843"/>
              <a:gd name="connsiteX3" fmla="*/ 313137 w 606906"/>
              <a:gd name="connsiteY3" fmla="*/ 81504 h 1439843"/>
              <a:gd name="connsiteX4" fmla="*/ 312533 w 606906"/>
              <a:gd name="connsiteY4" fmla="*/ 202052 h 1439843"/>
              <a:gd name="connsiteX5" fmla="*/ 280380 w 606906"/>
              <a:gd name="connsiteY5" fmla="*/ 213135 h 1439843"/>
              <a:gd name="connsiteX6" fmla="*/ 108364 w 606906"/>
              <a:gd name="connsiteY6" fmla="*/ 185426 h 1439843"/>
              <a:gd name="connsiteX7" fmla="*/ 4716 w 606906"/>
              <a:gd name="connsiteY7" fmla="*/ 138678 h 1439843"/>
              <a:gd name="connsiteX8" fmla="*/ 40929 w 606906"/>
              <a:gd name="connsiteY8" fmla="*/ 256373 h 1439843"/>
              <a:gd name="connsiteX9" fmla="*/ 122411 w 606906"/>
              <a:gd name="connsiteY9" fmla="*/ 265426 h 1439843"/>
              <a:gd name="connsiteX10" fmla="*/ 167678 w 606906"/>
              <a:gd name="connsiteY10" fmla="*/ 518923 h 1439843"/>
              <a:gd name="connsiteX11" fmla="*/ 194838 w 606906"/>
              <a:gd name="connsiteY11" fmla="*/ 609458 h 1439843"/>
              <a:gd name="connsiteX12" fmla="*/ 267266 w 606906"/>
              <a:gd name="connsiteY12" fmla="*/ 699993 h 1439843"/>
              <a:gd name="connsiteX13" fmla="*/ 249159 w 606906"/>
              <a:gd name="connsiteY13" fmla="*/ 862955 h 1439843"/>
              <a:gd name="connsiteX14" fmla="*/ 40929 w 606906"/>
              <a:gd name="connsiteY14" fmla="*/ 1062131 h 1439843"/>
              <a:gd name="connsiteX15" fmla="*/ 13769 w 606906"/>
              <a:gd name="connsiteY15" fmla="*/ 1252254 h 1439843"/>
              <a:gd name="connsiteX16" fmla="*/ 203892 w 606906"/>
              <a:gd name="connsiteY16" fmla="*/ 1433323 h 1439843"/>
              <a:gd name="connsiteX17" fmla="*/ 394015 w 606906"/>
              <a:gd name="connsiteY17" fmla="*/ 1369949 h 1439843"/>
              <a:gd name="connsiteX18" fmla="*/ 602244 w 606906"/>
              <a:gd name="connsiteY18" fmla="*/ 1089292 h 1439843"/>
              <a:gd name="connsiteX19" fmla="*/ 538870 w 606906"/>
              <a:gd name="connsiteY19" fmla="*/ 718100 h 1439843"/>
              <a:gd name="connsiteX20" fmla="*/ 538870 w 606906"/>
              <a:gd name="connsiteY20" fmla="*/ 446496 h 1439843"/>
              <a:gd name="connsiteX21" fmla="*/ 529817 w 606906"/>
              <a:gd name="connsiteY21" fmla="*/ 75303 h 1439843"/>
              <a:gd name="connsiteX0" fmla="*/ 551046 w 628135"/>
              <a:gd name="connsiteY0" fmla="*/ 75303 h 1439843"/>
              <a:gd name="connsiteX1" fmla="*/ 487671 w 628135"/>
              <a:gd name="connsiteY1" fmla="*/ 2876 h 1439843"/>
              <a:gd name="connsiteX2" fmla="*/ 415244 w 628135"/>
              <a:gd name="connsiteY2" fmla="*/ 20983 h 1439843"/>
              <a:gd name="connsiteX3" fmla="*/ 334366 w 628135"/>
              <a:gd name="connsiteY3" fmla="*/ 81504 h 1439843"/>
              <a:gd name="connsiteX4" fmla="*/ 333762 w 628135"/>
              <a:gd name="connsiteY4" fmla="*/ 202052 h 1439843"/>
              <a:gd name="connsiteX5" fmla="*/ 301609 w 628135"/>
              <a:gd name="connsiteY5" fmla="*/ 213135 h 1439843"/>
              <a:gd name="connsiteX6" fmla="*/ 129593 w 628135"/>
              <a:gd name="connsiteY6" fmla="*/ 185426 h 1439843"/>
              <a:gd name="connsiteX7" fmla="*/ 25945 w 628135"/>
              <a:gd name="connsiteY7" fmla="*/ 138678 h 1439843"/>
              <a:gd name="connsiteX8" fmla="*/ 1857 w 628135"/>
              <a:gd name="connsiteY8" fmla="*/ 208966 h 1439843"/>
              <a:gd name="connsiteX9" fmla="*/ 62158 w 628135"/>
              <a:gd name="connsiteY9" fmla="*/ 256373 h 1439843"/>
              <a:gd name="connsiteX10" fmla="*/ 143640 w 628135"/>
              <a:gd name="connsiteY10" fmla="*/ 265426 h 1439843"/>
              <a:gd name="connsiteX11" fmla="*/ 188907 w 628135"/>
              <a:gd name="connsiteY11" fmla="*/ 518923 h 1439843"/>
              <a:gd name="connsiteX12" fmla="*/ 216067 w 628135"/>
              <a:gd name="connsiteY12" fmla="*/ 609458 h 1439843"/>
              <a:gd name="connsiteX13" fmla="*/ 288495 w 628135"/>
              <a:gd name="connsiteY13" fmla="*/ 699993 h 1439843"/>
              <a:gd name="connsiteX14" fmla="*/ 270388 w 628135"/>
              <a:gd name="connsiteY14" fmla="*/ 862955 h 1439843"/>
              <a:gd name="connsiteX15" fmla="*/ 62158 w 628135"/>
              <a:gd name="connsiteY15" fmla="*/ 1062131 h 1439843"/>
              <a:gd name="connsiteX16" fmla="*/ 34998 w 628135"/>
              <a:gd name="connsiteY16" fmla="*/ 1252254 h 1439843"/>
              <a:gd name="connsiteX17" fmla="*/ 225121 w 628135"/>
              <a:gd name="connsiteY17" fmla="*/ 1433323 h 1439843"/>
              <a:gd name="connsiteX18" fmla="*/ 415244 w 628135"/>
              <a:gd name="connsiteY18" fmla="*/ 1369949 h 1439843"/>
              <a:gd name="connsiteX19" fmla="*/ 623473 w 628135"/>
              <a:gd name="connsiteY19" fmla="*/ 1089292 h 1439843"/>
              <a:gd name="connsiteX20" fmla="*/ 560099 w 628135"/>
              <a:gd name="connsiteY20" fmla="*/ 718100 h 1439843"/>
              <a:gd name="connsiteX21" fmla="*/ 560099 w 628135"/>
              <a:gd name="connsiteY21" fmla="*/ 446496 h 1439843"/>
              <a:gd name="connsiteX22" fmla="*/ 551046 w 628135"/>
              <a:gd name="connsiteY22" fmla="*/ 75303 h 1439843"/>
              <a:gd name="connsiteX0" fmla="*/ 551046 w 628135"/>
              <a:gd name="connsiteY0" fmla="*/ 75303 h 1439843"/>
              <a:gd name="connsiteX1" fmla="*/ 487671 w 628135"/>
              <a:gd name="connsiteY1" fmla="*/ 2876 h 1439843"/>
              <a:gd name="connsiteX2" fmla="*/ 415244 w 628135"/>
              <a:gd name="connsiteY2" fmla="*/ 20983 h 1439843"/>
              <a:gd name="connsiteX3" fmla="*/ 334366 w 628135"/>
              <a:gd name="connsiteY3" fmla="*/ 81504 h 1439843"/>
              <a:gd name="connsiteX4" fmla="*/ 333762 w 628135"/>
              <a:gd name="connsiteY4" fmla="*/ 202052 h 1439843"/>
              <a:gd name="connsiteX5" fmla="*/ 301609 w 628135"/>
              <a:gd name="connsiteY5" fmla="*/ 213135 h 1439843"/>
              <a:gd name="connsiteX6" fmla="*/ 129593 w 628135"/>
              <a:gd name="connsiteY6" fmla="*/ 185426 h 1439843"/>
              <a:gd name="connsiteX7" fmla="*/ 25945 w 628135"/>
              <a:gd name="connsiteY7" fmla="*/ 138678 h 1439843"/>
              <a:gd name="connsiteX8" fmla="*/ 1857 w 628135"/>
              <a:gd name="connsiteY8" fmla="*/ 208966 h 1439843"/>
              <a:gd name="connsiteX9" fmla="*/ 62158 w 628135"/>
              <a:gd name="connsiteY9" fmla="*/ 256373 h 1439843"/>
              <a:gd name="connsiteX10" fmla="*/ 143640 w 628135"/>
              <a:gd name="connsiteY10" fmla="*/ 265426 h 1439843"/>
              <a:gd name="connsiteX11" fmla="*/ 206905 w 628135"/>
              <a:gd name="connsiteY11" fmla="*/ 364136 h 1439843"/>
              <a:gd name="connsiteX12" fmla="*/ 188907 w 628135"/>
              <a:gd name="connsiteY12" fmla="*/ 518923 h 1439843"/>
              <a:gd name="connsiteX13" fmla="*/ 216067 w 628135"/>
              <a:gd name="connsiteY13" fmla="*/ 609458 h 1439843"/>
              <a:gd name="connsiteX14" fmla="*/ 288495 w 628135"/>
              <a:gd name="connsiteY14" fmla="*/ 699993 h 1439843"/>
              <a:gd name="connsiteX15" fmla="*/ 270388 w 628135"/>
              <a:gd name="connsiteY15" fmla="*/ 862955 h 1439843"/>
              <a:gd name="connsiteX16" fmla="*/ 62158 w 628135"/>
              <a:gd name="connsiteY16" fmla="*/ 1062131 h 1439843"/>
              <a:gd name="connsiteX17" fmla="*/ 34998 w 628135"/>
              <a:gd name="connsiteY17" fmla="*/ 1252254 h 1439843"/>
              <a:gd name="connsiteX18" fmla="*/ 225121 w 628135"/>
              <a:gd name="connsiteY18" fmla="*/ 1433323 h 1439843"/>
              <a:gd name="connsiteX19" fmla="*/ 415244 w 628135"/>
              <a:gd name="connsiteY19" fmla="*/ 1369949 h 1439843"/>
              <a:gd name="connsiteX20" fmla="*/ 623473 w 628135"/>
              <a:gd name="connsiteY20" fmla="*/ 1089292 h 1439843"/>
              <a:gd name="connsiteX21" fmla="*/ 560099 w 628135"/>
              <a:gd name="connsiteY21" fmla="*/ 718100 h 1439843"/>
              <a:gd name="connsiteX22" fmla="*/ 560099 w 628135"/>
              <a:gd name="connsiteY22" fmla="*/ 446496 h 1439843"/>
              <a:gd name="connsiteX23" fmla="*/ 551046 w 628135"/>
              <a:gd name="connsiteY23" fmla="*/ 75303 h 1439843"/>
              <a:gd name="connsiteX0" fmla="*/ 551046 w 628135"/>
              <a:gd name="connsiteY0" fmla="*/ 75303 h 1439843"/>
              <a:gd name="connsiteX1" fmla="*/ 487671 w 628135"/>
              <a:gd name="connsiteY1" fmla="*/ 2876 h 1439843"/>
              <a:gd name="connsiteX2" fmla="*/ 415244 w 628135"/>
              <a:gd name="connsiteY2" fmla="*/ 20983 h 1439843"/>
              <a:gd name="connsiteX3" fmla="*/ 334366 w 628135"/>
              <a:gd name="connsiteY3" fmla="*/ 81504 h 1439843"/>
              <a:gd name="connsiteX4" fmla="*/ 333762 w 628135"/>
              <a:gd name="connsiteY4" fmla="*/ 202052 h 1439843"/>
              <a:gd name="connsiteX5" fmla="*/ 301609 w 628135"/>
              <a:gd name="connsiteY5" fmla="*/ 213135 h 1439843"/>
              <a:gd name="connsiteX6" fmla="*/ 129593 w 628135"/>
              <a:gd name="connsiteY6" fmla="*/ 185426 h 1439843"/>
              <a:gd name="connsiteX7" fmla="*/ 25945 w 628135"/>
              <a:gd name="connsiteY7" fmla="*/ 138678 h 1439843"/>
              <a:gd name="connsiteX8" fmla="*/ 1857 w 628135"/>
              <a:gd name="connsiteY8" fmla="*/ 208966 h 1439843"/>
              <a:gd name="connsiteX9" fmla="*/ 62158 w 628135"/>
              <a:gd name="connsiteY9" fmla="*/ 256373 h 1439843"/>
              <a:gd name="connsiteX10" fmla="*/ 143640 w 628135"/>
              <a:gd name="connsiteY10" fmla="*/ 265426 h 1439843"/>
              <a:gd name="connsiteX11" fmla="*/ 190279 w 628135"/>
              <a:gd name="connsiteY11" fmla="*/ 369678 h 1439843"/>
              <a:gd name="connsiteX12" fmla="*/ 188907 w 628135"/>
              <a:gd name="connsiteY12" fmla="*/ 518923 h 1439843"/>
              <a:gd name="connsiteX13" fmla="*/ 216067 w 628135"/>
              <a:gd name="connsiteY13" fmla="*/ 609458 h 1439843"/>
              <a:gd name="connsiteX14" fmla="*/ 288495 w 628135"/>
              <a:gd name="connsiteY14" fmla="*/ 699993 h 1439843"/>
              <a:gd name="connsiteX15" fmla="*/ 270388 w 628135"/>
              <a:gd name="connsiteY15" fmla="*/ 862955 h 1439843"/>
              <a:gd name="connsiteX16" fmla="*/ 62158 w 628135"/>
              <a:gd name="connsiteY16" fmla="*/ 1062131 h 1439843"/>
              <a:gd name="connsiteX17" fmla="*/ 34998 w 628135"/>
              <a:gd name="connsiteY17" fmla="*/ 1252254 h 1439843"/>
              <a:gd name="connsiteX18" fmla="*/ 225121 w 628135"/>
              <a:gd name="connsiteY18" fmla="*/ 1433323 h 1439843"/>
              <a:gd name="connsiteX19" fmla="*/ 415244 w 628135"/>
              <a:gd name="connsiteY19" fmla="*/ 1369949 h 1439843"/>
              <a:gd name="connsiteX20" fmla="*/ 623473 w 628135"/>
              <a:gd name="connsiteY20" fmla="*/ 1089292 h 1439843"/>
              <a:gd name="connsiteX21" fmla="*/ 560099 w 628135"/>
              <a:gd name="connsiteY21" fmla="*/ 718100 h 1439843"/>
              <a:gd name="connsiteX22" fmla="*/ 560099 w 628135"/>
              <a:gd name="connsiteY22" fmla="*/ 446496 h 1439843"/>
              <a:gd name="connsiteX23" fmla="*/ 551046 w 628135"/>
              <a:gd name="connsiteY23" fmla="*/ 75303 h 1439843"/>
              <a:gd name="connsiteX0" fmla="*/ 551046 w 628135"/>
              <a:gd name="connsiteY0" fmla="*/ 75303 h 1439843"/>
              <a:gd name="connsiteX1" fmla="*/ 487671 w 628135"/>
              <a:gd name="connsiteY1" fmla="*/ 2876 h 1439843"/>
              <a:gd name="connsiteX2" fmla="*/ 415244 w 628135"/>
              <a:gd name="connsiteY2" fmla="*/ 20983 h 1439843"/>
              <a:gd name="connsiteX3" fmla="*/ 334366 w 628135"/>
              <a:gd name="connsiteY3" fmla="*/ 81504 h 1439843"/>
              <a:gd name="connsiteX4" fmla="*/ 333762 w 628135"/>
              <a:gd name="connsiteY4" fmla="*/ 202052 h 1439843"/>
              <a:gd name="connsiteX5" fmla="*/ 301609 w 628135"/>
              <a:gd name="connsiteY5" fmla="*/ 213135 h 1439843"/>
              <a:gd name="connsiteX6" fmla="*/ 129593 w 628135"/>
              <a:gd name="connsiteY6" fmla="*/ 185426 h 1439843"/>
              <a:gd name="connsiteX7" fmla="*/ 25945 w 628135"/>
              <a:gd name="connsiteY7" fmla="*/ 138678 h 1439843"/>
              <a:gd name="connsiteX8" fmla="*/ 1857 w 628135"/>
              <a:gd name="connsiteY8" fmla="*/ 208966 h 1439843"/>
              <a:gd name="connsiteX9" fmla="*/ 62158 w 628135"/>
              <a:gd name="connsiteY9" fmla="*/ 256373 h 1439843"/>
              <a:gd name="connsiteX10" fmla="*/ 143640 w 628135"/>
              <a:gd name="connsiteY10" fmla="*/ 265426 h 1439843"/>
              <a:gd name="connsiteX11" fmla="*/ 190279 w 628135"/>
              <a:gd name="connsiteY11" fmla="*/ 369678 h 1439843"/>
              <a:gd name="connsiteX12" fmla="*/ 188907 w 628135"/>
              <a:gd name="connsiteY12" fmla="*/ 518923 h 1439843"/>
              <a:gd name="connsiteX13" fmla="*/ 216067 w 628135"/>
              <a:gd name="connsiteY13" fmla="*/ 609458 h 1439843"/>
              <a:gd name="connsiteX14" fmla="*/ 288495 w 628135"/>
              <a:gd name="connsiteY14" fmla="*/ 699993 h 1439843"/>
              <a:gd name="connsiteX15" fmla="*/ 214970 w 628135"/>
              <a:gd name="connsiteY15" fmla="*/ 846330 h 1439843"/>
              <a:gd name="connsiteX16" fmla="*/ 62158 w 628135"/>
              <a:gd name="connsiteY16" fmla="*/ 1062131 h 1439843"/>
              <a:gd name="connsiteX17" fmla="*/ 34998 w 628135"/>
              <a:gd name="connsiteY17" fmla="*/ 1252254 h 1439843"/>
              <a:gd name="connsiteX18" fmla="*/ 225121 w 628135"/>
              <a:gd name="connsiteY18" fmla="*/ 1433323 h 1439843"/>
              <a:gd name="connsiteX19" fmla="*/ 415244 w 628135"/>
              <a:gd name="connsiteY19" fmla="*/ 1369949 h 1439843"/>
              <a:gd name="connsiteX20" fmla="*/ 623473 w 628135"/>
              <a:gd name="connsiteY20" fmla="*/ 1089292 h 1439843"/>
              <a:gd name="connsiteX21" fmla="*/ 560099 w 628135"/>
              <a:gd name="connsiteY21" fmla="*/ 718100 h 1439843"/>
              <a:gd name="connsiteX22" fmla="*/ 560099 w 628135"/>
              <a:gd name="connsiteY22" fmla="*/ 446496 h 1439843"/>
              <a:gd name="connsiteX23" fmla="*/ 551046 w 628135"/>
              <a:gd name="connsiteY23" fmla="*/ 75303 h 1439843"/>
              <a:gd name="connsiteX0" fmla="*/ 551046 w 628135"/>
              <a:gd name="connsiteY0" fmla="*/ 75303 h 1439843"/>
              <a:gd name="connsiteX1" fmla="*/ 487671 w 628135"/>
              <a:gd name="connsiteY1" fmla="*/ 2876 h 1439843"/>
              <a:gd name="connsiteX2" fmla="*/ 415244 w 628135"/>
              <a:gd name="connsiteY2" fmla="*/ 20983 h 1439843"/>
              <a:gd name="connsiteX3" fmla="*/ 334366 w 628135"/>
              <a:gd name="connsiteY3" fmla="*/ 81504 h 1439843"/>
              <a:gd name="connsiteX4" fmla="*/ 333762 w 628135"/>
              <a:gd name="connsiteY4" fmla="*/ 202052 h 1439843"/>
              <a:gd name="connsiteX5" fmla="*/ 301609 w 628135"/>
              <a:gd name="connsiteY5" fmla="*/ 213135 h 1439843"/>
              <a:gd name="connsiteX6" fmla="*/ 129593 w 628135"/>
              <a:gd name="connsiteY6" fmla="*/ 185426 h 1439843"/>
              <a:gd name="connsiteX7" fmla="*/ 25945 w 628135"/>
              <a:gd name="connsiteY7" fmla="*/ 138678 h 1439843"/>
              <a:gd name="connsiteX8" fmla="*/ 1857 w 628135"/>
              <a:gd name="connsiteY8" fmla="*/ 208966 h 1439843"/>
              <a:gd name="connsiteX9" fmla="*/ 62158 w 628135"/>
              <a:gd name="connsiteY9" fmla="*/ 256373 h 1439843"/>
              <a:gd name="connsiteX10" fmla="*/ 143640 w 628135"/>
              <a:gd name="connsiteY10" fmla="*/ 265426 h 1439843"/>
              <a:gd name="connsiteX11" fmla="*/ 190279 w 628135"/>
              <a:gd name="connsiteY11" fmla="*/ 369678 h 1439843"/>
              <a:gd name="connsiteX12" fmla="*/ 188907 w 628135"/>
              <a:gd name="connsiteY12" fmla="*/ 518923 h 1439843"/>
              <a:gd name="connsiteX13" fmla="*/ 216067 w 628135"/>
              <a:gd name="connsiteY13" fmla="*/ 609458 h 1439843"/>
              <a:gd name="connsiteX14" fmla="*/ 288495 w 628135"/>
              <a:gd name="connsiteY14" fmla="*/ 699993 h 1439843"/>
              <a:gd name="connsiteX15" fmla="*/ 214970 w 628135"/>
              <a:gd name="connsiteY15" fmla="*/ 846330 h 1439843"/>
              <a:gd name="connsiteX16" fmla="*/ 62818 w 628135"/>
              <a:gd name="connsiteY16" fmla="*/ 1001446 h 1439843"/>
              <a:gd name="connsiteX17" fmla="*/ 62158 w 628135"/>
              <a:gd name="connsiteY17" fmla="*/ 1062131 h 1439843"/>
              <a:gd name="connsiteX18" fmla="*/ 34998 w 628135"/>
              <a:gd name="connsiteY18" fmla="*/ 1252254 h 1439843"/>
              <a:gd name="connsiteX19" fmla="*/ 225121 w 628135"/>
              <a:gd name="connsiteY19" fmla="*/ 1433323 h 1439843"/>
              <a:gd name="connsiteX20" fmla="*/ 415244 w 628135"/>
              <a:gd name="connsiteY20" fmla="*/ 1369949 h 1439843"/>
              <a:gd name="connsiteX21" fmla="*/ 623473 w 628135"/>
              <a:gd name="connsiteY21" fmla="*/ 1089292 h 1439843"/>
              <a:gd name="connsiteX22" fmla="*/ 560099 w 628135"/>
              <a:gd name="connsiteY22" fmla="*/ 718100 h 1439843"/>
              <a:gd name="connsiteX23" fmla="*/ 560099 w 628135"/>
              <a:gd name="connsiteY23" fmla="*/ 446496 h 1439843"/>
              <a:gd name="connsiteX24" fmla="*/ 551046 w 628135"/>
              <a:gd name="connsiteY24" fmla="*/ 75303 h 1439843"/>
              <a:gd name="connsiteX0" fmla="*/ 551046 w 628135"/>
              <a:gd name="connsiteY0" fmla="*/ 75303 h 1439843"/>
              <a:gd name="connsiteX1" fmla="*/ 487671 w 628135"/>
              <a:gd name="connsiteY1" fmla="*/ 2876 h 1439843"/>
              <a:gd name="connsiteX2" fmla="*/ 415244 w 628135"/>
              <a:gd name="connsiteY2" fmla="*/ 20983 h 1439843"/>
              <a:gd name="connsiteX3" fmla="*/ 334366 w 628135"/>
              <a:gd name="connsiteY3" fmla="*/ 81504 h 1439843"/>
              <a:gd name="connsiteX4" fmla="*/ 333762 w 628135"/>
              <a:gd name="connsiteY4" fmla="*/ 202052 h 1439843"/>
              <a:gd name="connsiteX5" fmla="*/ 301609 w 628135"/>
              <a:gd name="connsiteY5" fmla="*/ 213135 h 1439843"/>
              <a:gd name="connsiteX6" fmla="*/ 129593 w 628135"/>
              <a:gd name="connsiteY6" fmla="*/ 185426 h 1439843"/>
              <a:gd name="connsiteX7" fmla="*/ 25945 w 628135"/>
              <a:gd name="connsiteY7" fmla="*/ 138678 h 1439843"/>
              <a:gd name="connsiteX8" fmla="*/ 1857 w 628135"/>
              <a:gd name="connsiteY8" fmla="*/ 208966 h 1439843"/>
              <a:gd name="connsiteX9" fmla="*/ 62158 w 628135"/>
              <a:gd name="connsiteY9" fmla="*/ 256373 h 1439843"/>
              <a:gd name="connsiteX10" fmla="*/ 143640 w 628135"/>
              <a:gd name="connsiteY10" fmla="*/ 265426 h 1439843"/>
              <a:gd name="connsiteX11" fmla="*/ 190279 w 628135"/>
              <a:gd name="connsiteY11" fmla="*/ 369678 h 1439843"/>
              <a:gd name="connsiteX12" fmla="*/ 188907 w 628135"/>
              <a:gd name="connsiteY12" fmla="*/ 518923 h 1439843"/>
              <a:gd name="connsiteX13" fmla="*/ 216067 w 628135"/>
              <a:gd name="connsiteY13" fmla="*/ 609458 h 1439843"/>
              <a:gd name="connsiteX14" fmla="*/ 288495 w 628135"/>
              <a:gd name="connsiteY14" fmla="*/ 699993 h 1439843"/>
              <a:gd name="connsiteX15" fmla="*/ 214970 w 628135"/>
              <a:gd name="connsiteY15" fmla="*/ 846330 h 1439843"/>
              <a:gd name="connsiteX16" fmla="*/ 62818 w 628135"/>
              <a:gd name="connsiteY16" fmla="*/ 1001446 h 1439843"/>
              <a:gd name="connsiteX17" fmla="*/ 62158 w 628135"/>
              <a:gd name="connsiteY17" fmla="*/ 1062131 h 1439843"/>
              <a:gd name="connsiteX18" fmla="*/ 12942 w 628135"/>
              <a:gd name="connsiteY18" fmla="*/ 1101198 h 1439843"/>
              <a:gd name="connsiteX19" fmla="*/ 34998 w 628135"/>
              <a:gd name="connsiteY19" fmla="*/ 1252254 h 1439843"/>
              <a:gd name="connsiteX20" fmla="*/ 225121 w 628135"/>
              <a:gd name="connsiteY20" fmla="*/ 1433323 h 1439843"/>
              <a:gd name="connsiteX21" fmla="*/ 415244 w 628135"/>
              <a:gd name="connsiteY21" fmla="*/ 1369949 h 1439843"/>
              <a:gd name="connsiteX22" fmla="*/ 623473 w 628135"/>
              <a:gd name="connsiteY22" fmla="*/ 1089292 h 1439843"/>
              <a:gd name="connsiteX23" fmla="*/ 560099 w 628135"/>
              <a:gd name="connsiteY23" fmla="*/ 718100 h 1439843"/>
              <a:gd name="connsiteX24" fmla="*/ 560099 w 628135"/>
              <a:gd name="connsiteY24" fmla="*/ 446496 h 1439843"/>
              <a:gd name="connsiteX25" fmla="*/ 551046 w 628135"/>
              <a:gd name="connsiteY25" fmla="*/ 75303 h 1439843"/>
              <a:gd name="connsiteX0" fmla="*/ 551046 w 628135"/>
              <a:gd name="connsiteY0" fmla="*/ 75303 h 1433344"/>
              <a:gd name="connsiteX1" fmla="*/ 487671 w 628135"/>
              <a:gd name="connsiteY1" fmla="*/ 2876 h 1433344"/>
              <a:gd name="connsiteX2" fmla="*/ 415244 w 628135"/>
              <a:gd name="connsiteY2" fmla="*/ 20983 h 1433344"/>
              <a:gd name="connsiteX3" fmla="*/ 334366 w 628135"/>
              <a:gd name="connsiteY3" fmla="*/ 81504 h 1433344"/>
              <a:gd name="connsiteX4" fmla="*/ 333762 w 628135"/>
              <a:gd name="connsiteY4" fmla="*/ 202052 h 1433344"/>
              <a:gd name="connsiteX5" fmla="*/ 301609 w 628135"/>
              <a:gd name="connsiteY5" fmla="*/ 213135 h 1433344"/>
              <a:gd name="connsiteX6" fmla="*/ 129593 w 628135"/>
              <a:gd name="connsiteY6" fmla="*/ 185426 h 1433344"/>
              <a:gd name="connsiteX7" fmla="*/ 25945 w 628135"/>
              <a:gd name="connsiteY7" fmla="*/ 138678 h 1433344"/>
              <a:gd name="connsiteX8" fmla="*/ 1857 w 628135"/>
              <a:gd name="connsiteY8" fmla="*/ 208966 h 1433344"/>
              <a:gd name="connsiteX9" fmla="*/ 62158 w 628135"/>
              <a:gd name="connsiteY9" fmla="*/ 256373 h 1433344"/>
              <a:gd name="connsiteX10" fmla="*/ 143640 w 628135"/>
              <a:gd name="connsiteY10" fmla="*/ 265426 h 1433344"/>
              <a:gd name="connsiteX11" fmla="*/ 190279 w 628135"/>
              <a:gd name="connsiteY11" fmla="*/ 369678 h 1433344"/>
              <a:gd name="connsiteX12" fmla="*/ 188907 w 628135"/>
              <a:gd name="connsiteY12" fmla="*/ 518923 h 1433344"/>
              <a:gd name="connsiteX13" fmla="*/ 216067 w 628135"/>
              <a:gd name="connsiteY13" fmla="*/ 609458 h 1433344"/>
              <a:gd name="connsiteX14" fmla="*/ 288495 w 628135"/>
              <a:gd name="connsiteY14" fmla="*/ 699993 h 1433344"/>
              <a:gd name="connsiteX15" fmla="*/ 214970 w 628135"/>
              <a:gd name="connsiteY15" fmla="*/ 846330 h 1433344"/>
              <a:gd name="connsiteX16" fmla="*/ 62818 w 628135"/>
              <a:gd name="connsiteY16" fmla="*/ 1001446 h 1433344"/>
              <a:gd name="connsiteX17" fmla="*/ 62158 w 628135"/>
              <a:gd name="connsiteY17" fmla="*/ 1062131 h 1433344"/>
              <a:gd name="connsiteX18" fmla="*/ 12942 w 628135"/>
              <a:gd name="connsiteY18" fmla="*/ 1101198 h 1433344"/>
              <a:gd name="connsiteX19" fmla="*/ 34998 w 628135"/>
              <a:gd name="connsiteY19" fmla="*/ 1252254 h 1433344"/>
              <a:gd name="connsiteX20" fmla="*/ 29567 w 628135"/>
              <a:gd name="connsiteY20" fmla="*/ 1367206 h 1433344"/>
              <a:gd name="connsiteX21" fmla="*/ 225121 w 628135"/>
              <a:gd name="connsiteY21" fmla="*/ 1433323 h 1433344"/>
              <a:gd name="connsiteX22" fmla="*/ 415244 w 628135"/>
              <a:gd name="connsiteY22" fmla="*/ 1369949 h 1433344"/>
              <a:gd name="connsiteX23" fmla="*/ 623473 w 628135"/>
              <a:gd name="connsiteY23" fmla="*/ 1089292 h 1433344"/>
              <a:gd name="connsiteX24" fmla="*/ 560099 w 628135"/>
              <a:gd name="connsiteY24" fmla="*/ 718100 h 1433344"/>
              <a:gd name="connsiteX25" fmla="*/ 560099 w 628135"/>
              <a:gd name="connsiteY25" fmla="*/ 446496 h 1433344"/>
              <a:gd name="connsiteX26" fmla="*/ 551046 w 628135"/>
              <a:gd name="connsiteY26" fmla="*/ 75303 h 1433344"/>
              <a:gd name="connsiteX0" fmla="*/ 551046 w 628135"/>
              <a:gd name="connsiteY0" fmla="*/ 75303 h 1449531"/>
              <a:gd name="connsiteX1" fmla="*/ 487671 w 628135"/>
              <a:gd name="connsiteY1" fmla="*/ 2876 h 1449531"/>
              <a:gd name="connsiteX2" fmla="*/ 415244 w 628135"/>
              <a:gd name="connsiteY2" fmla="*/ 20983 h 1449531"/>
              <a:gd name="connsiteX3" fmla="*/ 334366 w 628135"/>
              <a:gd name="connsiteY3" fmla="*/ 81504 h 1449531"/>
              <a:gd name="connsiteX4" fmla="*/ 333762 w 628135"/>
              <a:gd name="connsiteY4" fmla="*/ 202052 h 1449531"/>
              <a:gd name="connsiteX5" fmla="*/ 301609 w 628135"/>
              <a:gd name="connsiteY5" fmla="*/ 213135 h 1449531"/>
              <a:gd name="connsiteX6" fmla="*/ 129593 w 628135"/>
              <a:gd name="connsiteY6" fmla="*/ 185426 h 1449531"/>
              <a:gd name="connsiteX7" fmla="*/ 25945 w 628135"/>
              <a:gd name="connsiteY7" fmla="*/ 138678 h 1449531"/>
              <a:gd name="connsiteX8" fmla="*/ 1857 w 628135"/>
              <a:gd name="connsiteY8" fmla="*/ 208966 h 1449531"/>
              <a:gd name="connsiteX9" fmla="*/ 62158 w 628135"/>
              <a:gd name="connsiteY9" fmla="*/ 256373 h 1449531"/>
              <a:gd name="connsiteX10" fmla="*/ 143640 w 628135"/>
              <a:gd name="connsiteY10" fmla="*/ 265426 h 1449531"/>
              <a:gd name="connsiteX11" fmla="*/ 190279 w 628135"/>
              <a:gd name="connsiteY11" fmla="*/ 369678 h 1449531"/>
              <a:gd name="connsiteX12" fmla="*/ 188907 w 628135"/>
              <a:gd name="connsiteY12" fmla="*/ 518923 h 1449531"/>
              <a:gd name="connsiteX13" fmla="*/ 216067 w 628135"/>
              <a:gd name="connsiteY13" fmla="*/ 609458 h 1449531"/>
              <a:gd name="connsiteX14" fmla="*/ 288495 w 628135"/>
              <a:gd name="connsiteY14" fmla="*/ 699993 h 1449531"/>
              <a:gd name="connsiteX15" fmla="*/ 214970 w 628135"/>
              <a:gd name="connsiteY15" fmla="*/ 846330 h 1449531"/>
              <a:gd name="connsiteX16" fmla="*/ 62818 w 628135"/>
              <a:gd name="connsiteY16" fmla="*/ 1001446 h 1449531"/>
              <a:gd name="connsiteX17" fmla="*/ 62158 w 628135"/>
              <a:gd name="connsiteY17" fmla="*/ 1062131 h 1449531"/>
              <a:gd name="connsiteX18" fmla="*/ 12942 w 628135"/>
              <a:gd name="connsiteY18" fmla="*/ 1101198 h 1449531"/>
              <a:gd name="connsiteX19" fmla="*/ 34998 w 628135"/>
              <a:gd name="connsiteY19" fmla="*/ 1252254 h 1449531"/>
              <a:gd name="connsiteX20" fmla="*/ 29567 w 628135"/>
              <a:gd name="connsiteY20" fmla="*/ 1367206 h 1449531"/>
              <a:gd name="connsiteX21" fmla="*/ 123778 w 628135"/>
              <a:gd name="connsiteY21" fmla="*/ 1444791 h 1449531"/>
              <a:gd name="connsiteX22" fmla="*/ 225121 w 628135"/>
              <a:gd name="connsiteY22" fmla="*/ 1433323 h 1449531"/>
              <a:gd name="connsiteX23" fmla="*/ 415244 w 628135"/>
              <a:gd name="connsiteY23" fmla="*/ 1369949 h 1449531"/>
              <a:gd name="connsiteX24" fmla="*/ 623473 w 628135"/>
              <a:gd name="connsiteY24" fmla="*/ 1089292 h 1449531"/>
              <a:gd name="connsiteX25" fmla="*/ 560099 w 628135"/>
              <a:gd name="connsiteY25" fmla="*/ 718100 h 1449531"/>
              <a:gd name="connsiteX26" fmla="*/ 560099 w 628135"/>
              <a:gd name="connsiteY26" fmla="*/ 446496 h 1449531"/>
              <a:gd name="connsiteX27" fmla="*/ 551046 w 628135"/>
              <a:gd name="connsiteY27" fmla="*/ 75303 h 1449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628135" h="1449531">
                <a:moveTo>
                  <a:pt x="551046" y="75303"/>
                </a:moveTo>
                <a:cubicBezTo>
                  <a:pt x="530675" y="43616"/>
                  <a:pt x="510305" y="11929"/>
                  <a:pt x="487671" y="2876"/>
                </a:cubicBezTo>
                <a:cubicBezTo>
                  <a:pt x="465037" y="-6177"/>
                  <a:pt x="440795" y="7878"/>
                  <a:pt x="415244" y="20983"/>
                </a:cubicBezTo>
                <a:cubicBezTo>
                  <a:pt x="389693" y="34088"/>
                  <a:pt x="347946" y="51326"/>
                  <a:pt x="334366" y="81504"/>
                </a:cubicBezTo>
                <a:cubicBezTo>
                  <a:pt x="320786" y="111682"/>
                  <a:pt x="339221" y="180114"/>
                  <a:pt x="333762" y="202052"/>
                </a:cubicBezTo>
                <a:cubicBezTo>
                  <a:pt x="328303" y="223990"/>
                  <a:pt x="335637" y="215906"/>
                  <a:pt x="301609" y="213135"/>
                </a:cubicBezTo>
                <a:cubicBezTo>
                  <a:pt x="267581" y="210364"/>
                  <a:pt x="175537" y="197835"/>
                  <a:pt x="129593" y="185426"/>
                </a:cubicBezTo>
                <a:cubicBezTo>
                  <a:pt x="83649" y="173017"/>
                  <a:pt x="47234" y="134755"/>
                  <a:pt x="25945" y="138678"/>
                </a:cubicBezTo>
                <a:cubicBezTo>
                  <a:pt x="4656" y="142601"/>
                  <a:pt x="-4178" y="189350"/>
                  <a:pt x="1857" y="208966"/>
                </a:cubicBezTo>
                <a:cubicBezTo>
                  <a:pt x="7892" y="228582"/>
                  <a:pt x="38528" y="246963"/>
                  <a:pt x="62158" y="256373"/>
                </a:cubicBezTo>
                <a:cubicBezTo>
                  <a:pt x="85789" y="265783"/>
                  <a:pt x="122287" y="246542"/>
                  <a:pt x="143640" y="265426"/>
                </a:cubicBezTo>
                <a:cubicBezTo>
                  <a:pt x="164993" y="284310"/>
                  <a:pt x="182735" y="327429"/>
                  <a:pt x="190279" y="369678"/>
                </a:cubicBezTo>
                <a:cubicBezTo>
                  <a:pt x="197823" y="411927"/>
                  <a:pt x="184609" y="478960"/>
                  <a:pt x="188907" y="518923"/>
                </a:cubicBezTo>
                <a:cubicBezTo>
                  <a:pt x="193205" y="558886"/>
                  <a:pt x="199469" y="579280"/>
                  <a:pt x="216067" y="609458"/>
                </a:cubicBezTo>
                <a:cubicBezTo>
                  <a:pt x="232665" y="639636"/>
                  <a:pt x="288678" y="660514"/>
                  <a:pt x="288495" y="699993"/>
                </a:cubicBezTo>
                <a:cubicBezTo>
                  <a:pt x="288312" y="739472"/>
                  <a:pt x="252583" y="796088"/>
                  <a:pt x="214970" y="846330"/>
                </a:cubicBezTo>
                <a:cubicBezTo>
                  <a:pt x="177357" y="896572"/>
                  <a:pt x="88287" y="965479"/>
                  <a:pt x="62818" y="1001446"/>
                </a:cubicBezTo>
                <a:cubicBezTo>
                  <a:pt x="37349" y="1037413"/>
                  <a:pt x="70471" y="1045506"/>
                  <a:pt x="62158" y="1062131"/>
                </a:cubicBezTo>
                <a:cubicBezTo>
                  <a:pt x="53845" y="1078756"/>
                  <a:pt x="17469" y="1069511"/>
                  <a:pt x="12942" y="1101198"/>
                </a:cubicBezTo>
                <a:cubicBezTo>
                  <a:pt x="8415" y="1132885"/>
                  <a:pt x="32227" y="1207919"/>
                  <a:pt x="34998" y="1252254"/>
                </a:cubicBezTo>
                <a:cubicBezTo>
                  <a:pt x="37769" y="1296589"/>
                  <a:pt x="4610" y="1338811"/>
                  <a:pt x="29567" y="1367206"/>
                </a:cubicBezTo>
                <a:cubicBezTo>
                  <a:pt x="54524" y="1395601"/>
                  <a:pt x="91186" y="1433772"/>
                  <a:pt x="123778" y="1444791"/>
                </a:cubicBezTo>
                <a:cubicBezTo>
                  <a:pt x="156370" y="1455810"/>
                  <a:pt x="176543" y="1445797"/>
                  <a:pt x="225121" y="1433323"/>
                </a:cubicBezTo>
                <a:cubicBezTo>
                  <a:pt x="273699" y="1420849"/>
                  <a:pt x="348852" y="1427287"/>
                  <a:pt x="415244" y="1369949"/>
                </a:cubicBezTo>
                <a:cubicBezTo>
                  <a:pt x="481636" y="1312611"/>
                  <a:pt x="599331" y="1197933"/>
                  <a:pt x="623473" y="1089292"/>
                </a:cubicBezTo>
                <a:cubicBezTo>
                  <a:pt x="647615" y="980651"/>
                  <a:pt x="570661" y="825233"/>
                  <a:pt x="560099" y="718100"/>
                </a:cubicBezTo>
                <a:cubicBezTo>
                  <a:pt x="549537" y="610967"/>
                  <a:pt x="560099" y="446496"/>
                  <a:pt x="560099" y="446496"/>
                </a:cubicBezTo>
                <a:lnTo>
                  <a:pt x="551046" y="75303"/>
                </a:lnTo>
                <a:close/>
              </a:path>
            </a:pathLst>
          </a:custGeom>
          <a:noFill/>
          <a:ln w="28575">
            <a:solidFill>
              <a:schemeClr val="bg1">
                <a:lumMod val="9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ая выноска 13"/>
          <p:cNvSpPr/>
          <p:nvPr/>
        </p:nvSpPr>
        <p:spPr>
          <a:xfrm>
            <a:off x="1085316" y="2990627"/>
            <a:ext cx="1768979" cy="974622"/>
          </a:xfrm>
          <a:prstGeom prst="wedgeRectCallout">
            <a:avLst>
              <a:gd name="adj1" fmla="val -63478"/>
              <a:gd name="adj2" fmla="val -124667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219108">
              <a:defRPr/>
            </a:pPr>
            <a:r>
              <a:rPr lang="ru-RU" sz="1867" dirty="0">
                <a:solidFill>
                  <a:srgbClr val="4E361E"/>
                </a:solidFill>
              </a:rPr>
              <a:t>Великое княжество Финляндское</a:t>
            </a:r>
          </a:p>
        </p:txBody>
      </p:sp>
      <p:pic>
        <p:nvPicPr>
          <p:cNvPr id="1026" name="Picture 2" descr="ÐÐ°ÑÑÐ¸Ð½ÐºÐ¸ Ð¿Ð¾ Ð·Ð°Ð¿ÑÐ¾ÑÑ Ð²ÑÐ±Ð¾ÑÐ³ 19 Ð²ÐµÐº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51388" y="371856"/>
            <a:ext cx="3997325" cy="2551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300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ÐÐ°ÑÑÐ¸Ð½ÐºÐ¸ Ð¿Ð¾ Ð·Ð°Ð¿ÑÐ¾ÑÑ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-24713"/>
            <a:ext cx="9144002" cy="5168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5" name="Овал 4"/>
          <p:cNvSpPr/>
          <p:nvPr/>
        </p:nvSpPr>
        <p:spPr>
          <a:xfrm>
            <a:off x="6952145" y="388595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048955" y="965429"/>
            <a:ext cx="16063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/>
              <a:t>Гельсингфорс.</a:t>
            </a:r>
          </a:p>
          <a:p>
            <a:pPr algn="ctr"/>
            <a:r>
              <a:rPr lang="ru-RU" sz="1200" dirty="0"/>
              <a:t>Православный собор и гавань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3757417"/>
            <a:ext cx="2792627" cy="1009846"/>
          </a:xfrm>
          <a:prstGeom prst="rect">
            <a:avLst/>
          </a:prstGeom>
          <a:solidFill>
            <a:srgbClr val="FA5050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Столицей княжества Финляндского с 1812 года был город Гельсингфорс. </a:t>
            </a:r>
          </a:p>
        </p:txBody>
      </p:sp>
    </p:spTree>
    <p:extLst>
      <p:ext uri="{BB962C8B-B14F-4D97-AF65-F5344CB8AC3E}">
        <p14:creationId xmlns:p14="http://schemas.microsoft.com/office/powerpoint/2010/main" val="1638161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62" y="0"/>
            <a:ext cx="9151263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206757" y="1844444"/>
            <a:ext cx="5285575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Сохранение автономии при наличии недействующего сейма.</a:t>
            </a:r>
          </a:p>
        </p:txBody>
      </p:sp>
      <p:sp>
        <p:nvSpPr>
          <p:cNvPr id="19" name="Овал 18"/>
          <p:cNvSpPr/>
          <p:nvPr/>
        </p:nvSpPr>
        <p:spPr>
          <a:xfrm>
            <a:off x="356993" y="1844444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21" name="Овал 20"/>
          <p:cNvSpPr/>
          <p:nvPr/>
        </p:nvSpPr>
        <p:spPr>
          <a:xfrm>
            <a:off x="356993" y="3388042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202348" y="3242543"/>
            <a:ext cx="4796477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Учреждение должности министра-статс-секретаря Великого княжества Финляндского.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56993" y="387389"/>
            <a:ext cx="8071239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Великое княжество Финляндское </a:t>
            </a:r>
          </a:p>
          <a:p>
            <a:pPr defTabSz="685732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во время правления Николая I  </a:t>
            </a:r>
          </a:p>
        </p:txBody>
      </p:sp>
      <p:pic>
        <p:nvPicPr>
          <p:cNvPr id="14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0097" y="1109695"/>
            <a:ext cx="2751201" cy="3384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7359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 animBg="1"/>
      <p:bldP spid="21" grpId="0" animBg="1"/>
      <p:bldP spid="2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63" y="0"/>
            <a:ext cx="9151263" cy="51435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63030" y="3946423"/>
            <a:ext cx="374603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Фактический представитель Финляндии в Петербурге.</a:t>
            </a:r>
          </a:p>
        </p:txBody>
      </p:sp>
      <p:sp>
        <p:nvSpPr>
          <p:cNvPr id="12" name="Овал 11"/>
          <p:cNvSpPr/>
          <p:nvPr/>
        </p:nvSpPr>
        <p:spPr>
          <a:xfrm>
            <a:off x="369285" y="3297483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3" name="Овал 12"/>
          <p:cNvSpPr/>
          <p:nvPr/>
        </p:nvSpPr>
        <p:spPr>
          <a:xfrm>
            <a:off x="4762965" y="3293626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759325" y="3950280"/>
            <a:ext cx="373441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Наличие права личного доклада императору.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374727" y="1708264"/>
            <a:ext cx="7375524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Министр-статс-секретарь </a:t>
            </a:r>
          </a:p>
          <a:p>
            <a:pPr defTabSz="685749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Великого княжества Финляндского</a:t>
            </a:r>
          </a:p>
        </p:txBody>
      </p:sp>
      <p:pic>
        <p:nvPicPr>
          <p:cNvPr id="21" name="Picture 4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4643" y="392429"/>
            <a:ext cx="1304069" cy="2560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8905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 animBg="1"/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ÐÐ°ÑÑÐ¸Ð½ÐºÐ¸ Ð¿Ð¾ Ð·Ð°Ð¿ÑÐ¾ÑÑ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0" y="3972860"/>
            <a:ext cx="3311525" cy="794403"/>
          </a:xfrm>
          <a:prstGeom prst="rect">
            <a:avLst/>
          </a:prstGeom>
          <a:solidFill>
            <a:srgbClr val="FA5050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Старцы активно проповедовали </a:t>
            </a:r>
          </a:p>
          <a:p>
            <a:pPr defTabSz="685783"/>
            <a:r>
              <a:rPr lang="ru-RU" sz="1400" dirty="0">
                <a:solidFill>
                  <a:prstClr val="white"/>
                </a:solidFill>
              </a:rPr>
              <a:t>и вели праведный образ жизни.</a:t>
            </a:r>
          </a:p>
        </p:txBody>
      </p:sp>
    </p:spTree>
    <p:extLst>
      <p:ext uri="{BB962C8B-B14F-4D97-AF65-F5344CB8AC3E}">
        <p14:creationId xmlns:p14="http://schemas.microsoft.com/office/powerpoint/2010/main" val="4005765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s://upload.wikimedia.org/wikipedia/commons/6/61/Rehbinder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5" name="Овал 4"/>
          <p:cNvSpPr/>
          <p:nvPr/>
        </p:nvSpPr>
        <p:spPr>
          <a:xfrm>
            <a:off x="6952145" y="388595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000550" y="780763"/>
            <a:ext cx="170319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/>
              <a:t>Р. И. </a:t>
            </a:r>
            <a:r>
              <a:rPr lang="ru-RU" sz="1200" dirty="0" err="1"/>
              <a:t>Ребиндер</a:t>
            </a:r>
            <a:r>
              <a:rPr lang="ru-RU" sz="1200" dirty="0"/>
              <a:t>. Министр-статс-секретарь</a:t>
            </a:r>
          </a:p>
          <a:p>
            <a:pPr algn="ctr"/>
            <a:r>
              <a:rPr lang="ru-RU" sz="1200" dirty="0"/>
              <a:t>Великого княжества Финляндского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3757417"/>
            <a:ext cx="3311525" cy="1009846"/>
          </a:xfrm>
          <a:prstGeom prst="rect">
            <a:avLst/>
          </a:prstGeom>
          <a:solidFill>
            <a:srgbClr val="FA5050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Должность министра-статс-секретаря в основном занимали уроженцы Финляндии. </a:t>
            </a:r>
          </a:p>
        </p:txBody>
      </p:sp>
    </p:spTree>
    <p:extLst>
      <p:ext uri="{BB962C8B-B14F-4D97-AF65-F5344CB8AC3E}">
        <p14:creationId xmlns:p14="http://schemas.microsoft.com/office/powerpoint/2010/main" val="907898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" descr="http://history-belarus.by/images/img-events/razbor_rechi/razbor_rechi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748">
            <a:off x="-235252" y="2792441"/>
            <a:ext cx="1598900" cy="1454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s://upload.wikimedia.org/wikipedia/commons/1/10/Stolen_lands_%28ziemie_zabrane%29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34712" y="2865027"/>
            <a:ext cx="1358958" cy="1647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6" name="Полилиния 5"/>
          <p:cNvSpPr/>
          <p:nvPr/>
        </p:nvSpPr>
        <p:spPr>
          <a:xfrm>
            <a:off x="491394" y="3681335"/>
            <a:ext cx="793143" cy="561497"/>
          </a:xfrm>
          <a:custGeom>
            <a:avLst/>
            <a:gdLst>
              <a:gd name="connsiteX0" fmla="*/ 1527 w 819714"/>
              <a:gd name="connsiteY0" fmla="*/ 38101 h 564969"/>
              <a:gd name="connsiteX1" fmla="*/ 84871 w 819714"/>
              <a:gd name="connsiteY1" fmla="*/ 7145 h 564969"/>
              <a:gd name="connsiteX2" fmla="*/ 153927 w 819714"/>
              <a:gd name="connsiteY2" fmla="*/ 2383 h 564969"/>
              <a:gd name="connsiteX3" fmla="*/ 289658 w 819714"/>
              <a:gd name="connsiteY3" fmla="*/ 38101 h 564969"/>
              <a:gd name="connsiteX4" fmla="*/ 344427 w 819714"/>
              <a:gd name="connsiteY4" fmla="*/ 64295 h 564969"/>
              <a:gd name="connsiteX5" fmla="*/ 389671 w 819714"/>
              <a:gd name="connsiteY5" fmla="*/ 64295 h 564969"/>
              <a:gd name="connsiteX6" fmla="*/ 506352 w 819714"/>
              <a:gd name="connsiteY6" fmla="*/ 83345 h 564969"/>
              <a:gd name="connsiteX7" fmla="*/ 553977 w 819714"/>
              <a:gd name="connsiteY7" fmla="*/ 92870 h 564969"/>
              <a:gd name="connsiteX8" fmla="*/ 584933 w 819714"/>
              <a:gd name="connsiteY8" fmla="*/ 107158 h 564969"/>
              <a:gd name="connsiteX9" fmla="*/ 575408 w 819714"/>
              <a:gd name="connsiteY9" fmla="*/ 157164 h 564969"/>
              <a:gd name="connsiteX10" fmla="*/ 530164 w 819714"/>
              <a:gd name="connsiteY10" fmla="*/ 250033 h 564969"/>
              <a:gd name="connsiteX11" fmla="*/ 646846 w 819714"/>
              <a:gd name="connsiteY11" fmla="*/ 276226 h 564969"/>
              <a:gd name="connsiteX12" fmla="*/ 751621 w 819714"/>
              <a:gd name="connsiteY12" fmla="*/ 309564 h 564969"/>
              <a:gd name="connsiteX13" fmla="*/ 818296 w 819714"/>
              <a:gd name="connsiteY13" fmla="*/ 354808 h 564969"/>
              <a:gd name="connsiteX14" fmla="*/ 689708 w 819714"/>
              <a:gd name="connsiteY14" fmla="*/ 421483 h 564969"/>
              <a:gd name="connsiteX15" fmla="*/ 608746 w 819714"/>
              <a:gd name="connsiteY15" fmla="*/ 428626 h 564969"/>
              <a:gd name="connsiteX16" fmla="*/ 632558 w 819714"/>
              <a:gd name="connsiteY16" fmla="*/ 502445 h 564969"/>
              <a:gd name="connsiteX17" fmla="*/ 511114 w 819714"/>
              <a:gd name="connsiteY17" fmla="*/ 547689 h 564969"/>
              <a:gd name="connsiteX18" fmla="*/ 475396 w 819714"/>
              <a:gd name="connsiteY18" fmla="*/ 533401 h 564969"/>
              <a:gd name="connsiteX19" fmla="*/ 492064 w 819714"/>
              <a:gd name="connsiteY19" fmla="*/ 564358 h 564969"/>
              <a:gd name="connsiteX20" fmla="*/ 434914 w 819714"/>
              <a:gd name="connsiteY20" fmla="*/ 547689 h 564969"/>
              <a:gd name="connsiteX21" fmla="*/ 363477 w 819714"/>
              <a:gd name="connsiteY21" fmla="*/ 476251 h 564969"/>
              <a:gd name="connsiteX22" fmla="*/ 244414 w 819714"/>
              <a:gd name="connsiteY22" fmla="*/ 452439 h 564969"/>
              <a:gd name="connsiteX23" fmla="*/ 215839 w 819714"/>
              <a:gd name="connsiteY23" fmla="*/ 445295 h 564969"/>
              <a:gd name="connsiteX24" fmla="*/ 206314 w 819714"/>
              <a:gd name="connsiteY24" fmla="*/ 314326 h 564969"/>
              <a:gd name="connsiteX25" fmla="*/ 180121 w 819714"/>
              <a:gd name="connsiteY25" fmla="*/ 300039 h 564969"/>
              <a:gd name="connsiteX26" fmla="*/ 42008 w 819714"/>
              <a:gd name="connsiteY26" fmla="*/ 164308 h 564969"/>
              <a:gd name="connsiteX27" fmla="*/ 1527 w 819714"/>
              <a:gd name="connsiteY27" fmla="*/ 38101 h 564969"/>
              <a:gd name="connsiteX0" fmla="*/ 1971 w 820158"/>
              <a:gd name="connsiteY0" fmla="*/ 35795 h 562663"/>
              <a:gd name="connsiteX1" fmla="*/ 93455 w 820158"/>
              <a:gd name="connsiteY1" fmla="*/ 26546 h 562663"/>
              <a:gd name="connsiteX2" fmla="*/ 154371 w 820158"/>
              <a:gd name="connsiteY2" fmla="*/ 77 h 562663"/>
              <a:gd name="connsiteX3" fmla="*/ 290102 w 820158"/>
              <a:gd name="connsiteY3" fmla="*/ 35795 h 562663"/>
              <a:gd name="connsiteX4" fmla="*/ 344871 w 820158"/>
              <a:gd name="connsiteY4" fmla="*/ 61989 h 562663"/>
              <a:gd name="connsiteX5" fmla="*/ 390115 w 820158"/>
              <a:gd name="connsiteY5" fmla="*/ 61989 h 562663"/>
              <a:gd name="connsiteX6" fmla="*/ 506796 w 820158"/>
              <a:gd name="connsiteY6" fmla="*/ 81039 h 562663"/>
              <a:gd name="connsiteX7" fmla="*/ 554421 w 820158"/>
              <a:gd name="connsiteY7" fmla="*/ 90564 h 562663"/>
              <a:gd name="connsiteX8" fmla="*/ 585377 w 820158"/>
              <a:gd name="connsiteY8" fmla="*/ 104852 h 562663"/>
              <a:gd name="connsiteX9" fmla="*/ 575852 w 820158"/>
              <a:gd name="connsiteY9" fmla="*/ 154858 h 562663"/>
              <a:gd name="connsiteX10" fmla="*/ 530608 w 820158"/>
              <a:gd name="connsiteY10" fmla="*/ 247727 h 562663"/>
              <a:gd name="connsiteX11" fmla="*/ 647290 w 820158"/>
              <a:gd name="connsiteY11" fmla="*/ 273920 h 562663"/>
              <a:gd name="connsiteX12" fmla="*/ 752065 w 820158"/>
              <a:gd name="connsiteY12" fmla="*/ 307258 h 562663"/>
              <a:gd name="connsiteX13" fmla="*/ 818740 w 820158"/>
              <a:gd name="connsiteY13" fmla="*/ 352502 h 562663"/>
              <a:gd name="connsiteX14" fmla="*/ 690152 w 820158"/>
              <a:gd name="connsiteY14" fmla="*/ 419177 h 562663"/>
              <a:gd name="connsiteX15" fmla="*/ 609190 w 820158"/>
              <a:gd name="connsiteY15" fmla="*/ 426320 h 562663"/>
              <a:gd name="connsiteX16" fmla="*/ 633002 w 820158"/>
              <a:gd name="connsiteY16" fmla="*/ 500139 h 562663"/>
              <a:gd name="connsiteX17" fmla="*/ 511558 w 820158"/>
              <a:gd name="connsiteY17" fmla="*/ 545383 h 562663"/>
              <a:gd name="connsiteX18" fmla="*/ 475840 w 820158"/>
              <a:gd name="connsiteY18" fmla="*/ 531095 h 562663"/>
              <a:gd name="connsiteX19" fmla="*/ 492508 w 820158"/>
              <a:gd name="connsiteY19" fmla="*/ 562052 h 562663"/>
              <a:gd name="connsiteX20" fmla="*/ 435358 w 820158"/>
              <a:gd name="connsiteY20" fmla="*/ 545383 h 562663"/>
              <a:gd name="connsiteX21" fmla="*/ 363921 w 820158"/>
              <a:gd name="connsiteY21" fmla="*/ 473945 h 562663"/>
              <a:gd name="connsiteX22" fmla="*/ 244858 w 820158"/>
              <a:gd name="connsiteY22" fmla="*/ 450133 h 562663"/>
              <a:gd name="connsiteX23" fmla="*/ 216283 w 820158"/>
              <a:gd name="connsiteY23" fmla="*/ 442989 h 562663"/>
              <a:gd name="connsiteX24" fmla="*/ 206758 w 820158"/>
              <a:gd name="connsiteY24" fmla="*/ 312020 h 562663"/>
              <a:gd name="connsiteX25" fmla="*/ 180565 w 820158"/>
              <a:gd name="connsiteY25" fmla="*/ 297733 h 562663"/>
              <a:gd name="connsiteX26" fmla="*/ 42452 w 820158"/>
              <a:gd name="connsiteY26" fmla="*/ 162002 h 562663"/>
              <a:gd name="connsiteX27" fmla="*/ 1971 w 820158"/>
              <a:gd name="connsiteY27" fmla="*/ 35795 h 562663"/>
              <a:gd name="connsiteX0" fmla="*/ 1971 w 820158"/>
              <a:gd name="connsiteY0" fmla="*/ 35795 h 562052"/>
              <a:gd name="connsiteX1" fmla="*/ 93455 w 820158"/>
              <a:gd name="connsiteY1" fmla="*/ 26546 h 562052"/>
              <a:gd name="connsiteX2" fmla="*/ 154371 w 820158"/>
              <a:gd name="connsiteY2" fmla="*/ 77 h 562052"/>
              <a:gd name="connsiteX3" fmla="*/ 290102 w 820158"/>
              <a:gd name="connsiteY3" fmla="*/ 35795 h 562052"/>
              <a:gd name="connsiteX4" fmla="*/ 344871 w 820158"/>
              <a:gd name="connsiteY4" fmla="*/ 61989 h 562052"/>
              <a:gd name="connsiteX5" fmla="*/ 390115 w 820158"/>
              <a:gd name="connsiteY5" fmla="*/ 61989 h 562052"/>
              <a:gd name="connsiteX6" fmla="*/ 506796 w 820158"/>
              <a:gd name="connsiteY6" fmla="*/ 81039 h 562052"/>
              <a:gd name="connsiteX7" fmla="*/ 554421 w 820158"/>
              <a:gd name="connsiteY7" fmla="*/ 90564 h 562052"/>
              <a:gd name="connsiteX8" fmla="*/ 585377 w 820158"/>
              <a:gd name="connsiteY8" fmla="*/ 104852 h 562052"/>
              <a:gd name="connsiteX9" fmla="*/ 575852 w 820158"/>
              <a:gd name="connsiteY9" fmla="*/ 154858 h 562052"/>
              <a:gd name="connsiteX10" fmla="*/ 530608 w 820158"/>
              <a:gd name="connsiteY10" fmla="*/ 247727 h 562052"/>
              <a:gd name="connsiteX11" fmla="*/ 647290 w 820158"/>
              <a:gd name="connsiteY11" fmla="*/ 273920 h 562052"/>
              <a:gd name="connsiteX12" fmla="*/ 752065 w 820158"/>
              <a:gd name="connsiteY12" fmla="*/ 307258 h 562052"/>
              <a:gd name="connsiteX13" fmla="*/ 818740 w 820158"/>
              <a:gd name="connsiteY13" fmla="*/ 352502 h 562052"/>
              <a:gd name="connsiteX14" fmla="*/ 690152 w 820158"/>
              <a:gd name="connsiteY14" fmla="*/ 419177 h 562052"/>
              <a:gd name="connsiteX15" fmla="*/ 609190 w 820158"/>
              <a:gd name="connsiteY15" fmla="*/ 426320 h 562052"/>
              <a:gd name="connsiteX16" fmla="*/ 633002 w 820158"/>
              <a:gd name="connsiteY16" fmla="*/ 500139 h 562052"/>
              <a:gd name="connsiteX17" fmla="*/ 511558 w 820158"/>
              <a:gd name="connsiteY17" fmla="*/ 545383 h 562052"/>
              <a:gd name="connsiteX18" fmla="*/ 492508 w 820158"/>
              <a:gd name="connsiteY18" fmla="*/ 562052 h 562052"/>
              <a:gd name="connsiteX19" fmla="*/ 435358 w 820158"/>
              <a:gd name="connsiteY19" fmla="*/ 545383 h 562052"/>
              <a:gd name="connsiteX20" fmla="*/ 363921 w 820158"/>
              <a:gd name="connsiteY20" fmla="*/ 473945 h 562052"/>
              <a:gd name="connsiteX21" fmla="*/ 244858 w 820158"/>
              <a:gd name="connsiteY21" fmla="*/ 450133 h 562052"/>
              <a:gd name="connsiteX22" fmla="*/ 216283 w 820158"/>
              <a:gd name="connsiteY22" fmla="*/ 442989 h 562052"/>
              <a:gd name="connsiteX23" fmla="*/ 206758 w 820158"/>
              <a:gd name="connsiteY23" fmla="*/ 312020 h 562052"/>
              <a:gd name="connsiteX24" fmla="*/ 180565 w 820158"/>
              <a:gd name="connsiteY24" fmla="*/ 297733 h 562052"/>
              <a:gd name="connsiteX25" fmla="*/ 42452 w 820158"/>
              <a:gd name="connsiteY25" fmla="*/ 162002 h 562052"/>
              <a:gd name="connsiteX26" fmla="*/ 1971 w 820158"/>
              <a:gd name="connsiteY26" fmla="*/ 35795 h 562052"/>
              <a:gd name="connsiteX0" fmla="*/ 1971 w 820158"/>
              <a:gd name="connsiteY0" fmla="*/ 35795 h 562052"/>
              <a:gd name="connsiteX1" fmla="*/ 93455 w 820158"/>
              <a:gd name="connsiteY1" fmla="*/ 26546 h 562052"/>
              <a:gd name="connsiteX2" fmla="*/ 154371 w 820158"/>
              <a:gd name="connsiteY2" fmla="*/ 77 h 562052"/>
              <a:gd name="connsiteX3" fmla="*/ 290102 w 820158"/>
              <a:gd name="connsiteY3" fmla="*/ 35795 h 562052"/>
              <a:gd name="connsiteX4" fmla="*/ 344871 w 820158"/>
              <a:gd name="connsiteY4" fmla="*/ 61989 h 562052"/>
              <a:gd name="connsiteX5" fmla="*/ 390115 w 820158"/>
              <a:gd name="connsiteY5" fmla="*/ 61989 h 562052"/>
              <a:gd name="connsiteX6" fmla="*/ 506796 w 820158"/>
              <a:gd name="connsiteY6" fmla="*/ 81039 h 562052"/>
              <a:gd name="connsiteX7" fmla="*/ 554421 w 820158"/>
              <a:gd name="connsiteY7" fmla="*/ 90564 h 562052"/>
              <a:gd name="connsiteX8" fmla="*/ 585377 w 820158"/>
              <a:gd name="connsiteY8" fmla="*/ 104852 h 562052"/>
              <a:gd name="connsiteX9" fmla="*/ 575852 w 820158"/>
              <a:gd name="connsiteY9" fmla="*/ 154858 h 562052"/>
              <a:gd name="connsiteX10" fmla="*/ 530608 w 820158"/>
              <a:gd name="connsiteY10" fmla="*/ 247727 h 562052"/>
              <a:gd name="connsiteX11" fmla="*/ 647290 w 820158"/>
              <a:gd name="connsiteY11" fmla="*/ 273920 h 562052"/>
              <a:gd name="connsiteX12" fmla="*/ 752065 w 820158"/>
              <a:gd name="connsiteY12" fmla="*/ 307258 h 562052"/>
              <a:gd name="connsiteX13" fmla="*/ 818740 w 820158"/>
              <a:gd name="connsiteY13" fmla="*/ 352502 h 562052"/>
              <a:gd name="connsiteX14" fmla="*/ 690152 w 820158"/>
              <a:gd name="connsiteY14" fmla="*/ 419177 h 562052"/>
              <a:gd name="connsiteX15" fmla="*/ 609190 w 820158"/>
              <a:gd name="connsiteY15" fmla="*/ 426320 h 562052"/>
              <a:gd name="connsiteX16" fmla="*/ 633002 w 820158"/>
              <a:gd name="connsiteY16" fmla="*/ 500139 h 562052"/>
              <a:gd name="connsiteX17" fmla="*/ 537413 w 820158"/>
              <a:gd name="connsiteY17" fmla="*/ 505368 h 562052"/>
              <a:gd name="connsiteX18" fmla="*/ 511558 w 820158"/>
              <a:gd name="connsiteY18" fmla="*/ 545383 h 562052"/>
              <a:gd name="connsiteX19" fmla="*/ 492508 w 820158"/>
              <a:gd name="connsiteY19" fmla="*/ 562052 h 562052"/>
              <a:gd name="connsiteX20" fmla="*/ 435358 w 820158"/>
              <a:gd name="connsiteY20" fmla="*/ 545383 h 562052"/>
              <a:gd name="connsiteX21" fmla="*/ 363921 w 820158"/>
              <a:gd name="connsiteY21" fmla="*/ 473945 h 562052"/>
              <a:gd name="connsiteX22" fmla="*/ 244858 w 820158"/>
              <a:gd name="connsiteY22" fmla="*/ 450133 h 562052"/>
              <a:gd name="connsiteX23" fmla="*/ 216283 w 820158"/>
              <a:gd name="connsiteY23" fmla="*/ 442989 h 562052"/>
              <a:gd name="connsiteX24" fmla="*/ 206758 w 820158"/>
              <a:gd name="connsiteY24" fmla="*/ 312020 h 562052"/>
              <a:gd name="connsiteX25" fmla="*/ 180565 w 820158"/>
              <a:gd name="connsiteY25" fmla="*/ 297733 h 562052"/>
              <a:gd name="connsiteX26" fmla="*/ 42452 w 820158"/>
              <a:gd name="connsiteY26" fmla="*/ 162002 h 562052"/>
              <a:gd name="connsiteX27" fmla="*/ 1971 w 820158"/>
              <a:gd name="connsiteY27" fmla="*/ 35795 h 562052"/>
              <a:gd name="connsiteX0" fmla="*/ 1971 w 820158"/>
              <a:gd name="connsiteY0" fmla="*/ 35795 h 552481"/>
              <a:gd name="connsiteX1" fmla="*/ 93455 w 820158"/>
              <a:gd name="connsiteY1" fmla="*/ 26546 h 552481"/>
              <a:gd name="connsiteX2" fmla="*/ 154371 w 820158"/>
              <a:gd name="connsiteY2" fmla="*/ 77 h 552481"/>
              <a:gd name="connsiteX3" fmla="*/ 290102 w 820158"/>
              <a:gd name="connsiteY3" fmla="*/ 35795 h 552481"/>
              <a:gd name="connsiteX4" fmla="*/ 344871 w 820158"/>
              <a:gd name="connsiteY4" fmla="*/ 61989 h 552481"/>
              <a:gd name="connsiteX5" fmla="*/ 390115 w 820158"/>
              <a:gd name="connsiteY5" fmla="*/ 61989 h 552481"/>
              <a:gd name="connsiteX6" fmla="*/ 506796 w 820158"/>
              <a:gd name="connsiteY6" fmla="*/ 81039 h 552481"/>
              <a:gd name="connsiteX7" fmla="*/ 554421 w 820158"/>
              <a:gd name="connsiteY7" fmla="*/ 90564 h 552481"/>
              <a:gd name="connsiteX8" fmla="*/ 585377 w 820158"/>
              <a:gd name="connsiteY8" fmla="*/ 104852 h 552481"/>
              <a:gd name="connsiteX9" fmla="*/ 575852 w 820158"/>
              <a:gd name="connsiteY9" fmla="*/ 154858 h 552481"/>
              <a:gd name="connsiteX10" fmla="*/ 530608 w 820158"/>
              <a:gd name="connsiteY10" fmla="*/ 247727 h 552481"/>
              <a:gd name="connsiteX11" fmla="*/ 647290 w 820158"/>
              <a:gd name="connsiteY11" fmla="*/ 273920 h 552481"/>
              <a:gd name="connsiteX12" fmla="*/ 752065 w 820158"/>
              <a:gd name="connsiteY12" fmla="*/ 307258 h 552481"/>
              <a:gd name="connsiteX13" fmla="*/ 818740 w 820158"/>
              <a:gd name="connsiteY13" fmla="*/ 352502 h 552481"/>
              <a:gd name="connsiteX14" fmla="*/ 690152 w 820158"/>
              <a:gd name="connsiteY14" fmla="*/ 419177 h 552481"/>
              <a:gd name="connsiteX15" fmla="*/ 609190 w 820158"/>
              <a:gd name="connsiteY15" fmla="*/ 426320 h 552481"/>
              <a:gd name="connsiteX16" fmla="*/ 633002 w 820158"/>
              <a:gd name="connsiteY16" fmla="*/ 500139 h 552481"/>
              <a:gd name="connsiteX17" fmla="*/ 537413 w 820158"/>
              <a:gd name="connsiteY17" fmla="*/ 505368 h 552481"/>
              <a:gd name="connsiteX18" fmla="*/ 511558 w 820158"/>
              <a:gd name="connsiteY18" fmla="*/ 545383 h 552481"/>
              <a:gd name="connsiteX19" fmla="*/ 435358 w 820158"/>
              <a:gd name="connsiteY19" fmla="*/ 545383 h 552481"/>
              <a:gd name="connsiteX20" fmla="*/ 363921 w 820158"/>
              <a:gd name="connsiteY20" fmla="*/ 473945 h 552481"/>
              <a:gd name="connsiteX21" fmla="*/ 244858 w 820158"/>
              <a:gd name="connsiteY21" fmla="*/ 450133 h 552481"/>
              <a:gd name="connsiteX22" fmla="*/ 216283 w 820158"/>
              <a:gd name="connsiteY22" fmla="*/ 442989 h 552481"/>
              <a:gd name="connsiteX23" fmla="*/ 206758 w 820158"/>
              <a:gd name="connsiteY23" fmla="*/ 312020 h 552481"/>
              <a:gd name="connsiteX24" fmla="*/ 180565 w 820158"/>
              <a:gd name="connsiteY24" fmla="*/ 297733 h 552481"/>
              <a:gd name="connsiteX25" fmla="*/ 42452 w 820158"/>
              <a:gd name="connsiteY25" fmla="*/ 162002 h 552481"/>
              <a:gd name="connsiteX26" fmla="*/ 1971 w 820158"/>
              <a:gd name="connsiteY26" fmla="*/ 35795 h 552481"/>
              <a:gd name="connsiteX0" fmla="*/ 1971 w 820158"/>
              <a:gd name="connsiteY0" fmla="*/ 35795 h 545879"/>
              <a:gd name="connsiteX1" fmla="*/ 93455 w 820158"/>
              <a:gd name="connsiteY1" fmla="*/ 26546 h 545879"/>
              <a:gd name="connsiteX2" fmla="*/ 154371 w 820158"/>
              <a:gd name="connsiteY2" fmla="*/ 77 h 545879"/>
              <a:gd name="connsiteX3" fmla="*/ 290102 w 820158"/>
              <a:gd name="connsiteY3" fmla="*/ 35795 h 545879"/>
              <a:gd name="connsiteX4" fmla="*/ 344871 w 820158"/>
              <a:gd name="connsiteY4" fmla="*/ 61989 h 545879"/>
              <a:gd name="connsiteX5" fmla="*/ 390115 w 820158"/>
              <a:gd name="connsiteY5" fmla="*/ 61989 h 545879"/>
              <a:gd name="connsiteX6" fmla="*/ 506796 w 820158"/>
              <a:gd name="connsiteY6" fmla="*/ 81039 h 545879"/>
              <a:gd name="connsiteX7" fmla="*/ 554421 w 820158"/>
              <a:gd name="connsiteY7" fmla="*/ 90564 h 545879"/>
              <a:gd name="connsiteX8" fmla="*/ 585377 w 820158"/>
              <a:gd name="connsiteY8" fmla="*/ 104852 h 545879"/>
              <a:gd name="connsiteX9" fmla="*/ 575852 w 820158"/>
              <a:gd name="connsiteY9" fmla="*/ 154858 h 545879"/>
              <a:gd name="connsiteX10" fmla="*/ 530608 w 820158"/>
              <a:gd name="connsiteY10" fmla="*/ 247727 h 545879"/>
              <a:gd name="connsiteX11" fmla="*/ 647290 w 820158"/>
              <a:gd name="connsiteY11" fmla="*/ 273920 h 545879"/>
              <a:gd name="connsiteX12" fmla="*/ 752065 w 820158"/>
              <a:gd name="connsiteY12" fmla="*/ 307258 h 545879"/>
              <a:gd name="connsiteX13" fmla="*/ 818740 w 820158"/>
              <a:gd name="connsiteY13" fmla="*/ 352502 h 545879"/>
              <a:gd name="connsiteX14" fmla="*/ 690152 w 820158"/>
              <a:gd name="connsiteY14" fmla="*/ 419177 h 545879"/>
              <a:gd name="connsiteX15" fmla="*/ 609190 w 820158"/>
              <a:gd name="connsiteY15" fmla="*/ 426320 h 545879"/>
              <a:gd name="connsiteX16" fmla="*/ 633002 w 820158"/>
              <a:gd name="connsiteY16" fmla="*/ 500139 h 545879"/>
              <a:gd name="connsiteX17" fmla="*/ 537413 w 820158"/>
              <a:gd name="connsiteY17" fmla="*/ 505368 h 545879"/>
              <a:gd name="connsiteX18" fmla="*/ 435358 w 820158"/>
              <a:gd name="connsiteY18" fmla="*/ 545383 h 545879"/>
              <a:gd name="connsiteX19" fmla="*/ 363921 w 820158"/>
              <a:gd name="connsiteY19" fmla="*/ 473945 h 545879"/>
              <a:gd name="connsiteX20" fmla="*/ 244858 w 820158"/>
              <a:gd name="connsiteY20" fmla="*/ 450133 h 545879"/>
              <a:gd name="connsiteX21" fmla="*/ 216283 w 820158"/>
              <a:gd name="connsiteY21" fmla="*/ 442989 h 545879"/>
              <a:gd name="connsiteX22" fmla="*/ 206758 w 820158"/>
              <a:gd name="connsiteY22" fmla="*/ 312020 h 545879"/>
              <a:gd name="connsiteX23" fmla="*/ 180565 w 820158"/>
              <a:gd name="connsiteY23" fmla="*/ 297733 h 545879"/>
              <a:gd name="connsiteX24" fmla="*/ 42452 w 820158"/>
              <a:gd name="connsiteY24" fmla="*/ 162002 h 545879"/>
              <a:gd name="connsiteX25" fmla="*/ 1971 w 820158"/>
              <a:gd name="connsiteY25" fmla="*/ 35795 h 545879"/>
              <a:gd name="connsiteX0" fmla="*/ 1971 w 820158"/>
              <a:gd name="connsiteY0" fmla="*/ 35795 h 562239"/>
              <a:gd name="connsiteX1" fmla="*/ 93455 w 820158"/>
              <a:gd name="connsiteY1" fmla="*/ 26546 h 562239"/>
              <a:gd name="connsiteX2" fmla="*/ 154371 w 820158"/>
              <a:gd name="connsiteY2" fmla="*/ 77 h 562239"/>
              <a:gd name="connsiteX3" fmla="*/ 290102 w 820158"/>
              <a:gd name="connsiteY3" fmla="*/ 35795 h 562239"/>
              <a:gd name="connsiteX4" fmla="*/ 344871 w 820158"/>
              <a:gd name="connsiteY4" fmla="*/ 61989 h 562239"/>
              <a:gd name="connsiteX5" fmla="*/ 390115 w 820158"/>
              <a:gd name="connsiteY5" fmla="*/ 61989 h 562239"/>
              <a:gd name="connsiteX6" fmla="*/ 506796 w 820158"/>
              <a:gd name="connsiteY6" fmla="*/ 81039 h 562239"/>
              <a:gd name="connsiteX7" fmla="*/ 554421 w 820158"/>
              <a:gd name="connsiteY7" fmla="*/ 90564 h 562239"/>
              <a:gd name="connsiteX8" fmla="*/ 585377 w 820158"/>
              <a:gd name="connsiteY8" fmla="*/ 104852 h 562239"/>
              <a:gd name="connsiteX9" fmla="*/ 575852 w 820158"/>
              <a:gd name="connsiteY9" fmla="*/ 154858 h 562239"/>
              <a:gd name="connsiteX10" fmla="*/ 530608 w 820158"/>
              <a:gd name="connsiteY10" fmla="*/ 247727 h 562239"/>
              <a:gd name="connsiteX11" fmla="*/ 647290 w 820158"/>
              <a:gd name="connsiteY11" fmla="*/ 273920 h 562239"/>
              <a:gd name="connsiteX12" fmla="*/ 752065 w 820158"/>
              <a:gd name="connsiteY12" fmla="*/ 307258 h 562239"/>
              <a:gd name="connsiteX13" fmla="*/ 818740 w 820158"/>
              <a:gd name="connsiteY13" fmla="*/ 352502 h 562239"/>
              <a:gd name="connsiteX14" fmla="*/ 690152 w 820158"/>
              <a:gd name="connsiteY14" fmla="*/ 419177 h 562239"/>
              <a:gd name="connsiteX15" fmla="*/ 609190 w 820158"/>
              <a:gd name="connsiteY15" fmla="*/ 426320 h 562239"/>
              <a:gd name="connsiteX16" fmla="*/ 633002 w 820158"/>
              <a:gd name="connsiteY16" fmla="*/ 500139 h 562239"/>
              <a:gd name="connsiteX17" fmla="*/ 537413 w 820158"/>
              <a:gd name="connsiteY17" fmla="*/ 505368 h 562239"/>
              <a:gd name="connsiteX18" fmla="*/ 488572 w 820158"/>
              <a:gd name="connsiteY18" fmla="*/ 559636 h 562239"/>
              <a:gd name="connsiteX19" fmla="*/ 435358 w 820158"/>
              <a:gd name="connsiteY19" fmla="*/ 545383 h 562239"/>
              <a:gd name="connsiteX20" fmla="*/ 363921 w 820158"/>
              <a:gd name="connsiteY20" fmla="*/ 473945 h 562239"/>
              <a:gd name="connsiteX21" fmla="*/ 244858 w 820158"/>
              <a:gd name="connsiteY21" fmla="*/ 450133 h 562239"/>
              <a:gd name="connsiteX22" fmla="*/ 216283 w 820158"/>
              <a:gd name="connsiteY22" fmla="*/ 442989 h 562239"/>
              <a:gd name="connsiteX23" fmla="*/ 206758 w 820158"/>
              <a:gd name="connsiteY23" fmla="*/ 312020 h 562239"/>
              <a:gd name="connsiteX24" fmla="*/ 180565 w 820158"/>
              <a:gd name="connsiteY24" fmla="*/ 297733 h 562239"/>
              <a:gd name="connsiteX25" fmla="*/ 42452 w 820158"/>
              <a:gd name="connsiteY25" fmla="*/ 162002 h 562239"/>
              <a:gd name="connsiteX26" fmla="*/ 1971 w 820158"/>
              <a:gd name="connsiteY26" fmla="*/ 35795 h 562239"/>
              <a:gd name="connsiteX0" fmla="*/ 1971 w 820158"/>
              <a:gd name="connsiteY0" fmla="*/ 35795 h 562239"/>
              <a:gd name="connsiteX1" fmla="*/ 93455 w 820158"/>
              <a:gd name="connsiteY1" fmla="*/ 26546 h 562239"/>
              <a:gd name="connsiteX2" fmla="*/ 154371 w 820158"/>
              <a:gd name="connsiteY2" fmla="*/ 77 h 562239"/>
              <a:gd name="connsiteX3" fmla="*/ 290102 w 820158"/>
              <a:gd name="connsiteY3" fmla="*/ 35795 h 562239"/>
              <a:gd name="connsiteX4" fmla="*/ 344871 w 820158"/>
              <a:gd name="connsiteY4" fmla="*/ 61989 h 562239"/>
              <a:gd name="connsiteX5" fmla="*/ 390115 w 820158"/>
              <a:gd name="connsiteY5" fmla="*/ 61989 h 562239"/>
              <a:gd name="connsiteX6" fmla="*/ 506796 w 820158"/>
              <a:gd name="connsiteY6" fmla="*/ 81039 h 562239"/>
              <a:gd name="connsiteX7" fmla="*/ 554421 w 820158"/>
              <a:gd name="connsiteY7" fmla="*/ 90564 h 562239"/>
              <a:gd name="connsiteX8" fmla="*/ 585377 w 820158"/>
              <a:gd name="connsiteY8" fmla="*/ 104852 h 562239"/>
              <a:gd name="connsiteX9" fmla="*/ 575852 w 820158"/>
              <a:gd name="connsiteY9" fmla="*/ 154858 h 562239"/>
              <a:gd name="connsiteX10" fmla="*/ 530608 w 820158"/>
              <a:gd name="connsiteY10" fmla="*/ 247727 h 562239"/>
              <a:gd name="connsiteX11" fmla="*/ 647290 w 820158"/>
              <a:gd name="connsiteY11" fmla="*/ 273920 h 562239"/>
              <a:gd name="connsiteX12" fmla="*/ 752065 w 820158"/>
              <a:gd name="connsiteY12" fmla="*/ 307258 h 562239"/>
              <a:gd name="connsiteX13" fmla="*/ 818740 w 820158"/>
              <a:gd name="connsiteY13" fmla="*/ 352502 h 562239"/>
              <a:gd name="connsiteX14" fmla="*/ 690152 w 820158"/>
              <a:gd name="connsiteY14" fmla="*/ 419177 h 562239"/>
              <a:gd name="connsiteX15" fmla="*/ 609190 w 820158"/>
              <a:gd name="connsiteY15" fmla="*/ 426320 h 562239"/>
              <a:gd name="connsiteX16" fmla="*/ 633002 w 820158"/>
              <a:gd name="connsiteY16" fmla="*/ 500139 h 562239"/>
              <a:gd name="connsiteX17" fmla="*/ 602533 w 820158"/>
              <a:gd name="connsiteY17" fmla="*/ 529789 h 562239"/>
              <a:gd name="connsiteX18" fmla="*/ 537413 w 820158"/>
              <a:gd name="connsiteY18" fmla="*/ 505368 h 562239"/>
              <a:gd name="connsiteX19" fmla="*/ 488572 w 820158"/>
              <a:gd name="connsiteY19" fmla="*/ 559636 h 562239"/>
              <a:gd name="connsiteX20" fmla="*/ 435358 w 820158"/>
              <a:gd name="connsiteY20" fmla="*/ 545383 h 562239"/>
              <a:gd name="connsiteX21" fmla="*/ 363921 w 820158"/>
              <a:gd name="connsiteY21" fmla="*/ 473945 h 562239"/>
              <a:gd name="connsiteX22" fmla="*/ 244858 w 820158"/>
              <a:gd name="connsiteY22" fmla="*/ 450133 h 562239"/>
              <a:gd name="connsiteX23" fmla="*/ 216283 w 820158"/>
              <a:gd name="connsiteY23" fmla="*/ 442989 h 562239"/>
              <a:gd name="connsiteX24" fmla="*/ 206758 w 820158"/>
              <a:gd name="connsiteY24" fmla="*/ 312020 h 562239"/>
              <a:gd name="connsiteX25" fmla="*/ 180565 w 820158"/>
              <a:gd name="connsiteY25" fmla="*/ 297733 h 562239"/>
              <a:gd name="connsiteX26" fmla="*/ 42452 w 820158"/>
              <a:gd name="connsiteY26" fmla="*/ 162002 h 562239"/>
              <a:gd name="connsiteX27" fmla="*/ 1971 w 820158"/>
              <a:gd name="connsiteY27" fmla="*/ 35795 h 562239"/>
              <a:gd name="connsiteX0" fmla="*/ 1971 w 820263"/>
              <a:gd name="connsiteY0" fmla="*/ 35795 h 562239"/>
              <a:gd name="connsiteX1" fmla="*/ 93455 w 820263"/>
              <a:gd name="connsiteY1" fmla="*/ 26546 h 562239"/>
              <a:gd name="connsiteX2" fmla="*/ 154371 w 820263"/>
              <a:gd name="connsiteY2" fmla="*/ 77 h 562239"/>
              <a:gd name="connsiteX3" fmla="*/ 290102 w 820263"/>
              <a:gd name="connsiteY3" fmla="*/ 35795 h 562239"/>
              <a:gd name="connsiteX4" fmla="*/ 344871 w 820263"/>
              <a:gd name="connsiteY4" fmla="*/ 61989 h 562239"/>
              <a:gd name="connsiteX5" fmla="*/ 390115 w 820263"/>
              <a:gd name="connsiteY5" fmla="*/ 61989 h 562239"/>
              <a:gd name="connsiteX6" fmla="*/ 506796 w 820263"/>
              <a:gd name="connsiteY6" fmla="*/ 81039 h 562239"/>
              <a:gd name="connsiteX7" fmla="*/ 554421 w 820263"/>
              <a:gd name="connsiteY7" fmla="*/ 90564 h 562239"/>
              <a:gd name="connsiteX8" fmla="*/ 585377 w 820263"/>
              <a:gd name="connsiteY8" fmla="*/ 104852 h 562239"/>
              <a:gd name="connsiteX9" fmla="*/ 575852 w 820263"/>
              <a:gd name="connsiteY9" fmla="*/ 154858 h 562239"/>
              <a:gd name="connsiteX10" fmla="*/ 530608 w 820263"/>
              <a:gd name="connsiteY10" fmla="*/ 247727 h 562239"/>
              <a:gd name="connsiteX11" fmla="*/ 647290 w 820263"/>
              <a:gd name="connsiteY11" fmla="*/ 273920 h 562239"/>
              <a:gd name="connsiteX12" fmla="*/ 752065 w 820263"/>
              <a:gd name="connsiteY12" fmla="*/ 307258 h 562239"/>
              <a:gd name="connsiteX13" fmla="*/ 818740 w 820263"/>
              <a:gd name="connsiteY13" fmla="*/ 352502 h 562239"/>
              <a:gd name="connsiteX14" fmla="*/ 687439 w 820263"/>
              <a:gd name="connsiteY14" fmla="*/ 394757 h 562239"/>
              <a:gd name="connsiteX15" fmla="*/ 609190 w 820263"/>
              <a:gd name="connsiteY15" fmla="*/ 426320 h 562239"/>
              <a:gd name="connsiteX16" fmla="*/ 633002 w 820263"/>
              <a:gd name="connsiteY16" fmla="*/ 500139 h 562239"/>
              <a:gd name="connsiteX17" fmla="*/ 602533 w 820263"/>
              <a:gd name="connsiteY17" fmla="*/ 529789 h 562239"/>
              <a:gd name="connsiteX18" fmla="*/ 537413 w 820263"/>
              <a:gd name="connsiteY18" fmla="*/ 505368 h 562239"/>
              <a:gd name="connsiteX19" fmla="*/ 488572 w 820263"/>
              <a:gd name="connsiteY19" fmla="*/ 559636 h 562239"/>
              <a:gd name="connsiteX20" fmla="*/ 435358 w 820263"/>
              <a:gd name="connsiteY20" fmla="*/ 545383 h 562239"/>
              <a:gd name="connsiteX21" fmla="*/ 363921 w 820263"/>
              <a:gd name="connsiteY21" fmla="*/ 473945 h 562239"/>
              <a:gd name="connsiteX22" fmla="*/ 244858 w 820263"/>
              <a:gd name="connsiteY22" fmla="*/ 450133 h 562239"/>
              <a:gd name="connsiteX23" fmla="*/ 216283 w 820263"/>
              <a:gd name="connsiteY23" fmla="*/ 442989 h 562239"/>
              <a:gd name="connsiteX24" fmla="*/ 206758 w 820263"/>
              <a:gd name="connsiteY24" fmla="*/ 312020 h 562239"/>
              <a:gd name="connsiteX25" fmla="*/ 180565 w 820263"/>
              <a:gd name="connsiteY25" fmla="*/ 297733 h 562239"/>
              <a:gd name="connsiteX26" fmla="*/ 42452 w 820263"/>
              <a:gd name="connsiteY26" fmla="*/ 162002 h 562239"/>
              <a:gd name="connsiteX27" fmla="*/ 1971 w 820263"/>
              <a:gd name="connsiteY27" fmla="*/ 35795 h 562239"/>
              <a:gd name="connsiteX0" fmla="*/ 1971 w 784049"/>
              <a:gd name="connsiteY0" fmla="*/ 35795 h 562239"/>
              <a:gd name="connsiteX1" fmla="*/ 93455 w 784049"/>
              <a:gd name="connsiteY1" fmla="*/ 26546 h 562239"/>
              <a:gd name="connsiteX2" fmla="*/ 154371 w 784049"/>
              <a:gd name="connsiteY2" fmla="*/ 77 h 562239"/>
              <a:gd name="connsiteX3" fmla="*/ 290102 w 784049"/>
              <a:gd name="connsiteY3" fmla="*/ 35795 h 562239"/>
              <a:gd name="connsiteX4" fmla="*/ 344871 w 784049"/>
              <a:gd name="connsiteY4" fmla="*/ 61989 h 562239"/>
              <a:gd name="connsiteX5" fmla="*/ 390115 w 784049"/>
              <a:gd name="connsiteY5" fmla="*/ 61989 h 562239"/>
              <a:gd name="connsiteX6" fmla="*/ 506796 w 784049"/>
              <a:gd name="connsiteY6" fmla="*/ 81039 h 562239"/>
              <a:gd name="connsiteX7" fmla="*/ 554421 w 784049"/>
              <a:gd name="connsiteY7" fmla="*/ 90564 h 562239"/>
              <a:gd name="connsiteX8" fmla="*/ 585377 w 784049"/>
              <a:gd name="connsiteY8" fmla="*/ 104852 h 562239"/>
              <a:gd name="connsiteX9" fmla="*/ 575852 w 784049"/>
              <a:gd name="connsiteY9" fmla="*/ 154858 h 562239"/>
              <a:gd name="connsiteX10" fmla="*/ 530608 w 784049"/>
              <a:gd name="connsiteY10" fmla="*/ 247727 h 562239"/>
              <a:gd name="connsiteX11" fmla="*/ 647290 w 784049"/>
              <a:gd name="connsiteY11" fmla="*/ 273920 h 562239"/>
              <a:gd name="connsiteX12" fmla="*/ 752065 w 784049"/>
              <a:gd name="connsiteY12" fmla="*/ 307258 h 562239"/>
              <a:gd name="connsiteX13" fmla="*/ 780754 w 784049"/>
              <a:gd name="connsiteY13" fmla="*/ 349789 h 562239"/>
              <a:gd name="connsiteX14" fmla="*/ 687439 w 784049"/>
              <a:gd name="connsiteY14" fmla="*/ 394757 h 562239"/>
              <a:gd name="connsiteX15" fmla="*/ 609190 w 784049"/>
              <a:gd name="connsiteY15" fmla="*/ 426320 h 562239"/>
              <a:gd name="connsiteX16" fmla="*/ 633002 w 784049"/>
              <a:gd name="connsiteY16" fmla="*/ 500139 h 562239"/>
              <a:gd name="connsiteX17" fmla="*/ 602533 w 784049"/>
              <a:gd name="connsiteY17" fmla="*/ 529789 h 562239"/>
              <a:gd name="connsiteX18" fmla="*/ 537413 w 784049"/>
              <a:gd name="connsiteY18" fmla="*/ 505368 h 562239"/>
              <a:gd name="connsiteX19" fmla="*/ 488572 w 784049"/>
              <a:gd name="connsiteY19" fmla="*/ 559636 h 562239"/>
              <a:gd name="connsiteX20" fmla="*/ 435358 w 784049"/>
              <a:gd name="connsiteY20" fmla="*/ 545383 h 562239"/>
              <a:gd name="connsiteX21" fmla="*/ 363921 w 784049"/>
              <a:gd name="connsiteY21" fmla="*/ 473945 h 562239"/>
              <a:gd name="connsiteX22" fmla="*/ 244858 w 784049"/>
              <a:gd name="connsiteY22" fmla="*/ 450133 h 562239"/>
              <a:gd name="connsiteX23" fmla="*/ 216283 w 784049"/>
              <a:gd name="connsiteY23" fmla="*/ 442989 h 562239"/>
              <a:gd name="connsiteX24" fmla="*/ 206758 w 784049"/>
              <a:gd name="connsiteY24" fmla="*/ 312020 h 562239"/>
              <a:gd name="connsiteX25" fmla="*/ 180565 w 784049"/>
              <a:gd name="connsiteY25" fmla="*/ 297733 h 562239"/>
              <a:gd name="connsiteX26" fmla="*/ 42452 w 784049"/>
              <a:gd name="connsiteY26" fmla="*/ 162002 h 562239"/>
              <a:gd name="connsiteX27" fmla="*/ 1971 w 784049"/>
              <a:gd name="connsiteY27" fmla="*/ 35795 h 562239"/>
              <a:gd name="connsiteX0" fmla="*/ 1971 w 784049"/>
              <a:gd name="connsiteY0" fmla="*/ 35795 h 562239"/>
              <a:gd name="connsiteX1" fmla="*/ 93455 w 784049"/>
              <a:gd name="connsiteY1" fmla="*/ 26546 h 562239"/>
              <a:gd name="connsiteX2" fmla="*/ 154371 w 784049"/>
              <a:gd name="connsiteY2" fmla="*/ 77 h 562239"/>
              <a:gd name="connsiteX3" fmla="*/ 290102 w 784049"/>
              <a:gd name="connsiteY3" fmla="*/ 35795 h 562239"/>
              <a:gd name="connsiteX4" fmla="*/ 344871 w 784049"/>
              <a:gd name="connsiteY4" fmla="*/ 61989 h 562239"/>
              <a:gd name="connsiteX5" fmla="*/ 390115 w 784049"/>
              <a:gd name="connsiteY5" fmla="*/ 61989 h 562239"/>
              <a:gd name="connsiteX6" fmla="*/ 506796 w 784049"/>
              <a:gd name="connsiteY6" fmla="*/ 81039 h 562239"/>
              <a:gd name="connsiteX7" fmla="*/ 554421 w 784049"/>
              <a:gd name="connsiteY7" fmla="*/ 90564 h 562239"/>
              <a:gd name="connsiteX8" fmla="*/ 585377 w 784049"/>
              <a:gd name="connsiteY8" fmla="*/ 104852 h 562239"/>
              <a:gd name="connsiteX9" fmla="*/ 575852 w 784049"/>
              <a:gd name="connsiteY9" fmla="*/ 154858 h 562239"/>
              <a:gd name="connsiteX10" fmla="*/ 530608 w 784049"/>
              <a:gd name="connsiteY10" fmla="*/ 247727 h 562239"/>
              <a:gd name="connsiteX11" fmla="*/ 613387 w 784049"/>
              <a:gd name="connsiteY11" fmla="*/ 247600 h 562239"/>
              <a:gd name="connsiteX12" fmla="*/ 647290 w 784049"/>
              <a:gd name="connsiteY12" fmla="*/ 273920 h 562239"/>
              <a:gd name="connsiteX13" fmla="*/ 752065 w 784049"/>
              <a:gd name="connsiteY13" fmla="*/ 307258 h 562239"/>
              <a:gd name="connsiteX14" fmla="*/ 780754 w 784049"/>
              <a:gd name="connsiteY14" fmla="*/ 349789 h 562239"/>
              <a:gd name="connsiteX15" fmla="*/ 687439 w 784049"/>
              <a:gd name="connsiteY15" fmla="*/ 394757 h 562239"/>
              <a:gd name="connsiteX16" fmla="*/ 609190 w 784049"/>
              <a:gd name="connsiteY16" fmla="*/ 426320 h 562239"/>
              <a:gd name="connsiteX17" fmla="*/ 633002 w 784049"/>
              <a:gd name="connsiteY17" fmla="*/ 500139 h 562239"/>
              <a:gd name="connsiteX18" fmla="*/ 602533 w 784049"/>
              <a:gd name="connsiteY18" fmla="*/ 529789 h 562239"/>
              <a:gd name="connsiteX19" fmla="*/ 537413 w 784049"/>
              <a:gd name="connsiteY19" fmla="*/ 505368 h 562239"/>
              <a:gd name="connsiteX20" fmla="*/ 488572 w 784049"/>
              <a:gd name="connsiteY20" fmla="*/ 559636 h 562239"/>
              <a:gd name="connsiteX21" fmla="*/ 435358 w 784049"/>
              <a:gd name="connsiteY21" fmla="*/ 545383 h 562239"/>
              <a:gd name="connsiteX22" fmla="*/ 363921 w 784049"/>
              <a:gd name="connsiteY22" fmla="*/ 473945 h 562239"/>
              <a:gd name="connsiteX23" fmla="*/ 244858 w 784049"/>
              <a:gd name="connsiteY23" fmla="*/ 450133 h 562239"/>
              <a:gd name="connsiteX24" fmla="*/ 216283 w 784049"/>
              <a:gd name="connsiteY24" fmla="*/ 442989 h 562239"/>
              <a:gd name="connsiteX25" fmla="*/ 206758 w 784049"/>
              <a:gd name="connsiteY25" fmla="*/ 312020 h 562239"/>
              <a:gd name="connsiteX26" fmla="*/ 180565 w 784049"/>
              <a:gd name="connsiteY26" fmla="*/ 297733 h 562239"/>
              <a:gd name="connsiteX27" fmla="*/ 42452 w 784049"/>
              <a:gd name="connsiteY27" fmla="*/ 162002 h 562239"/>
              <a:gd name="connsiteX28" fmla="*/ 1971 w 784049"/>
              <a:gd name="connsiteY28" fmla="*/ 35795 h 562239"/>
              <a:gd name="connsiteX0" fmla="*/ 1971 w 783271"/>
              <a:gd name="connsiteY0" fmla="*/ 35795 h 562239"/>
              <a:gd name="connsiteX1" fmla="*/ 93455 w 783271"/>
              <a:gd name="connsiteY1" fmla="*/ 26546 h 562239"/>
              <a:gd name="connsiteX2" fmla="*/ 154371 w 783271"/>
              <a:gd name="connsiteY2" fmla="*/ 77 h 562239"/>
              <a:gd name="connsiteX3" fmla="*/ 290102 w 783271"/>
              <a:gd name="connsiteY3" fmla="*/ 35795 h 562239"/>
              <a:gd name="connsiteX4" fmla="*/ 344871 w 783271"/>
              <a:gd name="connsiteY4" fmla="*/ 61989 h 562239"/>
              <a:gd name="connsiteX5" fmla="*/ 390115 w 783271"/>
              <a:gd name="connsiteY5" fmla="*/ 61989 h 562239"/>
              <a:gd name="connsiteX6" fmla="*/ 506796 w 783271"/>
              <a:gd name="connsiteY6" fmla="*/ 81039 h 562239"/>
              <a:gd name="connsiteX7" fmla="*/ 554421 w 783271"/>
              <a:gd name="connsiteY7" fmla="*/ 90564 h 562239"/>
              <a:gd name="connsiteX8" fmla="*/ 585377 w 783271"/>
              <a:gd name="connsiteY8" fmla="*/ 104852 h 562239"/>
              <a:gd name="connsiteX9" fmla="*/ 575852 w 783271"/>
              <a:gd name="connsiteY9" fmla="*/ 154858 h 562239"/>
              <a:gd name="connsiteX10" fmla="*/ 530608 w 783271"/>
              <a:gd name="connsiteY10" fmla="*/ 247727 h 562239"/>
              <a:gd name="connsiteX11" fmla="*/ 613387 w 783271"/>
              <a:gd name="connsiteY11" fmla="*/ 247600 h 562239"/>
              <a:gd name="connsiteX12" fmla="*/ 647290 w 783271"/>
              <a:gd name="connsiteY12" fmla="*/ 273920 h 562239"/>
              <a:gd name="connsiteX13" fmla="*/ 702927 w 783271"/>
              <a:gd name="connsiteY13" fmla="*/ 310007 h 562239"/>
              <a:gd name="connsiteX14" fmla="*/ 752065 w 783271"/>
              <a:gd name="connsiteY14" fmla="*/ 307258 h 562239"/>
              <a:gd name="connsiteX15" fmla="*/ 780754 w 783271"/>
              <a:gd name="connsiteY15" fmla="*/ 349789 h 562239"/>
              <a:gd name="connsiteX16" fmla="*/ 687439 w 783271"/>
              <a:gd name="connsiteY16" fmla="*/ 394757 h 562239"/>
              <a:gd name="connsiteX17" fmla="*/ 609190 w 783271"/>
              <a:gd name="connsiteY17" fmla="*/ 426320 h 562239"/>
              <a:gd name="connsiteX18" fmla="*/ 633002 w 783271"/>
              <a:gd name="connsiteY18" fmla="*/ 500139 h 562239"/>
              <a:gd name="connsiteX19" fmla="*/ 602533 w 783271"/>
              <a:gd name="connsiteY19" fmla="*/ 529789 h 562239"/>
              <a:gd name="connsiteX20" fmla="*/ 537413 w 783271"/>
              <a:gd name="connsiteY20" fmla="*/ 505368 h 562239"/>
              <a:gd name="connsiteX21" fmla="*/ 488572 w 783271"/>
              <a:gd name="connsiteY21" fmla="*/ 559636 h 562239"/>
              <a:gd name="connsiteX22" fmla="*/ 435358 w 783271"/>
              <a:gd name="connsiteY22" fmla="*/ 545383 h 562239"/>
              <a:gd name="connsiteX23" fmla="*/ 363921 w 783271"/>
              <a:gd name="connsiteY23" fmla="*/ 473945 h 562239"/>
              <a:gd name="connsiteX24" fmla="*/ 244858 w 783271"/>
              <a:gd name="connsiteY24" fmla="*/ 450133 h 562239"/>
              <a:gd name="connsiteX25" fmla="*/ 216283 w 783271"/>
              <a:gd name="connsiteY25" fmla="*/ 442989 h 562239"/>
              <a:gd name="connsiteX26" fmla="*/ 206758 w 783271"/>
              <a:gd name="connsiteY26" fmla="*/ 312020 h 562239"/>
              <a:gd name="connsiteX27" fmla="*/ 180565 w 783271"/>
              <a:gd name="connsiteY27" fmla="*/ 297733 h 562239"/>
              <a:gd name="connsiteX28" fmla="*/ 42452 w 783271"/>
              <a:gd name="connsiteY28" fmla="*/ 162002 h 562239"/>
              <a:gd name="connsiteX29" fmla="*/ 1971 w 783271"/>
              <a:gd name="connsiteY29" fmla="*/ 35795 h 562239"/>
              <a:gd name="connsiteX0" fmla="*/ 1971 w 793589"/>
              <a:gd name="connsiteY0" fmla="*/ 35795 h 562239"/>
              <a:gd name="connsiteX1" fmla="*/ 93455 w 793589"/>
              <a:gd name="connsiteY1" fmla="*/ 26546 h 562239"/>
              <a:gd name="connsiteX2" fmla="*/ 154371 w 793589"/>
              <a:gd name="connsiteY2" fmla="*/ 77 h 562239"/>
              <a:gd name="connsiteX3" fmla="*/ 290102 w 793589"/>
              <a:gd name="connsiteY3" fmla="*/ 35795 h 562239"/>
              <a:gd name="connsiteX4" fmla="*/ 344871 w 793589"/>
              <a:gd name="connsiteY4" fmla="*/ 61989 h 562239"/>
              <a:gd name="connsiteX5" fmla="*/ 390115 w 793589"/>
              <a:gd name="connsiteY5" fmla="*/ 61989 h 562239"/>
              <a:gd name="connsiteX6" fmla="*/ 506796 w 793589"/>
              <a:gd name="connsiteY6" fmla="*/ 81039 h 562239"/>
              <a:gd name="connsiteX7" fmla="*/ 554421 w 793589"/>
              <a:gd name="connsiteY7" fmla="*/ 90564 h 562239"/>
              <a:gd name="connsiteX8" fmla="*/ 585377 w 793589"/>
              <a:gd name="connsiteY8" fmla="*/ 104852 h 562239"/>
              <a:gd name="connsiteX9" fmla="*/ 575852 w 793589"/>
              <a:gd name="connsiteY9" fmla="*/ 154858 h 562239"/>
              <a:gd name="connsiteX10" fmla="*/ 530608 w 793589"/>
              <a:gd name="connsiteY10" fmla="*/ 247727 h 562239"/>
              <a:gd name="connsiteX11" fmla="*/ 613387 w 793589"/>
              <a:gd name="connsiteY11" fmla="*/ 247600 h 562239"/>
              <a:gd name="connsiteX12" fmla="*/ 647290 w 793589"/>
              <a:gd name="connsiteY12" fmla="*/ 273920 h 562239"/>
              <a:gd name="connsiteX13" fmla="*/ 702927 w 793589"/>
              <a:gd name="connsiteY13" fmla="*/ 310007 h 562239"/>
              <a:gd name="connsiteX14" fmla="*/ 752065 w 793589"/>
              <a:gd name="connsiteY14" fmla="*/ 307258 h 562239"/>
              <a:gd name="connsiteX15" fmla="*/ 789755 w 793589"/>
              <a:gd name="connsiteY15" fmla="*/ 326288 h 562239"/>
              <a:gd name="connsiteX16" fmla="*/ 780754 w 793589"/>
              <a:gd name="connsiteY16" fmla="*/ 349789 h 562239"/>
              <a:gd name="connsiteX17" fmla="*/ 687439 w 793589"/>
              <a:gd name="connsiteY17" fmla="*/ 394757 h 562239"/>
              <a:gd name="connsiteX18" fmla="*/ 609190 w 793589"/>
              <a:gd name="connsiteY18" fmla="*/ 426320 h 562239"/>
              <a:gd name="connsiteX19" fmla="*/ 633002 w 793589"/>
              <a:gd name="connsiteY19" fmla="*/ 500139 h 562239"/>
              <a:gd name="connsiteX20" fmla="*/ 602533 w 793589"/>
              <a:gd name="connsiteY20" fmla="*/ 529789 h 562239"/>
              <a:gd name="connsiteX21" fmla="*/ 537413 w 793589"/>
              <a:gd name="connsiteY21" fmla="*/ 505368 h 562239"/>
              <a:gd name="connsiteX22" fmla="*/ 488572 w 793589"/>
              <a:gd name="connsiteY22" fmla="*/ 559636 h 562239"/>
              <a:gd name="connsiteX23" fmla="*/ 435358 w 793589"/>
              <a:gd name="connsiteY23" fmla="*/ 545383 h 562239"/>
              <a:gd name="connsiteX24" fmla="*/ 363921 w 793589"/>
              <a:gd name="connsiteY24" fmla="*/ 473945 h 562239"/>
              <a:gd name="connsiteX25" fmla="*/ 244858 w 793589"/>
              <a:gd name="connsiteY25" fmla="*/ 450133 h 562239"/>
              <a:gd name="connsiteX26" fmla="*/ 216283 w 793589"/>
              <a:gd name="connsiteY26" fmla="*/ 442989 h 562239"/>
              <a:gd name="connsiteX27" fmla="*/ 206758 w 793589"/>
              <a:gd name="connsiteY27" fmla="*/ 312020 h 562239"/>
              <a:gd name="connsiteX28" fmla="*/ 180565 w 793589"/>
              <a:gd name="connsiteY28" fmla="*/ 297733 h 562239"/>
              <a:gd name="connsiteX29" fmla="*/ 42452 w 793589"/>
              <a:gd name="connsiteY29" fmla="*/ 162002 h 562239"/>
              <a:gd name="connsiteX30" fmla="*/ 1971 w 793589"/>
              <a:gd name="connsiteY30" fmla="*/ 35795 h 562239"/>
              <a:gd name="connsiteX0" fmla="*/ 1971 w 793589"/>
              <a:gd name="connsiteY0" fmla="*/ 35795 h 562239"/>
              <a:gd name="connsiteX1" fmla="*/ 93455 w 793589"/>
              <a:gd name="connsiteY1" fmla="*/ 26546 h 562239"/>
              <a:gd name="connsiteX2" fmla="*/ 154371 w 793589"/>
              <a:gd name="connsiteY2" fmla="*/ 77 h 562239"/>
              <a:gd name="connsiteX3" fmla="*/ 290102 w 793589"/>
              <a:gd name="connsiteY3" fmla="*/ 35795 h 562239"/>
              <a:gd name="connsiteX4" fmla="*/ 344871 w 793589"/>
              <a:gd name="connsiteY4" fmla="*/ 61989 h 562239"/>
              <a:gd name="connsiteX5" fmla="*/ 390115 w 793589"/>
              <a:gd name="connsiteY5" fmla="*/ 61989 h 562239"/>
              <a:gd name="connsiteX6" fmla="*/ 506796 w 793589"/>
              <a:gd name="connsiteY6" fmla="*/ 81039 h 562239"/>
              <a:gd name="connsiteX7" fmla="*/ 554421 w 793589"/>
              <a:gd name="connsiteY7" fmla="*/ 90564 h 562239"/>
              <a:gd name="connsiteX8" fmla="*/ 585377 w 793589"/>
              <a:gd name="connsiteY8" fmla="*/ 104852 h 562239"/>
              <a:gd name="connsiteX9" fmla="*/ 548719 w 793589"/>
              <a:gd name="connsiteY9" fmla="*/ 154858 h 562239"/>
              <a:gd name="connsiteX10" fmla="*/ 530608 w 793589"/>
              <a:gd name="connsiteY10" fmla="*/ 247727 h 562239"/>
              <a:gd name="connsiteX11" fmla="*/ 613387 w 793589"/>
              <a:gd name="connsiteY11" fmla="*/ 247600 h 562239"/>
              <a:gd name="connsiteX12" fmla="*/ 647290 w 793589"/>
              <a:gd name="connsiteY12" fmla="*/ 273920 h 562239"/>
              <a:gd name="connsiteX13" fmla="*/ 702927 w 793589"/>
              <a:gd name="connsiteY13" fmla="*/ 310007 h 562239"/>
              <a:gd name="connsiteX14" fmla="*/ 752065 w 793589"/>
              <a:gd name="connsiteY14" fmla="*/ 307258 h 562239"/>
              <a:gd name="connsiteX15" fmla="*/ 789755 w 793589"/>
              <a:gd name="connsiteY15" fmla="*/ 326288 h 562239"/>
              <a:gd name="connsiteX16" fmla="*/ 780754 w 793589"/>
              <a:gd name="connsiteY16" fmla="*/ 349789 h 562239"/>
              <a:gd name="connsiteX17" fmla="*/ 687439 w 793589"/>
              <a:gd name="connsiteY17" fmla="*/ 394757 h 562239"/>
              <a:gd name="connsiteX18" fmla="*/ 609190 w 793589"/>
              <a:gd name="connsiteY18" fmla="*/ 426320 h 562239"/>
              <a:gd name="connsiteX19" fmla="*/ 633002 w 793589"/>
              <a:gd name="connsiteY19" fmla="*/ 500139 h 562239"/>
              <a:gd name="connsiteX20" fmla="*/ 602533 w 793589"/>
              <a:gd name="connsiteY20" fmla="*/ 529789 h 562239"/>
              <a:gd name="connsiteX21" fmla="*/ 537413 w 793589"/>
              <a:gd name="connsiteY21" fmla="*/ 505368 h 562239"/>
              <a:gd name="connsiteX22" fmla="*/ 488572 w 793589"/>
              <a:gd name="connsiteY22" fmla="*/ 559636 h 562239"/>
              <a:gd name="connsiteX23" fmla="*/ 435358 w 793589"/>
              <a:gd name="connsiteY23" fmla="*/ 545383 h 562239"/>
              <a:gd name="connsiteX24" fmla="*/ 363921 w 793589"/>
              <a:gd name="connsiteY24" fmla="*/ 473945 h 562239"/>
              <a:gd name="connsiteX25" fmla="*/ 244858 w 793589"/>
              <a:gd name="connsiteY25" fmla="*/ 450133 h 562239"/>
              <a:gd name="connsiteX26" fmla="*/ 216283 w 793589"/>
              <a:gd name="connsiteY26" fmla="*/ 442989 h 562239"/>
              <a:gd name="connsiteX27" fmla="*/ 206758 w 793589"/>
              <a:gd name="connsiteY27" fmla="*/ 312020 h 562239"/>
              <a:gd name="connsiteX28" fmla="*/ 180565 w 793589"/>
              <a:gd name="connsiteY28" fmla="*/ 297733 h 562239"/>
              <a:gd name="connsiteX29" fmla="*/ 42452 w 793589"/>
              <a:gd name="connsiteY29" fmla="*/ 162002 h 562239"/>
              <a:gd name="connsiteX30" fmla="*/ 1971 w 793589"/>
              <a:gd name="connsiteY30" fmla="*/ 35795 h 562239"/>
              <a:gd name="connsiteX0" fmla="*/ 1971 w 793589"/>
              <a:gd name="connsiteY0" fmla="*/ 35795 h 562239"/>
              <a:gd name="connsiteX1" fmla="*/ 93455 w 793589"/>
              <a:gd name="connsiteY1" fmla="*/ 26546 h 562239"/>
              <a:gd name="connsiteX2" fmla="*/ 154371 w 793589"/>
              <a:gd name="connsiteY2" fmla="*/ 77 h 562239"/>
              <a:gd name="connsiteX3" fmla="*/ 290102 w 793589"/>
              <a:gd name="connsiteY3" fmla="*/ 35795 h 562239"/>
              <a:gd name="connsiteX4" fmla="*/ 344871 w 793589"/>
              <a:gd name="connsiteY4" fmla="*/ 61989 h 562239"/>
              <a:gd name="connsiteX5" fmla="*/ 390115 w 793589"/>
              <a:gd name="connsiteY5" fmla="*/ 61989 h 562239"/>
              <a:gd name="connsiteX6" fmla="*/ 506796 w 793589"/>
              <a:gd name="connsiteY6" fmla="*/ 81039 h 562239"/>
              <a:gd name="connsiteX7" fmla="*/ 554421 w 793589"/>
              <a:gd name="connsiteY7" fmla="*/ 90564 h 562239"/>
              <a:gd name="connsiteX8" fmla="*/ 585377 w 793589"/>
              <a:gd name="connsiteY8" fmla="*/ 104852 h 562239"/>
              <a:gd name="connsiteX9" fmla="*/ 548719 w 793589"/>
              <a:gd name="connsiteY9" fmla="*/ 154858 h 562239"/>
              <a:gd name="connsiteX10" fmla="*/ 530608 w 793589"/>
              <a:gd name="connsiteY10" fmla="*/ 247727 h 562239"/>
              <a:gd name="connsiteX11" fmla="*/ 613387 w 793589"/>
              <a:gd name="connsiteY11" fmla="*/ 247600 h 562239"/>
              <a:gd name="connsiteX12" fmla="*/ 647290 w 793589"/>
              <a:gd name="connsiteY12" fmla="*/ 273920 h 562239"/>
              <a:gd name="connsiteX13" fmla="*/ 702927 w 793589"/>
              <a:gd name="connsiteY13" fmla="*/ 310007 h 562239"/>
              <a:gd name="connsiteX14" fmla="*/ 752065 w 793589"/>
              <a:gd name="connsiteY14" fmla="*/ 307258 h 562239"/>
              <a:gd name="connsiteX15" fmla="*/ 789755 w 793589"/>
              <a:gd name="connsiteY15" fmla="*/ 326288 h 562239"/>
              <a:gd name="connsiteX16" fmla="*/ 780754 w 793589"/>
              <a:gd name="connsiteY16" fmla="*/ 349789 h 562239"/>
              <a:gd name="connsiteX17" fmla="*/ 687439 w 793589"/>
              <a:gd name="connsiteY17" fmla="*/ 394757 h 562239"/>
              <a:gd name="connsiteX18" fmla="*/ 609190 w 793589"/>
              <a:gd name="connsiteY18" fmla="*/ 426320 h 562239"/>
              <a:gd name="connsiteX19" fmla="*/ 633002 w 793589"/>
              <a:gd name="connsiteY19" fmla="*/ 500139 h 562239"/>
              <a:gd name="connsiteX20" fmla="*/ 602533 w 793589"/>
              <a:gd name="connsiteY20" fmla="*/ 529789 h 562239"/>
              <a:gd name="connsiteX21" fmla="*/ 537413 w 793589"/>
              <a:gd name="connsiteY21" fmla="*/ 505368 h 562239"/>
              <a:gd name="connsiteX22" fmla="*/ 488572 w 793589"/>
              <a:gd name="connsiteY22" fmla="*/ 559636 h 562239"/>
              <a:gd name="connsiteX23" fmla="*/ 435358 w 793589"/>
              <a:gd name="connsiteY23" fmla="*/ 545383 h 562239"/>
              <a:gd name="connsiteX24" fmla="*/ 363921 w 793589"/>
              <a:gd name="connsiteY24" fmla="*/ 473945 h 562239"/>
              <a:gd name="connsiteX25" fmla="*/ 244858 w 793589"/>
              <a:gd name="connsiteY25" fmla="*/ 450133 h 562239"/>
              <a:gd name="connsiteX26" fmla="*/ 216283 w 793589"/>
              <a:gd name="connsiteY26" fmla="*/ 442989 h 562239"/>
              <a:gd name="connsiteX27" fmla="*/ 185051 w 793589"/>
              <a:gd name="connsiteY27" fmla="*/ 328301 h 562239"/>
              <a:gd name="connsiteX28" fmla="*/ 180565 w 793589"/>
              <a:gd name="connsiteY28" fmla="*/ 297733 h 562239"/>
              <a:gd name="connsiteX29" fmla="*/ 42452 w 793589"/>
              <a:gd name="connsiteY29" fmla="*/ 162002 h 562239"/>
              <a:gd name="connsiteX30" fmla="*/ 1971 w 793589"/>
              <a:gd name="connsiteY30" fmla="*/ 35795 h 562239"/>
              <a:gd name="connsiteX0" fmla="*/ 1525 w 793143"/>
              <a:gd name="connsiteY0" fmla="*/ 35795 h 562239"/>
              <a:gd name="connsiteX1" fmla="*/ 93009 w 793143"/>
              <a:gd name="connsiteY1" fmla="*/ 26546 h 562239"/>
              <a:gd name="connsiteX2" fmla="*/ 153925 w 793143"/>
              <a:gd name="connsiteY2" fmla="*/ 77 h 562239"/>
              <a:gd name="connsiteX3" fmla="*/ 289656 w 793143"/>
              <a:gd name="connsiteY3" fmla="*/ 35795 h 562239"/>
              <a:gd name="connsiteX4" fmla="*/ 344425 w 793143"/>
              <a:gd name="connsiteY4" fmla="*/ 61989 h 562239"/>
              <a:gd name="connsiteX5" fmla="*/ 389669 w 793143"/>
              <a:gd name="connsiteY5" fmla="*/ 61989 h 562239"/>
              <a:gd name="connsiteX6" fmla="*/ 506350 w 793143"/>
              <a:gd name="connsiteY6" fmla="*/ 81039 h 562239"/>
              <a:gd name="connsiteX7" fmla="*/ 553975 w 793143"/>
              <a:gd name="connsiteY7" fmla="*/ 90564 h 562239"/>
              <a:gd name="connsiteX8" fmla="*/ 584931 w 793143"/>
              <a:gd name="connsiteY8" fmla="*/ 104852 h 562239"/>
              <a:gd name="connsiteX9" fmla="*/ 548273 w 793143"/>
              <a:gd name="connsiteY9" fmla="*/ 154858 h 562239"/>
              <a:gd name="connsiteX10" fmla="*/ 530162 w 793143"/>
              <a:gd name="connsiteY10" fmla="*/ 247727 h 562239"/>
              <a:gd name="connsiteX11" fmla="*/ 612941 w 793143"/>
              <a:gd name="connsiteY11" fmla="*/ 247600 h 562239"/>
              <a:gd name="connsiteX12" fmla="*/ 646844 w 793143"/>
              <a:gd name="connsiteY12" fmla="*/ 273920 h 562239"/>
              <a:gd name="connsiteX13" fmla="*/ 702481 w 793143"/>
              <a:gd name="connsiteY13" fmla="*/ 310007 h 562239"/>
              <a:gd name="connsiteX14" fmla="*/ 751619 w 793143"/>
              <a:gd name="connsiteY14" fmla="*/ 307258 h 562239"/>
              <a:gd name="connsiteX15" fmla="*/ 789309 w 793143"/>
              <a:gd name="connsiteY15" fmla="*/ 326288 h 562239"/>
              <a:gd name="connsiteX16" fmla="*/ 780308 w 793143"/>
              <a:gd name="connsiteY16" fmla="*/ 349789 h 562239"/>
              <a:gd name="connsiteX17" fmla="*/ 686993 w 793143"/>
              <a:gd name="connsiteY17" fmla="*/ 394757 h 562239"/>
              <a:gd name="connsiteX18" fmla="*/ 608744 w 793143"/>
              <a:gd name="connsiteY18" fmla="*/ 426320 h 562239"/>
              <a:gd name="connsiteX19" fmla="*/ 632556 w 793143"/>
              <a:gd name="connsiteY19" fmla="*/ 500139 h 562239"/>
              <a:gd name="connsiteX20" fmla="*/ 602087 w 793143"/>
              <a:gd name="connsiteY20" fmla="*/ 529789 h 562239"/>
              <a:gd name="connsiteX21" fmla="*/ 536967 w 793143"/>
              <a:gd name="connsiteY21" fmla="*/ 505368 h 562239"/>
              <a:gd name="connsiteX22" fmla="*/ 488126 w 793143"/>
              <a:gd name="connsiteY22" fmla="*/ 559636 h 562239"/>
              <a:gd name="connsiteX23" fmla="*/ 434912 w 793143"/>
              <a:gd name="connsiteY23" fmla="*/ 545383 h 562239"/>
              <a:gd name="connsiteX24" fmla="*/ 363475 w 793143"/>
              <a:gd name="connsiteY24" fmla="*/ 473945 h 562239"/>
              <a:gd name="connsiteX25" fmla="*/ 244412 w 793143"/>
              <a:gd name="connsiteY25" fmla="*/ 450133 h 562239"/>
              <a:gd name="connsiteX26" fmla="*/ 215837 w 793143"/>
              <a:gd name="connsiteY26" fmla="*/ 442989 h 562239"/>
              <a:gd name="connsiteX27" fmla="*/ 184605 w 793143"/>
              <a:gd name="connsiteY27" fmla="*/ 328301 h 562239"/>
              <a:gd name="connsiteX28" fmla="*/ 180119 w 793143"/>
              <a:gd name="connsiteY28" fmla="*/ 297733 h 562239"/>
              <a:gd name="connsiteX29" fmla="*/ 121824 w 793143"/>
              <a:gd name="connsiteY29" fmla="*/ 272020 h 562239"/>
              <a:gd name="connsiteX30" fmla="*/ 42006 w 793143"/>
              <a:gd name="connsiteY30" fmla="*/ 162002 h 562239"/>
              <a:gd name="connsiteX31" fmla="*/ 1525 w 793143"/>
              <a:gd name="connsiteY31" fmla="*/ 35795 h 562239"/>
              <a:gd name="connsiteX0" fmla="*/ 1525 w 793143"/>
              <a:gd name="connsiteY0" fmla="*/ 35795 h 562239"/>
              <a:gd name="connsiteX1" fmla="*/ 93009 w 793143"/>
              <a:gd name="connsiteY1" fmla="*/ 26546 h 562239"/>
              <a:gd name="connsiteX2" fmla="*/ 153925 w 793143"/>
              <a:gd name="connsiteY2" fmla="*/ 77 h 562239"/>
              <a:gd name="connsiteX3" fmla="*/ 289656 w 793143"/>
              <a:gd name="connsiteY3" fmla="*/ 35795 h 562239"/>
              <a:gd name="connsiteX4" fmla="*/ 344425 w 793143"/>
              <a:gd name="connsiteY4" fmla="*/ 61989 h 562239"/>
              <a:gd name="connsiteX5" fmla="*/ 389669 w 793143"/>
              <a:gd name="connsiteY5" fmla="*/ 61989 h 562239"/>
              <a:gd name="connsiteX6" fmla="*/ 506350 w 793143"/>
              <a:gd name="connsiteY6" fmla="*/ 81039 h 562239"/>
              <a:gd name="connsiteX7" fmla="*/ 553975 w 793143"/>
              <a:gd name="connsiteY7" fmla="*/ 90564 h 562239"/>
              <a:gd name="connsiteX8" fmla="*/ 584931 w 793143"/>
              <a:gd name="connsiteY8" fmla="*/ 104852 h 562239"/>
              <a:gd name="connsiteX9" fmla="*/ 548273 w 793143"/>
              <a:gd name="connsiteY9" fmla="*/ 154858 h 562239"/>
              <a:gd name="connsiteX10" fmla="*/ 530162 w 793143"/>
              <a:gd name="connsiteY10" fmla="*/ 247727 h 562239"/>
              <a:gd name="connsiteX11" fmla="*/ 612941 w 793143"/>
              <a:gd name="connsiteY11" fmla="*/ 247600 h 562239"/>
              <a:gd name="connsiteX12" fmla="*/ 646844 w 793143"/>
              <a:gd name="connsiteY12" fmla="*/ 273920 h 562239"/>
              <a:gd name="connsiteX13" fmla="*/ 702481 w 793143"/>
              <a:gd name="connsiteY13" fmla="*/ 310007 h 562239"/>
              <a:gd name="connsiteX14" fmla="*/ 751619 w 793143"/>
              <a:gd name="connsiteY14" fmla="*/ 307258 h 562239"/>
              <a:gd name="connsiteX15" fmla="*/ 789309 w 793143"/>
              <a:gd name="connsiteY15" fmla="*/ 326288 h 562239"/>
              <a:gd name="connsiteX16" fmla="*/ 780308 w 793143"/>
              <a:gd name="connsiteY16" fmla="*/ 349789 h 562239"/>
              <a:gd name="connsiteX17" fmla="*/ 686993 w 793143"/>
              <a:gd name="connsiteY17" fmla="*/ 394757 h 562239"/>
              <a:gd name="connsiteX18" fmla="*/ 608744 w 793143"/>
              <a:gd name="connsiteY18" fmla="*/ 426320 h 562239"/>
              <a:gd name="connsiteX19" fmla="*/ 632556 w 793143"/>
              <a:gd name="connsiteY19" fmla="*/ 500139 h 562239"/>
              <a:gd name="connsiteX20" fmla="*/ 602087 w 793143"/>
              <a:gd name="connsiteY20" fmla="*/ 529789 h 562239"/>
              <a:gd name="connsiteX21" fmla="*/ 536967 w 793143"/>
              <a:gd name="connsiteY21" fmla="*/ 505368 h 562239"/>
              <a:gd name="connsiteX22" fmla="*/ 488126 w 793143"/>
              <a:gd name="connsiteY22" fmla="*/ 559636 h 562239"/>
              <a:gd name="connsiteX23" fmla="*/ 434912 w 793143"/>
              <a:gd name="connsiteY23" fmla="*/ 545383 h 562239"/>
              <a:gd name="connsiteX24" fmla="*/ 363475 w 793143"/>
              <a:gd name="connsiteY24" fmla="*/ 473945 h 562239"/>
              <a:gd name="connsiteX25" fmla="*/ 244412 w 793143"/>
              <a:gd name="connsiteY25" fmla="*/ 450133 h 562239"/>
              <a:gd name="connsiteX26" fmla="*/ 251111 w 793143"/>
              <a:gd name="connsiteY26" fmla="*/ 407716 h 562239"/>
              <a:gd name="connsiteX27" fmla="*/ 184605 w 793143"/>
              <a:gd name="connsiteY27" fmla="*/ 328301 h 562239"/>
              <a:gd name="connsiteX28" fmla="*/ 180119 w 793143"/>
              <a:gd name="connsiteY28" fmla="*/ 297733 h 562239"/>
              <a:gd name="connsiteX29" fmla="*/ 121824 w 793143"/>
              <a:gd name="connsiteY29" fmla="*/ 272020 h 562239"/>
              <a:gd name="connsiteX30" fmla="*/ 42006 w 793143"/>
              <a:gd name="connsiteY30" fmla="*/ 162002 h 562239"/>
              <a:gd name="connsiteX31" fmla="*/ 1525 w 793143"/>
              <a:gd name="connsiteY31" fmla="*/ 35795 h 562239"/>
              <a:gd name="connsiteX0" fmla="*/ 1525 w 793143"/>
              <a:gd name="connsiteY0" fmla="*/ 35795 h 562239"/>
              <a:gd name="connsiteX1" fmla="*/ 93009 w 793143"/>
              <a:gd name="connsiteY1" fmla="*/ 26546 h 562239"/>
              <a:gd name="connsiteX2" fmla="*/ 153925 w 793143"/>
              <a:gd name="connsiteY2" fmla="*/ 77 h 562239"/>
              <a:gd name="connsiteX3" fmla="*/ 289656 w 793143"/>
              <a:gd name="connsiteY3" fmla="*/ 35795 h 562239"/>
              <a:gd name="connsiteX4" fmla="*/ 344425 w 793143"/>
              <a:gd name="connsiteY4" fmla="*/ 61989 h 562239"/>
              <a:gd name="connsiteX5" fmla="*/ 389669 w 793143"/>
              <a:gd name="connsiteY5" fmla="*/ 61989 h 562239"/>
              <a:gd name="connsiteX6" fmla="*/ 506350 w 793143"/>
              <a:gd name="connsiteY6" fmla="*/ 81039 h 562239"/>
              <a:gd name="connsiteX7" fmla="*/ 553975 w 793143"/>
              <a:gd name="connsiteY7" fmla="*/ 90564 h 562239"/>
              <a:gd name="connsiteX8" fmla="*/ 584931 w 793143"/>
              <a:gd name="connsiteY8" fmla="*/ 104852 h 562239"/>
              <a:gd name="connsiteX9" fmla="*/ 548273 w 793143"/>
              <a:gd name="connsiteY9" fmla="*/ 154858 h 562239"/>
              <a:gd name="connsiteX10" fmla="*/ 530162 w 793143"/>
              <a:gd name="connsiteY10" fmla="*/ 247727 h 562239"/>
              <a:gd name="connsiteX11" fmla="*/ 612941 w 793143"/>
              <a:gd name="connsiteY11" fmla="*/ 247600 h 562239"/>
              <a:gd name="connsiteX12" fmla="*/ 646844 w 793143"/>
              <a:gd name="connsiteY12" fmla="*/ 273920 h 562239"/>
              <a:gd name="connsiteX13" fmla="*/ 702481 w 793143"/>
              <a:gd name="connsiteY13" fmla="*/ 310007 h 562239"/>
              <a:gd name="connsiteX14" fmla="*/ 751619 w 793143"/>
              <a:gd name="connsiteY14" fmla="*/ 307258 h 562239"/>
              <a:gd name="connsiteX15" fmla="*/ 789309 w 793143"/>
              <a:gd name="connsiteY15" fmla="*/ 326288 h 562239"/>
              <a:gd name="connsiteX16" fmla="*/ 780308 w 793143"/>
              <a:gd name="connsiteY16" fmla="*/ 349789 h 562239"/>
              <a:gd name="connsiteX17" fmla="*/ 686993 w 793143"/>
              <a:gd name="connsiteY17" fmla="*/ 394757 h 562239"/>
              <a:gd name="connsiteX18" fmla="*/ 608744 w 793143"/>
              <a:gd name="connsiteY18" fmla="*/ 426320 h 562239"/>
              <a:gd name="connsiteX19" fmla="*/ 632556 w 793143"/>
              <a:gd name="connsiteY19" fmla="*/ 500139 h 562239"/>
              <a:gd name="connsiteX20" fmla="*/ 602087 w 793143"/>
              <a:gd name="connsiteY20" fmla="*/ 529789 h 562239"/>
              <a:gd name="connsiteX21" fmla="*/ 536967 w 793143"/>
              <a:gd name="connsiteY21" fmla="*/ 505368 h 562239"/>
              <a:gd name="connsiteX22" fmla="*/ 488126 w 793143"/>
              <a:gd name="connsiteY22" fmla="*/ 559636 h 562239"/>
              <a:gd name="connsiteX23" fmla="*/ 434912 w 793143"/>
              <a:gd name="connsiteY23" fmla="*/ 545383 h 562239"/>
              <a:gd name="connsiteX24" fmla="*/ 363475 w 793143"/>
              <a:gd name="connsiteY24" fmla="*/ 473945 h 562239"/>
              <a:gd name="connsiteX25" fmla="*/ 268832 w 793143"/>
              <a:gd name="connsiteY25" fmla="*/ 441993 h 562239"/>
              <a:gd name="connsiteX26" fmla="*/ 251111 w 793143"/>
              <a:gd name="connsiteY26" fmla="*/ 407716 h 562239"/>
              <a:gd name="connsiteX27" fmla="*/ 184605 w 793143"/>
              <a:gd name="connsiteY27" fmla="*/ 328301 h 562239"/>
              <a:gd name="connsiteX28" fmla="*/ 180119 w 793143"/>
              <a:gd name="connsiteY28" fmla="*/ 297733 h 562239"/>
              <a:gd name="connsiteX29" fmla="*/ 121824 w 793143"/>
              <a:gd name="connsiteY29" fmla="*/ 272020 h 562239"/>
              <a:gd name="connsiteX30" fmla="*/ 42006 w 793143"/>
              <a:gd name="connsiteY30" fmla="*/ 162002 h 562239"/>
              <a:gd name="connsiteX31" fmla="*/ 1525 w 793143"/>
              <a:gd name="connsiteY31" fmla="*/ 35795 h 562239"/>
              <a:gd name="connsiteX0" fmla="*/ 1525 w 793143"/>
              <a:gd name="connsiteY0" fmla="*/ 35795 h 562239"/>
              <a:gd name="connsiteX1" fmla="*/ 93009 w 793143"/>
              <a:gd name="connsiteY1" fmla="*/ 26546 h 562239"/>
              <a:gd name="connsiteX2" fmla="*/ 153925 w 793143"/>
              <a:gd name="connsiteY2" fmla="*/ 77 h 562239"/>
              <a:gd name="connsiteX3" fmla="*/ 289656 w 793143"/>
              <a:gd name="connsiteY3" fmla="*/ 35795 h 562239"/>
              <a:gd name="connsiteX4" fmla="*/ 344425 w 793143"/>
              <a:gd name="connsiteY4" fmla="*/ 61989 h 562239"/>
              <a:gd name="connsiteX5" fmla="*/ 389669 w 793143"/>
              <a:gd name="connsiteY5" fmla="*/ 61989 h 562239"/>
              <a:gd name="connsiteX6" fmla="*/ 506350 w 793143"/>
              <a:gd name="connsiteY6" fmla="*/ 81039 h 562239"/>
              <a:gd name="connsiteX7" fmla="*/ 553975 w 793143"/>
              <a:gd name="connsiteY7" fmla="*/ 90564 h 562239"/>
              <a:gd name="connsiteX8" fmla="*/ 584931 w 793143"/>
              <a:gd name="connsiteY8" fmla="*/ 104852 h 562239"/>
              <a:gd name="connsiteX9" fmla="*/ 548273 w 793143"/>
              <a:gd name="connsiteY9" fmla="*/ 154858 h 562239"/>
              <a:gd name="connsiteX10" fmla="*/ 530162 w 793143"/>
              <a:gd name="connsiteY10" fmla="*/ 247727 h 562239"/>
              <a:gd name="connsiteX11" fmla="*/ 612941 w 793143"/>
              <a:gd name="connsiteY11" fmla="*/ 247600 h 562239"/>
              <a:gd name="connsiteX12" fmla="*/ 646844 w 793143"/>
              <a:gd name="connsiteY12" fmla="*/ 273920 h 562239"/>
              <a:gd name="connsiteX13" fmla="*/ 702481 w 793143"/>
              <a:gd name="connsiteY13" fmla="*/ 310007 h 562239"/>
              <a:gd name="connsiteX14" fmla="*/ 751619 w 793143"/>
              <a:gd name="connsiteY14" fmla="*/ 307258 h 562239"/>
              <a:gd name="connsiteX15" fmla="*/ 789309 w 793143"/>
              <a:gd name="connsiteY15" fmla="*/ 326288 h 562239"/>
              <a:gd name="connsiteX16" fmla="*/ 780308 w 793143"/>
              <a:gd name="connsiteY16" fmla="*/ 349789 h 562239"/>
              <a:gd name="connsiteX17" fmla="*/ 686993 w 793143"/>
              <a:gd name="connsiteY17" fmla="*/ 394757 h 562239"/>
              <a:gd name="connsiteX18" fmla="*/ 608744 w 793143"/>
              <a:gd name="connsiteY18" fmla="*/ 426320 h 562239"/>
              <a:gd name="connsiteX19" fmla="*/ 632556 w 793143"/>
              <a:gd name="connsiteY19" fmla="*/ 500139 h 562239"/>
              <a:gd name="connsiteX20" fmla="*/ 602087 w 793143"/>
              <a:gd name="connsiteY20" fmla="*/ 529789 h 562239"/>
              <a:gd name="connsiteX21" fmla="*/ 536967 w 793143"/>
              <a:gd name="connsiteY21" fmla="*/ 505368 h 562239"/>
              <a:gd name="connsiteX22" fmla="*/ 488126 w 793143"/>
              <a:gd name="connsiteY22" fmla="*/ 559636 h 562239"/>
              <a:gd name="connsiteX23" fmla="*/ 434912 w 793143"/>
              <a:gd name="connsiteY23" fmla="*/ 545383 h 562239"/>
              <a:gd name="connsiteX24" fmla="*/ 363475 w 793143"/>
              <a:gd name="connsiteY24" fmla="*/ 473945 h 562239"/>
              <a:gd name="connsiteX25" fmla="*/ 336179 w 793143"/>
              <a:gd name="connsiteY25" fmla="*/ 456529 h 562239"/>
              <a:gd name="connsiteX26" fmla="*/ 268832 w 793143"/>
              <a:gd name="connsiteY26" fmla="*/ 441993 h 562239"/>
              <a:gd name="connsiteX27" fmla="*/ 251111 w 793143"/>
              <a:gd name="connsiteY27" fmla="*/ 407716 h 562239"/>
              <a:gd name="connsiteX28" fmla="*/ 184605 w 793143"/>
              <a:gd name="connsiteY28" fmla="*/ 328301 h 562239"/>
              <a:gd name="connsiteX29" fmla="*/ 180119 w 793143"/>
              <a:gd name="connsiteY29" fmla="*/ 297733 h 562239"/>
              <a:gd name="connsiteX30" fmla="*/ 121824 w 793143"/>
              <a:gd name="connsiteY30" fmla="*/ 272020 h 562239"/>
              <a:gd name="connsiteX31" fmla="*/ 42006 w 793143"/>
              <a:gd name="connsiteY31" fmla="*/ 162002 h 562239"/>
              <a:gd name="connsiteX32" fmla="*/ 1525 w 793143"/>
              <a:gd name="connsiteY32" fmla="*/ 35795 h 562239"/>
              <a:gd name="connsiteX0" fmla="*/ 1525 w 793143"/>
              <a:gd name="connsiteY0" fmla="*/ 35795 h 561497"/>
              <a:gd name="connsiteX1" fmla="*/ 93009 w 793143"/>
              <a:gd name="connsiteY1" fmla="*/ 26546 h 561497"/>
              <a:gd name="connsiteX2" fmla="*/ 153925 w 793143"/>
              <a:gd name="connsiteY2" fmla="*/ 77 h 561497"/>
              <a:gd name="connsiteX3" fmla="*/ 289656 w 793143"/>
              <a:gd name="connsiteY3" fmla="*/ 35795 h 561497"/>
              <a:gd name="connsiteX4" fmla="*/ 344425 w 793143"/>
              <a:gd name="connsiteY4" fmla="*/ 61989 h 561497"/>
              <a:gd name="connsiteX5" fmla="*/ 389669 w 793143"/>
              <a:gd name="connsiteY5" fmla="*/ 61989 h 561497"/>
              <a:gd name="connsiteX6" fmla="*/ 506350 w 793143"/>
              <a:gd name="connsiteY6" fmla="*/ 81039 h 561497"/>
              <a:gd name="connsiteX7" fmla="*/ 553975 w 793143"/>
              <a:gd name="connsiteY7" fmla="*/ 90564 h 561497"/>
              <a:gd name="connsiteX8" fmla="*/ 584931 w 793143"/>
              <a:gd name="connsiteY8" fmla="*/ 104852 h 561497"/>
              <a:gd name="connsiteX9" fmla="*/ 548273 w 793143"/>
              <a:gd name="connsiteY9" fmla="*/ 154858 h 561497"/>
              <a:gd name="connsiteX10" fmla="*/ 530162 w 793143"/>
              <a:gd name="connsiteY10" fmla="*/ 247727 h 561497"/>
              <a:gd name="connsiteX11" fmla="*/ 612941 w 793143"/>
              <a:gd name="connsiteY11" fmla="*/ 247600 h 561497"/>
              <a:gd name="connsiteX12" fmla="*/ 646844 w 793143"/>
              <a:gd name="connsiteY12" fmla="*/ 273920 h 561497"/>
              <a:gd name="connsiteX13" fmla="*/ 702481 w 793143"/>
              <a:gd name="connsiteY13" fmla="*/ 310007 h 561497"/>
              <a:gd name="connsiteX14" fmla="*/ 751619 w 793143"/>
              <a:gd name="connsiteY14" fmla="*/ 307258 h 561497"/>
              <a:gd name="connsiteX15" fmla="*/ 789309 w 793143"/>
              <a:gd name="connsiteY15" fmla="*/ 326288 h 561497"/>
              <a:gd name="connsiteX16" fmla="*/ 780308 w 793143"/>
              <a:gd name="connsiteY16" fmla="*/ 349789 h 561497"/>
              <a:gd name="connsiteX17" fmla="*/ 686993 w 793143"/>
              <a:gd name="connsiteY17" fmla="*/ 394757 h 561497"/>
              <a:gd name="connsiteX18" fmla="*/ 608744 w 793143"/>
              <a:gd name="connsiteY18" fmla="*/ 426320 h 561497"/>
              <a:gd name="connsiteX19" fmla="*/ 632556 w 793143"/>
              <a:gd name="connsiteY19" fmla="*/ 500139 h 561497"/>
              <a:gd name="connsiteX20" fmla="*/ 602087 w 793143"/>
              <a:gd name="connsiteY20" fmla="*/ 529789 h 561497"/>
              <a:gd name="connsiteX21" fmla="*/ 536967 w 793143"/>
              <a:gd name="connsiteY21" fmla="*/ 505368 h 561497"/>
              <a:gd name="connsiteX22" fmla="*/ 488126 w 793143"/>
              <a:gd name="connsiteY22" fmla="*/ 559636 h 561497"/>
              <a:gd name="connsiteX23" fmla="*/ 434912 w 793143"/>
              <a:gd name="connsiteY23" fmla="*/ 545383 h 561497"/>
              <a:gd name="connsiteX24" fmla="*/ 420293 w 793143"/>
              <a:gd name="connsiteY24" fmla="*/ 510796 h 561497"/>
              <a:gd name="connsiteX25" fmla="*/ 363475 w 793143"/>
              <a:gd name="connsiteY25" fmla="*/ 473945 h 561497"/>
              <a:gd name="connsiteX26" fmla="*/ 336179 w 793143"/>
              <a:gd name="connsiteY26" fmla="*/ 456529 h 561497"/>
              <a:gd name="connsiteX27" fmla="*/ 268832 w 793143"/>
              <a:gd name="connsiteY27" fmla="*/ 441993 h 561497"/>
              <a:gd name="connsiteX28" fmla="*/ 251111 w 793143"/>
              <a:gd name="connsiteY28" fmla="*/ 407716 h 561497"/>
              <a:gd name="connsiteX29" fmla="*/ 184605 w 793143"/>
              <a:gd name="connsiteY29" fmla="*/ 328301 h 561497"/>
              <a:gd name="connsiteX30" fmla="*/ 180119 w 793143"/>
              <a:gd name="connsiteY30" fmla="*/ 297733 h 561497"/>
              <a:gd name="connsiteX31" fmla="*/ 121824 w 793143"/>
              <a:gd name="connsiteY31" fmla="*/ 272020 h 561497"/>
              <a:gd name="connsiteX32" fmla="*/ 42006 w 793143"/>
              <a:gd name="connsiteY32" fmla="*/ 162002 h 561497"/>
              <a:gd name="connsiteX33" fmla="*/ 1525 w 793143"/>
              <a:gd name="connsiteY33" fmla="*/ 35795 h 561497"/>
              <a:gd name="connsiteX0" fmla="*/ 1525 w 793143"/>
              <a:gd name="connsiteY0" fmla="*/ 35795 h 561497"/>
              <a:gd name="connsiteX1" fmla="*/ 93009 w 793143"/>
              <a:gd name="connsiteY1" fmla="*/ 26546 h 561497"/>
              <a:gd name="connsiteX2" fmla="*/ 153925 w 793143"/>
              <a:gd name="connsiteY2" fmla="*/ 77 h 561497"/>
              <a:gd name="connsiteX3" fmla="*/ 289656 w 793143"/>
              <a:gd name="connsiteY3" fmla="*/ 35795 h 561497"/>
              <a:gd name="connsiteX4" fmla="*/ 344425 w 793143"/>
              <a:gd name="connsiteY4" fmla="*/ 61989 h 561497"/>
              <a:gd name="connsiteX5" fmla="*/ 389669 w 793143"/>
              <a:gd name="connsiteY5" fmla="*/ 61989 h 561497"/>
              <a:gd name="connsiteX6" fmla="*/ 506350 w 793143"/>
              <a:gd name="connsiteY6" fmla="*/ 81039 h 561497"/>
              <a:gd name="connsiteX7" fmla="*/ 553975 w 793143"/>
              <a:gd name="connsiteY7" fmla="*/ 90564 h 561497"/>
              <a:gd name="connsiteX8" fmla="*/ 584931 w 793143"/>
              <a:gd name="connsiteY8" fmla="*/ 104852 h 561497"/>
              <a:gd name="connsiteX9" fmla="*/ 548273 w 793143"/>
              <a:gd name="connsiteY9" fmla="*/ 154858 h 561497"/>
              <a:gd name="connsiteX10" fmla="*/ 530162 w 793143"/>
              <a:gd name="connsiteY10" fmla="*/ 247727 h 561497"/>
              <a:gd name="connsiteX11" fmla="*/ 612941 w 793143"/>
              <a:gd name="connsiteY11" fmla="*/ 247600 h 561497"/>
              <a:gd name="connsiteX12" fmla="*/ 646844 w 793143"/>
              <a:gd name="connsiteY12" fmla="*/ 273920 h 561497"/>
              <a:gd name="connsiteX13" fmla="*/ 702481 w 793143"/>
              <a:gd name="connsiteY13" fmla="*/ 310007 h 561497"/>
              <a:gd name="connsiteX14" fmla="*/ 751619 w 793143"/>
              <a:gd name="connsiteY14" fmla="*/ 307258 h 561497"/>
              <a:gd name="connsiteX15" fmla="*/ 789309 w 793143"/>
              <a:gd name="connsiteY15" fmla="*/ 326288 h 561497"/>
              <a:gd name="connsiteX16" fmla="*/ 780308 w 793143"/>
              <a:gd name="connsiteY16" fmla="*/ 349789 h 561497"/>
              <a:gd name="connsiteX17" fmla="*/ 686993 w 793143"/>
              <a:gd name="connsiteY17" fmla="*/ 394757 h 561497"/>
              <a:gd name="connsiteX18" fmla="*/ 608744 w 793143"/>
              <a:gd name="connsiteY18" fmla="*/ 426320 h 561497"/>
              <a:gd name="connsiteX19" fmla="*/ 632556 w 793143"/>
              <a:gd name="connsiteY19" fmla="*/ 500139 h 561497"/>
              <a:gd name="connsiteX20" fmla="*/ 602087 w 793143"/>
              <a:gd name="connsiteY20" fmla="*/ 529789 h 561497"/>
              <a:gd name="connsiteX21" fmla="*/ 536967 w 793143"/>
              <a:gd name="connsiteY21" fmla="*/ 505368 h 561497"/>
              <a:gd name="connsiteX22" fmla="*/ 488126 w 793143"/>
              <a:gd name="connsiteY22" fmla="*/ 559636 h 561497"/>
              <a:gd name="connsiteX23" fmla="*/ 434912 w 793143"/>
              <a:gd name="connsiteY23" fmla="*/ 545383 h 561497"/>
              <a:gd name="connsiteX24" fmla="*/ 420293 w 793143"/>
              <a:gd name="connsiteY24" fmla="*/ 510796 h 561497"/>
              <a:gd name="connsiteX25" fmla="*/ 363475 w 793143"/>
              <a:gd name="connsiteY25" fmla="*/ 473945 h 561497"/>
              <a:gd name="connsiteX26" fmla="*/ 336179 w 793143"/>
              <a:gd name="connsiteY26" fmla="*/ 456529 h 561497"/>
              <a:gd name="connsiteX27" fmla="*/ 268832 w 793143"/>
              <a:gd name="connsiteY27" fmla="*/ 441993 h 561497"/>
              <a:gd name="connsiteX28" fmla="*/ 251111 w 793143"/>
              <a:gd name="connsiteY28" fmla="*/ 407716 h 561497"/>
              <a:gd name="connsiteX29" fmla="*/ 184605 w 793143"/>
              <a:gd name="connsiteY29" fmla="*/ 328301 h 561497"/>
              <a:gd name="connsiteX30" fmla="*/ 166552 w 793143"/>
              <a:gd name="connsiteY30" fmla="*/ 303160 h 561497"/>
              <a:gd name="connsiteX31" fmla="*/ 121824 w 793143"/>
              <a:gd name="connsiteY31" fmla="*/ 272020 h 561497"/>
              <a:gd name="connsiteX32" fmla="*/ 42006 w 793143"/>
              <a:gd name="connsiteY32" fmla="*/ 162002 h 561497"/>
              <a:gd name="connsiteX33" fmla="*/ 1525 w 793143"/>
              <a:gd name="connsiteY33" fmla="*/ 35795 h 5614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793143" h="561497">
                <a:moveTo>
                  <a:pt x="1525" y="35795"/>
                </a:moveTo>
                <a:cubicBezTo>
                  <a:pt x="10026" y="13219"/>
                  <a:pt x="67609" y="32499"/>
                  <a:pt x="93009" y="26546"/>
                </a:cubicBezTo>
                <a:cubicBezTo>
                  <a:pt x="118409" y="20593"/>
                  <a:pt x="121151" y="-1464"/>
                  <a:pt x="153925" y="77"/>
                </a:cubicBezTo>
                <a:cubicBezTo>
                  <a:pt x="186699" y="1618"/>
                  <a:pt x="257906" y="25476"/>
                  <a:pt x="289656" y="35795"/>
                </a:cubicBezTo>
                <a:cubicBezTo>
                  <a:pt x="321406" y="46114"/>
                  <a:pt x="327756" y="57623"/>
                  <a:pt x="344425" y="61989"/>
                </a:cubicBezTo>
                <a:cubicBezTo>
                  <a:pt x="361094" y="66355"/>
                  <a:pt x="362681" y="58814"/>
                  <a:pt x="389669" y="61989"/>
                </a:cubicBezTo>
                <a:cubicBezTo>
                  <a:pt x="416657" y="65164"/>
                  <a:pt x="478966" y="76276"/>
                  <a:pt x="506350" y="81039"/>
                </a:cubicBezTo>
                <a:cubicBezTo>
                  <a:pt x="533734" y="85802"/>
                  <a:pt x="540878" y="86595"/>
                  <a:pt x="553975" y="90564"/>
                </a:cubicBezTo>
                <a:cubicBezTo>
                  <a:pt x="567072" y="94533"/>
                  <a:pt x="585881" y="94136"/>
                  <a:pt x="584931" y="104852"/>
                </a:cubicBezTo>
                <a:cubicBezTo>
                  <a:pt x="583981" y="115568"/>
                  <a:pt x="557401" y="131046"/>
                  <a:pt x="548273" y="154858"/>
                </a:cubicBezTo>
                <a:cubicBezTo>
                  <a:pt x="539145" y="178670"/>
                  <a:pt x="519384" y="232270"/>
                  <a:pt x="530162" y="247727"/>
                </a:cubicBezTo>
                <a:cubicBezTo>
                  <a:pt x="540940" y="263184"/>
                  <a:pt x="593494" y="243235"/>
                  <a:pt x="612941" y="247600"/>
                </a:cubicBezTo>
                <a:cubicBezTo>
                  <a:pt x="632388" y="251965"/>
                  <a:pt x="631921" y="263519"/>
                  <a:pt x="646844" y="273920"/>
                </a:cubicBezTo>
                <a:cubicBezTo>
                  <a:pt x="661767" y="284321"/>
                  <a:pt x="685019" y="304451"/>
                  <a:pt x="702481" y="310007"/>
                </a:cubicBezTo>
                <a:cubicBezTo>
                  <a:pt x="719943" y="315563"/>
                  <a:pt x="737148" y="304545"/>
                  <a:pt x="751619" y="307258"/>
                </a:cubicBezTo>
                <a:cubicBezTo>
                  <a:pt x="766090" y="309972"/>
                  <a:pt x="784528" y="319200"/>
                  <a:pt x="789309" y="326288"/>
                </a:cubicBezTo>
                <a:cubicBezTo>
                  <a:pt x="794091" y="333377"/>
                  <a:pt x="797361" y="338378"/>
                  <a:pt x="780308" y="349789"/>
                </a:cubicBezTo>
                <a:cubicBezTo>
                  <a:pt x="763255" y="361201"/>
                  <a:pt x="715587" y="382002"/>
                  <a:pt x="686993" y="394757"/>
                </a:cubicBezTo>
                <a:cubicBezTo>
                  <a:pt x="658399" y="407512"/>
                  <a:pt x="617817" y="408756"/>
                  <a:pt x="608744" y="426320"/>
                </a:cubicBezTo>
                <a:cubicBezTo>
                  <a:pt x="599671" y="443884"/>
                  <a:pt x="633665" y="482894"/>
                  <a:pt x="632556" y="500139"/>
                </a:cubicBezTo>
                <a:cubicBezTo>
                  <a:pt x="631447" y="517384"/>
                  <a:pt x="618018" y="528918"/>
                  <a:pt x="602087" y="529789"/>
                </a:cubicBezTo>
                <a:cubicBezTo>
                  <a:pt x="586156" y="530660"/>
                  <a:pt x="556865" y="497228"/>
                  <a:pt x="536967" y="505368"/>
                </a:cubicBezTo>
                <a:cubicBezTo>
                  <a:pt x="517069" y="513508"/>
                  <a:pt x="505135" y="552967"/>
                  <a:pt x="488126" y="559636"/>
                </a:cubicBezTo>
                <a:cubicBezTo>
                  <a:pt x="471117" y="566305"/>
                  <a:pt x="446217" y="553523"/>
                  <a:pt x="434912" y="545383"/>
                </a:cubicBezTo>
                <a:cubicBezTo>
                  <a:pt x="423607" y="537243"/>
                  <a:pt x="432199" y="522702"/>
                  <a:pt x="420293" y="510796"/>
                </a:cubicBezTo>
                <a:cubicBezTo>
                  <a:pt x="408387" y="498890"/>
                  <a:pt x="377494" y="482990"/>
                  <a:pt x="363475" y="473945"/>
                </a:cubicBezTo>
                <a:cubicBezTo>
                  <a:pt x="349456" y="464901"/>
                  <a:pt x="351953" y="461854"/>
                  <a:pt x="336179" y="456529"/>
                </a:cubicBezTo>
                <a:cubicBezTo>
                  <a:pt x="320405" y="451204"/>
                  <a:pt x="283010" y="450128"/>
                  <a:pt x="268832" y="441993"/>
                </a:cubicBezTo>
                <a:cubicBezTo>
                  <a:pt x="254654" y="433858"/>
                  <a:pt x="265149" y="426665"/>
                  <a:pt x="251111" y="407716"/>
                </a:cubicBezTo>
                <a:cubicBezTo>
                  <a:pt x="237073" y="388767"/>
                  <a:pt x="198698" y="345727"/>
                  <a:pt x="184605" y="328301"/>
                </a:cubicBezTo>
                <a:cubicBezTo>
                  <a:pt x="170512" y="310875"/>
                  <a:pt x="173398" y="314349"/>
                  <a:pt x="166552" y="303160"/>
                </a:cubicBezTo>
                <a:cubicBezTo>
                  <a:pt x="159706" y="291971"/>
                  <a:pt x="144843" y="294642"/>
                  <a:pt x="121824" y="272020"/>
                </a:cubicBezTo>
                <a:cubicBezTo>
                  <a:pt x="98805" y="249398"/>
                  <a:pt x="62056" y="201373"/>
                  <a:pt x="42006" y="162002"/>
                </a:cubicBezTo>
                <a:cubicBezTo>
                  <a:pt x="21956" y="122631"/>
                  <a:pt x="-6976" y="58371"/>
                  <a:pt x="1525" y="35795"/>
                </a:cubicBezTo>
                <a:close/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олилиния 6"/>
          <p:cNvSpPr/>
          <p:nvPr/>
        </p:nvSpPr>
        <p:spPr>
          <a:xfrm>
            <a:off x="429723" y="3149128"/>
            <a:ext cx="795036" cy="636068"/>
          </a:xfrm>
          <a:custGeom>
            <a:avLst/>
            <a:gdLst>
              <a:gd name="connsiteX0" fmla="*/ 21996 w 752007"/>
              <a:gd name="connsiteY0" fmla="*/ 565622 h 638471"/>
              <a:gd name="connsiteX1" fmla="*/ 21996 w 752007"/>
              <a:gd name="connsiteY1" fmla="*/ 501328 h 638471"/>
              <a:gd name="connsiteX2" fmla="*/ 565 w 752007"/>
              <a:gd name="connsiteY2" fmla="*/ 479897 h 638471"/>
              <a:gd name="connsiteX3" fmla="*/ 48190 w 752007"/>
              <a:gd name="connsiteY3" fmla="*/ 429891 h 638471"/>
              <a:gd name="connsiteX4" fmla="*/ 41046 w 752007"/>
              <a:gd name="connsiteY4" fmla="*/ 270347 h 638471"/>
              <a:gd name="connsiteX5" fmla="*/ 145821 w 752007"/>
              <a:gd name="connsiteY5" fmla="*/ 260822 h 638471"/>
              <a:gd name="connsiteX6" fmla="*/ 219640 w 752007"/>
              <a:gd name="connsiteY6" fmla="*/ 227485 h 638471"/>
              <a:gd name="connsiteX7" fmla="*/ 252977 w 752007"/>
              <a:gd name="connsiteY7" fmla="*/ 146522 h 638471"/>
              <a:gd name="connsiteX8" fmla="*/ 312509 w 752007"/>
              <a:gd name="connsiteY8" fmla="*/ 117947 h 638471"/>
              <a:gd name="connsiteX9" fmla="*/ 288696 w 752007"/>
              <a:gd name="connsiteY9" fmla="*/ 94135 h 638471"/>
              <a:gd name="connsiteX10" fmla="*/ 329177 w 752007"/>
              <a:gd name="connsiteY10" fmla="*/ 44128 h 638471"/>
              <a:gd name="connsiteX11" fmla="*/ 369659 w 752007"/>
              <a:gd name="connsiteY11" fmla="*/ 53653 h 638471"/>
              <a:gd name="connsiteX12" fmla="*/ 414902 w 752007"/>
              <a:gd name="connsiteY12" fmla="*/ 1266 h 638471"/>
              <a:gd name="connsiteX13" fmla="*/ 464909 w 752007"/>
              <a:gd name="connsiteY13" fmla="*/ 20316 h 638471"/>
              <a:gd name="connsiteX14" fmla="*/ 524440 w 752007"/>
              <a:gd name="connsiteY14" fmla="*/ 65560 h 638471"/>
              <a:gd name="connsiteX15" fmla="*/ 564921 w 752007"/>
              <a:gd name="connsiteY15" fmla="*/ 53653 h 638471"/>
              <a:gd name="connsiteX16" fmla="*/ 633977 w 752007"/>
              <a:gd name="connsiteY16" fmla="*/ 96516 h 638471"/>
              <a:gd name="connsiteX17" fmla="*/ 607784 w 752007"/>
              <a:gd name="connsiteY17" fmla="*/ 127472 h 638471"/>
              <a:gd name="connsiteX18" fmla="*/ 619690 w 752007"/>
              <a:gd name="connsiteY18" fmla="*/ 175097 h 638471"/>
              <a:gd name="connsiteX19" fmla="*/ 633977 w 752007"/>
              <a:gd name="connsiteY19" fmla="*/ 215578 h 638471"/>
              <a:gd name="connsiteX20" fmla="*/ 681602 w 752007"/>
              <a:gd name="connsiteY20" fmla="*/ 265585 h 638471"/>
              <a:gd name="connsiteX21" fmla="*/ 714940 w 752007"/>
              <a:gd name="connsiteY21" fmla="*/ 320353 h 638471"/>
              <a:gd name="connsiteX22" fmla="*/ 750659 w 752007"/>
              <a:gd name="connsiteY22" fmla="*/ 360835 h 638471"/>
              <a:gd name="connsiteX23" fmla="*/ 664934 w 752007"/>
              <a:gd name="connsiteY23" fmla="*/ 403697 h 638471"/>
              <a:gd name="connsiteX24" fmla="*/ 648265 w 752007"/>
              <a:gd name="connsiteY24" fmla="*/ 403697 h 638471"/>
              <a:gd name="connsiteX25" fmla="*/ 686365 w 752007"/>
              <a:gd name="connsiteY25" fmla="*/ 448941 h 638471"/>
              <a:gd name="connsiteX26" fmla="*/ 688746 w 752007"/>
              <a:gd name="connsiteY26" fmla="*/ 527522 h 638471"/>
              <a:gd name="connsiteX27" fmla="*/ 614927 w 752007"/>
              <a:gd name="connsiteY27" fmla="*/ 546572 h 638471"/>
              <a:gd name="connsiteX28" fmla="*/ 595877 w 752007"/>
              <a:gd name="connsiteY28" fmla="*/ 632297 h 638471"/>
              <a:gd name="connsiteX29" fmla="*/ 529202 w 752007"/>
              <a:gd name="connsiteY29" fmla="*/ 625153 h 638471"/>
              <a:gd name="connsiteX30" fmla="*/ 305365 w 752007"/>
              <a:gd name="connsiteY30" fmla="*/ 572766 h 638471"/>
              <a:gd name="connsiteX31" fmla="*/ 198209 w 752007"/>
              <a:gd name="connsiteY31" fmla="*/ 534666 h 638471"/>
              <a:gd name="connsiteX32" fmla="*/ 21996 w 752007"/>
              <a:gd name="connsiteY32" fmla="*/ 565622 h 638471"/>
              <a:gd name="connsiteX0" fmla="*/ 21996 w 752007"/>
              <a:gd name="connsiteY0" fmla="*/ 565622 h 638471"/>
              <a:gd name="connsiteX1" fmla="*/ 21996 w 752007"/>
              <a:gd name="connsiteY1" fmla="*/ 501328 h 638471"/>
              <a:gd name="connsiteX2" fmla="*/ 565 w 752007"/>
              <a:gd name="connsiteY2" fmla="*/ 479897 h 638471"/>
              <a:gd name="connsiteX3" fmla="*/ 48190 w 752007"/>
              <a:gd name="connsiteY3" fmla="*/ 429891 h 638471"/>
              <a:gd name="connsiteX4" fmla="*/ 60039 w 752007"/>
              <a:gd name="connsiteY4" fmla="*/ 281201 h 638471"/>
              <a:gd name="connsiteX5" fmla="*/ 145821 w 752007"/>
              <a:gd name="connsiteY5" fmla="*/ 260822 h 638471"/>
              <a:gd name="connsiteX6" fmla="*/ 219640 w 752007"/>
              <a:gd name="connsiteY6" fmla="*/ 227485 h 638471"/>
              <a:gd name="connsiteX7" fmla="*/ 252977 w 752007"/>
              <a:gd name="connsiteY7" fmla="*/ 146522 h 638471"/>
              <a:gd name="connsiteX8" fmla="*/ 312509 w 752007"/>
              <a:gd name="connsiteY8" fmla="*/ 117947 h 638471"/>
              <a:gd name="connsiteX9" fmla="*/ 288696 w 752007"/>
              <a:gd name="connsiteY9" fmla="*/ 94135 h 638471"/>
              <a:gd name="connsiteX10" fmla="*/ 329177 w 752007"/>
              <a:gd name="connsiteY10" fmla="*/ 44128 h 638471"/>
              <a:gd name="connsiteX11" fmla="*/ 369659 w 752007"/>
              <a:gd name="connsiteY11" fmla="*/ 53653 h 638471"/>
              <a:gd name="connsiteX12" fmla="*/ 414902 w 752007"/>
              <a:gd name="connsiteY12" fmla="*/ 1266 h 638471"/>
              <a:gd name="connsiteX13" fmla="*/ 464909 w 752007"/>
              <a:gd name="connsiteY13" fmla="*/ 20316 h 638471"/>
              <a:gd name="connsiteX14" fmla="*/ 524440 w 752007"/>
              <a:gd name="connsiteY14" fmla="*/ 65560 h 638471"/>
              <a:gd name="connsiteX15" fmla="*/ 564921 w 752007"/>
              <a:gd name="connsiteY15" fmla="*/ 53653 h 638471"/>
              <a:gd name="connsiteX16" fmla="*/ 633977 w 752007"/>
              <a:gd name="connsiteY16" fmla="*/ 96516 h 638471"/>
              <a:gd name="connsiteX17" fmla="*/ 607784 w 752007"/>
              <a:gd name="connsiteY17" fmla="*/ 127472 h 638471"/>
              <a:gd name="connsiteX18" fmla="*/ 619690 w 752007"/>
              <a:gd name="connsiteY18" fmla="*/ 175097 h 638471"/>
              <a:gd name="connsiteX19" fmla="*/ 633977 w 752007"/>
              <a:gd name="connsiteY19" fmla="*/ 215578 h 638471"/>
              <a:gd name="connsiteX20" fmla="*/ 681602 w 752007"/>
              <a:gd name="connsiteY20" fmla="*/ 265585 h 638471"/>
              <a:gd name="connsiteX21" fmla="*/ 714940 w 752007"/>
              <a:gd name="connsiteY21" fmla="*/ 320353 h 638471"/>
              <a:gd name="connsiteX22" fmla="*/ 750659 w 752007"/>
              <a:gd name="connsiteY22" fmla="*/ 360835 h 638471"/>
              <a:gd name="connsiteX23" fmla="*/ 664934 w 752007"/>
              <a:gd name="connsiteY23" fmla="*/ 403697 h 638471"/>
              <a:gd name="connsiteX24" fmla="*/ 648265 w 752007"/>
              <a:gd name="connsiteY24" fmla="*/ 403697 h 638471"/>
              <a:gd name="connsiteX25" fmla="*/ 686365 w 752007"/>
              <a:gd name="connsiteY25" fmla="*/ 448941 h 638471"/>
              <a:gd name="connsiteX26" fmla="*/ 688746 w 752007"/>
              <a:gd name="connsiteY26" fmla="*/ 527522 h 638471"/>
              <a:gd name="connsiteX27" fmla="*/ 614927 w 752007"/>
              <a:gd name="connsiteY27" fmla="*/ 546572 h 638471"/>
              <a:gd name="connsiteX28" fmla="*/ 595877 w 752007"/>
              <a:gd name="connsiteY28" fmla="*/ 632297 h 638471"/>
              <a:gd name="connsiteX29" fmla="*/ 529202 w 752007"/>
              <a:gd name="connsiteY29" fmla="*/ 625153 h 638471"/>
              <a:gd name="connsiteX30" fmla="*/ 305365 w 752007"/>
              <a:gd name="connsiteY30" fmla="*/ 572766 h 638471"/>
              <a:gd name="connsiteX31" fmla="*/ 198209 w 752007"/>
              <a:gd name="connsiteY31" fmla="*/ 534666 h 638471"/>
              <a:gd name="connsiteX32" fmla="*/ 21996 w 752007"/>
              <a:gd name="connsiteY32" fmla="*/ 565622 h 638471"/>
              <a:gd name="connsiteX0" fmla="*/ 64871 w 794882"/>
              <a:gd name="connsiteY0" fmla="*/ 565622 h 638471"/>
              <a:gd name="connsiteX1" fmla="*/ 64871 w 794882"/>
              <a:gd name="connsiteY1" fmla="*/ 501328 h 638471"/>
              <a:gd name="connsiteX2" fmla="*/ 43440 w 794882"/>
              <a:gd name="connsiteY2" fmla="*/ 479897 h 638471"/>
              <a:gd name="connsiteX3" fmla="*/ 1524 w 794882"/>
              <a:gd name="connsiteY3" fmla="*/ 362057 h 638471"/>
              <a:gd name="connsiteX4" fmla="*/ 102914 w 794882"/>
              <a:gd name="connsiteY4" fmla="*/ 281201 h 638471"/>
              <a:gd name="connsiteX5" fmla="*/ 188696 w 794882"/>
              <a:gd name="connsiteY5" fmla="*/ 260822 h 638471"/>
              <a:gd name="connsiteX6" fmla="*/ 262515 w 794882"/>
              <a:gd name="connsiteY6" fmla="*/ 227485 h 638471"/>
              <a:gd name="connsiteX7" fmla="*/ 295852 w 794882"/>
              <a:gd name="connsiteY7" fmla="*/ 146522 h 638471"/>
              <a:gd name="connsiteX8" fmla="*/ 355384 w 794882"/>
              <a:gd name="connsiteY8" fmla="*/ 117947 h 638471"/>
              <a:gd name="connsiteX9" fmla="*/ 331571 w 794882"/>
              <a:gd name="connsiteY9" fmla="*/ 94135 h 638471"/>
              <a:gd name="connsiteX10" fmla="*/ 372052 w 794882"/>
              <a:gd name="connsiteY10" fmla="*/ 44128 h 638471"/>
              <a:gd name="connsiteX11" fmla="*/ 412534 w 794882"/>
              <a:gd name="connsiteY11" fmla="*/ 53653 h 638471"/>
              <a:gd name="connsiteX12" fmla="*/ 457777 w 794882"/>
              <a:gd name="connsiteY12" fmla="*/ 1266 h 638471"/>
              <a:gd name="connsiteX13" fmla="*/ 507784 w 794882"/>
              <a:gd name="connsiteY13" fmla="*/ 20316 h 638471"/>
              <a:gd name="connsiteX14" fmla="*/ 567315 w 794882"/>
              <a:gd name="connsiteY14" fmla="*/ 65560 h 638471"/>
              <a:gd name="connsiteX15" fmla="*/ 607796 w 794882"/>
              <a:gd name="connsiteY15" fmla="*/ 53653 h 638471"/>
              <a:gd name="connsiteX16" fmla="*/ 676852 w 794882"/>
              <a:gd name="connsiteY16" fmla="*/ 96516 h 638471"/>
              <a:gd name="connsiteX17" fmla="*/ 650659 w 794882"/>
              <a:gd name="connsiteY17" fmla="*/ 127472 h 638471"/>
              <a:gd name="connsiteX18" fmla="*/ 662565 w 794882"/>
              <a:gd name="connsiteY18" fmla="*/ 175097 h 638471"/>
              <a:gd name="connsiteX19" fmla="*/ 676852 w 794882"/>
              <a:gd name="connsiteY19" fmla="*/ 215578 h 638471"/>
              <a:gd name="connsiteX20" fmla="*/ 724477 w 794882"/>
              <a:gd name="connsiteY20" fmla="*/ 265585 h 638471"/>
              <a:gd name="connsiteX21" fmla="*/ 757815 w 794882"/>
              <a:gd name="connsiteY21" fmla="*/ 320353 h 638471"/>
              <a:gd name="connsiteX22" fmla="*/ 793534 w 794882"/>
              <a:gd name="connsiteY22" fmla="*/ 360835 h 638471"/>
              <a:gd name="connsiteX23" fmla="*/ 707809 w 794882"/>
              <a:gd name="connsiteY23" fmla="*/ 403697 h 638471"/>
              <a:gd name="connsiteX24" fmla="*/ 691140 w 794882"/>
              <a:gd name="connsiteY24" fmla="*/ 403697 h 638471"/>
              <a:gd name="connsiteX25" fmla="*/ 729240 w 794882"/>
              <a:gd name="connsiteY25" fmla="*/ 448941 h 638471"/>
              <a:gd name="connsiteX26" fmla="*/ 731621 w 794882"/>
              <a:gd name="connsiteY26" fmla="*/ 527522 h 638471"/>
              <a:gd name="connsiteX27" fmla="*/ 657802 w 794882"/>
              <a:gd name="connsiteY27" fmla="*/ 546572 h 638471"/>
              <a:gd name="connsiteX28" fmla="*/ 638752 w 794882"/>
              <a:gd name="connsiteY28" fmla="*/ 632297 h 638471"/>
              <a:gd name="connsiteX29" fmla="*/ 572077 w 794882"/>
              <a:gd name="connsiteY29" fmla="*/ 625153 h 638471"/>
              <a:gd name="connsiteX30" fmla="*/ 348240 w 794882"/>
              <a:gd name="connsiteY30" fmla="*/ 572766 h 638471"/>
              <a:gd name="connsiteX31" fmla="*/ 241084 w 794882"/>
              <a:gd name="connsiteY31" fmla="*/ 534666 h 638471"/>
              <a:gd name="connsiteX32" fmla="*/ 64871 w 794882"/>
              <a:gd name="connsiteY32" fmla="*/ 565622 h 638471"/>
              <a:gd name="connsiteX0" fmla="*/ 72894 w 802905"/>
              <a:gd name="connsiteY0" fmla="*/ 565622 h 638471"/>
              <a:gd name="connsiteX1" fmla="*/ 72894 w 802905"/>
              <a:gd name="connsiteY1" fmla="*/ 501328 h 638471"/>
              <a:gd name="connsiteX2" fmla="*/ 51463 w 802905"/>
              <a:gd name="connsiteY2" fmla="*/ 479897 h 638471"/>
              <a:gd name="connsiteX3" fmla="*/ 9017 w 802905"/>
              <a:gd name="connsiteY3" fmla="*/ 489479 h 638471"/>
              <a:gd name="connsiteX4" fmla="*/ 9547 w 802905"/>
              <a:gd name="connsiteY4" fmla="*/ 362057 h 638471"/>
              <a:gd name="connsiteX5" fmla="*/ 110937 w 802905"/>
              <a:gd name="connsiteY5" fmla="*/ 281201 h 638471"/>
              <a:gd name="connsiteX6" fmla="*/ 196719 w 802905"/>
              <a:gd name="connsiteY6" fmla="*/ 260822 h 638471"/>
              <a:gd name="connsiteX7" fmla="*/ 270538 w 802905"/>
              <a:gd name="connsiteY7" fmla="*/ 227485 h 638471"/>
              <a:gd name="connsiteX8" fmla="*/ 303875 w 802905"/>
              <a:gd name="connsiteY8" fmla="*/ 146522 h 638471"/>
              <a:gd name="connsiteX9" fmla="*/ 363407 w 802905"/>
              <a:gd name="connsiteY9" fmla="*/ 117947 h 638471"/>
              <a:gd name="connsiteX10" fmla="*/ 339594 w 802905"/>
              <a:gd name="connsiteY10" fmla="*/ 94135 h 638471"/>
              <a:gd name="connsiteX11" fmla="*/ 380075 w 802905"/>
              <a:gd name="connsiteY11" fmla="*/ 44128 h 638471"/>
              <a:gd name="connsiteX12" fmla="*/ 420557 w 802905"/>
              <a:gd name="connsiteY12" fmla="*/ 53653 h 638471"/>
              <a:gd name="connsiteX13" fmla="*/ 465800 w 802905"/>
              <a:gd name="connsiteY13" fmla="*/ 1266 h 638471"/>
              <a:gd name="connsiteX14" fmla="*/ 515807 w 802905"/>
              <a:gd name="connsiteY14" fmla="*/ 20316 h 638471"/>
              <a:gd name="connsiteX15" fmla="*/ 575338 w 802905"/>
              <a:gd name="connsiteY15" fmla="*/ 65560 h 638471"/>
              <a:gd name="connsiteX16" fmla="*/ 615819 w 802905"/>
              <a:gd name="connsiteY16" fmla="*/ 53653 h 638471"/>
              <a:gd name="connsiteX17" fmla="*/ 684875 w 802905"/>
              <a:gd name="connsiteY17" fmla="*/ 96516 h 638471"/>
              <a:gd name="connsiteX18" fmla="*/ 658682 w 802905"/>
              <a:gd name="connsiteY18" fmla="*/ 127472 h 638471"/>
              <a:gd name="connsiteX19" fmla="*/ 670588 w 802905"/>
              <a:gd name="connsiteY19" fmla="*/ 175097 h 638471"/>
              <a:gd name="connsiteX20" fmla="*/ 684875 w 802905"/>
              <a:gd name="connsiteY20" fmla="*/ 215578 h 638471"/>
              <a:gd name="connsiteX21" fmla="*/ 732500 w 802905"/>
              <a:gd name="connsiteY21" fmla="*/ 265585 h 638471"/>
              <a:gd name="connsiteX22" fmla="*/ 765838 w 802905"/>
              <a:gd name="connsiteY22" fmla="*/ 320353 h 638471"/>
              <a:gd name="connsiteX23" fmla="*/ 801557 w 802905"/>
              <a:gd name="connsiteY23" fmla="*/ 360835 h 638471"/>
              <a:gd name="connsiteX24" fmla="*/ 715832 w 802905"/>
              <a:gd name="connsiteY24" fmla="*/ 403697 h 638471"/>
              <a:gd name="connsiteX25" fmla="*/ 699163 w 802905"/>
              <a:gd name="connsiteY25" fmla="*/ 403697 h 638471"/>
              <a:gd name="connsiteX26" fmla="*/ 737263 w 802905"/>
              <a:gd name="connsiteY26" fmla="*/ 448941 h 638471"/>
              <a:gd name="connsiteX27" fmla="*/ 739644 w 802905"/>
              <a:gd name="connsiteY27" fmla="*/ 527522 h 638471"/>
              <a:gd name="connsiteX28" fmla="*/ 665825 w 802905"/>
              <a:gd name="connsiteY28" fmla="*/ 546572 h 638471"/>
              <a:gd name="connsiteX29" fmla="*/ 646775 w 802905"/>
              <a:gd name="connsiteY29" fmla="*/ 632297 h 638471"/>
              <a:gd name="connsiteX30" fmla="*/ 580100 w 802905"/>
              <a:gd name="connsiteY30" fmla="*/ 625153 h 638471"/>
              <a:gd name="connsiteX31" fmla="*/ 356263 w 802905"/>
              <a:gd name="connsiteY31" fmla="*/ 572766 h 638471"/>
              <a:gd name="connsiteX32" fmla="*/ 249107 w 802905"/>
              <a:gd name="connsiteY32" fmla="*/ 534666 h 638471"/>
              <a:gd name="connsiteX33" fmla="*/ 72894 w 802905"/>
              <a:gd name="connsiteY33" fmla="*/ 565622 h 638471"/>
              <a:gd name="connsiteX0" fmla="*/ 74037 w 804048"/>
              <a:gd name="connsiteY0" fmla="*/ 565622 h 638471"/>
              <a:gd name="connsiteX1" fmla="*/ 74037 w 804048"/>
              <a:gd name="connsiteY1" fmla="*/ 501328 h 638471"/>
              <a:gd name="connsiteX2" fmla="*/ 10160 w 804048"/>
              <a:gd name="connsiteY2" fmla="*/ 489479 h 638471"/>
              <a:gd name="connsiteX3" fmla="*/ 10690 w 804048"/>
              <a:gd name="connsiteY3" fmla="*/ 362057 h 638471"/>
              <a:gd name="connsiteX4" fmla="*/ 112080 w 804048"/>
              <a:gd name="connsiteY4" fmla="*/ 281201 h 638471"/>
              <a:gd name="connsiteX5" fmla="*/ 197862 w 804048"/>
              <a:gd name="connsiteY5" fmla="*/ 260822 h 638471"/>
              <a:gd name="connsiteX6" fmla="*/ 271681 w 804048"/>
              <a:gd name="connsiteY6" fmla="*/ 227485 h 638471"/>
              <a:gd name="connsiteX7" fmla="*/ 305018 w 804048"/>
              <a:gd name="connsiteY7" fmla="*/ 146522 h 638471"/>
              <a:gd name="connsiteX8" fmla="*/ 364550 w 804048"/>
              <a:gd name="connsiteY8" fmla="*/ 117947 h 638471"/>
              <a:gd name="connsiteX9" fmla="*/ 340737 w 804048"/>
              <a:gd name="connsiteY9" fmla="*/ 94135 h 638471"/>
              <a:gd name="connsiteX10" fmla="*/ 381218 w 804048"/>
              <a:gd name="connsiteY10" fmla="*/ 44128 h 638471"/>
              <a:gd name="connsiteX11" fmla="*/ 421700 w 804048"/>
              <a:gd name="connsiteY11" fmla="*/ 53653 h 638471"/>
              <a:gd name="connsiteX12" fmla="*/ 466943 w 804048"/>
              <a:gd name="connsiteY12" fmla="*/ 1266 h 638471"/>
              <a:gd name="connsiteX13" fmla="*/ 516950 w 804048"/>
              <a:gd name="connsiteY13" fmla="*/ 20316 h 638471"/>
              <a:gd name="connsiteX14" fmla="*/ 576481 w 804048"/>
              <a:gd name="connsiteY14" fmla="*/ 65560 h 638471"/>
              <a:gd name="connsiteX15" fmla="*/ 616962 w 804048"/>
              <a:gd name="connsiteY15" fmla="*/ 53653 h 638471"/>
              <a:gd name="connsiteX16" fmla="*/ 686018 w 804048"/>
              <a:gd name="connsiteY16" fmla="*/ 96516 h 638471"/>
              <a:gd name="connsiteX17" fmla="*/ 659825 w 804048"/>
              <a:gd name="connsiteY17" fmla="*/ 127472 h 638471"/>
              <a:gd name="connsiteX18" fmla="*/ 671731 w 804048"/>
              <a:gd name="connsiteY18" fmla="*/ 175097 h 638471"/>
              <a:gd name="connsiteX19" fmla="*/ 686018 w 804048"/>
              <a:gd name="connsiteY19" fmla="*/ 215578 h 638471"/>
              <a:gd name="connsiteX20" fmla="*/ 733643 w 804048"/>
              <a:gd name="connsiteY20" fmla="*/ 265585 h 638471"/>
              <a:gd name="connsiteX21" fmla="*/ 766981 w 804048"/>
              <a:gd name="connsiteY21" fmla="*/ 320353 h 638471"/>
              <a:gd name="connsiteX22" fmla="*/ 802700 w 804048"/>
              <a:gd name="connsiteY22" fmla="*/ 360835 h 638471"/>
              <a:gd name="connsiteX23" fmla="*/ 716975 w 804048"/>
              <a:gd name="connsiteY23" fmla="*/ 403697 h 638471"/>
              <a:gd name="connsiteX24" fmla="*/ 700306 w 804048"/>
              <a:gd name="connsiteY24" fmla="*/ 403697 h 638471"/>
              <a:gd name="connsiteX25" fmla="*/ 738406 w 804048"/>
              <a:gd name="connsiteY25" fmla="*/ 448941 h 638471"/>
              <a:gd name="connsiteX26" fmla="*/ 740787 w 804048"/>
              <a:gd name="connsiteY26" fmla="*/ 527522 h 638471"/>
              <a:gd name="connsiteX27" fmla="*/ 666968 w 804048"/>
              <a:gd name="connsiteY27" fmla="*/ 546572 h 638471"/>
              <a:gd name="connsiteX28" fmla="*/ 647918 w 804048"/>
              <a:gd name="connsiteY28" fmla="*/ 632297 h 638471"/>
              <a:gd name="connsiteX29" fmla="*/ 581243 w 804048"/>
              <a:gd name="connsiteY29" fmla="*/ 625153 h 638471"/>
              <a:gd name="connsiteX30" fmla="*/ 357406 w 804048"/>
              <a:gd name="connsiteY30" fmla="*/ 572766 h 638471"/>
              <a:gd name="connsiteX31" fmla="*/ 250250 w 804048"/>
              <a:gd name="connsiteY31" fmla="*/ 534666 h 638471"/>
              <a:gd name="connsiteX32" fmla="*/ 74037 w 804048"/>
              <a:gd name="connsiteY32" fmla="*/ 565622 h 638471"/>
              <a:gd name="connsiteX0" fmla="*/ 74037 w 804048"/>
              <a:gd name="connsiteY0" fmla="*/ 565622 h 638471"/>
              <a:gd name="connsiteX1" fmla="*/ 60471 w 804048"/>
              <a:gd name="connsiteY1" fmla="*/ 512181 h 638471"/>
              <a:gd name="connsiteX2" fmla="*/ 10160 w 804048"/>
              <a:gd name="connsiteY2" fmla="*/ 489479 h 638471"/>
              <a:gd name="connsiteX3" fmla="*/ 10690 w 804048"/>
              <a:gd name="connsiteY3" fmla="*/ 362057 h 638471"/>
              <a:gd name="connsiteX4" fmla="*/ 112080 w 804048"/>
              <a:gd name="connsiteY4" fmla="*/ 281201 h 638471"/>
              <a:gd name="connsiteX5" fmla="*/ 197862 w 804048"/>
              <a:gd name="connsiteY5" fmla="*/ 260822 h 638471"/>
              <a:gd name="connsiteX6" fmla="*/ 271681 w 804048"/>
              <a:gd name="connsiteY6" fmla="*/ 227485 h 638471"/>
              <a:gd name="connsiteX7" fmla="*/ 305018 w 804048"/>
              <a:gd name="connsiteY7" fmla="*/ 146522 h 638471"/>
              <a:gd name="connsiteX8" fmla="*/ 364550 w 804048"/>
              <a:gd name="connsiteY8" fmla="*/ 117947 h 638471"/>
              <a:gd name="connsiteX9" fmla="*/ 340737 w 804048"/>
              <a:gd name="connsiteY9" fmla="*/ 94135 h 638471"/>
              <a:gd name="connsiteX10" fmla="*/ 381218 w 804048"/>
              <a:gd name="connsiteY10" fmla="*/ 44128 h 638471"/>
              <a:gd name="connsiteX11" fmla="*/ 421700 w 804048"/>
              <a:gd name="connsiteY11" fmla="*/ 53653 h 638471"/>
              <a:gd name="connsiteX12" fmla="*/ 466943 w 804048"/>
              <a:gd name="connsiteY12" fmla="*/ 1266 h 638471"/>
              <a:gd name="connsiteX13" fmla="*/ 516950 w 804048"/>
              <a:gd name="connsiteY13" fmla="*/ 20316 h 638471"/>
              <a:gd name="connsiteX14" fmla="*/ 576481 w 804048"/>
              <a:gd name="connsiteY14" fmla="*/ 65560 h 638471"/>
              <a:gd name="connsiteX15" fmla="*/ 616962 w 804048"/>
              <a:gd name="connsiteY15" fmla="*/ 53653 h 638471"/>
              <a:gd name="connsiteX16" fmla="*/ 686018 w 804048"/>
              <a:gd name="connsiteY16" fmla="*/ 96516 h 638471"/>
              <a:gd name="connsiteX17" fmla="*/ 659825 w 804048"/>
              <a:gd name="connsiteY17" fmla="*/ 127472 h 638471"/>
              <a:gd name="connsiteX18" fmla="*/ 671731 w 804048"/>
              <a:gd name="connsiteY18" fmla="*/ 175097 h 638471"/>
              <a:gd name="connsiteX19" fmla="*/ 686018 w 804048"/>
              <a:gd name="connsiteY19" fmla="*/ 215578 h 638471"/>
              <a:gd name="connsiteX20" fmla="*/ 733643 w 804048"/>
              <a:gd name="connsiteY20" fmla="*/ 265585 h 638471"/>
              <a:gd name="connsiteX21" fmla="*/ 766981 w 804048"/>
              <a:gd name="connsiteY21" fmla="*/ 320353 h 638471"/>
              <a:gd name="connsiteX22" fmla="*/ 802700 w 804048"/>
              <a:gd name="connsiteY22" fmla="*/ 360835 h 638471"/>
              <a:gd name="connsiteX23" fmla="*/ 716975 w 804048"/>
              <a:gd name="connsiteY23" fmla="*/ 403697 h 638471"/>
              <a:gd name="connsiteX24" fmla="*/ 700306 w 804048"/>
              <a:gd name="connsiteY24" fmla="*/ 403697 h 638471"/>
              <a:gd name="connsiteX25" fmla="*/ 738406 w 804048"/>
              <a:gd name="connsiteY25" fmla="*/ 448941 h 638471"/>
              <a:gd name="connsiteX26" fmla="*/ 740787 w 804048"/>
              <a:gd name="connsiteY26" fmla="*/ 527522 h 638471"/>
              <a:gd name="connsiteX27" fmla="*/ 666968 w 804048"/>
              <a:gd name="connsiteY27" fmla="*/ 546572 h 638471"/>
              <a:gd name="connsiteX28" fmla="*/ 647918 w 804048"/>
              <a:gd name="connsiteY28" fmla="*/ 632297 h 638471"/>
              <a:gd name="connsiteX29" fmla="*/ 581243 w 804048"/>
              <a:gd name="connsiteY29" fmla="*/ 625153 h 638471"/>
              <a:gd name="connsiteX30" fmla="*/ 357406 w 804048"/>
              <a:gd name="connsiteY30" fmla="*/ 572766 h 638471"/>
              <a:gd name="connsiteX31" fmla="*/ 250250 w 804048"/>
              <a:gd name="connsiteY31" fmla="*/ 534666 h 638471"/>
              <a:gd name="connsiteX32" fmla="*/ 74037 w 804048"/>
              <a:gd name="connsiteY32" fmla="*/ 565622 h 638471"/>
              <a:gd name="connsiteX0" fmla="*/ 74037 w 804048"/>
              <a:gd name="connsiteY0" fmla="*/ 565622 h 638471"/>
              <a:gd name="connsiteX1" fmla="*/ 10160 w 804048"/>
              <a:gd name="connsiteY1" fmla="*/ 489479 h 638471"/>
              <a:gd name="connsiteX2" fmla="*/ 10690 w 804048"/>
              <a:gd name="connsiteY2" fmla="*/ 362057 h 638471"/>
              <a:gd name="connsiteX3" fmla="*/ 112080 w 804048"/>
              <a:gd name="connsiteY3" fmla="*/ 281201 h 638471"/>
              <a:gd name="connsiteX4" fmla="*/ 197862 w 804048"/>
              <a:gd name="connsiteY4" fmla="*/ 260822 h 638471"/>
              <a:gd name="connsiteX5" fmla="*/ 271681 w 804048"/>
              <a:gd name="connsiteY5" fmla="*/ 227485 h 638471"/>
              <a:gd name="connsiteX6" fmla="*/ 305018 w 804048"/>
              <a:gd name="connsiteY6" fmla="*/ 146522 h 638471"/>
              <a:gd name="connsiteX7" fmla="*/ 364550 w 804048"/>
              <a:gd name="connsiteY7" fmla="*/ 117947 h 638471"/>
              <a:gd name="connsiteX8" fmla="*/ 340737 w 804048"/>
              <a:gd name="connsiteY8" fmla="*/ 94135 h 638471"/>
              <a:gd name="connsiteX9" fmla="*/ 381218 w 804048"/>
              <a:gd name="connsiteY9" fmla="*/ 44128 h 638471"/>
              <a:gd name="connsiteX10" fmla="*/ 421700 w 804048"/>
              <a:gd name="connsiteY10" fmla="*/ 53653 h 638471"/>
              <a:gd name="connsiteX11" fmla="*/ 466943 w 804048"/>
              <a:gd name="connsiteY11" fmla="*/ 1266 h 638471"/>
              <a:gd name="connsiteX12" fmla="*/ 516950 w 804048"/>
              <a:gd name="connsiteY12" fmla="*/ 20316 h 638471"/>
              <a:gd name="connsiteX13" fmla="*/ 576481 w 804048"/>
              <a:gd name="connsiteY13" fmla="*/ 65560 h 638471"/>
              <a:gd name="connsiteX14" fmla="*/ 616962 w 804048"/>
              <a:gd name="connsiteY14" fmla="*/ 53653 h 638471"/>
              <a:gd name="connsiteX15" fmla="*/ 686018 w 804048"/>
              <a:gd name="connsiteY15" fmla="*/ 96516 h 638471"/>
              <a:gd name="connsiteX16" fmla="*/ 659825 w 804048"/>
              <a:gd name="connsiteY16" fmla="*/ 127472 h 638471"/>
              <a:gd name="connsiteX17" fmla="*/ 671731 w 804048"/>
              <a:gd name="connsiteY17" fmla="*/ 175097 h 638471"/>
              <a:gd name="connsiteX18" fmla="*/ 686018 w 804048"/>
              <a:gd name="connsiteY18" fmla="*/ 215578 h 638471"/>
              <a:gd name="connsiteX19" fmla="*/ 733643 w 804048"/>
              <a:gd name="connsiteY19" fmla="*/ 265585 h 638471"/>
              <a:gd name="connsiteX20" fmla="*/ 766981 w 804048"/>
              <a:gd name="connsiteY20" fmla="*/ 320353 h 638471"/>
              <a:gd name="connsiteX21" fmla="*/ 802700 w 804048"/>
              <a:gd name="connsiteY21" fmla="*/ 360835 h 638471"/>
              <a:gd name="connsiteX22" fmla="*/ 716975 w 804048"/>
              <a:gd name="connsiteY22" fmla="*/ 403697 h 638471"/>
              <a:gd name="connsiteX23" fmla="*/ 700306 w 804048"/>
              <a:gd name="connsiteY23" fmla="*/ 403697 h 638471"/>
              <a:gd name="connsiteX24" fmla="*/ 738406 w 804048"/>
              <a:gd name="connsiteY24" fmla="*/ 448941 h 638471"/>
              <a:gd name="connsiteX25" fmla="*/ 740787 w 804048"/>
              <a:gd name="connsiteY25" fmla="*/ 527522 h 638471"/>
              <a:gd name="connsiteX26" fmla="*/ 666968 w 804048"/>
              <a:gd name="connsiteY26" fmla="*/ 546572 h 638471"/>
              <a:gd name="connsiteX27" fmla="*/ 647918 w 804048"/>
              <a:gd name="connsiteY27" fmla="*/ 632297 h 638471"/>
              <a:gd name="connsiteX28" fmla="*/ 581243 w 804048"/>
              <a:gd name="connsiteY28" fmla="*/ 625153 h 638471"/>
              <a:gd name="connsiteX29" fmla="*/ 357406 w 804048"/>
              <a:gd name="connsiteY29" fmla="*/ 572766 h 638471"/>
              <a:gd name="connsiteX30" fmla="*/ 250250 w 804048"/>
              <a:gd name="connsiteY30" fmla="*/ 534666 h 638471"/>
              <a:gd name="connsiteX31" fmla="*/ 74037 w 804048"/>
              <a:gd name="connsiteY31" fmla="*/ 565622 h 638471"/>
              <a:gd name="connsiteX0" fmla="*/ 72282 w 802293"/>
              <a:gd name="connsiteY0" fmla="*/ 565622 h 638471"/>
              <a:gd name="connsiteX1" fmla="*/ 76240 w 802293"/>
              <a:gd name="connsiteY1" fmla="*/ 516612 h 638471"/>
              <a:gd name="connsiteX2" fmla="*/ 8405 w 802293"/>
              <a:gd name="connsiteY2" fmla="*/ 489479 h 638471"/>
              <a:gd name="connsiteX3" fmla="*/ 8935 w 802293"/>
              <a:gd name="connsiteY3" fmla="*/ 362057 h 638471"/>
              <a:gd name="connsiteX4" fmla="*/ 110325 w 802293"/>
              <a:gd name="connsiteY4" fmla="*/ 281201 h 638471"/>
              <a:gd name="connsiteX5" fmla="*/ 196107 w 802293"/>
              <a:gd name="connsiteY5" fmla="*/ 260822 h 638471"/>
              <a:gd name="connsiteX6" fmla="*/ 269926 w 802293"/>
              <a:gd name="connsiteY6" fmla="*/ 227485 h 638471"/>
              <a:gd name="connsiteX7" fmla="*/ 303263 w 802293"/>
              <a:gd name="connsiteY7" fmla="*/ 146522 h 638471"/>
              <a:gd name="connsiteX8" fmla="*/ 362795 w 802293"/>
              <a:gd name="connsiteY8" fmla="*/ 117947 h 638471"/>
              <a:gd name="connsiteX9" fmla="*/ 338982 w 802293"/>
              <a:gd name="connsiteY9" fmla="*/ 94135 h 638471"/>
              <a:gd name="connsiteX10" fmla="*/ 379463 w 802293"/>
              <a:gd name="connsiteY10" fmla="*/ 44128 h 638471"/>
              <a:gd name="connsiteX11" fmla="*/ 419945 w 802293"/>
              <a:gd name="connsiteY11" fmla="*/ 53653 h 638471"/>
              <a:gd name="connsiteX12" fmla="*/ 465188 w 802293"/>
              <a:gd name="connsiteY12" fmla="*/ 1266 h 638471"/>
              <a:gd name="connsiteX13" fmla="*/ 515195 w 802293"/>
              <a:gd name="connsiteY13" fmla="*/ 20316 h 638471"/>
              <a:gd name="connsiteX14" fmla="*/ 574726 w 802293"/>
              <a:gd name="connsiteY14" fmla="*/ 65560 h 638471"/>
              <a:gd name="connsiteX15" fmla="*/ 615207 w 802293"/>
              <a:gd name="connsiteY15" fmla="*/ 53653 h 638471"/>
              <a:gd name="connsiteX16" fmla="*/ 684263 w 802293"/>
              <a:gd name="connsiteY16" fmla="*/ 96516 h 638471"/>
              <a:gd name="connsiteX17" fmla="*/ 658070 w 802293"/>
              <a:gd name="connsiteY17" fmla="*/ 127472 h 638471"/>
              <a:gd name="connsiteX18" fmla="*/ 669976 w 802293"/>
              <a:gd name="connsiteY18" fmla="*/ 175097 h 638471"/>
              <a:gd name="connsiteX19" fmla="*/ 684263 w 802293"/>
              <a:gd name="connsiteY19" fmla="*/ 215578 h 638471"/>
              <a:gd name="connsiteX20" fmla="*/ 731888 w 802293"/>
              <a:gd name="connsiteY20" fmla="*/ 265585 h 638471"/>
              <a:gd name="connsiteX21" fmla="*/ 765226 w 802293"/>
              <a:gd name="connsiteY21" fmla="*/ 320353 h 638471"/>
              <a:gd name="connsiteX22" fmla="*/ 800945 w 802293"/>
              <a:gd name="connsiteY22" fmla="*/ 360835 h 638471"/>
              <a:gd name="connsiteX23" fmla="*/ 715220 w 802293"/>
              <a:gd name="connsiteY23" fmla="*/ 403697 h 638471"/>
              <a:gd name="connsiteX24" fmla="*/ 698551 w 802293"/>
              <a:gd name="connsiteY24" fmla="*/ 403697 h 638471"/>
              <a:gd name="connsiteX25" fmla="*/ 736651 w 802293"/>
              <a:gd name="connsiteY25" fmla="*/ 448941 h 638471"/>
              <a:gd name="connsiteX26" fmla="*/ 739032 w 802293"/>
              <a:gd name="connsiteY26" fmla="*/ 527522 h 638471"/>
              <a:gd name="connsiteX27" fmla="*/ 665213 w 802293"/>
              <a:gd name="connsiteY27" fmla="*/ 546572 h 638471"/>
              <a:gd name="connsiteX28" fmla="*/ 646163 w 802293"/>
              <a:gd name="connsiteY28" fmla="*/ 632297 h 638471"/>
              <a:gd name="connsiteX29" fmla="*/ 579488 w 802293"/>
              <a:gd name="connsiteY29" fmla="*/ 625153 h 638471"/>
              <a:gd name="connsiteX30" fmla="*/ 355651 w 802293"/>
              <a:gd name="connsiteY30" fmla="*/ 572766 h 638471"/>
              <a:gd name="connsiteX31" fmla="*/ 248495 w 802293"/>
              <a:gd name="connsiteY31" fmla="*/ 534666 h 638471"/>
              <a:gd name="connsiteX32" fmla="*/ 72282 w 802293"/>
              <a:gd name="connsiteY32" fmla="*/ 565622 h 638471"/>
              <a:gd name="connsiteX0" fmla="*/ 72156 w 802167"/>
              <a:gd name="connsiteY0" fmla="*/ 565622 h 638471"/>
              <a:gd name="connsiteX1" fmla="*/ 76114 w 802167"/>
              <a:gd name="connsiteY1" fmla="*/ 516612 h 638471"/>
              <a:gd name="connsiteX2" fmla="*/ 40840 w 802167"/>
              <a:gd name="connsiteY2" fmla="*/ 500332 h 638471"/>
              <a:gd name="connsiteX3" fmla="*/ 8279 w 802167"/>
              <a:gd name="connsiteY3" fmla="*/ 489479 h 638471"/>
              <a:gd name="connsiteX4" fmla="*/ 8809 w 802167"/>
              <a:gd name="connsiteY4" fmla="*/ 362057 h 638471"/>
              <a:gd name="connsiteX5" fmla="*/ 110199 w 802167"/>
              <a:gd name="connsiteY5" fmla="*/ 281201 h 638471"/>
              <a:gd name="connsiteX6" fmla="*/ 195981 w 802167"/>
              <a:gd name="connsiteY6" fmla="*/ 260822 h 638471"/>
              <a:gd name="connsiteX7" fmla="*/ 269800 w 802167"/>
              <a:gd name="connsiteY7" fmla="*/ 227485 h 638471"/>
              <a:gd name="connsiteX8" fmla="*/ 303137 w 802167"/>
              <a:gd name="connsiteY8" fmla="*/ 146522 h 638471"/>
              <a:gd name="connsiteX9" fmla="*/ 362669 w 802167"/>
              <a:gd name="connsiteY9" fmla="*/ 117947 h 638471"/>
              <a:gd name="connsiteX10" fmla="*/ 338856 w 802167"/>
              <a:gd name="connsiteY10" fmla="*/ 94135 h 638471"/>
              <a:gd name="connsiteX11" fmla="*/ 379337 w 802167"/>
              <a:gd name="connsiteY11" fmla="*/ 44128 h 638471"/>
              <a:gd name="connsiteX12" fmla="*/ 419819 w 802167"/>
              <a:gd name="connsiteY12" fmla="*/ 53653 h 638471"/>
              <a:gd name="connsiteX13" fmla="*/ 465062 w 802167"/>
              <a:gd name="connsiteY13" fmla="*/ 1266 h 638471"/>
              <a:gd name="connsiteX14" fmla="*/ 515069 w 802167"/>
              <a:gd name="connsiteY14" fmla="*/ 20316 h 638471"/>
              <a:gd name="connsiteX15" fmla="*/ 574600 w 802167"/>
              <a:gd name="connsiteY15" fmla="*/ 65560 h 638471"/>
              <a:gd name="connsiteX16" fmla="*/ 615081 w 802167"/>
              <a:gd name="connsiteY16" fmla="*/ 53653 h 638471"/>
              <a:gd name="connsiteX17" fmla="*/ 684137 w 802167"/>
              <a:gd name="connsiteY17" fmla="*/ 96516 h 638471"/>
              <a:gd name="connsiteX18" fmla="*/ 657944 w 802167"/>
              <a:gd name="connsiteY18" fmla="*/ 127472 h 638471"/>
              <a:gd name="connsiteX19" fmla="*/ 669850 w 802167"/>
              <a:gd name="connsiteY19" fmla="*/ 175097 h 638471"/>
              <a:gd name="connsiteX20" fmla="*/ 684137 w 802167"/>
              <a:gd name="connsiteY20" fmla="*/ 215578 h 638471"/>
              <a:gd name="connsiteX21" fmla="*/ 731762 w 802167"/>
              <a:gd name="connsiteY21" fmla="*/ 265585 h 638471"/>
              <a:gd name="connsiteX22" fmla="*/ 765100 w 802167"/>
              <a:gd name="connsiteY22" fmla="*/ 320353 h 638471"/>
              <a:gd name="connsiteX23" fmla="*/ 800819 w 802167"/>
              <a:gd name="connsiteY23" fmla="*/ 360835 h 638471"/>
              <a:gd name="connsiteX24" fmla="*/ 715094 w 802167"/>
              <a:gd name="connsiteY24" fmla="*/ 403697 h 638471"/>
              <a:gd name="connsiteX25" fmla="*/ 698425 w 802167"/>
              <a:gd name="connsiteY25" fmla="*/ 403697 h 638471"/>
              <a:gd name="connsiteX26" fmla="*/ 736525 w 802167"/>
              <a:gd name="connsiteY26" fmla="*/ 448941 h 638471"/>
              <a:gd name="connsiteX27" fmla="*/ 738906 w 802167"/>
              <a:gd name="connsiteY27" fmla="*/ 527522 h 638471"/>
              <a:gd name="connsiteX28" fmla="*/ 665087 w 802167"/>
              <a:gd name="connsiteY28" fmla="*/ 546572 h 638471"/>
              <a:gd name="connsiteX29" fmla="*/ 646037 w 802167"/>
              <a:gd name="connsiteY29" fmla="*/ 632297 h 638471"/>
              <a:gd name="connsiteX30" fmla="*/ 579362 w 802167"/>
              <a:gd name="connsiteY30" fmla="*/ 625153 h 638471"/>
              <a:gd name="connsiteX31" fmla="*/ 355525 w 802167"/>
              <a:gd name="connsiteY31" fmla="*/ 572766 h 638471"/>
              <a:gd name="connsiteX32" fmla="*/ 248369 w 802167"/>
              <a:gd name="connsiteY32" fmla="*/ 534666 h 638471"/>
              <a:gd name="connsiteX33" fmla="*/ 72156 w 802167"/>
              <a:gd name="connsiteY33" fmla="*/ 565622 h 638471"/>
              <a:gd name="connsiteX0" fmla="*/ 65533 w 795544"/>
              <a:gd name="connsiteY0" fmla="*/ 565622 h 638471"/>
              <a:gd name="connsiteX1" fmla="*/ 69491 w 795544"/>
              <a:gd name="connsiteY1" fmla="*/ 516612 h 638471"/>
              <a:gd name="connsiteX2" fmla="*/ 34217 w 795544"/>
              <a:gd name="connsiteY2" fmla="*/ 500332 h 638471"/>
              <a:gd name="connsiteX3" fmla="*/ 1656 w 795544"/>
              <a:gd name="connsiteY3" fmla="*/ 489479 h 638471"/>
              <a:gd name="connsiteX4" fmla="*/ 31504 w 795544"/>
              <a:gd name="connsiteY4" fmla="*/ 421645 h 638471"/>
              <a:gd name="connsiteX5" fmla="*/ 2186 w 795544"/>
              <a:gd name="connsiteY5" fmla="*/ 362057 h 638471"/>
              <a:gd name="connsiteX6" fmla="*/ 103576 w 795544"/>
              <a:gd name="connsiteY6" fmla="*/ 281201 h 638471"/>
              <a:gd name="connsiteX7" fmla="*/ 189358 w 795544"/>
              <a:gd name="connsiteY7" fmla="*/ 260822 h 638471"/>
              <a:gd name="connsiteX8" fmla="*/ 263177 w 795544"/>
              <a:gd name="connsiteY8" fmla="*/ 227485 h 638471"/>
              <a:gd name="connsiteX9" fmla="*/ 296514 w 795544"/>
              <a:gd name="connsiteY9" fmla="*/ 146522 h 638471"/>
              <a:gd name="connsiteX10" fmla="*/ 356046 w 795544"/>
              <a:gd name="connsiteY10" fmla="*/ 117947 h 638471"/>
              <a:gd name="connsiteX11" fmla="*/ 332233 w 795544"/>
              <a:gd name="connsiteY11" fmla="*/ 94135 h 638471"/>
              <a:gd name="connsiteX12" fmla="*/ 372714 w 795544"/>
              <a:gd name="connsiteY12" fmla="*/ 44128 h 638471"/>
              <a:gd name="connsiteX13" fmla="*/ 413196 w 795544"/>
              <a:gd name="connsiteY13" fmla="*/ 53653 h 638471"/>
              <a:gd name="connsiteX14" fmla="*/ 458439 w 795544"/>
              <a:gd name="connsiteY14" fmla="*/ 1266 h 638471"/>
              <a:gd name="connsiteX15" fmla="*/ 508446 w 795544"/>
              <a:gd name="connsiteY15" fmla="*/ 20316 h 638471"/>
              <a:gd name="connsiteX16" fmla="*/ 567977 w 795544"/>
              <a:gd name="connsiteY16" fmla="*/ 65560 h 638471"/>
              <a:gd name="connsiteX17" fmla="*/ 608458 w 795544"/>
              <a:gd name="connsiteY17" fmla="*/ 53653 h 638471"/>
              <a:gd name="connsiteX18" fmla="*/ 677514 w 795544"/>
              <a:gd name="connsiteY18" fmla="*/ 96516 h 638471"/>
              <a:gd name="connsiteX19" fmla="*/ 651321 w 795544"/>
              <a:gd name="connsiteY19" fmla="*/ 127472 h 638471"/>
              <a:gd name="connsiteX20" fmla="*/ 663227 w 795544"/>
              <a:gd name="connsiteY20" fmla="*/ 175097 h 638471"/>
              <a:gd name="connsiteX21" fmla="*/ 677514 w 795544"/>
              <a:gd name="connsiteY21" fmla="*/ 215578 h 638471"/>
              <a:gd name="connsiteX22" fmla="*/ 725139 w 795544"/>
              <a:gd name="connsiteY22" fmla="*/ 265585 h 638471"/>
              <a:gd name="connsiteX23" fmla="*/ 758477 w 795544"/>
              <a:gd name="connsiteY23" fmla="*/ 320353 h 638471"/>
              <a:gd name="connsiteX24" fmla="*/ 794196 w 795544"/>
              <a:gd name="connsiteY24" fmla="*/ 360835 h 638471"/>
              <a:gd name="connsiteX25" fmla="*/ 708471 w 795544"/>
              <a:gd name="connsiteY25" fmla="*/ 403697 h 638471"/>
              <a:gd name="connsiteX26" fmla="*/ 691802 w 795544"/>
              <a:gd name="connsiteY26" fmla="*/ 403697 h 638471"/>
              <a:gd name="connsiteX27" fmla="*/ 729902 w 795544"/>
              <a:gd name="connsiteY27" fmla="*/ 448941 h 638471"/>
              <a:gd name="connsiteX28" fmla="*/ 732283 w 795544"/>
              <a:gd name="connsiteY28" fmla="*/ 527522 h 638471"/>
              <a:gd name="connsiteX29" fmla="*/ 658464 w 795544"/>
              <a:gd name="connsiteY29" fmla="*/ 546572 h 638471"/>
              <a:gd name="connsiteX30" fmla="*/ 639414 w 795544"/>
              <a:gd name="connsiteY30" fmla="*/ 632297 h 638471"/>
              <a:gd name="connsiteX31" fmla="*/ 572739 w 795544"/>
              <a:gd name="connsiteY31" fmla="*/ 625153 h 638471"/>
              <a:gd name="connsiteX32" fmla="*/ 348902 w 795544"/>
              <a:gd name="connsiteY32" fmla="*/ 572766 h 638471"/>
              <a:gd name="connsiteX33" fmla="*/ 241746 w 795544"/>
              <a:gd name="connsiteY33" fmla="*/ 534666 h 638471"/>
              <a:gd name="connsiteX34" fmla="*/ 65533 w 795544"/>
              <a:gd name="connsiteY34" fmla="*/ 565622 h 638471"/>
              <a:gd name="connsiteX0" fmla="*/ 65576 w 795587"/>
              <a:gd name="connsiteY0" fmla="*/ 565622 h 638471"/>
              <a:gd name="connsiteX1" fmla="*/ 69534 w 795587"/>
              <a:gd name="connsiteY1" fmla="*/ 516612 h 638471"/>
              <a:gd name="connsiteX2" fmla="*/ 34260 w 795587"/>
              <a:gd name="connsiteY2" fmla="*/ 500332 h 638471"/>
              <a:gd name="connsiteX3" fmla="*/ 1699 w 795587"/>
              <a:gd name="connsiteY3" fmla="*/ 489479 h 638471"/>
              <a:gd name="connsiteX4" fmla="*/ 31547 w 795587"/>
              <a:gd name="connsiteY4" fmla="*/ 421645 h 638471"/>
              <a:gd name="connsiteX5" fmla="*/ 2229 w 795587"/>
              <a:gd name="connsiteY5" fmla="*/ 362057 h 638471"/>
              <a:gd name="connsiteX6" fmla="*/ 103619 w 795587"/>
              <a:gd name="connsiteY6" fmla="*/ 281201 h 638471"/>
              <a:gd name="connsiteX7" fmla="*/ 189401 w 795587"/>
              <a:gd name="connsiteY7" fmla="*/ 260822 h 638471"/>
              <a:gd name="connsiteX8" fmla="*/ 263220 w 795587"/>
              <a:gd name="connsiteY8" fmla="*/ 227485 h 638471"/>
              <a:gd name="connsiteX9" fmla="*/ 296557 w 795587"/>
              <a:gd name="connsiteY9" fmla="*/ 146522 h 638471"/>
              <a:gd name="connsiteX10" fmla="*/ 356089 w 795587"/>
              <a:gd name="connsiteY10" fmla="*/ 117947 h 638471"/>
              <a:gd name="connsiteX11" fmla="*/ 332276 w 795587"/>
              <a:gd name="connsiteY11" fmla="*/ 94135 h 638471"/>
              <a:gd name="connsiteX12" fmla="*/ 372757 w 795587"/>
              <a:gd name="connsiteY12" fmla="*/ 44128 h 638471"/>
              <a:gd name="connsiteX13" fmla="*/ 413239 w 795587"/>
              <a:gd name="connsiteY13" fmla="*/ 53653 h 638471"/>
              <a:gd name="connsiteX14" fmla="*/ 458482 w 795587"/>
              <a:gd name="connsiteY14" fmla="*/ 1266 h 638471"/>
              <a:gd name="connsiteX15" fmla="*/ 508489 w 795587"/>
              <a:gd name="connsiteY15" fmla="*/ 20316 h 638471"/>
              <a:gd name="connsiteX16" fmla="*/ 568020 w 795587"/>
              <a:gd name="connsiteY16" fmla="*/ 65560 h 638471"/>
              <a:gd name="connsiteX17" fmla="*/ 608501 w 795587"/>
              <a:gd name="connsiteY17" fmla="*/ 53653 h 638471"/>
              <a:gd name="connsiteX18" fmla="*/ 677557 w 795587"/>
              <a:gd name="connsiteY18" fmla="*/ 96516 h 638471"/>
              <a:gd name="connsiteX19" fmla="*/ 651364 w 795587"/>
              <a:gd name="connsiteY19" fmla="*/ 127472 h 638471"/>
              <a:gd name="connsiteX20" fmla="*/ 663270 w 795587"/>
              <a:gd name="connsiteY20" fmla="*/ 175097 h 638471"/>
              <a:gd name="connsiteX21" fmla="*/ 677557 w 795587"/>
              <a:gd name="connsiteY21" fmla="*/ 215578 h 638471"/>
              <a:gd name="connsiteX22" fmla="*/ 725182 w 795587"/>
              <a:gd name="connsiteY22" fmla="*/ 265585 h 638471"/>
              <a:gd name="connsiteX23" fmla="*/ 758520 w 795587"/>
              <a:gd name="connsiteY23" fmla="*/ 320353 h 638471"/>
              <a:gd name="connsiteX24" fmla="*/ 794239 w 795587"/>
              <a:gd name="connsiteY24" fmla="*/ 360835 h 638471"/>
              <a:gd name="connsiteX25" fmla="*/ 708514 w 795587"/>
              <a:gd name="connsiteY25" fmla="*/ 403697 h 638471"/>
              <a:gd name="connsiteX26" fmla="*/ 691845 w 795587"/>
              <a:gd name="connsiteY26" fmla="*/ 403697 h 638471"/>
              <a:gd name="connsiteX27" fmla="*/ 729945 w 795587"/>
              <a:gd name="connsiteY27" fmla="*/ 448941 h 638471"/>
              <a:gd name="connsiteX28" fmla="*/ 732326 w 795587"/>
              <a:gd name="connsiteY28" fmla="*/ 527522 h 638471"/>
              <a:gd name="connsiteX29" fmla="*/ 658507 w 795587"/>
              <a:gd name="connsiteY29" fmla="*/ 546572 h 638471"/>
              <a:gd name="connsiteX30" fmla="*/ 639457 w 795587"/>
              <a:gd name="connsiteY30" fmla="*/ 632297 h 638471"/>
              <a:gd name="connsiteX31" fmla="*/ 572782 w 795587"/>
              <a:gd name="connsiteY31" fmla="*/ 625153 h 638471"/>
              <a:gd name="connsiteX32" fmla="*/ 348945 w 795587"/>
              <a:gd name="connsiteY32" fmla="*/ 572766 h 638471"/>
              <a:gd name="connsiteX33" fmla="*/ 241789 w 795587"/>
              <a:gd name="connsiteY33" fmla="*/ 534666 h 638471"/>
              <a:gd name="connsiteX34" fmla="*/ 65576 w 795587"/>
              <a:gd name="connsiteY34" fmla="*/ 565622 h 638471"/>
              <a:gd name="connsiteX0" fmla="*/ 65576 w 795587"/>
              <a:gd name="connsiteY0" fmla="*/ 565622 h 638471"/>
              <a:gd name="connsiteX1" fmla="*/ 69534 w 795587"/>
              <a:gd name="connsiteY1" fmla="*/ 516612 h 638471"/>
              <a:gd name="connsiteX2" fmla="*/ 34260 w 795587"/>
              <a:gd name="connsiteY2" fmla="*/ 500332 h 638471"/>
              <a:gd name="connsiteX3" fmla="*/ 1699 w 795587"/>
              <a:gd name="connsiteY3" fmla="*/ 489479 h 638471"/>
              <a:gd name="connsiteX4" fmla="*/ 31547 w 795587"/>
              <a:gd name="connsiteY4" fmla="*/ 421645 h 638471"/>
              <a:gd name="connsiteX5" fmla="*/ 2229 w 795587"/>
              <a:gd name="connsiteY5" fmla="*/ 362057 h 638471"/>
              <a:gd name="connsiteX6" fmla="*/ 69534 w 795587"/>
              <a:gd name="connsiteY6" fmla="*/ 345671 h 638471"/>
              <a:gd name="connsiteX7" fmla="*/ 103619 w 795587"/>
              <a:gd name="connsiteY7" fmla="*/ 281201 h 638471"/>
              <a:gd name="connsiteX8" fmla="*/ 189401 w 795587"/>
              <a:gd name="connsiteY8" fmla="*/ 260822 h 638471"/>
              <a:gd name="connsiteX9" fmla="*/ 263220 w 795587"/>
              <a:gd name="connsiteY9" fmla="*/ 227485 h 638471"/>
              <a:gd name="connsiteX10" fmla="*/ 296557 w 795587"/>
              <a:gd name="connsiteY10" fmla="*/ 146522 h 638471"/>
              <a:gd name="connsiteX11" fmla="*/ 356089 w 795587"/>
              <a:gd name="connsiteY11" fmla="*/ 117947 h 638471"/>
              <a:gd name="connsiteX12" fmla="*/ 332276 w 795587"/>
              <a:gd name="connsiteY12" fmla="*/ 94135 h 638471"/>
              <a:gd name="connsiteX13" fmla="*/ 372757 w 795587"/>
              <a:gd name="connsiteY13" fmla="*/ 44128 h 638471"/>
              <a:gd name="connsiteX14" fmla="*/ 413239 w 795587"/>
              <a:gd name="connsiteY14" fmla="*/ 53653 h 638471"/>
              <a:gd name="connsiteX15" fmla="*/ 458482 w 795587"/>
              <a:gd name="connsiteY15" fmla="*/ 1266 h 638471"/>
              <a:gd name="connsiteX16" fmla="*/ 508489 w 795587"/>
              <a:gd name="connsiteY16" fmla="*/ 20316 h 638471"/>
              <a:gd name="connsiteX17" fmla="*/ 568020 w 795587"/>
              <a:gd name="connsiteY17" fmla="*/ 65560 h 638471"/>
              <a:gd name="connsiteX18" fmla="*/ 608501 w 795587"/>
              <a:gd name="connsiteY18" fmla="*/ 53653 h 638471"/>
              <a:gd name="connsiteX19" fmla="*/ 677557 w 795587"/>
              <a:gd name="connsiteY19" fmla="*/ 96516 h 638471"/>
              <a:gd name="connsiteX20" fmla="*/ 651364 w 795587"/>
              <a:gd name="connsiteY20" fmla="*/ 127472 h 638471"/>
              <a:gd name="connsiteX21" fmla="*/ 663270 w 795587"/>
              <a:gd name="connsiteY21" fmla="*/ 175097 h 638471"/>
              <a:gd name="connsiteX22" fmla="*/ 677557 w 795587"/>
              <a:gd name="connsiteY22" fmla="*/ 215578 h 638471"/>
              <a:gd name="connsiteX23" fmla="*/ 725182 w 795587"/>
              <a:gd name="connsiteY23" fmla="*/ 265585 h 638471"/>
              <a:gd name="connsiteX24" fmla="*/ 758520 w 795587"/>
              <a:gd name="connsiteY24" fmla="*/ 320353 h 638471"/>
              <a:gd name="connsiteX25" fmla="*/ 794239 w 795587"/>
              <a:gd name="connsiteY25" fmla="*/ 360835 h 638471"/>
              <a:gd name="connsiteX26" fmla="*/ 708514 w 795587"/>
              <a:gd name="connsiteY26" fmla="*/ 403697 h 638471"/>
              <a:gd name="connsiteX27" fmla="*/ 691845 w 795587"/>
              <a:gd name="connsiteY27" fmla="*/ 403697 h 638471"/>
              <a:gd name="connsiteX28" fmla="*/ 729945 w 795587"/>
              <a:gd name="connsiteY28" fmla="*/ 448941 h 638471"/>
              <a:gd name="connsiteX29" fmla="*/ 732326 w 795587"/>
              <a:gd name="connsiteY29" fmla="*/ 527522 h 638471"/>
              <a:gd name="connsiteX30" fmla="*/ 658507 w 795587"/>
              <a:gd name="connsiteY30" fmla="*/ 546572 h 638471"/>
              <a:gd name="connsiteX31" fmla="*/ 639457 w 795587"/>
              <a:gd name="connsiteY31" fmla="*/ 632297 h 638471"/>
              <a:gd name="connsiteX32" fmla="*/ 572782 w 795587"/>
              <a:gd name="connsiteY32" fmla="*/ 625153 h 638471"/>
              <a:gd name="connsiteX33" fmla="*/ 348945 w 795587"/>
              <a:gd name="connsiteY33" fmla="*/ 572766 h 638471"/>
              <a:gd name="connsiteX34" fmla="*/ 241789 w 795587"/>
              <a:gd name="connsiteY34" fmla="*/ 534666 h 638471"/>
              <a:gd name="connsiteX35" fmla="*/ 65576 w 795587"/>
              <a:gd name="connsiteY35" fmla="*/ 565622 h 638471"/>
              <a:gd name="connsiteX0" fmla="*/ 65576 w 795085"/>
              <a:gd name="connsiteY0" fmla="*/ 565622 h 638471"/>
              <a:gd name="connsiteX1" fmla="*/ 69534 w 795085"/>
              <a:gd name="connsiteY1" fmla="*/ 516612 h 638471"/>
              <a:gd name="connsiteX2" fmla="*/ 34260 w 795085"/>
              <a:gd name="connsiteY2" fmla="*/ 500332 h 638471"/>
              <a:gd name="connsiteX3" fmla="*/ 1699 w 795085"/>
              <a:gd name="connsiteY3" fmla="*/ 489479 h 638471"/>
              <a:gd name="connsiteX4" fmla="*/ 31547 w 795085"/>
              <a:gd name="connsiteY4" fmla="*/ 421645 h 638471"/>
              <a:gd name="connsiteX5" fmla="*/ 2229 w 795085"/>
              <a:gd name="connsiteY5" fmla="*/ 362057 h 638471"/>
              <a:gd name="connsiteX6" fmla="*/ 69534 w 795085"/>
              <a:gd name="connsiteY6" fmla="*/ 345671 h 638471"/>
              <a:gd name="connsiteX7" fmla="*/ 103619 w 795085"/>
              <a:gd name="connsiteY7" fmla="*/ 281201 h 638471"/>
              <a:gd name="connsiteX8" fmla="*/ 189401 w 795085"/>
              <a:gd name="connsiteY8" fmla="*/ 260822 h 638471"/>
              <a:gd name="connsiteX9" fmla="*/ 263220 w 795085"/>
              <a:gd name="connsiteY9" fmla="*/ 227485 h 638471"/>
              <a:gd name="connsiteX10" fmla="*/ 296557 w 795085"/>
              <a:gd name="connsiteY10" fmla="*/ 146522 h 638471"/>
              <a:gd name="connsiteX11" fmla="*/ 356089 w 795085"/>
              <a:gd name="connsiteY11" fmla="*/ 117947 h 638471"/>
              <a:gd name="connsiteX12" fmla="*/ 332276 w 795085"/>
              <a:gd name="connsiteY12" fmla="*/ 94135 h 638471"/>
              <a:gd name="connsiteX13" fmla="*/ 372757 w 795085"/>
              <a:gd name="connsiteY13" fmla="*/ 44128 h 638471"/>
              <a:gd name="connsiteX14" fmla="*/ 413239 w 795085"/>
              <a:gd name="connsiteY14" fmla="*/ 53653 h 638471"/>
              <a:gd name="connsiteX15" fmla="*/ 458482 w 795085"/>
              <a:gd name="connsiteY15" fmla="*/ 1266 h 638471"/>
              <a:gd name="connsiteX16" fmla="*/ 508489 w 795085"/>
              <a:gd name="connsiteY16" fmla="*/ 20316 h 638471"/>
              <a:gd name="connsiteX17" fmla="*/ 568020 w 795085"/>
              <a:gd name="connsiteY17" fmla="*/ 65560 h 638471"/>
              <a:gd name="connsiteX18" fmla="*/ 608501 w 795085"/>
              <a:gd name="connsiteY18" fmla="*/ 53653 h 638471"/>
              <a:gd name="connsiteX19" fmla="*/ 677557 w 795085"/>
              <a:gd name="connsiteY19" fmla="*/ 96516 h 638471"/>
              <a:gd name="connsiteX20" fmla="*/ 651364 w 795085"/>
              <a:gd name="connsiteY20" fmla="*/ 127472 h 638471"/>
              <a:gd name="connsiteX21" fmla="*/ 663270 w 795085"/>
              <a:gd name="connsiteY21" fmla="*/ 175097 h 638471"/>
              <a:gd name="connsiteX22" fmla="*/ 677557 w 795085"/>
              <a:gd name="connsiteY22" fmla="*/ 215578 h 638471"/>
              <a:gd name="connsiteX23" fmla="*/ 725182 w 795085"/>
              <a:gd name="connsiteY23" fmla="*/ 265585 h 638471"/>
              <a:gd name="connsiteX24" fmla="*/ 758520 w 795085"/>
              <a:gd name="connsiteY24" fmla="*/ 320353 h 638471"/>
              <a:gd name="connsiteX25" fmla="*/ 794239 w 795085"/>
              <a:gd name="connsiteY25" fmla="*/ 360835 h 638471"/>
              <a:gd name="connsiteX26" fmla="*/ 720739 w 795085"/>
              <a:gd name="connsiteY26" fmla="*/ 378231 h 638471"/>
              <a:gd name="connsiteX27" fmla="*/ 708514 w 795085"/>
              <a:gd name="connsiteY27" fmla="*/ 403697 h 638471"/>
              <a:gd name="connsiteX28" fmla="*/ 691845 w 795085"/>
              <a:gd name="connsiteY28" fmla="*/ 403697 h 638471"/>
              <a:gd name="connsiteX29" fmla="*/ 729945 w 795085"/>
              <a:gd name="connsiteY29" fmla="*/ 448941 h 638471"/>
              <a:gd name="connsiteX30" fmla="*/ 732326 w 795085"/>
              <a:gd name="connsiteY30" fmla="*/ 527522 h 638471"/>
              <a:gd name="connsiteX31" fmla="*/ 658507 w 795085"/>
              <a:gd name="connsiteY31" fmla="*/ 546572 h 638471"/>
              <a:gd name="connsiteX32" fmla="*/ 639457 w 795085"/>
              <a:gd name="connsiteY32" fmla="*/ 632297 h 638471"/>
              <a:gd name="connsiteX33" fmla="*/ 572782 w 795085"/>
              <a:gd name="connsiteY33" fmla="*/ 625153 h 638471"/>
              <a:gd name="connsiteX34" fmla="*/ 348945 w 795085"/>
              <a:gd name="connsiteY34" fmla="*/ 572766 h 638471"/>
              <a:gd name="connsiteX35" fmla="*/ 241789 w 795085"/>
              <a:gd name="connsiteY35" fmla="*/ 534666 h 638471"/>
              <a:gd name="connsiteX36" fmla="*/ 65576 w 795085"/>
              <a:gd name="connsiteY36" fmla="*/ 565622 h 638471"/>
              <a:gd name="connsiteX0" fmla="*/ 65576 w 795085"/>
              <a:gd name="connsiteY0" fmla="*/ 565622 h 638471"/>
              <a:gd name="connsiteX1" fmla="*/ 69534 w 795085"/>
              <a:gd name="connsiteY1" fmla="*/ 516612 h 638471"/>
              <a:gd name="connsiteX2" fmla="*/ 34260 w 795085"/>
              <a:gd name="connsiteY2" fmla="*/ 500332 h 638471"/>
              <a:gd name="connsiteX3" fmla="*/ 1699 w 795085"/>
              <a:gd name="connsiteY3" fmla="*/ 489479 h 638471"/>
              <a:gd name="connsiteX4" fmla="*/ 31547 w 795085"/>
              <a:gd name="connsiteY4" fmla="*/ 421645 h 638471"/>
              <a:gd name="connsiteX5" fmla="*/ 2229 w 795085"/>
              <a:gd name="connsiteY5" fmla="*/ 362057 h 638471"/>
              <a:gd name="connsiteX6" fmla="*/ 69534 w 795085"/>
              <a:gd name="connsiteY6" fmla="*/ 345671 h 638471"/>
              <a:gd name="connsiteX7" fmla="*/ 103619 w 795085"/>
              <a:gd name="connsiteY7" fmla="*/ 281201 h 638471"/>
              <a:gd name="connsiteX8" fmla="*/ 189401 w 795085"/>
              <a:gd name="connsiteY8" fmla="*/ 260822 h 638471"/>
              <a:gd name="connsiteX9" fmla="*/ 263220 w 795085"/>
              <a:gd name="connsiteY9" fmla="*/ 227485 h 638471"/>
              <a:gd name="connsiteX10" fmla="*/ 296557 w 795085"/>
              <a:gd name="connsiteY10" fmla="*/ 146522 h 638471"/>
              <a:gd name="connsiteX11" fmla="*/ 356089 w 795085"/>
              <a:gd name="connsiteY11" fmla="*/ 117947 h 638471"/>
              <a:gd name="connsiteX12" fmla="*/ 332276 w 795085"/>
              <a:gd name="connsiteY12" fmla="*/ 94135 h 638471"/>
              <a:gd name="connsiteX13" fmla="*/ 372757 w 795085"/>
              <a:gd name="connsiteY13" fmla="*/ 44128 h 638471"/>
              <a:gd name="connsiteX14" fmla="*/ 413239 w 795085"/>
              <a:gd name="connsiteY14" fmla="*/ 53653 h 638471"/>
              <a:gd name="connsiteX15" fmla="*/ 458482 w 795085"/>
              <a:gd name="connsiteY15" fmla="*/ 1266 h 638471"/>
              <a:gd name="connsiteX16" fmla="*/ 508489 w 795085"/>
              <a:gd name="connsiteY16" fmla="*/ 20316 h 638471"/>
              <a:gd name="connsiteX17" fmla="*/ 568020 w 795085"/>
              <a:gd name="connsiteY17" fmla="*/ 65560 h 638471"/>
              <a:gd name="connsiteX18" fmla="*/ 608501 w 795085"/>
              <a:gd name="connsiteY18" fmla="*/ 53653 h 638471"/>
              <a:gd name="connsiteX19" fmla="*/ 677557 w 795085"/>
              <a:gd name="connsiteY19" fmla="*/ 96516 h 638471"/>
              <a:gd name="connsiteX20" fmla="*/ 651364 w 795085"/>
              <a:gd name="connsiteY20" fmla="*/ 127472 h 638471"/>
              <a:gd name="connsiteX21" fmla="*/ 663270 w 795085"/>
              <a:gd name="connsiteY21" fmla="*/ 175097 h 638471"/>
              <a:gd name="connsiteX22" fmla="*/ 677557 w 795085"/>
              <a:gd name="connsiteY22" fmla="*/ 215578 h 638471"/>
              <a:gd name="connsiteX23" fmla="*/ 725182 w 795085"/>
              <a:gd name="connsiteY23" fmla="*/ 265585 h 638471"/>
              <a:gd name="connsiteX24" fmla="*/ 758520 w 795085"/>
              <a:gd name="connsiteY24" fmla="*/ 320353 h 638471"/>
              <a:gd name="connsiteX25" fmla="*/ 794239 w 795085"/>
              <a:gd name="connsiteY25" fmla="*/ 360835 h 638471"/>
              <a:gd name="connsiteX26" fmla="*/ 720739 w 795085"/>
              <a:gd name="connsiteY26" fmla="*/ 378231 h 638471"/>
              <a:gd name="connsiteX27" fmla="*/ 708514 w 795085"/>
              <a:gd name="connsiteY27" fmla="*/ 403697 h 638471"/>
              <a:gd name="connsiteX28" fmla="*/ 691845 w 795085"/>
              <a:gd name="connsiteY28" fmla="*/ 403697 h 638471"/>
              <a:gd name="connsiteX29" fmla="*/ 729945 w 795085"/>
              <a:gd name="connsiteY29" fmla="*/ 448941 h 638471"/>
              <a:gd name="connsiteX30" fmla="*/ 696319 w 795085"/>
              <a:gd name="connsiteY30" fmla="*/ 473198 h 638471"/>
              <a:gd name="connsiteX31" fmla="*/ 732326 w 795085"/>
              <a:gd name="connsiteY31" fmla="*/ 527522 h 638471"/>
              <a:gd name="connsiteX32" fmla="*/ 658507 w 795085"/>
              <a:gd name="connsiteY32" fmla="*/ 546572 h 638471"/>
              <a:gd name="connsiteX33" fmla="*/ 639457 w 795085"/>
              <a:gd name="connsiteY33" fmla="*/ 632297 h 638471"/>
              <a:gd name="connsiteX34" fmla="*/ 572782 w 795085"/>
              <a:gd name="connsiteY34" fmla="*/ 625153 h 638471"/>
              <a:gd name="connsiteX35" fmla="*/ 348945 w 795085"/>
              <a:gd name="connsiteY35" fmla="*/ 572766 h 638471"/>
              <a:gd name="connsiteX36" fmla="*/ 241789 w 795085"/>
              <a:gd name="connsiteY36" fmla="*/ 534666 h 638471"/>
              <a:gd name="connsiteX37" fmla="*/ 65576 w 795085"/>
              <a:gd name="connsiteY37" fmla="*/ 565622 h 638471"/>
              <a:gd name="connsiteX0" fmla="*/ 65576 w 795085"/>
              <a:gd name="connsiteY0" fmla="*/ 565622 h 638471"/>
              <a:gd name="connsiteX1" fmla="*/ 69534 w 795085"/>
              <a:gd name="connsiteY1" fmla="*/ 516612 h 638471"/>
              <a:gd name="connsiteX2" fmla="*/ 34260 w 795085"/>
              <a:gd name="connsiteY2" fmla="*/ 500332 h 638471"/>
              <a:gd name="connsiteX3" fmla="*/ 1699 w 795085"/>
              <a:gd name="connsiteY3" fmla="*/ 489479 h 638471"/>
              <a:gd name="connsiteX4" fmla="*/ 31547 w 795085"/>
              <a:gd name="connsiteY4" fmla="*/ 421645 h 638471"/>
              <a:gd name="connsiteX5" fmla="*/ 2229 w 795085"/>
              <a:gd name="connsiteY5" fmla="*/ 362057 h 638471"/>
              <a:gd name="connsiteX6" fmla="*/ 69534 w 795085"/>
              <a:gd name="connsiteY6" fmla="*/ 345671 h 638471"/>
              <a:gd name="connsiteX7" fmla="*/ 103619 w 795085"/>
              <a:gd name="connsiteY7" fmla="*/ 281201 h 638471"/>
              <a:gd name="connsiteX8" fmla="*/ 189401 w 795085"/>
              <a:gd name="connsiteY8" fmla="*/ 260822 h 638471"/>
              <a:gd name="connsiteX9" fmla="*/ 263220 w 795085"/>
              <a:gd name="connsiteY9" fmla="*/ 227485 h 638471"/>
              <a:gd name="connsiteX10" fmla="*/ 296557 w 795085"/>
              <a:gd name="connsiteY10" fmla="*/ 146522 h 638471"/>
              <a:gd name="connsiteX11" fmla="*/ 356089 w 795085"/>
              <a:gd name="connsiteY11" fmla="*/ 117947 h 638471"/>
              <a:gd name="connsiteX12" fmla="*/ 332276 w 795085"/>
              <a:gd name="connsiteY12" fmla="*/ 94135 h 638471"/>
              <a:gd name="connsiteX13" fmla="*/ 372757 w 795085"/>
              <a:gd name="connsiteY13" fmla="*/ 44128 h 638471"/>
              <a:gd name="connsiteX14" fmla="*/ 413239 w 795085"/>
              <a:gd name="connsiteY14" fmla="*/ 53653 h 638471"/>
              <a:gd name="connsiteX15" fmla="*/ 458482 w 795085"/>
              <a:gd name="connsiteY15" fmla="*/ 1266 h 638471"/>
              <a:gd name="connsiteX16" fmla="*/ 508489 w 795085"/>
              <a:gd name="connsiteY16" fmla="*/ 20316 h 638471"/>
              <a:gd name="connsiteX17" fmla="*/ 568020 w 795085"/>
              <a:gd name="connsiteY17" fmla="*/ 65560 h 638471"/>
              <a:gd name="connsiteX18" fmla="*/ 608501 w 795085"/>
              <a:gd name="connsiteY18" fmla="*/ 53653 h 638471"/>
              <a:gd name="connsiteX19" fmla="*/ 677557 w 795085"/>
              <a:gd name="connsiteY19" fmla="*/ 96516 h 638471"/>
              <a:gd name="connsiteX20" fmla="*/ 651364 w 795085"/>
              <a:gd name="connsiteY20" fmla="*/ 127472 h 638471"/>
              <a:gd name="connsiteX21" fmla="*/ 663270 w 795085"/>
              <a:gd name="connsiteY21" fmla="*/ 175097 h 638471"/>
              <a:gd name="connsiteX22" fmla="*/ 677557 w 795085"/>
              <a:gd name="connsiteY22" fmla="*/ 215578 h 638471"/>
              <a:gd name="connsiteX23" fmla="*/ 725182 w 795085"/>
              <a:gd name="connsiteY23" fmla="*/ 265585 h 638471"/>
              <a:gd name="connsiteX24" fmla="*/ 758520 w 795085"/>
              <a:gd name="connsiteY24" fmla="*/ 320353 h 638471"/>
              <a:gd name="connsiteX25" fmla="*/ 794239 w 795085"/>
              <a:gd name="connsiteY25" fmla="*/ 360835 h 638471"/>
              <a:gd name="connsiteX26" fmla="*/ 720739 w 795085"/>
              <a:gd name="connsiteY26" fmla="*/ 378231 h 638471"/>
              <a:gd name="connsiteX27" fmla="*/ 708514 w 795085"/>
              <a:gd name="connsiteY27" fmla="*/ 403697 h 638471"/>
              <a:gd name="connsiteX28" fmla="*/ 691845 w 795085"/>
              <a:gd name="connsiteY28" fmla="*/ 403697 h 638471"/>
              <a:gd name="connsiteX29" fmla="*/ 696319 w 795085"/>
              <a:gd name="connsiteY29" fmla="*/ 473198 h 638471"/>
              <a:gd name="connsiteX30" fmla="*/ 732326 w 795085"/>
              <a:gd name="connsiteY30" fmla="*/ 527522 h 638471"/>
              <a:gd name="connsiteX31" fmla="*/ 658507 w 795085"/>
              <a:gd name="connsiteY31" fmla="*/ 546572 h 638471"/>
              <a:gd name="connsiteX32" fmla="*/ 639457 w 795085"/>
              <a:gd name="connsiteY32" fmla="*/ 632297 h 638471"/>
              <a:gd name="connsiteX33" fmla="*/ 572782 w 795085"/>
              <a:gd name="connsiteY33" fmla="*/ 625153 h 638471"/>
              <a:gd name="connsiteX34" fmla="*/ 348945 w 795085"/>
              <a:gd name="connsiteY34" fmla="*/ 572766 h 638471"/>
              <a:gd name="connsiteX35" fmla="*/ 241789 w 795085"/>
              <a:gd name="connsiteY35" fmla="*/ 534666 h 638471"/>
              <a:gd name="connsiteX36" fmla="*/ 65576 w 795085"/>
              <a:gd name="connsiteY36" fmla="*/ 565622 h 638471"/>
              <a:gd name="connsiteX0" fmla="*/ 65576 w 795085"/>
              <a:gd name="connsiteY0" fmla="*/ 565622 h 638471"/>
              <a:gd name="connsiteX1" fmla="*/ 69534 w 795085"/>
              <a:gd name="connsiteY1" fmla="*/ 516612 h 638471"/>
              <a:gd name="connsiteX2" fmla="*/ 34260 w 795085"/>
              <a:gd name="connsiteY2" fmla="*/ 500332 h 638471"/>
              <a:gd name="connsiteX3" fmla="*/ 1699 w 795085"/>
              <a:gd name="connsiteY3" fmla="*/ 489479 h 638471"/>
              <a:gd name="connsiteX4" fmla="*/ 31547 w 795085"/>
              <a:gd name="connsiteY4" fmla="*/ 421645 h 638471"/>
              <a:gd name="connsiteX5" fmla="*/ 2229 w 795085"/>
              <a:gd name="connsiteY5" fmla="*/ 362057 h 638471"/>
              <a:gd name="connsiteX6" fmla="*/ 69534 w 795085"/>
              <a:gd name="connsiteY6" fmla="*/ 345671 h 638471"/>
              <a:gd name="connsiteX7" fmla="*/ 103619 w 795085"/>
              <a:gd name="connsiteY7" fmla="*/ 281201 h 638471"/>
              <a:gd name="connsiteX8" fmla="*/ 189401 w 795085"/>
              <a:gd name="connsiteY8" fmla="*/ 260822 h 638471"/>
              <a:gd name="connsiteX9" fmla="*/ 263220 w 795085"/>
              <a:gd name="connsiteY9" fmla="*/ 227485 h 638471"/>
              <a:gd name="connsiteX10" fmla="*/ 296557 w 795085"/>
              <a:gd name="connsiteY10" fmla="*/ 146522 h 638471"/>
              <a:gd name="connsiteX11" fmla="*/ 356089 w 795085"/>
              <a:gd name="connsiteY11" fmla="*/ 117947 h 638471"/>
              <a:gd name="connsiteX12" fmla="*/ 332276 w 795085"/>
              <a:gd name="connsiteY12" fmla="*/ 94135 h 638471"/>
              <a:gd name="connsiteX13" fmla="*/ 372757 w 795085"/>
              <a:gd name="connsiteY13" fmla="*/ 44128 h 638471"/>
              <a:gd name="connsiteX14" fmla="*/ 413239 w 795085"/>
              <a:gd name="connsiteY14" fmla="*/ 53653 h 638471"/>
              <a:gd name="connsiteX15" fmla="*/ 458482 w 795085"/>
              <a:gd name="connsiteY15" fmla="*/ 1266 h 638471"/>
              <a:gd name="connsiteX16" fmla="*/ 508489 w 795085"/>
              <a:gd name="connsiteY16" fmla="*/ 20316 h 638471"/>
              <a:gd name="connsiteX17" fmla="*/ 568020 w 795085"/>
              <a:gd name="connsiteY17" fmla="*/ 65560 h 638471"/>
              <a:gd name="connsiteX18" fmla="*/ 608501 w 795085"/>
              <a:gd name="connsiteY18" fmla="*/ 53653 h 638471"/>
              <a:gd name="connsiteX19" fmla="*/ 677557 w 795085"/>
              <a:gd name="connsiteY19" fmla="*/ 96516 h 638471"/>
              <a:gd name="connsiteX20" fmla="*/ 651364 w 795085"/>
              <a:gd name="connsiteY20" fmla="*/ 127472 h 638471"/>
              <a:gd name="connsiteX21" fmla="*/ 663270 w 795085"/>
              <a:gd name="connsiteY21" fmla="*/ 175097 h 638471"/>
              <a:gd name="connsiteX22" fmla="*/ 677557 w 795085"/>
              <a:gd name="connsiteY22" fmla="*/ 215578 h 638471"/>
              <a:gd name="connsiteX23" fmla="*/ 725182 w 795085"/>
              <a:gd name="connsiteY23" fmla="*/ 265585 h 638471"/>
              <a:gd name="connsiteX24" fmla="*/ 758520 w 795085"/>
              <a:gd name="connsiteY24" fmla="*/ 320353 h 638471"/>
              <a:gd name="connsiteX25" fmla="*/ 794239 w 795085"/>
              <a:gd name="connsiteY25" fmla="*/ 360835 h 638471"/>
              <a:gd name="connsiteX26" fmla="*/ 720739 w 795085"/>
              <a:gd name="connsiteY26" fmla="*/ 378231 h 638471"/>
              <a:gd name="connsiteX27" fmla="*/ 708514 w 795085"/>
              <a:gd name="connsiteY27" fmla="*/ 403697 h 638471"/>
              <a:gd name="connsiteX28" fmla="*/ 691845 w 795085"/>
              <a:gd name="connsiteY28" fmla="*/ 403697 h 638471"/>
              <a:gd name="connsiteX29" fmla="*/ 696319 w 795085"/>
              <a:gd name="connsiteY29" fmla="*/ 473198 h 638471"/>
              <a:gd name="connsiteX30" fmla="*/ 702479 w 795085"/>
              <a:gd name="connsiteY30" fmla="*/ 524809 h 638471"/>
              <a:gd name="connsiteX31" fmla="*/ 658507 w 795085"/>
              <a:gd name="connsiteY31" fmla="*/ 546572 h 638471"/>
              <a:gd name="connsiteX32" fmla="*/ 639457 w 795085"/>
              <a:gd name="connsiteY32" fmla="*/ 632297 h 638471"/>
              <a:gd name="connsiteX33" fmla="*/ 572782 w 795085"/>
              <a:gd name="connsiteY33" fmla="*/ 625153 h 638471"/>
              <a:gd name="connsiteX34" fmla="*/ 348945 w 795085"/>
              <a:gd name="connsiteY34" fmla="*/ 572766 h 638471"/>
              <a:gd name="connsiteX35" fmla="*/ 241789 w 795085"/>
              <a:gd name="connsiteY35" fmla="*/ 534666 h 638471"/>
              <a:gd name="connsiteX36" fmla="*/ 65576 w 795085"/>
              <a:gd name="connsiteY36" fmla="*/ 565622 h 638471"/>
              <a:gd name="connsiteX0" fmla="*/ 65576 w 795085"/>
              <a:gd name="connsiteY0" fmla="*/ 565622 h 636068"/>
              <a:gd name="connsiteX1" fmla="*/ 69534 w 795085"/>
              <a:gd name="connsiteY1" fmla="*/ 516612 h 636068"/>
              <a:gd name="connsiteX2" fmla="*/ 34260 w 795085"/>
              <a:gd name="connsiteY2" fmla="*/ 500332 h 636068"/>
              <a:gd name="connsiteX3" fmla="*/ 1699 w 795085"/>
              <a:gd name="connsiteY3" fmla="*/ 489479 h 636068"/>
              <a:gd name="connsiteX4" fmla="*/ 31547 w 795085"/>
              <a:gd name="connsiteY4" fmla="*/ 421645 h 636068"/>
              <a:gd name="connsiteX5" fmla="*/ 2229 w 795085"/>
              <a:gd name="connsiteY5" fmla="*/ 362057 h 636068"/>
              <a:gd name="connsiteX6" fmla="*/ 69534 w 795085"/>
              <a:gd name="connsiteY6" fmla="*/ 345671 h 636068"/>
              <a:gd name="connsiteX7" fmla="*/ 103619 w 795085"/>
              <a:gd name="connsiteY7" fmla="*/ 281201 h 636068"/>
              <a:gd name="connsiteX8" fmla="*/ 189401 w 795085"/>
              <a:gd name="connsiteY8" fmla="*/ 260822 h 636068"/>
              <a:gd name="connsiteX9" fmla="*/ 263220 w 795085"/>
              <a:gd name="connsiteY9" fmla="*/ 227485 h 636068"/>
              <a:gd name="connsiteX10" fmla="*/ 296557 w 795085"/>
              <a:gd name="connsiteY10" fmla="*/ 146522 h 636068"/>
              <a:gd name="connsiteX11" fmla="*/ 356089 w 795085"/>
              <a:gd name="connsiteY11" fmla="*/ 117947 h 636068"/>
              <a:gd name="connsiteX12" fmla="*/ 332276 w 795085"/>
              <a:gd name="connsiteY12" fmla="*/ 94135 h 636068"/>
              <a:gd name="connsiteX13" fmla="*/ 372757 w 795085"/>
              <a:gd name="connsiteY13" fmla="*/ 44128 h 636068"/>
              <a:gd name="connsiteX14" fmla="*/ 413239 w 795085"/>
              <a:gd name="connsiteY14" fmla="*/ 53653 h 636068"/>
              <a:gd name="connsiteX15" fmla="*/ 458482 w 795085"/>
              <a:gd name="connsiteY15" fmla="*/ 1266 h 636068"/>
              <a:gd name="connsiteX16" fmla="*/ 508489 w 795085"/>
              <a:gd name="connsiteY16" fmla="*/ 20316 h 636068"/>
              <a:gd name="connsiteX17" fmla="*/ 568020 w 795085"/>
              <a:gd name="connsiteY17" fmla="*/ 65560 h 636068"/>
              <a:gd name="connsiteX18" fmla="*/ 608501 w 795085"/>
              <a:gd name="connsiteY18" fmla="*/ 53653 h 636068"/>
              <a:gd name="connsiteX19" fmla="*/ 677557 w 795085"/>
              <a:gd name="connsiteY19" fmla="*/ 96516 h 636068"/>
              <a:gd name="connsiteX20" fmla="*/ 651364 w 795085"/>
              <a:gd name="connsiteY20" fmla="*/ 127472 h 636068"/>
              <a:gd name="connsiteX21" fmla="*/ 663270 w 795085"/>
              <a:gd name="connsiteY21" fmla="*/ 175097 h 636068"/>
              <a:gd name="connsiteX22" fmla="*/ 677557 w 795085"/>
              <a:gd name="connsiteY22" fmla="*/ 215578 h 636068"/>
              <a:gd name="connsiteX23" fmla="*/ 725182 w 795085"/>
              <a:gd name="connsiteY23" fmla="*/ 265585 h 636068"/>
              <a:gd name="connsiteX24" fmla="*/ 758520 w 795085"/>
              <a:gd name="connsiteY24" fmla="*/ 320353 h 636068"/>
              <a:gd name="connsiteX25" fmla="*/ 794239 w 795085"/>
              <a:gd name="connsiteY25" fmla="*/ 360835 h 636068"/>
              <a:gd name="connsiteX26" fmla="*/ 720739 w 795085"/>
              <a:gd name="connsiteY26" fmla="*/ 378231 h 636068"/>
              <a:gd name="connsiteX27" fmla="*/ 708514 w 795085"/>
              <a:gd name="connsiteY27" fmla="*/ 403697 h 636068"/>
              <a:gd name="connsiteX28" fmla="*/ 691845 w 795085"/>
              <a:gd name="connsiteY28" fmla="*/ 403697 h 636068"/>
              <a:gd name="connsiteX29" fmla="*/ 696319 w 795085"/>
              <a:gd name="connsiteY29" fmla="*/ 473198 h 636068"/>
              <a:gd name="connsiteX30" fmla="*/ 702479 w 795085"/>
              <a:gd name="connsiteY30" fmla="*/ 524809 h 636068"/>
              <a:gd name="connsiteX31" fmla="*/ 658507 w 795085"/>
              <a:gd name="connsiteY31" fmla="*/ 546572 h 636068"/>
              <a:gd name="connsiteX32" fmla="*/ 631198 w 795085"/>
              <a:gd name="connsiteY32" fmla="*/ 579019 h 636068"/>
              <a:gd name="connsiteX33" fmla="*/ 639457 w 795085"/>
              <a:gd name="connsiteY33" fmla="*/ 632297 h 636068"/>
              <a:gd name="connsiteX34" fmla="*/ 572782 w 795085"/>
              <a:gd name="connsiteY34" fmla="*/ 625153 h 636068"/>
              <a:gd name="connsiteX35" fmla="*/ 348945 w 795085"/>
              <a:gd name="connsiteY35" fmla="*/ 572766 h 636068"/>
              <a:gd name="connsiteX36" fmla="*/ 241789 w 795085"/>
              <a:gd name="connsiteY36" fmla="*/ 534666 h 636068"/>
              <a:gd name="connsiteX37" fmla="*/ 65576 w 795085"/>
              <a:gd name="connsiteY37" fmla="*/ 565622 h 636068"/>
              <a:gd name="connsiteX0" fmla="*/ 65576 w 795085"/>
              <a:gd name="connsiteY0" fmla="*/ 565622 h 636068"/>
              <a:gd name="connsiteX1" fmla="*/ 69534 w 795085"/>
              <a:gd name="connsiteY1" fmla="*/ 516612 h 636068"/>
              <a:gd name="connsiteX2" fmla="*/ 34260 w 795085"/>
              <a:gd name="connsiteY2" fmla="*/ 500332 h 636068"/>
              <a:gd name="connsiteX3" fmla="*/ 1699 w 795085"/>
              <a:gd name="connsiteY3" fmla="*/ 489479 h 636068"/>
              <a:gd name="connsiteX4" fmla="*/ 31547 w 795085"/>
              <a:gd name="connsiteY4" fmla="*/ 421645 h 636068"/>
              <a:gd name="connsiteX5" fmla="*/ 2229 w 795085"/>
              <a:gd name="connsiteY5" fmla="*/ 362057 h 636068"/>
              <a:gd name="connsiteX6" fmla="*/ 69534 w 795085"/>
              <a:gd name="connsiteY6" fmla="*/ 345671 h 636068"/>
              <a:gd name="connsiteX7" fmla="*/ 103619 w 795085"/>
              <a:gd name="connsiteY7" fmla="*/ 281201 h 636068"/>
              <a:gd name="connsiteX8" fmla="*/ 189401 w 795085"/>
              <a:gd name="connsiteY8" fmla="*/ 260822 h 636068"/>
              <a:gd name="connsiteX9" fmla="*/ 263220 w 795085"/>
              <a:gd name="connsiteY9" fmla="*/ 227485 h 636068"/>
              <a:gd name="connsiteX10" fmla="*/ 296557 w 795085"/>
              <a:gd name="connsiteY10" fmla="*/ 146522 h 636068"/>
              <a:gd name="connsiteX11" fmla="*/ 356089 w 795085"/>
              <a:gd name="connsiteY11" fmla="*/ 117947 h 636068"/>
              <a:gd name="connsiteX12" fmla="*/ 332276 w 795085"/>
              <a:gd name="connsiteY12" fmla="*/ 94135 h 636068"/>
              <a:gd name="connsiteX13" fmla="*/ 372757 w 795085"/>
              <a:gd name="connsiteY13" fmla="*/ 44128 h 636068"/>
              <a:gd name="connsiteX14" fmla="*/ 413239 w 795085"/>
              <a:gd name="connsiteY14" fmla="*/ 53653 h 636068"/>
              <a:gd name="connsiteX15" fmla="*/ 458482 w 795085"/>
              <a:gd name="connsiteY15" fmla="*/ 1266 h 636068"/>
              <a:gd name="connsiteX16" fmla="*/ 508489 w 795085"/>
              <a:gd name="connsiteY16" fmla="*/ 20316 h 636068"/>
              <a:gd name="connsiteX17" fmla="*/ 568020 w 795085"/>
              <a:gd name="connsiteY17" fmla="*/ 65560 h 636068"/>
              <a:gd name="connsiteX18" fmla="*/ 608501 w 795085"/>
              <a:gd name="connsiteY18" fmla="*/ 53653 h 636068"/>
              <a:gd name="connsiteX19" fmla="*/ 677557 w 795085"/>
              <a:gd name="connsiteY19" fmla="*/ 96516 h 636068"/>
              <a:gd name="connsiteX20" fmla="*/ 651364 w 795085"/>
              <a:gd name="connsiteY20" fmla="*/ 127472 h 636068"/>
              <a:gd name="connsiteX21" fmla="*/ 663270 w 795085"/>
              <a:gd name="connsiteY21" fmla="*/ 175097 h 636068"/>
              <a:gd name="connsiteX22" fmla="*/ 677557 w 795085"/>
              <a:gd name="connsiteY22" fmla="*/ 215578 h 636068"/>
              <a:gd name="connsiteX23" fmla="*/ 725182 w 795085"/>
              <a:gd name="connsiteY23" fmla="*/ 265585 h 636068"/>
              <a:gd name="connsiteX24" fmla="*/ 758520 w 795085"/>
              <a:gd name="connsiteY24" fmla="*/ 320353 h 636068"/>
              <a:gd name="connsiteX25" fmla="*/ 794239 w 795085"/>
              <a:gd name="connsiteY25" fmla="*/ 360835 h 636068"/>
              <a:gd name="connsiteX26" fmla="*/ 720739 w 795085"/>
              <a:gd name="connsiteY26" fmla="*/ 378231 h 636068"/>
              <a:gd name="connsiteX27" fmla="*/ 708514 w 795085"/>
              <a:gd name="connsiteY27" fmla="*/ 403697 h 636068"/>
              <a:gd name="connsiteX28" fmla="*/ 691845 w 795085"/>
              <a:gd name="connsiteY28" fmla="*/ 403697 h 636068"/>
              <a:gd name="connsiteX29" fmla="*/ 696319 w 795085"/>
              <a:gd name="connsiteY29" fmla="*/ 473198 h 636068"/>
              <a:gd name="connsiteX30" fmla="*/ 702479 w 795085"/>
              <a:gd name="connsiteY30" fmla="*/ 524809 h 636068"/>
              <a:gd name="connsiteX31" fmla="*/ 647653 w 795085"/>
              <a:gd name="connsiteY31" fmla="*/ 538432 h 636068"/>
              <a:gd name="connsiteX32" fmla="*/ 631198 w 795085"/>
              <a:gd name="connsiteY32" fmla="*/ 579019 h 636068"/>
              <a:gd name="connsiteX33" fmla="*/ 639457 w 795085"/>
              <a:gd name="connsiteY33" fmla="*/ 632297 h 636068"/>
              <a:gd name="connsiteX34" fmla="*/ 572782 w 795085"/>
              <a:gd name="connsiteY34" fmla="*/ 625153 h 636068"/>
              <a:gd name="connsiteX35" fmla="*/ 348945 w 795085"/>
              <a:gd name="connsiteY35" fmla="*/ 572766 h 636068"/>
              <a:gd name="connsiteX36" fmla="*/ 241789 w 795085"/>
              <a:gd name="connsiteY36" fmla="*/ 534666 h 636068"/>
              <a:gd name="connsiteX37" fmla="*/ 65576 w 795085"/>
              <a:gd name="connsiteY37" fmla="*/ 565622 h 636068"/>
              <a:gd name="connsiteX0" fmla="*/ 65576 w 795036"/>
              <a:gd name="connsiteY0" fmla="*/ 565622 h 636068"/>
              <a:gd name="connsiteX1" fmla="*/ 69534 w 795036"/>
              <a:gd name="connsiteY1" fmla="*/ 516612 h 636068"/>
              <a:gd name="connsiteX2" fmla="*/ 34260 w 795036"/>
              <a:gd name="connsiteY2" fmla="*/ 500332 h 636068"/>
              <a:gd name="connsiteX3" fmla="*/ 1699 w 795036"/>
              <a:gd name="connsiteY3" fmla="*/ 489479 h 636068"/>
              <a:gd name="connsiteX4" fmla="*/ 31547 w 795036"/>
              <a:gd name="connsiteY4" fmla="*/ 421645 h 636068"/>
              <a:gd name="connsiteX5" fmla="*/ 2229 w 795036"/>
              <a:gd name="connsiteY5" fmla="*/ 362057 h 636068"/>
              <a:gd name="connsiteX6" fmla="*/ 69534 w 795036"/>
              <a:gd name="connsiteY6" fmla="*/ 345671 h 636068"/>
              <a:gd name="connsiteX7" fmla="*/ 103619 w 795036"/>
              <a:gd name="connsiteY7" fmla="*/ 281201 h 636068"/>
              <a:gd name="connsiteX8" fmla="*/ 189401 w 795036"/>
              <a:gd name="connsiteY8" fmla="*/ 260822 h 636068"/>
              <a:gd name="connsiteX9" fmla="*/ 263220 w 795036"/>
              <a:gd name="connsiteY9" fmla="*/ 227485 h 636068"/>
              <a:gd name="connsiteX10" fmla="*/ 296557 w 795036"/>
              <a:gd name="connsiteY10" fmla="*/ 146522 h 636068"/>
              <a:gd name="connsiteX11" fmla="*/ 356089 w 795036"/>
              <a:gd name="connsiteY11" fmla="*/ 117947 h 636068"/>
              <a:gd name="connsiteX12" fmla="*/ 332276 w 795036"/>
              <a:gd name="connsiteY12" fmla="*/ 94135 h 636068"/>
              <a:gd name="connsiteX13" fmla="*/ 372757 w 795036"/>
              <a:gd name="connsiteY13" fmla="*/ 44128 h 636068"/>
              <a:gd name="connsiteX14" fmla="*/ 413239 w 795036"/>
              <a:gd name="connsiteY14" fmla="*/ 53653 h 636068"/>
              <a:gd name="connsiteX15" fmla="*/ 458482 w 795036"/>
              <a:gd name="connsiteY15" fmla="*/ 1266 h 636068"/>
              <a:gd name="connsiteX16" fmla="*/ 508489 w 795036"/>
              <a:gd name="connsiteY16" fmla="*/ 20316 h 636068"/>
              <a:gd name="connsiteX17" fmla="*/ 568020 w 795036"/>
              <a:gd name="connsiteY17" fmla="*/ 65560 h 636068"/>
              <a:gd name="connsiteX18" fmla="*/ 608501 w 795036"/>
              <a:gd name="connsiteY18" fmla="*/ 53653 h 636068"/>
              <a:gd name="connsiteX19" fmla="*/ 677557 w 795036"/>
              <a:gd name="connsiteY19" fmla="*/ 96516 h 636068"/>
              <a:gd name="connsiteX20" fmla="*/ 651364 w 795036"/>
              <a:gd name="connsiteY20" fmla="*/ 127472 h 636068"/>
              <a:gd name="connsiteX21" fmla="*/ 663270 w 795036"/>
              <a:gd name="connsiteY21" fmla="*/ 175097 h 636068"/>
              <a:gd name="connsiteX22" fmla="*/ 677557 w 795036"/>
              <a:gd name="connsiteY22" fmla="*/ 215578 h 636068"/>
              <a:gd name="connsiteX23" fmla="*/ 738749 w 795036"/>
              <a:gd name="connsiteY23" fmla="*/ 260158 h 636068"/>
              <a:gd name="connsiteX24" fmla="*/ 758520 w 795036"/>
              <a:gd name="connsiteY24" fmla="*/ 320353 h 636068"/>
              <a:gd name="connsiteX25" fmla="*/ 794239 w 795036"/>
              <a:gd name="connsiteY25" fmla="*/ 360835 h 636068"/>
              <a:gd name="connsiteX26" fmla="*/ 720739 w 795036"/>
              <a:gd name="connsiteY26" fmla="*/ 378231 h 636068"/>
              <a:gd name="connsiteX27" fmla="*/ 708514 w 795036"/>
              <a:gd name="connsiteY27" fmla="*/ 403697 h 636068"/>
              <a:gd name="connsiteX28" fmla="*/ 691845 w 795036"/>
              <a:gd name="connsiteY28" fmla="*/ 403697 h 636068"/>
              <a:gd name="connsiteX29" fmla="*/ 696319 w 795036"/>
              <a:gd name="connsiteY29" fmla="*/ 473198 h 636068"/>
              <a:gd name="connsiteX30" fmla="*/ 702479 w 795036"/>
              <a:gd name="connsiteY30" fmla="*/ 524809 h 636068"/>
              <a:gd name="connsiteX31" fmla="*/ 647653 w 795036"/>
              <a:gd name="connsiteY31" fmla="*/ 538432 h 636068"/>
              <a:gd name="connsiteX32" fmla="*/ 631198 w 795036"/>
              <a:gd name="connsiteY32" fmla="*/ 579019 h 636068"/>
              <a:gd name="connsiteX33" fmla="*/ 639457 w 795036"/>
              <a:gd name="connsiteY33" fmla="*/ 632297 h 636068"/>
              <a:gd name="connsiteX34" fmla="*/ 572782 w 795036"/>
              <a:gd name="connsiteY34" fmla="*/ 625153 h 636068"/>
              <a:gd name="connsiteX35" fmla="*/ 348945 w 795036"/>
              <a:gd name="connsiteY35" fmla="*/ 572766 h 636068"/>
              <a:gd name="connsiteX36" fmla="*/ 241789 w 795036"/>
              <a:gd name="connsiteY36" fmla="*/ 534666 h 636068"/>
              <a:gd name="connsiteX37" fmla="*/ 65576 w 795036"/>
              <a:gd name="connsiteY37" fmla="*/ 565622 h 636068"/>
              <a:gd name="connsiteX0" fmla="*/ 65576 w 795036"/>
              <a:gd name="connsiteY0" fmla="*/ 565622 h 636068"/>
              <a:gd name="connsiteX1" fmla="*/ 69534 w 795036"/>
              <a:gd name="connsiteY1" fmla="*/ 516612 h 636068"/>
              <a:gd name="connsiteX2" fmla="*/ 34260 w 795036"/>
              <a:gd name="connsiteY2" fmla="*/ 500332 h 636068"/>
              <a:gd name="connsiteX3" fmla="*/ 1699 w 795036"/>
              <a:gd name="connsiteY3" fmla="*/ 489479 h 636068"/>
              <a:gd name="connsiteX4" fmla="*/ 31547 w 795036"/>
              <a:gd name="connsiteY4" fmla="*/ 421645 h 636068"/>
              <a:gd name="connsiteX5" fmla="*/ 2229 w 795036"/>
              <a:gd name="connsiteY5" fmla="*/ 362057 h 636068"/>
              <a:gd name="connsiteX6" fmla="*/ 69534 w 795036"/>
              <a:gd name="connsiteY6" fmla="*/ 345671 h 636068"/>
              <a:gd name="connsiteX7" fmla="*/ 103619 w 795036"/>
              <a:gd name="connsiteY7" fmla="*/ 281201 h 636068"/>
              <a:gd name="connsiteX8" fmla="*/ 189401 w 795036"/>
              <a:gd name="connsiteY8" fmla="*/ 260822 h 636068"/>
              <a:gd name="connsiteX9" fmla="*/ 263220 w 795036"/>
              <a:gd name="connsiteY9" fmla="*/ 227485 h 636068"/>
              <a:gd name="connsiteX10" fmla="*/ 296557 w 795036"/>
              <a:gd name="connsiteY10" fmla="*/ 146522 h 636068"/>
              <a:gd name="connsiteX11" fmla="*/ 356089 w 795036"/>
              <a:gd name="connsiteY11" fmla="*/ 117947 h 636068"/>
              <a:gd name="connsiteX12" fmla="*/ 332276 w 795036"/>
              <a:gd name="connsiteY12" fmla="*/ 94135 h 636068"/>
              <a:gd name="connsiteX13" fmla="*/ 372757 w 795036"/>
              <a:gd name="connsiteY13" fmla="*/ 44128 h 636068"/>
              <a:gd name="connsiteX14" fmla="*/ 413239 w 795036"/>
              <a:gd name="connsiteY14" fmla="*/ 53653 h 636068"/>
              <a:gd name="connsiteX15" fmla="*/ 458482 w 795036"/>
              <a:gd name="connsiteY15" fmla="*/ 1266 h 636068"/>
              <a:gd name="connsiteX16" fmla="*/ 508489 w 795036"/>
              <a:gd name="connsiteY16" fmla="*/ 20316 h 636068"/>
              <a:gd name="connsiteX17" fmla="*/ 568020 w 795036"/>
              <a:gd name="connsiteY17" fmla="*/ 65560 h 636068"/>
              <a:gd name="connsiteX18" fmla="*/ 608501 w 795036"/>
              <a:gd name="connsiteY18" fmla="*/ 53653 h 636068"/>
              <a:gd name="connsiteX19" fmla="*/ 677557 w 795036"/>
              <a:gd name="connsiteY19" fmla="*/ 96516 h 636068"/>
              <a:gd name="connsiteX20" fmla="*/ 651364 w 795036"/>
              <a:gd name="connsiteY20" fmla="*/ 127472 h 636068"/>
              <a:gd name="connsiteX21" fmla="*/ 663270 w 795036"/>
              <a:gd name="connsiteY21" fmla="*/ 175097 h 636068"/>
              <a:gd name="connsiteX22" fmla="*/ 677557 w 795036"/>
              <a:gd name="connsiteY22" fmla="*/ 229144 h 636068"/>
              <a:gd name="connsiteX23" fmla="*/ 738749 w 795036"/>
              <a:gd name="connsiteY23" fmla="*/ 260158 h 636068"/>
              <a:gd name="connsiteX24" fmla="*/ 758520 w 795036"/>
              <a:gd name="connsiteY24" fmla="*/ 320353 h 636068"/>
              <a:gd name="connsiteX25" fmla="*/ 794239 w 795036"/>
              <a:gd name="connsiteY25" fmla="*/ 360835 h 636068"/>
              <a:gd name="connsiteX26" fmla="*/ 720739 w 795036"/>
              <a:gd name="connsiteY26" fmla="*/ 378231 h 636068"/>
              <a:gd name="connsiteX27" fmla="*/ 708514 w 795036"/>
              <a:gd name="connsiteY27" fmla="*/ 403697 h 636068"/>
              <a:gd name="connsiteX28" fmla="*/ 691845 w 795036"/>
              <a:gd name="connsiteY28" fmla="*/ 403697 h 636068"/>
              <a:gd name="connsiteX29" fmla="*/ 696319 w 795036"/>
              <a:gd name="connsiteY29" fmla="*/ 473198 h 636068"/>
              <a:gd name="connsiteX30" fmla="*/ 702479 w 795036"/>
              <a:gd name="connsiteY30" fmla="*/ 524809 h 636068"/>
              <a:gd name="connsiteX31" fmla="*/ 647653 w 795036"/>
              <a:gd name="connsiteY31" fmla="*/ 538432 h 636068"/>
              <a:gd name="connsiteX32" fmla="*/ 631198 w 795036"/>
              <a:gd name="connsiteY32" fmla="*/ 579019 h 636068"/>
              <a:gd name="connsiteX33" fmla="*/ 639457 w 795036"/>
              <a:gd name="connsiteY33" fmla="*/ 632297 h 636068"/>
              <a:gd name="connsiteX34" fmla="*/ 572782 w 795036"/>
              <a:gd name="connsiteY34" fmla="*/ 625153 h 636068"/>
              <a:gd name="connsiteX35" fmla="*/ 348945 w 795036"/>
              <a:gd name="connsiteY35" fmla="*/ 572766 h 636068"/>
              <a:gd name="connsiteX36" fmla="*/ 241789 w 795036"/>
              <a:gd name="connsiteY36" fmla="*/ 534666 h 636068"/>
              <a:gd name="connsiteX37" fmla="*/ 65576 w 795036"/>
              <a:gd name="connsiteY37" fmla="*/ 565622 h 636068"/>
              <a:gd name="connsiteX0" fmla="*/ 65576 w 795036"/>
              <a:gd name="connsiteY0" fmla="*/ 565622 h 636068"/>
              <a:gd name="connsiteX1" fmla="*/ 69534 w 795036"/>
              <a:gd name="connsiteY1" fmla="*/ 516612 h 636068"/>
              <a:gd name="connsiteX2" fmla="*/ 34260 w 795036"/>
              <a:gd name="connsiteY2" fmla="*/ 500332 h 636068"/>
              <a:gd name="connsiteX3" fmla="*/ 1699 w 795036"/>
              <a:gd name="connsiteY3" fmla="*/ 489479 h 636068"/>
              <a:gd name="connsiteX4" fmla="*/ 31547 w 795036"/>
              <a:gd name="connsiteY4" fmla="*/ 421645 h 636068"/>
              <a:gd name="connsiteX5" fmla="*/ 2229 w 795036"/>
              <a:gd name="connsiteY5" fmla="*/ 362057 h 636068"/>
              <a:gd name="connsiteX6" fmla="*/ 69534 w 795036"/>
              <a:gd name="connsiteY6" fmla="*/ 345671 h 636068"/>
              <a:gd name="connsiteX7" fmla="*/ 103619 w 795036"/>
              <a:gd name="connsiteY7" fmla="*/ 281201 h 636068"/>
              <a:gd name="connsiteX8" fmla="*/ 189401 w 795036"/>
              <a:gd name="connsiteY8" fmla="*/ 260822 h 636068"/>
              <a:gd name="connsiteX9" fmla="*/ 263220 w 795036"/>
              <a:gd name="connsiteY9" fmla="*/ 227485 h 636068"/>
              <a:gd name="connsiteX10" fmla="*/ 296557 w 795036"/>
              <a:gd name="connsiteY10" fmla="*/ 146522 h 636068"/>
              <a:gd name="connsiteX11" fmla="*/ 356089 w 795036"/>
              <a:gd name="connsiteY11" fmla="*/ 117947 h 636068"/>
              <a:gd name="connsiteX12" fmla="*/ 332276 w 795036"/>
              <a:gd name="connsiteY12" fmla="*/ 94135 h 636068"/>
              <a:gd name="connsiteX13" fmla="*/ 372757 w 795036"/>
              <a:gd name="connsiteY13" fmla="*/ 44128 h 636068"/>
              <a:gd name="connsiteX14" fmla="*/ 413239 w 795036"/>
              <a:gd name="connsiteY14" fmla="*/ 53653 h 636068"/>
              <a:gd name="connsiteX15" fmla="*/ 458482 w 795036"/>
              <a:gd name="connsiteY15" fmla="*/ 1266 h 636068"/>
              <a:gd name="connsiteX16" fmla="*/ 508489 w 795036"/>
              <a:gd name="connsiteY16" fmla="*/ 20316 h 636068"/>
              <a:gd name="connsiteX17" fmla="*/ 568020 w 795036"/>
              <a:gd name="connsiteY17" fmla="*/ 65560 h 636068"/>
              <a:gd name="connsiteX18" fmla="*/ 608501 w 795036"/>
              <a:gd name="connsiteY18" fmla="*/ 53653 h 636068"/>
              <a:gd name="connsiteX19" fmla="*/ 677557 w 795036"/>
              <a:gd name="connsiteY19" fmla="*/ 96516 h 636068"/>
              <a:gd name="connsiteX20" fmla="*/ 632370 w 795036"/>
              <a:gd name="connsiteY20" fmla="*/ 130186 h 636068"/>
              <a:gd name="connsiteX21" fmla="*/ 663270 w 795036"/>
              <a:gd name="connsiteY21" fmla="*/ 175097 h 636068"/>
              <a:gd name="connsiteX22" fmla="*/ 677557 w 795036"/>
              <a:gd name="connsiteY22" fmla="*/ 229144 h 636068"/>
              <a:gd name="connsiteX23" fmla="*/ 738749 w 795036"/>
              <a:gd name="connsiteY23" fmla="*/ 260158 h 636068"/>
              <a:gd name="connsiteX24" fmla="*/ 758520 w 795036"/>
              <a:gd name="connsiteY24" fmla="*/ 320353 h 636068"/>
              <a:gd name="connsiteX25" fmla="*/ 794239 w 795036"/>
              <a:gd name="connsiteY25" fmla="*/ 360835 h 636068"/>
              <a:gd name="connsiteX26" fmla="*/ 720739 w 795036"/>
              <a:gd name="connsiteY26" fmla="*/ 378231 h 636068"/>
              <a:gd name="connsiteX27" fmla="*/ 708514 w 795036"/>
              <a:gd name="connsiteY27" fmla="*/ 403697 h 636068"/>
              <a:gd name="connsiteX28" fmla="*/ 691845 w 795036"/>
              <a:gd name="connsiteY28" fmla="*/ 403697 h 636068"/>
              <a:gd name="connsiteX29" fmla="*/ 696319 w 795036"/>
              <a:gd name="connsiteY29" fmla="*/ 473198 h 636068"/>
              <a:gd name="connsiteX30" fmla="*/ 702479 w 795036"/>
              <a:gd name="connsiteY30" fmla="*/ 524809 h 636068"/>
              <a:gd name="connsiteX31" fmla="*/ 647653 w 795036"/>
              <a:gd name="connsiteY31" fmla="*/ 538432 h 636068"/>
              <a:gd name="connsiteX32" fmla="*/ 631198 w 795036"/>
              <a:gd name="connsiteY32" fmla="*/ 579019 h 636068"/>
              <a:gd name="connsiteX33" fmla="*/ 639457 w 795036"/>
              <a:gd name="connsiteY33" fmla="*/ 632297 h 636068"/>
              <a:gd name="connsiteX34" fmla="*/ 572782 w 795036"/>
              <a:gd name="connsiteY34" fmla="*/ 625153 h 636068"/>
              <a:gd name="connsiteX35" fmla="*/ 348945 w 795036"/>
              <a:gd name="connsiteY35" fmla="*/ 572766 h 636068"/>
              <a:gd name="connsiteX36" fmla="*/ 241789 w 795036"/>
              <a:gd name="connsiteY36" fmla="*/ 534666 h 636068"/>
              <a:gd name="connsiteX37" fmla="*/ 65576 w 795036"/>
              <a:gd name="connsiteY37" fmla="*/ 565622 h 6360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795036" h="636068">
                <a:moveTo>
                  <a:pt x="65576" y="565622"/>
                </a:moveTo>
                <a:cubicBezTo>
                  <a:pt x="36867" y="562613"/>
                  <a:pt x="80180" y="529302"/>
                  <a:pt x="69534" y="516612"/>
                </a:cubicBezTo>
                <a:cubicBezTo>
                  <a:pt x="63410" y="507539"/>
                  <a:pt x="45566" y="504854"/>
                  <a:pt x="34260" y="500332"/>
                </a:cubicBezTo>
                <a:cubicBezTo>
                  <a:pt x="22954" y="495810"/>
                  <a:pt x="8030" y="502593"/>
                  <a:pt x="1699" y="489479"/>
                </a:cubicBezTo>
                <a:cubicBezTo>
                  <a:pt x="-4632" y="476365"/>
                  <a:pt x="7038" y="440169"/>
                  <a:pt x="31547" y="421645"/>
                </a:cubicBezTo>
                <a:cubicBezTo>
                  <a:pt x="31635" y="400408"/>
                  <a:pt x="-4102" y="374719"/>
                  <a:pt x="2229" y="362057"/>
                </a:cubicBezTo>
                <a:cubicBezTo>
                  <a:pt x="8560" y="349395"/>
                  <a:pt x="52636" y="359147"/>
                  <a:pt x="69534" y="345671"/>
                </a:cubicBezTo>
                <a:cubicBezTo>
                  <a:pt x="86432" y="332195"/>
                  <a:pt x="83641" y="295343"/>
                  <a:pt x="103619" y="281201"/>
                </a:cubicBezTo>
                <a:cubicBezTo>
                  <a:pt x="123597" y="267060"/>
                  <a:pt x="162801" y="269775"/>
                  <a:pt x="189401" y="260822"/>
                </a:cubicBezTo>
                <a:cubicBezTo>
                  <a:pt x="216001" y="251869"/>
                  <a:pt x="245361" y="246535"/>
                  <a:pt x="263220" y="227485"/>
                </a:cubicBezTo>
                <a:cubicBezTo>
                  <a:pt x="281079" y="208435"/>
                  <a:pt x="281079" y="164778"/>
                  <a:pt x="296557" y="146522"/>
                </a:cubicBezTo>
                <a:cubicBezTo>
                  <a:pt x="312035" y="128266"/>
                  <a:pt x="350136" y="126678"/>
                  <a:pt x="356089" y="117947"/>
                </a:cubicBezTo>
                <a:cubicBezTo>
                  <a:pt x="362042" y="109216"/>
                  <a:pt x="329498" y="106438"/>
                  <a:pt x="332276" y="94135"/>
                </a:cubicBezTo>
                <a:cubicBezTo>
                  <a:pt x="335054" y="81832"/>
                  <a:pt x="359263" y="50875"/>
                  <a:pt x="372757" y="44128"/>
                </a:cubicBezTo>
                <a:cubicBezTo>
                  <a:pt x="386251" y="37381"/>
                  <a:pt x="398952" y="60797"/>
                  <a:pt x="413239" y="53653"/>
                </a:cubicBezTo>
                <a:cubicBezTo>
                  <a:pt x="427526" y="46509"/>
                  <a:pt x="442607" y="6822"/>
                  <a:pt x="458482" y="1266"/>
                </a:cubicBezTo>
                <a:cubicBezTo>
                  <a:pt x="474357" y="-4290"/>
                  <a:pt x="490233" y="9600"/>
                  <a:pt x="508489" y="20316"/>
                </a:cubicBezTo>
                <a:cubicBezTo>
                  <a:pt x="526745" y="31032"/>
                  <a:pt x="551351" y="60004"/>
                  <a:pt x="568020" y="65560"/>
                </a:cubicBezTo>
                <a:cubicBezTo>
                  <a:pt x="584689" y="71116"/>
                  <a:pt x="590245" y="48494"/>
                  <a:pt x="608501" y="53653"/>
                </a:cubicBezTo>
                <a:cubicBezTo>
                  <a:pt x="626757" y="58812"/>
                  <a:pt x="673579" y="83761"/>
                  <a:pt x="677557" y="96516"/>
                </a:cubicBezTo>
                <a:cubicBezTo>
                  <a:pt x="681535" y="109271"/>
                  <a:pt x="634751" y="117089"/>
                  <a:pt x="632370" y="130186"/>
                </a:cubicBezTo>
                <a:cubicBezTo>
                  <a:pt x="629989" y="143283"/>
                  <a:pt x="655739" y="158604"/>
                  <a:pt x="663270" y="175097"/>
                </a:cubicBezTo>
                <a:cubicBezTo>
                  <a:pt x="670801" y="191590"/>
                  <a:pt x="664977" y="214967"/>
                  <a:pt x="677557" y="229144"/>
                </a:cubicBezTo>
                <a:cubicBezTo>
                  <a:pt x="690137" y="243321"/>
                  <a:pt x="725255" y="244957"/>
                  <a:pt x="738749" y="260158"/>
                </a:cubicBezTo>
                <a:cubicBezTo>
                  <a:pt x="752243" y="275359"/>
                  <a:pt x="749272" y="303573"/>
                  <a:pt x="758520" y="320353"/>
                </a:cubicBezTo>
                <a:cubicBezTo>
                  <a:pt x="767768" y="337133"/>
                  <a:pt x="800536" y="351189"/>
                  <a:pt x="794239" y="360835"/>
                </a:cubicBezTo>
                <a:cubicBezTo>
                  <a:pt x="787942" y="370481"/>
                  <a:pt x="735026" y="371087"/>
                  <a:pt x="720739" y="378231"/>
                </a:cubicBezTo>
                <a:cubicBezTo>
                  <a:pt x="706452" y="385375"/>
                  <a:pt x="713330" y="399453"/>
                  <a:pt x="708514" y="403697"/>
                </a:cubicBezTo>
                <a:cubicBezTo>
                  <a:pt x="703698" y="407941"/>
                  <a:pt x="693877" y="392114"/>
                  <a:pt x="691845" y="403697"/>
                </a:cubicBezTo>
                <a:cubicBezTo>
                  <a:pt x="689813" y="415280"/>
                  <a:pt x="689572" y="452561"/>
                  <a:pt x="696319" y="473198"/>
                </a:cubicBezTo>
                <a:cubicBezTo>
                  <a:pt x="703066" y="493835"/>
                  <a:pt x="710590" y="513937"/>
                  <a:pt x="702479" y="524809"/>
                </a:cubicBezTo>
                <a:cubicBezTo>
                  <a:pt x="694368" y="535681"/>
                  <a:pt x="659533" y="529397"/>
                  <a:pt x="647653" y="538432"/>
                </a:cubicBezTo>
                <a:cubicBezTo>
                  <a:pt x="635773" y="547467"/>
                  <a:pt x="634373" y="564732"/>
                  <a:pt x="631198" y="579019"/>
                </a:cubicBezTo>
                <a:cubicBezTo>
                  <a:pt x="628023" y="593306"/>
                  <a:pt x="649193" y="624608"/>
                  <a:pt x="639457" y="632297"/>
                </a:cubicBezTo>
                <a:cubicBezTo>
                  <a:pt x="629721" y="639986"/>
                  <a:pt x="621201" y="635075"/>
                  <a:pt x="572782" y="625153"/>
                </a:cubicBezTo>
                <a:cubicBezTo>
                  <a:pt x="524363" y="615231"/>
                  <a:pt x="404110" y="587847"/>
                  <a:pt x="348945" y="572766"/>
                </a:cubicBezTo>
                <a:cubicBezTo>
                  <a:pt x="293780" y="557685"/>
                  <a:pt x="291002" y="537444"/>
                  <a:pt x="241789" y="534666"/>
                </a:cubicBezTo>
                <a:cubicBezTo>
                  <a:pt x="192576" y="531888"/>
                  <a:pt x="94285" y="568631"/>
                  <a:pt x="65576" y="565622"/>
                </a:cubicBezTo>
                <a:close/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Полилиния 7"/>
          <p:cNvSpPr/>
          <p:nvPr/>
        </p:nvSpPr>
        <p:spPr>
          <a:xfrm>
            <a:off x="324227" y="3109502"/>
            <a:ext cx="826279" cy="309532"/>
          </a:xfrm>
          <a:custGeom>
            <a:avLst/>
            <a:gdLst>
              <a:gd name="connsiteX0" fmla="*/ 142785 w 466754"/>
              <a:gd name="connsiteY0" fmla="*/ 4335 h 468027"/>
              <a:gd name="connsiteX1" fmla="*/ 88016 w 466754"/>
              <a:gd name="connsiteY1" fmla="*/ 35291 h 468027"/>
              <a:gd name="connsiteX2" fmla="*/ 23722 w 466754"/>
              <a:gd name="connsiteY2" fmla="*/ 132922 h 468027"/>
              <a:gd name="connsiteX3" fmla="*/ 4672 w 466754"/>
              <a:gd name="connsiteY3" fmla="*/ 261510 h 468027"/>
              <a:gd name="connsiteX4" fmla="*/ 104685 w 466754"/>
              <a:gd name="connsiteY4" fmla="*/ 375810 h 468027"/>
              <a:gd name="connsiteX5" fmla="*/ 276135 w 466754"/>
              <a:gd name="connsiteY5" fmla="*/ 466297 h 468027"/>
              <a:gd name="connsiteX6" fmla="*/ 402341 w 466754"/>
              <a:gd name="connsiteY6" fmla="*/ 423435 h 468027"/>
              <a:gd name="connsiteX7" fmla="*/ 466635 w 466754"/>
              <a:gd name="connsiteY7" fmla="*/ 282941 h 468027"/>
              <a:gd name="connsiteX8" fmla="*/ 416628 w 466754"/>
              <a:gd name="connsiteY8" fmla="*/ 168641 h 468027"/>
              <a:gd name="connsiteX9" fmla="*/ 354716 w 466754"/>
              <a:gd name="connsiteY9" fmla="*/ 156735 h 468027"/>
              <a:gd name="connsiteX10" fmla="*/ 257085 w 466754"/>
              <a:gd name="connsiteY10" fmla="*/ 121016 h 468027"/>
              <a:gd name="connsiteX11" fmla="*/ 142785 w 466754"/>
              <a:gd name="connsiteY11" fmla="*/ 4335 h 468027"/>
              <a:gd name="connsiteX0" fmla="*/ 142785 w 614683"/>
              <a:gd name="connsiteY0" fmla="*/ 4335 h 468027"/>
              <a:gd name="connsiteX1" fmla="*/ 88016 w 614683"/>
              <a:gd name="connsiteY1" fmla="*/ 35291 h 468027"/>
              <a:gd name="connsiteX2" fmla="*/ 23722 w 614683"/>
              <a:gd name="connsiteY2" fmla="*/ 132922 h 468027"/>
              <a:gd name="connsiteX3" fmla="*/ 4672 w 614683"/>
              <a:gd name="connsiteY3" fmla="*/ 261510 h 468027"/>
              <a:gd name="connsiteX4" fmla="*/ 104685 w 614683"/>
              <a:gd name="connsiteY4" fmla="*/ 375810 h 468027"/>
              <a:gd name="connsiteX5" fmla="*/ 276135 w 614683"/>
              <a:gd name="connsiteY5" fmla="*/ 466297 h 468027"/>
              <a:gd name="connsiteX6" fmla="*/ 402341 w 614683"/>
              <a:gd name="connsiteY6" fmla="*/ 423435 h 468027"/>
              <a:gd name="connsiteX7" fmla="*/ 466635 w 614683"/>
              <a:gd name="connsiteY7" fmla="*/ 282941 h 468027"/>
              <a:gd name="connsiteX8" fmla="*/ 614272 w 614683"/>
              <a:gd name="connsiteY8" fmla="*/ 168641 h 468027"/>
              <a:gd name="connsiteX9" fmla="*/ 416628 w 614683"/>
              <a:gd name="connsiteY9" fmla="*/ 168641 h 468027"/>
              <a:gd name="connsiteX10" fmla="*/ 354716 w 614683"/>
              <a:gd name="connsiteY10" fmla="*/ 156735 h 468027"/>
              <a:gd name="connsiteX11" fmla="*/ 257085 w 614683"/>
              <a:gd name="connsiteY11" fmla="*/ 121016 h 468027"/>
              <a:gd name="connsiteX12" fmla="*/ 142785 w 614683"/>
              <a:gd name="connsiteY12" fmla="*/ 4335 h 468027"/>
              <a:gd name="connsiteX0" fmla="*/ 142785 w 614683"/>
              <a:gd name="connsiteY0" fmla="*/ 4335 h 468027"/>
              <a:gd name="connsiteX1" fmla="*/ 88016 w 614683"/>
              <a:gd name="connsiteY1" fmla="*/ 35291 h 468027"/>
              <a:gd name="connsiteX2" fmla="*/ 23722 w 614683"/>
              <a:gd name="connsiteY2" fmla="*/ 132922 h 468027"/>
              <a:gd name="connsiteX3" fmla="*/ 4672 w 614683"/>
              <a:gd name="connsiteY3" fmla="*/ 261510 h 468027"/>
              <a:gd name="connsiteX4" fmla="*/ 104685 w 614683"/>
              <a:gd name="connsiteY4" fmla="*/ 375810 h 468027"/>
              <a:gd name="connsiteX5" fmla="*/ 276135 w 614683"/>
              <a:gd name="connsiteY5" fmla="*/ 466297 h 468027"/>
              <a:gd name="connsiteX6" fmla="*/ 402341 w 614683"/>
              <a:gd name="connsiteY6" fmla="*/ 423435 h 468027"/>
              <a:gd name="connsiteX7" fmla="*/ 466635 w 614683"/>
              <a:gd name="connsiteY7" fmla="*/ 282941 h 468027"/>
              <a:gd name="connsiteX8" fmla="*/ 614272 w 614683"/>
              <a:gd name="connsiteY8" fmla="*/ 168641 h 468027"/>
              <a:gd name="connsiteX9" fmla="*/ 480922 w 614683"/>
              <a:gd name="connsiteY9" fmla="*/ 54341 h 468027"/>
              <a:gd name="connsiteX10" fmla="*/ 354716 w 614683"/>
              <a:gd name="connsiteY10" fmla="*/ 156735 h 468027"/>
              <a:gd name="connsiteX11" fmla="*/ 257085 w 614683"/>
              <a:gd name="connsiteY11" fmla="*/ 121016 h 468027"/>
              <a:gd name="connsiteX12" fmla="*/ 142785 w 614683"/>
              <a:gd name="connsiteY12" fmla="*/ 4335 h 468027"/>
              <a:gd name="connsiteX0" fmla="*/ 142785 w 840655"/>
              <a:gd name="connsiteY0" fmla="*/ 4335 h 468027"/>
              <a:gd name="connsiteX1" fmla="*/ 88016 w 840655"/>
              <a:gd name="connsiteY1" fmla="*/ 35291 h 468027"/>
              <a:gd name="connsiteX2" fmla="*/ 23722 w 840655"/>
              <a:gd name="connsiteY2" fmla="*/ 132922 h 468027"/>
              <a:gd name="connsiteX3" fmla="*/ 4672 w 840655"/>
              <a:gd name="connsiteY3" fmla="*/ 261510 h 468027"/>
              <a:gd name="connsiteX4" fmla="*/ 104685 w 840655"/>
              <a:gd name="connsiteY4" fmla="*/ 375810 h 468027"/>
              <a:gd name="connsiteX5" fmla="*/ 276135 w 840655"/>
              <a:gd name="connsiteY5" fmla="*/ 466297 h 468027"/>
              <a:gd name="connsiteX6" fmla="*/ 402341 w 840655"/>
              <a:gd name="connsiteY6" fmla="*/ 423435 h 468027"/>
              <a:gd name="connsiteX7" fmla="*/ 466635 w 840655"/>
              <a:gd name="connsiteY7" fmla="*/ 282941 h 468027"/>
              <a:gd name="connsiteX8" fmla="*/ 840490 w 840655"/>
              <a:gd name="connsiteY8" fmla="*/ 280560 h 468027"/>
              <a:gd name="connsiteX9" fmla="*/ 480922 w 840655"/>
              <a:gd name="connsiteY9" fmla="*/ 54341 h 468027"/>
              <a:gd name="connsiteX10" fmla="*/ 354716 w 840655"/>
              <a:gd name="connsiteY10" fmla="*/ 156735 h 468027"/>
              <a:gd name="connsiteX11" fmla="*/ 257085 w 840655"/>
              <a:gd name="connsiteY11" fmla="*/ 121016 h 468027"/>
              <a:gd name="connsiteX12" fmla="*/ 142785 w 840655"/>
              <a:gd name="connsiteY12" fmla="*/ 4335 h 468027"/>
              <a:gd name="connsiteX0" fmla="*/ 142785 w 842480"/>
              <a:gd name="connsiteY0" fmla="*/ 4335 h 468027"/>
              <a:gd name="connsiteX1" fmla="*/ 88016 w 842480"/>
              <a:gd name="connsiteY1" fmla="*/ 35291 h 468027"/>
              <a:gd name="connsiteX2" fmla="*/ 23722 w 842480"/>
              <a:gd name="connsiteY2" fmla="*/ 132922 h 468027"/>
              <a:gd name="connsiteX3" fmla="*/ 4672 w 842480"/>
              <a:gd name="connsiteY3" fmla="*/ 261510 h 468027"/>
              <a:gd name="connsiteX4" fmla="*/ 104685 w 842480"/>
              <a:gd name="connsiteY4" fmla="*/ 375810 h 468027"/>
              <a:gd name="connsiteX5" fmla="*/ 276135 w 842480"/>
              <a:gd name="connsiteY5" fmla="*/ 466297 h 468027"/>
              <a:gd name="connsiteX6" fmla="*/ 402341 w 842480"/>
              <a:gd name="connsiteY6" fmla="*/ 423435 h 468027"/>
              <a:gd name="connsiteX7" fmla="*/ 466635 w 842480"/>
              <a:gd name="connsiteY7" fmla="*/ 282941 h 468027"/>
              <a:gd name="connsiteX8" fmla="*/ 611891 w 842480"/>
              <a:gd name="connsiteY8" fmla="*/ 206741 h 468027"/>
              <a:gd name="connsiteX9" fmla="*/ 840490 w 842480"/>
              <a:gd name="connsiteY9" fmla="*/ 280560 h 468027"/>
              <a:gd name="connsiteX10" fmla="*/ 480922 w 842480"/>
              <a:gd name="connsiteY10" fmla="*/ 54341 h 468027"/>
              <a:gd name="connsiteX11" fmla="*/ 354716 w 842480"/>
              <a:gd name="connsiteY11" fmla="*/ 156735 h 468027"/>
              <a:gd name="connsiteX12" fmla="*/ 257085 w 842480"/>
              <a:gd name="connsiteY12" fmla="*/ 121016 h 468027"/>
              <a:gd name="connsiteX13" fmla="*/ 142785 w 842480"/>
              <a:gd name="connsiteY13" fmla="*/ 4335 h 468027"/>
              <a:gd name="connsiteX0" fmla="*/ 142785 w 842480"/>
              <a:gd name="connsiteY0" fmla="*/ 4335 h 467776"/>
              <a:gd name="connsiteX1" fmla="*/ 88016 w 842480"/>
              <a:gd name="connsiteY1" fmla="*/ 35291 h 467776"/>
              <a:gd name="connsiteX2" fmla="*/ 23722 w 842480"/>
              <a:gd name="connsiteY2" fmla="*/ 132922 h 467776"/>
              <a:gd name="connsiteX3" fmla="*/ 4672 w 842480"/>
              <a:gd name="connsiteY3" fmla="*/ 261510 h 467776"/>
              <a:gd name="connsiteX4" fmla="*/ 104685 w 842480"/>
              <a:gd name="connsiteY4" fmla="*/ 375810 h 467776"/>
              <a:gd name="connsiteX5" fmla="*/ 276135 w 842480"/>
              <a:gd name="connsiteY5" fmla="*/ 466297 h 467776"/>
              <a:gd name="connsiteX6" fmla="*/ 402341 w 842480"/>
              <a:gd name="connsiteY6" fmla="*/ 423435 h 467776"/>
              <a:gd name="connsiteX7" fmla="*/ 485684 w 842480"/>
              <a:gd name="connsiteY7" fmla="*/ 313897 h 467776"/>
              <a:gd name="connsiteX8" fmla="*/ 466635 w 842480"/>
              <a:gd name="connsiteY8" fmla="*/ 282941 h 467776"/>
              <a:gd name="connsiteX9" fmla="*/ 611891 w 842480"/>
              <a:gd name="connsiteY9" fmla="*/ 206741 h 467776"/>
              <a:gd name="connsiteX10" fmla="*/ 840490 w 842480"/>
              <a:gd name="connsiteY10" fmla="*/ 280560 h 467776"/>
              <a:gd name="connsiteX11" fmla="*/ 480922 w 842480"/>
              <a:gd name="connsiteY11" fmla="*/ 54341 h 467776"/>
              <a:gd name="connsiteX12" fmla="*/ 354716 w 842480"/>
              <a:gd name="connsiteY12" fmla="*/ 156735 h 467776"/>
              <a:gd name="connsiteX13" fmla="*/ 257085 w 842480"/>
              <a:gd name="connsiteY13" fmla="*/ 121016 h 467776"/>
              <a:gd name="connsiteX14" fmla="*/ 142785 w 842480"/>
              <a:gd name="connsiteY14" fmla="*/ 4335 h 467776"/>
              <a:gd name="connsiteX0" fmla="*/ 142785 w 842480"/>
              <a:gd name="connsiteY0" fmla="*/ 4335 h 466329"/>
              <a:gd name="connsiteX1" fmla="*/ 88016 w 842480"/>
              <a:gd name="connsiteY1" fmla="*/ 35291 h 466329"/>
              <a:gd name="connsiteX2" fmla="*/ 23722 w 842480"/>
              <a:gd name="connsiteY2" fmla="*/ 132922 h 466329"/>
              <a:gd name="connsiteX3" fmla="*/ 4672 w 842480"/>
              <a:gd name="connsiteY3" fmla="*/ 261510 h 466329"/>
              <a:gd name="connsiteX4" fmla="*/ 104685 w 842480"/>
              <a:gd name="connsiteY4" fmla="*/ 375810 h 466329"/>
              <a:gd name="connsiteX5" fmla="*/ 276135 w 842480"/>
              <a:gd name="connsiteY5" fmla="*/ 466297 h 466329"/>
              <a:gd name="connsiteX6" fmla="*/ 392816 w 842480"/>
              <a:gd name="connsiteY6" fmla="*/ 385335 h 466329"/>
              <a:gd name="connsiteX7" fmla="*/ 485684 w 842480"/>
              <a:gd name="connsiteY7" fmla="*/ 313897 h 466329"/>
              <a:gd name="connsiteX8" fmla="*/ 466635 w 842480"/>
              <a:gd name="connsiteY8" fmla="*/ 282941 h 466329"/>
              <a:gd name="connsiteX9" fmla="*/ 611891 w 842480"/>
              <a:gd name="connsiteY9" fmla="*/ 206741 h 466329"/>
              <a:gd name="connsiteX10" fmla="*/ 840490 w 842480"/>
              <a:gd name="connsiteY10" fmla="*/ 280560 h 466329"/>
              <a:gd name="connsiteX11" fmla="*/ 480922 w 842480"/>
              <a:gd name="connsiteY11" fmla="*/ 54341 h 466329"/>
              <a:gd name="connsiteX12" fmla="*/ 354716 w 842480"/>
              <a:gd name="connsiteY12" fmla="*/ 156735 h 466329"/>
              <a:gd name="connsiteX13" fmla="*/ 257085 w 842480"/>
              <a:gd name="connsiteY13" fmla="*/ 121016 h 466329"/>
              <a:gd name="connsiteX14" fmla="*/ 142785 w 842480"/>
              <a:gd name="connsiteY14" fmla="*/ 4335 h 466329"/>
              <a:gd name="connsiteX0" fmla="*/ 142785 w 842480"/>
              <a:gd name="connsiteY0" fmla="*/ 4335 h 466359"/>
              <a:gd name="connsiteX1" fmla="*/ 88016 w 842480"/>
              <a:gd name="connsiteY1" fmla="*/ 35291 h 466359"/>
              <a:gd name="connsiteX2" fmla="*/ 23722 w 842480"/>
              <a:gd name="connsiteY2" fmla="*/ 132922 h 466359"/>
              <a:gd name="connsiteX3" fmla="*/ 4672 w 842480"/>
              <a:gd name="connsiteY3" fmla="*/ 261510 h 466359"/>
              <a:gd name="connsiteX4" fmla="*/ 104685 w 842480"/>
              <a:gd name="connsiteY4" fmla="*/ 375810 h 466359"/>
              <a:gd name="connsiteX5" fmla="*/ 276135 w 842480"/>
              <a:gd name="connsiteY5" fmla="*/ 466297 h 466359"/>
              <a:gd name="connsiteX6" fmla="*/ 392816 w 842480"/>
              <a:gd name="connsiteY6" fmla="*/ 385335 h 466359"/>
              <a:gd name="connsiteX7" fmla="*/ 485684 w 842480"/>
              <a:gd name="connsiteY7" fmla="*/ 313897 h 466359"/>
              <a:gd name="connsiteX8" fmla="*/ 466635 w 842480"/>
              <a:gd name="connsiteY8" fmla="*/ 282941 h 466359"/>
              <a:gd name="connsiteX9" fmla="*/ 611891 w 842480"/>
              <a:gd name="connsiteY9" fmla="*/ 206741 h 466359"/>
              <a:gd name="connsiteX10" fmla="*/ 840490 w 842480"/>
              <a:gd name="connsiteY10" fmla="*/ 280560 h 466359"/>
              <a:gd name="connsiteX11" fmla="*/ 480922 w 842480"/>
              <a:gd name="connsiteY11" fmla="*/ 54341 h 466359"/>
              <a:gd name="connsiteX12" fmla="*/ 354716 w 842480"/>
              <a:gd name="connsiteY12" fmla="*/ 156735 h 466359"/>
              <a:gd name="connsiteX13" fmla="*/ 257085 w 842480"/>
              <a:gd name="connsiteY13" fmla="*/ 121016 h 466359"/>
              <a:gd name="connsiteX14" fmla="*/ 142785 w 842480"/>
              <a:gd name="connsiteY14" fmla="*/ 4335 h 466359"/>
              <a:gd name="connsiteX0" fmla="*/ 142785 w 842480"/>
              <a:gd name="connsiteY0" fmla="*/ 4335 h 466329"/>
              <a:gd name="connsiteX1" fmla="*/ 88016 w 842480"/>
              <a:gd name="connsiteY1" fmla="*/ 35291 h 466329"/>
              <a:gd name="connsiteX2" fmla="*/ 23722 w 842480"/>
              <a:gd name="connsiteY2" fmla="*/ 132922 h 466329"/>
              <a:gd name="connsiteX3" fmla="*/ 4672 w 842480"/>
              <a:gd name="connsiteY3" fmla="*/ 261510 h 466329"/>
              <a:gd name="connsiteX4" fmla="*/ 104685 w 842480"/>
              <a:gd name="connsiteY4" fmla="*/ 375810 h 466329"/>
              <a:gd name="connsiteX5" fmla="*/ 276135 w 842480"/>
              <a:gd name="connsiteY5" fmla="*/ 466297 h 466329"/>
              <a:gd name="connsiteX6" fmla="*/ 392816 w 842480"/>
              <a:gd name="connsiteY6" fmla="*/ 385335 h 466329"/>
              <a:gd name="connsiteX7" fmla="*/ 452347 w 842480"/>
              <a:gd name="connsiteY7" fmla="*/ 311516 h 466329"/>
              <a:gd name="connsiteX8" fmla="*/ 466635 w 842480"/>
              <a:gd name="connsiteY8" fmla="*/ 282941 h 466329"/>
              <a:gd name="connsiteX9" fmla="*/ 611891 w 842480"/>
              <a:gd name="connsiteY9" fmla="*/ 206741 h 466329"/>
              <a:gd name="connsiteX10" fmla="*/ 840490 w 842480"/>
              <a:gd name="connsiteY10" fmla="*/ 280560 h 466329"/>
              <a:gd name="connsiteX11" fmla="*/ 480922 w 842480"/>
              <a:gd name="connsiteY11" fmla="*/ 54341 h 466329"/>
              <a:gd name="connsiteX12" fmla="*/ 354716 w 842480"/>
              <a:gd name="connsiteY12" fmla="*/ 156735 h 466329"/>
              <a:gd name="connsiteX13" fmla="*/ 257085 w 842480"/>
              <a:gd name="connsiteY13" fmla="*/ 121016 h 466329"/>
              <a:gd name="connsiteX14" fmla="*/ 142785 w 842480"/>
              <a:gd name="connsiteY14" fmla="*/ 4335 h 466329"/>
              <a:gd name="connsiteX0" fmla="*/ 142785 w 842480"/>
              <a:gd name="connsiteY0" fmla="*/ 4335 h 466329"/>
              <a:gd name="connsiteX1" fmla="*/ 88016 w 842480"/>
              <a:gd name="connsiteY1" fmla="*/ 35291 h 466329"/>
              <a:gd name="connsiteX2" fmla="*/ 23722 w 842480"/>
              <a:gd name="connsiteY2" fmla="*/ 132922 h 466329"/>
              <a:gd name="connsiteX3" fmla="*/ 4672 w 842480"/>
              <a:gd name="connsiteY3" fmla="*/ 261510 h 466329"/>
              <a:gd name="connsiteX4" fmla="*/ 104685 w 842480"/>
              <a:gd name="connsiteY4" fmla="*/ 375810 h 466329"/>
              <a:gd name="connsiteX5" fmla="*/ 276135 w 842480"/>
              <a:gd name="connsiteY5" fmla="*/ 466297 h 466329"/>
              <a:gd name="connsiteX6" fmla="*/ 392816 w 842480"/>
              <a:gd name="connsiteY6" fmla="*/ 385335 h 466329"/>
              <a:gd name="connsiteX7" fmla="*/ 471397 w 842480"/>
              <a:gd name="connsiteY7" fmla="*/ 309134 h 466329"/>
              <a:gd name="connsiteX8" fmla="*/ 466635 w 842480"/>
              <a:gd name="connsiteY8" fmla="*/ 282941 h 466329"/>
              <a:gd name="connsiteX9" fmla="*/ 611891 w 842480"/>
              <a:gd name="connsiteY9" fmla="*/ 206741 h 466329"/>
              <a:gd name="connsiteX10" fmla="*/ 840490 w 842480"/>
              <a:gd name="connsiteY10" fmla="*/ 280560 h 466329"/>
              <a:gd name="connsiteX11" fmla="*/ 480922 w 842480"/>
              <a:gd name="connsiteY11" fmla="*/ 54341 h 466329"/>
              <a:gd name="connsiteX12" fmla="*/ 354716 w 842480"/>
              <a:gd name="connsiteY12" fmla="*/ 156735 h 466329"/>
              <a:gd name="connsiteX13" fmla="*/ 257085 w 842480"/>
              <a:gd name="connsiteY13" fmla="*/ 121016 h 466329"/>
              <a:gd name="connsiteX14" fmla="*/ 142785 w 842480"/>
              <a:gd name="connsiteY14" fmla="*/ 4335 h 466329"/>
              <a:gd name="connsiteX0" fmla="*/ 142785 w 842480"/>
              <a:gd name="connsiteY0" fmla="*/ 4335 h 468162"/>
              <a:gd name="connsiteX1" fmla="*/ 88016 w 842480"/>
              <a:gd name="connsiteY1" fmla="*/ 35291 h 468162"/>
              <a:gd name="connsiteX2" fmla="*/ 23722 w 842480"/>
              <a:gd name="connsiteY2" fmla="*/ 132922 h 468162"/>
              <a:gd name="connsiteX3" fmla="*/ 4672 w 842480"/>
              <a:gd name="connsiteY3" fmla="*/ 261510 h 468162"/>
              <a:gd name="connsiteX4" fmla="*/ 104685 w 842480"/>
              <a:gd name="connsiteY4" fmla="*/ 375810 h 468162"/>
              <a:gd name="connsiteX5" fmla="*/ 276135 w 842480"/>
              <a:gd name="connsiteY5" fmla="*/ 466297 h 468162"/>
              <a:gd name="connsiteX6" fmla="*/ 373765 w 842480"/>
              <a:gd name="connsiteY6" fmla="*/ 432961 h 468162"/>
              <a:gd name="connsiteX7" fmla="*/ 392816 w 842480"/>
              <a:gd name="connsiteY7" fmla="*/ 385335 h 468162"/>
              <a:gd name="connsiteX8" fmla="*/ 471397 w 842480"/>
              <a:gd name="connsiteY8" fmla="*/ 309134 h 468162"/>
              <a:gd name="connsiteX9" fmla="*/ 466635 w 842480"/>
              <a:gd name="connsiteY9" fmla="*/ 282941 h 468162"/>
              <a:gd name="connsiteX10" fmla="*/ 611891 w 842480"/>
              <a:gd name="connsiteY10" fmla="*/ 206741 h 468162"/>
              <a:gd name="connsiteX11" fmla="*/ 840490 w 842480"/>
              <a:gd name="connsiteY11" fmla="*/ 280560 h 468162"/>
              <a:gd name="connsiteX12" fmla="*/ 480922 w 842480"/>
              <a:gd name="connsiteY12" fmla="*/ 54341 h 468162"/>
              <a:gd name="connsiteX13" fmla="*/ 354716 w 842480"/>
              <a:gd name="connsiteY13" fmla="*/ 156735 h 468162"/>
              <a:gd name="connsiteX14" fmla="*/ 257085 w 842480"/>
              <a:gd name="connsiteY14" fmla="*/ 121016 h 468162"/>
              <a:gd name="connsiteX15" fmla="*/ 142785 w 842480"/>
              <a:gd name="connsiteY15" fmla="*/ 4335 h 468162"/>
              <a:gd name="connsiteX0" fmla="*/ 142785 w 842384"/>
              <a:gd name="connsiteY0" fmla="*/ 4335 h 468162"/>
              <a:gd name="connsiteX1" fmla="*/ 88016 w 842384"/>
              <a:gd name="connsiteY1" fmla="*/ 35291 h 468162"/>
              <a:gd name="connsiteX2" fmla="*/ 23722 w 842384"/>
              <a:gd name="connsiteY2" fmla="*/ 132922 h 468162"/>
              <a:gd name="connsiteX3" fmla="*/ 4672 w 842384"/>
              <a:gd name="connsiteY3" fmla="*/ 261510 h 468162"/>
              <a:gd name="connsiteX4" fmla="*/ 104685 w 842384"/>
              <a:gd name="connsiteY4" fmla="*/ 375810 h 468162"/>
              <a:gd name="connsiteX5" fmla="*/ 276135 w 842384"/>
              <a:gd name="connsiteY5" fmla="*/ 466297 h 468162"/>
              <a:gd name="connsiteX6" fmla="*/ 373765 w 842384"/>
              <a:gd name="connsiteY6" fmla="*/ 432961 h 468162"/>
              <a:gd name="connsiteX7" fmla="*/ 392816 w 842384"/>
              <a:gd name="connsiteY7" fmla="*/ 385335 h 468162"/>
              <a:gd name="connsiteX8" fmla="*/ 471397 w 842384"/>
              <a:gd name="connsiteY8" fmla="*/ 309134 h 468162"/>
              <a:gd name="connsiteX9" fmla="*/ 466635 w 842384"/>
              <a:gd name="connsiteY9" fmla="*/ 282941 h 468162"/>
              <a:gd name="connsiteX10" fmla="*/ 530927 w 842384"/>
              <a:gd name="connsiteY10" fmla="*/ 259128 h 468162"/>
              <a:gd name="connsiteX11" fmla="*/ 611891 w 842384"/>
              <a:gd name="connsiteY11" fmla="*/ 206741 h 468162"/>
              <a:gd name="connsiteX12" fmla="*/ 840490 w 842384"/>
              <a:gd name="connsiteY12" fmla="*/ 280560 h 468162"/>
              <a:gd name="connsiteX13" fmla="*/ 480922 w 842384"/>
              <a:gd name="connsiteY13" fmla="*/ 54341 h 468162"/>
              <a:gd name="connsiteX14" fmla="*/ 354716 w 842384"/>
              <a:gd name="connsiteY14" fmla="*/ 156735 h 468162"/>
              <a:gd name="connsiteX15" fmla="*/ 257085 w 842384"/>
              <a:gd name="connsiteY15" fmla="*/ 121016 h 468162"/>
              <a:gd name="connsiteX16" fmla="*/ 142785 w 842384"/>
              <a:gd name="connsiteY16" fmla="*/ 4335 h 468162"/>
              <a:gd name="connsiteX0" fmla="*/ 142785 w 846298"/>
              <a:gd name="connsiteY0" fmla="*/ 4335 h 468162"/>
              <a:gd name="connsiteX1" fmla="*/ 88016 w 846298"/>
              <a:gd name="connsiteY1" fmla="*/ 35291 h 468162"/>
              <a:gd name="connsiteX2" fmla="*/ 23722 w 846298"/>
              <a:gd name="connsiteY2" fmla="*/ 132922 h 468162"/>
              <a:gd name="connsiteX3" fmla="*/ 4672 w 846298"/>
              <a:gd name="connsiteY3" fmla="*/ 261510 h 468162"/>
              <a:gd name="connsiteX4" fmla="*/ 104685 w 846298"/>
              <a:gd name="connsiteY4" fmla="*/ 375810 h 468162"/>
              <a:gd name="connsiteX5" fmla="*/ 276135 w 846298"/>
              <a:gd name="connsiteY5" fmla="*/ 466297 h 468162"/>
              <a:gd name="connsiteX6" fmla="*/ 373765 w 846298"/>
              <a:gd name="connsiteY6" fmla="*/ 432961 h 468162"/>
              <a:gd name="connsiteX7" fmla="*/ 392816 w 846298"/>
              <a:gd name="connsiteY7" fmla="*/ 385335 h 468162"/>
              <a:gd name="connsiteX8" fmla="*/ 471397 w 846298"/>
              <a:gd name="connsiteY8" fmla="*/ 309134 h 468162"/>
              <a:gd name="connsiteX9" fmla="*/ 466635 w 846298"/>
              <a:gd name="connsiteY9" fmla="*/ 282941 h 468162"/>
              <a:gd name="connsiteX10" fmla="*/ 530927 w 846298"/>
              <a:gd name="connsiteY10" fmla="*/ 259128 h 468162"/>
              <a:gd name="connsiteX11" fmla="*/ 611891 w 846298"/>
              <a:gd name="connsiteY11" fmla="*/ 206741 h 468162"/>
              <a:gd name="connsiteX12" fmla="*/ 692852 w 846298"/>
              <a:gd name="connsiteY12" fmla="*/ 259128 h 468162"/>
              <a:gd name="connsiteX13" fmla="*/ 840490 w 846298"/>
              <a:gd name="connsiteY13" fmla="*/ 280560 h 468162"/>
              <a:gd name="connsiteX14" fmla="*/ 480922 w 846298"/>
              <a:gd name="connsiteY14" fmla="*/ 54341 h 468162"/>
              <a:gd name="connsiteX15" fmla="*/ 354716 w 846298"/>
              <a:gd name="connsiteY15" fmla="*/ 156735 h 468162"/>
              <a:gd name="connsiteX16" fmla="*/ 257085 w 846298"/>
              <a:gd name="connsiteY16" fmla="*/ 121016 h 468162"/>
              <a:gd name="connsiteX17" fmla="*/ 142785 w 846298"/>
              <a:gd name="connsiteY17" fmla="*/ 4335 h 468162"/>
              <a:gd name="connsiteX0" fmla="*/ 142785 w 853413"/>
              <a:gd name="connsiteY0" fmla="*/ 4335 h 468162"/>
              <a:gd name="connsiteX1" fmla="*/ 88016 w 853413"/>
              <a:gd name="connsiteY1" fmla="*/ 35291 h 468162"/>
              <a:gd name="connsiteX2" fmla="*/ 23722 w 853413"/>
              <a:gd name="connsiteY2" fmla="*/ 132922 h 468162"/>
              <a:gd name="connsiteX3" fmla="*/ 4672 w 853413"/>
              <a:gd name="connsiteY3" fmla="*/ 261510 h 468162"/>
              <a:gd name="connsiteX4" fmla="*/ 104685 w 853413"/>
              <a:gd name="connsiteY4" fmla="*/ 375810 h 468162"/>
              <a:gd name="connsiteX5" fmla="*/ 276135 w 853413"/>
              <a:gd name="connsiteY5" fmla="*/ 466297 h 468162"/>
              <a:gd name="connsiteX6" fmla="*/ 373765 w 853413"/>
              <a:gd name="connsiteY6" fmla="*/ 432961 h 468162"/>
              <a:gd name="connsiteX7" fmla="*/ 392816 w 853413"/>
              <a:gd name="connsiteY7" fmla="*/ 385335 h 468162"/>
              <a:gd name="connsiteX8" fmla="*/ 471397 w 853413"/>
              <a:gd name="connsiteY8" fmla="*/ 309134 h 468162"/>
              <a:gd name="connsiteX9" fmla="*/ 466635 w 853413"/>
              <a:gd name="connsiteY9" fmla="*/ 282941 h 468162"/>
              <a:gd name="connsiteX10" fmla="*/ 530927 w 853413"/>
              <a:gd name="connsiteY10" fmla="*/ 259128 h 468162"/>
              <a:gd name="connsiteX11" fmla="*/ 611891 w 853413"/>
              <a:gd name="connsiteY11" fmla="*/ 206741 h 468162"/>
              <a:gd name="connsiteX12" fmla="*/ 692852 w 853413"/>
              <a:gd name="connsiteY12" fmla="*/ 259128 h 468162"/>
              <a:gd name="connsiteX13" fmla="*/ 769052 w 853413"/>
              <a:gd name="connsiteY13" fmla="*/ 254366 h 468162"/>
              <a:gd name="connsiteX14" fmla="*/ 840490 w 853413"/>
              <a:gd name="connsiteY14" fmla="*/ 280560 h 468162"/>
              <a:gd name="connsiteX15" fmla="*/ 480922 w 853413"/>
              <a:gd name="connsiteY15" fmla="*/ 54341 h 468162"/>
              <a:gd name="connsiteX16" fmla="*/ 354716 w 853413"/>
              <a:gd name="connsiteY16" fmla="*/ 156735 h 468162"/>
              <a:gd name="connsiteX17" fmla="*/ 257085 w 853413"/>
              <a:gd name="connsiteY17" fmla="*/ 121016 h 468162"/>
              <a:gd name="connsiteX18" fmla="*/ 142785 w 853413"/>
              <a:gd name="connsiteY18" fmla="*/ 4335 h 468162"/>
              <a:gd name="connsiteX0" fmla="*/ 142785 w 844682"/>
              <a:gd name="connsiteY0" fmla="*/ 4335 h 468162"/>
              <a:gd name="connsiteX1" fmla="*/ 88016 w 844682"/>
              <a:gd name="connsiteY1" fmla="*/ 35291 h 468162"/>
              <a:gd name="connsiteX2" fmla="*/ 23722 w 844682"/>
              <a:gd name="connsiteY2" fmla="*/ 132922 h 468162"/>
              <a:gd name="connsiteX3" fmla="*/ 4672 w 844682"/>
              <a:gd name="connsiteY3" fmla="*/ 261510 h 468162"/>
              <a:gd name="connsiteX4" fmla="*/ 104685 w 844682"/>
              <a:gd name="connsiteY4" fmla="*/ 375810 h 468162"/>
              <a:gd name="connsiteX5" fmla="*/ 276135 w 844682"/>
              <a:gd name="connsiteY5" fmla="*/ 466297 h 468162"/>
              <a:gd name="connsiteX6" fmla="*/ 373765 w 844682"/>
              <a:gd name="connsiteY6" fmla="*/ 432961 h 468162"/>
              <a:gd name="connsiteX7" fmla="*/ 392816 w 844682"/>
              <a:gd name="connsiteY7" fmla="*/ 385335 h 468162"/>
              <a:gd name="connsiteX8" fmla="*/ 471397 w 844682"/>
              <a:gd name="connsiteY8" fmla="*/ 309134 h 468162"/>
              <a:gd name="connsiteX9" fmla="*/ 466635 w 844682"/>
              <a:gd name="connsiteY9" fmla="*/ 282941 h 468162"/>
              <a:gd name="connsiteX10" fmla="*/ 530927 w 844682"/>
              <a:gd name="connsiteY10" fmla="*/ 259128 h 468162"/>
              <a:gd name="connsiteX11" fmla="*/ 611891 w 844682"/>
              <a:gd name="connsiteY11" fmla="*/ 206741 h 468162"/>
              <a:gd name="connsiteX12" fmla="*/ 692852 w 844682"/>
              <a:gd name="connsiteY12" fmla="*/ 259128 h 468162"/>
              <a:gd name="connsiteX13" fmla="*/ 769052 w 844682"/>
              <a:gd name="connsiteY13" fmla="*/ 254366 h 468162"/>
              <a:gd name="connsiteX14" fmla="*/ 840490 w 844682"/>
              <a:gd name="connsiteY14" fmla="*/ 280560 h 468162"/>
              <a:gd name="connsiteX15" fmla="*/ 792865 w 844682"/>
              <a:gd name="connsiteY15" fmla="*/ 280560 h 468162"/>
              <a:gd name="connsiteX16" fmla="*/ 480922 w 844682"/>
              <a:gd name="connsiteY16" fmla="*/ 54341 h 468162"/>
              <a:gd name="connsiteX17" fmla="*/ 354716 w 844682"/>
              <a:gd name="connsiteY17" fmla="*/ 156735 h 468162"/>
              <a:gd name="connsiteX18" fmla="*/ 257085 w 844682"/>
              <a:gd name="connsiteY18" fmla="*/ 121016 h 468162"/>
              <a:gd name="connsiteX19" fmla="*/ 142785 w 844682"/>
              <a:gd name="connsiteY19" fmla="*/ 4335 h 468162"/>
              <a:gd name="connsiteX0" fmla="*/ 142785 w 859241"/>
              <a:gd name="connsiteY0" fmla="*/ 4335 h 468162"/>
              <a:gd name="connsiteX1" fmla="*/ 88016 w 859241"/>
              <a:gd name="connsiteY1" fmla="*/ 35291 h 468162"/>
              <a:gd name="connsiteX2" fmla="*/ 23722 w 859241"/>
              <a:gd name="connsiteY2" fmla="*/ 132922 h 468162"/>
              <a:gd name="connsiteX3" fmla="*/ 4672 w 859241"/>
              <a:gd name="connsiteY3" fmla="*/ 261510 h 468162"/>
              <a:gd name="connsiteX4" fmla="*/ 104685 w 859241"/>
              <a:gd name="connsiteY4" fmla="*/ 375810 h 468162"/>
              <a:gd name="connsiteX5" fmla="*/ 276135 w 859241"/>
              <a:gd name="connsiteY5" fmla="*/ 466297 h 468162"/>
              <a:gd name="connsiteX6" fmla="*/ 373765 w 859241"/>
              <a:gd name="connsiteY6" fmla="*/ 432961 h 468162"/>
              <a:gd name="connsiteX7" fmla="*/ 392816 w 859241"/>
              <a:gd name="connsiteY7" fmla="*/ 385335 h 468162"/>
              <a:gd name="connsiteX8" fmla="*/ 471397 w 859241"/>
              <a:gd name="connsiteY8" fmla="*/ 309134 h 468162"/>
              <a:gd name="connsiteX9" fmla="*/ 466635 w 859241"/>
              <a:gd name="connsiteY9" fmla="*/ 282941 h 468162"/>
              <a:gd name="connsiteX10" fmla="*/ 530927 w 859241"/>
              <a:gd name="connsiteY10" fmla="*/ 259128 h 468162"/>
              <a:gd name="connsiteX11" fmla="*/ 611891 w 859241"/>
              <a:gd name="connsiteY11" fmla="*/ 206741 h 468162"/>
              <a:gd name="connsiteX12" fmla="*/ 692852 w 859241"/>
              <a:gd name="connsiteY12" fmla="*/ 259128 h 468162"/>
              <a:gd name="connsiteX13" fmla="*/ 769052 w 859241"/>
              <a:gd name="connsiteY13" fmla="*/ 254366 h 468162"/>
              <a:gd name="connsiteX14" fmla="*/ 840490 w 859241"/>
              <a:gd name="connsiteY14" fmla="*/ 280560 h 468162"/>
              <a:gd name="connsiteX15" fmla="*/ 826203 w 859241"/>
              <a:gd name="connsiteY15" fmla="*/ 228172 h 468162"/>
              <a:gd name="connsiteX16" fmla="*/ 480922 w 859241"/>
              <a:gd name="connsiteY16" fmla="*/ 54341 h 468162"/>
              <a:gd name="connsiteX17" fmla="*/ 354716 w 859241"/>
              <a:gd name="connsiteY17" fmla="*/ 156735 h 468162"/>
              <a:gd name="connsiteX18" fmla="*/ 257085 w 859241"/>
              <a:gd name="connsiteY18" fmla="*/ 121016 h 468162"/>
              <a:gd name="connsiteX19" fmla="*/ 142785 w 859241"/>
              <a:gd name="connsiteY19" fmla="*/ 4335 h 468162"/>
              <a:gd name="connsiteX0" fmla="*/ 142785 w 858278"/>
              <a:gd name="connsiteY0" fmla="*/ 4335 h 468162"/>
              <a:gd name="connsiteX1" fmla="*/ 88016 w 858278"/>
              <a:gd name="connsiteY1" fmla="*/ 35291 h 468162"/>
              <a:gd name="connsiteX2" fmla="*/ 23722 w 858278"/>
              <a:gd name="connsiteY2" fmla="*/ 132922 h 468162"/>
              <a:gd name="connsiteX3" fmla="*/ 4672 w 858278"/>
              <a:gd name="connsiteY3" fmla="*/ 261510 h 468162"/>
              <a:gd name="connsiteX4" fmla="*/ 104685 w 858278"/>
              <a:gd name="connsiteY4" fmla="*/ 375810 h 468162"/>
              <a:gd name="connsiteX5" fmla="*/ 276135 w 858278"/>
              <a:gd name="connsiteY5" fmla="*/ 466297 h 468162"/>
              <a:gd name="connsiteX6" fmla="*/ 373765 w 858278"/>
              <a:gd name="connsiteY6" fmla="*/ 432961 h 468162"/>
              <a:gd name="connsiteX7" fmla="*/ 392816 w 858278"/>
              <a:gd name="connsiteY7" fmla="*/ 385335 h 468162"/>
              <a:gd name="connsiteX8" fmla="*/ 471397 w 858278"/>
              <a:gd name="connsiteY8" fmla="*/ 309134 h 468162"/>
              <a:gd name="connsiteX9" fmla="*/ 466635 w 858278"/>
              <a:gd name="connsiteY9" fmla="*/ 282941 h 468162"/>
              <a:gd name="connsiteX10" fmla="*/ 530927 w 858278"/>
              <a:gd name="connsiteY10" fmla="*/ 259128 h 468162"/>
              <a:gd name="connsiteX11" fmla="*/ 611891 w 858278"/>
              <a:gd name="connsiteY11" fmla="*/ 206741 h 468162"/>
              <a:gd name="connsiteX12" fmla="*/ 692852 w 858278"/>
              <a:gd name="connsiteY12" fmla="*/ 259128 h 468162"/>
              <a:gd name="connsiteX13" fmla="*/ 769052 w 858278"/>
              <a:gd name="connsiteY13" fmla="*/ 254366 h 468162"/>
              <a:gd name="connsiteX14" fmla="*/ 804771 w 858278"/>
              <a:gd name="connsiteY14" fmla="*/ 292466 h 468162"/>
              <a:gd name="connsiteX15" fmla="*/ 840490 w 858278"/>
              <a:gd name="connsiteY15" fmla="*/ 280560 h 468162"/>
              <a:gd name="connsiteX16" fmla="*/ 826203 w 858278"/>
              <a:gd name="connsiteY16" fmla="*/ 228172 h 468162"/>
              <a:gd name="connsiteX17" fmla="*/ 480922 w 858278"/>
              <a:gd name="connsiteY17" fmla="*/ 54341 h 468162"/>
              <a:gd name="connsiteX18" fmla="*/ 354716 w 858278"/>
              <a:gd name="connsiteY18" fmla="*/ 156735 h 468162"/>
              <a:gd name="connsiteX19" fmla="*/ 257085 w 858278"/>
              <a:gd name="connsiteY19" fmla="*/ 121016 h 468162"/>
              <a:gd name="connsiteX20" fmla="*/ 142785 w 858278"/>
              <a:gd name="connsiteY20" fmla="*/ 4335 h 468162"/>
              <a:gd name="connsiteX0" fmla="*/ 142785 w 842175"/>
              <a:gd name="connsiteY0" fmla="*/ 4335 h 468162"/>
              <a:gd name="connsiteX1" fmla="*/ 88016 w 842175"/>
              <a:gd name="connsiteY1" fmla="*/ 35291 h 468162"/>
              <a:gd name="connsiteX2" fmla="*/ 23722 w 842175"/>
              <a:gd name="connsiteY2" fmla="*/ 132922 h 468162"/>
              <a:gd name="connsiteX3" fmla="*/ 4672 w 842175"/>
              <a:gd name="connsiteY3" fmla="*/ 261510 h 468162"/>
              <a:gd name="connsiteX4" fmla="*/ 104685 w 842175"/>
              <a:gd name="connsiteY4" fmla="*/ 375810 h 468162"/>
              <a:gd name="connsiteX5" fmla="*/ 276135 w 842175"/>
              <a:gd name="connsiteY5" fmla="*/ 466297 h 468162"/>
              <a:gd name="connsiteX6" fmla="*/ 373765 w 842175"/>
              <a:gd name="connsiteY6" fmla="*/ 432961 h 468162"/>
              <a:gd name="connsiteX7" fmla="*/ 392816 w 842175"/>
              <a:gd name="connsiteY7" fmla="*/ 385335 h 468162"/>
              <a:gd name="connsiteX8" fmla="*/ 471397 w 842175"/>
              <a:gd name="connsiteY8" fmla="*/ 309134 h 468162"/>
              <a:gd name="connsiteX9" fmla="*/ 466635 w 842175"/>
              <a:gd name="connsiteY9" fmla="*/ 282941 h 468162"/>
              <a:gd name="connsiteX10" fmla="*/ 530927 w 842175"/>
              <a:gd name="connsiteY10" fmla="*/ 259128 h 468162"/>
              <a:gd name="connsiteX11" fmla="*/ 611891 w 842175"/>
              <a:gd name="connsiteY11" fmla="*/ 206741 h 468162"/>
              <a:gd name="connsiteX12" fmla="*/ 692852 w 842175"/>
              <a:gd name="connsiteY12" fmla="*/ 259128 h 468162"/>
              <a:gd name="connsiteX13" fmla="*/ 769052 w 842175"/>
              <a:gd name="connsiteY13" fmla="*/ 254366 h 468162"/>
              <a:gd name="connsiteX14" fmla="*/ 804771 w 842175"/>
              <a:gd name="connsiteY14" fmla="*/ 292466 h 468162"/>
              <a:gd name="connsiteX15" fmla="*/ 840490 w 842175"/>
              <a:gd name="connsiteY15" fmla="*/ 280560 h 468162"/>
              <a:gd name="connsiteX16" fmla="*/ 826203 w 842175"/>
              <a:gd name="connsiteY16" fmla="*/ 228172 h 468162"/>
              <a:gd name="connsiteX17" fmla="*/ 738096 w 842175"/>
              <a:gd name="connsiteY17" fmla="*/ 199597 h 468162"/>
              <a:gd name="connsiteX18" fmla="*/ 480922 w 842175"/>
              <a:gd name="connsiteY18" fmla="*/ 54341 h 468162"/>
              <a:gd name="connsiteX19" fmla="*/ 354716 w 842175"/>
              <a:gd name="connsiteY19" fmla="*/ 156735 h 468162"/>
              <a:gd name="connsiteX20" fmla="*/ 257085 w 842175"/>
              <a:gd name="connsiteY20" fmla="*/ 121016 h 468162"/>
              <a:gd name="connsiteX21" fmla="*/ 142785 w 842175"/>
              <a:gd name="connsiteY21" fmla="*/ 4335 h 468162"/>
              <a:gd name="connsiteX0" fmla="*/ 142785 w 842175"/>
              <a:gd name="connsiteY0" fmla="*/ 4335 h 468162"/>
              <a:gd name="connsiteX1" fmla="*/ 88016 w 842175"/>
              <a:gd name="connsiteY1" fmla="*/ 35291 h 468162"/>
              <a:gd name="connsiteX2" fmla="*/ 23722 w 842175"/>
              <a:gd name="connsiteY2" fmla="*/ 132922 h 468162"/>
              <a:gd name="connsiteX3" fmla="*/ 4672 w 842175"/>
              <a:gd name="connsiteY3" fmla="*/ 261510 h 468162"/>
              <a:gd name="connsiteX4" fmla="*/ 104685 w 842175"/>
              <a:gd name="connsiteY4" fmla="*/ 375810 h 468162"/>
              <a:gd name="connsiteX5" fmla="*/ 276135 w 842175"/>
              <a:gd name="connsiteY5" fmla="*/ 466297 h 468162"/>
              <a:gd name="connsiteX6" fmla="*/ 373765 w 842175"/>
              <a:gd name="connsiteY6" fmla="*/ 432961 h 468162"/>
              <a:gd name="connsiteX7" fmla="*/ 392816 w 842175"/>
              <a:gd name="connsiteY7" fmla="*/ 385335 h 468162"/>
              <a:gd name="connsiteX8" fmla="*/ 471397 w 842175"/>
              <a:gd name="connsiteY8" fmla="*/ 309134 h 468162"/>
              <a:gd name="connsiteX9" fmla="*/ 466635 w 842175"/>
              <a:gd name="connsiteY9" fmla="*/ 282941 h 468162"/>
              <a:gd name="connsiteX10" fmla="*/ 530927 w 842175"/>
              <a:gd name="connsiteY10" fmla="*/ 259128 h 468162"/>
              <a:gd name="connsiteX11" fmla="*/ 611891 w 842175"/>
              <a:gd name="connsiteY11" fmla="*/ 206741 h 468162"/>
              <a:gd name="connsiteX12" fmla="*/ 692852 w 842175"/>
              <a:gd name="connsiteY12" fmla="*/ 259128 h 468162"/>
              <a:gd name="connsiteX13" fmla="*/ 769052 w 842175"/>
              <a:gd name="connsiteY13" fmla="*/ 254366 h 468162"/>
              <a:gd name="connsiteX14" fmla="*/ 804771 w 842175"/>
              <a:gd name="connsiteY14" fmla="*/ 292466 h 468162"/>
              <a:gd name="connsiteX15" fmla="*/ 840490 w 842175"/>
              <a:gd name="connsiteY15" fmla="*/ 280560 h 468162"/>
              <a:gd name="connsiteX16" fmla="*/ 826203 w 842175"/>
              <a:gd name="connsiteY16" fmla="*/ 228172 h 468162"/>
              <a:gd name="connsiteX17" fmla="*/ 738096 w 842175"/>
              <a:gd name="connsiteY17" fmla="*/ 199597 h 468162"/>
              <a:gd name="connsiteX18" fmla="*/ 654753 w 842175"/>
              <a:gd name="connsiteY18" fmla="*/ 156735 h 468162"/>
              <a:gd name="connsiteX19" fmla="*/ 480922 w 842175"/>
              <a:gd name="connsiteY19" fmla="*/ 54341 h 468162"/>
              <a:gd name="connsiteX20" fmla="*/ 354716 w 842175"/>
              <a:gd name="connsiteY20" fmla="*/ 156735 h 468162"/>
              <a:gd name="connsiteX21" fmla="*/ 257085 w 842175"/>
              <a:gd name="connsiteY21" fmla="*/ 121016 h 468162"/>
              <a:gd name="connsiteX22" fmla="*/ 142785 w 842175"/>
              <a:gd name="connsiteY22" fmla="*/ 4335 h 468162"/>
              <a:gd name="connsiteX0" fmla="*/ 142785 w 842175"/>
              <a:gd name="connsiteY0" fmla="*/ 4335 h 468715"/>
              <a:gd name="connsiteX1" fmla="*/ 88016 w 842175"/>
              <a:gd name="connsiteY1" fmla="*/ 35291 h 468715"/>
              <a:gd name="connsiteX2" fmla="*/ 23722 w 842175"/>
              <a:gd name="connsiteY2" fmla="*/ 132922 h 468715"/>
              <a:gd name="connsiteX3" fmla="*/ 4672 w 842175"/>
              <a:gd name="connsiteY3" fmla="*/ 261510 h 468715"/>
              <a:gd name="connsiteX4" fmla="*/ 104685 w 842175"/>
              <a:gd name="connsiteY4" fmla="*/ 375810 h 468715"/>
              <a:gd name="connsiteX5" fmla="*/ 214024 w 842175"/>
              <a:gd name="connsiteY5" fmla="*/ 365253 h 468715"/>
              <a:gd name="connsiteX6" fmla="*/ 276135 w 842175"/>
              <a:gd name="connsiteY6" fmla="*/ 466297 h 468715"/>
              <a:gd name="connsiteX7" fmla="*/ 373765 w 842175"/>
              <a:gd name="connsiteY7" fmla="*/ 432961 h 468715"/>
              <a:gd name="connsiteX8" fmla="*/ 392816 w 842175"/>
              <a:gd name="connsiteY8" fmla="*/ 385335 h 468715"/>
              <a:gd name="connsiteX9" fmla="*/ 471397 w 842175"/>
              <a:gd name="connsiteY9" fmla="*/ 309134 h 468715"/>
              <a:gd name="connsiteX10" fmla="*/ 466635 w 842175"/>
              <a:gd name="connsiteY10" fmla="*/ 282941 h 468715"/>
              <a:gd name="connsiteX11" fmla="*/ 530927 w 842175"/>
              <a:gd name="connsiteY11" fmla="*/ 259128 h 468715"/>
              <a:gd name="connsiteX12" fmla="*/ 611891 w 842175"/>
              <a:gd name="connsiteY12" fmla="*/ 206741 h 468715"/>
              <a:gd name="connsiteX13" fmla="*/ 692852 w 842175"/>
              <a:gd name="connsiteY13" fmla="*/ 259128 h 468715"/>
              <a:gd name="connsiteX14" fmla="*/ 769052 w 842175"/>
              <a:gd name="connsiteY14" fmla="*/ 254366 h 468715"/>
              <a:gd name="connsiteX15" fmla="*/ 804771 w 842175"/>
              <a:gd name="connsiteY15" fmla="*/ 292466 h 468715"/>
              <a:gd name="connsiteX16" fmla="*/ 840490 w 842175"/>
              <a:gd name="connsiteY16" fmla="*/ 280560 h 468715"/>
              <a:gd name="connsiteX17" fmla="*/ 826203 w 842175"/>
              <a:gd name="connsiteY17" fmla="*/ 228172 h 468715"/>
              <a:gd name="connsiteX18" fmla="*/ 738096 w 842175"/>
              <a:gd name="connsiteY18" fmla="*/ 199597 h 468715"/>
              <a:gd name="connsiteX19" fmla="*/ 654753 w 842175"/>
              <a:gd name="connsiteY19" fmla="*/ 156735 h 468715"/>
              <a:gd name="connsiteX20" fmla="*/ 480922 w 842175"/>
              <a:gd name="connsiteY20" fmla="*/ 54341 h 468715"/>
              <a:gd name="connsiteX21" fmla="*/ 354716 w 842175"/>
              <a:gd name="connsiteY21" fmla="*/ 156735 h 468715"/>
              <a:gd name="connsiteX22" fmla="*/ 257085 w 842175"/>
              <a:gd name="connsiteY22" fmla="*/ 121016 h 468715"/>
              <a:gd name="connsiteX23" fmla="*/ 142785 w 842175"/>
              <a:gd name="connsiteY23" fmla="*/ 4335 h 468715"/>
              <a:gd name="connsiteX0" fmla="*/ 143164 w 842554"/>
              <a:gd name="connsiteY0" fmla="*/ 4335 h 468715"/>
              <a:gd name="connsiteX1" fmla="*/ 88395 w 842554"/>
              <a:gd name="connsiteY1" fmla="*/ 35291 h 468715"/>
              <a:gd name="connsiteX2" fmla="*/ 24101 w 842554"/>
              <a:gd name="connsiteY2" fmla="*/ 132922 h 468715"/>
              <a:gd name="connsiteX3" fmla="*/ 5051 w 842554"/>
              <a:gd name="connsiteY3" fmla="*/ 261510 h 468715"/>
              <a:gd name="connsiteX4" fmla="*/ 110490 w 842554"/>
              <a:gd name="connsiteY4" fmla="*/ 359530 h 468715"/>
              <a:gd name="connsiteX5" fmla="*/ 214403 w 842554"/>
              <a:gd name="connsiteY5" fmla="*/ 365253 h 468715"/>
              <a:gd name="connsiteX6" fmla="*/ 276514 w 842554"/>
              <a:gd name="connsiteY6" fmla="*/ 466297 h 468715"/>
              <a:gd name="connsiteX7" fmla="*/ 374144 w 842554"/>
              <a:gd name="connsiteY7" fmla="*/ 432961 h 468715"/>
              <a:gd name="connsiteX8" fmla="*/ 393195 w 842554"/>
              <a:gd name="connsiteY8" fmla="*/ 385335 h 468715"/>
              <a:gd name="connsiteX9" fmla="*/ 471776 w 842554"/>
              <a:gd name="connsiteY9" fmla="*/ 309134 h 468715"/>
              <a:gd name="connsiteX10" fmla="*/ 467014 w 842554"/>
              <a:gd name="connsiteY10" fmla="*/ 282941 h 468715"/>
              <a:gd name="connsiteX11" fmla="*/ 531306 w 842554"/>
              <a:gd name="connsiteY11" fmla="*/ 259128 h 468715"/>
              <a:gd name="connsiteX12" fmla="*/ 612270 w 842554"/>
              <a:gd name="connsiteY12" fmla="*/ 206741 h 468715"/>
              <a:gd name="connsiteX13" fmla="*/ 693231 w 842554"/>
              <a:gd name="connsiteY13" fmla="*/ 259128 h 468715"/>
              <a:gd name="connsiteX14" fmla="*/ 769431 w 842554"/>
              <a:gd name="connsiteY14" fmla="*/ 254366 h 468715"/>
              <a:gd name="connsiteX15" fmla="*/ 805150 w 842554"/>
              <a:gd name="connsiteY15" fmla="*/ 292466 h 468715"/>
              <a:gd name="connsiteX16" fmla="*/ 840869 w 842554"/>
              <a:gd name="connsiteY16" fmla="*/ 280560 h 468715"/>
              <a:gd name="connsiteX17" fmla="*/ 826582 w 842554"/>
              <a:gd name="connsiteY17" fmla="*/ 228172 h 468715"/>
              <a:gd name="connsiteX18" fmla="*/ 738475 w 842554"/>
              <a:gd name="connsiteY18" fmla="*/ 199597 h 468715"/>
              <a:gd name="connsiteX19" fmla="*/ 655132 w 842554"/>
              <a:gd name="connsiteY19" fmla="*/ 156735 h 468715"/>
              <a:gd name="connsiteX20" fmla="*/ 481301 w 842554"/>
              <a:gd name="connsiteY20" fmla="*/ 54341 h 468715"/>
              <a:gd name="connsiteX21" fmla="*/ 355095 w 842554"/>
              <a:gd name="connsiteY21" fmla="*/ 156735 h 468715"/>
              <a:gd name="connsiteX22" fmla="*/ 257464 w 842554"/>
              <a:gd name="connsiteY22" fmla="*/ 121016 h 468715"/>
              <a:gd name="connsiteX23" fmla="*/ 143164 w 842554"/>
              <a:gd name="connsiteY23" fmla="*/ 4335 h 468715"/>
              <a:gd name="connsiteX0" fmla="*/ 143164 w 842554"/>
              <a:gd name="connsiteY0" fmla="*/ 4335 h 468424"/>
              <a:gd name="connsiteX1" fmla="*/ 88395 w 842554"/>
              <a:gd name="connsiteY1" fmla="*/ 35291 h 468424"/>
              <a:gd name="connsiteX2" fmla="*/ 24101 w 842554"/>
              <a:gd name="connsiteY2" fmla="*/ 132922 h 468424"/>
              <a:gd name="connsiteX3" fmla="*/ 5051 w 842554"/>
              <a:gd name="connsiteY3" fmla="*/ 261510 h 468424"/>
              <a:gd name="connsiteX4" fmla="*/ 110490 w 842554"/>
              <a:gd name="connsiteY4" fmla="*/ 359530 h 468424"/>
              <a:gd name="connsiteX5" fmla="*/ 214403 w 842554"/>
              <a:gd name="connsiteY5" fmla="*/ 365253 h 468424"/>
              <a:gd name="connsiteX6" fmla="*/ 276514 w 842554"/>
              <a:gd name="connsiteY6" fmla="*/ 466297 h 468424"/>
              <a:gd name="connsiteX7" fmla="*/ 371431 w 842554"/>
              <a:gd name="connsiteY7" fmla="*/ 430248 h 468424"/>
              <a:gd name="connsiteX8" fmla="*/ 393195 w 842554"/>
              <a:gd name="connsiteY8" fmla="*/ 385335 h 468424"/>
              <a:gd name="connsiteX9" fmla="*/ 471776 w 842554"/>
              <a:gd name="connsiteY9" fmla="*/ 309134 h 468424"/>
              <a:gd name="connsiteX10" fmla="*/ 467014 w 842554"/>
              <a:gd name="connsiteY10" fmla="*/ 282941 h 468424"/>
              <a:gd name="connsiteX11" fmla="*/ 531306 w 842554"/>
              <a:gd name="connsiteY11" fmla="*/ 259128 h 468424"/>
              <a:gd name="connsiteX12" fmla="*/ 612270 w 842554"/>
              <a:gd name="connsiteY12" fmla="*/ 206741 h 468424"/>
              <a:gd name="connsiteX13" fmla="*/ 693231 w 842554"/>
              <a:gd name="connsiteY13" fmla="*/ 259128 h 468424"/>
              <a:gd name="connsiteX14" fmla="*/ 769431 w 842554"/>
              <a:gd name="connsiteY14" fmla="*/ 254366 h 468424"/>
              <a:gd name="connsiteX15" fmla="*/ 805150 w 842554"/>
              <a:gd name="connsiteY15" fmla="*/ 292466 h 468424"/>
              <a:gd name="connsiteX16" fmla="*/ 840869 w 842554"/>
              <a:gd name="connsiteY16" fmla="*/ 280560 h 468424"/>
              <a:gd name="connsiteX17" fmla="*/ 826582 w 842554"/>
              <a:gd name="connsiteY17" fmla="*/ 228172 h 468424"/>
              <a:gd name="connsiteX18" fmla="*/ 738475 w 842554"/>
              <a:gd name="connsiteY18" fmla="*/ 199597 h 468424"/>
              <a:gd name="connsiteX19" fmla="*/ 655132 w 842554"/>
              <a:gd name="connsiteY19" fmla="*/ 156735 h 468424"/>
              <a:gd name="connsiteX20" fmla="*/ 481301 w 842554"/>
              <a:gd name="connsiteY20" fmla="*/ 54341 h 468424"/>
              <a:gd name="connsiteX21" fmla="*/ 355095 w 842554"/>
              <a:gd name="connsiteY21" fmla="*/ 156735 h 468424"/>
              <a:gd name="connsiteX22" fmla="*/ 257464 w 842554"/>
              <a:gd name="connsiteY22" fmla="*/ 121016 h 468424"/>
              <a:gd name="connsiteX23" fmla="*/ 143164 w 842554"/>
              <a:gd name="connsiteY23" fmla="*/ 4335 h 468424"/>
              <a:gd name="connsiteX0" fmla="*/ 143164 w 842554"/>
              <a:gd name="connsiteY0" fmla="*/ 4335 h 465856"/>
              <a:gd name="connsiteX1" fmla="*/ 88395 w 842554"/>
              <a:gd name="connsiteY1" fmla="*/ 35291 h 465856"/>
              <a:gd name="connsiteX2" fmla="*/ 24101 w 842554"/>
              <a:gd name="connsiteY2" fmla="*/ 132922 h 465856"/>
              <a:gd name="connsiteX3" fmla="*/ 5051 w 842554"/>
              <a:gd name="connsiteY3" fmla="*/ 261510 h 465856"/>
              <a:gd name="connsiteX4" fmla="*/ 110490 w 842554"/>
              <a:gd name="connsiteY4" fmla="*/ 359530 h 465856"/>
              <a:gd name="connsiteX5" fmla="*/ 214403 w 842554"/>
              <a:gd name="connsiteY5" fmla="*/ 365253 h 465856"/>
              <a:gd name="connsiteX6" fmla="*/ 281940 w 842554"/>
              <a:gd name="connsiteY6" fmla="*/ 463584 h 465856"/>
              <a:gd name="connsiteX7" fmla="*/ 371431 w 842554"/>
              <a:gd name="connsiteY7" fmla="*/ 430248 h 465856"/>
              <a:gd name="connsiteX8" fmla="*/ 393195 w 842554"/>
              <a:gd name="connsiteY8" fmla="*/ 385335 h 465856"/>
              <a:gd name="connsiteX9" fmla="*/ 471776 w 842554"/>
              <a:gd name="connsiteY9" fmla="*/ 309134 h 465856"/>
              <a:gd name="connsiteX10" fmla="*/ 467014 w 842554"/>
              <a:gd name="connsiteY10" fmla="*/ 282941 h 465856"/>
              <a:gd name="connsiteX11" fmla="*/ 531306 w 842554"/>
              <a:gd name="connsiteY11" fmla="*/ 259128 h 465856"/>
              <a:gd name="connsiteX12" fmla="*/ 612270 w 842554"/>
              <a:gd name="connsiteY12" fmla="*/ 206741 h 465856"/>
              <a:gd name="connsiteX13" fmla="*/ 693231 w 842554"/>
              <a:gd name="connsiteY13" fmla="*/ 259128 h 465856"/>
              <a:gd name="connsiteX14" fmla="*/ 769431 w 842554"/>
              <a:gd name="connsiteY14" fmla="*/ 254366 h 465856"/>
              <a:gd name="connsiteX15" fmla="*/ 805150 w 842554"/>
              <a:gd name="connsiteY15" fmla="*/ 292466 h 465856"/>
              <a:gd name="connsiteX16" fmla="*/ 840869 w 842554"/>
              <a:gd name="connsiteY16" fmla="*/ 280560 h 465856"/>
              <a:gd name="connsiteX17" fmla="*/ 826582 w 842554"/>
              <a:gd name="connsiteY17" fmla="*/ 228172 h 465856"/>
              <a:gd name="connsiteX18" fmla="*/ 738475 w 842554"/>
              <a:gd name="connsiteY18" fmla="*/ 199597 h 465856"/>
              <a:gd name="connsiteX19" fmla="*/ 655132 w 842554"/>
              <a:gd name="connsiteY19" fmla="*/ 156735 h 465856"/>
              <a:gd name="connsiteX20" fmla="*/ 481301 w 842554"/>
              <a:gd name="connsiteY20" fmla="*/ 54341 h 465856"/>
              <a:gd name="connsiteX21" fmla="*/ 355095 w 842554"/>
              <a:gd name="connsiteY21" fmla="*/ 156735 h 465856"/>
              <a:gd name="connsiteX22" fmla="*/ 257464 w 842554"/>
              <a:gd name="connsiteY22" fmla="*/ 121016 h 465856"/>
              <a:gd name="connsiteX23" fmla="*/ 143164 w 842554"/>
              <a:gd name="connsiteY23" fmla="*/ 4335 h 465856"/>
              <a:gd name="connsiteX0" fmla="*/ 143164 w 842554"/>
              <a:gd name="connsiteY0" fmla="*/ 4335 h 465856"/>
              <a:gd name="connsiteX1" fmla="*/ 88395 w 842554"/>
              <a:gd name="connsiteY1" fmla="*/ 35291 h 465856"/>
              <a:gd name="connsiteX2" fmla="*/ 24101 w 842554"/>
              <a:gd name="connsiteY2" fmla="*/ 132922 h 465856"/>
              <a:gd name="connsiteX3" fmla="*/ 5051 w 842554"/>
              <a:gd name="connsiteY3" fmla="*/ 261510 h 465856"/>
              <a:gd name="connsiteX4" fmla="*/ 110490 w 842554"/>
              <a:gd name="connsiteY4" fmla="*/ 359530 h 465856"/>
              <a:gd name="connsiteX5" fmla="*/ 214403 w 842554"/>
              <a:gd name="connsiteY5" fmla="*/ 365253 h 465856"/>
              <a:gd name="connsiteX6" fmla="*/ 281940 w 842554"/>
              <a:gd name="connsiteY6" fmla="*/ 463584 h 465856"/>
              <a:gd name="connsiteX7" fmla="*/ 371431 w 842554"/>
              <a:gd name="connsiteY7" fmla="*/ 430248 h 465856"/>
              <a:gd name="connsiteX8" fmla="*/ 393195 w 842554"/>
              <a:gd name="connsiteY8" fmla="*/ 385335 h 465856"/>
              <a:gd name="connsiteX9" fmla="*/ 426045 w 842554"/>
              <a:gd name="connsiteY9" fmla="*/ 340833 h 465856"/>
              <a:gd name="connsiteX10" fmla="*/ 471776 w 842554"/>
              <a:gd name="connsiteY10" fmla="*/ 309134 h 465856"/>
              <a:gd name="connsiteX11" fmla="*/ 467014 w 842554"/>
              <a:gd name="connsiteY11" fmla="*/ 282941 h 465856"/>
              <a:gd name="connsiteX12" fmla="*/ 531306 w 842554"/>
              <a:gd name="connsiteY12" fmla="*/ 259128 h 465856"/>
              <a:gd name="connsiteX13" fmla="*/ 612270 w 842554"/>
              <a:gd name="connsiteY13" fmla="*/ 206741 h 465856"/>
              <a:gd name="connsiteX14" fmla="*/ 693231 w 842554"/>
              <a:gd name="connsiteY14" fmla="*/ 259128 h 465856"/>
              <a:gd name="connsiteX15" fmla="*/ 769431 w 842554"/>
              <a:gd name="connsiteY15" fmla="*/ 254366 h 465856"/>
              <a:gd name="connsiteX16" fmla="*/ 805150 w 842554"/>
              <a:gd name="connsiteY16" fmla="*/ 292466 h 465856"/>
              <a:gd name="connsiteX17" fmla="*/ 840869 w 842554"/>
              <a:gd name="connsiteY17" fmla="*/ 280560 h 465856"/>
              <a:gd name="connsiteX18" fmla="*/ 826582 w 842554"/>
              <a:gd name="connsiteY18" fmla="*/ 228172 h 465856"/>
              <a:gd name="connsiteX19" fmla="*/ 738475 w 842554"/>
              <a:gd name="connsiteY19" fmla="*/ 199597 h 465856"/>
              <a:gd name="connsiteX20" fmla="*/ 655132 w 842554"/>
              <a:gd name="connsiteY20" fmla="*/ 156735 h 465856"/>
              <a:gd name="connsiteX21" fmla="*/ 481301 w 842554"/>
              <a:gd name="connsiteY21" fmla="*/ 54341 h 465856"/>
              <a:gd name="connsiteX22" fmla="*/ 355095 w 842554"/>
              <a:gd name="connsiteY22" fmla="*/ 156735 h 465856"/>
              <a:gd name="connsiteX23" fmla="*/ 257464 w 842554"/>
              <a:gd name="connsiteY23" fmla="*/ 121016 h 465856"/>
              <a:gd name="connsiteX24" fmla="*/ 143164 w 842554"/>
              <a:gd name="connsiteY24" fmla="*/ 4335 h 465856"/>
              <a:gd name="connsiteX0" fmla="*/ 143164 w 842554"/>
              <a:gd name="connsiteY0" fmla="*/ 4335 h 465856"/>
              <a:gd name="connsiteX1" fmla="*/ 88395 w 842554"/>
              <a:gd name="connsiteY1" fmla="*/ 35291 h 465856"/>
              <a:gd name="connsiteX2" fmla="*/ 24101 w 842554"/>
              <a:gd name="connsiteY2" fmla="*/ 132922 h 465856"/>
              <a:gd name="connsiteX3" fmla="*/ 5051 w 842554"/>
              <a:gd name="connsiteY3" fmla="*/ 261510 h 465856"/>
              <a:gd name="connsiteX4" fmla="*/ 110490 w 842554"/>
              <a:gd name="connsiteY4" fmla="*/ 359530 h 465856"/>
              <a:gd name="connsiteX5" fmla="*/ 214403 w 842554"/>
              <a:gd name="connsiteY5" fmla="*/ 365253 h 465856"/>
              <a:gd name="connsiteX6" fmla="*/ 281940 w 842554"/>
              <a:gd name="connsiteY6" fmla="*/ 463584 h 465856"/>
              <a:gd name="connsiteX7" fmla="*/ 371431 w 842554"/>
              <a:gd name="connsiteY7" fmla="*/ 430248 h 465856"/>
              <a:gd name="connsiteX8" fmla="*/ 393195 w 842554"/>
              <a:gd name="connsiteY8" fmla="*/ 385335 h 465856"/>
              <a:gd name="connsiteX9" fmla="*/ 426045 w 842554"/>
              <a:gd name="connsiteY9" fmla="*/ 340833 h 465856"/>
              <a:gd name="connsiteX10" fmla="*/ 471776 w 842554"/>
              <a:gd name="connsiteY10" fmla="*/ 309134 h 465856"/>
              <a:gd name="connsiteX11" fmla="*/ 467014 w 842554"/>
              <a:gd name="connsiteY11" fmla="*/ 282941 h 465856"/>
              <a:gd name="connsiteX12" fmla="*/ 491165 w 842554"/>
              <a:gd name="connsiteY12" fmla="*/ 245865 h 465856"/>
              <a:gd name="connsiteX13" fmla="*/ 531306 w 842554"/>
              <a:gd name="connsiteY13" fmla="*/ 259128 h 465856"/>
              <a:gd name="connsiteX14" fmla="*/ 612270 w 842554"/>
              <a:gd name="connsiteY14" fmla="*/ 206741 h 465856"/>
              <a:gd name="connsiteX15" fmla="*/ 693231 w 842554"/>
              <a:gd name="connsiteY15" fmla="*/ 259128 h 465856"/>
              <a:gd name="connsiteX16" fmla="*/ 769431 w 842554"/>
              <a:gd name="connsiteY16" fmla="*/ 254366 h 465856"/>
              <a:gd name="connsiteX17" fmla="*/ 805150 w 842554"/>
              <a:gd name="connsiteY17" fmla="*/ 292466 h 465856"/>
              <a:gd name="connsiteX18" fmla="*/ 840869 w 842554"/>
              <a:gd name="connsiteY18" fmla="*/ 280560 h 465856"/>
              <a:gd name="connsiteX19" fmla="*/ 826582 w 842554"/>
              <a:gd name="connsiteY19" fmla="*/ 228172 h 465856"/>
              <a:gd name="connsiteX20" fmla="*/ 738475 w 842554"/>
              <a:gd name="connsiteY20" fmla="*/ 199597 h 465856"/>
              <a:gd name="connsiteX21" fmla="*/ 655132 w 842554"/>
              <a:gd name="connsiteY21" fmla="*/ 156735 h 465856"/>
              <a:gd name="connsiteX22" fmla="*/ 481301 w 842554"/>
              <a:gd name="connsiteY22" fmla="*/ 54341 h 465856"/>
              <a:gd name="connsiteX23" fmla="*/ 355095 w 842554"/>
              <a:gd name="connsiteY23" fmla="*/ 156735 h 465856"/>
              <a:gd name="connsiteX24" fmla="*/ 257464 w 842554"/>
              <a:gd name="connsiteY24" fmla="*/ 121016 h 465856"/>
              <a:gd name="connsiteX25" fmla="*/ 143164 w 842554"/>
              <a:gd name="connsiteY25" fmla="*/ 4335 h 465856"/>
              <a:gd name="connsiteX0" fmla="*/ 143164 w 842554"/>
              <a:gd name="connsiteY0" fmla="*/ 4335 h 465856"/>
              <a:gd name="connsiteX1" fmla="*/ 88395 w 842554"/>
              <a:gd name="connsiteY1" fmla="*/ 35291 h 465856"/>
              <a:gd name="connsiteX2" fmla="*/ 24101 w 842554"/>
              <a:gd name="connsiteY2" fmla="*/ 132922 h 465856"/>
              <a:gd name="connsiteX3" fmla="*/ 5051 w 842554"/>
              <a:gd name="connsiteY3" fmla="*/ 261510 h 465856"/>
              <a:gd name="connsiteX4" fmla="*/ 110490 w 842554"/>
              <a:gd name="connsiteY4" fmla="*/ 359530 h 465856"/>
              <a:gd name="connsiteX5" fmla="*/ 214403 w 842554"/>
              <a:gd name="connsiteY5" fmla="*/ 365253 h 465856"/>
              <a:gd name="connsiteX6" fmla="*/ 281940 w 842554"/>
              <a:gd name="connsiteY6" fmla="*/ 463584 h 465856"/>
              <a:gd name="connsiteX7" fmla="*/ 371431 w 842554"/>
              <a:gd name="connsiteY7" fmla="*/ 430248 h 465856"/>
              <a:gd name="connsiteX8" fmla="*/ 393195 w 842554"/>
              <a:gd name="connsiteY8" fmla="*/ 385335 h 465856"/>
              <a:gd name="connsiteX9" fmla="*/ 426045 w 842554"/>
              <a:gd name="connsiteY9" fmla="*/ 340833 h 465856"/>
              <a:gd name="connsiteX10" fmla="*/ 471776 w 842554"/>
              <a:gd name="connsiteY10" fmla="*/ 309134 h 465856"/>
              <a:gd name="connsiteX11" fmla="*/ 467014 w 842554"/>
              <a:gd name="connsiteY11" fmla="*/ 282941 h 465856"/>
              <a:gd name="connsiteX12" fmla="*/ 491165 w 842554"/>
              <a:gd name="connsiteY12" fmla="*/ 245865 h 465856"/>
              <a:gd name="connsiteX13" fmla="*/ 531306 w 842554"/>
              <a:gd name="connsiteY13" fmla="*/ 259128 h 465856"/>
              <a:gd name="connsiteX14" fmla="*/ 567139 w 842554"/>
              <a:gd name="connsiteY14" fmla="*/ 202452 h 465856"/>
              <a:gd name="connsiteX15" fmla="*/ 612270 w 842554"/>
              <a:gd name="connsiteY15" fmla="*/ 206741 h 465856"/>
              <a:gd name="connsiteX16" fmla="*/ 693231 w 842554"/>
              <a:gd name="connsiteY16" fmla="*/ 259128 h 465856"/>
              <a:gd name="connsiteX17" fmla="*/ 769431 w 842554"/>
              <a:gd name="connsiteY17" fmla="*/ 254366 h 465856"/>
              <a:gd name="connsiteX18" fmla="*/ 805150 w 842554"/>
              <a:gd name="connsiteY18" fmla="*/ 292466 h 465856"/>
              <a:gd name="connsiteX19" fmla="*/ 840869 w 842554"/>
              <a:gd name="connsiteY19" fmla="*/ 280560 h 465856"/>
              <a:gd name="connsiteX20" fmla="*/ 826582 w 842554"/>
              <a:gd name="connsiteY20" fmla="*/ 228172 h 465856"/>
              <a:gd name="connsiteX21" fmla="*/ 738475 w 842554"/>
              <a:gd name="connsiteY21" fmla="*/ 199597 h 465856"/>
              <a:gd name="connsiteX22" fmla="*/ 655132 w 842554"/>
              <a:gd name="connsiteY22" fmla="*/ 156735 h 465856"/>
              <a:gd name="connsiteX23" fmla="*/ 481301 w 842554"/>
              <a:gd name="connsiteY23" fmla="*/ 54341 h 465856"/>
              <a:gd name="connsiteX24" fmla="*/ 355095 w 842554"/>
              <a:gd name="connsiteY24" fmla="*/ 156735 h 465856"/>
              <a:gd name="connsiteX25" fmla="*/ 257464 w 842554"/>
              <a:gd name="connsiteY25" fmla="*/ 121016 h 465856"/>
              <a:gd name="connsiteX26" fmla="*/ 143164 w 842554"/>
              <a:gd name="connsiteY26" fmla="*/ 4335 h 465856"/>
              <a:gd name="connsiteX0" fmla="*/ 143164 w 842554"/>
              <a:gd name="connsiteY0" fmla="*/ 4335 h 465856"/>
              <a:gd name="connsiteX1" fmla="*/ 88395 w 842554"/>
              <a:gd name="connsiteY1" fmla="*/ 35291 h 465856"/>
              <a:gd name="connsiteX2" fmla="*/ 24101 w 842554"/>
              <a:gd name="connsiteY2" fmla="*/ 132922 h 465856"/>
              <a:gd name="connsiteX3" fmla="*/ 5051 w 842554"/>
              <a:gd name="connsiteY3" fmla="*/ 261510 h 465856"/>
              <a:gd name="connsiteX4" fmla="*/ 110490 w 842554"/>
              <a:gd name="connsiteY4" fmla="*/ 359530 h 465856"/>
              <a:gd name="connsiteX5" fmla="*/ 214403 w 842554"/>
              <a:gd name="connsiteY5" fmla="*/ 365253 h 465856"/>
              <a:gd name="connsiteX6" fmla="*/ 281940 w 842554"/>
              <a:gd name="connsiteY6" fmla="*/ 463584 h 465856"/>
              <a:gd name="connsiteX7" fmla="*/ 371431 w 842554"/>
              <a:gd name="connsiteY7" fmla="*/ 430248 h 465856"/>
              <a:gd name="connsiteX8" fmla="*/ 393195 w 842554"/>
              <a:gd name="connsiteY8" fmla="*/ 385335 h 465856"/>
              <a:gd name="connsiteX9" fmla="*/ 426045 w 842554"/>
              <a:gd name="connsiteY9" fmla="*/ 340833 h 465856"/>
              <a:gd name="connsiteX10" fmla="*/ 471776 w 842554"/>
              <a:gd name="connsiteY10" fmla="*/ 309134 h 465856"/>
              <a:gd name="connsiteX11" fmla="*/ 467014 w 842554"/>
              <a:gd name="connsiteY11" fmla="*/ 282941 h 465856"/>
              <a:gd name="connsiteX12" fmla="*/ 491165 w 842554"/>
              <a:gd name="connsiteY12" fmla="*/ 245865 h 465856"/>
              <a:gd name="connsiteX13" fmla="*/ 531306 w 842554"/>
              <a:gd name="connsiteY13" fmla="*/ 259128 h 465856"/>
              <a:gd name="connsiteX14" fmla="*/ 567139 w 842554"/>
              <a:gd name="connsiteY14" fmla="*/ 202452 h 465856"/>
              <a:gd name="connsiteX15" fmla="*/ 612270 w 842554"/>
              <a:gd name="connsiteY15" fmla="*/ 206741 h 465856"/>
              <a:gd name="connsiteX16" fmla="*/ 693231 w 842554"/>
              <a:gd name="connsiteY16" fmla="*/ 259128 h 465856"/>
              <a:gd name="connsiteX17" fmla="*/ 769431 w 842554"/>
              <a:gd name="connsiteY17" fmla="*/ 265220 h 465856"/>
              <a:gd name="connsiteX18" fmla="*/ 805150 w 842554"/>
              <a:gd name="connsiteY18" fmla="*/ 292466 h 465856"/>
              <a:gd name="connsiteX19" fmla="*/ 840869 w 842554"/>
              <a:gd name="connsiteY19" fmla="*/ 280560 h 465856"/>
              <a:gd name="connsiteX20" fmla="*/ 826582 w 842554"/>
              <a:gd name="connsiteY20" fmla="*/ 228172 h 465856"/>
              <a:gd name="connsiteX21" fmla="*/ 738475 w 842554"/>
              <a:gd name="connsiteY21" fmla="*/ 199597 h 465856"/>
              <a:gd name="connsiteX22" fmla="*/ 655132 w 842554"/>
              <a:gd name="connsiteY22" fmla="*/ 156735 h 465856"/>
              <a:gd name="connsiteX23" fmla="*/ 481301 w 842554"/>
              <a:gd name="connsiteY23" fmla="*/ 54341 h 465856"/>
              <a:gd name="connsiteX24" fmla="*/ 355095 w 842554"/>
              <a:gd name="connsiteY24" fmla="*/ 156735 h 465856"/>
              <a:gd name="connsiteX25" fmla="*/ 257464 w 842554"/>
              <a:gd name="connsiteY25" fmla="*/ 121016 h 465856"/>
              <a:gd name="connsiteX26" fmla="*/ 143164 w 842554"/>
              <a:gd name="connsiteY26" fmla="*/ 4335 h 465856"/>
              <a:gd name="connsiteX0" fmla="*/ 143164 w 842554"/>
              <a:gd name="connsiteY0" fmla="*/ 4335 h 465856"/>
              <a:gd name="connsiteX1" fmla="*/ 88395 w 842554"/>
              <a:gd name="connsiteY1" fmla="*/ 35291 h 465856"/>
              <a:gd name="connsiteX2" fmla="*/ 24101 w 842554"/>
              <a:gd name="connsiteY2" fmla="*/ 132922 h 465856"/>
              <a:gd name="connsiteX3" fmla="*/ 5051 w 842554"/>
              <a:gd name="connsiteY3" fmla="*/ 261510 h 465856"/>
              <a:gd name="connsiteX4" fmla="*/ 110490 w 842554"/>
              <a:gd name="connsiteY4" fmla="*/ 359530 h 465856"/>
              <a:gd name="connsiteX5" fmla="*/ 214403 w 842554"/>
              <a:gd name="connsiteY5" fmla="*/ 365253 h 465856"/>
              <a:gd name="connsiteX6" fmla="*/ 281940 w 842554"/>
              <a:gd name="connsiteY6" fmla="*/ 463584 h 465856"/>
              <a:gd name="connsiteX7" fmla="*/ 371431 w 842554"/>
              <a:gd name="connsiteY7" fmla="*/ 430248 h 465856"/>
              <a:gd name="connsiteX8" fmla="*/ 393195 w 842554"/>
              <a:gd name="connsiteY8" fmla="*/ 385335 h 465856"/>
              <a:gd name="connsiteX9" fmla="*/ 426045 w 842554"/>
              <a:gd name="connsiteY9" fmla="*/ 340833 h 465856"/>
              <a:gd name="connsiteX10" fmla="*/ 471776 w 842554"/>
              <a:gd name="connsiteY10" fmla="*/ 309134 h 465856"/>
              <a:gd name="connsiteX11" fmla="*/ 467014 w 842554"/>
              <a:gd name="connsiteY11" fmla="*/ 282941 h 465856"/>
              <a:gd name="connsiteX12" fmla="*/ 491165 w 842554"/>
              <a:gd name="connsiteY12" fmla="*/ 245865 h 465856"/>
              <a:gd name="connsiteX13" fmla="*/ 531306 w 842554"/>
              <a:gd name="connsiteY13" fmla="*/ 259128 h 465856"/>
              <a:gd name="connsiteX14" fmla="*/ 567139 w 842554"/>
              <a:gd name="connsiteY14" fmla="*/ 202452 h 465856"/>
              <a:gd name="connsiteX15" fmla="*/ 612270 w 842554"/>
              <a:gd name="connsiteY15" fmla="*/ 206741 h 465856"/>
              <a:gd name="connsiteX16" fmla="*/ 693231 w 842554"/>
              <a:gd name="connsiteY16" fmla="*/ 259128 h 465856"/>
              <a:gd name="connsiteX17" fmla="*/ 727227 w 842554"/>
              <a:gd name="connsiteY17" fmla="*/ 254005 h 465856"/>
              <a:gd name="connsiteX18" fmla="*/ 769431 w 842554"/>
              <a:gd name="connsiteY18" fmla="*/ 265220 h 465856"/>
              <a:gd name="connsiteX19" fmla="*/ 805150 w 842554"/>
              <a:gd name="connsiteY19" fmla="*/ 292466 h 465856"/>
              <a:gd name="connsiteX20" fmla="*/ 840869 w 842554"/>
              <a:gd name="connsiteY20" fmla="*/ 280560 h 465856"/>
              <a:gd name="connsiteX21" fmla="*/ 826582 w 842554"/>
              <a:gd name="connsiteY21" fmla="*/ 228172 h 465856"/>
              <a:gd name="connsiteX22" fmla="*/ 738475 w 842554"/>
              <a:gd name="connsiteY22" fmla="*/ 199597 h 465856"/>
              <a:gd name="connsiteX23" fmla="*/ 655132 w 842554"/>
              <a:gd name="connsiteY23" fmla="*/ 156735 h 465856"/>
              <a:gd name="connsiteX24" fmla="*/ 481301 w 842554"/>
              <a:gd name="connsiteY24" fmla="*/ 54341 h 465856"/>
              <a:gd name="connsiteX25" fmla="*/ 355095 w 842554"/>
              <a:gd name="connsiteY25" fmla="*/ 156735 h 465856"/>
              <a:gd name="connsiteX26" fmla="*/ 257464 w 842554"/>
              <a:gd name="connsiteY26" fmla="*/ 121016 h 465856"/>
              <a:gd name="connsiteX27" fmla="*/ 143164 w 842554"/>
              <a:gd name="connsiteY27" fmla="*/ 4335 h 465856"/>
              <a:gd name="connsiteX0" fmla="*/ 143164 w 842554"/>
              <a:gd name="connsiteY0" fmla="*/ 4335 h 465856"/>
              <a:gd name="connsiteX1" fmla="*/ 88395 w 842554"/>
              <a:gd name="connsiteY1" fmla="*/ 35291 h 465856"/>
              <a:gd name="connsiteX2" fmla="*/ 24101 w 842554"/>
              <a:gd name="connsiteY2" fmla="*/ 132922 h 465856"/>
              <a:gd name="connsiteX3" fmla="*/ 5051 w 842554"/>
              <a:gd name="connsiteY3" fmla="*/ 261510 h 465856"/>
              <a:gd name="connsiteX4" fmla="*/ 110490 w 842554"/>
              <a:gd name="connsiteY4" fmla="*/ 359530 h 465856"/>
              <a:gd name="connsiteX5" fmla="*/ 214403 w 842554"/>
              <a:gd name="connsiteY5" fmla="*/ 365253 h 465856"/>
              <a:gd name="connsiteX6" fmla="*/ 281940 w 842554"/>
              <a:gd name="connsiteY6" fmla="*/ 463584 h 465856"/>
              <a:gd name="connsiteX7" fmla="*/ 371431 w 842554"/>
              <a:gd name="connsiteY7" fmla="*/ 430248 h 465856"/>
              <a:gd name="connsiteX8" fmla="*/ 393195 w 842554"/>
              <a:gd name="connsiteY8" fmla="*/ 385335 h 465856"/>
              <a:gd name="connsiteX9" fmla="*/ 426045 w 842554"/>
              <a:gd name="connsiteY9" fmla="*/ 340833 h 465856"/>
              <a:gd name="connsiteX10" fmla="*/ 471776 w 842554"/>
              <a:gd name="connsiteY10" fmla="*/ 309134 h 465856"/>
              <a:gd name="connsiteX11" fmla="*/ 461587 w 842554"/>
              <a:gd name="connsiteY11" fmla="*/ 288368 h 465856"/>
              <a:gd name="connsiteX12" fmla="*/ 491165 w 842554"/>
              <a:gd name="connsiteY12" fmla="*/ 245865 h 465856"/>
              <a:gd name="connsiteX13" fmla="*/ 531306 w 842554"/>
              <a:gd name="connsiteY13" fmla="*/ 259128 h 465856"/>
              <a:gd name="connsiteX14" fmla="*/ 567139 w 842554"/>
              <a:gd name="connsiteY14" fmla="*/ 202452 h 465856"/>
              <a:gd name="connsiteX15" fmla="*/ 612270 w 842554"/>
              <a:gd name="connsiteY15" fmla="*/ 206741 h 465856"/>
              <a:gd name="connsiteX16" fmla="*/ 693231 w 842554"/>
              <a:gd name="connsiteY16" fmla="*/ 259128 h 465856"/>
              <a:gd name="connsiteX17" fmla="*/ 727227 w 842554"/>
              <a:gd name="connsiteY17" fmla="*/ 254005 h 465856"/>
              <a:gd name="connsiteX18" fmla="*/ 769431 w 842554"/>
              <a:gd name="connsiteY18" fmla="*/ 265220 h 465856"/>
              <a:gd name="connsiteX19" fmla="*/ 805150 w 842554"/>
              <a:gd name="connsiteY19" fmla="*/ 292466 h 465856"/>
              <a:gd name="connsiteX20" fmla="*/ 840869 w 842554"/>
              <a:gd name="connsiteY20" fmla="*/ 280560 h 465856"/>
              <a:gd name="connsiteX21" fmla="*/ 826582 w 842554"/>
              <a:gd name="connsiteY21" fmla="*/ 228172 h 465856"/>
              <a:gd name="connsiteX22" fmla="*/ 738475 w 842554"/>
              <a:gd name="connsiteY22" fmla="*/ 199597 h 465856"/>
              <a:gd name="connsiteX23" fmla="*/ 655132 w 842554"/>
              <a:gd name="connsiteY23" fmla="*/ 156735 h 465856"/>
              <a:gd name="connsiteX24" fmla="*/ 481301 w 842554"/>
              <a:gd name="connsiteY24" fmla="*/ 54341 h 465856"/>
              <a:gd name="connsiteX25" fmla="*/ 355095 w 842554"/>
              <a:gd name="connsiteY25" fmla="*/ 156735 h 465856"/>
              <a:gd name="connsiteX26" fmla="*/ 257464 w 842554"/>
              <a:gd name="connsiteY26" fmla="*/ 121016 h 465856"/>
              <a:gd name="connsiteX27" fmla="*/ 143164 w 842554"/>
              <a:gd name="connsiteY27" fmla="*/ 4335 h 465856"/>
              <a:gd name="connsiteX0" fmla="*/ 143164 w 842554"/>
              <a:gd name="connsiteY0" fmla="*/ 4335 h 465856"/>
              <a:gd name="connsiteX1" fmla="*/ 88395 w 842554"/>
              <a:gd name="connsiteY1" fmla="*/ 35291 h 465856"/>
              <a:gd name="connsiteX2" fmla="*/ 24101 w 842554"/>
              <a:gd name="connsiteY2" fmla="*/ 132922 h 465856"/>
              <a:gd name="connsiteX3" fmla="*/ 5051 w 842554"/>
              <a:gd name="connsiteY3" fmla="*/ 261510 h 465856"/>
              <a:gd name="connsiteX4" fmla="*/ 110490 w 842554"/>
              <a:gd name="connsiteY4" fmla="*/ 359530 h 465856"/>
              <a:gd name="connsiteX5" fmla="*/ 214403 w 842554"/>
              <a:gd name="connsiteY5" fmla="*/ 365253 h 465856"/>
              <a:gd name="connsiteX6" fmla="*/ 281940 w 842554"/>
              <a:gd name="connsiteY6" fmla="*/ 463584 h 465856"/>
              <a:gd name="connsiteX7" fmla="*/ 371431 w 842554"/>
              <a:gd name="connsiteY7" fmla="*/ 430248 h 465856"/>
              <a:gd name="connsiteX8" fmla="*/ 393195 w 842554"/>
              <a:gd name="connsiteY8" fmla="*/ 385335 h 465856"/>
              <a:gd name="connsiteX9" fmla="*/ 426045 w 842554"/>
              <a:gd name="connsiteY9" fmla="*/ 340833 h 465856"/>
              <a:gd name="connsiteX10" fmla="*/ 471776 w 842554"/>
              <a:gd name="connsiteY10" fmla="*/ 309134 h 465856"/>
              <a:gd name="connsiteX11" fmla="*/ 461587 w 842554"/>
              <a:gd name="connsiteY11" fmla="*/ 288368 h 465856"/>
              <a:gd name="connsiteX12" fmla="*/ 491165 w 842554"/>
              <a:gd name="connsiteY12" fmla="*/ 245865 h 465856"/>
              <a:gd name="connsiteX13" fmla="*/ 531306 w 842554"/>
              <a:gd name="connsiteY13" fmla="*/ 259128 h 465856"/>
              <a:gd name="connsiteX14" fmla="*/ 567139 w 842554"/>
              <a:gd name="connsiteY14" fmla="*/ 202452 h 465856"/>
              <a:gd name="connsiteX15" fmla="*/ 612270 w 842554"/>
              <a:gd name="connsiteY15" fmla="*/ 206741 h 465856"/>
              <a:gd name="connsiteX16" fmla="*/ 693231 w 842554"/>
              <a:gd name="connsiteY16" fmla="*/ 259128 h 465856"/>
              <a:gd name="connsiteX17" fmla="*/ 727227 w 842554"/>
              <a:gd name="connsiteY17" fmla="*/ 254005 h 465856"/>
              <a:gd name="connsiteX18" fmla="*/ 769431 w 842554"/>
              <a:gd name="connsiteY18" fmla="*/ 265220 h 465856"/>
              <a:gd name="connsiteX19" fmla="*/ 805150 w 842554"/>
              <a:gd name="connsiteY19" fmla="*/ 292466 h 465856"/>
              <a:gd name="connsiteX20" fmla="*/ 840869 w 842554"/>
              <a:gd name="connsiteY20" fmla="*/ 280560 h 465856"/>
              <a:gd name="connsiteX21" fmla="*/ 826582 w 842554"/>
              <a:gd name="connsiteY21" fmla="*/ 228172 h 465856"/>
              <a:gd name="connsiteX22" fmla="*/ 738475 w 842554"/>
              <a:gd name="connsiteY22" fmla="*/ 199597 h 465856"/>
              <a:gd name="connsiteX23" fmla="*/ 655132 w 842554"/>
              <a:gd name="connsiteY23" fmla="*/ 156735 h 465856"/>
              <a:gd name="connsiteX24" fmla="*/ 548146 w 842554"/>
              <a:gd name="connsiteY24" fmla="*/ 156325 h 465856"/>
              <a:gd name="connsiteX25" fmla="*/ 481301 w 842554"/>
              <a:gd name="connsiteY25" fmla="*/ 54341 h 465856"/>
              <a:gd name="connsiteX26" fmla="*/ 355095 w 842554"/>
              <a:gd name="connsiteY26" fmla="*/ 156735 h 465856"/>
              <a:gd name="connsiteX27" fmla="*/ 257464 w 842554"/>
              <a:gd name="connsiteY27" fmla="*/ 121016 h 465856"/>
              <a:gd name="connsiteX28" fmla="*/ 143164 w 842554"/>
              <a:gd name="connsiteY28" fmla="*/ 4335 h 465856"/>
              <a:gd name="connsiteX0" fmla="*/ 143164 w 842554"/>
              <a:gd name="connsiteY0" fmla="*/ 4335 h 465856"/>
              <a:gd name="connsiteX1" fmla="*/ 88395 w 842554"/>
              <a:gd name="connsiteY1" fmla="*/ 35291 h 465856"/>
              <a:gd name="connsiteX2" fmla="*/ 24101 w 842554"/>
              <a:gd name="connsiteY2" fmla="*/ 132922 h 465856"/>
              <a:gd name="connsiteX3" fmla="*/ 5051 w 842554"/>
              <a:gd name="connsiteY3" fmla="*/ 261510 h 465856"/>
              <a:gd name="connsiteX4" fmla="*/ 110490 w 842554"/>
              <a:gd name="connsiteY4" fmla="*/ 359530 h 465856"/>
              <a:gd name="connsiteX5" fmla="*/ 214403 w 842554"/>
              <a:gd name="connsiteY5" fmla="*/ 365253 h 465856"/>
              <a:gd name="connsiteX6" fmla="*/ 281940 w 842554"/>
              <a:gd name="connsiteY6" fmla="*/ 463584 h 465856"/>
              <a:gd name="connsiteX7" fmla="*/ 371431 w 842554"/>
              <a:gd name="connsiteY7" fmla="*/ 430248 h 465856"/>
              <a:gd name="connsiteX8" fmla="*/ 393195 w 842554"/>
              <a:gd name="connsiteY8" fmla="*/ 385335 h 465856"/>
              <a:gd name="connsiteX9" fmla="*/ 426045 w 842554"/>
              <a:gd name="connsiteY9" fmla="*/ 340833 h 465856"/>
              <a:gd name="connsiteX10" fmla="*/ 471776 w 842554"/>
              <a:gd name="connsiteY10" fmla="*/ 309134 h 465856"/>
              <a:gd name="connsiteX11" fmla="*/ 461587 w 842554"/>
              <a:gd name="connsiteY11" fmla="*/ 288368 h 465856"/>
              <a:gd name="connsiteX12" fmla="*/ 491165 w 842554"/>
              <a:gd name="connsiteY12" fmla="*/ 245865 h 465856"/>
              <a:gd name="connsiteX13" fmla="*/ 531306 w 842554"/>
              <a:gd name="connsiteY13" fmla="*/ 259128 h 465856"/>
              <a:gd name="connsiteX14" fmla="*/ 567139 w 842554"/>
              <a:gd name="connsiteY14" fmla="*/ 202452 h 465856"/>
              <a:gd name="connsiteX15" fmla="*/ 612270 w 842554"/>
              <a:gd name="connsiteY15" fmla="*/ 206741 h 465856"/>
              <a:gd name="connsiteX16" fmla="*/ 693231 w 842554"/>
              <a:gd name="connsiteY16" fmla="*/ 259128 h 465856"/>
              <a:gd name="connsiteX17" fmla="*/ 727227 w 842554"/>
              <a:gd name="connsiteY17" fmla="*/ 254005 h 465856"/>
              <a:gd name="connsiteX18" fmla="*/ 769431 w 842554"/>
              <a:gd name="connsiteY18" fmla="*/ 265220 h 465856"/>
              <a:gd name="connsiteX19" fmla="*/ 805150 w 842554"/>
              <a:gd name="connsiteY19" fmla="*/ 292466 h 465856"/>
              <a:gd name="connsiteX20" fmla="*/ 840869 w 842554"/>
              <a:gd name="connsiteY20" fmla="*/ 280560 h 465856"/>
              <a:gd name="connsiteX21" fmla="*/ 826582 w 842554"/>
              <a:gd name="connsiteY21" fmla="*/ 228172 h 465856"/>
              <a:gd name="connsiteX22" fmla="*/ 738475 w 842554"/>
              <a:gd name="connsiteY22" fmla="*/ 199597 h 465856"/>
              <a:gd name="connsiteX23" fmla="*/ 652419 w 842554"/>
              <a:gd name="connsiteY23" fmla="*/ 170302 h 465856"/>
              <a:gd name="connsiteX24" fmla="*/ 548146 w 842554"/>
              <a:gd name="connsiteY24" fmla="*/ 156325 h 465856"/>
              <a:gd name="connsiteX25" fmla="*/ 481301 w 842554"/>
              <a:gd name="connsiteY25" fmla="*/ 54341 h 465856"/>
              <a:gd name="connsiteX26" fmla="*/ 355095 w 842554"/>
              <a:gd name="connsiteY26" fmla="*/ 156735 h 465856"/>
              <a:gd name="connsiteX27" fmla="*/ 257464 w 842554"/>
              <a:gd name="connsiteY27" fmla="*/ 121016 h 465856"/>
              <a:gd name="connsiteX28" fmla="*/ 143164 w 842554"/>
              <a:gd name="connsiteY28" fmla="*/ 4335 h 465856"/>
              <a:gd name="connsiteX0" fmla="*/ 143164 w 842554"/>
              <a:gd name="connsiteY0" fmla="*/ 4335 h 465856"/>
              <a:gd name="connsiteX1" fmla="*/ 88395 w 842554"/>
              <a:gd name="connsiteY1" fmla="*/ 35291 h 465856"/>
              <a:gd name="connsiteX2" fmla="*/ 24101 w 842554"/>
              <a:gd name="connsiteY2" fmla="*/ 132922 h 465856"/>
              <a:gd name="connsiteX3" fmla="*/ 5051 w 842554"/>
              <a:gd name="connsiteY3" fmla="*/ 261510 h 465856"/>
              <a:gd name="connsiteX4" fmla="*/ 110490 w 842554"/>
              <a:gd name="connsiteY4" fmla="*/ 359530 h 465856"/>
              <a:gd name="connsiteX5" fmla="*/ 214403 w 842554"/>
              <a:gd name="connsiteY5" fmla="*/ 365253 h 465856"/>
              <a:gd name="connsiteX6" fmla="*/ 281940 w 842554"/>
              <a:gd name="connsiteY6" fmla="*/ 463584 h 465856"/>
              <a:gd name="connsiteX7" fmla="*/ 371431 w 842554"/>
              <a:gd name="connsiteY7" fmla="*/ 430248 h 465856"/>
              <a:gd name="connsiteX8" fmla="*/ 393195 w 842554"/>
              <a:gd name="connsiteY8" fmla="*/ 385335 h 465856"/>
              <a:gd name="connsiteX9" fmla="*/ 426045 w 842554"/>
              <a:gd name="connsiteY9" fmla="*/ 340833 h 465856"/>
              <a:gd name="connsiteX10" fmla="*/ 471776 w 842554"/>
              <a:gd name="connsiteY10" fmla="*/ 309134 h 465856"/>
              <a:gd name="connsiteX11" fmla="*/ 461587 w 842554"/>
              <a:gd name="connsiteY11" fmla="*/ 288368 h 465856"/>
              <a:gd name="connsiteX12" fmla="*/ 491165 w 842554"/>
              <a:gd name="connsiteY12" fmla="*/ 245865 h 465856"/>
              <a:gd name="connsiteX13" fmla="*/ 531306 w 842554"/>
              <a:gd name="connsiteY13" fmla="*/ 259128 h 465856"/>
              <a:gd name="connsiteX14" fmla="*/ 567139 w 842554"/>
              <a:gd name="connsiteY14" fmla="*/ 202452 h 465856"/>
              <a:gd name="connsiteX15" fmla="*/ 612270 w 842554"/>
              <a:gd name="connsiteY15" fmla="*/ 206741 h 465856"/>
              <a:gd name="connsiteX16" fmla="*/ 693231 w 842554"/>
              <a:gd name="connsiteY16" fmla="*/ 259128 h 465856"/>
              <a:gd name="connsiteX17" fmla="*/ 727227 w 842554"/>
              <a:gd name="connsiteY17" fmla="*/ 254005 h 465856"/>
              <a:gd name="connsiteX18" fmla="*/ 769431 w 842554"/>
              <a:gd name="connsiteY18" fmla="*/ 265220 h 465856"/>
              <a:gd name="connsiteX19" fmla="*/ 805150 w 842554"/>
              <a:gd name="connsiteY19" fmla="*/ 292466 h 465856"/>
              <a:gd name="connsiteX20" fmla="*/ 840869 w 842554"/>
              <a:gd name="connsiteY20" fmla="*/ 280560 h 465856"/>
              <a:gd name="connsiteX21" fmla="*/ 826582 w 842554"/>
              <a:gd name="connsiteY21" fmla="*/ 228172 h 465856"/>
              <a:gd name="connsiteX22" fmla="*/ 722194 w 842554"/>
              <a:gd name="connsiteY22" fmla="*/ 213164 h 465856"/>
              <a:gd name="connsiteX23" fmla="*/ 652419 w 842554"/>
              <a:gd name="connsiteY23" fmla="*/ 170302 h 465856"/>
              <a:gd name="connsiteX24" fmla="*/ 548146 w 842554"/>
              <a:gd name="connsiteY24" fmla="*/ 156325 h 465856"/>
              <a:gd name="connsiteX25" fmla="*/ 481301 w 842554"/>
              <a:gd name="connsiteY25" fmla="*/ 54341 h 465856"/>
              <a:gd name="connsiteX26" fmla="*/ 355095 w 842554"/>
              <a:gd name="connsiteY26" fmla="*/ 156735 h 465856"/>
              <a:gd name="connsiteX27" fmla="*/ 257464 w 842554"/>
              <a:gd name="connsiteY27" fmla="*/ 121016 h 465856"/>
              <a:gd name="connsiteX28" fmla="*/ 143164 w 842554"/>
              <a:gd name="connsiteY28" fmla="*/ 4335 h 465856"/>
              <a:gd name="connsiteX0" fmla="*/ 143164 w 841232"/>
              <a:gd name="connsiteY0" fmla="*/ 4335 h 465856"/>
              <a:gd name="connsiteX1" fmla="*/ 88395 w 841232"/>
              <a:gd name="connsiteY1" fmla="*/ 35291 h 465856"/>
              <a:gd name="connsiteX2" fmla="*/ 24101 w 841232"/>
              <a:gd name="connsiteY2" fmla="*/ 132922 h 465856"/>
              <a:gd name="connsiteX3" fmla="*/ 5051 w 841232"/>
              <a:gd name="connsiteY3" fmla="*/ 261510 h 465856"/>
              <a:gd name="connsiteX4" fmla="*/ 110490 w 841232"/>
              <a:gd name="connsiteY4" fmla="*/ 359530 h 465856"/>
              <a:gd name="connsiteX5" fmla="*/ 214403 w 841232"/>
              <a:gd name="connsiteY5" fmla="*/ 365253 h 465856"/>
              <a:gd name="connsiteX6" fmla="*/ 281940 w 841232"/>
              <a:gd name="connsiteY6" fmla="*/ 463584 h 465856"/>
              <a:gd name="connsiteX7" fmla="*/ 371431 w 841232"/>
              <a:gd name="connsiteY7" fmla="*/ 430248 h 465856"/>
              <a:gd name="connsiteX8" fmla="*/ 393195 w 841232"/>
              <a:gd name="connsiteY8" fmla="*/ 385335 h 465856"/>
              <a:gd name="connsiteX9" fmla="*/ 426045 w 841232"/>
              <a:gd name="connsiteY9" fmla="*/ 340833 h 465856"/>
              <a:gd name="connsiteX10" fmla="*/ 471776 w 841232"/>
              <a:gd name="connsiteY10" fmla="*/ 309134 h 465856"/>
              <a:gd name="connsiteX11" fmla="*/ 461587 w 841232"/>
              <a:gd name="connsiteY11" fmla="*/ 288368 h 465856"/>
              <a:gd name="connsiteX12" fmla="*/ 491165 w 841232"/>
              <a:gd name="connsiteY12" fmla="*/ 245865 h 465856"/>
              <a:gd name="connsiteX13" fmla="*/ 531306 w 841232"/>
              <a:gd name="connsiteY13" fmla="*/ 259128 h 465856"/>
              <a:gd name="connsiteX14" fmla="*/ 567139 w 841232"/>
              <a:gd name="connsiteY14" fmla="*/ 202452 h 465856"/>
              <a:gd name="connsiteX15" fmla="*/ 612270 w 841232"/>
              <a:gd name="connsiteY15" fmla="*/ 206741 h 465856"/>
              <a:gd name="connsiteX16" fmla="*/ 693231 w 841232"/>
              <a:gd name="connsiteY16" fmla="*/ 259128 h 465856"/>
              <a:gd name="connsiteX17" fmla="*/ 727227 w 841232"/>
              <a:gd name="connsiteY17" fmla="*/ 254005 h 465856"/>
              <a:gd name="connsiteX18" fmla="*/ 769431 w 841232"/>
              <a:gd name="connsiteY18" fmla="*/ 265220 h 465856"/>
              <a:gd name="connsiteX19" fmla="*/ 805150 w 841232"/>
              <a:gd name="connsiteY19" fmla="*/ 292466 h 465856"/>
              <a:gd name="connsiteX20" fmla="*/ 840869 w 841232"/>
              <a:gd name="connsiteY20" fmla="*/ 280560 h 465856"/>
              <a:gd name="connsiteX21" fmla="*/ 799448 w 841232"/>
              <a:gd name="connsiteY21" fmla="*/ 241738 h 465856"/>
              <a:gd name="connsiteX22" fmla="*/ 722194 w 841232"/>
              <a:gd name="connsiteY22" fmla="*/ 213164 h 465856"/>
              <a:gd name="connsiteX23" fmla="*/ 652419 w 841232"/>
              <a:gd name="connsiteY23" fmla="*/ 170302 h 465856"/>
              <a:gd name="connsiteX24" fmla="*/ 548146 w 841232"/>
              <a:gd name="connsiteY24" fmla="*/ 156325 h 465856"/>
              <a:gd name="connsiteX25" fmla="*/ 481301 w 841232"/>
              <a:gd name="connsiteY25" fmla="*/ 54341 h 465856"/>
              <a:gd name="connsiteX26" fmla="*/ 355095 w 841232"/>
              <a:gd name="connsiteY26" fmla="*/ 156735 h 465856"/>
              <a:gd name="connsiteX27" fmla="*/ 257464 w 841232"/>
              <a:gd name="connsiteY27" fmla="*/ 121016 h 465856"/>
              <a:gd name="connsiteX28" fmla="*/ 143164 w 841232"/>
              <a:gd name="connsiteY28" fmla="*/ 4335 h 465856"/>
              <a:gd name="connsiteX0" fmla="*/ 143164 w 841232"/>
              <a:gd name="connsiteY0" fmla="*/ 3068 h 464589"/>
              <a:gd name="connsiteX1" fmla="*/ 88395 w 841232"/>
              <a:gd name="connsiteY1" fmla="*/ 34024 h 464589"/>
              <a:gd name="connsiteX2" fmla="*/ 24101 w 841232"/>
              <a:gd name="connsiteY2" fmla="*/ 131655 h 464589"/>
              <a:gd name="connsiteX3" fmla="*/ 5051 w 841232"/>
              <a:gd name="connsiteY3" fmla="*/ 260243 h 464589"/>
              <a:gd name="connsiteX4" fmla="*/ 110490 w 841232"/>
              <a:gd name="connsiteY4" fmla="*/ 358263 h 464589"/>
              <a:gd name="connsiteX5" fmla="*/ 214403 w 841232"/>
              <a:gd name="connsiteY5" fmla="*/ 363986 h 464589"/>
              <a:gd name="connsiteX6" fmla="*/ 281940 w 841232"/>
              <a:gd name="connsiteY6" fmla="*/ 462317 h 464589"/>
              <a:gd name="connsiteX7" fmla="*/ 371431 w 841232"/>
              <a:gd name="connsiteY7" fmla="*/ 428981 h 464589"/>
              <a:gd name="connsiteX8" fmla="*/ 393195 w 841232"/>
              <a:gd name="connsiteY8" fmla="*/ 384068 h 464589"/>
              <a:gd name="connsiteX9" fmla="*/ 426045 w 841232"/>
              <a:gd name="connsiteY9" fmla="*/ 339566 h 464589"/>
              <a:gd name="connsiteX10" fmla="*/ 471776 w 841232"/>
              <a:gd name="connsiteY10" fmla="*/ 307867 h 464589"/>
              <a:gd name="connsiteX11" fmla="*/ 461587 w 841232"/>
              <a:gd name="connsiteY11" fmla="*/ 287101 h 464589"/>
              <a:gd name="connsiteX12" fmla="*/ 491165 w 841232"/>
              <a:gd name="connsiteY12" fmla="*/ 244598 h 464589"/>
              <a:gd name="connsiteX13" fmla="*/ 531306 w 841232"/>
              <a:gd name="connsiteY13" fmla="*/ 257861 h 464589"/>
              <a:gd name="connsiteX14" fmla="*/ 567139 w 841232"/>
              <a:gd name="connsiteY14" fmla="*/ 201185 h 464589"/>
              <a:gd name="connsiteX15" fmla="*/ 612270 w 841232"/>
              <a:gd name="connsiteY15" fmla="*/ 205474 h 464589"/>
              <a:gd name="connsiteX16" fmla="*/ 693231 w 841232"/>
              <a:gd name="connsiteY16" fmla="*/ 257861 h 464589"/>
              <a:gd name="connsiteX17" fmla="*/ 727227 w 841232"/>
              <a:gd name="connsiteY17" fmla="*/ 252738 h 464589"/>
              <a:gd name="connsiteX18" fmla="*/ 769431 w 841232"/>
              <a:gd name="connsiteY18" fmla="*/ 263953 h 464589"/>
              <a:gd name="connsiteX19" fmla="*/ 805150 w 841232"/>
              <a:gd name="connsiteY19" fmla="*/ 291199 h 464589"/>
              <a:gd name="connsiteX20" fmla="*/ 840869 w 841232"/>
              <a:gd name="connsiteY20" fmla="*/ 279293 h 464589"/>
              <a:gd name="connsiteX21" fmla="*/ 799448 w 841232"/>
              <a:gd name="connsiteY21" fmla="*/ 240471 h 464589"/>
              <a:gd name="connsiteX22" fmla="*/ 722194 w 841232"/>
              <a:gd name="connsiteY22" fmla="*/ 211897 h 464589"/>
              <a:gd name="connsiteX23" fmla="*/ 652419 w 841232"/>
              <a:gd name="connsiteY23" fmla="*/ 169035 h 464589"/>
              <a:gd name="connsiteX24" fmla="*/ 548146 w 841232"/>
              <a:gd name="connsiteY24" fmla="*/ 155058 h 464589"/>
              <a:gd name="connsiteX25" fmla="*/ 481301 w 841232"/>
              <a:gd name="connsiteY25" fmla="*/ 53074 h 464589"/>
              <a:gd name="connsiteX26" fmla="*/ 355095 w 841232"/>
              <a:gd name="connsiteY26" fmla="*/ 155468 h 464589"/>
              <a:gd name="connsiteX27" fmla="*/ 257464 w 841232"/>
              <a:gd name="connsiteY27" fmla="*/ 119749 h 464589"/>
              <a:gd name="connsiteX28" fmla="*/ 186837 w 841232"/>
              <a:gd name="connsiteY28" fmla="*/ 100040 h 464589"/>
              <a:gd name="connsiteX29" fmla="*/ 143164 w 841232"/>
              <a:gd name="connsiteY29" fmla="*/ 3068 h 464589"/>
              <a:gd name="connsiteX0" fmla="*/ 143164 w 841232"/>
              <a:gd name="connsiteY0" fmla="*/ 3068 h 464589"/>
              <a:gd name="connsiteX1" fmla="*/ 88395 w 841232"/>
              <a:gd name="connsiteY1" fmla="*/ 34024 h 464589"/>
              <a:gd name="connsiteX2" fmla="*/ 24101 w 841232"/>
              <a:gd name="connsiteY2" fmla="*/ 131655 h 464589"/>
              <a:gd name="connsiteX3" fmla="*/ 5051 w 841232"/>
              <a:gd name="connsiteY3" fmla="*/ 260243 h 464589"/>
              <a:gd name="connsiteX4" fmla="*/ 110490 w 841232"/>
              <a:gd name="connsiteY4" fmla="*/ 358263 h 464589"/>
              <a:gd name="connsiteX5" fmla="*/ 214403 w 841232"/>
              <a:gd name="connsiteY5" fmla="*/ 363986 h 464589"/>
              <a:gd name="connsiteX6" fmla="*/ 281940 w 841232"/>
              <a:gd name="connsiteY6" fmla="*/ 462317 h 464589"/>
              <a:gd name="connsiteX7" fmla="*/ 371431 w 841232"/>
              <a:gd name="connsiteY7" fmla="*/ 428981 h 464589"/>
              <a:gd name="connsiteX8" fmla="*/ 393195 w 841232"/>
              <a:gd name="connsiteY8" fmla="*/ 384068 h 464589"/>
              <a:gd name="connsiteX9" fmla="*/ 426045 w 841232"/>
              <a:gd name="connsiteY9" fmla="*/ 339566 h 464589"/>
              <a:gd name="connsiteX10" fmla="*/ 471776 w 841232"/>
              <a:gd name="connsiteY10" fmla="*/ 307867 h 464589"/>
              <a:gd name="connsiteX11" fmla="*/ 461587 w 841232"/>
              <a:gd name="connsiteY11" fmla="*/ 287101 h 464589"/>
              <a:gd name="connsiteX12" fmla="*/ 491165 w 841232"/>
              <a:gd name="connsiteY12" fmla="*/ 244598 h 464589"/>
              <a:gd name="connsiteX13" fmla="*/ 531306 w 841232"/>
              <a:gd name="connsiteY13" fmla="*/ 257861 h 464589"/>
              <a:gd name="connsiteX14" fmla="*/ 567139 w 841232"/>
              <a:gd name="connsiteY14" fmla="*/ 201185 h 464589"/>
              <a:gd name="connsiteX15" fmla="*/ 612270 w 841232"/>
              <a:gd name="connsiteY15" fmla="*/ 205474 h 464589"/>
              <a:gd name="connsiteX16" fmla="*/ 693231 w 841232"/>
              <a:gd name="connsiteY16" fmla="*/ 257861 h 464589"/>
              <a:gd name="connsiteX17" fmla="*/ 727227 w 841232"/>
              <a:gd name="connsiteY17" fmla="*/ 252738 h 464589"/>
              <a:gd name="connsiteX18" fmla="*/ 769431 w 841232"/>
              <a:gd name="connsiteY18" fmla="*/ 263953 h 464589"/>
              <a:gd name="connsiteX19" fmla="*/ 805150 w 841232"/>
              <a:gd name="connsiteY19" fmla="*/ 291199 h 464589"/>
              <a:gd name="connsiteX20" fmla="*/ 840869 w 841232"/>
              <a:gd name="connsiteY20" fmla="*/ 279293 h 464589"/>
              <a:gd name="connsiteX21" fmla="*/ 799448 w 841232"/>
              <a:gd name="connsiteY21" fmla="*/ 240471 h 464589"/>
              <a:gd name="connsiteX22" fmla="*/ 722194 w 841232"/>
              <a:gd name="connsiteY22" fmla="*/ 211897 h 464589"/>
              <a:gd name="connsiteX23" fmla="*/ 652419 w 841232"/>
              <a:gd name="connsiteY23" fmla="*/ 169035 h 464589"/>
              <a:gd name="connsiteX24" fmla="*/ 548146 w 841232"/>
              <a:gd name="connsiteY24" fmla="*/ 155058 h 464589"/>
              <a:gd name="connsiteX25" fmla="*/ 481301 w 841232"/>
              <a:gd name="connsiteY25" fmla="*/ 53074 h 464589"/>
              <a:gd name="connsiteX26" fmla="*/ 355095 w 841232"/>
              <a:gd name="connsiteY26" fmla="*/ 155468 h 464589"/>
              <a:gd name="connsiteX27" fmla="*/ 247736 w 841232"/>
              <a:gd name="connsiteY27" fmla="*/ 134341 h 464589"/>
              <a:gd name="connsiteX28" fmla="*/ 186837 w 841232"/>
              <a:gd name="connsiteY28" fmla="*/ 100040 h 464589"/>
              <a:gd name="connsiteX29" fmla="*/ 143164 w 841232"/>
              <a:gd name="connsiteY29" fmla="*/ 3068 h 464589"/>
              <a:gd name="connsiteX0" fmla="*/ 104253 w 841232"/>
              <a:gd name="connsiteY0" fmla="*/ 4910 h 451839"/>
              <a:gd name="connsiteX1" fmla="*/ 88395 w 841232"/>
              <a:gd name="connsiteY1" fmla="*/ 21274 h 451839"/>
              <a:gd name="connsiteX2" fmla="*/ 24101 w 841232"/>
              <a:gd name="connsiteY2" fmla="*/ 118905 h 451839"/>
              <a:gd name="connsiteX3" fmla="*/ 5051 w 841232"/>
              <a:gd name="connsiteY3" fmla="*/ 247493 h 451839"/>
              <a:gd name="connsiteX4" fmla="*/ 110490 w 841232"/>
              <a:gd name="connsiteY4" fmla="*/ 345513 h 451839"/>
              <a:gd name="connsiteX5" fmla="*/ 214403 w 841232"/>
              <a:gd name="connsiteY5" fmla="*/ 351236 h 451839"/>
              <a:gd name="connsiteX6" fmla="*/ 281940 w 841232"/>
              <a:gd name="connsiteY6" fmla="*/ 449567 h 451839"/>
              <a:gd name="connsiteX7" fmla="*/ 371431 w 841232"/>
              <a:gd name="connsiteY7" fmla="*/ 416231 h 451839"/>
              <a:gd name="connsiteX8" fmla="*/ 393195 w 841232"/>
              <a:gd name="connsiteY8" fmla="*/ 371318 h 451839"/>
              <a:gd name="connsiteX9" fmla="*/ 426045 w 841232"/>
              <a:gd name="connsiteY9" fmla="*/ 326816 h 451839"/>
              <a:gd name="connsiteX10" fmla="*/ 471776 w 841232"/>
              <a:gd name="connsiteY10" fmla="*/ 295117 h 451839"/>
              <a:gd name="connsiteX11" fmla="*/ 461587 w 841232"/>
              <a:gd name="connsiteY11" fmla="*/ 274351 h 451839"/>
              <a:gd name="connsiteX12" fmla="*/ 491165 w 841232"/>
              <a:gd name="connsiteY12" fmla="*/ 231848 h 451839"/>
              <a:gd name="connsiteX13" fmla="*/ 531306 w 841232"/>
              <a:gd name="connsiteY13" fmla="*/ 245111 h 451839"/>
              <a:gd name="connsiteX14" fmla="*/ 567139 w 841232"/>
              <a:gd name="connsiteY14" fmla="*/ 188435 h 451839"/>
              <a:gd name="connsiteX15" fmla="*/ 612270 w 841232"/>
              <a:gd name="connsiteY15" fmla="*/ 192724 h 451839"/>
              <a:gd name="connsiteX16" fmla="*/ 693231 w 841232"/>
              <a:gd name="connsiteY16" fmla="*/ 245111 h 451839"/>
              <a:gd name="connsiteX17" fmla="*/ 727227 w 841232"/>
              <a:gd name="connsiteY17" fmla="*/ 239988 h 451839"/>
              <a:gd name="connsiteX18" fmla="*/ 769431 w 841232"/>
              <a:gd name="connsiteY18" fmla="*/ 251203 h 451839"/>
              <a:gd name="connsiteX19" fmla="*/ 805150 w 841232"/>
              <a:gd name="connsiteY19" fmla="*/ 278449 h 451839"/>
              <a:gd name="connsiteX20" fmla="*/ 840869 w 841232"/>
              <a:gd name="connsiteY20" fmla="*/ 266543 h 451839"/>
              <a:gd name="connsiteX21" fmla="*/ 799448 w 841232"/>
              <a:gd name="connsiteY21" fmla="*/ 227721 h 451839"/>
              <a:gd name="connsiteX22" fmla="*/ 722194 w 841232"/>
              <a:gd name="connsiteY22" fmla="*/ 199147 h 451839"/>
              <a:gd name="connsiteX23" fmla="*/ 652419 w 841232"/>
              <a:gd name="connsiteY23" fmla="*/ 156285 h 451839"/>
              <a:gd name="connsiteX24" fmla="*/ 548146 w 841232"/>
              <a:gd name="connsiteY24" fmla="*/ 142308 h 451839"/>
              <a:gd name="connsiteX25" fmla="*/ 481301 w 841232"/>
              <a:gd name="connsiteY25" fmla="*/ 40324 h 451839"/>
              <a:gd name="connsiteX26" fmla="*/ 355095 w 841232"/>
              <a:gd name="connsiteY26" fmla="*/ 142718 h 451839"/>
              <a:gd name="connsiteX27" fmla="*/ 247736 w 841232"/>
              <a:gd name="connsiteY27" fmla="*/ 121591 h 451839"/>
              <a:gd name="connsiteX28" fmla="*/ 186837 w 841232"/>
              <a:gd name="connsiteY28" fmla="*/ 87290 h 451839"/>
              <a:gd name="connsiteX29" fmla="*/ 104253 w 841232"/>
              <a:gd name="connsiteY29" fmla="*/ 4910 h 451839"/>
              <a:gd name="connsiteX0" fmla="*/ 99359 w 836338"/>
              <a:gd name="connsiteY0" fmla="*/ 4910 h 451839"/>
              <a:gd name="connsiteX1" fmla="*/ 83501 w 836338"/>
              <a:gd name="connsiteY1" fmla="*/ 21274 h 451839"/>
              <a:gd name="connsiteX2" fmla="*/ 19207 w 836338"/>
              <a:gd name="connsiteY2" fmla="*/ 118905 h 451839"/>
              <a:gd name="connsiteX3" fmla="*/ 157 w 836338"/>
              <a:gd name="connsiteY3" fmla="*/ 247493 h 451839"/>
              <a:gd name="connsiteX4" fmla="*/ 16572 w 836338"/>
              <a:gd name="connsiteY4" fmla="*/ 320754 h 451839"/>
              <a:gd name="connsiteX5" fmla="*/ 105596 w 836338"/>
              <a:gd name="connsiteY5" fmla="*/ 345513 h 451839"/>
              <a:gd name="connsiteX6" fmla="*/ 209509 w 836338"/>
              <a:gd name="connsiteY6" fmla="*/ 351236 h 451839"/>
              <a:gd name="connsiteX7" fmla="*/ 277046 w 836338"/>
              <a:gd name="connsiteY7" fmla="*/ 449567 h 451839"/>
              <a:gd name="connsiteX8" fmla="*/ 366537 w 836338"/>
              <a:gd name="connsiteY8" fmla="*/ 416231 h 451839"/>
              <a:gd name="connsiteX9" fmla="*/ 388301 w 836338"/>
              <a:gd name="connsiteY9" fmla="*/ 371318 h 451839"/>
              <a:gd name="connsiteX10" fmla="*/ 421151 w 836338"/>
              <a:gd name="connsiteY10" fmla="*/ 326816 h 451839"/>
              <a:gd name="connsiteX11" fmla="*/ 466882 w 836338"/>
              <a:gd name="connsiteY11" fmla="*/ 295117 h 451839"/>
              <a:gd name="connsiteX12" fmla="*/ 456693 w 836338"/>
              <a:gd name="connsiteY12" fmla="*/ 274351 h 451839"/>
              <a:gd name="connsiteX13" fmla="*/ 486271 w 836338"/>
              <a:gd name="connsiteY13" fmla="*/ 231848 h 451839"/>
              <a:gd name="connsiteX14" fmla="*/ 526412 w 836338"/>
              <a:gd name="connsiteY14" fmla="*/ 245111 h 451839"/>
              <a:gd name="connsiteX15" fmla="*/ 562245 w 836338"/>
              <a:gd name="connsiteY15" fmla="*/ 188435 h 451839"/>
              <a:gd name="connsiteX16" fmla="*/ 607376 w 836338"/>
              <a:gd name="connsiteY16" fmla="*/ 192724 h 451839"/>
              <a:gd name="connsiteX17" fmla="*/ 688337 w 836338"/>
              <a:gd name="connsiteY17" fmla="*/ 245111 h 451839"/>
              <a:gd name="connsiteX18" fmla="*/ 722333 w 836338"/>
              <a:gd name="connsiteY18" fmla="*/ 239988 h 451839"/>
              <a:gd name="connsiteX19" fmla="*/ 764537 w 836338"/>
              <a:gd name="connsiteY19" fmla="*/ 251203 h 451839"/>
              <a:gd name="connsiteX20" fmla="*/ 800256 w 836338"/>
              <a:gd name="connsiteY20" fmla="*/ 278449 h 451839"/>
              <a:gd name="connsiteX21" fmla="*/ 835975 w 836338"/>
              <a:gd name="connsiteY21" fmla="*/ 266543 h 451839"/>
              <a:gd name="connsiteX22" fmla="*/ 794554 w 836338"/>
              <a:gd name="connsiteY22" fmla="*/ 227721 h 451839"/>
              <a:gd name="connsiteX23" fmla="*/ 717300 w 836338"/>
              <a:gd name="connsiteY23" fmla="*/ 199147 h 451839"/>
              <a:gd name="connsiteX24" fmla="*/ 647525 w 836338"/>
              <a:gd name="connsiteY24" fmla="*/ 156285 h 451839"/>
              <a:gd name="connsiteX25" fmla="*/ 543252 w 836338"/>
              <a:gd name="connsiteY25" fmla="*/ 142308 h 451839"/>
              <a:gd name="connsiteX26" fmla="*/ 476407 w 836338"/>
              <a:gd name="connsiteY26" fmla="*/ 40324 h 451839"/>
              <a:gd name="connsiteX27" fmla="*/ 350201 w 836338"/>
              <a:gd name="connsiteY27" fmla="*/ 142718 h 451839"/>
              <a:gd name="connsiteX28" fmla="*/ 242842 w 836338"/>
              <a:gd name="connsiteY28" fmla="*/ 121591 h 451839"/>
              <a:gd name="connsiteX29" fmla="*/ 181943 w 836338"/>
              <a:gd name="connsiteY29" fmla="*/ 87290 h 451839"/>
              <a:gd name="connsiteX30" fmla="*/ 99359 w 836338"/>
              <a:gd name="connsiteY30" fmla="*/ 4910 h 451839"/>
              <a:gd name="connsiteX0" fmla="*/ 88316 w 825295"/>
              <a:gd name="connsiteY0" fmla="*/ 4910 h 451839"/>
              <a:gd name="connsiteX1" fmla="*/ 72458 w 825295"/>
              <a:gd name="connsiteY1" fmla="*/ 21274 h 451839"/>
              <a:gd name="connsiteX2" fmla="*/ 8164 w 825295"/>
              <a:gd name="connsiteY2" fmla="*/ 118905 h 451839"/>
              <a:gd name="connsiteX3" fmla="*/ 18297 w 825295"/>
              <a:gd name="connsiteY3" fmla="*/ 247493 h 451839"/>
              <a:gd name="connsiteX4" fmla="*/ 5529 w 825295"/>
              <a:gd name="connsiteY4" fmla="*/ 320754 h 451839"/>
              <a:gd name="connsiteX5" fmla="*/ 94553 w 825295"/>
              <a:gd name="connsiteY5" fmla="*/ 345513 h 451839"/>
              <a:gd name="connsiteX6" fmla="*/ 198466 w 825295"/>
              <a:gd name="connsiteY6" fmla="*/ 351236 h 451839"/>
              <a:gd name="connsiteX7" fmla="*/ 266003 w 825295"/>
              <a:gd name="connsiteY7" fmla="*/ 449567 h 451839"/>
              <a:gd name="connsiteX8" fmla="*/ 355494 w 825295"/>
              <a:gd name="connsiteY8" fmla="*/ 416231 h 451839"/>
              <a:gd name="connsiteX9" fmla="*/ 377258 w 825295"/>
              <a:gd name="connsiteY9" fmla="*/ 371318 h 451839"/>
              <a:gd name="connsiteX10" fmla="*/ 410108 w 825295"/>
              <a:gd name="connsiteY10" fmla="*/ 326816 h 451839"/>
              <a:gd name="connsiteX11" fmla="*/ 455839 w 825295"/>
              <a:gd name="connsiteY11" fmla="*/ 295117 h 451839"/>
              <a:gd name="connsiteX12" fmla="*/ 445650 w 825295"/>
              <a:gd name="connsiteY12" fmla="*/ 274351 h 451839"/>
              <a:gd name="connsiteX13" fmla="*/ 475228 w 825295"/>
              <a:gd name="connsiteY13" fmla="*/ 231848 h 451839"/>
              <a:gd name="connsiteX14" fmla="*/ 515369 w 825295"/>
              <a:gd name="connsiteY14" fmla="*/ 245111 h 451839"/>
              <a:gd name="connsiteX15" fmla="*/ 551202 w 825295"/>
              <a:gd name="connsiteY15" fmla="*/ 188435 h 451839"/>
              <a:gd name="connsiteX16" fmla="*/ 596333 w 825295"/>
              <a:gd name="connsiteY16" fmla="*/ 192724 h 451839"/>
              <a:gd name="connsiteX17" fmla="*/ 677294 w 825295"/>
              <a:gd name="connsiteY17" fmla="*/ 245111 h 451839"/>
              <a:gd name="connsiteX18" fmla="*/ 711290 w 825295"/>
              <a:gd name="connsiteY18" fmla="*/ 239988 h 451839"/>
              <a:gd name="connsiteX19" fmla="*/ 753494 w 825295"/>
              <a:gd name="connsiteY19" fmla="*/ 251203 h 451839"/>
              <a:gd name="connsiteX20" fmla="*/ 789213 w 825295"/>
              <a:gd name="connsiteY20" fmla="*/ 278449 h 451839"/>
              <a:gd name="connsiteX21" fmla="*/ 824932 w 825295"/>
              <a:gd name="connsiteY21" fmla="*/ 266543 h 451839"/>
              <a:gd name="connsiteX22" fmla="*/ 783511 w 825295"/>
              <a:gd name="connsiteY22" fmla="*/ 227721 h 451839"/>
              <a:gd name="connsiteX23" fmla="*/ 706257 w 825295"/>
              <a:gd name="connsiteY23" fmla="*/ 199147 h 451839"/>
              <a:gd name="connsiteX24" fmla="*/ 636482 w 825295"/>
              <a:gd name="connsiteY24" fmla="*/ 156285 h 451839"/>
              <a:gd name="connsiteX25" fmla="*/ 532209 w 825295"/>
              <a:gd name="connsiteY25" fmla="*/ 142308 h 451839"/>
              <a:gd name="connsiteX26" fmla="*/ 465364 w 825295"/>
              <a:gd name="connsiteY26" fmla="*/ 40324 h 451839"/>
              <a:gd name="connsiteX27" fmla="*/ 339158 w 825295"/>
              <a:gd name="connsiteY27" fmla="*/ 142718 h 451839"/>
              <a:gd name="connsiteX28" fmla="*/ 231799 w 825295"/>
              <a:gd name="connsiteY28" fmla="*/ 121591 h 451839"/>
              <a:gd name="connsiteX29" fmla="*/ 170900 w 825295"/>
              <a:gd name="connsiteY29" fmla="*/ 87290 h 451839"/>
              <a:gd name="connsiteX30" fmla="*/ 88316 w 825295"/>
              <a:gd name="connsiteY30" fmla="*/ 4910 h 451839"/>
              <a:gd name="connsiteX0" fmla="*/ 88540 w 825519"/>
              <a:gd name="connsiteY0" fmla="*/ 4910 h 451839"/>
              <a:gd name="connsiteX1" fmla="*/ 72682 w 825519"/>
              <a:gd name="connsiteY1" fmla="*/ 21274 h 451839"/>
              <a:gd name="connsiteX2" fmla="*/ 19317 w 825519"/>
              <a:gd name="connsiteY2" fmla="*/ 118905 h 451839"/>
              <a:gd name="connsiteX3" fmla="*/ 18521 w 825519"/>
              <a:gd name="connsiteY3" fmla="*/ 247493 h 451839"/>
              <a:gd name="connsiteX4" fmla="*/ 5753 w 825519"/>
              <a:gd name="connsiteY4" fmla="*/ 320754 h 451839"/>
              <a:gd name="connsiteX5" fmla="*/ 94777 w 825519"/>
              <a:gd name="connsiteY5" fmla="*/ 345513 h 451839"/>
              <a:gd name="connsiteX6" fmla="*/ 198690 w 825519"/>
              <a:gd name="connsiteY6" fmla="*/ 351236 h 451839"/>
              <a:gd name="connsiteX7" fmla="*/ 266227 w 825519"/>
              <a:gd name="connsiteY7" fmla="*/ 449567 h 451839"/>
              <a:gd name="connsiteX8" fmla="*/ 355718 w 825519"/>
              <a:gd name="connsiteY8" fmla="*/ 416231 h 451839"/>
              <a:gd name="connsiteX9" fmla="*/ 377482 w 825519"/>
              <a:gd name="connsiteY9" fmla="*/ 371318 h 451839"/>
              <a:gd name="connsiteX10" fmla="*/ 410332 w 825519"/>
              <a:gd name="connsiteY10" fmla="*/ 326816 h 451839"/>
              <a:gd name="connsiteX11" fmla="*/ 456063 w 825519"/>
              <a:gd name="connsiteY11" fmla="*/ 295117 h 451839"/>
              <a:gd name="connsiteX12" fmla="*/ 445874 w 825519"/>
              <a:gd name="connsiteY12" fmla="*/ 274351 h 451839"/>
              <a:gd name="connsiteX13" fmla="*/ 475452 w 825519"/>
              <a:gd name="connsiteY13" fmla="*/ 231848 h 451839"/>
              <a:gd name="connsiteX14" fmla="*/ 515593 w 825519"/>
              <a:gd name="connsiteY14" fmla="*/ 245111 h 451839"/>
              <a:gd name="connsiteX15" fmla="*/ 551426 w 825519"/>
              <a:gd name="connsiteY15" fmla="*/ 188435 h 451839"/>
              <a:gd name="connsiteX16" fmla="*/ 596557 w 825519"/>
              <a:gd name="connsiteY16" fmla="*/ 192724 h 451839"/>
              <a:gd name="connsiteX17" fmla="*/ 677518 w 825519"/>
              <a:gd name="connsiteY17" fmla="*/ 245111 h 451839"/>
              <a:gd name="connsiteX18" fmla="*/ 711514 w 825519"/>
              <a:gd name="connsiteY18" fmla="*/ 239988 h 451839"/>
              <a:gd name="connsiteX19" fmla="*/ 753718 w 825519"/>
              <a:gd name="connsiteY19" fmla="*/ 251203 h 451839"/>
              <a:gd name="connsiteX20" fmla="*/ 789437 w 825519"/>
              <a:gd name="connsiteY20" fmla="*/ 278449 h 451839"/>
              <a:gd name="connsiteX21" fmla="*/ 825156 w 825519"/>
              <a:gd name="connsiteY21" fmla="*/ 266543 h 451839"/>
              <a:gd name="connsiteX22" fmla="*/ 783735 w 825519"/>
              <a:gd name="connsiteY22" fmla="*/ 227721 h 451839"/>
              <a:gd name="connsiteX23" fmla="*/ 706481 w 825519"/>
              <a:gd name="connsiteY23" fmla="*/ 199147 h 451839"/>
              <a:gd name="connsiteX24" fmla="*/ 636706 w 825519"/>
              <a:gd name="connsiteY24" fmla="*/ 156285 h 451839"/>
              <a:gd name="connsiteX25" fmla="*/ 532433 w 825519"/>
              <a:gd name="connsiteY25" fmla="*/ 142308 h 451839"/>
              <a:gd name="connsiteX26" fmla="*/ 465588 w 825519"/>
              <a:gd name="connsiteY26" fmla="*/ 40324 h 451839"/>
              <a:gd name="connsiteX27" fmla="*/ 339382 w 825519"/>
              <a:gd name="connsiteY27" fmla="*/ 142718 h 451839"/>
              <a:gd name="connsiteX28" fmla="*/ 232023 w 825519"/>
              <a:gd name="connsiteY28" fmla="*/ 121591 h 451839"/>
              <a:gd name="connsiteX29" fmla="*/ 171124 w 825519"/>
              <a:gd name="connsiteY29" fmla="*/ 87290 h 451839"/>
              <a:gd name="connsiteX30" fmla="*/ 88540 w 825519"/>
              <a:gd name="connsiteY30" fmla="*/ 4910 h 451839"/>
              <a:gd name="connsiteX0" fmla="*/ 73808 w 810787"/>
              <a:gd name="connsiteY0" fmla="*/ 4910 h 451839"/>
              <a:gd name="connsiteX1" fmla="*/ 57950 w 810787"/>
              <a:gd name="connsiteY1" fmla="*/ 21274 h 451839"/>
              <a:gd name="connsiteX2" fmla="*/ 4585 w 810787"/>
              <a:gd name="connsiteY2" fmla="*/ 118905 h 451839"/>
              <a:gd name="connsiteX3" fmla="*/ 3789 w 810787"/>
              <a:gd name="connsiteY3" fmla="*/ 247493 h 451839"/>
              <a:gd name="connsiteX4" fmla="*/ 12879 w 810787"/>
              <a:gd name="connsiteY4" fmla="*/ 317111 h 451839"/>
              <a:gd name="connsiteX5" fmla="*/ 80045 w 810787"/>
              <a:gd name="connsiteY5" fmla="*/ 345513 h 451839"/>
              <a:gd name="connsiteX6" fmla="*/ 183958 w 810787"/>
              <a:gd name="connsiteY6" fmla="*/ 351236 h 451839"/>
              <a:gd name="connsiteX7" fmla="*/ 251495 w 810787"/>
              <a:gd name="connsiteY7" fmla="*/ 449567 h 451839"/>
              <a:gd name="connsiteX8" fmla="*/ 340986 w 810787"/>
              <a:gd name="connsiteY8" fmla="*/ 416231 h 451839"/>
              <a:gd name="connsiteX9" fmla="*/ 362750 w 810787"/>
              <a:gd name="connsiteY9" fmla="*/ 371318 h 451839"/>
              <a:gd name="connsiteX10" fmla="*/ 395600 w 810787"/>
              <a:gd name="connsiteY10" fmla="*/ 326816 h 451839"/>
              <a:gd name="connsiteX11" fmla="*/ 441331 w 810787"/>
              <a:gd name="connsiteY11" fmla="*/ 295117 h 451839"/>
              <a:gd name="connsiteX12" fmla="*/ 431142 w 810787"/>
              <a:gd name="connsiteY12" fmla="*/ 274351 h 451839"/>
              <a:gd name="connsiteX13" fmla="*/ 460720 w 810787"/>
              <a:gd name="connsiteY13" fmla="*/ 231848 h 451839"/>
              <a:gd name="connsiteX14" fmla="*/ 500861 w 810787"/>
              <a:gd name="connsiteY14" fmla="*/ 245111 h 451839"/>
              <a:gd name="connsiteX15" fmla="*/ 536694 w 810787"/>
              <a:gd name="connsiteY15" fmla="*/ 188435 h 451839"/>
              <a:gd name="connsiteX16" fmla="*/ 581825 w 810787"/>
              <a:gd name="connsiteY16" fmla="*/ 192724 h 451839"/>
              <a:gd name="connsiteX17" fmla="*/ 662786 w 810787"/>
              <a:gd name="connsiteY17" fmla="*/ 245111 h 451839"/>
              <a:gd name="connsiteX18" fmla="*/ 696782 w 810787"/>
              <a:gd name="connsiteY18" fmla="*/ 239988 h 451839"/>
              <a:gd name="connsiteX19" fmla="*/ 738986 w 810787"/>
              <a:gd name="connsiteY19" fmla="*/ 251203 h 451839"/>
              <a:gd name="connsiteX20" fmla="*/ 774705 w 810787"/>
              <a:gd name="connsiteY20" fmla="*/ 278449 h 451839"/>
              <a:gd name="connsiteX21" fmla="*/ 810424 w 810787"/>
              <a:gd name="connsiteY21" fmla="*/ 266543 h 451839"/>
              <a:gd name="connsiteX22" fmla="*/ 769003 w 810787"/>
              <a:gd name="connsiteY22" fmla="*/ 227721 h 451839"/>
              <a:gd name="connsiteX23" fmla="*/ 691749 w 810787"/>
              <a:gd name="connsiteY23" fmla="*/ 199147 h 451839"/>
              <a:gd name="connsiteX24" fmla="*/ 621974 w 810787"/>
              <a:gd name="connsiteY24" fmla="*/ 156285 h 451839"/>
              <a:gd name="connsiteX25" fmla="*/ 517701 w 810787"/>
              <a:gd name="connsiteY25" fmla="*/ 142308 h 451839"/>
              <a:gd name="connsiteX26" fmla="*/ 450856 w 810787"/>
              <a:gd name="connsiteY26" fmla="*/ 40324 h 451839"/>
              <a:gd name="connsiteX27" fmla="*/ 324650 w 810787"/>
              <a:gd name="connsiteY27" fmla="*/ 142718 h 451839"/>
              <a:gd name="connsiteX28" fmla="*/ 217291 w 810787"/>
              <a:gd name="connsiteY28" fmla="*/ 121591 h 451839"/>
              <a:gd name="connsiteX29" fmla="*/ 156392 w 810787"/>
              <a:gd name="connsiteY29" fmla="*/ 87290 h 451839"/>
              <a:gd name="connsiteX30" fmla="*/ 73808 w 810787"/>
              <a:gd name="connsiteY30" fmla="*/ 4910 h 451839"/>
              <a:gd name="connsiteX0" fmla="*/ 89298 w 826277"/>
              <a:gd name="connsiteY0" fmla="*/ 4910 h 451839"/>
              <a:gd name="connsiteX1" fmla="*/ 73440 w 826277"/>
              <a:gd name="connsiteY1" fmla="*/ 21274 h 451839"/>
              <a:gd name="connsiteX2" fmla="*/ 20075 w 826277"/>
              <a:gd name="connsiteY2" fmla="*/ 118905 h 451839"/>
              <a:gd name="connsiteX3" fmla="*/ 0 w 826277"/>
              <a:gd name="connsiteY3" fmla="*/ 191310 h 451839"/>
              <a:gd name="connsiteX4" fmla="*/ 19279 w 826277"/>
              <a:gd name="connsiteY4" fmla="*/ 247493 h 451839"/>
              <a:gd name="connsiteX5" fmla="*/ 28369 w 826277"/>
              <a:gd name="connsiteY5" fmla="*/ 317111 h 451839"/>
              <a:gd name="connsiteX6" fmla="*/ 95535 w 826277"/>
              <a:gd name="connsiteY6" fmla="*/ 345513 h 451839"/>
              <a:gd name="connsiteX7" fmla="*/ 199448 w 826277"/>
              <a:gd name="connsiteY7" fmla="*/ 351236 h 451839"/>
              <a:gd name="connsiteX8" fmla="*/ 266985 w 826277"/>
              <a:gd name="connsiteY8" fmla="*/ 449567 h 451839"/>
              <a:gd name="connsiteX9" fmla="*/ 356476 w 826277"/>
              <a:gd name="connsiteY9" fmla="*/ 416231 h 451839"/>
              <a:gd name="connsiteX10" fmla="*/ 378240 w 826277"/>
              <a:gd name="connsiteY10" fmla="*/ 371318 h 451839"/>
              <a:gd name="connsiteX11" fmla="*/ 411090 w 826277"/>
              <a:gd name="connsiteY11" fmla="*/ 326816 h 451839"/>
              <a:gd name="connsiteX12" fmla="*/ 456821 w 826277"/>
              <a:gd name="connsiteY12" fmla="*/ 295117 h 451839"/>
              <a:gd name="connsiteX13" fmla="*/ 446632 w 826277"/>
              <a:gd name="connsiteY13" fmla="*/ 274351 h 451839"/>
              <a:gd name="connsiteX14" fmla="*/ 476210 w 826277"/>
              <a:gd name="connsiteY14" fmla="*/ 231848 h 451839"/>
              <a:gd name="connsiteX15" fmla="*/ 516351 w 826277"/>
              <a:gd name="connsiteY15" fmla="*/ 245111 h 451839"/>
              <a:gd name="connsiteX16" fmla="*/ 552184 w 826277"/>
              <a:gd name="connsiteY16" fmla="*/ 188435 h 451839"/>
              <a:gd name="connsiteX17" fmla="*/ 597315 w 826277"/>
              <a:gd name="connsiteY17" fmla="*/ 192724 h 451839"/>
              <a:gd name="connsiteX18" fmla="*/ 678276 w 826277"/>
              <a:gd name="connsiteY18" fmla="*/ 245111 h 451839"/>
              <a:gd name="connsiteX19" fmla="*/ 712272 w 826277"/>
              <a:gd name="connsiteY19" fmla="*/ 239988 h 451839"/>
              <a:gd name="connsiteX20" fmla="*/ 754476 w 826277"/>
              <a:gd name="connsiteY20" fmla="*/ 251203 h 451839"/>
              <a:gd name="connsiteX21" fmla="*/ 790195 w 826277"/>
              <a:gd name="connsiteY21" fmla="*/ 278449 h 451839"/>
              <a:gd name="connsiteX22" fmla="*/ 825914 w 826277"/>
              <a:gd name="connsiteY22" fmla="*/ 266543 h 451839"/>
              <a:gd name="connsiteX23" fmla="*/ 784493 w 826277"/>
              <a:gd name="connsiteY23" fmla="*/ 227721 h 451839"/>
              <a:gd name="connsiteX24" fmla="*/ 707239 w 826277"/>
              <a:gd name="connsiteY24" fmla="*/ 199147 h 451839"/>
              <a:gd name="connsiteX25" fmla="*/ 637464 w 826277"/>
              <a:gd name="connsiteY25" fmla="*/ 156285 h 451839"/>
              <a:gd name="connsiteX26" fmla="*/ 533191 w 826277"/>
              <a:gd name="connsiteY26" fmla="*/ 142308 h 451839"/>
              <a:gd name="connsiteX27" fmla="*/ 466346 w 826277"/>
              <a:gd name="connsiteY27" fmla="*/ 40324 h 451839"/>
              <a:gd name="connsiteX28" fmla="*/ 340140 w 826277"/>
              <a:gd name="connsiteY28" fmla="*/ 142718 h 451839"/>
              <a:gd name="connsiteX29" fmla="*/ 232781 w 826277"/>
              <a:gd name="connsiteY29" fmla="*/ 121591 h 451839"/>
              <a:gd name="connsiteX30" fmla="*/ 171882 w 826277"/>
              <a:gd name="connsiteY30" fmla="*/ 87290 h 451839"/>
              <a:gd name="connsiteX31" fmla="*/ 89298 w 826277"/>
              <a:gd name="connsiteY31" fmla="*/ 4910 h 451839"/>
              <a:gd name="connsiteX0" fmla="*/ 89298 w 826277"/>
              <a:gd name="connsiteY0" fmla="*/ 1324 h 448253"/>
              <a:gd name="connsiteX1" fmla="*/ 73440 w 826277"/>
              <a:gd name="connsiteY1" fmla="*/ 17688 h 448253"/>
              <a:gd name="connsiteX2" fmla="*/ 20075 w 826277"/>
              <a:gd name="connsiteY2" fmla="*/ 115319 h 448253"/>
              <a:gd name="connsiteX3" fmla="*/ 0 w 826277"/>
              <a:gd name="connsiteY3" fmla="*/ 187724 h 448253"/>
              <a:gd name="connsiteX4" fmla="*/ 19279 w 826277"/>
              <a:gd name="connsiteY4" fmla="*/ 243907 h 448253"/>
              <a:gd name="connsiteX5" fmla="*/ 28369 w 826277"/>
              <a:gd name="connsiteY5" fmla="*/ 313525 h 448253"/>
              <a:gd name="connsiteX6" fmla="*/ 95535 w 826277"/>
              <a:gd name="connsiteY6" fmla="*/ 341927 h 448253"/>
              <a:gd name="connsiteX7" fmla="*/ 199448 w 826277"/>
              <a:gd name="connsiteY7" fmla="*/ 347650 h 448253"/>
              <a:gd name="connsiteX8" fmla="*/ 266985 w 826277"/>
              <a:gd name="connsiteY8" fmla="*/ 445981 h 448253"/>
              <a:gd name="connsiteX9" fmla="*/ 356476 w 826277"/>
              <a:gd name="connsiteY9" fmla="*/ 412645 h 448253"/>
              <a:gd name="connsiteX10" fmla="*/ 378240 w 826277"/>
              <a:gd name="connsiteY10" fmla="*/ 367732 h 448253"/>
              <a:gd name="connsiteX11" fmla="*/ 411090 w 826277"/>
              <a:gd name="connsiteY11" fmla="*/ 323230 h 448253"/>
              <a:gd name="connsiteX12" fmla="*/ 456821 w 826277"/>
              <a:gd name="connsiteY12" fmla="*/ 291531 h 448253"/>
              <a:gd name="connsiteX13" fmla="*/ 446632 w 826277"/>
              <a:gd name="connsiteY13" fmla="*/ 270765 h 448253"/>
              <a:gd name="connsiteX14" fmla="*/ 476210 w 826277"/>
              <a:gd name="connsiteY14" fmla="*/ 228262 h 448253"/>
              <a:gd name="connsiteX15" fmla="*/ 516351 w 826277"/>
              <a:gd name="connsiteY15" fmla="*/ 241525 h 448253"/>
              <a:gd name="connsiteX16" fmla="*/ 552184 w 826277"/>
              <a:gd name="connsiteY16" fmla="*/ 184849 h 448253"/>
              <a:gd name="connsiteX17" fmla="*/ 597315 w 826277"/>
              <a:gd name="connsiteY17" fmla="*/ 189138 h 448253"/>
              <a:gd name="connsiteX18" fmla="*/ 678276 w 826277"/>
              <a:gd name="connsiteY18" fmla="*/ 241525 h 448253"/>
              <a:gd name="connsiteX19" fmla="*/ 712272 w 826277"/>
              <a:gd name="connsiteY19" fmla="*/ 236402 h 448253"/>
              <a:gd name="connsiteX20" fmla="*/ 754476 w 826277"/>
              <a:gd name="connsiteY20" fmla="*/ 247617 h 448253"/>
              <a:gd name="connsiteX21" fmla="*/ 790195 w 826277"/>
              <a:gd name="connsiteY21" fmla="*/ 274863 h 448253"/>
              <a:gd name="connsiteX22" fmla="*/ 825914 w 826277"/>
              <a:gd name="connsiteY22" fmla="*/ 262957 h 448253"/>
              <a:gd name="connsiteX23" fmla="*/ 784493 w 826277"/>
              <a:gd name="connsiteY23" fmla="*/ 224135 h 448253"/>
              <a:gd name="connsiteX24" fmla="*/ 707239 w 826277"/>
              <a:gd name="connsiteY24" fmla="*/ 195561 h 448253"/>
              <a:gd name="connsiteX25" fmla="*/ 637464 w 826277"/>
              <a:gd name="connsiteY25" fmla="*/ 152699 h 448253"/>
              <a:gd name="connsiteX26" fmla="*/ 533191 w 826277"/>
              <a:gd name="connsiteY26" fmla="*/ 138722 h 448253"/>
              <a:gd name="connsiteX27" fmla="*/ 466346 w 826277"/>
              <a:gd name="connsiteY27" fmla="*/ 36738 h 448253"/>
              <a:gd name="connsiteX28" fmla="*/ 340140 w 826277"/>
              <a:gd name="connsiteY28" fmla="*/ 139132 h 448253"/>
              <a:gd name="connsiteX29" fmla="*/ 232781 w 826277"/>
              <a:gd name="connsiteY29" fmla="*/ 118005 h 448253"/>
              <a:gd name="connsiteX30" fmla="*/ 171882 w 826277"/>
              <a:gd name="connsiteY30" fmla="*/ 83704 h 448253"/>
              <a:gd name="connsiteX31" fmla="*/ 153008 w 826277"/>
              <a:gd name="connsiteY31" fmla="*/ 34717 h 448253"/>
              <a:gd name="connsiteX32" fmla="*/ 89298 w 826277"/>
              <a:gd name="connsiteY32" fmla="*/ 1324 h 448253"/>
              <a:gd name="connsiteX0" fmla="*/ 89298 w 826277"/>
              <a:gd name="connsiteY0" fmla="*/ 515 h 447444"/>
              <a:gd name="connsiteX1" fmla="*/ 73440 w 826277"/>
              <a:gd name="connsiteY1" fmla="*/ 16879 h 447444"/>
              <a:gd name="connsiteX2" fmla="*/ 36431 w 826277"/>
              <a:gd name="connsiteY2" fmla="*/ 59409 h 447444"/>
              <a:gd name="connsiteX3" fmla="*/ 20075 w 826277"/>
              <a:gd name="connsiteY3" fmla="*/ 114510 h 447444"/>
              <a:gd name="connsiteX4" fmla="*/ 0 w 826277"/>
              <a:gd name="connsiteY4" fmla="*/ 186915 h 447444"/>
              <a:gd name="connsiteX5" fmla="*/ 19279 w 826277"/>
              <a:gd name="connsiteY5" fmla="*/ 243098 h 447444"/>
              <a:gd name="connsiteX6" fmla="*/ 28369 w 826277"/>
              <a:gd name="connsiteY6" fmla="*/ 312716 h 447444"/>
              <a:gd name="connsiteX7" fmla="*/ 95535 w 826277"/>
              <a:gd name="connsiteY7" fmla="*/ 341118 h 447444"/>
              <a:gd name="connsiteX8" fmla="*/ 199448 w 826277"/>
              <a:gd name="connsiteY8" fmla="*/ 346841 h 447444"/>
              <a:gd name="connsiteX9" fmla="*/ 266985 w 826277"/>
              <a:gd name="connsiteY9" fmla="*/ 445172 h 447444"/>
              <a:gd name="connsiteX10" fmla="*/ 356476 w 826277"/>
              <a:gd name="connsiteY10" fmla="*/ 411836 h 447444"/>
              <a:gd name="connsiteX11" fmla="*/ 378240 w 826277"/>
              <a:gd name="connsiteY11" fmla="*/ 366923 h 447444"/>
              <a:gd name="connsiteX12" fmla="*/ 411090 w 826277"/>
              <a:gd name="connsiteY12" fmla="*/ 322421 h 447444"/>
              <a:gd name="connsiteX13" fmla="*/ 456821 w 826277"/>
              <a:gd name="connsiteY13" fmla="*/ 290722 h 447444"/>
              <a:gd name="connsiteX14" fmla="*/ 446632 w 826277"/>
              <a:gd name="connsiteY14" fmla="*/ 269956 h 447444"/>
              <a:gd name="connsiteX15" fmla="*/ 476210 w 826277"/>
              <a:gd name="connsiteY15" fmla="*/ 227453 h 447444"/>
              <a:gd name="connsiteX16" fmla="*/ 516351 w 826277"/>
              <a:gd name="connsiteY16" fmla="*/ 240716 h 447444"/>
              <a:gd name="connsiteX17" fmla="*/ 552184 w 826277"/>
              <a:gd name="connsiteY17" fmla="*/ 184040 h 447444"/>
              <a:gd name="connsiteX18" fmla="*/ 597315 w 826277"/>
              <a:gd name="connsiteY18" fmla="*/ 188329 h 447444"/>
              <a:gd name="connsiteX19" fmla="*/ 678276 w 826277"/>
              <a:gd name="connsiteY19" fmla="*/ 240716 h 447444"/>
              <a:gd name="connsiteX20" fmla="*/ 712272 w 826277"/>
              <a:gd name="connsiteY20" fmla="*/ 235593 h 447444"/>
              <a:gd name="connsiteX21" fmla="*/ 754476 w 826277"/>
              <a:gd name="connsiteY21" fmla="*/ 246808 h 447444"/>
              <a:gd name="connsiteX22" fmla="*/ 790195 w 826277"/>
              <a:gd name="connsiteY22" fmla="*/ 274054 h 447444"/>
              <a:gd name="connsiteX23" fmla="*/ 825914 w 826277"/>
              <a:gd name="connsiteY23" fmla="*/ 262148 h 447444"/>
              <a:gd name="connsiteX24" fmla="*/ 784493 w 826277"/>
              <a:gd name="connsiteY24" fmla="*/ 223326 h 447444"/>
              <a:gd name="connsiteX25" fmla="*/ 707239 w 826277"/>
              <a:gd name="connsiteY25" fmla="*/ 194752 h 447444"/>
              <a:gd name="connsiteX26" fmla="*/ 637464 w 826277"/>
              <a:gd name="connsiteY26" fmla="*/ 151890 h 447444"/>
              <a:gd name="connsiteX27" fmla="*/ 533191 w 826277"/>
              <a:gd name="connsiteY27" fmla="*/ 137913 h 447444"/>
              <a:gd name="connsiteX28" fmla="*/ 466346 w 826277"/>
              <a:gd name="connsiteY28" fmla="*/ 35929 h 447444"/>
              <a:gd name="connsiteX29" fmla="*/ 340140 w 826277"/>
              <a:gd name="connsiteY29" fmla="*/ 138323 h 447444"/>
              <a:gd name="connsiteX30" fmla="*/ 232781 w 826277"/>
              <a:gd name="connsiteY30" fmla="*/ 117196 h 447444"/>
              <a:gd name="connsiteX31" fmla="*/ 171882 w 826277"/>
              <a:gd name="connsiteY31" fmla="*/ 82895 h 447444"/>
              <a:gd name="connsiteX32" fmla="*/ 153008 w 826277"/>
              <a:gd name="connsiteY32" fmla="*/ 33908 h 447444"/>
              <a:gd name="connsiteX33" fmla="*/ 89298 w 826277"/>
              <a:gd name="connsiteY33" fmla="*/ 515 h 447444"/>
              <a:gd name="connsiteX0" fmla="*/ 89298 w 826277"/>
              <a:gd name="connsiteY0" fmla="*/ 1032 h 447961"/>
              <a:gd name="connsiteX1" fmla="*/ 73440 w 826277"/>
              <a:gd name="connsiteY1" fmla="*/ 17396 h 447961"/>
              <a:gd name="connsiteX2" fmla="*/ 36431 w 826277"/>
              <a:gd name="connsiteY2" fmla="*/ 59926 h 447961"/>
              <a:gd name="connsiteX3" fmla="*/ 20075 w 826277"/>
              <a:gd name="connsiteY3" fmla="*/ 115027 h 447961"/>
              <a:gd name="connsiteX4" fmla="*/ 0 w 826277"/>
              <a:gd name="connsiteY4" fmla="*/ 187432 h 447961"/>
              <a:gd name="connsiteX5" fmla="*/ 19279 w 826277"/>
              <a:gd name="connsiteY5" fmla="*/ 243615 h 447961"/>
              <a:gd name="connsiteX6" fmla="*/ 28369 w 826277"/>
              <a:gd name="connsiteY6" fmla="*/ 313233 h 447961"/>
              <a:gd name="connsiteX7" fmla="*/ 95535 w 826277"/>
              <a:gd name="connsiteY7" fmla="*/ 341635 h 447961"/>
              <a:gd name="connsiteX8" fmla="*/ 199448 w 826277"/>
              <a:gd name="connsiteY8" fmla="*/ 347358 h 447961"/>
              <a:gd name="connsiteX9" fmla="*/ 266985 w 826277"/>
              <a:gd name="connsiteY9" fmla="*/ 445689 h 447961"/>
              <a:gd name="connsiteX10" fmla="*/ 356476 w 826277"/>
              <a:gd name="connsiteY10" fmla="*/ 412353 h 447961"/>
              <a:gd name="connsiteX11" fmla="*/ 378240 w 826277"/>
              <a:gd name="connsiteY11" fmla="*/ 367440 h 447961"/>
              <a:gd name="connsiteX12" fmla="*/ 411090 w 826277"/>
              <a:gd name="connsiteY12" fmla="*/ 322938 h 447961"/>
              <a:gd name="connsiteX13" fmla="*/ 456821 w 826277"/>
              <a:gd name="connsiteY13" fmla="*/ 291239 h 447961"/>
              <a:gd name="connsiteX14" fmla="*/ 446632 w 826277"/>
              <a:gd name="connsiteY14" fmla="*/ 270473 h 447961"/>
              <a:gd name="connsiteX15" fmla="*/ 476210 w 826277"/>
              <a:gd name="connsiteY15" fmla="*/ 227970 h 447961"/>
              <a:gd name="connsiteX16" fmla="*/ 516351 w 826277"/>
              <a:gd name="connsiteY16" fmla="*/ 241233 h 447961"/>
              <a:gd name="connsiteX17" fmla="*/ 552184 w 826277"/>
              <a:gd name="connsiteY17" fmla="*/ 184557 h 447961"/>
              <a:gd name="connsiteX18" fmla="*/ 597315 w 826277"/>
              <a:gd name="connsiteY18" fmla="*/ 188846 h 447961"/>
              <a:gd name="connsiteX19" fmla="*/ 678276 w 826277"/>
              <a:gd name="connsiteY19" fmla="*/ 241233 h 447961"/>
              <a:gd name="connsiteX20" fmla="*/ 712272 w 826277"/>
              <a:gd name="connsiteY20" fmla="*/ 236110 h 447961"/>
              <a:gd name="connsiteX21" fmla="*/ 754476 w 826277"/>
              <a:gd name="connsiteY21" fmla="*/ 247325 h 447961"/>
              <a:gd name="connsiteX22" fmla="*/ 790195 w 826277"/>
              <a:gd name="connsiteY22" fmla="*/ 274571 h 447961"/>
              <a:gd name="connsiteX23" fmla="*/ 825914 w 826277"/>
              <a:gd name="connsiteY23" fmla="*/ 262665 h 447961"/>
              <a:gd name="connsiteX24" fmla="*/ 784493 w 826277"/>
              <a:gd name="connsiteY24" fmla="*/ 223843 h 447961"/>
              <a:gd name="connsiteX25" fmla="*/ 707239 w 826277"/>
              <a:gd name="connsiteY25" fmla="*/ 195269 h 447961"/>
              <a:gd name="connsiteX26" fmla="*/ 637464 w 826277"/>
              <a:gd name="connsiteY26" fmla="*/ 152407 h 447961"/>
              <a:gd name="connsiteX27" fmla="*/ 533191 w 826277"/>
              <a:gd name="connsiteY27" fmla="*/ 138430 h 447961"/>
              <a:gd name="connsiteX28" fmla="*/ 466346 w 826277"/>
              <a:gd name="connsiteY28" fmla="*/ 36446 h 447961"/>
              <a:gd name="connsiteX29" fmla="*/ 340140 w 826277"/>
              <a:gd name="connsiteY29" fmla="*/ 138840 h 447961"/>
              <a:gd name="connsiteX30" fmla="*/ 232781 w 826277"/>
              <a:gd name="connsiteY30" fmla="*/ 117713 h 447961"/>
              <a:gd name="connsiteX31" fmla="*/ 171882 w 826277"/>
              <a:gd name="connsiteY31" fmla="*/ 83412 h 447961"/>
              <a:gd name="connsiteX32" fmla="*/ 153008 w 826277"/>
              <a:gd name="connsiteY32" fmla="*/ 34425 h 447961"/>
              <a:gd name="connsiteX33" fmla="*/ 131149 w 826277"/>
              <a:gd name="connsiteY33" fmla="*/ 5280 h 447961"/>
              <a:gd name="connsiteX34" fmla="*/ 89298 w 826277"/>
              <a:gd name="connsiteY34" fmla="*/ 1032 h 447961"/>
              <a:gd name="connsiteX0" fmla="*/ 89298 w 826277"/>
              <a:gd name="connsiteY0" fmla="*/ 1842 h 448771"/>
              <a:gd name="connsiteX1" fmla="*/ 73440 w 826277"/>
              <a:gd name="connsiteY1" fmla="*/ 29135 h 448771"/>
              <a:gd name="connsiteX2" fmla="*/ 36431 w 826277"/>
              <a:gd name="connsiteY2" fmla="*/ 60736 h 448771"/>
              <a:gd name="connsiteX3" fmla="*/ 20075 w 826277"/>
              <a:gd name="connsiteY3" fmla="*/ 115837 h 448771"/>
              <a:gd name="connsiteX4" fmla="*/ 0 w 826277"/>
              <a:gd name="connsiteY4" fmla="*/ 188242 h 448771"/>
              <a:gd name="connsiteX5" fmla="*/ 19279 w 826277"/>
              <a:gd name="connsiteY5" fmla="*/ 244425 h 448771"/>
              <a:gd name="connsiteX6" fmla="*/ 28369 w 826277"/>
              <a:gd name="connsiteY6" fmla="*/ 314043 h 448771"/>
              <a:gd name="connsiteX7" fmla="*/ 95535 w 826277"/>
              <a:gd name="connsiteY7" fmla="*/ 342445 h 448771"/>
              <a:gd name="connsiteX8" fmla="*/ 199448 w 826277"/>
              <a:gd name="connsiteY8" fmla="*/ 348168 h 448771"/>
              <a:gd name="connsiteX9" fmla="*/ 266985 w 826277"/>
              <a:gd name="connsiteY9" fmla="*/ 446499 h 448771"/>
              <a:gd name="connsiteX10" fmla="*/ 356476 w 826277"/>
              <a:gd name="connsiteY10" fmla="*/ 413163 h 448771"/>
              <a:gd name="connsiteX11" fmla="*/ 378240 w 826277"/>
              <a:gd name="connsiteY11" fmla="*/ 368250 h 448771"/>
              <a:gd name="connsiteX12" fmla="*/ 411090 w 826277"/>
              <a:gd name="connsiteY12" fmla="*/ 323748 h 448771"/>
              <a:gd name="connsiteX13" fmla="*/ 456821 w 826277"/>
              <a:gd name="connsiteY13" fmla="*/ 292049 h 448771"/>
              <a:gd name="connsiteX14" fmla="*/ 446632 w 826277"/>
              <a:gd name="connsiteY14" fmla="*/ 271283 h 448771"/>
              <a:gd name="connsiteX15" fmla="*/ 476210 w 826277"/>
              <a:gd name="connsiteY15" fmla="*/ 228780 h 448771"/>
              <a:gd name="connsiteX16" fmla="*/ 516351 w 826277"/>
              <a:gd name="connsiteY16" fmla="*/ 242043 h 448771"/>
              <a:gd name="connsiteX17" fmla="*/ 552184 w 826277"/>
              <a:gd name="connsiteY17" fmla="*/ 185367 h 448771"/>
              <a:gd name="connsiteX18" fmla="*/ 597315 w 826277"/>
              <a:gd name="connsiteY18" fmla="*/ 189656 h 448771"/>
              <a:gd name="connsiteX19" fmla="*/ 678276 w 826277"/>
              <a:gd name="connsiteY19" fmla="*/ 242043 h 448771"/>
              <a:gd name="connsiteX20" fmla="*/ 712272 w 826277"/>
              <a:gd name="connsiteY20" fmla="*/ 236920 h 448771"/>
              <a:gd name="connsiteX21" fmla="*/ 754476 w 826277"/>
              <a:gd name="connsiteY21" fmla="*/ 248135 h 448771"/>
              <a:gd name="connsiteX22" fmla="*/ 790195 w 826277"/>
              <a:gd name="connsiteY22" fmla="*/ 275381 h 448771"/>
              <a:gd name="connsiteX23" fmla="*/ 825914 w 826277"/>
              <a:gd name="connsiteY23" fmla="*/ 263475 h 448771"/>
              <a:gd name="connsiteX24" fmla="*/ 784493 w 826277"/>
              <a:gd name="connsiteY24" fmla="*/ 224653 h 448771"/>
              <a:gd name="connsiteX25" fmla="*/ 707239 w 826277"/>
              <a:gd name="connsiteY25" fmla="*/ 196079 h 448771"/>
              <a:gd name="connsiteX26" fmla="*/ 637464 w 826277"/>
              <a:gd name="connsiteY26" fmla="*/ 153217 h 448771"/>
              <a:gd name="connsiteX27" fmla="*/ 533191 w 826277"/>
              <a:gd name="connsiteY27" fmla="*/ 139240 h 448771"/>
              <a:gd name="connsiteX28" fmla="*/ 466346 w 826277"/>
              <a:gd name="connsiteY28" fmla="*/ 37256 h 448771"/>
              <a:gd name="connsiteX29" fmla="*/ 340140 w 826277"/>
              <a:gd name="connsiteY29" fmla="*/ 139650 h 448771"/>
              <a:gd name="connsiteX30" fmla="*/ 232781 w 826277"/>
              <a:gd name="connsiteY30" fmla="*/ 118523 h 448771"/>
              <a:gd name="connsiteX31" fmla="*/ 171882 w 826277"/>
              <a:gd name="connsiteY31" fmla="*/ 84222 h 448771"/>
              <a:gd name="connsiteX32" fmla="*/ 153008 w 826277"/>
              <a:gd name="connsiteY32" fmla="*/ 35235 h 448771"/>
              <a:gd name="connsiteX33" fmla="*/ 131149 w 826277"/>
              <a:gd name="connsiteY33" fmla="*/ 6090 h 448771"/>
              <a:gd name="connsiteX34" fmla="*/ 89298 w 826277"/>
              <a:gd name="connsiteY34" fmla="*/ 1842 h 448771"/>
              <a:gd name="connsiteX0" fmla="*/ 89298 w 826277"/>
              <a:gd name="connsiteY0" fmla="*/ 1842 h 448771"/>
              <a:gd name="connsiteX1" fmla="*/ 73440 w 826277"/>
              <a:gd name="connsiteY1" fmla="*/ 29135 h 448771"/>
              <a:gd name="connsiteX2" fmla="*/ 36431 w 826277"/>
              <a:gd name="connsiteY2" fmla="*/ 60736 h 448771"/>
              <a:gd name="connsiteX3" fmla="*/ 20075 w 826277"/>
              <a:gd name="connsiteY3" fmla="*/ 115837 h 448771"/>
              <a:gd name="connsiteX4" fmla="*/ 0 w 826277"/>
              <a:gd name="connsiteY4" fmla="*/ 188242 h 448771"/>
              <a:gd name="connsiteX5" fmla="*/ 19279 w 826277"/>
              <a:gd name="connsiteY5" fmla="*/ 244425 h 448771"/>
              <a:gd name="connsiteX6" fmla="*/ 28369 w 826277"/>
              <a:gd name="connsiteY6" fmla="*/ 314043 h 448771"/>
              <a:gd name="connsiteX7" fmla="*/ 95535 w 826277"/>
              <a:gd name="connsiteY7" fmla="*/ 342445 h 448771"/>
              <a:gd name="connsiteX8" fmla="*/ 199448 w 826277"/>
              <a:gd name="connsiteY8" fmla="*/ 348168 h 448771"/>
              <a:gd name="connsiteX9" fmla="*/ 266985 w 826277"/>
              <a:gd name="connsiteY9" fmla="*/ 446499 h 448771"/>
              <a:gd name="connsiteX10" fmla="*/ 356476 w 826277"/>
              <a:gd name="connsiteY10" fmla="*/ 413163 h 448771"/>
              <a:gd name="connsiteX11" fmla="*/ 378240 w 826277"/>
              <a:gd name="connsiteY11" fmla="*/ 368250 h 448771"/>
              <a:gd name="connsiteX12" fmla="*/ 411090 w 826277"/>
              <a:gd name="connsiteY12" fmla="*/ 323748 h 448771"/>
              <a:gd name="connsiteX13" fmla="*/ 456821 w 826277"/>
              <a:gd name="connsiteY13" fmla="*/ 292049 h 448771"/>
              <a:gd name="connsiteX14" fmla="*/ 446632 w 826277"/>
              <a:gd name="connsiteY14" fmla="*/ 271283 h 448771"/>
              <a:gd name="connsiteX15" fmla="*/ 476210 w 826277"/>
              <a:gd name="connsiteY15" fmla="*/ 228780 h 448771"/>
              <a:gd name="connsiteX16" fmla="*/ 516351 w 826277"/>
              <a:gd name="connsiteY16" fmla="*/ 242043 h 448771"/>
              <a:gd name="connsiteX17" fmla="*/ 552184 w 826277"/>
              <a:gd name="connsiteY17" fmla="*/ 185367 h 448771"/>
              <a:gd name="connsiteX18" fmla="*/ 597315 w 826277"/>
              <a:gd name="connsiteY18" fmla="*/ 189656 h 448771"/>
              <a:gd name="connsiteX19" fmla="*/ 678276 w 826277"/>
              <a:gd name="connsiteY19" fmla="*/ 242043 h 448771"/>
              <a:gd name="connsiteX20" fmla="*/ 712272 w 826277"/>
              <a:gd name="connsiteY20" fmla="*/ 236920 h 448771"/>
              <a:gd name="connsiteX21" fmla="*/ 754476 w 826277"/>
              <a:gd name="connsiteY21" fmla="*/ 248135 h 448771"/>
              <a:gd name="connsiteX22" fmla="*/ 790195 w 826277"/>
              <a:gd name="connsiteY22" fmla="*/ 275381 h 448771"/>
              <a:gd name="connsiteX23" fmla="*/ 825914 w 826277"/>
              <a:gd name="connsiteY23" fmla="*/ 263475 h 448771"/>
              <a:gd name="connsiteX24" fmla="*/ 784493 w 826277"/>
              <a:gd name="connsiteY24" fmla="*/ 224653 h 448771"/>
              <a:gd name="connsiteX25" fmla="*/ 707239 w 826277"/>
              <a:gd name="connsiteY25" fmla="*/ 196079 h 448771"/>
              <a:gd name="connsiteX26" fmla="*/ 637464 w 826277"/>
              <a:gd name="connsiteY26" fmla="*/ 153217 h 448771"/>
              <a:gd name="connsiteX27" fmla="*/ 533191 w 826277"/>
              <a:gd name="connsiteY27" fmla="*/ 139240 h 448771"/>
              <a:gd name="connsiteX28" fmla="*/ 466346 w 826277"/>
              <a:gd name="connsiteY28" fmla="*/ 37256 h 448771"/>
              <a:gd name="connsiteX29" fmla="*/ 340140 w 826277"/>
              <a:gd name="connsiteY29" fmla="*/ 139650 h 448771"/>
              <a:gd name="connsiteX30" fmla="*/ 232781 w 826277"/>
              <a:gd name="connsiteY30" fmla="*/ 118523 h 448771"/>
              <a:gd name="connsiteX31" fmla="*/ 171882 w 826277"/>
              <a:gd name="connsiteY31" fmla="*/ 84222 h 448771"/>
              <a:gd name="connsiteX32" fmla="*/ 153008 w 826277"/>
              <a:gd name="connsiteY32" fmla="*/ 35235 h 448771"/>
              <a:gd name="connsiteX33" fmla="*/ 116576 w 826277"/>
              <a:gd name="connsiteY33" fmla="*/ 6090 h 448771"/>
              <a:gd name="connsiteX34" fmla="*/ 89298 w 826277"/>
              <a:gd name="connsiteY34" fmla="*/ 1842 h 448771"/>
              <a:gd name="connsiteX0" fmla="*/ 89298 w 826277"/>
              <a:gd name="connsiteY0" fmla="*/ 1842 h 448771"/>
              <a:gd name="connsiteX1" fmla="*/ 73440 w 826277"/>
              <a:gd name="connsiteY1" fmla="*/ 29135 h 448771"/>
              <a:gd name="connsiteX2" fmla="*/ 36431 w 826277"/>
              <a:gd name="connsiteY2" fmla="*/ 60736 h 448771"/>
              <a:gd name="connsiteX3" fmla="*/ 20075 w 826277"/>
              <a:gd name="connsiteY3" fmla="*/ 115837 h 448771"/>
              <a:gd name="connsiteX4" fmla="*/ 0 w 826277"/>
              <a:gd name="connsiteY4" fmla="*/ 188242 h 448771"/>
              <a:gd name="connsiteX5" fmla="*/ 19279 w 826277"/>
              <a:gd name="connsiteY5" fmla="*/ 244425 h 448771"/>
              <a:gd name="connsiteX6" fmla="*/ 28369 w 826277"/>
              <a:gd name="connsiteY6" fmla="*/ 314043 h 448771"/>
              <a:gd name="connsiteX7" fmla="*/ 95535 w 826277"/>
              <a:gd name="connsiteY7" fmla="*/ 342445 h 448771"/>
              <a:gd name="connsiteX8" fmla="*/ 199448 w 826277"/>
              <a:gd name="connsiteY8" fmla="*/ 348168 h 448771"/>
              <a:gd name="connsiteX9" fmla="*/ 266985 w 826277"/>
              <a:gd name="connsiteY9" fmla="*/ 446499 h 448771"/>
              <a:gd name="connsiteX10" fmla="*/ 356476 w 826277"/>
              <a:gd name="connsiteY10" fmla="*/ 413163 h 448771"/>
              <a:gd name="connsiteX11" fmla="*/ 378240 w 826277"/>
              <a:gd name="connsiteY11" fmla="*/ 368250 h 448771"/>
              <a:gd name="connsiteX12" fmla="*/ 411090 w 826277"/>
              <a:gd name="connsiteY12" fmla="*/ 323748 h 448771"/>
              <a:gd name="connsiteX13" fmla="*/ 456821 w 826277"/>
              <a:gd name="connsiteY13" fmla="*/ 292049 h 448771"/>
              <a:gd name="connsiteX14" fmla="*/ 446632 w 826277"/>
              <a:gd name="connsiteY14" fmla="*/ 271283 h 448771"/>
              <a:gd name="connsiteX15" fmla="*/ 476210 w 826277"/>
              <a:gd name="connsiteY15" fmla="*/ 228780 h 448771"/>
              <a:gd name="connsiteX16" fmla="*/ 516351 w 826277"/>
              <a:gd name="connsiteY16" fmla="*/ 242043 h 448771"/>
              <a:gd name="connsiteX17" fmla="*/ 552184 w 826277"/>
              <a:gd name="connsiteY17" fmla="*/ 185367 h 448771"/>
              <a:gd name="connsiteX18" fmla="*/ 597315 w 826277"/>
              <a:gd name="connsiteY18" fmla="*/ 189656 h 448771"/>
              <a:gd name="connsiteX19" fmla="*/ 678276 w 826277"/>
              <a:gd name="connsiteY19" fmla="*/ 242043 h 448771"/>
              <a:gd name="connsiteX20" fmla="*/ 712272 w 826277"/>
              <a:gd name="connsiteY20" fmla="*/ 236920 h 448771"/>
              <a:gd name="connsiteX21" fmla="*/ 754476 w 826277"/>
              <a:gd name="connsiteY21" fmla="*/ 248135 h 448771"/>
              <a:gd name="connsiteX22" fmla="*/ 790195 w 826277"/>
              <a:gd name="connsiteY22" fmla="*/ 275381 h 448771"/>
              <a:gd name="connsiteX23" fmla="*/ 825914 w 826277"/>
              <a:gd name="connsiteY23" fmla="*/ 263475 h 448771"/>
              <a:gd name="connsiteX24" fmla="*/ 784493 w 826277"/>
              <a:gd name="connsiteY24" fmla="*/ 224653 h 448771"/>
              <a:gd name="connsiteX25" fmla="*/ 707239 w 826277"/>
              <a:gd name="connsiteY25" fmla="*/ 196079 h 448771"/>
              <a:gd name="connsiteX26" fmla="*/ 637464 w 826277"/>
              <a:gd name="connsiteY26" fmla="*/ 153217 h 448771"/>
              <a:gd name="connsiteX27" fmla="*/ 533191 w 826277"/>
              <a:gd name="connsiteY27" fmla="*/ 139240 h 448771"/>
              <a:gd name="connsiteX28" fmla="*/ 466346 w 826277"/>
              <a:gd name="connsiteY28" fmla="*/ 37256 h 448771"/>
              <a:gd name="connsiteX29" fmla="*/ 340140 w 826277"/>
              <a:gd name="connsiteY29" fmla="*/ 139650 h 448771"/>
              <a:gd name="connsiteX30" fmla="*/ 232781 w 826277"/>
              <a:gd name="connsiteY30" fmla="*/ 118523 h 448771"/>
              <a:gd name="connsiteX31" fmla="*/ 171882 w 826277"/>
              <a:gd name="connsiteY31" fmla="*/ 84222 h 448771"/>
              <a:gd name="connsiteX32" fmla="*/ 145722 w 826277"/>
              <a:gd name="connsiteY32" fmla="*/ 64379 h 448771"/>
              <a:gd name="connsiteX33" fmla="*/ 153008 w 826277"/>
              <a:gd name="connsiteY33" fmla="*/ 35235 h 448771"/>
              <a:gd name="connsiteX34" fmla="*/ 116576 w 826277"/>
              <a:gd name="connsiteY34" fmla="*/ 6090 h 448771"/>
              <a:gd name="connsiteX35" fmla="*/ 89298 w 826277"/>
              <a:gd name="connsiteY35" fmla="*/ 1842 h 448771"/>
              <a:gd name="connsiteX0" fmla="*/ 89298 w 826277"/>
              <a:gd name="connsiteY0" fmla="*/ 1842 h 448771"/>
              <a:gd name="connsiteX1" fmla="*/ 73440 w 826277"/>
              <a:gd name="connsiteY1" fmla="*/ 29135 h 448771"/>
              <a:gd name="connsiteX2" fmla="*/ 36431 w 826277"/>
              <a:gd name="connsiteY2" fmla="*/ 60736 h 448771"/>
              <a:gd name="connsiteX3" fmla="*/ 20075 w 826277"/>
              <a:gd name="connsiteY3" fmla="*/ 115837 h 448771"/>
              <a:gd name="connsiteX4" fmla="*/ 0 w 826277"/>
              <a:gd name="connsiteY4" fmla="*/ 188242 h 448771"/>
              <a:gd name="connsiteX5" fmla="*/ 19279 w 826277"/>
              <a:gd name="connsiteY5" fmla="*/ 244425 h 448771"/>
              <a:gd name="connsiteX6" fmla="*/ 28369 w 826277"/>
              <a:gd name="connsiteY6" fmla="*/ 314043 h 448771"/>
              <a:gd name="connsiteX7" fmla="*/ 95535 w 826277"/>
              <a:gd name="connsiteY7" fmla="*/ 342445 h 448771"/>
              <a:gd name="connsiteX8" fmla="*/ 199448 w 826277"/>
              <a:gd name="connsiteY8" fmla="*/ 348168 h 448771"/>
              <a:gd name="connsiteX9" fmla="*/ 266985 w 826277"/>
              <a:gd name="connsiteY9" fmla="*/ 446499 h 448771"/>
              <a:gd name="connsiteX10" fmla="*/ 356476 w 826277"/>
              <a:gd name="connsiteY10" fmla="*/ 413163 h 448771"/>
              <a:gd name="connsiteX11" fmla="*/ 378240 w 826277"/>
              <a:gd name="connsiteY11" fmla="*/ 368250 h 448771"/>
              <a:gd name="connsiteX12" fmla="*/ 411090 w 826277"/>
              <a:gd name="connsiteY12" fmla="*/ 323748 h 448771"/>
              <a:gd name="connsiteX13" fmla="*/ 456821 w 826277"/>
              <a:gd name="connsiteY13" fmla="*/ 292049 h 448771"/>
              <a:gd name="connsiteX14" fmla="*/ 446632 w 826277"/>
              <a:gd name="connsiteY14" fmla="*/ 271283 h 448771"/>
              <a:gd name="connsiteX15" fmla="*/ 476210 w 826277"/>
              <a:gd name="connsiteY15" fmla="*/ 228780 h 448771"/>
              <a:gd name="connsiteX16" fmla="*/ 516351 w 826277"/>
              <a:gd name="connsiteY16" fmla="*/ 242043 h 448771"/>
              <a:gd name="connsiteX17" fmla="*/ 552184 w 826277"/>
              <a:gd name="connsiteY17" fmla="*/ 185367 h 448771"/>
              <a:gd name="connsiteX18" fmla="*/ 597315 w 826277"/>
              <a:gd name="connsiteY18" fmla="*/ 189656 h 448771"/>
              <a:gd name="connsiteX19" fmla="*/ 678276 w 826277"/>
              <a:gd name="connsiteY19" fmla="*/ 242043 h 448771"/>
              <a:gd name="connsiteX20" fmla="*/ 712272 w 826277"/>
              <a:gd name="connsiteY20" fmla="*/ 236920 h 448771"/>
              <a:gd name="connsiteX21" fmla="*/ 754476 w 826277"/>
              <a:gd name="connsiteY21" fmla="*/ 248135 h 448771"/>
              <a:gd name="connsiteX22" fmla="*/ 790195 w 826277"/>
              <a:gd name="connsiteY22" fmla="*/ 275381 h 448771"/>
              <a:gd name="connsiteX23" fmla="*/ 825914 w 826277"/>
              <a:gd name="connsiteY23" fmla="*/ 263475 h 448771"/>
              <a:gd name="connsiteX24" fmla="*/ 784493 w 826277"/>
              <a:gd name="connsiteY24" fmla="*/ 224653 h 448771"/>
              <a:gd name="connsiteX25" fmla="*/ 707239 w 826277"/>
              <a:gd name="connsiteY25" fmla="*/ 196079 h 448771"/>
              <a:gd name="connsiteX26" fmla="*/ 637464 w 826277"/>
              <a:gd name="connsiteY26" fmla="*/ 153217 h 448771"/>
              <a:gd name="connsiteX27" fmla="*/ 533191 w 826277"/>
              <a:gd name="connsiteY27" fmla="*/ 139240 h 448771"/>
              <a:gd name="connsiteX28" fmla="*/ 466346 w 826277"/>
              <a:gd name="connsiteY28" fmla="*/ 37256 h 448771"/>
              <a:gd name="connsiteX29" fmla="*/ 340140 w 826277"/>
              <a:gd name="connsiteY29" fmla="*/ 139650 h 448771"/>
              <a:gd name="connsiteX30" fmla="*/ 232781 w 826277"/>
              <a:gd name="connsiteY30" fmla="*/ 118523 h 448771"/>
              <a:gd name="connsiteX31" fmla="*/ 171882 w 826277"/>
              <a:gd name="connsiteY31" fmla="*/ 84222 h 448771"/>
              <a:gd name="connsiteX32" fmla="*/ 153008 w 826277"/>
              <a:gd name="connsiteY32" fmla="*/ 35235 h 448771"/>
              <a:gd name="connsiteX33" fmla="*/ 116576 w 826277"/>
              <a:gd name="connsiteY33" fmla="*/ 6090 h 448771"/>
              <a:gd name="connsiteX34" fmla="*/ 89298 w 826277"/>
              <a:gd name="connsiteY34" fmla="*/ 1842 h 448771"/>
              <a:gd name="connsiteX0" fmla="*/ 89298 w 826277"/>
              <a:gd name="connsiteY0" fmla="*/ 956 h 447885"/>
              <a:gd name="connsiteX1" fmla="*/ 73440 w 826277"/>
              <a:gd name="connsiteY1" fmla="*/ 28249 h 447885"/>
              <a:gd name="connsiteX2" fmla="*/ 36431 w 826277"/>
              <a:gd name="connsiteY2" fmla="*/ 59850 h 447885"/>
              <a:gd name="connsiteX3" fmla="*/ 20075 w 826277"/>
              <a:gd name="connsiteY3" fmla="*/ 114951 h 447885"/>
              <a:gd name="connsiteX4" fmla="*/ 0 w 826277"/>
              <a:gd name="connsiteY4" fmla="*/ 187356 h 447885"/>
              <a:gd name="connsiteX5" fmla="*/ 19279 w 826277"/>
              <a:gd name="connsiteY5" fmla="*/ 243539 h 447885"/>
              <a:gd name="connsiteX6" fmla="*/ 28369 w 826277"/>
              <a:gd name="connsiteY6" fmla="*/ 313157 h 447885"/>
              <a:gd name="connsiteX7" fmla="*/ 95535 w 826277"/>
              <a:gd name="connsiteY7" fmla="*/ 341559 h 447885"/>
              <a:gd name="connsiteX8" fmla="*/ 199448 w 826277"/>
              <a:gd name="connsiteY8" fmla="*/ 347282 h 447885"/>
              <a:gd name="connsiteX9" fmla="*/ 266985 w 826277"/>
              <a:gd name="connsiteY9" fmla="*/ 445613 h 447885"/>
              <a:gd name="connsiteX10" fmla="*/ 356476 w 826277"/>
              <a:gd name="connsiteY10" fmla="*/ 412277 h 447885"/>
              <a:gd name="connsiteX11" fmla="*/ 378240 w 826277"/>
              <a:gd name="connsiteY11" fmla="*/ 367364 h 447885"/>
              <a:gd name="connsiteX12" fmla="*/ 411090 w 826277"/>
              <a:gd name="connsiteY12" fmla="*/ 322862 h 447885"/>
              <a:gd name="connsiteX13" fmla="*/ 456821 w 826277"/>
              <a:gd name="connsiteY13" fmla="*/ 291163 h 447885"/>
              <a:gd name="connsiteX14" fmla="*/ 446632 w 826277"/>
              <a:gd name="connsiteY14" fmla="*/ 270397 h 447885"/>
              <a:gd name="connsiteX15" fmla="*/ 476210 w 826277"/>
              <a:gd name="connsiteY15" fmla="*/ 227894 h 447885"/>
              <a:gd name="connsiteX16" fmla="*/ 516351 w 826277"/>
              <a:gd name="connsiteY16" fmla="*/ 241157 h 447885"/>
              <a:gd name="connsiteX17" fmla="*/ 552184 w 826277"/>
              <a:gd name="connsiteY17" fmla="*/ 184481 h 447885"/>
              <a:gd name="connsiteX18" fmla="*/ 597315 w 826277"/>
              <a:gd name="connsiteY18" fmla="*/ 188770 h 447885"/>
              <a:gd name="connsiteX19" fmla="*/ 678276 w 826277"/>
              <a:gd name="connsiteY19" fmla="*/ 241157 h 447885"/>
              <a:gd name="connsiteX20" fmla="*/ 712272 w 826277"/>
              <a:gd name="connsiteY20" fmla="*/ 236034 h 447885"/>
              <a:gd name="connsiteX21" fmla="*/ 754476 w 826277"/>
              <a:gd name="connsiteY21" fmla="*/ 247249 h 447885"/>
              <a:gd name="connsiteX22" fmla="*/ 790195 w 826277"/>
              <a:gd name="connsiteY22" fmla="*/ 274495 h 447885"/>
              <a:gd name="connsiteX23" fmla="*/ 825914 w 826277"/>
              <a:gd name="connsiteY23" fmla="*/ 262589 h 447885"/>
              <a:gd name="connsiteX24" fmla="*/ 784493 w 826277"/>
              <a:gd name="connsiteY24" fmla="*/ 223767 h 447885"/>
              <a:gd name="connsiteX25" fmla="*/ 707239 w 826277"/>
              <a:gd name="connsiteY25" fmla="*/ 195193 h 447885"/>
              <a:gd name="connsiteX26" fmla="*/ 637464 w 826277"/>
              <a:gd name="connsiteY26" fmla="*/ 152331 h 447885"/>
              <a:gd name="connsiteX27" fmla="*/ 533191 w 826277"/>
              <a:gd name="connsiteY27" fmla="*/ 138354 h 447885"/>
              <a:gd name="connsiteX28" fmla="*/ 466346 w 826277"/>
              <a:gd name="connsiteY28" fmla="*/ 36370 h 447885"/>
              <a:gd name="connsiteX29" fmla="*/ 340140 w 826277"/>
              <a:gd name="connsiteY29" fmla="*/ 138764 h 447885"/>
              <a:gd name="connsiteX30" fmla="*/ 232781 w 826277"/>
              <a:gd name="connsiteY30" fmla="*/ 117637 h 447885"/>
              <a:gd name="connsiteX31" fmla="*/ 171882 w 826277"/>
              <a:gd name="connsiteY31" fmla="*/ 83336 h 447885"/>
              <a:gd name="connsiteX32" fmla="*/ 153008 w 826277"/>
              <a:gd name="connsiteY32" fmla="*/ 34349 h 447885"/>
              <a:gd name="connsiteX33" fmla="*/ 112933 w 826277"/>
              <a:gd name="connsiteY33" fmla="*/ 8847 h 447885"/>
              <a:gd name="connsiteX34" fmla="*/ 89298 w 826277"/>
              <a:gd name="connsiteY34" fmla="*/ 956 h 447885"/>
              <a:gd name="connsiteX0" fmla="*/ 89298 w 826277"/>
              <a:gd name="connsiteY0" fmla="*/ 636 h 447565"/>
              <a:gd name="connsiteX1" fmla="*/ 60740 w 826277"/>
              <a:gd name="connsiteY1" fmla="*/ 22849 h 447565"/>
              <a:gd name="connsiteX2" fmla="*/ 36431 w 826277"/>
              <a:gd name="connsiteY2" fmla="*/ 59530 h 447565"/>
              <a:gd name="connsiteX3" fmla="*/ 20075 w 826277"/>
              <a:gd name="connsiteY3" fmla="*/ 114631 h 447565"/>
              <a:gd name="connsiteX4" fmla="*/ 0 w 826277"/>
              <a:gd name="connsiteY4" fmla="*/ 187036 h 447565"/>
              <a:gd name="connsiteX5" fmla="*/ 19279 w 826277"/>
              <a:gd name="connsiteY5" fmla="*/ 243219 h 447565"/>
              <a:gd name="connsiteX6" fmla="*/ 28369 w 826277"/>
              <a:gd name="connsiteY6" fmla="*/ 312837 h 447565"/>
              <a:gd name="connsiteX7" fmla="*/ 95535 w 826277"/>
              <a:gd name="connsiteY7" fmla="*/ 341239 h 447565"/>
              <a:gd name="connsiteX8" fmla="*/ 199448 w 826277"/>
              <a:gd name="connsiteY8" fmla="*/ 346962 h 447565"/>
              <a:gd name="connsiteX9" fmla="*/ 266985 w 826277"/>
              <a:gd name="connsiteY9" fmla="*/ 445293 h 447565"/>
              <a:gd name="connsiteX10" fmla="*/ 356476 w 826277"/>
              <a:gd name="connsiteY10" fmla="*/ 411957 h 447565"/>
              <a:gd name="connsiteX11" fmla="*/ 378240 w 826277"/>
              <a:gd name="connsiteY11" fmla="*/ 367044 h 447565"/>
              <a:gd name="connsiteX12" fmla="*/ 411090 w 826277"/>
              <a:gd name="connsiteY12" fmla="*/ 322542 h 447565"/>
              <a:gd name="connsiteX13" fmla="*/ 456821 w 826277"/>
              <a:gd name="connsiteY13" fmla="*/ 290843 h 447565"/>
              <a:gd name="connsiteX14" fmla="*/ 446632 w 826277"/>
              <a:gd name="connsiteY14" fmla="*/ 270077 h 447565"/>
              <a:gd name="connsiteX15" fmla="*/ 476210 w 826277"/>
              <a:gd name="connsiteY15" fmla="*/ 227574 h 447565"/>
              <a:gd name="connsiteX16" fmla="*/ 516351 w 826277"/>
              <a:gd name="connsiteY16" fmla="*/ 240837 h 447565"/>
              <a:gd name="connsiteX17" fmla="*/ 552184 w 826277"/>
              <a:gd name="connsiteY17" fmla="*/ 184161 h 447565"/>
              <a:gd name="connsiteX18" fmla="*/ 597315 w 826277"/>
              <a:gd name="connsiteY18" fmla="*/ 188450 h 447565"/>
              <a:gd name="connsiteX19" fmla="*/ 678276 w 826277"/>
              <a:gd name="connsiteY19" fmla="*/ 240837 h 447565"/>
              <a:gd name="connsiteX20" fmla="*/ 712272 w 826277"/>
              <a:gd name="connsiteY20" fmla="*/ 235714 h 447565"/>
              <a:gd name="connsiteX21" fmla="*/ 754476 w 826277"/>
              <a:gd name="connsiteY21" fmla="*/ 246929 h 447565"/>
              <a:gd name="connsiteX22" fmla="*/ 790195 w 826277"/>
              <a:gd name="connsiteY22" fmla="*/ 274175 h 447565"/>
              <a:gd name="connsiteX23" fmla="*/ 825914 w 826277"/>
              <a:gd name="connsiteY23" fmla="*/ 262269 h 447565"/>
              <a:gd name="connsiteX24" fmla="*/ 784493 w 826277"/>
              <a:gd name="connsiteY24" fmla="*/ 223447 h 447565"/>
              <a:gd name="connsiteX25" fmla="*/ 707239 w 826277"/>
              <a:gd name="connsiteY25" fmla="*/ 194873 h 447565"/>
              <a:gd name="connsiteX26" fmla="*/ 637464 w 826277"/>
              <a:gd name="connsiteY26" fmla="*/ 152011 h 447565"/>
              <a:gd name="connsiteX27" fmla="*/ 533191 w 826277"/>
              <a:gd name="connsiteY27" fmla="*/ 138034 h 447565"/>
              <a:gd name="connsiteX28" fmla="*/ 466346 w 826277"/>
              <a:gd name="connsiteY28" fmla="*/ 36050 h 447565"/>
              <a:gd name="connsiteX29" fmla="*/ 340140 w 826277"/>
              <a:gd name="connsiteY29" fmla="*/ 138444 h 447565"/>
              <a:gd name="connsiteX30" fmla="*/ 232781 w 826277"/>
              <a:gd name="connsiteY30" fmla="*/ 117317 h 447565"/>
              <a:gd name="connsiteX31" fmla="*/ 171882 w 826277"/>
              <a:gd name="connsiteY31" fmla="*/ 83016 h 447565"/>
              <a:gd name="connsiteX32" fmla="*/ 153008 w 826277"/>
              <a:gd name="connsiteY32" fmla="*/ 34029 h 447565"/>
              <a:gd name="connsiteX33" fmla="*/ 112933 w 826277"/>
              <a:gd name="connsiteY33" fmla="*/ 8527 h 447565"/>
              <a:gd name="connsiteX34" fmla="*/ 89298 w 826277"/>
              <a:gd name="connsiteY34" fmla="*/ 636 h 447565"/>
              <a:gd name="connsiteX0" fmla="*/ 89298 w 826277"/>
              <a:gd name="connsiteY0" fmla="*/ 2010 h 448939"/>
              <a:gd name="connsiteX1" fmla="*/ 60740 w 826277"/>
              <a:gd name="connsiteY1" fmla="*/ 24223 h 448939"/>
              <a:gd name="connsiteX2" fmla="*/ 36431 w 826277"/>
              <a:gd name="connsiteY2" fmla="*/ 60904 h 448939"/>
              <a:gd name="connsiteX3" fmla="*/ 20075 w 826277"/>
              <a:gd name="connsiteY3" fmla="*/ 116005 h 448939"/>
              <a:gd name="connsiteX4" fmla="*/ 0 w 826277"/>
              <a:gd name="connsiteY4" fmla="*/ 188410 h 448939"/>
              <a:gd name="connsiteX5" fmla="*/ 19279 w 826277"/>
              <a:gd name="connsiteY5" fmla="*/ 244593 h 448939"/>
              <a:gd name="connsiteX6" fmla="*/ 28369 w 826277"/>
              <a:gd name="connsiteY6" fmla="*/ 314211 h 448939"/>
              <a:gd name="connsiteX7" fmla="*/ 95535 w 826277"/>
              <a:gd name="connsiteY7" fmla="*/ 342613 h 448939"/>
              <a:gd name="connsiteX8" fmla="*/ 199448 w 826277"/>
              <a:gd name="connsiteY8" fmla="*/ 348336 h 448939"/>
              <a:gd name="connsiteX9" fmla="*/ 266985 w 826277"/>
              <a:gd name="connsiteY9" fmla="*/ 446667 h 448939"/>
              <a:gd name="connsiteX10" fmla="*/ 356476 w 826277"/>
              <a:gd name="connsiteY10" fmla="*/ 413331 h 448939"/>
              <a:gd name="connsiteX11" fmla="*/ 378240 w 826277"/>
              <a:gd name="connsiteY11" fmla="*/ 368418 h 448939"/>
              <a:gd name="connsiteX12" fmla="*/ 411090 w 826277"/>
              <a:gd name="connsiteY12" fmla="*/ 323916 h 448939"/>
              <a:gd name="connsiteX13" fmla="*/ 456821 w 826277"/>
              <a:gd name="connsiteY13" fmla="*/ 292217 h 448939"/>
              <a:gd name="connsiteX14" fmla="*/ 446632 w 826277"/>
              <a:gd name="connsiteY14" fmla="*/ 271451 h 448939"/>
              <a:gd name="connsiteX15" fmla="*/ 476210 w 826277"/>
              <a:gd name="connsiteY15" fmla="*/ 228948 h 448939"/>
              <a:gd name="connsiteX16" fmla="*/ 516351 w 826277"/>
              <a:gd name="connsiteY16" fmla="*/ 242211 h 448939"/>
              <a:gd name="connsiteX17" fmla="*/ 552184 w 826277"/>
              <a:gd name="connsiteY17" fmla="*/ 185535 h 448939"/>
              <a:gd name="connsiteX18" fmla="*/ 597315 w 826277"/>
              <a:gd name="connsiteY18" fmla="*/ 189824 h 448939"/>
              <a:gd name="connsiteX19" fmla="*/ 678276 w 826277"/>
              <a:gd name="connsiteY19" fmla="*/ 242211 h 448939"/>
              <a:gd name="connsiteX20" fmla="*/ 712272 w 826277"/>
              <a:gd name="connsiteY20" fmla="*/ 237088 h 448939"/>
              <a:gd name="connsiteX21" fmla="*/ 754476 w 826277"/>
              <a:gd name="connsiteY21" fmla="*/ 248303 h 448939"/>
              <a:gd name="connsiteX22" fmla="*/ 790195 w 826277"/>
              <a:gd name="connsiteY22" fmla="*/ 275549 h 448939"/>
              <a:gd name="connsiteX23" fmla="*/ 825914 w 826277"/>
              <a:gd name="connsiteY23" fmla="*/ 263643 h 448939"/>
              <a:gd name="connsiteX24" fmla="*/ 784493 w 826277"/>
              <a:gd name="connsiteY24" fmla="*/ 224821 h 448939"/>
              <a:gd name="connsiteX25" fmla="*/ 707239 w 826277"/>
              <a:gd name="connsiteY25" fmla="*/ 196247 h 448939"/>
              <a:gd name="connsiteX26" fmla="*/ 637464 w 826277"/>
              <a:gd name="connsiteY26" fmla="*/ 153385 h 448939"/>
              <a:gd name="connsiteX27" fmla="*/ 533191 w 826277"/>
              <a:gd name="connsiteY27" fmla="*/ 139408 h 448939"/>
              <a:gd name="connsiteX28" fmla="*/ 466346 w 826277"/>
              <a:gd name="connsiteY28" fmla="*/ 37424 h 448939"/>
              <a:gd name="connsiteX29" fmla="*/ 340140 w 826277"/>
              <a:gd name="connsiteY29" fmla="*/ 139818 h 448939"/>
              <a:gd name="connsiteX30" fmla="*/ 232781 w 826277"/>
              <a:gd name="connsiteY30" fmla="*/ 118691 h 448939"/>
              <a:gd name="connsiteX31" fmla="*/ 171882 w 826277"/>
              <a:gd name="connsiteY31" fmla="*/ 84390 h 448939"/>
              <a:gd name="connsiteX32" fmla="*/ 153008 w 826277"/>
              <a:gd name="connsiteY32" fmla="*/ 35403 h 448939"/>
              <a:gd name="connsiteX33" fmla="*/ 133253 w 826277"/>
              <a:gd name="connsiteY33" fmla="*/ 4821 h 448939"/>
              <a:gd name="connsiteX34" fmla="*/ 89298 w 826277"/>
              <a:gd name="connsiteY34" fmla="*/ 2010 h 448939"/>
              <a:gd name="connsiteX0" fmla="*/ 94378 w 826277"/>
              <a:gd name="connsiteY0" fmla="*/ 9040 h 445809"/>
              <a:gd name="connsiteX1" fmla="*/ 60740 w 826277"/>
              <a:gd name="connsiteY1" fmla="*/ 21093 h 445809"/>
              <a:gd name="connsiteX2" fmla="*/ 36431 w 826277"/>
              <a:gd name="connsiteY2" fmla="*/ 57774 h 445809"/>
              <a:gd name="connsiteX3" fmla="*/ 20075 w 826277"/>
              <a:gd name="connsiteY3" fmla="*/ 112875 h 445809"/>
              <a:gd name="connsiteX4" fmla="*/ 0 w 826277"/>
              <a:gd name="connsiteY4" fmla="*/ 185280 h 445809"/>
              <a:gd name="connsiteX5" fmla="*/ 19279 w 826277"/>
              <a:gd name="connsiteY5" fmla="*/ 241463 h 445809"/>
              <a:gd name="connsiteX6" fmla="*/ 28369 w 826277"/>
              <a:gd name="connsiteY6" fmla="*/ 311081 h 445809"/>
              <a:gd name="connsiteX7" fmla="*/ 95535 w 826277"/>
              <a:gd name="connsiteY7" fmla="*/ 339483 h 445809"/>
              <a:gd name="connsiteX8" fmla="*/ 199448 w 826277"/>
              <a:gd name="connsiteY8" fmla="*/ 345206 h 445809"/>
              <a:gd name="connsiteX9" fmla="*/ 266985 w 826277"/>
              <a:gd name="connsiteY9" fmla="*/ 443537 h 445809"/>
              <a:gd name="connsiteX10" fmla="*/ 356476 w 826277"/>
              <a:gd name="connsiteY10" fmla="*/ 410201 h 445809"/>
              <a:gd name="connsiteX11" fmla="*/ 378240 w 826277"/>
              <a:gd name="connsiteY11" fmla="*/ 365288 h 445809"/>
              <a:gd name="connsiteX12" fmla="*/ 411090 w 826277"/>
              <a:gd name="connsiteY12" fmla="*/ 320786 h 445809"/>
              <a:gd name="connsiteX13" fmla="*/ 456821 w 826277"/>
              <a:gd name="connsiteY13" fmla="*/ 289087 h 445809"/>
              <a:gd name="connsiteX14" fmla="*/ 446632 w 826277"/>
              <a:gd name="connsiteY14" fmla="*/ 268321 h 445809"/>
              <a:gd name="connsiteX15" fmla="*/ 476210 w 826277"/>
              <a:gd name="connsiteY15" fmla="*/ 225818 h 445809"/>
              <a:gd name="connsiteX16" fmla="*/ 516351 w 826277"/>
              <a:gd name="connsiteY16" fmla="*/ 239081 h 445809"/>
              <a:gd name="connsiteX17" fmla="*/ 552184 w 826277"/>
              <a:gd name="connsiteY17" fmla="*/ 182405 h 445809"/>
              <a:gd name="connsiteX18" fmla="*/ 597315 w 826277"/>
              <a:gd name="connsiteY18" fmla="*/ 186694 h 445809"/>
              <a:gd name="connsiteX19" fmla="*/ 678276 w 826277"/>
              <a:gd name="connsiteY19" fmla="*/ 239081 h 445809"/>
              <a:gd name="connsiteX20" fmla="*/ 712272 w 826277"/>
              <a:gd name="connsiteY20" fmla="*/ 233958 h 445809"/>
              <a:gd name="connsiteX21" fmla="*/ 754476 w 826277"/>
              <a:gd name="connsiteY21" fmla="*/ 245173 h 445809"/>
              <a:gd name="connsiteX22" fmla="*/ 790195 w 826277"/>
              <a:gd name="connsiteY22" fmla="*/ 272419 h 445809"/>
              <a:gd name="connsiteX23" fmla="*/ 825914 w 826277"/>
              <a:gd name="connsiteY23" fmla="*/ 260513 h 445809"/>
              <a:gd name="connsiteX24" fmla="*/ 784493 w 826277"/>
              <a:gd name="connsiteY24" fmla="*/ 221691 h 445809"/>
              <a:gd name="connsiteX25" fmla="*/ 707239 w 826277"/>
              <a:gd name="connsiteY25" fmla="*/ 193117 h 445809"/>
              <a:gd name="connsiteX26" fmla="*/ 637464 w 826277"/>
              <a:gd name="connsiteY26" fmla="*/ 150255 h 445809"/>
              <a:gd name="connsiteX27" fmla="*/ 533191 w 826277"/>
              <a:gd name="connsiteY27" fmla="*/ 136278 h 445809"/>
              <a:gd name="connsiteX28" fmla="*/ 466346 w 826277"/>
              <a:gd name="connsiteY28" fmla="*/ 34294 h 445809"/>
              <a:gd name="connsiteX29" fmla="*/ 340140 w 826277"/>
              <a:gd name="connsiteY29" fmla="*/ 136688 h 445809"/>
              <a:gd name="connsiteX30" fmla="*/ 232781 w 826277"/>
              <a:gd name="connsiteY30" fmla="*/ 115561 h 445809"/>
              <a:gd name="connsiteX31" fmla="*/ 171882 w 826277"/>
              <a:gd name="connsiteY31" fmla="*/ 81260 h 445809"/>
              <a:gd name="connsiteX32" fmla="*/ 153008 w 826277"/>
              <a:gd name="connsiteY32" fmla="*/ 32273 h 445809"/>
              <a:gd name="connsiteX33" fmla="*/ 133253 w 826277"/>
              <a:gd name="connsiteY33" fmla="*/ 1691 h 445809"/>
              <a:gd name="connsiteX34" fmla="*/ 94378 w 826277"/>
              <a:gd name="connsiteY34" fmla="*/ 9040 h 445809"/>
              <a:gd name="connsiteX0" fmla="*/ 94378 w 826277"/>
              <a:gd name="connsiteY0" fmla="*/ 9040 h 445809"/>
              <a:gd name="connsiteX1" fmla="*/ 60740 w 826277"/>
              <a:gd name="connsiteY1" fmla="*/ 21093 h 445809"/>
              <a:gd name="connsiteX2" fmla="*/ 36431 w 826277"/>
              <a:gd name="connsiteY2" fmla="*/ 57774 h 445809"/>
              <a:gd name="connsiteX3" fmla="*/ 20075 w 826277"/>
              <a:gd name="connsiteY3" fmla="*/ 112875 h 445809"/>
              <a:gd name="connsiteX4" fmla="*/ 0 w 826277"/>
              <a:gd name="connsiteY4" fmla="*/ 185280 h 445809"/>
              <a:gd name="connsiteX5" fmla="*/ 19279 w 826277"/>
              <a:gd name="connsiteY5" fmla="*/ 241463 h 445809"/>
              <a:gd name="connsiteX6" fmla="*/ 28369 w 826277"/>
              <a:gd name="connsiteY6" fmla="*/ 311081 h 445809"/>
              <a:gd name="connsiteX7" fmla="*/ 95535 w 826277"/>
              <a:gd name="connsiteY7" fmla="*/ 339483 h 445809"/>
              <a:gd name="connsiteX8" fmla="*/ 199448 w 826277"/>
              <a:gd name="connsiteY8" fmla="*/ 345206 h 445809"/>
              <a:gd name="connsiteX9" fmla="*/ 266985 w 826277"/>
              <a:gd name="connsiteY9" fmla="*/ 443537 h 445809"/>
              <a:gd name="connsiteX10" fmla="*/ 356476 w 826277"/>
              <a:gd name="connsiteY10" fmla="*/ 410201 h 445809"/>
              <a:gd name="connsiteX11" fmla="*/ 378240 w 826277"/>
              <a:gd name="connsiteY11" fmla="*/ 365288 h 445809"/>
              <a:gd name="connsiteX12" fmla="*/ 411090 w 826277"/>
              <a:gd name="connsiteY12" fmla="*/ 320786 h 445809"/>
              <a:gd name="connsiteX13" fmla="*/ 456821 w 826277"/>
              <a:gd name="connsiteY13" fmla="*/ 289087 h 445809"/>
              <a:gd name="connsiteX14" fmla="*/ 446632 w 826277"/>
              <a:gd name="connsiteY14" fmla="*/ 268321 h 445809"/>
              <a:gd name="connsiteX15" fmla="*/ 476210 w 826277"/>
              <a:gd name="connsiteY15" fmla="*/ 225818 h 445809"/>
              <a:gd name="connsiteX16" fmla="*/ 516351 w 826277"/>
              <a:gd name="connsiteY16" fmla="*/ 239081 h 445809"/>
              <a:gd name="connsiteX17" fmla="*/ 552184 w 826277"/>
              <a:gd name="connsiteY17" fmla="*/ 182405 h 445809"/>
              <a:gd name="connsiteX18" fmla="*/ 597315 w 826277"/>
              <a:gd name="connsiteY18" fmla="*/ 186694 h 445809"/>
              <a:gd name="connsiteX19" fmla="*/ 678276 w 826277"/>
              <a:gd name="connsiteY19" fmla="*/ 239081 h 445809"/>
              <a:gd name="connsiteX20" fmla="*/ 712272 w 826277"/>
              <a:gd name="connsiteY20" fmla="*/ 233958 h 445809"/>
              <a:gd name="connsiteX21" fmla="*/ 754476 w 826277"/>
              <a:gd name="connsiteY21" fmla="*/ 245173 h 445809"/>
              <a:gd name="connsiteX22" fmla="*/ 790195 w 826277"/>
              <a:gd name="connsiteY22" fmla="*/ 272419 h 445809"/>
              <a:gd name="connsiteX23" fmla="*/ 825914 w 826277"/>
              <a:gd name="connsiteY23" fmla="*/ 260513 h 445809"/>
              <a:gd name="connsiteX24" fmla="*/ 784493 w 826277"/>
              <a:gd name="connsiteY24" fmla="*/ 221691 h 445809"/>
              <a:gd name="connsiteX25" fmla="*/ 707239 w 826277"/>
              <a:gd name="connsiteY25" fmla="*/ 193117 h 445809"/>
              <a:gd name="connsiteX26" fmla="*/ 637464 w 826277"/>
              <a:gd name="connsiteY26" fmla="*/ 150255 h 445809"/>
              <a:gd name="connsiteX27" fmla="*/ 533191 w 826277"/>
              <a:gd name="connsiteY27" fmla="*/ 136278 h 445809"/>
              <a:gd name="connsiteX28" fmla="*/ 466346 w 826277"/>
              <a:gd name="connsiteY28" fmla="*/ 34294 h 445809"/>
              <a:gd name="connsiteX29" fmla="*/ 340140 w 826277"/>
              <a:gd name="connsiteY29" fmla="*/ 136688 h 445809"/>
              <a:gd name="connsiteX30" fmla="*/ 232781 w 826277"/>
              <a:gd name="connsiteY30" fmla="*/ 115561 h 445809"/>
              <a:gd name="connsiteX31" fmla="*/ 171882 w 826277"/>
              <a:gd name="connsiteY31" fmla="*/ 81260 h 445809"/>
              <a:gd name="connsiteX32" fmla="*/ 125068 w 826277"/>
              <a:gd name="connsiteY32" fmla="*/ 39893 h 445809"/>
              <a:gd name="connsiteX33" fmla="*/ 133253 w 826277"/>
              <a:gd name="connsiteY33" fmla="*/ 1691 h 445809"/>
              <a:gd name="connsiteX34" fmla="*/ 94378 w 826277"/>
              <a:gd name="connsiteY34" fmla="*/ 9040 h 445809"/>
              <a:gd name="connsiteX0" fmla="*/ 94378 w 826277"/>
              <a:gd name="connsiteY0" fmla="*/ 9040 h 445809"/>
              <a:gd name="connsiteX1" fmla="*/ 60740 w 826277"/>
              <a:gd name="connsiteY1" fmla="*/ 21093 h 445809"/>
              <a:gd name="connsiteX2" fmla="*/ 36431 w 826277"/>
              <a:gd name="connsiteY2" fmla="*/ 57774 h 445809"/>
              <a:gd name="connsiteX3" fmla="*/ 20075 w 826277"/>
              <a:gd name="connsiteY3" fmla="*/ 112875 h 445809"/>
              <a:gd name="connsiteX4" fmla="*/ 0 w 826277"/>
              <a:gd name="connsiteY4" fmla="*/ 185280 h 445809"/>
              <a:gd name="connsiteX5" fmla="*/ 19279 w 826277"/>
              <a:gd name="connsiteY5" fmla="*/ 241463 h 445809"/>
              <a:gd name="connsiteX6" fmla="*/ 28369 w 826277"/>
              <a:gd name="connsiteY6" fmla="*/ 311081 h 445809"/>
              <a:gd name="connsiteX7" fmla="*/ 95535 w 826277"/>
              <a:gd name="connsiteY7" fmla="*/ 339483 h 445809"/>
              <a:gd name="connsiteX8" fmla="*/ 199448 w 826277"/>
              <a:gd name="connsiteY8" fmla="*/ 345206 h 445809"/>
              <a:gd name="connsiteX9" fmla="*/ 266985 w 826277"/>
              <a:gd name="connsiteY9" fmla="*/ 443537 h 445809"/>
              <a:gd name="connsiteX10" fmla="*/ 356476 w 826277"/>
              <a:gd name="connsiteY10" fmla="*/ 410201 h 445809"/>
              <a:gd name="connsiteX11" fmla="*/ 378240 w 826277"/>
              <a:gd name="connsiteY11" fmla="*/ 365288 h 445809"/>
              <a:gd name="connsiteX12" fmla="*/ 411090 w 826277"/>
              <a:gd name="connsiteY12" fmla="*/ 320786 h 445809"/>
              <a:gd name="connsiteX13" fmla="*/ 456821 w 826277"/>
              <a:gd name="connsiteY13" fmla="*/ 289087 h 445809"/>
              <a:gd name="connsiteX14" fmla="*/ 446632 w 826277"/>
              <a:gd name="connsiteY14" fmla="*/ 268321 h 445809"/>
              <a:gd name="connsiteX15" fmla="*/ 476210 w 826277"/>
              <a:gd name="connsiteY15" fmla="*/ 225818 h 445809"/>
              <a:gd name="connsiteX16" fmla="*/ 516351 w 826277"/>
              <a:gd name="connsiteY16" fmla="*/ 239081 h 445809"/>
              <a:gd name="connsiteX17" fmla="*/ 552184 w 826277"/>
              <a:gd name="connsiteY17" fmla="*/ 182405 h 445809"/>
              <a:gd name="connsiteX18" fmla="*/ 597315 w 826277"/>
              <a:gd name="connsiteY18" fmla="*/ 186694 h 445809"/>
              <a:gd name="connsiteX19" fmla="*/ 678276 w 826277"/>
              <a:gd name="connsiteY19" fmla="*/ 239081 h 445809"/>
              <a:gd name="connsiteX20" fmla="*/ 712272 w 826277"/>
              <a:gd name="connsiteY20" fmla="*/ 233958 h 445809"/>
              <a:gd name="connsiteX21" fmla="*/ 754476 w 826277"/>
              <a:gd name="connsiteY21" fmla="*/ 245173 h 445809"/>
              <a:gd name="connsiteX22" fmla="*/ 790195 w 826277"/>
              <a:gd name="connsiteY22" fmla="*/ 272419 h 445809"/>
              <a:gd name="connsiteX23" fmla="*/ 825914 w 826277"/>
              <a:gd name="connsiteY23" fmla="*/ 260513 h 445809"/>
              <a:gd name="connsiteX24" fmla="*/ 784493 w 826277"/>
              <a:gd name="connsiteY24" fmla="*/ 221691 h 445809"/>
              <a:gd name="connsiteX25" fmla="*/ 707239 w 826277"/>
              <a:gd name="connsiteY25" fmla="*/ 193117 h 445809"/>
              <a:gd name="connsiteX26" fmla="*/ 637464 w 826277"/>
              <a:gd name="connsiteY26" fmla="*/ 150255 h 445809"/>
              <a:gd name="connsiteX27" fmla="*/ 533191 w 826277"/>
              <a:gd name="connsiteY27" fmla="*/ 136278 h 445809"/>
              <a:gd name="connsiteX28" fmla="*/ 466346 w 826277"/>
              <a:gd name="connsiteY28" fmla="*/ 34294 h 445809"/>
              <a:gd name="connsiteX29" fmla="*/ 340140 w 826277"/>
              <a:gd name="connsiteY29" fmla="*/ 136688 h 445809"/>
              <a:gd name="connsiteX30" fmla="*/ 232781 w 826277"/>
              <a:gd name="connsiteY30" fmla="*/ 115561 h 445809"/>
              <a:gd name="connsiteX31" fmla="*/ 171882 w 826277"/>
              <a:gd name="connsiteY31" fmla="*/ 81260 h 445809"/>
              <a:gd name="connsiteX32" fmla="*/ 142848 w 826277"/>
              <a:gd name="connsiteY32" fmla="*/ 37353 h 445809"/>
              <a:gd name="connsiteX33" fmla="*/ 133253 w 826277"/>
              <a:gd name="connsiteY33" fmla="*/ 1691 h 445809"/>
              <a:gd name="connsiteX34" fmla="*/ 94378 w 826277"/>
              <a:gd name="connsiteY34" fmla="*/ 9040 h 445809"/>
              <a:gd name="connsiteX0" fmla="*/ 94378 w 826277"/>
              <a:gd name="connsiteY0" fmla="*/ 9040 h 445809"/>
              <a:gd name="connsiteX1" fmla="*/ 60740 w 826277"/>
              <a:gd name="connsiteY1" fmla="*/ 21093 h 445809"/>
              <a:gd name="connsiteX2" fmla="*/ 36431 w 826277"/>
              <a:gd name="connsiteY2" fmla="*/ 57774 h 445809"/>
              <a:gd name="connsiteX3" fmla="*/ 20075 w 826277"/>
              <a:gd name="connsiteY3" fmla="*/ 112875 h 445809"/>
              <a:gd name="connsiteX4" fmla="*/ 0 w 826277"/>
              <a:gd name="connsiteY4" fmla="*/ 185280 h 445809"/>
              <a:gd name="connsiteX5" fmla="*/ 19279 w 826277"/>
              <a:gd name="connsiteY5" fmla="*/ 241463 h 445809"/>
              <a:gd name="connsiteX6" fmla="*/ 28369 w 826277"/>
              <a:gd name="connsiteY6" fmla="*/ 311081 h 445809"/>
              <a:gd name="connsiteX7" fmla="*/ 95535 w 826277"/>
              <a:gd name="connsiteY7" fmla="*/ 339483 h 445809"/>
              <a:gd name="connsiteX8" fmla="*/ 199448 w 826277"/>
              <a:gd name="connsiteY8" fmla="*/ 345206 h 445809"/>
              <a:gd name="connsiteX9" fmla="*/ 266985 w 826277"/>
              <a:gd name="connsiteY9" fmla="*/ 443537 h 445809"/>
              <a:gd name="connsiteX10" fmla="*/ 356476 w 826277"/>
              <a:gd name="connsiteY10" fmla="*/ 410201 h 445809"/>
              <a:gd name="connsiteX11" fmla="*/ 378240 w 826277"/>
              <a:gd name="connsiteY11" fmla="*/ 365288 h 445809"/>
              <a:gd name="connsiteX12" fmla="*/ 411090 w 826277"/>
              <a:gd name="connsiteY12" fmla="*/ 320786 h 445809"/>
              <a:gd name="connsiteX13" fmla="*/ 456821 w 826277"/>
              <a:gd name="connsiteY13" fmla="*/ 289087 h 445809"/>
              <a:gd name="connsiteX14" fmla="*/ 446632 w 826277"/>
              <a:gd name="connsiteY14" fmla="*/ 268321 h 445809"/>
              <a:gd name="connsiteX15" fmla="*/ 476210 w 826277"/>
              <a:gd name="connsiteY15" fmla="*/ 225818 h 445809"/>
              <a:gd name="connsiteX16" fmla="*/ 516351 w 826277"/>
              <a:gd name="connsiteY16" fmla="*/ 239081 h 445809"/>
              <a:gd name="connsiteX17" fmla="*/ 552184 w 826277"/>
              <a:gd name="connsiteY17" fmla="*/ 182405 h 445809"/>
              <a:gd name="connsiteX18" fmla="*/ 597315 w 826277"/>
              <a:gd name="connsiteY18" fmla="*/ 186694 h 445809"/>
              <a:gd name="connsiteX19" fmla="*/ 678276 w 826277"/>
              <a:gd name="connsiteY19" fmla="*/ 239081 h 445809"/>
              <a:gd name="connsiteX20" fmla="*/ 712272 w 826277"/>
              <a:gd name="connsiteY20" fmla="*/ 233958 h 445809"/>
              <a:gd name="connsiteX21" fmla="*/ 754476 w 826277"/>
              <a:gd name="connsiteY21" fmla="*/ 245173 h 445809"/>
              <a:gd name="connsiteX22" fmla="*/ 790195 w 826277"/>
              <a:gd name="connsiteY22" fmla="*/ 272419 h 445809"/>
              <a:gd name="connsiteX23" fmla="*/ 825914 w 826277"/>
              <a:gd name="connsiteY23" fmla="*/ 260513 h 445809"/>
              <a:gd name="connsiteX24" fmla="*/ 784493 w 826277"/>
              <a:gd name="connsiteY24" fmla="*/ 221691 h 445809"/>
              <a:gd name="connsiteX25" fmla="*/ 707239 w 826277"/>
              <a:gd name="connsiteY25" fmla="*/ 193117 h 445809"/>
              <a:gd name="connsiteX26" fmla="*/ 637464 w 826277"/>
              <a:gd name="connsiteY26" fmla="*/ 150255 h 445809"/>
              <a:gd name="connsiteX27" fmla="*/ 533191 w 826277"/>
              <a:gd name="connsiteY27" fmla="*/ 136278 h 445809"/>
              <a:gd name="connsiteX28" fmla="*/ 466346 w 826277"/>
              <a:gd name="connsiteY28" fmla="*/ 34294 h 445809"/>
              <a:gd name="connsiteX29" fmla="*/ 340140 w 826277"/>
              <a:gd name="connsiteY29" fmla="*/ 136688 h 445809"/>
              <a:gd name="connsiteX30" fmla="*/ 232781 w 826277"/>
              <a:gd name="connsiteY30" fmla="*/ 115561 h 445809"/>
              <a:gd name="connsiteX31" fmla="*/ 187122 w 826277"/>
              <a:gd name="connsiteY31" fmla="*/ 73640 h 445809"/>
              <a:gd name="connsiteX32" fmla="*/ 142848 w 826277"/>
              <a:gd name="connsiteY32" fmla="*/ 37353 h 445809"/>
              <a:gd name="connsiteX33" fmla="*/ 133253 w 826277"/>
              <a:gd name="connsiteY33" fmla="*/ 1691 h 445809"/>
              <a:gd name="connsiteX34" fmla="*/ 94378 w 826277"/>
              <a:gd name="connsiteY34" fmla="*/ 9040 h 445809"/>
              <a:gd name="connsiteX0" fmla="*/ 94378 w 826277"/>
              <a:gd name="connsiteY0" fmla="*/ 9040 h 445809"/>
              <a:gd name="connsiteX1" fmla="*/ 60740 w 826277"/>
              <a:gd name="connsiteY1" fmla="*/ 21093 h 445809"/>
              <a:gd name="connsiteX2" fmla="*/ 36431 w 826277"/>
              <a:gd name="connsiteY2" fmla="*/ 57774 h 445809"/>
              <a:gd name="connsiteX3" fmla="*/ 20075 w 826277"/>
              <a:gd name="connsiteY3" fmla="*/ 112875 h 445809"/>
              <a:gd name="connsiteX4" fmla="*/ 0 w 826277"/>
              <a:gd name="connsiteY4" fmla="*/ 185280 h 445809"/>
              <a:gd name="connsiteX5" fmla="*/ 19279 w 826277"/>
              <a:gd name="connsiteY5" fmla="*/ 241463 h 445809"/>
              <a:gd name="connsiteX6" fmla="*/ 28369 w 826277"/>
              <a:gd name="connsiteY6" fmla="*/ 311081 h 445809"/>
              <a:gd name="connsiteX7" fmla="*/ 95535 w 826277"/>
              <a:gd name="connsiteY7" fmla="*/ 339483 h 445809"/>
              <a:gd name="connsiteX8" fmla="*/ 199448 w 826277"/>
              <a:gd name="connsiteY8" fmla="*/ 345206 h 445809"/>
              <a:gd name="connsiteX9" fmla="*/ 266985 w 826277"/>
              <a:gd name="connsiteY9" fmla="*/ 443537 h 445809"/>
              <a:gd name="connsiteX10" fmla="*/ 356476 w 826277"/>
              <a:gd name="connsiteY10" fmla="*/ 410201 h 445809"/>
              <a:gd name="connsiteX11" fmla="*/ 378240 w 826277"/>
              <a:gd name="connsiteY11" fmla="*/ 365288 h 445809"/>
              <a:gd name="connsiteX12" fmla="*/ 411090 w 826277"/>
              <a:gd name="connsiteY12" fmla="*/ 320786 h 445809"/>
              <a:gd name="connsiteX13" fmla="*/ 456821 w 826277"/>
              <a:gd name="connsiteY13" fmla="*/ 289087 h 445809"/>
              <a:gd name="connsiteX14" fmla="*/ 446632 w 826277"/>
              <a:gd name="connsiteY14" fmla="*/ 268321 h 445809"/>
              <a:gd name="connsiteX15" fmla="*/ 476210 w 826277"/>
              <a:gd name="connsiteY15" fmla="*/ 225818 h 445809"/>
              <a:gd name="connsiteX16" fmla="*/ 516351 w 826277"/>
              <a:gd name="connsiteY16" fmla="*/ 239081 h 445809"/>
              <a:gd name="connsiteX17" fmla="*/ 552184 w 826277"/>
              <a:gd name="connsiteY17" fmla="*/ 182405 h 445809"/>
              <a:gd name="connsiteX18" fmla="*/ 597315 w 826277"/>
              <a:gd name="connsiteY18" fmla="*/ 186694 h 445809"/>
              <a:gd name="connsiteX19" fmla="*/ 678276 w 826277"/>
              <a:gd name="connsiteY19" fmla="*/ 239081 h 445809"/>
              <a:gd name="connsiteX20" fmla="*/ 712272 w 826277"/>
              <a:gd name="connsiteY20" fmla="*/ 233958 h 445809"/>
              <a:gd name="connsiteX21" fmla="*/ 754476 w 826277"/>
              <a:gd name="connsiteY21" fmla="*/ 245173 h 445809"/>
              <a:gd name="connsiteX22" fmla="*/ 790195 w 826277"/>
              <a:gd name="connsiteY22" fmla="*/ 272419 h 445809"/>
              <a:gd name="connsiteX23" fmla="*/ 825914 w 826277"/>
              <a:gd name="connsiteY23" fmla="*/ 260513 h 445809"/>
              <a:gd name="connsiteX24" fmla="*/ 784493 w 826277"/>
              <a:gd name="connsiteY24" fmla="*/ 221691 h 445809"/>
              <a:gd name="connsiteX25" fmla="*/ 707239 w 826277"/>
              <a:gd name="connsiteY25" fmla="*/ 193117 h 445809"/>
              <a:gd name="connsiteX26" fmla="*/ 637464 w 826277"/>
              <a:gd name="connsiteY26" fmla="*/ 150255 h 445809"/>
              <a:gd name="connsiteX27" fmla="*/ 533191 w 826277"/>
              <a:gd name="connsiteY27" fmla="*/ 136278 h 445809"/>
              <a:gd name="connsiteX28" fmla="*/ 466346 w 826277"/>
              <a:gd name="connsiteY28" fmla="*/ 34294 h 445809"/>
              <a:gd name="connsiteX29" fmla="*/ 340140 w 826277"/>
              <a:gd name="connsiteY29" fmla="*/ 136688 h 445809"/>
              <a:gd name="connsiteX30" fmla="*/ 232781 w 826277"/>
              <a:gd name="connsiteY30" fmla="*/ 115561 h 445809"/>
              <a:gd name="connsiteX31" fmla="*/ 187122 w 826277"/>
              <a:gd name="connsiteY31" fmla="*/ 73640 h 445809"/>
              <a:gd name="connsiteX32" fmla="*/ 142848 w 826277"/>
              <a:gd name="connsiteY32" fmla="*/ 37353 h 445809"/>
              <a:gd name="connsiteX33" fmla="*/ 125351 w 826277"/>
              <a:gd name="connsiteY33" fmla="*/ 18895 h 445809"/>
              <a:gd name="connsiteX34" fmla="*/ 133253 w 826277"/>
              <a:gd name="connsiteY34" fmla="*/ 1691 h 445809"/>
              <a:gd name="connsiteX35" fmla="*/ 94378 w 826277"/>
              <a:gd name="connsiteY35" fmla="*/ 9040 h 445809"/>
              <a:gd name="connsiteX0" fmla="*/ 94378 w 826277"/>
              <a:gd name="connsiteY0" fmla="*/ 9040 h 445809"/>
              <a:gd name="connsiteX1" fmla="*/ 60740 w 826277"/>
              <a:gd name="connsiteY1" fmla="*/ 21093 h 445809"/>
              <a:gd name="connsiteX2" fmla="*/ 36431 w 826277"/>
              <a:gd name="connsiteY2" fmla="*/ 57774 h 445809"/>
              <a:gd name="connsiteX3" fmla="*/ 20075 w 826277"/>
              <a:gd name="connsiteY3" fmla="*/ 112875 h 445809"/>
              <a:gd name="connsiteX4" fmla="*/ 0 w 826277"/>
              <a:gd name="connsiteY4" fmla="*/ 185280 h 445809"/>
              <a:gd name="connsiteX5" fmla="*/ 19279 w 826277"/>
              <a:gd name="connsiteY5" fmla="*/ 241463 h 445809"/>
              <a:gd name="connsiteX6" fmla="*/ 28369 w 826277"/>
              <a:gd name="connsiteY6" fmla="*/ 311081 h 445809"/>
              <a:gd name="connsiteX7" fmla="*/ 95535 w 826277"/>
              <a:gd name="connsiteY7" fmla="*/ 339483 h 445809"/>
              <a:gd name="connsiteX8" fmla="*/ 199448 w 826277"/>
              <a:gd name="connsiteY8" fmla="*/ 345206 h 445809"/>
              <a:gd name="connsiteX9" fmla="*/ 266985 w 826277"/>
              <a:gd name="connsiteY9" fmla="*/ 443537 h 445809"/>
              <a:gd name="connsiteX10" fmla="*/ 356476 w 826277"/>
              <a:gd name="connsiteY10" fmla="*/ 410201 h 445809"/>
              <a:gd name="connsiteX11" fmla="*/ 378240 w 826277"/>
              <a:gd name="connsiteY11" fmla="*/ 365288 h 445809"/>
              <a:gd name="connsiteX12" fmla="*/ 411090 w 826277"/>
              <a:gd name="connsiteY12" fmla="*/ 320786 h 445809"/>
              <a:gd name="connsiteX13" fmla="*/ 456821 w 826277"/>
              <a:gd name="connsiteY13" fmla="*/ 289087 h 445809"/>
              <a:gd name="connsiteX14" fmla="*/ 446632 w 826277"/>
              <a:gd name="connsiteY14" fmla="*/ 268321 h 445809"/>
              <a:gd name="connsiteX15" fmla="*/ 476210 w 826277"/>
              <a:gd name="connsiteY15" fmla="*/ 225818 h 445809"/>
              <a:gd name="connsiteX16" fmla="*/ 516351 w 826277"/>
              <a:gd name="connsiteY16" fmla="*/ 239081 h 445809"/>
              <a:gd name="connsiteX17" fmla="*/ 552184 w 826277"/>
              <a:gd name="connsiteY17" fmla="*/ 182405 h 445809"/>
              <a:gd name="connsiteX18" fmla="*/ 597315 w 826277"/>
              <a:gd name="connsiteY18" fmla="*/ 186694 h 445809"/>
              <a:gd name="connsiteX19" fmla="*/ 678276 w 826277"/>
              <a:gd name="connsiteY19" fmla="*/ 239081 h 445809"/>
              <a:gd name="connsiteX20" fmla="*/ 712272 w 826277"/>
              <a:gd name="connsiteY20" fmla="*/ 233958 h 445809"/>
              <a:gd name="connsiteX21" fmla="*/ 754476 w 826277"/>
              <a:gd name="connsiteY21" fmla="*/ 245173 h 445809"/>
              <a:gd name="connsiteX22" fmla="*/ 790195 w 826277"/>
              <a:gd name="connsiteY22" fmla="*/ 272419 h 445809"/>
              <a:gd name="connsiteX23" fmla="*/ 825914 w 826277"/>
              <a:gd name="connsiteY23" fmla="*/ 260513 h 445809"/>
              <a:gd name="connsiteX24" fmla="*/ 784493 w 826277"/>
              <a:gd name="connsiteY24" fmla="*/ 221691 h 445809"/>
              <a:gd name="connsiteX25" fmla="*/ 707239 w 826277"/>
              <a:gd name="connsiteY25" fmla="*/ 193117 h 445809"/>
              <a:gd name="connsiteX26" fmla="*/ 637464 w 826277"/>
              <a:gd name="connsiteY26" fmla="*/ 150255 h 445809"/>
              <a:gd name="connsiteX27" fmla="*/ 533191 w 826277"/>
              <a:gd name="connsiteY27" fmla="*/ 136278 h 445809"/>
              <a:gd name="connsiteX28" fmla="*/ 466346 w 826277"/>
              <a:gd name="connsiteY28" fmla="*/ 34294 h 445809"/>
              <a:gd name="connsiteX29" fmla="*/ 340140 w 826277"/>
              <a:gd name="connsiteY29" fmla="*/ 136688 h 445809"/>
              <a:gd name="connsiteX30" fmla="*/ 232781 w 826277"/>
              <a:gd name="connsiteY30" fmla="*/ 115561 h 445809"/>
              <a:gd name="connsiteX31" fmla="*/ 188851 w 826277"/>
              <a:gd name="connsiteY31" fmla="*/ 92555 h 445809"/>
              <a:gd name="connsiteX32" fmla="*/ 187122 w 826277"/>
              <a:gd name="connsiteY32" fmla="*/ 73640 h 445809"/>
              <a:gd name="connsiteX33" fmla="*/ 142848 w 826277"/>
              <a:gd name="connsiteY33" fmla="*/ 37353 h 445809"/>
              <a:gd name="connsiteX34" fmla="*/ 125351 w 826277"/>
              <a:gd name="connsiteY34" fmla="*/ 18895 h 445809"/>
              <a:gd name="connsiteX35" fmla="*/ 133253 w 826277"/>
              <a:gd name="connsiteY35" fmla="*/ 1691 h 445809"/>
              <a:gd name="connsiteX36" fmla="*/ 94378 w 826277"/>
              <a:gd name="connsiteY36" fmla="*/ 9040 h 445809"/>
              <a:gd name="connsiteX0" fmla="*/ 94379 w 826278"/>
              <a:gd name="connsiteY0" fmla="*/ 9040 h 445809"/>
              <a:gd name="connsiteX1" fmla="*/ 60741 w 826278"/>
              <a:gd name="connsiteY1" fmla="*/ 21093 h 445809"/>
              <a:gd name="connsiteX2" fmla="*/ 36432 w 826278"/>
              <a:gd name="connsiteY2" fmla="*/ 57774 h 445809"/>
              <a:gd name="connsiteX3" fmla="*/ 20076 w 826278"/>
              <a:gd name="connsiteY3" fmla="*/ 112875 h 445809"/>
              <a:gd name="connsiteX4" fmla="*/ 1 w 826278"/>
              <a:gd name="connsiteY4" fmla="*/ 185280 h 445809"/>
              <a:gd name="connsiteX5" fmla="*/ 11660 w 826278"/>
              <a:gd name="connsiteY5" fmla="*/ 246543 h 445809"/>
              <a:gd name="connsiteX6" fmla="*/ 28370 w 826278"/>
              <a:gd name="connsiteY6" fmla="*/ 311081 h 445809"/>
              <a:gd name="connsiteX7" fmla="*/ 95536 w 826278"/>
              <a:gd name="connsiteY7" fmla="*/ 339483 h 445809"/>
              <a:gd name="connsiteX8" fmla="*/ 199449 w 826278"/>
              <a:gd name="connsiteY8" fmla="*/ 345206 h 445809"/>
              <a:gd name="connsiteX9" fmla="*/ 266986 w 826278"/>
              <a:gd name="connsiteY9" fmla="*/ 443537 h 445809"/>
              <a:gd name="connsiteX10" fmla="*/ 356477 w 826278"/>
              <a:gd name="connsiteY10" fmla="*/ 410201 h 445809"/>
              <a:gd name="connsiteX11" fmla="*/ 378241 w 826278"/>
              <a:gd name="connsiteY11" fmla="*/ 365288 h 445809"/>
              <a:gd name="connsiteX12" fmla="*/ 411091 w 826278"/>
              <a:gd name="connsiteY12" fmla="*/ 320786 h 445809"/>
              <a:gd name="connsiteX13" fmla="*/ 456822 w 826278"/>
              <a:gd name="connsiteY13" fmla="*/ 289087 h 445809"/>
              <a:gd name="connsiteX14" fmla="*/ 446633 w 826278"/>
              <a:gd name="connsiteY14" fmla="*/ 268321 h 445809"/>
              <a:gd name="connsiteX15" fmla="*/ 476211 w 826278"/>
              <a:gd name="connsiteY15" fmla="*/ 225818 h 445809"/>
              <a:gd name="connsiteX16" fmla="*/ 516352 w 826278"/>
              <a:gd name="connsiteY16" fmla="*/ 239081 h 445809"/>
              <a:gd name="connsiteX17" fmla="*/ 552185 w 826278"/>
              <a:gd name="connsiteY17" fmla="*/ 182405 h 445809"/>
              <a:gd name="connsiteX18" fmla="*/ 597316 w 826278"/>
              <a:gd name="connsiteY18" fmla="*/ 186694 h 445809"/>
              <a:gd name="connsiteX19" fmla="*/ 678277 w 826278"/>
              <a:gd name="connsiteY19" fmla="*/ 239081 h 445809"/>
              <a:gd name="connsiteX20" fmla="*/ 712273 w 826278"/>
              <a:gd name="connsiteY20" fmla="*/ 233958 h 445809"/>
              <a:gd name="connsiteX21" fmla="*/ 754477 w 826278"/>
              <a:gd name="connsiteY21" fmla="*/ 245173 h 445809"/>
              <a:gd name="connsiteX22" fmla="*/ 790196 w 826278"/>
              <a:gd name="connsiteY22" fmla="*/ 272419 h 445809"/>
              <a:gd name="connsiteX23" fmla="*/ 825915 w 826278"/>
              <a:gd name="connsiteY23" fmla="*/ 260513 h 445809"/>
              <a:gd name="connsiteX24" fmla="*/ 784494 w 826278"/>
              <a:gd name="connsiteY24" fmla="*/ 221691 h 445809"/>
              <a:gd name="connsiteX25" fmla="*/ 707240 w 826278"/>
              <a:gd name="connsiteY25" fmla="*/ 193117 h 445809"/>
              <a:gd name="connsiteX26" fmla="*/ 637465 w 826278"/>
              <a:gd name="connsiteY26" fmla="*/ 150255 h 445809"/>
              <a:gd name="connsiteX27" fmla="*/ 533192 w 826278"/>
              <a:gd name="connsiteY27" fmla="*/ 136278 h 445809"/>
              <a:gd name="connsiteX28" fmla="*/ 466347 w 826278"/>
              <a:gd name="connsiteY28" fmla="*/ 34294 h 445809"/>
              <a:gd name="connsiteX29" fmla="*/ 340141 w 826278"/>
              <a:gd name="connsiteY29" fmla="*/ 136688 h 445809"/>
              <a:gd name="connsiteX30" fmla="*/ 232782 w 826278"/>
              <a:gd name="connsiteY30" fmla="*/ 115561 h 445809"/>
              <a:gd name="connsiteX31" fmla="*/ 188852 w 826278"/>
              <a:gd name="connsiteY31" fmla="*/ 92555 h 445809"/>
              <a:gd name="connsiteX32" fmla="*/ 187123 w 826278"/>
              <a:gd name="connsiteY32" fmla="*/ 73640 h 445809"/>
              <a:gd name="connsiteX33" fmla="*/ 142849 w 826278"/>
              <a:gd name="connsiteY33" fmla="*/ 37353 h 445809"/>
              <a:gd name="connsiteX34" fmla="*/ 125352 w 826278"/>
              <a:gd name="connsiteY34" fmla="*/ 18895 h 445809"/>
              <a:gd name="connsiteX35" fmla="*/ 133254 w 826278"/>
              <a:gd name="connsiteY35" fmla="*/ 1691 h 445809"/>
              <a:gd name="connsiteX36" fmla="*/ 94379 w 826278"/>
              <a:gd name="connsiteY36" fmla="*/ 9040 h 445809"/>
              <a:gd name="connsiteX0" fmla="*/ 94379 w 826278"/>
              <a:gd name="connsiteY0" fmla="*/ 9040 h 445809"/>
              <a:gd name="connsiteX1" fmla="*/ 60741 w 826278"/>
              <a:gd name="connsiteY1" fmla="*/ 21093 h 445809"/>
              <a:gd name="connsiteX2" fmla="*/ 36432 w 826278"/>
              <a:gd name="connsiteY2" fmla="*/ 57774 h 445809"/>
              <a:gd name="connsiteX3" fmla="*/ 20076 w 826278"/>
              <a:gd name="connsiteY3" fmla="*/ 112875 h 445809"/>
              <a:gd name="connsiteX4" fmla="*/ 1 w 826278"/>
              <a:gd name="connsiteY4" fmla="*/ 185280 h 445809"/>
              <a:gd name="connsiteX5" fmla="*/ 11660 w 826278"/>
              <a:gd name="connsiteY5" fmla="*/ 246543 h 445809"/>
              <a:gd name="connsiteX6" fmla="*/ 28370 w 826278"/>
              <a:gd name="connsiteY6" fmla="*/ 311081 h 445809"/>
              <a:gd name="connsiteX7" fmla="*/ 95536 w 826278"/>
              <a:gd name="connsiteY7" fmla="*/ 339483 h 445809"/>
              <a:gd name="connsiteX8" fmla="*/ 199449 w 826278"/>
              <a:gd name="connsiteY8" fmla="*/ 345206 h 445809"/>
              <a:gd name="connsiteX9" fmla="*/ 266986 w 826278"/>
              <a:gd name="connsiteY9" fmla="*/ 443537 h 445809"/>
              <a:gd name="connsiteX10" fmla="*/ 356477 w 826278"/>
              <a:gd name="connsiteY10" fmla="*/ 410201 h 445809"/>
              <a:gd name="connsiteX11" fmla="*/ 378241 w 826278"/>
              <a:gd name="connsiteY11" fmla="*/ 365288 h 445809"/>
              <a:gd name="connsiteX12" fmla="*/ 411091 w 826278"/>
              <a:gd name="connsiteY12" fmla="*/ 320786 h 445809"/>
              <a:gd name="connsiteX13" fmla="*/ 456822 w 826278"/>
              <a:gd name="connsiteY13" fmla="*/ 289087 h 445809"/>
              <a:gd name="connsiteX14" fmla="*/ 446633 w 826278"/>
              <a:gd name="connsiteY14" fmla="*/ 268321 h 445809"/>
              <a:gd name="connsiteX15" fmla="*/ 476211 w 826278"/>
              <a:gd name="connsiteY15" fmla="*/ 225818 h 445809"/>
              <a:gd name="connsiteX16" fmla="*/ 516352 w 826278"/>
              <a:gd name="connsiteY16" fmla="*/ 239081 h 445809"/>
              <a:gd name="connsiteX17" fmla="*/ 552185 w 826278"/>
              <a:gd name="connsiteY17" fmla="*/ 182405 h 445809"/>
              <a:gd name="connsiteX18" fmla="*/ 597316 w 826278"/>
              <a:gd name="connsiteY18" fmla="*/ 186694 h 445809"/>
              <a:gd name="connsiteX19" fmla="*/ 678277 w 826278"/>
              <a:gd name="connsiteY19" fmla="*/ 239081 h 445809"/>
              <a:gd name="connsiteX20" fmla="*/ 712273 w 826278"/>
              <a:gd name="connsiteY20" fmla="*/ 233958 h 445809"/>
              <a:gd name="connsiteX21" fmla="*/ 754477 w 826278"/>
              <a:gd name="connsiteY21" fmla="*/ 245173 h 445809"/>
              <a:gd name="connsiteX22" fmla="*/ 790196 w 826278"/>
              <a:gd name="connsiteY22" fmla="*/ 272419 h 445809"/>
              <a:gd name="connsiteX23" fmla="*/ 825915 w 826278"/>
              <a:gd name="connsiteY23" fmla="*/ 260513 h 445809"/>
              <a:gd name="connsiteX24" fmla="*/ 784494 w 826278"/>
              <a:gd name="connsiteY24" fmla="*/ 221691 h 445809"/>
              <a:gd name="connsiteX25" fmla="*/ 707240 w 826278"/>
              <a:gd name="connsiteY25" fmla="*/ 193117 h 445809"/>
              <a:gd name="connsiteX26" fmla="*/ 637465 w 826278"/>
              <a:gd name="connsiteY26" fmla="*/ 150255 h 445809"/>
              <a:gd name="connsiteX27" fmla="*/ 533192 w 826278"/>
              <a:gd name="connsiteY27" fmla="*/ 136278 h 445809"/>
              <a:gd name="connsiteX28" fmla="*/ 466347 w 826278"/>
              <a:gd name="connsiteY28" fmla="*/ 34294 h 445809"/>
              <a:gd name="connsiteX29" fmla="*/ 340141 w 826278"/>
              <a:gd name="connsiteY29" fmla="*/ 136688 h 445809"/>
              <a:gd name="connsiteX30" fmla="*/ 232782 w 826278"/>
              <a:gd name="connsiteY30" fmla="*/ 115561 h 445809"/>
              <a:gd name="connsiteX31" fmla="*/ 188852 w 826278"/>
              <a:gd name="connsiteY31" fmla="*/ 92555 h 445809"/>
              <a:gd name="connsiteX32" fmla="*/ 171883 w 826278"/>
              <a:gd name="connsiteY32" fmla="*/ 78720 h 445809"/>
              <a:gd name="connsiteX33" fmla="*/ 142849 w 826278"/>
              <a:gd name="connsiteY33" fmla="*/ 37353 h 445809"/>
              <a:gd name="connsiteX34" fmla="*/ 125352 w 826278"/>
              <a:gd name="connsiteY34" fmla="*/ 18895 h 445809"/>
              <a:gd name="connsiteX35" fmla="*/ 133254 w 826278"/>
              <a:gd name="connsiteY35" fmla="*/ 1691 h 445809"/>
              <a:gd name="connsiteX36" fmla="*/ 94379 w 826278"/>
              <a:gd name="connsiteY36" fmla="*/ 9040 h 445809"/>
              <a:gd name="connsiteX0" fmla="*/ 94379 w 826278"/>
              <a:gd name="connsiteY0" fmla="*/ 9040 h 445809"/>
              <a:gd name="connsiteX1" fmla="*/ 60741 w 826278"/>
              <a:gd name="connsiteY1" fmla="*/ 21093 h 445809"/>
              <a:gd name="connsiteX2" fmla="*/ 36432 w 826278"/>
              <a:gd name="connsiteY2" fmla="*/ 57774 h 445809"/>
              <a:gd name="connsiteX3" fmla="*/ 20076 w 826278"/>
              <a:gd name="connsiteY3" fmla="*/ 112875 h 445809"/>
              <a:gd name="connsiteX4" fmla="*/ 1 w 826278"/>
              <a:gd name="connsiteY4" fmla="*/ 185280 h 445809"/>
              <a:gd name="connsiteX5" fmla="*/ 11660 w 826278"/>
              <a:gd name="connsiteY5" fmla="*/ 246543 h 445809"/>
              <a:gd name="connsiteX6" fmla="*/ 28370 w 826278"/>
              <a:gd name="connsiteY6" fmla="*/ 311081 h 445809"/>
              <a:gd name="connsiteX7" fmla="*/ 95536 w 826278"/>
              <a:gd name="connsiteY7" fmla="*/ 339483 h 445809"/>
              <a:gd name="connsiteX8" fmla="*/ 199449 w 826278"/>
              <a:gd name="connsiteY8" fmla="*/ 345206 h 445809"/>
              <a:gd name="connsiteX9" fmla="*/ 266986 w 826278"/>
              <a:gd name="connsiteY9" fmla="*/ 443537 h 445809"/>
              <a:gd name="connsiteX10" fmla="*/ 356477 w 826278"/>
              <a:gd name="connsiteY10" fmla="*/ 410201 h 445809"/>
              <a:gd name="connsiteX11" fmla="*/ 378241 w 826278"/>
              <a:gd name="connsiteY11" fmla="*/ 365288 h 445809"/>
              <a:gd name="connsiteX12" fmla="*/ 411091 w 826278"/>
              <a:gd name="connsiteY12" fmla="*/ 320786 h 445809"/>
              <a:gd name="connsiteX13" fmla="*/ 456822 w 826278"/>
              <a:gd name="connsiteY13" fmla="*/ 289087 h 445809"/>
              <a:gd name="connsiteX14" fmla="*/ 446633 w 826278"/>
              <a:gd name="connsiteY14" fmla="*/ 268321 h 445809"/>
              <a:gd name="connsiteX15" fmla="*/ 476211 w 826278"/>
              <a:gd name="connsiteY15" fmla="*/ 225818 h 445809"/>
              <a:gd name="connsiteX16" fmla="*/ 516352 w 826278"/>
              <a:gd name="connsiteY16" fmla="*/ 239081 h 445809"/>
              <a:gd name="connsiteX17" fmla="*/ 552185 w 826278"/>
              <a:gd name="connsiteY17" fmla="*/ 182405 h 445809"/>
              <a:gd name="connsiteX18" fmla="*/ 597316 w 826278"/>
              <a:gd name="connsiteY18" fmla="*/ 186694 h 445809"/>
              <a:gd name="connsiteX19" fmla="*/ 678277 w 826278"/>
              <a:gd name="connsiteY19" fmla="*/ 239081 h 445809"/>
              <a:gd name="connsiteX20" fmla="*/ 712273 w 826278"/>
              <a:gd name="connsiteY20" fmla="*/ 233958 h 445809"/>
              <a:gd name="connsiteX21" fmla="*/ 754477 w 826278"/>
              <a:gd name="connsiteY21" fmla="*/ 245173 h 445809"/>
              <a:gd name="connsiteX22" fmla="*/ 790196 w 826278"/>
              <a:gd name="connsiteY22" fmla="*/ 272419 h 445809"/>
              <a:gd name="connsiteX23" fmla="*/ 825915 w 826278"/>
              <a:gd name="connsiteY23" fmla="*/ 260513 h 445809"/>
              <a:gd name="connsiteX24" fmla="*/ 784494 w 826278"/>
              <a:gd name="connsiteY24" fmla="*/ 221691 h 445809"/>
              <a:gd name="connsiteX25" fmla="*/ 707240 w 826278"/>
              <a:gd name="connsiteY25" fmla="*/ 193117 h 445809"/>
              <a:gd name="connsiteX26" fmla="*/ 637465 w 826278"/>
              <a:gd name="connsiteY26" fmla="*/ 150255 h 445809"/>
              <a:gd name="connsiteX27" fmla="*/ 533192 w 826278"/>
              <a:gd name="connsiteY27" fmla="*/ 136278 h 445809"/>
              <a:gd name="connsiteX28" fmla="*/ 466347 w 826278"/>
              <a:gd name="connsiteY28" fmla="*/ 34294 h 445809"/>
              <a:gd name="connsiteX29" fmla="*/ 340141 w 826278"/>
              <a:gd name="connsiteY29" fmla="*/ 136688 h 445809"/>
              <a:gd name="connsiteX30" fmla="*/ 232782 w 826278"/>
              <a:gd name="connsiteY30" fmla="*/ 115561 h 445809"/>
              <a:gd name="connsiteX31" fmla="*/ 188852 w 826278"/>
              <a:gd name="connsiteY31" fmla="*/ 92555 h 445809"/>
              <a:gd name="connsiteX32" fmla="*/ 142849 w 826278"/>
              <a:gd name="connsiteY32" fmla="*/ 37353 h 445809"/>
              <a:gd name="connsiteX33" fmla="*/ 125352 w 826278"/>
              <a:gd name="connsiteY33" fmla="*/ 18895 h 445809"/>
              <a:gd name="connsiteX34" fmla="*/ 133254 w 826278"/>
              <a:gd name="connsiteY34" fmla="*/ 1691 h 445809"/>
              <a:gd name="connsiteX35" fmla="*/ 94379 w 826278"/>
              <a:gd name="connsiteY35" fmla="*/ 9040 h 445809"/>
              <a:gd name="connsiteX0" fmla="*/ 94379 w 826278"/>
              <a:gd name="connsiteY0" fmla="*/ 9040 h 445809"/>
              <a:gd name="connsiteX1" fmla="*/ 60741 w 826278"/>
              <a:gd name="connsiteY1" fmla="*/ 21093 h 445809"/>
              <a:gd name="connsiteX2" fmla="*/ 36432 w 826278"/>
              <a:gd name="connsiteY2" fmla="*/ 57774 h 445809"/>
              <a:gd name="connsiteX3" fmla="*/ 20076 w 826278"/>
              <a:gd name="connsiteY3" fmla="*/ 112875 h 445809"/>
              <a:gd name="connsiteX4" fmla="*/ 1 w 826278"/>
              <a:gd name="connsiteY4" fmla="*/ 185280 h 445809"/>
              <a:gd name="connsiteX5" fmla="*/ 11660 w 826278"/>
              <a:gd name="connsiteY5" fmla="*/ 246543 h 445809"/>
              <a:gd name="connsiteX6" fmla="*/ 28370 w 826278"/>
              <a:gd name="connsiteY6" fmla="*/ 311081 h 445809"/>
              <a:gd name="connsiteX7" fmla="*/ 95536 w 826278"/>
              <a:gd name="connsiteY7" fmla="*/ 339483 h 445809"/>
              <a:gd name="connsiteX8" fmla="*/ 199449 w 826278"/>
              <a:gd name="connsiteY8" fmla="*/ 345206 h 445809"/>
              <a:gd name="connsiteX9" fmla="*/ 266986 w 826278"/>
              <a:gd name="connsiteY9" fmla="*/ 443537 h 445809"/>
              <a:gd name="connsiteX10" fmla="*/ 356477 w 826278"/>
              <a:gd name="connsiteY10" fmla="*/ 410201 h 445809"/>
              <a:gd name="connsiteX11" fmla="*/ 378241 w 826278"/>
              <a:gd name="connsiteY11" fmla="*/ 365288 h 445809"/>
              <a:gd name="connsiteX12" fmla="*/ 411091 w 826278"/>
              <a:gd name="connsiteY12" fmla="*/ 320786 h 445809"/>
              <a:gd name="connsiteX13" fmla="*/ 456822 w 826278"/>
              <a:gd name="connsiteY13" fmla="*/ 289087 h 445809"/>
              <a:gd name="connsiteX14" fmla="*/ 446633 w 826278"/>
              <a:gd name="connsiteY14" fmla="*/ 268321 h 445809"/>
              <a:gd name="connsiteX15" fmla="*/ 476211 w 826278"/>
              <a:gd name="connsiteY15" fmla="*/ 225818 h 445809"/>
              <a:gd name="connsiteX16" fmla="*/ 516352 w 826278"/>
              <a:gd name="connsiteY16" fmla="*/ 239081 h 445809"/>
              <a:gd name="connsiteX17" fmla="*/ 552185 w 826278"/>
              <a:gd name="connsiteY17" fmla="*/ 182405 h 445809"/>
              <a:gd name="connsiteX18" fmla="*/ 597316 w 826278"/>
              <a:gd name="connsiteY18" fmla="*/ 186694 h 445809"/>
              <a:gd name="connsiteX19" fmla="*/ 678277 w 826278"/>
              <a:gd name="connsiteY19" fmla="*/ 239081 h 445809"/>
              <a:gd name="connsiteX20" fmla="*/ 712273 w 826278"/>
              <a:gd name="connsiteY20" fmla="*/ 233958 h 445809"/>
              <a:gd name="connsiteX21" fmla="*/ 754477 w 826278"/>
              <a:gd name="connsiteY21" fmla="*/ 245173 h 445809"/>
              <a:gd name="connsiteX22" fmla="*/ 790196 w 826278"/>
              <a:gd name="connsiteY22" fmla="*/ 272419 h 445809"/>
              <a:gd name="connsiteX23" fmla="*/ 825915 w 826278"/>
              <a:gd name="connsiteY23" fmla="*/ 260513 h 445809"/>
              <a:gd name="connsiteX24" fmla="*/ 784494 w 826278"/>
              <a:gd name="connsiteY24" fmla="*/ 221691 h 445809"/>
              <a:gd name="connsiteX25" fmla="*/ 707240 w 826278"/>
              <a:gd name="connsiteY25" fmla="*/ 193117 h 445809"/>
              <a:gd name="connsiteX26" fmla="*/ 637465 w 826278"/>
              <a:gd name="connsiteY26" fmla="*/ 150255 h 445809"/>
              <a:gd name="connsiteX27" fmla="*/ 533192 w 826278"/>
              <a:gd name="connsiteY27" fmla="*/ 136278 h 445809"/>
              <a:gd name="connsiteX28" fmla="*/ 466347 w 826278"/>
              <a:gd name="connsiteY28" fmla="*/ 34294 h 445809"/>
              <a:gd name="connsiteX29" fmla="*/ 340141 w 826278"/>
              <a:gd name="connsiteY29" fmla="*/ 136688 h 445809"/>
              <a:gd name="connsiteX30" fmla="*/ 232782 w 826278"/>
              <a:gd name="connsiteY30" fmla="*/ 115561 h 445809"/>
              <a:gd name="connsiteX31" fmla="*/ 142849 w 826278"/>
              <a:gd name="connsiteY31" fmla="*/ 37353 h 445809"/>
              <a:gd name="connsiteX32" fmla="*/ 125352 w 826278"/>
              <a:gd name="connsiteY32" fmla="*/ 18895 h 445809"/>
              <a:gd name="connsiteX33" fmla="*/ 133254 w 826278"/>
              <a:gd name="connsiteY33" fmla="*/ 1691 h 445809"/>
              <a:gd name="connsiteX34" fmla="*/ 94379 w 826278"/>
              <a:gd name="connsiteY34" fmla="*/ 9040 h 445809"/>
              <a:gd name="connsiteX0" fmla="*/ 133254 w 826278"/>
              <a:gd name="connsiteY0" fmla="*/ 0 h 444118"/>
              <a:gd name="connsiteX1" fmla="*/ 60741 w 826278"/>
              <a:gd name="connsiteY1" fmla="*/ 19402 h 444118"/>
              <a:gd name="connsiteX2" fmla="*/ 36432 w 826278"/>
              <a:gd name="connsiteY2" fmla="*/ 56083 h 444118"/>
              <a:gd name="connsiteX3" fmla="*/ 20076 w 826278"/>
              <a:gd name="connsiteY3" fmla="*/ 111184 h 444118"/>
              <a:gd name="connsiteX4" fmla="*/ 1 w 826278"/>
              <a:gd name="connsiteY4" fmla="*/ 183589 h 444118"/>
              <a:gd name="connsiteX5" fmla="*/ 11660 w 826278"/>
              <a:gd name="connsiteY5" fmla="*/ 244852 h 444118"/>
              <a:gd name="connsiteX6" fmla="*/ 28370 w 826278"/>
              <a:gd name="connsiteY6" fmla="*/ 309390 h 444118"/>
              <a:gd name="connsiteX7" fmla="*/ 95536 w 826278"/>
              <a:gd name="connsiteY7" fmla="*/ 337792 h 444118"/>
              <a:gd name="connsiteX8" fmla="*/ 199449 w 826278"/>
              <a:gd name="connsiteY8" fmla="*/ 343515 h 444118"/>
              <a:gd name="connsiteX9" fmla="*/ 266986 w 826278"/>
              <a:gd name="connsiteY9" fmla="*/ 441846 h 444118"/>
              <a:gd name="connsiteX10" fmla="*/ 356477 w 826278"/>
              <a:gd name="connsiteY10" fmla="*/ 408510 h 444118"/>
              <a:gd name="connsiteX11" fmla="*/ 378241 w 826278"/>
              <a:gd name="connsiteY11" fmla="*/ 363597 h 444118"/>
              <a:gd name="connsiteX12" fmla="*/ 411091 w 826278"/>
              <a:gd name="connsiteY12" fmla="*/ 319095 h 444118"/>
              <a:gd name="connsiteX13" fmla="*/ 456822 w 826278"/>
              <a:gd name="connsiteY13" fmla="*/ 287396 h 444118"/>
              <a:gd name="connsiteX14" fmla="*/ 446633 w 826278"/>
              <a:gd name="connsiteY14" fmla="*/ 266630 h 444118"/>
              <a:gd name="connsiteX15" fmla="*/ 476211 w 826278"/>
              <a:gd name="connsiteY15" fmla="*/ 224127 h 444118"/>
              <a:gd name="connsiteX16" fmla="*/ 516352 w 826278"/>
              <a:gd name="connsiteY16" fmla="*/ 237390 h 444118"/>
              <a:gd name="connsiteX17" fmla="*/ 552185 w 826278"/>
              <a:gd name="connsiteY17" fmla="*/ 180714 h 444118"/>
              <a:gd name="connsiteX18" fmla="*/ 597316 w 826278"/>
              <a:gd name="connsiteY18" fmla="*/ 185003 h 444118"/>
              <a:gd name="connsiteX19" fmla="*/ 678277 w 826278"/>
              <a:gd name="connsiteY19" fmla="*/ 237390 h 444118"/>
              <a:gd name="connsiteX20" fmla="*/ 712273 w 826278"/>
              <a:gd name="connsiteY20" fmla="*/ 232267 h 444118"/>
              <a:gd name="connsiteX21" fmla="*/ 754477 w 826278"/>
              <a:gd name="connsiteY21" fmla="*/ 243482 h 444118"/>
              <a:gd name="connsiteX22" fmla="*/ 790196 w 826278"/>
              <a:gd name="connsiteY22" fmla="*/ 270728 h 444118"/>
              <a:gd name="connsiteX23" fmla="*/ 825915 w 826278"/>
              <a:gd name="connsiteY23" fmla="*/ 258822 h 444118"/>
              <a:gd name="connsiteX24" fmla="*/ 784494 w 826278"/>
              <a:gd name="connsiteY24" fmla="*/ 220000 h 444118"/>
              <a:gd name="connsiteX25" fmla="*/ 707240 w 826278"/>
              <a:gd name="connsiteY25" fmla="*/ 191426 h 444118"/>
              <a:gd name="connsiteX26" fmla="*/ 637465 w 826278"/>
              <a:gd name="connsiteY26" fmla="*/ 148564 h 444118"/>
              <a:gd name="connsiteX27" fmla="*/ 533192 w 826278"/>
              <a:gd name="connsiteY27" fmla="*/ 134587 h 444118"/>
              <a:gd name="connsiteX28" fmla="*/ 466347 w 826278"/>
              <a:gd name="connsiteY28" fmla="*/ 32603 h 444118"/>
              <a:gd name="connsiteX29" fmla="*/ 340141 w 826278"/>
              <a:gd name="connsiteY29" fmla="*/ 134997 h 444118"/>
              <a:gd name="connsiteX30" fmla="*/ 232782 w 826278"/>
              <a:gd name="connsiteY30" fmla="*/ 113870 h 444118"/>
              <a:gd name="connsiteX31" fmla="*/ 142849 w 826278"/>
              <a:gd name="connsiteY31" fmla="*/ 35662 h 444118"/>
              <a:gd name="connsiteX32" fmla="*/ 125352 w 826278"/>
              <a:gd name="connsiteY32" fmla="*/ 17204 h 444118"/>
              <a:gd name="connsiteX33" fmla="*/ 133254 w 826278"/>
              <a:gd name="connsiteY33" fmla="*/ 0 h 444118"/>
              <a:gd name="connsiteX0" fmla="*/ 125352 w 826278"/>
              <a:gd name="connsiteY0" fmla="*/ 2352 h 429266"/>
              <a:gd name="connsiteX1" fmla="*/ 60741 w 826278"/>
              <a:gd name="connsiteY1" fmla="*/ 4550 h 429266"/>
              <a:gd name="connsiteX2" fmla="*/ 36432 w 826278"/>
              <a:gd name="connsiteY2" fmla="*/ 41231 h 429266"/>
              <a:gd name="connsiteX3" fmla="*/ 20076 w 826278"/>
              <a:gd name="connsiteY3" fmla="*/ 96332 h 429266"/>
              <a:gd name="connsiteX4" fmla="*/ 1 w 826278"/>
              <a:gd name="connsiteY4" fmla="*/ 168737 h 429266"/>
              <a:gd name="connsiteX5" fmla="*/ 11660 w 826278"/>
              <a:gd name="connsiteY5" fmla="*/ 230000 h 429266"/>
              <a:gd name="connsiteX6" fmla="*/ 28370 w 826278"/>
              <a:gd name="connsiteY6" fmla="*/ 294538 h 429266"/>
              <a:gd name="connsiteX7" fmla="*/ 95536 w 826278"/>
              <a:gd name="connsiteY7" fmla="*/ 322940 h 429266"/>
              <a:gd name="connsiteX8" fmla="*/ 199449 w 826278"/>
              <a:gd name="connsiteY8" fmla="*/ 328663 h 429266"/>
              <a:gd name="connsiteX9" fmla="*/ 266986 w 826278"/>
              <a:gd name="connsiteY9" fmla="*/ 426994 h 429266"/>
              <a:gd name="connsiteX10" fmla="*/ 356477 w 826278"/>
              <a:gd name="connsiteY10" fmla="*/ 393658 h 429266"/>
              <a:gd name="connsiteX11" fmla="*/ 378241 w 826278"/>
              <a:gd name="connsiteY11" fmla="*/ 348745 h 429266"/>
              <a:gd name="connsiteX12" fmla="*/ 411091 w 826278"/>
              <a:gd name="connsiteY12" fmla="*/ 304243 h 429266"/>
              <a:gd name="connsiteX13" fmla="*/ 456822 w 826278"/>
              <a:gd name="connsiteY13" fmla="*/ 272544 h 429266"/>
              <a:gd name="connsiteX14" fmla="*/ 446633 w 826278"/>
              <a:gd name="connsiteY14" fmla="*/ 251778 h 429266"/>
              <a:gd name="connsiteX15" fmla="*/ 476211 w 826278"/>
              <a:gd name="connsiteY15" fmla="*/ 209275 h 429266"/>
              <a:gd name="connsiteX16" fmla="*/ 516352 w 826278"/>
              <a:gd name="connsiteY16" fmla="*/ 222538 h 429266"/>
              <a:gd name="connsiteX17" fmla="*/ 552185 w 826278"/>
              <a:gd name="connsiteY17" fmla="*/ 165862 h 429266"/>
              <a:gd name="connsiteX18" fmla="*/ 597316 w 826278"/>
              <a:gd name="connsiteY18" fmla="*/ 170151 h 429266"/>
              <a:gd name="connsiteX19" fmla="*/ 678277 w 826278"/>
              <a:gd name="connsiteY19" fmla="*/ 222538 h 429266"/>
              <a:gd name="connsiteX20" fmla="*/ 712273 w 826278"/>
              <a:gd name="connsiteY20" fmla="*/ 217415 h 429266"/>
              <a:gd name="connsiteX21" fmla="*/ 754477 w 826278"/>
              <a:gd name="connsiteY21" fmla="*/ 228630 h 429266"/>
              <a:gd name="connsiteX22" fmla="*/ 790196 w 826278"/>
              <a:gd name="connsiteY22" fmla="*/ 255876 h 429266"/>
              <a:gd name="connsiteX23" fmla="*/ 825915 w 826278"/>
              <a:gd name="connsiteY23" fmla="*/ 243970 h 429266"/>
              <a:gd name="connsiteX24" fmla="*/ 784494 w 826278"/>
              <a:gd name="connsiteY24" fmla="*/ 205148 h 429266"/>
              <a:gd name="connsiteX25" fmla="*/ 707240 w 826278"/>
              <a:gd name="connsiteY25" fmla="*/ 176574 h 429266"/>
              <a:gd name="connsiteX26" fmla="*/ 637465 w 826278"/>
              <a:gd name="connsiteY26" fmla="*/ 133712 h 429266"/>
              <a:gd name="connsiteX27" fmla="*/ 533192 w 826278"/>
              <a:gd name="connsiteY27" fmla="*/ 119735 h 429266"/>
              <a:gd name="connsiteX28" fmla="*/ 466347 w 826278"/>
              <a:gd name="connsiteY28" fmla="*/ 17751 h 429266"/>
              <a:gd name="connsiteX29" fmla="*/ 340141 w 826278"/>
              <a:gd name="connsiteY29" fmla="*/ 120145 h 429266"/>
              <a:gd name="connsiteX30" fmla="*/ 232782 w 826278"/>
              <a:gd name="connsiteY30" fmla="*/ 99018 h 429266"/>
              <a:gd name="connsiteX31" fmla="*/ 142849 w 826278"/>
              <a:gd name="connsiteY31" fmla="*/ 20810 h 429266"/>
              <a:gd name="connsiteX32" fmla="*/ 125352 w 826278"/>
              <a:gd name="connsiteY32" fmla="*/ 2352 h 429266"/>
              <a:gd name="connsiteX0" fmla="*/ 142849 w 826278"/>
              <a:gd name="connsiteY0" fmla="*/ 17396 h 425852"/>
              <a:gd name="connsiteX1" fmla="*/ 60741 w 826278"/>
              <a:gd name="connsiteY1" fmla="*/ 1136 h 425852"/>
              <a:gd name="connsiteX2" fmla="*/ 36432 w 826278"/>
              <a:gd name="connsiteY2" fmla="*/ 37817 h 425852"/>
              <a:gd name="connsiteX3" fmla="*/ 20076 w 826278"/>
              <a:gd name="connsiteY3" fmla="*/ 92918 h 425852"/>
              <a:gd name="connsiteX4" fmla="*/ 1 w 826278"/>
              <a:gd name="connsiteY4" fmla="*/ 165323 h 425852"/>
              <a:gd name="connsiteX5" fmla="*/ 11660 w 826278"/>
              <a:gd name="connsiteY5" fmla="*/ 226586 h 425852"/>
              <a:gd name="connsiteX6" fmla="*/ 28370 w 826278"/>
              <a:gd name="connsiteY6" fmla="*/ 291124 h 425852"/>
              <a:gd name="connsiteX7" fmla="*/ 95536 w 826278"/>
              <a:gd name="connsiteY7" fmla="*/ 319526 h 425852"/>
              <a:gd name="connsiteX8" fmla="*/ 199449 w 826278"/>
              <a:gd name="connsiteY8" fmla="*/ 325249 h 425852"/>
              <a:gd name="connsiteX9" fmla="*/ 266986 w 826278"/>
              <a:gd name="connsiteY9" fmla="*/ 423580 h 425852"/>
              <a:gd name="connsiteX10" fmla="*/ 356477 w 826278"/>
              <a:gd name="connsiteY10" fmla="*/ 390244 h 425852"/>
              <a:gd name="connsiteX11" fmla="*/ 378241 w 826278"/>
              <a:gd name="connsiteY11" fmla="*/ 345331 h 425852"/>
              <a:gd name="connsiteX12" fmla="*/ 411091 w 826278"/>
              <a:gd name="connsiteY12" fmla="*/ 300829 h 425852"/>
              <a:gd name="connsiteX13" fmla="*/ 456822 w 826278"/>
              <a:gd name="connsiteY13" fmla="*/ 269130 h 425852"/>
              <a:gd name="connsiteX14" fmla="*/ 446633 w 826278"/>
              <a:gd name="connsiteY14" fmla="*/ 248364 h 425852"/>
              <a:gd name="connsiteX15" fmla="*/ 476211 w 826278"/>
              <a:gd name="connsiteY15" fmla="*/ 205861 h 425852"/>
              <a:gd name="connsiteX16" fmla="*/ 516352 w 826278"/>
              <a:gd name="connsiteY16" fmla="*/ 219124 h 425852"/>
              <a:gd name="connsiteX17" fmla="*/ 552185 w 826278"/>
              <a:gd name="connsiteY17" fmla="*/ 162448 h 425852"/>
              <a:gd name="connsiteX18" fmla="*/ 597316 w 826278"/>
              <a:gd name="connsiteY18" fmla="*/ 166737 h 425852"/>
              <a:gd name="connsiteX19" fmla="*/ 678277 w 826278"/>
              <a:gd name="connsiteY19" fmla="*/ 219124 h 425852"/>
              <a:gd name="connsiteX20" fmla="*/ 712273 w 826278"/>
              <a:gd name="connsiteY20" fmla="*/ 214001 h 425852"/>
              <a:gd name="connsiteX21" fmla="*/ 754477 w 826278"/>
              <a:gd name="connsiteY21" fmla="*/ 225216 h 425852"/>
              <a:gd name="connsiteX22" fmla="*/ 790196 w 826278"/>
              <a:gd name="connsiteY22" fmla="*/ 252462 h 425852"/>
              <a:gd name="connsiteX23" fmla="*/ 825915 w 826278"/>
              <a:gd name="connsiteY23" fmla="*/ 240556 h 425852"/>
              <a:gd name="connsiteX24" fmla="*/ 784494 w 826278"/>
              <a:gd name="connsiteY24" fmla="*/ 201734 h 425852"/>
              <a:gd name="connsiteX25" fmla="*/ 707240 w 826278"/>
              <a:gd name="connsiteY25" fmla="*/ 173160 h 425852"/>
              <a:gd name="connsiteX26" fmla="*/ 637465 w 826278"/>
              <a:gd name="connsiteY26" fmla="*/ 130298 h 425852"/>
              <a:gd name="connsiteX27" fmla="*/ 533192 w 826278"/>
              <a:gd name="connsiteY27" fmla="*/ 116321 h 425852"/>
              <a:gd name="connsiteX28" fmla="*/ 466347 w 826278"/>
              <a:gd name="connsiteY28" fmla="*/ 14337 h 425852"/>
              <a:gd name="connsiteX29" fmla="*/ 340141 w 826278"/>
              <a:gd name="connsiteY29" fmla="*/ 116731 h 425852"/>
              <a:gd name="connsiteX30" fmla="*/ 232782 w 826278"/>
              <a:gd name="connsiteY30" fmla="*/ 95604 h 425852"/>
              <a:gd name="connsiteX31" fmla="*/ 142849 w 826278"/>
              <a:gd name="connsiteY31" fmla="*/ 17396 h 425852"/>
              <a:gd name="connsiteX0" fmla="*/ 232782 w 826278"/>
              <a:gd name="connsiteY0" fmla="*/ 96331 h 426579"/>
              <a:gd name="connsiteX1" fmla="*/ 60741 w 826278"/>
              <a:gd name="connsiteY1" fmla="*/ 1863 h 426579"/>
              <a:gd name="connsiteX2" fmla="*/ 36432 w 826278"/>
              <a:gd name="connsiteY2" fmla="*/ 38544 h 426579"/>
              <a:gd name="connsiteX3" fmla="*/ 20076 w 826278"/>
              <a:gd name="connsiteY3" fmla="*/ 93645 h 426579"/>
              <a:gd name="connsiteX4" fmla="*/ 1 w 826278"/>
              <a:gd name="connsiteY4" fmla="*/ 166050 h 426579"/>
              <a:gd name="connsiteX5" fmla="*/ 11660 w 826278"/>
              <a:gd name="connsiteY5" fmla="*/ 227313 h 426579"/>
              <a:gd name="connsiteX6" fmla="*/ 28370 w 826278"/>
              <a:gd name="connsiteY6" fmla="*/ 291851 h 426579"/>
              <a:gd name="connsiteX7" fmla="*/ 95536 w 826278"/>
              <a:gd name="connsiteY7" fmla="*/ 320253 h 426579"/>
              <a:gd name="connsiteX8" fmla="*/ 199449 w 826278"/>
              <a:gd name="connsiteY8" fmla="*/ 325976 h 426579"/>
              <a:gd name="connsiteX9" fmla="*/ 266986 w 826278"/>
              <a:gd name="connsiteY9" fmla="*/ 424307 h 426579"/>
              <a:gd name="connsiteX10" fmla="*/ 356477 w 826278"/>
              <a:gd name="connsiteY10" fmla="*/ 390971 h 426579"/>
              <a:gd name="connsiteX11" fmla="*/ 378241 w 826278"/>
              <a:gd name="connsiteY11" fmla="*/ 346058 h 426579"/>
              <a:gd name="connsiteX12" fmla="*/ 411091 w 826278"/>
              <a:gd name="connsiteY12" fmla="*/ 301556 h 426579"/>
              <a:gd name="connsiteX13" fmla="*/ 456822 w 826278"/>
              <a:gd name="connsiteY13" fmla="*/ 269857 h 426579"/>
              <a:gd name="connsiteX14" fmla="*/ 446633 w 826278"/>
              <a:gd name="connsiteY14" fmla="*/ 249091 h 426579"/>
              <a:gd name="connsiteX15" fmla="*/ 476211 w 826278"/>
              <a:gd name="connsiteY15" fmla="*/ 206588 h 426579"/>
              <a:gd name="connsiteX16" fmla="*/ 516352 w 826278"/>
              <a:gd name="connsiteY16" fmla="*/ 219851 h 426579"/>
              <a:gd name="connsiteX17" fmla="*/ 552185 w 826278"/>
              <a:gd name="connsiteY17" fmla="*/ 163175 h 426579"/>
              <a:gd name="connsiteX18" fmla="*/ 597316 w 826278"/>
              <a:gd name="connsiteY18" fmla="*/ 167464 h 426579"/>
              <a:gd name="connsiteX19" fmla="*/ 678277 w 826278"/>
              <a:gd name="connsiteY19" fmla="*/ 219851 h 426579"/>
              <a:gd name="connsiteX20" fmla="*/ 712273 w 826278"/>
              <a:gd name="connsiteY20" fmla="*/ 214728 h 426579"/>
              <a:gd name="connsiteX21" fmla="*/ 754477 w 826278"/>
              <a:gd name="connsiteY21" fmla="*/ 225943 h 426579"/>
              <a:gd name="connsiteX22" fmla="*/ 790196 w 826278"/>
              <a:gd name="connsiteY22" fmla="*/ 253189 h 426579"/>
              <a:gd name="connsiteX23" fmla="*/ 825915 w 826278"/>
              <a:gd name="connsiteY23" fmla="*/ 241283 h 426579"/>
              <a:gd name="connsiteX24" fmla="*/ 784494 w 826278"/>
              <a:gd name="connsiteY24" fmla="*/ 202461 h 426579"/>
              <a:gd name="connsiteX25" fmla="*/ 707240 w 826278"/>
              <a:gd name="connsiteY25" fmla="*/ 173887 h 426579"/>
              <a:gd name="connsiteX26" fmla="*/ 637465 w 826278"/>
              <a:gd name="connsiteY26" fmla="*/ 131025 h 426579"/>
              <a:gd name="connsiteX27" fmla="*/ 533192 w 826278"/>
              <a:gd name="connsiteY27" fmla="*/ 117048 h 426579"/>
              <a:gd name="connsiteX28" fmla="*/ 466347 w 826278"/>
              <a:gd name="connsiteY28" fmla="*/ 15064 h 426579"/>
              <a:gd name="connsiteX29" fmla="*/ 340141 w 826278"/>
              <a:gd name="connsiteY29" fmla="*/ 117458 h 426579"/>
              <a:gd name="connsiteX30" fmla="*/ 232782 w 826278"/>
              <a:gd name="connsiteY30" fmla="*/ 96331 h 426579"/>
              <a:gd name="connsiteX0" fmla="*/ 340141 w 826278"/>
              <a:gd name="connsiteY0" fmla="*/ 118583 h 427704"/>
              <a:gd name="connsiteX1" fmla="*/ 60741 w 826278"/>
              <a:gd name="connsiteY1" fmla="*/ 2988 h 427704"/>
              <a:gd name="connsiteX2" fmla="*/ 36432 w 826278"/>
              <a:gd name="connsiteY2" fmla="*/ 39669 h 427704"/>
              <a:gd name="connsiteX3" fmla="*/ 20076 w 826278"/>
              <a:gd name="connsiteY3" fmla="*/ 94770 h 427704"/>
              <a:gd name="connsiteX4" fmla="*/ 1 w 826278"/>
              <a:gd name="connsiteY4" fmla="*/ 167175 h 427704"/>
              <a:gd name="connsiteX5" fmla="*/ 11660 w 826278"/>
              <a:gd name="connsiteY5" fmla="*/ 228438 h 427704"/>
              <a:gd name="connsiteX6" fmla="*/ 28370 w 826278"/>
              <a:gd name="connsiteY6" fmla="*/ 292976 h 427704"/>
              <a:gd name="connsiteX7" fmla="*/ 95536 w 826278"/>
              <a:gd name="connsiteY7" fmla="*/ 321378 h 427704"/>
              <a:gd name="connsiteX8" fmla="*/ 199449 w 826278"/>
              <a:gd name="connsiteY8" fmla="*/ 327101 h 427704"/>
              <a:gd name="connsiteX9" fmla="*/ 266986 w 826278"/>
              <a:gd name="connsiteY9" fmla="*/ 425432 h 427704"/>
              <a:gd name="connsiteX10" fmla="*/ 356477 w 826278"/>
              <a:gd name="connsiteY10" fmla="*/ 392096 h 427704"/>
              <a:gd name="connsiteX11" fmla="*/ 378241 w 826278"/>
              <a:gd name="connsiteY11" fmla="*/ 347183 h 427704"/>
              <a:gd name="connsiteX12" fmla="*/ 411091 w 826278"/>
              <a:gd name="connsiteY12" fmla="*/ 302681 h 427704"/>
              <a:gd name="connsiteX13" fmla="*/ 456822 w 826278"/>
              <a:gd name="connsiteY13" fmla="*/ 270982 h 427704"/>
              <a:gd name="connsiteX14" fmla="*/ 446633 w 826278"/>
              <a:gd name="connsiteY14" fmla="*/ 250216 h 427704"/>
              <a:gd name="connsiteX15" fmla="*/ 476211 w 826278"/>
              <a:gd name="connsiteY15" fmla="*/ 207713 h 427704"/>
              <a:gd name="connsiteX16" fmla="*/ 516352 w 826278"/>
              <a:gd name="connsiteY16" fmla="*/ 220976 h 427704"/>
              <a:gd name="connsiteX17" fmla="*/ 552185 w 826278"/>
              <a:gd name="connsiteY17" fmla="*/ 164300 h 427704"/>
              <a:gd name="connsiteX18" fmla="*/ 597316 w 826278"/>
              <a:gd name="connsiteY18" fmla="*/ 168589 h 427704"/>
              <a:gd name="connsiteX19" fmla="*/ 678277 w 826278"/>
              <a:gd name="connsiteY19" fmla="*/ 220976 h 427704"/>
              <a:gd name="connsiteX20" fmla="*/ 712273 w 826278"/>
              <a:gd name="connsiteY20" fmla="*/ 215853 h 427704"/>
              <a:gd name="connsiteX21" fmla="*/ 754477 w 826278"/>
              <a:gd name="connsiteY21" fmla="*/ 227068 h 427704"/>
              <a:gd name="connsiteX22" fmla="*/ 790196 w 826278"/>
              <a:gd name="connsiteY22" fmla="*/ 254314 h 427704"/>
              <a:gd name="connsiteX23" fmla="*/ 825915 w 826278"/>
              <a:gd name="connsiteY23" fmla="*/ 242408 h 427704"/>
              <a:gd name="connsiteX24" fmla="*/ 784494 w 826278"/>
              <a:gd name="connsiteY24" fmla="*/ 203586 h 427704"/>
              <a:gd name="connsiteX25" fmla="*/ 707240 w 826278"/>
              <a:gd name="connsiteY25" fmla="*/ 175012 h 427704"/>
              <a:gd name="connsiteX26" fmla="*/ 637465 w 826278"/>
              <a:gd name="connsiteY26" fmla="*/ 132150 h 427704"/>
              <a:gd name="connsiteX27" fmla="*/ 533192 w 826278"/>
              <a:gd name="connsiteY27" fmla="*/ 118173 h 427704"/>
              <a:gd name="connsiteX28" fmla="*/ 466347 w 826278"/>
              <a:gd name="connsiteY28" fmla="*/ 16189 h 427704"/>
              <a:gd name="connsiteX29" fmla="*/ 340141 w 826278"/>
              <a:gd name="connsiteY29" fmla="*/ 118583 h 427704"/>
              <a:gd name="connsiteX0" fmla="*/ 466347 w 826278"/>
              <a:gd name="connsiteY0" fmla="*/ 15809 h 427324"/>
              <a:gd name="connsiteX1" fmla="*/ 60741 w 826278"/>
              <a:gd name="connsiteY1" fmla="*/ 2608 h 427324"/>
              <a:gd name="connsiteX2" fmla="*/ 36432 w 826278"/>
              <a:gd name="connsiteY2" fmla="*/ 39289 h 427324"/>
              <a:gd name="connsiteX3" fmla="*/ 20076 w 826278"/>
              <a:gd name="connsiteY3" fmla="*/ 94390 h 427324"/>
              <a:gd name="connsiteX4" fmla="*/ 1 w 826278"/>
              <a:gd name="connsiteY4" fmla="*/ 166795 h 427324"/>
              <a:gd name="connsiteX5" fmla="*/ 11660 w 826278"/>
              <a:gd name="connsiteY5" fmla="*/ 228058 h 427324"/>
              <a:gd name="connsiteX6" fmla="*/ 28370 w 826278"/>
              <a:gd name="connsiteY6" fmla="*/ 292596 h 427324"/>
              <a:gd name="connsiteX7" fmla="*/ 95536 w 826278"/>
              <a:gd name="connsiteY7" fmla="*/ 320998 h 427324"/>
              <a:gd name="connsiteX8" fmla="*/ 199449 w 826278"/>
              <a:gd name="connsiteY8" fmla="*/ 326721 h 427324"/>
              <a:gd name="connsiteX9" fmla="*/ 266986 w 826278"/>
              <a:gd name="connsiteY9" fmla="*/ 425052 h 427324"/>
              <a:gd name="connsiteX10" fmla="*/ 356477 w 826278"/>
              <a:gd name="connsiteY10" fmla="*/ 391716 h 427324"/>
              <a:gd name="connsiteX11" fmla="*/ 378241 w 826278"/>
              <a:gd name="connsiteY11" fmla="*/ 346803 h 427324"/>
              <a:gd name="connsiteX12" fmla="*/ 411091 w 826278"/>
              <a:gd name="connsiteY12" fmla="*/ 302301 h 427324"/>
              <a:gd name="connsiteX13" fmla="*/ 456822 w 826278"/>
              <a:gd name="connsiteY13" fmla="*/ 270602 h 427324"/>
              <a:gd name="connsiteX14" fmla="*/ 446633 w 826278"/>
              <a:gd name="connsiteY14" fmla="*/ 249836 h 427324"/>
              <a:gd name="connsiteX15" fmla="*/ 476211 w 826278"/>
              <a:gd name="connsiteY15" fmla="*/ 207333 h 427324"/>
              <a:gd name="connsiteX16" fmla="*/ 516352 w 826278"/>
              <a:gd name="connsiteY16" fmla="*/ 220596 h 427324"/>
              <a:gd name="connsiteX17" fmla="*/ 552185 w 826278"/>
              <a:gd name="connsiteY17" fmla="*/ 163920 h 427324"/>
              <a:gd name="connsiteX18" fmla="*/ 597316 w 826278"/>
              <a:gd name="connsiteY18" fmla="*/ 168209 h 427324"/>
              <a:gd name="connsiteX19" fmla="*/ 678277 w 826278"/>
              <a:gd name="connsiteY19" fmla="*/ 220596 h 427324"/>
              <a:gd name="connsiteX20" fmla="*/ 712273 w 826278"/>
              <a:gd name="connsiteY20" fmla="*/ 215473 h 427324"/>
              <a:gd name="connsiteX21" fmla="*/ 754477 w 826278"/>
              <a:gd name="connsiteY21" fmla="*/ 226688 h 427324"/>
              <a:gd name="connsiteX22" fmla="*/ 790196 w 826278"/>
              <a:gd name="connsiteY22" fmla="*/ 253934 h 427324"/>
              <a:gd name="connsiteX23" fmla="*/ 825915 w 826278"/>
              <a:gd name="connsiteY23" fmla="*/ 242028 h 427324"/>
              <a:gd name="connsiteX24" fmla="*/ 784494 w 826278"/>
              <a:gd name="connsiteY24" fmla="*/ 203206 h 427324"/>
              <a:gd name="connsiteX25" fmla="*/ 707240 w 826278"/>
              <a:gd name="connsiteY25" fmla="*/ 174632 h 427324"/>
              <a:gd name="connsiteX26" fmla="*/ 637465 w 826278"/>
              <a:gd name="connsiteY26" fmla="*/ 131770 h 427324"/>
              <a:gd name="connsiteX27" fmla="*/ 533192 w 826278"/>
              <a:gd name="connsiteY27" fmla="*/ 117793 h 427324"/>
              <a:gd name="connsiteX28" fmla="*/ 466347 w 826278"/>
              <a:gd name="connsiteY28" fmla="*/ 15809 h 427324"/>
              <a:gd name="connsiteX0" fmla="*/ 533192 w 826278"/>
              <a:gd name="connsiteY0" fmla="*/ 118150 h 427681"/>
              <a:gd name="connsiteX1" fmla="*/ 60741 w 826278"/>
              <a:gd name="connsiteY1" fmla="*/ 2965 h 427681"/>
              <a:gd name="connsiteX2" fmla="*/ 36432 w 826278"/>
              <a:gd name="connsiteY2" fmla="*/ 39646 h 427681"/>
              <a:gd name="connsiteX3" fmla="*/ 20076 w 826278"/>
              <a:gd name="connsiteY3" fmla="*/ 94747 h 427681"/>
              <a:gd name="connsiteX4" fmla="*/ 1 w 826278"/>
              <a:gd name="connsiteY4" fmla="*/ 167152 h 427681"/>
              <a:gd name="connsiteX5" fmla="*/ 11660 w 826278"/>
              <a:gd name="connsiteY5" fmla="*/ 228415 h 427681"/>
              <a:gd name="connsiteX6" fmla="*/ 28370 w 826278"/>
              <a:gd name="connsiteY6" fmla="*/ 292953 h 427681"/>
              <a:gd name="connsiteX7" fmla="*/ 95536 w 826278"/>
              <a:gd name="connsiteY7" fmla="*/ 321355 h 427681"/>
              <a:gd name="connsiteX8" fmla="*/ 199449 w 826278"/>
              <a:gd name="connsiteY8" fmla="*/ 327078 h 427681"/>
              <a:gd name="connsiteX9" fmla="*/ 266986 w 826278"/>
              <a:gd name="connsiteY9" fmla="*/ 425409 h 427681"/>
              <a:gd name="connsiteX10" fmla="*/ 356477 w 826278"/>
              <a:gd name="connsiteY10" fmla="*/ 392073 h 427681"/>
              <a:gd name="connsiteX11" fmla="*/ 378241 w 826278"/>
              <a:gd name="connsiteY11" fmla="*/ 347160 h 427681"/>
              <a:gd name="connsiteX12" fmla="*/ 411091 w 826278"/>
              <a:gd name="connsiteY12" fmla="*/ 302658 h 427681"/>
              <a:gd name="connsiteX13" fmla="*/ 456822 w 826278"/>
              <a:gd name="connsiteY13" fmla="*/ 270959 h 427681"/>
              <a:gd name="connsiteX14" fmla="*/ 446633 w 826278"/>
              <a:gd name="connsiteY14" fmla="*/ 250193 h 427681"/>
              <a:gd name="connsiteX15" fmla="*/ 476211 w 826278"/>
              <a:gd name="connsiteY15" fmla="*/ 207690 h 427681"/>
              <a:gd name="connsiteX16" fmla="*/ 516352 w 826278"/>
              <a:gd name="connsiteY16" fmla="*/ 220953 h 427681"/>
              <a:gd name="connsiteX17" fmla="*/ 552185 w 826278"/>
              <a:gd name="connsiteY17" fmla="*/ 164277 h 427681"/>
              <a:gd name="connsiteX18" fmla="*/ 597316 w 826278"/>
              <a:gd name="connsiteY18" fmla="*/ 168566 h 427681"/>
              <a:gd name="connsiteX19" fmla="*/ 678277 w 826278"/>
              <a:gd name="connsiteY19" fmla="*/ 220953 h 427681"/>
              <a:gd name="connsiteX20" fmla="*/ 712273 w 826278"/>
              <a:gd name="connsiteY20" fmla="*/ 215830 h 427681"/>
              <a:gd name="connsiteX21" fmla="*/ 754477 w 826278"/>
              <a:gd name="connsiteY21" fmla="*/ 227045 h 427681"/>
              <a:gd name="connsiteX22" fmla="*/ 790196 w 826278"/>
              <a:gd name="connsiteY22" fmla="*/ 254291 h 427681"/>
              <a:gd name="connsiteX23" fmla="*/ 825915 w 826278"/>
              <a:gd name="connsiteY23" fmla="*/ 242385 h 427681"/>
              <a:gd name="connsiteX24" fmla="*/ 784494 w 826278"/>
              <a:gd name="connsiteY24" fmla="*/ 203563 h 427681"/>
              <a:gd name="connsiteX25" fmla="*/ 707240 w 826278"/>
              <a:gd name="connsiteY25" fmla="*/ 174989 h 427681"/>
              <a:gd name="connsiteX26" fmla="*/ 637465 w 826278"/>
              <a:gd name="connsiteY26" fmla="*/ 132127 h 427681"/>
              <a:gd name="connsiteX27" fmla="*/ 533192 w 826278"/>
              <a:gd name="connsiteY27" fmla="*/ 118150 h 427681"/>
              <a:gd name="connsiteX0" fmla="*/ 533192 w 826278"/>
              <a:gd name="connsiteY0" fmla="*/ 115346 h 424877"/>
              <a:gd name="connsiteX1" fmla="*/ 60741 w 826278"/>
              <a:gd name="connsiteY1" fmla="*/ 161 h 424877"/>
              <a:gd name="connsiteX2" fmla="*/ 20076 w 826278"/>
              <a:gd name="connsiteY2" fmla="*/ 91943 h 424877"/>
              <a:gd name="connsiteX3" fmla="*/ 1 w 826278"/>
              <a:gd name="connsiteY3" fmla="*/ 164348 h 424877"/>
              <a:gd name="connsiteX4" fmla="*/ 11660 w 826278"/>
              <a:gd name="connsiteY4" fmla="*/ 225611 h 424877"/>
              <a:gd name="connsiteX5" fmla="*/ 28370 w 826278"/>
              <a:gd name="connsiteY5" fmla="*/ 290149 h 424877"/>
              <a:gd name="connsiteX6" fmla="*/ 95536 w 826278"/>
              <a:gd name="connsiteY6" fmla="*/ 318551 h 424877"/>
              <a:gd name="connsiteX7" fmla="*/ 199449 w 826278"/>
              <a:gd name="connsiteY7" fmla="*/ 324274 h 424877"/>
              <a:gd name="connsiteX8" fmla="*/ 266986 w 826278"/>
              <a:gd name="connsiteY8" fmla="*/ 422605 h 424877"/>
              <a:gd name="connsiteX9" fmla="*/ 356477 w 826278"/>
              <a:gd name="connsiteY9" fmla="*/ 389269 h 424877"/>
              <a:gd name="connsiteX10" fmla="*/ 378241 w 826278"/>
              <a:gd name="connsiteY10" fmla="*/ 344356 h 424877"/>
              <a:gd name="connsiteX11" fmla="*/ 411091 w 826278"/>
              <a:gd name="connsiteY11" fmla="*/ 299854 h 424877"/>
              <a:gd name="connsiteX12" fmla="*/ 456822 w 826278"/>
              <a:gd name="connsiteY12" fmla="*/ 268155 h 424877"/>
              <a:gd name="connsiteX13" fmla="*/ 446633 w 826278"/>
              <a:gd name="connsiteY13" fmla="*/ 247389 h 424877"/>
              <a:gd name="connsiteX14" fmla="*/ 476211 w 826278"/>
              <a:gd name="connsiteY14" fmla="*/ 204886 h 424877"/>
              <a:gd name="connsiteX15" fmla="*/ 516352 w 826278"/>
              <a:gd name="connsiteY15" fmla="*/ 218149 h 424877"/>
              <a:gd name="connsiteX16" fmla="*/ 552185 w 826278"/>
              <a:gd name="connsiteY16" fmla="*/ 161473 h 424877"/>
              <a:gd name="connsiteX17" fmla="*/ 597316 w 826278"/>
              <a:gd name="connsiteY17" fmla="*/ 165762 h 424877"/>
              <a:gd name="connsiteX18" fmla="*/ 678277 w 826278"/>
              <a:gd name="connsiteY18" fmla="*/ 218149 h 424877"/>
              <a:gd name="connsiteX19" fmla="*/ 712273 w 826278"/>
              <a:gd name="connsiteY19" fmla="*/ 213026 h 424877"/>
              <a:gd name="connsiteX20" fmla="*/ 754477 w 826278"/>
              <a:gd name="connsiteY20" fmla="*/ 224241 h 424877"/>
              <a:gd name="connsiteX21" fmla="*/ 790196 w 826278"/>
              <a:gd name="connsiteY21" fmla="*/ 251487 h 424877"/>
              <a:gd name="connsiteX22" fmla="*/ 825915 w 826278"/>
              <a:gd name="connsiteY22" fmla="*/ 239581 h 424877"/>
              <a:gd name="connsiteX23" fmla="*/ 784494 w 826278"/>
              <a:gd name="connsiteY23" fmla="*/ 200759 h 424877"/>
              <a:gd name="connsiteX24" fmla="*/ 707240 w 826278"/>
              <a:gd name="connsiteY24" fmla="*/ 172185 h 424877"/>
              <a:gd name="connsiteX25" fmla="*/ 637465 w 826278"/>
              <a:gd name="connsiteY25" fmla="*/ 129323 h 424877"/>
              <a:gd name="connsiteX26" fmla="*/ 533192 w 826278"/>
              <a:gd name="connsiteY26" fmla="*/ 115346 h 424877"/>
              <a:gd name="connsiteX0" fmla="*/ 558546 w 851632"/>
              <a:gd name="connsiteY0" fmla="*/ 25009 h 334540"/>
              <a:gd name="connsiteX1" fmla="*/ 45430 w 851632"/>
              <a:gd name="connsiteY1" fmla="*/ 1606 h 334540"/>
              <a:gd name="connsiteX2" fmla="*/ 25355 w 851632"/>
              <a:gd name="connsiteY2" fmla="*/ 74011 h 334540"/>
              <a:gd name="connsiteX3" fmla="*/ 37014 w 851632"/>
              <a:gd name="connsiteY3" fmla="*/ 135274 h 334540"/>
              <a:gd name="connsiteX4" fmla="*/ 53724 w 851632"/>
              <a:gd name="connsiteY4" fmla="*/ 199812 h 334540"/>
              <a:gd name="connsiteX5" fmla="*/ 120890 w 851632"/>
              <a:gd name="connsiteY5" fmla="*/ 228214 h 334540"/>
              <a:gd name="connsiteX6" fmla="*/ 224803 w 851632"/>
              <a:gd name="connsiteY6" fmla="*/ 233937 h 334540"/>
              <a:gd name="connsiteX7" fmla="*/ 292340 w 851632"/>
              <a:gd name="connsiteY7" fmla="*/ 332268 h 334540"/>
              <a:gd name="connsiteX8" fmla="*/ 381831 w 851632"/>
              <a:gd name="connsiteY8" fmla="*/ 298932 h 334540"/>
              <a:gd name="connsiteX9" fmla="*/ 403595 w 851632"/>
              <a:gd name="connsiteY9" fmla="*/ 254019 h 334540"/>
              <a:gd name="connsiteX10" fmla="*/ 436445 w 851632"/>
              <a:gd name="connsiteY10" fmla="*/ 209517 h 334540"/>
              <a:gd name="connsiteX11" fmla="*/ 482176 w 851632"/>
              <a:gd name="connsiteY11" fmla="*/ 177818 h 334540"/>
              <a:gd name="connsiteX12" fmla="*/ 471987 w 851632"/>
              <a:gd name="connsiteY12" fmla="*/ 157052 h 334540"/>
              <a:gd name="connsiteX13" fmla="*/ 501565 w 851632"/>
              <a:gd name="connsiteY13" fmla="*/ 114549 h 334540"/>
              <a:gd name="connsiteX14" fmla="*/ 541706 w 851632"/>
              <a:gd name="connsiteY14" fmla="*/ 127812 h 334540"/>
              <a:gd name="connsiteX15" fmla="*/ 577539 w 851632"/>
              <a:gd name="connsiteY15" fmla="*/ 71136 h 334540"/>
              <a:gd name="connsiteX16" fmla="*/ 622670 w 851632"/>
              <a:gd name="connsiteY16" fmla="*/ 75425 h 334540"/>
              <a:gd name="connsiteX17" fmla="*/ 703631 w 851632"/>
              <a:gd name="connsiteY17" fmla="*/ 127812 h 334540"/>
              <a:gd name="connsiteX18" fmla="*/ 737627 w 851632"/>
              <a:gd name="connsiteY18" fmla="*/ 122689 h 334540"/>
              <a:gd name="connsiteX19" fmla="*/ 779831 w 851632"/>
              <a:gd name="connsiteY19" fmla="*/ 133904 h 334540"/>
              <a:gd name="connsiteX20" fmla="*/ 815550 w 851632"/>
              <a:gd name="connsiteY20" fmla="*/ 161150 h 334540"/>
              <a:gd name="connsiteX21" fmla="*/ 851269 w 851632"/>
              <a:gd name="connsiteY21" fmla="*/ 149244 h 334540"/>
              <a:gd name="connsiteX22" fmla="*/ 809848 w 851632"/>
              <a:gd name="connsiteY22" fmla="*/ 110422 h 334540"/>
              <a:gd name="connsiteX23" fmla="*/ 732594 w 851632"/>
              <a:gd name="connsiteY23" fmla="*/ 81848 h 334540"/>
              <a:gd name="connsiteX24" fmla="*/ 662819 w 851632"/>
              <a:gd name="connsiteY24" fmla="*/ 38986 h 334540"/>
              <a:gd name="connsiteX25" fmla="*/ 558546 w 851632"/>
              <a:gd name="connsiteY25" fmla="*/ 25009 h 334540"/>
              <a:gd name="connsiteX0" fmla="*/ 533193 w 826279"/>
              <a:gd name="connsiteY0" fmla="*/ 689 h 310220"/>
              <a:gd name="connsiteX1" fmla="*/ 131945 w 826279"/>
              <a:gd name="connsiteY1" fmla="*/ 40516 h 310220"/>
              <a:gd name="connsiteX2" fmla="*/ 2 w 826279"/>
              <a:gd name="connsiteY2" fmla="*/ 49691 h 310220"/>
              <a:gd name="connsiteX3" fmla="*/ 11661 w 826279"/>
              <a:gd name="connsiteY3" fmla="*/ 110954 h 310220"/>
              <a:gd name="connsiteX4" fmla="*/ 28371 w 826279"/>
              <a:gd name="connsiteY4" fmla="*/ 175492 h 310220"/>
              <a:gd name="connsiteX5" fmla="*/ 95537 w 826279"/>
              <a:gd name="connsiteY5" fmla="*/ 203894 h 310220"/>
              <a:gd name="connsiteX6" fmla="*/ 199450 w 826279"/>
              <a:gd name="connsiteY6" fmla="*/ 209617 h 310220"/>
              <a:gd name="connsiteX7" fmla="*/ 266987 w 826279"/>
              <a:gd name="connsiteY7" fmla="*/ 307948 h 310220"/>
              <a:gd name="connsiteX8" fmla="*/ 356478 w 826279"/>
              <a:gd name="connsiteY8" fmla="*/ 274612 h 310220"/>
              <a:gd name="connsiteX9" fmla="*/ 378242 w 826279"/>
              <a:gd name="connsiteY9" fmla="*/ 229699 h 310220"/>
              <a:gd name="connsiteX10" fmla="*/ 411092 w 826279"/>
              <a:gd name="connsiteY10" fmla="*/ 185197 h 310220"/>
              <a:gd name="connsiteX11" fmla="*/ 456823 w 826279"/>
              <a:gd name="connsiteY11" fmla="*/ 153498 h 310220"/>
              <a:gd name="connsiteX12" fmla="*/ 446634 w 826279"/>
              <a:gd name="connsiteY12" fmla="*/ 132732 h 310220"/>
              <a:gd name="connsiteX13" fmla="*/ 476212 w 826279"/>
              <a:gd name="connsiteY13" fmla="*/ 90229 h 310220"/>
              <a:gd name="connsiteX14" fmla="*/ 516353 w 826279"/>
              <a:gd name="connsiteY14" fmla="*/ 103492 h 310220"/>
              <a:gd name="connsiteX15" fmla="*/ 552186 w 826279"/>
              <a:gd name="connsiteY15" fmla="*/ 46816 h 310220"/>
              <a:gd name="connsiteX16" fmla="*/ 597317 w 826279"/>
              <a:gd name="connsiteY16" fmla="*/ 51105 h 310220"/>
              <a:gd name="connsiteX17" fmla="*/ 678278 w 826279"/>
              <a:gd name="connsiteY17" fmla="*/ 103492 h 310220"/>
              <a:gd name="connsiteX18" fmla="*/ 712274 w 826279"/>
              <a:gd name="connsiteY18" fmla="*/ 98369 h 310220"/>
              <a:gd name="connsiteX19" fmla="*/ 754478 w 826279"/>
              <a:gd name="connsiteY19" fmla="*/ 109584 h 310220"/>
              <a:gd name="connsiteX20" fmla="*/ 790197 w 826279"/>
              <a:gd name="connsiteY20" fmla="*/ 136830 h 310220"/>
              <a:gd name="connsiteX21" fmla="*/ 825916 w 826279"/>
              <a:gd name="connsiteY21" fmla="*/ 124924 h 310220"/>
              <a:gd name="connsiteX22" fmla="*/ 784495 w 826279"/>
              <a:gd name="connsiteY22" fmla="*/ 86102 h 310220"/>
              <a:gd name="connsiteX23" fmla="*/ 707241 w 826279"/>
              <a:gd name="connsiteY23" fmla="*/ 57528 h 310220"/>
              <a:gd name="connsiteX24" fmla="*/ 637466 w 826279"/>
              <a:gd name="connsiteY24" fmla="*/ 14666 h 310220"/>
              <a:gd name="connsiteX25" fmla="*/ 533193 w 826279"/>
              <a:gd name="connsiteY25" fmla="*/ 689 h 310220"/>
              <a:gd name="connsiteX0" fmla="*/ 533193 w 826279"/>
              <a:gd name="connsiteY0" fmla="*/ 475 h 310006"/>
              <a:gd name="connsiteX1" fmla="*/ 131945 w 826279"/>
              <a:gd name="connsiteY1" fmla="*/ 40302 h 310006"/>
              <a:gd name="connsiteX2" fmla="*/ 2 w 826279"/>
              <a:gd name="connsiteY2" fmla="*/ 49477 h 310006"/>
              <a:gd name="connsiteX3" fmla="*/ 11661 w 826279"/>
              <a:gd name="connsiteY3" fmla="*/ 110740 h 310006"/>
              <a:gd name="connsiteX4" fmla="*/ 28371 w 826279"/>
              <a:gd name="connsiteY4" fmla="*/ 175278 h 310006"/>
              <a:gd name="connsiteX5" fmla="*/ 95537 w 826279"/>
              <a:gd name="connsiteY5" fmla="*/ 203680 h 310006"/>
              <a:gd name="connsiteX6" fmla="*/ 199450 w 826279"/>
              <a:gd name="connsiteY6" fmla="*/ 209403 h 310006"/>
              <a:gd name="connsiteX7" fmla="*/ 266987 w 826279"/>
              <a:gd name="connsiteY7" fmla="*/ 307734 h 310006"/>
              <a:gd name="connsiteX8" fmla="*/ 356478 w 826279"/>
              <a:gd name="connsiteY8" fmla="*/ 274398 h 310006"/>
              <a:gd name="connsiteX9" fmla="*/ 378242 w 826279"/>
              <a:gd name="connsiteY9" fmla="*/ 229485 h 310006"/>
              <a:gd name="connsiteX10" fmla="*/ 411092 w 826279"/>
              <a:gd name="connsiteY10" fmla="*/ 184983 h 310006"/>
              <a:gd name="connsiteX11" fmla="*/ 456823 w 826279"/>
              <a:gd name="connsiteY11" fmla="*/ 153284 h 310006"/>
              <a:gd name="connsiteX12" fmla="*/ 446634 w 826279"/>
              <a:gd name="connsiteY12" fmla="*/ 132518 h 310006"/>
              <a:gd name="connsiteX13" fmla="*/ 476212 w 826279"/>
              <a:gd name="connsiteY13" fmla="*/ 90015 h 310006"/>
              <a:gd name="connsiteX14" fmla="*/ 516353 w 826279"/>
              <a:gd name="connsiteY14" fmla="*/ 103278 h 310006"/>
              <a:gd name="connsiteX15" fmla="*/ 552186 w 826279"/>
              <a:gd name="connsiteY15" fmla="*/ 46602 h 310006"/>
              <a:gd name="connsiteX16" fmla="*/ 597317 w 826279"/>
              <a:gd name="connsiteY16" fmla="*/ 50891 h 310006"/>
              <a:gd name="connsiteX17" fmla="*/ 678278 w 826279"/>
              <a:gd name="connsiteY17" fmla="*/ 103278 h 310006"/>
              <a:gd name="connsiteX18" fmla="*/ 712274 w 826279"/>
              <a:gd name="connsiteY18" fmla="*/ 98155 h 310006"/>
              <a:gd name="connsiteX19" fmla="*/ 754478 w 826279"/>
              <a:gd name="connsiteY19" fmla="*/ 109370 h 310006"/>
              <a:gd name="connsiteX20" fmla="*/ 790197 w 826279"/>
              <a:gd name="connsiteY20" fmla="*/ 136616 h 310006"/>
              <a:gd name="connsiteX21" fmla="*/ 825916 w 826279"/>
              <a:gd name="connsiteY21" fmla="*/ 124710 h 310006"/>
              <a:gd name="connsiteX22" fmla="*/ 784495 w 826279"/>
              <a:gd name="connsiteY22" fmla="*/ 85888 h 310006"/>
              <a:gd name="connsiteX23" fmla="*/ 707241 w 826279"/>
              <a:gd name="connsiteY23" fmla="*/ 57314 h 310006"/>
              <a:gd name="connsiteX24" fmla="*/ 637466 w 826279"/>
              <a:gd name="connsiteY24" fmla="*/ 14452 h 310006"/>
              <a:gd name="connsiteX25" fmla="*/ 533193 w 826279"/>
              <a:gd name="connsiteY25" fmla="*/ 475 h 310006"/>
              <a:gd name="connsiteX0" fmla="*/ 533193 w 826279"/>
              <a:gd name="connsiteY0" fmla="*/ 1 h 309532"/>
              <a:gd name="connsiteX1" fmla="*/ 381028 w 826279"/>
              <a:gd name="connsiteY1" fmla="*/ 61715 h 309532"/>
              <a:gd name="connsiteX2" fmla="*/ 131945 w 826279"/>
              <a:gd name="connsiteY2" fmla="*/ 39828 h 309532"/>
              <a:gd name="connsiteX3" fmla="*/ 2 w 826279"/>
              <a:gd name="connsiteY3" fmla="*/ 49003 h 309532"/>
              <a:gd name="connsiteX4" fmla="*/ 11661 w 826279"/>
              <a:gd name="connsiteY4" fmla="*/ 110266 h 309532"/>
              <a:gd name="connsiteX5" fmla="*/ 28371 w 826279"/>
              <a:gd name="connsiteY5" fmla="*/ 174804 h 309532"/>
              <a:gd name="connsiteX6" fmla="*/ 95537 w 826279"/>
              <a:gd name="connsiteY6" fmla="*/ 203206 h 309532"/>
              <a:gd name="connsiteX7" fmla="*/ 199450 w 826279"/>
              <a:gd name="connsiteY7" fmla="*/ 208929 h 309532"/>
              <a:gd name="connsiteX8" fmla="*/ 266987 w 826279"/>
              <a:gd name="connsiteY8" fmla="*/ 307260 h 309532"/>
              <a:gd name="connsiteX9" fmla="*/ 356478 w 826279"/>
              <a:gd name="connsiteY9" fmla="*/ 273924 h 309532"/>
              <a:gd name="connsiteX10" fmla="*/ 378242 w 826279"/>
              <a:gd name="connsiteY10" fmla="*/ 229011 h 309532"/>
              <a:gd name="connsiteX11" fmla="*/ 411092 w 826279"/>
              <a:gd name="connsiteY11" fmla="*/ 184509 h 309532"/>
              <a:gd name="connsiteX12" fmla="*/ 456823 w 826279"/>
              <a:gd name="connsiteY12" fmla="*/ 152810 h 309532"/>
              <a:gd name="connsiteX13" fmla="*/ 446634 w 826279"/>
              <a:gd name="connsiteY13" fmla="*/ 132044 h 309532"/>
              <a:gd name="connsiteX14" fmla="*/ 476212 w 826279"/>
              <a:gd name="connsiteY14" fmla="*/ 89541 h 309532"/>
              <a:gd name="connsiteX15" fmla="*/ 516353 w 826279"/>
              <a:gd name="connsiteY15" fmla="*/ 102804 h 309532"/>
              <a:gd name="connsiteX16" fmla="*/ 552186 w 826279"/>
              <a:gd name="connsiteY16" fmla="*/ 46128 h 309532"/>
              <a:gd name="connsiteX17" fmla="*/ 597317 w 826279"/>
              <a:gd name="connsiteY17" fmla="*/ 50417 h 309532"/>
              <a:gd name="connsiteX18" fmla="*/ 678278 w 826279"/>
              <a:gd name="connsiteY18" fmla="*/ 102804 h 309532"/>
              <a:gd name="connsiteX19" fmla="*/ 712274 w 826279"/>
              <a:gd name="connsiteY19" fmla="*/ 97681 h 309532"/>
              <a:gd name="connsiteX20" fmla="*/ 754478 w 826279"/>
              <a:gd name="connsiteY20" fmla="*/ 108896 h 309532"/>
              <a:gd name="connsiteX21" fmla="*/ 790197 w 826279"/>
              <a:gd name="connsiteY21" fmla="*/ 136142 h 309532"/>
              <a:gd name="connsiteX22" fmla="*/ 825916 w 826279"/>
              <a:gd name="connsiteY22" fmla="*/ 124236 h 309532"/>
              <a:gd name="connsiteX23" fmla="*/ 784495 w 826279"/>
              <a:gd name="connsiteY23" fmla="*/ 85414 h 309532"/>
              <a:gd name="connsiteX24" fmla="*/ 707241 w 826279"/>
              <a:gd name="connsiteY24" fmla="*/ 56840 h 309532"/>
              <a:gd name="connsiteX25" fmla="*/ 637466 w 826279"/>
              <a:gd name="connsiteY25" fmla="*/ 13978 h 309532"/>
              <a:gd name="connsiteX26" fmla="*/ 533193 w 826279"/>
              <a:gd name="connsiteY26" fmla="*/ 1 h 309532"/>
              <a:gd name="connsiteX0" fmla="*/ 533193 w 826279"/>
              <a:gd name="connsiteY0" fmla="*/ 1 h 309532"/>
              <a:gd name="connsiteX1" fmla="*/ 381028 w 826279"/>
              <a:gd name="connsiteY1" fmla="*/ 61715 h 309532"/>
              <a:gd name="connsiteX2" fmla="*/ 131945 w 826279"/>
              <a:gd name="connsiteY2" fmla="*/ 39828 h 309532"/>
              <a:gd name="connsiteX3" fmla="*/ 2 w 826279"/>
              <a:gd name="connsiteY3" fmla="*/ 49003 h 309532"/>
              <a:gd name="connsiteX4" fmla="*/ 11661 w 826279"/>
              <a:gd name="connsiteY4" fmla="*/ 110266 h 309532"/>
              <a:gd name="connsiteX5" fmla="*/ 28371 w 826279"/>
              <a:gd name="connsiteY5" fmla="*/ 174804 h 309532"/>
              <a:gd name="connsiteX6" fmla="*/ 95537 w 826279"/>
              <a:gd name="connsiteY6" fmla="*/ 203206 h 309532"/>
              <a:gd name="connsiteX7" fmla="*/ 199450 w 826279"/>
              <a:gd name="connsiteY7" fmla="*/ 208929 h 309532"/>
              <a:gd name="connsiteX8" fmla="*/ 266987 w 826279"/>
              <a:gd name="connsiteY8" fmla="*/ 307260 h 309532"/>
              <a:gd name="connsiteX9" fmla="*/ 356478 w 826279"/>
              <a:gd name="connsiteY9" fmla="*/ 273924 h 309532"/>
              <a:gd name="connsiteX10" fmla="*/ 378242 w 826279"/>
              <a:gd name="connsiteY10" fmla="*/ 229011 h 309532"/>
              <a:gd name="connsiteX11" fmla="*/ 411092 w 826279"/>
              <a:gd name="connsiteY11" fmla="*/ 184509 h 309532"/>
              <a:gd name="connsiteX12" fmla="*/ 456823 w 826279"/>
              <a:gd name="connsiteY12" fmla="*/ 152810 h 309532"/>
              <a:gd name="connsiteX13" fmla="*/ 446634 w 826279"/>
              <a:gd name="connsiteY13" fmla="*/ 132044 h 309532"/>
              <a:gd name="connsiteX14" fmla="*/ 476212 w 826279"/>
              <a:gd name="connsiteY14" fmla="*/ 89541 h 309532"/>
              <a:gd name="connsiteX15" fmla="*/ 516353 w 826279"/>
              <a:gd name="connsiteY15" fmla="*/ 102804 h 309532"/>
              <a:gd name="connsiteX16" fmla="*/ 552186 w 826279"/>
              <a:gd name="connsiteY16" fmla="*/ 46128 h 309532"/>
              <a:gd name="connsiteX17" fmla="*/ 597317 w 826279"/>
              <a:gd name="connsiteY17" fmla="*/ 50417 h 309532"/>
              <a:gd name="connsiteX18" fmla="*/ 678278 w 826279"/>
              <a:gd name="connsiteY18" fmla="*/ 102804 h 309532"/>
              <a:gd name="connsiteX19" fmla="*/ 712274 w 826279"/>
              <a:gd name="connsiteY19" fmla="*/ 97681 h 309532"/>
              <a:gd name="connsiteX20" fmla="*/ 754478 w 826279"/>
              <a:gd name="connsiteY20" fmla="*/ 108896 h 309532"/>
              <a:gd name="connsiteX21" fmla="*/ 790197 w 826279"/>
              <a:gd name="connsiteY21" fmla="*/ 136142 h 309532"/>
              <a:gd name="connsiteX22" fmla="*/ 825916 w 826279"/>
              <a:gd name="connsiteY22" fmla="*/ 124236 h 309532"/>
              <a:gd name="connsiteX23" fmla="*/ 784495 w 826279"/>
              <a:gd name="connsiteY23" fmla="*/ 85414 h 309532"/>
              <a:gd name="connsiteX24" fmla="*/ 707241 w 826279"/>
              <a:gd name="connsiteY24" fmla="*/ 56840 h 309532"/>
              <a:gd name="connsiteX25" fmla="*/ 637466 w 826279"/>
              <a:gd name="connsiteY25" fmla="*/ 13978 h 309532"/>
              <a:gd name="connsiteX26" fmla="*/ 533193 w 826279"/>
              <a:gd name="connsiteY26" fmla="*/ 1 h 309532"/>
              <a:gd name="connsiteX0" fmla="*/ 533193 w 826279"/>
              <a:gd name="connsiteY0" fmla="*/ 1 h 309532"/>
              <a:gd name="connsiteX1" fmla="*/ 381028 w 826279"/>
              <a:gd name="connsiteY1" fmla="*/ 61715 h 309532"/>
              <a:gd name="connsiteX2" fmla="*/ 239977 w 826279"/>
              <a:gd name="connsiteY2" fmla="*/ 32532 h 309532"/>
              <a:gd name="connsiteX3" fmla="*/ 131945 w 826279"/>
              <a:gd name="connsiteY3" fmla="*/ 39828 h 309532"/>
              <a:gd name="connsiteX4" fmla="*/ 2 w 826279"/>
              <a:gd name="connsiteY4" fmla="*/ 49003 h 309532"/>
              <a:gd name="connsiteX5" fmla="*/ 11661 w 826279"/>
              <a:gd name="connsiteY5" fmla="*/ 110266 h 309532"/>
              <a:gd name="connsiteX6" fmla="*/ 28371 w 826279"/>
              <a:gd name="connsiteY6" fmla="*/ 174804 h 309532"/>
              <a:gd name="connsiteX7" fmla="*/ 95537 w 826279"/>
              <a:gd name="connsiteY7" fmla="*/ 203206 h 309532"/>
              <a:gd name="connsiteX8" fmla="*/ 199450 w 826279"/>
              <a:gd name="connsiteY8" fmla="*/ 208929 h 309532"/>
              <a:gd name="connsiteX9" fmla="*/ 266987 w 826279"/>
              <a:gd name="connsiteY9" fmla="*/ 307260 h 309532"/>
              <a:gd name="connsiteX10" fmla="*/ 356478 w 826279"/>
              <a:gd name="connsiteY10" fmla="*/ 273924 h 309532"/>
              <a:gd name="connsiteX11" fmla="*/ 378242 w 826279"/>
              <a:gd name="connsiteY11" fmla="*/ 229011 h 309532"/>
              <a:gd name="connsiteX12" fmla="*/ 411092 w 826279"/>
              <a:gd name="connsiteY12" fmla="*/ 184509 h 309532"/>
              <a:gd name="connsiteX13" fmla="*/ 456823 w 826279"/>
              <a:gd name="connsiteY13" fmla="*/ 152810 h 309532"/>
              <a:gd name="connsiteX14" fmla="*/ 446634 w 826279"/>
              <a:gd name="connsiteY14" fmla="*/ 132044 h 309532"/>
              <a:gd name="connsiteX15" fmla="*/ 476212 w 826279"/>
              <a:gd name="connsiteY15" fmla="*/ 89541 h 309532"/>
              <a:gd name="connsiteX16" fmla="*/ 516353 w 826279"/>
              <a:gd name="connsiteY16" fmla="*/ 102804 h 309532"/>
              <a:gd name="connsiteX17" fmla="*/ 552186 w 826279"/>
              <a:gd name="connsiteY17" fmla="*/ 46128 h 309532"/>
              <a:gd name="connsiteX18" fmla="*/ 597317 w 826279"/>
              <a:gd name="connsiteY18" fmla="*/ 50417 h 309532"/>
              <a:gd name="connsiteX19" fmla="*/ 678278 w 826279"/>
              <a:gd name="connsiteY19" fmla="*/ 102804 h 309532"/>
              <a:gd name="connsiteX20" fmla="*/ 712274 w 826279"/>
              <a:gd name="connsiteY20" fmla="*/ 97681 h 309532"/>
              <a:gd name="connsiteX21" fmla="*/ 754478 w 826279"/>
              <a:gd name="connsiteY21" fmla="*/ 108896 h 309532"/>
              <a:gd name="connsiteX22" fmla="*/ 790197 w 826279"/>
              <a:gd name="connsiteY22" fmla="*/ 136142 h 309532"/>
              <a:gd name="connsiteX23" fmla="*/ 825916 w 826279"/>
              <a:gd name="connsiteY23" fmla="*/ 124236 h 309532"/>
              <a:gd name="connsiteX24" fmla="*/ 784495 w 826279"/>
              <a:gd name="connsiteY24" fmla="*/ 85414 h 309532"/>
              <a:gd name="connsiteX25" fmla="*/ 707241 w 826279"/>
              <a:gd name="connsiteY25" fmla="*/ 56840 h 309532"/>
              <a:gd name="connsiteX26" fmla="*/ 637466 w 826279"/>
              <a:gd name="connsiteY26" fmla="*/ 13978 h 309532"/>
              <a:gd name="connsiteX27" fmla="*/ 533193 w 826279"/>
              <a:gd name="connsiteY27" fmla="*/ 1 h 3095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826279" h="309532">
                <a:moveTo>
                  <a:pt x="533193" y="1"/>
                </a:moveTo>
                <a:cubicBezTo>
                  <a:pt x="491264" y="-149"/>
                  <a:pt x="452767" y="69668"/>
                  <a:pt x="381028" y="61715"/>
                </a:cubicBezTo>
                <a:cubicBezTo>
                  <a:pt x="332159" y="68758"/>
                  <a:pt x="281491" y="36180"/>
                  <a:pt x="239977" y="32532"/>
                </a:cubicBezTo>
                <a:cubicBezTo>
                  <a:pt x="198463" y="28884"/>
                  <a:pt x="171941" y="37083"/>
                  <a:pt x="131945" y="39828"/>
                </a:cubicBezTo>
                <a:cubicBezTo>
                  <a:pt x="91949" y="42573"/>
                  <a:pt x="135" y="27572"/>
                  <a:pt x="2" y="49003"/>
                </a:cubicBezTo>
                <a:cubicBezTo>
                  <a:pt x="-131" y="70434"/>
                  <a:pt x="6933" y="89299"/>
                  <a:pt x="11661" y="110266"/>
                </a:cubicBezTo>
                <a:cubicBezTo>
                  <a:pt x="16389" y="131233"/>
                  <a:pt x="10798" y="158467"/>
                  <a:pt x="28371" y="174804"/>
                </a:cubicBezTo>
                <a:cubicBezTo>
                  <a:pt x="45944" y="191141"/>
                  <a:pt x="67024" y="197519"/>
                  <a:pt x="95537" y="203206"/>
                </a:cubicBezTo>
                <a:cubicBezTo>
                  <a:pt x="124050" y="208893"/>
                  <a:pt x="170875" y="193848"/>
                  <a:pt x="199450" y="208929"/>
                </a:cubicBezTo>
                <a:cubicBezTo>
                  <a:pt x="228025" y="224010"/>
                  <a:pt x="240816" y="296428"/>
                  <a:pt x="266987" y="307260"/>
                </a:cubicBezTo>
                <a:cubicBezTo>
                  <a:pt x="293158" y="318092"/>
                  <a:pt x="337031" y="287418"/>
                  <a:pt x="356478" y="273924"/>
                </a:cubicBezTo>
                <a:cubicBezTo>
                  <a:pt x="375925" y="260430"/>
                  <a:pt x="369140" y="243913"/>
                  <a:pt x="378242" y="229011"/>
                </a:cubicBezTo>
                <a:cubicBezTo>
                  <a:pt x="387344" y="214109"/>
                  <a:pt x="397995" y="197209"/>
                  <a:pt x="411092" y="184509"/>
                </a:cubicBezTo>
                <a:cubicBezTo>
                  <a:pt x="424189" y="171809"/>
                  <a:pt x="451352" y="163815"/>
                  <a:pt x="456823" y="152810"/>
                </a:cubicBezTo>
                <a:cubicBezTo>
                  <a:pt x="462294" y="141805"/>
                  <a:pt x="443403" y="142589"/>
                  <a:pt x="446634" y="132044"/>
                </a:cubicBezTo>
                <a:cubicBezTo>
                  <a:pt x="449865" y="121499"/>
                  <a:pt x="465497" y="93510"/>
                  <a:pt x="476212" y="89541"/>
                </a:cubicBezTo>
                <a:cubicBezTo>
                  <a:pt x="486927" y="85572"/>
                  <a:pt x="500977" y="106422"/>
                  <a:pt x="516353" y="102804"/>
                </a:cubicBezTo>
                <a:cubicBezTo>
                  <a:pt x="531729" y="99186"/>
                  <a:pt x="538692" y="54859"/>
                  <a:pt x="552186" y="46128"/>
                </a:cubicBezTo>
                <a:cubicBezTo>
                  <a:pt x="565680" y="37397"/>
                  <a:pt x="579015" y="44589"/>
                  <a:pt x="597317" y="50417"/>
                </a:cubicBezTo>
                <a:cubicBezTo>
                  <a:pt x="615619" y="56245"/>
                  <a:pt x="659119" y="92666"/>
                  <a:pt x="678278" y="102804"/>
                </a:cubicBezTo>
                <a:cubicBezTo>
                  <a:pt x="697437" y="112942"/>
                  <a:pt x="699574" y="96666"/>
                  <a:pt x="712274" y="97681"/>
                </a:cubicBezTo>
                <a:cubicBezTo>
                  <a:pt x="724974" y="98696"/>
                  <a:pt x="741491" y="104747"/>
                  <a:pt x="754478" y="108896"/>
                </a:cubicBezTo>
                <a:cubicBezTo>
                  <a:pt x="767465" y="113045"/>
                  <a:pt x="778291" y="131776"/>
                  <a:pt x="790197" y="136142"/>
                </a:cubicBezTo>
                <a:cubicBezTo>
                  <a:pt x="802103" y="140508"/>
                  <a:pt x="821947" y="130983"/>
                  <a:pt x="825916" y="124236"/>
                </a:cubicBezTo>
                <a:cubicBezTo>
                  <a:pt x="829885" y="117489"/>
                  <a:pt x="800370" y="101289"/>
                  <a:pt x="784495" y="85414"/>
                </a:cubicBezTo>
                <a:cubicBezTo>
                  <a:pt x="768620" y="69539"/>
                  <a:pt x="735022" y="69937"/>
                  <a:pt x="707241" y="56840"/>
                </a:cubicBezTo>
                <a:cubicBezTo>
                  <a:pt x="679460" y="43743"/>
                  <a:pt x="667379" y="32043"/>
                  <a:pt x="637466" y="13978"/>
                </a:cubicBezTo>
                <a:cubicBezTo>
                  <a:pt x="607553" y="-4087"/>
                  <a:pt x="629314" y="21528"/>
                  <a:pt x="533193" y="1"/>
                </a:cubicBezTo>
                <a:close/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рямоугольная выноска 26"/>
          <p:cNvSpPr/>
          <p:nvPr/>
        </p:nvSpPr>
        <p:spPr>
          <a:xfrm>
            <a:off x="914191" y="1835136"/>
            <a:ext cx="1477962" cy="628778"/>
          </a:xfrm>
          <a:prstGeom prst="wedgeRectCallout">
            <a:avLst>
              <a:gd name="adj1" fmla="val -61036"/>
              <a:gd name="adj2" fmla="val 164270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219108">
              <a:defRPr/>
            </a:pPr>
            <a:r>
              <a:rPr lang="ru-RU" sz="1867" dirty="0">
                <a:solidFill>
                  <a:srgbClr val="4E361E"/>
                </a:solidFill>
              </a:rPr>
              <a:t>Литовские земли</a:t>
            </a:r>
          </a:p>
        </p:txBody>
      </p:sp>
      <p:sp>
        <p:nvSpPr>
          <p:cNvPr id="28" name="Прямоугольная выноска 27"/>
          <p:cNvSpPr/>
          <p:nvPr/>
        </p:nvSpPr>
        <p:spPr>
          <a:xfrm>
            <a:off x="1329916" y="2661291"/>
            <a:ext cx="1712380" cy="628778"/>
          </a:xfrm>
          <a:prstGeom prst="wedgeRectCallout">
            <a:avLst>
              <a:gd name="adj1" fmla="val -70504"/>
              <a:gd name="adj2" fmla="val 74335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219108">
              <a:defRPr/>
            </a:pPr>
            <a:r>
              <a:rPr lang="ru-RU" sz="1867" dirty="0">
                <a:solidFill>
                  <a:srgbClr val="4E361E"/>
                </a:solidFill>
              </a:rPr>
              <a:t>Белорусские </a:t>
            </a:r>
          </a:p>
          <a:p>
            <a:pPr lvl="0" algn="ctr" defTabSz="1219108">
              <a:defRPr/>
            </a:pPr>
            <a:r>
              <a:rPr lang="ru-RU" sz="1867" dirty="0">
                <a:solidFill>
                  <a:srgbClr val="4E361E"/>
                </a:solidFill>
              </a:rPr>
              <a:t>земли</a:t>
            </a:r>
          </a:p>
        </p:txBody>
      </p:sp>
      <p:sp>
        <p:nvSpPr>
          <p:cNvPr id="29" name="Прямоугольная выноска 28"/>
          <p:cNvSpPr/>
          <p:nvPr/>
        </p:nvSpPr>
        <p:spPr>
          <a:xfrm>
            <a:off x="1607100" y="3467162"/>
            <a:ext cx="2032000" cy="584295"/>
          </a:xfrm>
          <a:prstGeom prst="wedgeRectCallout">
            <a:avLst>
              <a:gd name="adj1" fmla="val -79465"/>
              <a:gd name="adj2" fmla="val 40066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219108">
              <a:defRPr/>
            </a:pPr>
            <a:r>
              <a:rPr lang="ru-RU" sz="1867" dirty="0">
                <a:solidFill>
                  <a:srgbClr val="4E361E"/>
                </a:solidFill>
              </a:rPr>
              <a:t>Правобережная Украина</a:t>
            </a:r>
          </a:p>
        </p:txBody>
      </p:sp>
      <p:pic>
        <p:nvPicPr>
          <p:cNvPr id="7174" name="Picture 6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1387" y="390524"/>
            <a:ext cx="3997325" cy="2493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3431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27" grpId="0" animBg="1"/>
      <p:bldP spid="28" grpId="0" animBg="1"/>
      <p:bldP spid="29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" descr="http://history-belarus.by/images/img-events/razbor_rechi/razbor_rechi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748">
            <a:off x="-235252" y="2792441"/>
            <a:ext cx="1598900" cy="1454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s://upload.wikimedia.org/wikipedia/commons/1/10/Stolen_lands_%28ziemie_zabrane%29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34712" y="2865027"/>
            <a:ext cx="1358958" cy="1647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0" name="Прямоугольная выноска 19"/>
          <p:cNvSpPr/>
          <p:nvPr/>
        </p:nvSpPr>
        <p:spPr>
          <a:xfrm>
            <a:off x="1062422" y="2308464"/>
            <a:ext cx="1439863" cy="628778"/>
          </a:xfrm>
          <a:prstGeom prst="wedgeRectCallout">
            <a:avLst>
              <a:gd name="adj1" fmla="val -63354"/>
              <a:gd name="adj2" fmla="val 131048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219108">
              <a:defRPr/>
            </a:pPr>
            <a:r>
              <a:rPr lang="ru-RU" sz="1867" dirty="0">
                <a:solidFill>
                  <a:srgbClr val="4E361E"/>
                </a:solidFill>
              </a:rPr>
              <a:t>Западный край</a:t>
            </a:r>
          </a:p>
        </p:txBody>
      </p:sp>
      <p:sp>
        <p:nvSpPr>
          <p:cNvPr id="6" name="Полилиния 5"/>
          <p:cNvSpPr/>
          <p:nvPr/>
        </p:nvSpPr>
        <p:spPr>
          <a:xfrm>
            <a:off x="491394" y="3681335"/>
            <a:ext cx="793143" cy="561497"/>
          </a:xfrm>
          <a:custGeom>
            <a:avLst/>
            <a:gdLst>
              <a:gd name="connsiteX0" fmla="*/ 1527 w 819714"/>
              <a:gd name="connsiteY0" fmla="*/ 38101 h 564969"/>
              <a:gd name="connsiteX1" fmla="*/ 84871 w 819714"/>
              <a:gd name="connsiteY1" fmla="*/ 7145 h 564969"/>
              <a:gd name="connsiteX2" fmla="*/ 153927 w 819714"/>
              <a:gd name="connsiteY2" fmla="*/ 2383 h 564969"/>
              <a:gd name="connsiteX3" fmla="*/ 289658 w 819714"/>
              <a:gd name="connsiteY3" fmla="*/ 38101 h 564969"/>
              <a:gd name="connsiteX4" fmla="*/ 344427 w 819714"/>
              <a:gd name="connsiteY4" fmla="*/ 64295 h 564969"/>
              <a:gd name="connsiteX5" fmla="*/ 389671 w 819714"/>
              <a:gd name="connsiteY5" fmla="*/ 64295 h 564969"/>
              <a:gd name="connsiteX6" fmla="*/ 506352 w 819714"/>
              <a:gd name="connsiteY6" fmla="*/ 83345 h 564969"/>
              <a:gd name="connsiteX7" fmla="*/ 553977 w 819714"/>
              <a:gd name="connsiteY7" fmla="*/ 92870 h 564969"/>
              <a:gd name="connsiteX8" fmla="*/ 584933 w 819714"/>
              <a:gd name="connsiteY8" fmla="*/ 107158 h 564969"/>
              <a:gd name="connsiteX9" fmla="*/ 575408 w 819714"/>
              <a:gd name="connsiteY9" fmla="*/ 157164 h 564969"/>
              <a:gd name="connsiteX10" fmla="*/ 530164 w 819714"/>
              <a:gd name="connsiteY10" fmla="*/ 250033 h 564969"/>
              <a:gd name="connsiteX11" fmla="*/ 646846 w 819714"/>
              <a:gd name="connsiteY11" fmla="*/ 276226 h 564969"/>
              <a:gd name="connsiteX12" fmla="*/ 751621 w 819714"/>
              <a:gd name="connsiteY12" fmla="*/ 309564 h 564969"/>
              <a:gd name="connsiteX13" fmla="*/ 818296 w 819714"/>
              <a:gd name="connsiteY13" fmla="*/ 354808 h 564969"/>
              <a:gd name="connsiteX14" fmla="*/ 689708 w 819714"/>
              <a:gd name="connsiteY14" fmla="*/ 421483 h 564969"/>
              <a:gd name="connsiteX15" fmla="*/ 608746 w 819714"/>
              <a:gd name="connsiteY15" fmla="*/ 428626 h 564969"/>
              <a:gd name="connsiteX16" fmla="*/ 632558 w 819714"/>
              <a:gd name="connsiteY16" fmla="*/ 502445 h 564969"/>
              <a:gd name="connsiteX17" fmla="*/ 511114 w 819714"/>
              <a:gd name="connsiteY17" fmla="*/ 547689 h 564969"/>
              <a:gd name="connsiteX18" fmla="*/ 475396 w 819714"/>
              <a:gd name="connsiteY18" fmla="*/ 533401 h 564969"/>
              <a:gd name="connsiteX19" fmla="*/ 492064 w 819714"/>
              <a:gd name="connsiteY19" fmla="*/ 564358 h 564969"/>
              <a:gd name="connsiteX20" fmla="*/ 434914 w 819714"/>
              <a:gd name="connsiteY20" fmla="*/ 547689 h 564969"/>
              <a:gd name="connsiteX21" fmla="*/ 363477 w 819714"/>
              <a:gd name="connsiteY21" fmla="*/ 476251 h 564969"/>
              <a:gd name="connsiteX22" fmla="*/ 244414 w 819714"/>
              <a:gd name="connsiteY22" fmla="*/ 452439 h 564969"/>
              <a:gd name="connsiteX23" fmla="*/ 215839 w 819714"/>
              <a:gd name="connsiteY23" fmla="*/ 445295 h 564969"/>
              <a:gd name="connsiteX24" fmla="*/ 206314 w 819714"/>
              <a:gd name="connsiteY24" fmla="*/ 314326 h 564969"/>
              <a:gd name="connsiteX25" fmla="*/ 180121 w 819714"/>
              <a:gd name="connsiteY25" fmla="*/ 300039 h 564969"/>
              <a:gd name="connsiteX26" fmla="*/ 42008 w 819714"/>
              <a:gd name="connsiteY26" fmla="*/ 164308 h 564969"/>
              <a:gd name="connsiteX27" fmla="*/ 1527 w 819714"/>
              <a:gd name="connsiteY27" fmla="*/ 38101 h 564969"/>
              <a:gd name="connsiteX0" fmla="*/ 1971 w 820158"/>
              <a:gd name="connsiteY0" fmla="*/ 35795 h 562663"/>
              <a:gd name="connsiteX1" fmla="*/ 93455 w 820158"/>
              <a:gd name="connsiteY1" fmla="*/ 26546 h 562663"/>
              <a:gd name="connsiteX2" fmla="*/ 154371 w 820158"/>
              <a:gd name="connsiteY2" fmla="*/ 77 h 562663"/>
              <a:gd name="connsiteX3" fmla="*/ 290102 w 820158"/>
              <a:gd name="connsiteY3" fmla="*/ 35795 h 562663"/>
              <a:gd name="connsiteX4" fmla="*/ 344871 w 820158"/>
              <a:gd name="connsiteY4" fmla="*/ 61989 h 562663"/>
              <a:gd name="connsiteX5" fmla="*/ 390115 w 820158"/>
              <a:gd name="connsiteY5" fmla="*/ 61989 h 562663"/>
              <a:gd name="connsiteX6" fmla="*/ 506796 w 820158"/>
              <a:gd name="connsiteY6" fmla="*/ 81039 h 562663"/>
              <a:gd name="connsiteX7" fmla="*/ 554421 w 820158"/>
              <a:gd name="connsiteY7" fmla="*/ 90564 h 562663"/>
              <a:gd name="connsiteX8" fmla="*/ 585377 w 820158"/>
              <a:gd name="connsiteY8" fmla="*/ 104852 h 562663"/>
              <a:gd name="connsiteX9" fmla="*/ 575852 w 820158"/>
              <a:gd name="connsiteY9" fmla="*/ 154858 h 562663"/>
              <a:gd name="connsiteX10" fmla="*/ 530608 w 820158"/>
              <a:gd name="connsiteY10" fmla="*/ 247727 h 562663"/>
              <a:gd name="connsiteX11" fmla="*/ 647290 w 820158"/>
              <a:gd name="connsiteY11" fmla="*/ 273920 h 562663"/>
              <a:gd name="connsiteX12" fmla="*/ 752065 w 820158"/>
              <a:gd name="connsiteY12" fmla="*/ 307258 h 562663"/>
              <a:gd name="connsiteX13" fmla="*/ 818740 w 820158"/>
              <a:gd name="connsiteY13" fmla="*/ 352502 h 562663"/>
              <a:gd name="connsiteX14" fmla="*/ 690152 w 820158"/>
              <a:gd name="connsiteY14" fmla="*/ 419177 h 562663"/>
              <a:gd name="connsiteX15" fmla="*/ 609190 w 820158"/>
              <a:gd name="connsiteY15" fmla="*/ 426320 h 562663"/>
              <a:gd name="connsiteX16" fmla="*/ 633002 w 820158"/>
              <a:gd name="connsiteY16" fmla="*/ 500139 h 562663"/>
              <a:gd name="connsiteX17" fmla="*/ 511558 w 820158"/>
              <a:gd name="connsiteY17" fmla="*/ 545383 h 562663"/>
              <a:gd name="connsiteX18" fmla="*/ 475840 w 820158"/>
              <a:gd name="connsiteY18" fmla="*/ 531095 h 562663"/>
              <a:gd name="connsiteX19" fmla="*/ 492508 w 820158"/>
              <a:gd name="connsiteY19" fmla="*/ 562052 h 562663"/>
              <a:gd name="connsiteX20" fmla="*/ 435358 w 820158"/>
              <a:gd name="connsiteY20" fmla="*/ 545383 h 562663"/>
              <a:gd name="connsiteX21" fmla="*/ 363921 w 820158"/>
              <a:gd name="connsiteY21" fmla="*/ 473945 h 562663"/>
              <a:gd name="connsiteX22" fmla="*/ 244858 w 820158"/>
              <a:gd name="connsiteY22" fmla="*/ 450133 h 562663"/>
              <a:gd name="connsiteX23" fmla="*/ 216283 w 820158"/>
              <a:gd name="connsiteY23" fmla="*/ 442989 h 562663"/>
              <a:gd name="connsiteX24" fmla="*/ 206758 w 820158"/>
              <a:gd name="connsiteY24" fmla="*/ 312020 h 562663"/>
              <a:gd name="connsiteX25" fmla="*/ 180565 w 820158"/>
              <a:gd name="connsiteY25" fmla="*/ 297733 h 562663"/>
              <a:gd name="connsiteX26" fmla="*/ 42452 w 820158"/>
              <a:gd name="connsiteY26" fmla="*/ 162002 h 562663"/>
              <a:gd name="connsiteX27" fmla="*/ 1971 w 820158"/>
              <a:gd name="connsiteY27" fmla="*/ 35795 h 562663"/>
              <a:gd name="connsiteX0" fmla="*/ 1971 w 820158"/>
              <a:gd name="connsiteY0" fmla="*/ 35795 h 562052"/>
              <a:gd name="connsiteX1" fmla="*/ 93455 w 820158"/>
              <a:gd name="connsiteY1" fmla="*/ 26546 h 562052"/>
              <a:gd name="connsiteX2" fmla="*/ 154371 w 820158"/>
              <a:gd name="connsiteY2" fmla="*/ 77 h 562052"/>
              <a:gd name="connsiteX3" fmla="*/ 290102 w 820158"/>
              <a:gd name="connsiteY3" fmla="*/ 35795 h 562052"/>
              <a:gd name="connsiteX4" fmla="*/ 344871 w 820158"/>
              <a:gd name="connsiteY4" fmla="*/ 61989 h 562052"/>
              <a:gd name="connsiteX5" fmla="*/ 390115 w 820158"/>
              <a:gd name="connsiteY5" fmla="*/ 61989 h 562052"/>
              <a:gd name="connsiteX6" fmla="*/ 506796 w 820158"/>
              <a:gd name="connsiteY6" fmla="*/ 81039 h 562052"/>
              <a:gd name="connsiteX7" fmla="*/ 554421 w 820158"/>
              <a:gd name="connsiteY7" fmla="*/ 90564 h 562052"/>
              <a:gd name="connsiteX8" fmla="*/ 585377 w 820158"/>
              <a:gd name="connsiteY8" fmla="*/ 104852 h 562052"/>
              <a:gd name="connsiteX9" fmla="*/ 575852 w 820158"/>
              <a:gd name="connsiteY9" fmla="*/ 154858 h 562052"/>
              <a:gd name="connsiteX10" fmla="*/ 530608 w 820158"/>
              <a:gd name="connsiteY10" fmla="*/ 247727 h 562052"/>
              <a:gd name="connsiteX11" fmla="*/ 647290 w 820158"/>
              <a:gd name="connsiteY11" fmla="*/ 273920 h 562052"/>
              <a:gd name="connsiteX12" fmla="*/ 752065 w 820158"/>
              <a:gd name="connsiteY12" fmla="*/ 307258 h 562052"/>
              <a:gd name="connsiteX13" fmla="*/ 818740 w 820158"/>
              <a:gd name="connsiteY13" fmla="*/ 352502 h 562052"/>
              <a:gd name="connsiteX14" fmla="*/ 690152 w 820158"/>
              <a:gd name="connsiteY14" fmla="*/ 419177 h 562052"/>
              <a:gd name="connsiteX15" fmla="*/ 609190 w 820158"/>
              <a:gd name="connsiteY15" fmla="*/ 426320 h 562052"/>
              <a:gd name="connsiteX16" fmla="*/ 633002 w 820158"/>
              <a:gd name="connsiteY16" fmla="*/ 500139 h 562052"/>
              <a:gd name="connsiteX17" fmla="*/ 511558 w 820158"/>
              <a:gd name="connsiteY17" fmla="*/ 545383 h 562052"/>
              <a:gd name="connsiteX18" fmla="*/ 492508 w 820158"/>
              <a:gd name="connsiteY18" fmla="*/ 562052 h 562052"/>
              <a:gd name="connsiteX19" fmla="*/ 435358 w 820158"/>
              <a:gd name="connsiteY19" fmla="*/ 545383 h 562052"/>
              <a:gd name="connsiteX20" fmla="*/ 363921 w 820158"/>
              <a:gd name="connsiteY20" fmla="*/ 473945 h 562052"/>
              <a:gd name="connsiteX21" fmla="*/ 244858 w 820158"/>
              <a:gd name="connsiteY21" fmla="*/ 450133 h 562052"/>
              <a:gd name="connsiteX22" fmla="*/ 216283 w 820158"/>
              <a:gd name="connsiteY22" fmla="*/ 442989 h 562052"/>
              <a:gd name="connsiteX23" fmla="*/ 206758 w 820158"/>
              <a:gd name="connsiteY23" fmla="*/ 312020 h 562052"/>
              <a:gd name="connsiteX24" fmla="*/ 180565 w 820158"/>
              <a:gd name="connsiteY24" fmla="*/ 297733 h 562052"/>
              <a:gd name="connsiteX25" fmla="*/ 42452 w 820158"/>
              <a:gd name="connsiteY25" fmla="*/ 162002 h 562052"/>
              <a:gd name="connsiteX26" fmla="*/ 1971 w 820158"/>
              <a:gd name="connsiteY26" fmla="*/ 35795 h 562052"/>
              <a:gd name="connsiteX0" fmla="*/ 1971 w 820158"/>
              <a:gd name="connsiteY0" fmla="*/ 35795 h 562052"/>
              <a:gd name="connsiteX1" fmla="*/ 93455 w 820158"/>
              <a:gd name="connsiteY1" fmla="*/ 26546 h 562052"/>
              <a:gd name="connsiteX2" fmla="*/ 154371 w 820158"/>
              <a:gd name="connsiteY2" fmla="*/ 77 h 562052"/>
              <a:gd name="connsiteX3" fmla="*/ 290102 w 820158"/>
              <a:gd name="connsiteY3" fmla="*/ 35795 h 562052"/>
              <a:gd name="connsiteX4" fmla="*/ 344871 w 820158"/>
              <a:gd name="connsiteY4" fmla="*/ 61989 h 562052"/>
              <a:gd name="connsiteX5" fmla="*/ 390115 w 820158"/>
              <a:gd name="connsiteY5" fmla="*/ 61989 h 562052"/>
              <a:gd name="connsiteX6" fmla="*/ 506796 w 820158"/>
              <a:gd name="connsiteY6" fmla="*/ 81039 h 562052"/>
              <a:gd name="connsiteX7" fmla="*/ 554421 w 820158"/>
              <a:gd name="connsiteY7" fmla="*/ 90564 h 562052"/>
              <a:gd name="connsiteX8" fmla="*/ 585377 w 820158"/>
              <a:gd name="connsiteY8" fmla="*/ 104852 h 562052"/>
              <a:gd name="connsiteX9" fmla="*/ 575852 w 820158"/>
              <a:gd name="connsiteY9" fmla="*/ 154858 h 562052"/>
              <a:gd name="connsiteX10" fmla="*/ 530608 w 820158"/>
              <a:gd name="connsiteY10" fmla="*/ 247727 h 562052"/>
              <a:gd name="connsiteX11" fmla="*/ 647290 w 820158"/>
              <a:gd name="connsiteY11" fmla="*/ 273920 h 562052"/>
              <a:gd name="connsiteX12" fmla="*/ 752065 w 820158"/>
              <a:gd name="connsiteY12" fmla="*/ 307258 h 562052"/>
              <a:gd name="connsiteX13" fmla="*/ 818740 w 820158"/>
              <a:gd name="connsiteY13" fmla="*/ 352502 h 562052"/>
              <a:gd name="connsiteX14" fmla="*/ 690152 w 820158"/>
              <a:gd name="connsiteY14" fmla="*/ 419177 h 562052"/>
              <a:gd name="connsiteX15" fmla="*/ 609190 w 820158"/>
              <a:gd name="connsiteY15" fmla="*/ 426320 h 562052"/>
              <a:gd name="connsiteX16" fmla="*/ 633002 w 820158"/>
              <a:gd name="connsiteY16" fmla="*/ 500139 h 562052"/>
              <a:gd name="connsiteX17" fmla="*/ 537413 w 820158"/>
              <a:gd name="connsiteY17" fmla="*/ 505368 h 562052"/>
              <a:gd name="connsiteX18" fmla="*/ 511558 w 820158"/>
              <a:gd name="connsiteY18" fmla="*/ 545383 h 562052"/>
              <a:gd name="connsiteX19" fmla="*/ 492508 w 820158"/>
              <a:gd name="connsiteY19" fmla="*/ 562052 h 562052"/>
              <a:gd name="connsiteX20" fmla="*/ 435358 w 820158"/>
              <a:gd name="connsiteY20" fmla="*/ 545383 h 562052"/>
              <a:gd name="connsiteX21" fmla="*/ 363921 w 820158"/>
              <a:gd name="connsiteY21" fmla="*/ 473945 h 562052"/>
              <a:gd name="connsiteX22" fmla="*/ 244858 w 820158"/>
              <a:gd name="connsiteY22" fmla="*/ 450133 h 562052"/>
              <a:gd name="connsiteX23" fmla="*/ 216283 w 820158"/>
              <a:gd name="connsiteY23" fmla="*/ 442989 h 562052"/>
              <a:gd name="connsiteX24" fmla="*/ 206758 w 820158"/>
              <a:gd name="connsiteY24" fmla="*/ 312020 h 562052"/>
              <a:gd name="connsiteX25" fmla="*/ 180565 w 820158"/>
              <a:gd name="connsiteY25" fmla="*/ 297733 h 562052"/>
              <a:gd name="connsiteX26" fmla="*/ 42452 w 820158"/>
              <a:gd name="connsiteY26" fmla="*/ 162002 h 562052"/>
              <a:gd name="connsiteX27" fmla="*/ 1971 w 820158"/>
              <a:gd name="connsiteY27" fmla="*/ 35795 h 562052"/>
              <a:gd name="connsiteX0" fmla="*/ 1971 w 820158"/>
              <a:gd name="connsiteY0" fmla="*/ 35795 h 552481"/>
              <a:gd name="connsiteX1" fmla="*/ 93455 w 820158"/>
              <a:gd name="connsiteY1" fmla="*/ 26546 h 552481"/>
              <a:gd name="connsiteX2" fmla="*/ 154371 w 820158"/>
              <a:gd name="connsiteY2" fmla="*/ 77 h 552481"/>
              <a:gd name="connsiteX3" fmla="*/ 290102 w 820158"/>
              <a:gd name="connsiteY3" fmla="*/ 35795 h 552481"/>
              <a:gd name="connsiteX4" fmla="*/ 344871 w 820158"/>
              <a:gd name="connsiteY4" fmla="*/ 61989 h 552481"/>
              <a:gd name="connsiteX5" fmla="*/ 390115 w 820158"/>
              <a:gd name="connsiteY5" fmla="*/ 61989 h 552481"/>
              <a:gd name="connsiteX6" fmla="*/ 506796 w 820158"/>
              <a:gd name="connsiteY6" fmla="*/ 81039 h 552481"/>
              <a:gd name="connsiteX7" fmla="*/ 554421 w 820158"/>
              <a:gd name="connsiteY7" fmla="*/ 90564 h 552481"/>
              <a:gd name="connsiteX8" fmla="*/ 585377 w 820158"/>
              <a:gd name="connsiteY8" fmla="*/ 104852 h 552481"/>
              <a:gd name="connsiteX9" fmla="*/ 575852 w 820158"/>
              <a:gd name="connsiteY9" fmla="*/ 154858 h 552481"/>
              <a:gd name="connsiteX10" fmla="*/ 530608 w 820158"/>
              <a:gd name="connsiteY10" fmla="*/ 247727 h 552481"/>
              <a:gd name="connsiteX11" fmla="*/ 647290 w 820158"/>
              <a:gd name="connsiteY11" fmla="*/ 273920 h 552481"/>
              <a:gd name="connsiteX12" fmla="*/ 752065 w 820158"/>
              <a:gd name="connsiteY12" fmla="*/ 307258 h 552481"/>
              <a:gd name="connsiteX13" fmla="*/ 818740 w 820158"/>
              <a:gd name="connsiteY13" fmla="*/ 352502 h 552481"/>
              <a:gd name="connsiteX14" fmla="*/ 690152 w 820158"/>
              <a:gd name="connsiteY14" fmla="*/ 419177 h 552481"/>
              <a:gd name="connsiteX15" fmla="*/ 609190 w 820158"/>
              <a:gd name="connsiteY15" fmla="*/ 426320 h 552481"/>
              <a:gd name="connsiteX16" fmla="*/ 633002 w 820158"/>
              <a:gd name="connsiteY16" fmla="*/ 500139 h 552481"/>
              <a:gd name="connsiteX17" fmla="*/ 537413 w 820158"/>
              <a:gd name="connsiteY17" fmla="*/ 505368 h 552481"/>
              <a:gd name="connsiteX18" fmla="*/ 511558 w 820158"/>
              <a:gd name="connsiteY18" fmla="*/ 545383 h 552481"/>
              <a:gd name="connsiteX19" fmla="*/ 435358 w 820158"/>
              <a:gd name="connsiteY19" fmla="*/ 545383 h 552481"/>
              <a:gd name="connsiteX20" fmla="*/ 363921 w 820158"/>
              <a:gd name="connsiteY20" fmla="*/ 473945 h 552481"/>
              <a:gd name="connsiteX21" fmla="*/ 244858 w 820158"/>
              <a:gd name="connsiteY21" fmla="*/ 450133 h 552481"/>
              <a:gd name="connsiteX22" fmla="*/ 216283 w 820158"/>
              <a:gd name="connsiteY22" fmla="*/ 442989 h 552481"/>
              <a:gd name="connsiteX23" fmla="*/ 206758 w 820158"/>
              <a:gd name="connsiteY23" fmla="*/ 312020 h 552481"/>
              <a:gd name="connsiteX24" fmla="*/ 180565 w 820158"/>
              <a:gd name="connsiteY24" fmla="*/ 297733 h 552481"/>
              <a:gd name="connsiteX25" fmla="*/ 42452 w 820158"/>
              <a:gd name="connsiteY25" fmla="*/ 162002 h 552481"/>
              <a:gd name="connsiteX26" fmla="*/ 1971 w 820158"/>
              <a:gd name="connsiteY26" fmla="*/ 35795 h 552481"/>
              <a:gd name="connsiteX0" fmla="*/ 1971 w 820158"/>
              <a:gd name="connsiteY0" fmla="*/ 35795 h 545879"/>
              <a:gd name="connsiteX1" fmla="*/ 93455 w 820158"/>
              <a:gd name="connsiteY1" fmla="*/ 26546 h 545879"/>
              <a:gd name="connsiteX2" fmla="*/ 154371 w 820158"/>
              <a:gd name="connsiteY2" fmla="*/ 77 h 545879"/>
              <a:gd name="connsiteX3" fmla="*/ 290102 w 820158"/>
              <a:gd name="connsiteY3" fmla="*/ 35795 h 545879"/>
              <a:gd name="connsiteX4" fmla="*/ 344871 w 820158"/>
              <a:gd name="connsiteY4" fmla="*/ 61989 h 545879"/>
              <a:gd name="connsiteX5" fmla="*/ 390115 w 820158"/>
              <a:gd name="connsiteY5" fmla="*/ 61989 h 545879"/>
              <a:gd name="connsiteX6" fmla="*/ 506796 w 820158"/>
              <a:gd name="connsiteY6" fmla="*/ 81039 h 545879"/>
              <a:gd name="connsiteX7" fmla="*/ 554421 w 820158"/>
              <a:gd name="connsiteY7" fmla="*/ 90564 h 545879"/>
              <a:gd name="connsiteX8" fmla="*/ 585377 w 820158"/>
              <a:gd name="connsiteY8" fmla="*/ 104852 h 545879"/>
              <a:gd name="connsiteX9" fmla="*/ 575852 w 820158"/>
              <a:gd name="connsiteY9" fmla="*/ 154858 h 545879"/>
              <a:gd name="connsiteX10" fmla="*/ 530608 w 820158"/>
              <a:gd name="connsiteY10" fmla="*/ 247727 h 545879"/>
              <a:gd name="connsiteX11" fmla="*/ 647290 w 820158"/>
              <a:gd name="connsiteY11" fmla="*/ 273920 h 545879"/>
              <a:gd name="connsiteX12" fmla="*/ 752065 w 820158"/>
              <a:gd name="connsiteY12" fmla="*/ 307258 h 545879"/>
              <a:gd name="connsiteX13" fmla="*/ 818740 w 820158"/>
              <a:gd name="connsiteY13" fmla="*/ 352502 h 545879"/>
              <a:gd name="connsiteX14" fmla="*/ 690152 w 820158"/>
              <a:gd name="connsiteY14" fmla="*/ 419177 h 545879"/>
              <a:gd name="connsiteX15" fmla="*/ 609190 w 820158"/>
              <a:gd name="connsiteY15" fmla="*/ 426320 h 545879"/>
              <a:gd name="connsiteX16" fmla="*/ 633002 w 820158"/>
              <a:gd name="connsiteY16" fmla="*/ 500139 h 545879"/>
              <a:gd name="connsiteX17" fmla="*/ 537413 w 820158"/>
              <a:gd name="connsiteY17" fmla="*/ 505368 h 545879"/>
              <a:gd name="connsiteX18" fmla="*/ 435358 w 820158"/>
              <a:gd name="connsiteY18" fmla="*/ 545383 h 545879"/>
              <a:gd name="connsiteX19" fmla="*/ 363921 w 820158"/>
              <a:gd name="connsiteY19" fmla="*/ 473945 h 545879"/>
              <a:gd name="connsiteX20" fmla="*/ 244858 w 820158"/>
              <a:gd name="connsiteY20" fmla="*/ 450133 h 545879"/>
              <a:gd name="connsiteX21" fmla="*/ 216283 w 820158"/>
              <a:gd name="connsiteY21" fmla="*/ 442989 h 545879"/>
              <a:gd name="connsiteX22" fmla="*/ 206758 w 820158"/>
              <a:gd name="connsiteY22" fmla="*/ 312020 h 545879"/>
              <a:gd name="connsiteX23" fmla="*/ 180565 w 820158"/>
              <a:gd name="connsiteY23" fmla="*/ 297733 h 545879"/>
              <a:gd name="connsiteX24" fmla="*/ 42452 w 820158"/>
              <a:gd name="connsiteY24" fmla="*/ 162002 h 545879"/>
              <a:gd name="connsiteX25" fmla="*/ 1971 w 820158"/>
              <a:gd name="connsiteY25" fmla="*/ 35795 h 545879"/>
              <a:gd name="connsiteX0" fmla="*/ 1971 w 820158"/>
              <a:gd name="connsiteY0" fmla="*/ 35795 h 562239"/>
              <a:gd name="connsiteX1" fmla="*/ 93455 w 820158"/>
              <a:gd name="connsiteY1" fmla="*/ 26546 h 562239"/>
              <a:gd name="connsiteX2" fmla="*/ 154371 w 820158"/>
              <a:gd name="connsiteY2" fmla="*/ 77 h 562239"/>
              <a:gd name="connsiteX3" fmla="*/ 290102 w 820158"/>
              <a:gd name="connsiteY3" fmla="*/ 35795 h 562239"/>
              <a:gd name="connsiteX4" fmla="*/ 344871 w 820158"/>
              <a:gd name="connsiteY4" fmla="*/ 61989 h 562239"/>
              <a:gd name="connsiteX5" fmla="*/ 390115 w 820158"/>
              <a:gd name="connsiteY5" fmla="*/ 61989 h 562239"/>
              <a:gd name="connsiteX6" fmla="*/ 506796 w 820158"/>
              <a:gd name="connsiteY6" fmla="*/ 81039 h 562239"/>
              <a:gd name="connsiteX7" fmla="*/ 554421 w 820158"/>
              <a:gd name="connsiteY7" fmla="*/ 90564 h 562239"/>
              <a:gd name="connsiteX8" fmla="*/ 585377 w 820158"/>
              <a:gd name="connsiteY8" fmla="*/ 104852 h 562239"/>
              <a:gd name="connsiteX9" fmla="*/ 575852 w 820158"/>
              <a:gd name="connsiteY9" fmla="*/ 154858 h 562239"/>
              <a:gd name="connsiteX10" fmla="*/ 530608 w 820158"/>
              <a:gd name="connsiteY10" fmla="*/ 247727 h 562239"/>
              <a:gd name="connsiteX11" fmla="*/ 647290 w 820158"/>
              <a:gd name="connsiteY11" fmla="*/ 273920 h 562239"/>
              <a:gd name="connsiteX12" fmla="*/ 752065 w 820158"/>
              <a:gd name="connsiteY12" fmla="*/ 307258 h 562239"/>
              <a:gd name="connsiteX13" fmla="*/ 818740 w 820158"/>
              <a:gd name="connsiteY13" fmla="*/ 352502 h 562239"/>
              <a:gd name="connsiteX14" fmla="*/ 690152 w 820158"/>
              <a:gd name="connsiteY14" fmla="*/ 419177 h 562239"/>
              <a:gd name="connsiteX15" fmla="*/ 609190 w 820158"/>
              <a:gd name="connsiteY15" fmla="*/ 426320 h 562239"/>
              <a:gd name="connsiteX16" fmla="*/ 633002 w 820158"/>
              <a:gd name="connsiteY16" fmla="*/ 500139 h 562239"/>
              <a:gd name="connsiteX17" fmla="*/ 537413 w 820158"/>
              <a:gd name="connsiteY17" fmla="*/ 505368 h 562239"/>
              <a:gd name="connsiteX18" fmla="*/ 488572 w 820158"/>
              <a:gd name="connsiteY18" fmla="*/ 559636 h 562239"/>
              <a:gd name="connsiteX19" fmla="*/ 435358 w 820158"/>
              <a:gd name="connsiteY19" fmla="*/ 545383 h 562239"/>
              <a:gd name="connsiteX20" fmla="*/ 363921 w 820158"/>
              <a:gd name="connsiteY20" fmla="*/ 473945 h 562239"/>
              <a:gd name="connsiteX21" fmla="*/ 244858 w 820158"/>
              <a:gd name="connsiteY21" fmla="*/ 450133 h 562239"/>
              <a:gd name="connsiteX22" fmla="*/ 216283 w 820158"/>
              <a:gd name="connsiteY22" fmla="*/ 442989 h 562239"/>
              <a:gd name="connsiteX23" fmla="*/ 206758 w 820158"/>
              <a:gd name="connsiteY23" fmla="*/ 312020 h 562239"/>
              <a:gd name="connsiteX24" fmla="*/ 180565 w 820158"/>
              <a:gd name="connsiteY24" fmla="*/ 297733 h 562239"/>
              <a:gd name="connsiteX25" fmla="*/ 42452 w 820158"/>
              <a:gd name="connsiteY25" fmla="*/ 162002 h 562239"/>
              <a:gd name="connsiteX26" fmla="*/ 1971 w 820158"/>
              <a:gd name="connsiteY26" fmla="*/ 35795 h 562239"/>
              <a:gd name="connsiteX0" fmla="*/ 1971 w 820158"/>
              <a:gd name="connsiteY0" fmla="*/ 35795 h 562239"/>
              <a:gd name="connsiteX1" fmla="*/ 93455 w 820158"/>
              <a:gd name="connsiteY1" fmla="*/ 26546 h 562239"/>
              <a:gd name="connsiteX2" fmla="*/ 154371 w 820158"/>
              <a:gd name="connsiteY2" fmla="*/ 77 h 562239"/>
              <a:gd name="connsiteX3" fmla="*/ 290102 w 820158"/>
              <a:gd name="connsiteY3" fmla="*/ 35795 h 562239"/>
              <a:gd name="connsiteX4" fmla="*/ 344871 w 820158"/>
              <a:gd name="connsiteY4" fmla="*/ 61989 h 562239"/>
              <a:gd name="connsiteX5" fmla="*/ 390115 w 820158"/>
              <a:gd name="connsiteY5" fmla="*/ 61989 h 562239"/>
              <a:gd name="connsiteX6" fmla="*/ 506796 w 820158"/>
              <a:gd name="connsiteY6" fmla="*/ 81039 h 562239"/>
              <a:gd name="connsiteX7" fmla="*/ 554421 w 820158"/>
              <a:gd name="connsiteY7" fmla="*/ 90564 h 562239"/>
              <a:gd name="connsiteX8" fmla="*/ 585377 w 820158"/>
              <a:gd name="connsiteY8" fmla="*/ 104852 h 562239"/>
              <a:gd name="connsiteX9" fmla="*/ 575852 w 820158"/>
              <a:gd name="connsiteY9" fmla="*/ 154858 h 562239"/>
              <a:gd name="connsiteX10" fmla="*/ 530608 w 820158"/>
              <a:gd name="connsiteY10" fmla="*/ 247727 h 562239"/>
              <a:gd name="connsiteX11" fmla="*/ 647290 w 820158"/>
              <a:gd name="connsiteY11" fmla="*/ 273920 h 562239"/>
              <a:gd name="connsiteX12" fmla="*/ 752065 w 820158"/>
              <a:gd name="connsiteY12" fmla="*/ 307258 h 562239"/>
              <a:gd name="connsiteX13" fmla="*/ 818740 w 820158"/>
              <a:gd name="connsiteY13" fmla="*/ 352502 h 562239"/>
              <a:gd name="connsiteX14" fmla="*/ 690152 w 820158"/>
              <a:gd name="connsiteY14" fmla="*/ 419177 h 562239"/>
              <a:gd name="connsiteX15" fmla="*/ 609190 w 820158"/>
              <a:gd name="connsiteY15" fmla="*/ 426320 h 562239"/>
              <a:gd name="connsiteX16" fmla="*/ 633002 w 820158"/>
              <a:gd name="connsiteY16" fmla="*/ 500139 h 562239"/>
              <a:gd name="connsiteX17" fmla="*/ 602533 w 820158"/>
              <a:gd name="connsiteY17" fmla="*/ 529789 h 562239"/>
              <a:gd name="connsiteX18" fmla="*/ 537413 w 820158"/>
              <a:gd name="connsiteY18" fmla="*/ 505368 h 562239"/>
              <a:gd name="connsiteX19" fmla="*/ 488572 w 820158"/>
              <a:gd name="connsiteY19" fmla="*/ 559636 h 562239"/>
              <a:gd name="connsiteX20" fmla="*/ 435358 w 820158"/>
              <a:gd name="connsiteY20" fmla="*/ 545383 h 562239"/>
              <a:gd name="connsiteX21" fmla="*/ 363921 w 820158"/>
              <a:gd name="connsiteY21" fmla="*/ 473945 h 562239"/>
              <a:gd name="connsiteX22" fmla="*/ 244858 w 820158"/>
              <a:gd name="connsiteY22" fmla="*/ 450133 h 562239"/>
              <a:gd name="connsiteX23" fmla="*/ 216283 w 820158"/>
              <a:gd name="connsiteY23" fmla="*/ 442989 h 562239"/>
              <a:gd name="connsiteX24" fmla="*/ 206758 w 820158"/>
              <a:gd name="connsiteY24" fmla="*/ 312020 h 562239"/>
              <a:gd name="connsiteX25" fmla="*/ 180565 w 820158"/>
              <a:gd name="connsiteY25" fmla="*/ 297733 h 562239"/>
              <a:gd name="connsiteX26" fmla="*/ 42452 w 820158"/>
              <a:gd name="connsiteY26" fmla="*/ 162002 h 562239"/>
              <a:gd name="connsiteX27" fmla="*/ 1971 w 820158"/>
              <a:gd name="connsiteY27" fmla="*/ 35795 h 562239"/>
              <a:gd name="connsiteX0" fmla="*/ 1971 w 820263"/>
              <a:gd name="connsiteY0" fmla="*/ 35795 h 562239"/>
              <a:gd name="connsiteX1" fmla="*/ 93455 w 820263"/>
              <a:gd name="connsiteY1" fmla="*/ 26546 h 562239"/>
              <a:gd name="connsiteX2" fmla="*/ 154371 w 820263"/>
              <a:gd name="connsiteY2" fmla="*/ 77 h 562239"/>
              <a:gd name="connsiteX3" fmla="*/ 290102 w 820263"/>
              <a:gd name="connsiteY3" fmla="*/ 35795 h 562239"/>
              <a:gd name="connsiteX4" fmla="*/ 344871 w 820263"/>
              <a:gd name="connsiteY4" fmla="*/ 61989 h 562239"/>
              <a:gd name="connsiteX5" fmla="*/ 390115 w 820263"/>
              <a:gd name="connsiteY5" fmla="*/ 61989 h 562239"/>
              <a:gd name="connsiteX6" fmla="*/ 506796 w 820263"/>
              <a:gd name="connsiteY6" fmla="*/ 81039 h 562239"/>
              <a:gd name="connsiteX7" fmla="*/ 554421 w 820263"/>
              <a:gd name="connsiteY7" fmla="*/ 90564 h 562239"/>
              <a:gd name="connsiteX8" fmla="*/ 585377 w 820263"/>
              <a:gd name="connsiteY8" fmla="*/ 104852 h 562239"/>
              <a:gd name="connsiteX9" fmla="*/ 575852 w 820263"/>
              <a:gd name="connsiteY9" fmla="*/ 154858 h 562239"/>
              <a:gd name="connsiteX10" fmla="*/ 530608 w 820263"/>
              <a:gd name="connsiteY10" fmla="*/ 247727 h 562239"/>
              <a:gd name="connsiteX11" fmla="*/ 647290 w 820263"/>
              <a:gd name="connsiteY11" fmla="*/ 273920 h 562239"/>
              <a:gd name="connsiteX12" fmla="*/ 752065 w 820263"/>
              <a:gd name="connsiteY12" fmla="*/ 307258 h 562239"/>
              <a:gd name="connsiteX13" fmla="*/ 818740 w 820263"/>
              <a:gd name="connsiteY13" fmla="*/ 352502 h 562239"/>
              <a:gd name="connsiteX14" fmla="*/ 687439 w 820263"/>
              <a:gd name="connsiteY14" fmla="*/ 394757 h 562239"/>
              <a:gd name="connsiteX15" fmla="*/ 609190 w 820263"/>
              <a:gd name="connsiteY15" fmla="*/ 426320 h 562239"/>
              <a:gd name="connsiteX16" fmla="*/ 633002 w 820263"/>
              <a:gd name="connsiteY16" fmla="*/ 500139 h 562239"/>
              <a:gd name="connsiteX17" fmla="*/ 602533 w 820263"/>
              <a:gd name="connsiteY17" fmla="*/ 529789 h 562239"/>
              <a:gd name="connsiteX18" fmla="*/ 537413 w 820263"/>
              <a:gd name="connsiteY18" fmla="*/ 505368 h 562239"/>
              <a:gd name="connsiteX19" fmla="*/ 488572 w 820263"/>
              <a:gd name="connsiteY19" fmla="*/ 559636 h 562239"/>
              <a:gd name="connsiteX20" fmla="*/ 435358 w 820263"/>
              <a:gd name="connsiteY20" fmla="*/ 545383 h 562239"/>
              <a:gd name="connsiteX21" fmla="*/ 363921 w 820263"/>
              <a:gd name="connsiteY21" fmla="*/ 473945 h 562239"/>
              <a:gd name="connsiteX22" fmla="*/ 244858 w 820263"/>
              <a:gd name="connsiteY22" fmla="*/ 450133 h 562239"/>
              <a:gd name="connsiteX23" fmla="*/ 216283 w 820263"/>
              <a:gd name="connsiteY23" fmla="*/ 442989 h 562239"/>
              <a:gd name="connsiteX24" fmla="*/ 206758 w 820263"/>
              <a:gd name="connsiteY24" fmla="*/ 312020 h 562239"/>
              <a:gd name="connsiteX25" fmla="*/ 180565 w 820263"/>
              <a:gd name="connsiteY25" fmla="*/ 297733 h 562239"/>
              <a:gd name="connsiteX26" fmla="*/ 42452 w 820263"/>
              <a:gd name="connsiteY26" fmla="*/ 162002 h 562239"/>
              <a:gd name="connsiteX27" fmla="*/ 1971 w 820263"/>
              <a:gd name="connsiteY27" fmla="*/ 35795 h 562239"/>
              <a:gd name="connsiteX0" fmla="*/ 1971 w 784049"/>
              <a:gd name="connsiteY0" fmla="*/ 35795 h 562239"/>
              <a:gd name="connsiteX1" fmla="*/ 93455 w 784049"/>
              <a:gd name="connsiteY1" fmla="*/ 26546 h 562239"/>
              <a:gd name="connsiteX2" fmla="*/ 154371 w 784049"/>
              <a:gd name="connsiteY2" fmla="*/ 77 h 562239"/>
              <a:gd name="connsiteX3" fmla="*/ 290102 w 784049"/>
              <a:gd name="connsiteY3" fmla="*/ 35795 h 562239"/>
              <a:gd name="connsiteX4" fmla="*/ 344871 w 784049"/>
              <a:gd name="connsiteY4" fmla="*/ 61989 h 562239"/>
              <a:gd name="connsiteX5" fmla="*/ 390115 w 784049"/>
              <a:gd name="connsiteY5" fmla="*/ 61989 h 562239"/>
              <a:gd name="connsiteX6" fmla="*/ 506796 w 784049"/>
              <a:gd name="connsiteY6" fmla="*/ 81039 h 562239"/>
              <a:gd name="connsiteX7" fmla="*/ 554421 w 784049"/>
              <a:gd name="connsiteY7" fmla="*/ 90564 h 562239"/>
              <a:gd name="connsiteX8" fmla="*/ 585377 w 784049"/>
              <a:gd name="connsiteY8" fmla="*/ 104852 h 562239"/>
              <a:gd name="connsiteX9" fmla="*/ 575852 w 784049"/>
              <a:gd name="connsiteY9" fmla="*/ 154858 h 562239"/>
              <a:gd name="connsiteX10" fmla="*/ 530608 w 784049"/>
              <a:gd name="connsiteY10" fmla="*/ 247727 h 562239"/>
              <a:gd name="connsiteX11" fmla="*/ 647290 w 784049"/>
              <a:gd name="connsiteY11" fmla="*/ 273920 h 562239"/>
              <a:gd name="connsiteX12" fmla="*/ 752065 w 784049"/>
              <a:gd name="connsiteY12" fmla="*/ 307258 h 562239"/>
              <a:gd name="connsiteX13" fmla="*/ 780754 w 784049"/>
              <a:gd name="connsiteY13" fmla="*/ 349789 h 562239"/>
              <a:gd name="connsiteX14" fmla="*/ 687439 w 784049"/>
              <a:gd name="connsiteY14" fmla="*/ 394757 h 562239"/>
              <a:gd name="connsiteX15" fmla="*/ 609190 w 784049"/>
              <a:gd name="connsiteY15" fmla="*/ 426320 h 562239"/>
              <a:gd name="connsiteX16" fmla="*/ 633002 w 784049"/>
              <a:gd name="connsiteY16" fmla="*/ 500139 h 562239"/>
              <a:gd name="connsiteX17" fmla="*/ 602533 w 784049"/>
              <a:gd name="connsiteY17" fmla="*/ 529789 h 562239"/>
              <a:gd name="connsiteX18" fmla="*/ 537413 w 784049"/>
              <a:gd name="connsiteY18" fmla="*/ 505368 h 562239"/>
              <a:gd name="connsiteX19" fmla="*/ 488572 w 784049"/>
              <a:gd name="connsiteY19" fmla="*/ 559636 h 562239"/>
              <a:gd name="connsiteX20" fmla="*/ 435358 w 784049"/>
              <a:gd name="connsiteY20" fmla="*/ 545383 h 562239"/>
              <a:gd name="connsiteX21" fmla="*/ 363921 w 784049"/>
              <a:gd name="connsiteY21" fmla="*/ 473945 h 562239"/>
              <a:gd name="connsiteX22" fmla="*/ 244858 w 784049"/>
              <a:gd name="connsiteY22" fmla="*/ 450133 h 562239"/>
              <a:gd name="connsiteX23" fmla="*/ 216283 w 784049"/>
              <a:gd name="connsiteY23" fmla="*/ 442989 h 562239"/>
              <a:gd name="connsiteX24" fmla="*/ 206758 w 784049"/>
              <a:gd name="connsiteY24" fmla="*/ 312020 h 562239"/>
              <a:gd name="connsiteX25" fmla="*/ 180565 w 784049"/>
              <a:gd name="connsiteY25" fmla="*/ 297733 h 562239"/>
              <a:gd name="connsiteX26" fmla="*/ 42452 w 784049"/>
              <a:gd name="connsiteY26" fmla="*/ 162002 h 562239"/>
              <a:gd name="connsiteX27" fmla="*/ 1971 w 784049"/>
              <a:gd name="connsiteY27" fmla="*/ 35795 h 562239"/>
              <a:gd name="connsiteX0" fmla="*/ 1971 w 784049"/>
              <a:gd name="connsiteY0" fmla="*/ 35795 h 562239"/>
              <a:gd name="connsiteX1" fmla="*/ 93455 w 784049"/>
              <a:gd name="connsiteY1" fmla="*/ 26546 h 562239"/>
              <a:gd name="connsiteX2" fmla="*/ 154371 w 784049"/>
              <a:gd name="connsiteY2" fmla="*/ 77 h 562239"/>
              <a:gd name="connsiteX3" fmla="*/ 290102 w 784049"/>
              <a:gd name="connsiteY3" fmla="*/ 35795 h 562239"/>
              <a:gd name="connsiteX4" fmla="*/ 344871 w 784049"/>
              <a:gd name="connsiteY4" fmla="*/ 61989 h 562239"/>
              <a:gd name="connsiteX5" fmla="*/ 390115 w 784049"/>
              <a:gd name="connsiteY5" fmla="*/ 61989 h 562239"/>
              <a:gd name="connsiteX6" fmla="*/ 506796 w 784049"/>
              <a:gd name="connsiteY6" fmla="*/ 81039 h 562239"/>
              <a:gd name="connsiteX7" fmla="*/ 554421 w 784049"/>
              <a:gd name="connsiteY7" fmla="*/ 90564 h 562239"/>
              <a:gd name="connsiteX8" fmla="*/ 585377 w 784049"/>
              <a:gd name="connsiteY8" fmla="*/ 104852 h 562239"/>
              <a:gd name="connsiteX9" fmla="*/ 575852 w 784049"/>
              <a:gd name="connsiteY9" fmla="*/ 154858 h 562239"/>
              <a:gd name="connsiteX10" fmla="*/ 530608 w 784049"/>
              <a:gd name="connsiteY10" fmla="*/ 247727 h 562239"/>
              <a:gd name="connsiteX11" fmla="*/ 613387 w 784049"/>
              <a:gd name="connsiteY11" fmla="*/ 247600 h 562239"/>
              <a:gd name="connsiteX12" fmla="*/ 647290 w 784049"/>
              <a:gd name="connsiteY12" fmla="*/ 273920 h 562239"/>
              <a:gd name="connsiteX13" fmla="*/ 752065 w 784049"/>
              <a:gd name="connsiteY13" fmla="*/ 307258 h 562239"/>
              <a:gd name="connsiteX14" fmla="*/ 780754 w 784049"/>
              <a:gd name="connsiteY14" fmla="*/ 349789 h 562239"/>
              <a:gd name="connsiteX15" fmla="*/ 687439 w 784049"/>
              <a:gd name="connsiteY15" fmla="*/ 394757 h 562239"/>
              <a:gd name="connsiteX16" fmla="*/ 609190 w 784049"/>
              <a:gd name="connsiteY16" fmla="*/ 426320 h 562239"/>
              <a:gd name="connsiteX17" fmla="*/ 633002 w 784049"/>
              <a:gd name="connsiteY17" fmla="*/ 500139 h 562239"/>
              <a:gd name="connsiteX18" fmla="*/ 602533 w 784049"/>
              <a:gd name="connsiteY18" fmla="*/ 529789 h 562239"/>
              <a:gd name="connsiteX19" fmla="*/ 537413 w 784049"/>
              <a:gd name="connsiteY19" fmla="*/ 505368 h 562239"/>
              <a:gd name="connsiteX20" fmla="*/ 488572 w 784049"/>
              <a:gd name="connsiteY20" fmla="*/ 559636 h 562239"/>
              <a:gd name="connsiteX21" fmla="*/ 435358 w 784049"/>
              <a:gd name="connsiteY21" fmla="*/ 545383 h 562239"/>
              <a:gd name="connsiteX22" fmla="*/ 363921 w 784049"/>
              <a:gd name="connsiteY22" fmla="*/ 473945 h 562239"/>
              <a:gd name="connsiteX23" fmla="*/ 244858 w 784049"/>
              <a:gd name="connsiteY23" fmla="*/ 450133 h 562239"/>
              <a:gd name="connsiteX24" fmla="*/ 216283 w 784049"/>
              <a:gd name="connsiteY24" fmla="*/ 442989 h 562239"/>
              <a:gd name="connsiteX25" fmla="*/ 206758 w 784049"/>
              <a:gd name="connsiteY25" fmla="*/ 312020 h 562239"/>
              <a:gd name="connsiteX26" fmla="*/ 180565 w 784049"/>
              <a:gd name="connsiteY26" fmla="*/ 297733 h 562239"/>
              <a:gd name="connsiteX27" fmla="*/ 42452 w 784049"/>
              <a:gd name="connsiteY27" fmla="*/ 162002 h 562239"/>
              <a:gd name="connsiteX28" fmla="*/ 1971 w 784049"/>
              <a:gd name="connsiteY28" fmla="*/ 35795 h 562239"/>
              <a:gd name="connsiteX0" fmla="*/ 1971 w 783271"/>
              <a:gd name="connsiteY0" fmla="*/ 35795 h 562239"/>
              <a:gd name="connsiteX1" fmla="*/ 93455 w 783271"/>
              <a:gd name="connsiteY1" fmla="*/ 26546 h 562239"/>
              <a:gd name="connsiteX2" fmla="*/ 154371 w 783271"/>
              <a:gd name="connsiteY2" fmla="*/ 77 h 562239"/>
              <a:gd name="connsiteX3" fmla="*/ 290102 w 783271"/>
              <a:gd name="connsiteY3" fmla="*/ 35795 h 562239"/>
              <a:gd name="connsiteX4" fmla="*/ 344871 w 783271"/>
              <a:gd name="connsiteY4" fmla="*/ 61989 h 562239"/>
              <a:gd name="connsiteX5" fmla="*/ 390115 w 783271"/>
              <a:gd name="connsiteY5" fmla="*/ 61989 h 562239"/>
              <a:gd name="connsiteX6" fmla="*/ 506796 w 783271"/>
              <a:gd name="connsiteY6" fmla="*/ 81039 h 562239"/>
              <a:gd name="connsiteX7" fmla="*/ 554421 w 783271"/>
              <a:gd name="connsiteY7" fmla="*/ 90564 h 562239"/>
              <a:gd name="connsiteX8" fmla="*/ 585377 w 783271"/>
              <a:gd name="connsiteY8" fmla="*/ 104852 h 562239"/>
              <a:gd name="connsiteX9" fmla="*/ 575852 w 783271"/>
              <a:gd name="connsiteY9" fmla="*/ 154858 h 562239"/>
              <a:gd name="connsiteX10" fmla="*/ 530608 w 783271"/>
              <a:gd name="connsiteY10" fmla="*/ 247727 h 562239"/>
              <a:gd name="connsiteX11" fmla="*/ 613387 w 783271"/>
              <a:gd name="connsiteY11" fmla="*/ 247600 h 562239"/>
              <a:gd name="connsiteX12" fmla="*/ 647290 w 783271"/>
              <a:gd name="connsiteY12" fmla="*/ 273920 h 562239"/>
              <a:gd name="connsiteX13" fmla="*/ 702927 w 783271"/>
              <a:gd name="connsiteY13" fmla="*/ 310007 h 562239"/>
              <a:gd name="connsiteX14" fmla="*/ 752065 w 783271"/>
              <a:gd name="connsiteY14" fmla="*/ 307258 h 562239"/>
              <a:gd name="connsiteX15" fmla="*/ 780754 w 783271"/>
              <a:gd name="connsiteY15" fmla="*/ 349789 h 562239"/>
              <a:gd name="connsiteX16" fmla="*/ 687439 w 783271"/>
              <a:gd name="connsiteY16" fmla="*/ 394757 h 562239"/>
              <a:gd name="connsiteX17" fmla="*/ 609190 w 783271"/>
              <a:gd name="connsiteY17" fmla="*/ 426320 h 562239"/>
              <a:gd name="connsiteX18" fmla="*/ 633002 w 783271"/>
              <a:gd name="connsiteY18" fmla="*/ 500139 h 562239"/>
              <a:gd name="connsiteX19" fmla="*/ 602533 w 783271"/>
              <a:gd name="connsiteY19" fmla="*/ 529789 h 562239"/>
              <a:gd name="connsiteX20" fmla="*/ 537413 w 783271"/>
              <a:gd name="connsiteY20" fmla="*/ 505368 h 562239"/>
              <a:gd name="connsiteX21" fmla="*/ 488572 w 783271"/>
              <a:gd name="connsiteY21" fmla="*/ 559636 h 562239"/>
              <a:gd name="connsiteX22" fmla="*/ 435358 w 783271"/>
              <a:gd name="connsiteY22" fmla="*/ 545383 h 562239"/>
              <a:gd name="connsiteX23" fmla="*/ 363921 w 783271"/>
              <a:gd name="connsiteY23" fmla="*/ 473945 h 562239"/>
              <a:gd name="connsiteX24" fmla="*/ 244858 w 783271"/>
              <a:gd name="connsiteY24" fmla="*/ 450133 h 562239"/>
              <a:gd name="connsiteX25" fmla="*/ 216283 w 783271"/>
              <a:gd name="connsiteY25" fmla="*/ 442989 h 562239"/>
              <a:gd name="connsiteX26" fmla="*/ 206758 w 783271"/>
              <a:gd name="connsiteY26" fmla="*/ 312020 h 562239"/>
              <a:gd name="connsiteX27" fmla="*/ 180565 w 783271"/>
              <a:gd name="connsiteY27" fmla="*/ 297733 h 562239"/>
              <a:gd name="connsiteX28" fmla="*/ 42452 w 783271"/>
              <a:gd name="connsiteY28" fmla="*/ 162002 h 562239"/>
              <a:gd name="connsiteX29" fmla="*/ 1971 w 783271"/>
              <a:gd name="connsiteY29" fmla="*/ 35795 h 562239"/>
              <a:gd name="connsiteX0" fmla="*/ 1971 w 793589"/>
              <a:gd name="connsiteY0" fmla="*/ 35795 h 562239"/>
              <a:gd name="connsiteX1" fmla="*/ 93455 w 793589"/>
              <a:gd name="connsiteY1" fmla="*/ 26546 h 562239"/>
              <a:gd name="connsiteX2" fmla="*/ 154371 w 793589"/>
              <a:gd name="connsiteY2" fmla="*/ 77 h 562239"/>
              <a:gd name="connsiteX3" fmla="*/ 290102 w 793589"/>
              <a:gd name="connsiteY3" fmla="*/ 35795 h 562239"/>
              <a:gd name="connsiteX4" fmla="*/ 344871 w 793589"/>
              <a:gd name="connsiteY4" fmla="*/ 61989 h 562239"/>
              <a:gd name="connsiteX5" fmla="*/ 390115 w 793589"/>
              <a:gd name="connsiteY5" fmla="*/ 61989 h 562239"/>
              <a:gd name="connsiteX6" fmla="*/ 506796 w 793589"/>
              <a:gd name="connsiteY6" fmla="*/ 81039 h 562239"/>
              <a:gd name="connsiteX7" fmla="*/ 554421 w 793589"/>
              <a:gd name="connsiteY7" fmla="*/ 90564 h 562239"/>
              <a:gd name="connsiteX8" fmla="*/ 585377 w 793589"/>
              <a:gd name="connsiteY8" fmla="*/ 104852 h 562239"/>
              <a:gd name="connsiteX9" fmla="*/ 575852 w 793589"/>
              <a:gd name="connsiteY9" fmla="*/ 154858 h 562239"/>
              <a:gd name="connsiteX10" fmla="*/ 530608 w 793589"/>
              <a:gd name="connsiteY10" fmla="*/ 247727 h 562239"/>
              <a:gd name="connsiteX11" fmla="*/ 613387 w 793589"/>
              <a:gd name="connsiteY11" fmla="*/ 247600 h 562239"/>
              <a:gd name="connsiteX12" fmla="*/ 647290 w 793589"/>
              <a:gd name="connsiteY12" fmla="*/ 273920 h 562239"/>
              <a:gd name="connsiteX13" fmla="*/ 702927 w 793589"/>
              <a:gd name="connsiteY13" fmla="*/ 310007 h 562239"/>
              <a:gd name="connsiteX14" fmla="*/ 752065 w 793589"/>
              <a:gd name="connsiteY14" fmla="*/ 307258 h 562239"/>
              <a:gd name="connsiteX15" fmla="*/ 789755 w 793589"/>
              <a:gd name="connsiteY15" fmla="*/ 326288 h 562239"/>
              <a:gd name="connsiteX16" fmla="*/ 780754 w 793589"/>
              <a:gd name="connsiteY16" fmla="*/ 349789 h 562239"/>
              <a:gd name="connsiteX17" fmla="*/ 687439 w 793589"/>
              <a:gd name="connsiteY17" fmla="*/ 394757 h 562239"/>
              <a:gd name="connsiteX18" fmla="*/ 609190 w 793589"/>
              <a:gd name="connsiteY18" fmla="*/ 426320 h 562239"/>
              <a:gd name="connsiteX19" fmla="*/ 633002 w 793589"/>
              <a:gd name="connsiteY19" fmla="*/ 500139 h 562239"/>
              <a:gd name="connsiteX20" fmla="*/ 602533 w 793589"/>
              <a:gd name="connsiteY20" fmla="*/ 529789 h 562239"/>
              <a:gd name="connsiteX21" fmla="*/ 537413 w 793589"/>
              <a:gd name="connsiteY21" fmla="*/ 505368 h 562239"/>
              <a:gd name="connsiteX22" fmla="*/ 488572 w 793589"/>
              <a:gd name="connsiteY22" fmla="*/ 559636 h 562239"/>
              <a:gd name="connsiteX23" fmla="*/ 435358 w 793589"/>
              <a:gd name="connsiteY23" fmla="*/ 545383 h 562239"/>
              <a:gd name="connsiteX24" fmla="*/ 363921 w 793589"/>
              <a:gd name="connsiteY24" fmla="*/ 473945 h 562239"/>
              <a:gd name="connsiteX25" fmla="*/ 244858 w 793589"/>
              <a:gd name="connsiteY25" fmla="*/ 450133 h 562239"/>
              <a:gd name="connsiteX26" fmla="*/ 216283 w 793589"/>
              <a:gd name="connsiteY26" fmla="*/ 442989 h 562239"/>
              <a:gd name="connsiteX27" fmla="*/ 206758 w 793589"/>
              <a:gd name="connsiteY27" fmla="*/ 312020 h 562239"/>
              <a:gd name="connsiteX28" fmla="*/ 180565 w 793589"/>
              <a:gd name="connsiteY28" fmla="*/ 297733 h 562239"/>
              <a:gd name="connsiteX29" fmla="*/ 42452 w 793589"/>
              <a:gd name="connsiteY29" fmla="*/ 162002 h 562239"/>
              <a:gd name="connsiteX30" fmla="*/ 1971 w 793589"/>
              <a:gd name="connsiteY30" fmla="*/ 35795 h 562239"/>
              <a:gd name="connsiteX0" fmla="*/ 1971 w 793589"/>
              <a:gd name="connsiteY0" fmla="*/ 35795 h 562239"/>
              <a:gd name="connsiteX1" fmla="*/ 93455 w 793589"/>
              <a:gd name="connsiteY1" fmla="*/ 26546 h 562239"/>
              <a:gd name="connsiteX2" fmla="*/ 154371 w 793589"/>
              <a:gd name="connsiteY2" fmla="*/ 77 h 562239"/>
              <a:gd name="connsiteX3" fmla="*/ 290102 w 793589"/>
              <a:gd name="connsiteY3" fmla="*/ 35795 h 562239"/>
              <a:gd name="connsiteX4" fmla="*/ 344871 w 793589"/>
              <a:gd name="connsiteY4" fmla="*/ 61989 h 562239"/>
              <a:gd name="connsiteX5" fmla="*/ 390115 w 793589"/>
              <a:gd name="connsiteY5" fmla="*/ 61989 h 562239"/>
              <a:gd name="connsiteX6" fmla="*/ 506796 w 793589"/>
              <a:gd name="connsiteY6" fmla="*/ 81039 h 562239"/>
              <a:gd name="connsiteX7" fmla="*/ 554421 w 793589"/>
              <a:gd name="connsiteY7" fmla="*/ 90564 h 562239"/>
              <a:gd name="connsiteX8" fmla="*/ 585377 w 793589"/>
              <a:gd name="connsiteY8" fmla="*/ 104852 h 562239"/>
              <a:gd name="connsiteX9" fmla="*/ 548719 w 793589"/>
              <a:gd name="connsiteY9" fmla="*/ 154858 h 562239"/>
              <a:gd name="connsiteX10" fmla="*/ 530608 w 793589"/>
              <a:gd name="connsiteY10" fmla="*/ 247727 h 562239"/>
              <a:gd name="connsiteX11" fmla="*/ 613387 w 793589"/>
              <a:gd name="connsiteY11" fmla="*/ 247600 h 562239"/>
              <a:gd name="connsiteX12" fmla="*/ 647290 w 793589"/>
              <a:gd name="connsiteY12" fmla="*/ 273920 h 562239"/>
              <a:gd name="connsiteX13" fmla="*/ 702927 w 793589"/>
              <a:gd name="connsiteY13" fmla="*/ 310007 h 562239"/>
              <a:gd name="connsiteX14" fmla="*/ 752065 w 793589"/>
              <a:gd name="connsiteY14" fmla="*/ 307258 h 562239"/>
              <a:gd name="connsiteX15" fmla="*/ 789755 w 793589"/>
              <a:gd name="connsiteY15" fmla="*/ 326288 h 562239"/>
              <a:gd name="connsiteX16" fmla="*/ 780754 w 793589"/>
              <a:gd name="connsiteY16" fmla="*/ 349789 h 562239"/>
              <a:gd name="connsiteX17" fmla="*/ 687439 w 793589"/>
              <a:gd name="connsiteY17" fmla="*/ 394757 h 562239"/>
              <a:gd name="connsiteX18" fmla="*/ 609190 w 793589"/>
              <a:gd name="connsiteY18" fmla="*/ 426320 h 562239"/>
              <a:gd name="connsiteX19" fmla="*/ 633002 w 793589"/>
              <a:gd name="connsiteY19" fmla="*/ 500139 h 562239"/>
              <a:gd name="connsiteX20" fmla="*/ 602533 w 793589"/>
              <a:gd name="connsiteY20" fmla="*/ 529789 h 562239"/>
              <a:gd name="connsiteX21" fmla="*/ 537413 w 793589"/>
              <a:gd name="connsiteY21" fmla="*/ 505368 h 562239"/>
              <a:gd name="connsiteX22" fmla="*/ 488572 w 793589"/>
              <a:gd name="connsiteY22" fmla="*/ 559636 h 562239"/>
              <a:gd name="connsiteX23" fmla="*/ 435358 w 793589"/>
              <a:gd name="connsiteY23" fmla="*/ 545383 h 562239"/>
              <a:gd name="connsiteX24" fmla="*/ 363921 w 793589"/>
              <a:gd name="connsiteY24" fmla="*/ 473945 h 562239"/>
              <a:gd name="connsiteX25" fmla="*/ 244858 w 793589"/>
              <a:gd name="connsiteY25" fmla="*/ 450133 h 562239"/>
              <a:gd name="connsiteX26" fmla="*/ 216283 w 793589"/>
              <a:gd name="connsiteY26" fmla="*/ 442989 h 562239"/>
              <a:gd name="connsiteX27" fmla="*/ 206758 w 793589"/>
              <a:gd name="connsiteY27" fmla="*/ 312020 h 562239"/>
              <a:gd name="connsiteX28" fmla="*/ 180565 w 793589"/>
              <a:gd name="connsiteY28" fmla="*/ 297733 h 562239"/>
              <a:gd name="connsiteX29" fmla="*/ 42452 w 793589"/>
              <a:gd name="connsiteY29" fmla="*/ 162002 h 562239"/>
              <a:gd name="connsiteX30" fmla="*/ 1971 w 793589"/>
              <a:gd name="connsiteY30" fmla="*/ 35795 h 562239"/>
              <a:gd name="connsiteX0" fmla="*/ 1971 w 793589"/>
              <a:gd name="connsiteY0" fmla="*/ 35795 h 562239"/>
              <a:gd name="connsiteX1" fmla="*/ 93455 w 793589"/>
              <a:gd name="connsiteY1" fmla="*/ 26546 h 562239"/>
              <a:gd name="connsiteX2" fmla="*/ 154371 w 793589"/>
              <a:gd name="connsiteY2" fmla="*/ 77 h 562239"/>
              <a:gd name="connsiteX3" fmla="*/ 290102 w 793589"/>
              <a:gd name="connsiteY3" fmla="*/ 35795 h 562239"/>
              <a:gd name="connsiteX4" fmla="*/ 344871 w 793589"/>
              <a:gd name="connsiteY4" fmla="*/ 61989 h 562239"/>
              <a:gd name="connsiteX5" fmla="*/ 390115 w 793589"/>
              <a:gd name="connsiteY5" fmla="*/ 61989 h 562239"/>
              <a:gd name="connsiteX6" fmla="*/ 506796 w 793589"/>
              <a:gd name="connsiteY6" fmla="*/ 81039 h 562239"/>
              <a:gd name="connsiteX7" fmla="*/ 554421 w 793589"/>
              <a:gd name="connsiteY7" fmla="*/ 90564 h 562239"/>
              <a:gd name="connsiteX8" fmla="*/ 585377 w 793589"/>
              <a:gd name="connsiteY8" fmla="*/ 104852 h 562239"/>
              <a:gd name="connsiteX9" fmla="*/ 548719 w 793589"/>
              <a:gd name="connsiteY9" fmla="*/ 154858 h 562239"/>
              <a:gd name="connsiteX10" fmla="*/ 530608 w 793589"/>
              <a:gd name="connsiteY10" fmla="*/ 247727 h 562239"/>
              <a:gd name="connsiteX11" fmla="*/ 613387 w 793589"/>
              <a:gd name="connsiteY11" fmla="*/ 247600 h 562239"/>
              <a:gd name="connsiteX12" fmla="*/ 647290 w 793589"/>
              <a:gd name="connsiteY12" fmla="*/ 273920 h 562239"/>
              <a:gd name="connsiteX13" fmla="*/ 702927 w 793589"/>
              <a:gd name="connsiteY13" fmla="*/ 310007 h 562239"/>
              <a:gd name="connsiteX14" fmla="*/ 752065 w 793589"/>
              <a:gd name="connsiteY14" fmla="*/ 307258 h 562239"/>
              <a:gd name="connsiteX15" fmla="*/ 789755 w 793589"/>
              <a:gd name="connsiteY15" fmla="*/ 326288 h 562239"/>
              <a:gd name="connsiteX16" fmla="*/ 780754 w 793589"/>
              <a:gd name="connsiteY16" fmla="*/ 349789 h 562239"/>
              <a:gd name="connsiteX17" fmla="*/ 687439 w 793589"/>
              <a:gd name="connsiteY17" fmla="*/ 394757 h 562239"/>
              <a:gd name="connsiteX18" fmla="*/ 609190 w 793589"/>
              <a:gd name="connsiteY18" fmla="*/ 426320 h 562239"/>
              <a:gd name="connsiteX19" fmla="*/ 633002 w 793589"/>
              <a:gd name="connsiteY19" fmla="*/ 500139 h 562239"/>
              <a:gd name="connsiteX20" fmla="*/ 602533 w 793589"/>
              <a:gd name="connsiteY20" fmla="*/ 529789 h 562239"/>
              <a:gd name="connsiteX21" fmla="*/ 537413 w 793589"/>
              <a:gd name="connsiteY21" fmla="*/ 505368 h 562239"/>
              <a:gd name="connsiteX22" fmla="*/ 488572 w 793589"/>
              <a:gd name="connsiteY22" fmla="*/ 559636 h 562239"/>
              <a:gd name="connsiteX23" fmla="*/ 435358 w 793589"/>
              <a:gd name="connsiteY23" fmla="*/ 545383 h 562239"/>
              <a:gd name="connsiteX24" fmla="*/ 363921 w 793589"/>
              <a:gd name="connsiteY24" fmla="*/ 473945 h 562239"/>
              <a:gd name="connsiteX25" fmla="*/ 244858 w 793589"/>
              <a:gd name="connsiteY25" fmla="*/ 450133 h 562239"/>
              <a:gd name="connsiteX26" fmla="*/ 216283 w 793589"/>
              <a:gd name="connsiteY26" fmla="*/ 442989 h 562239"/>
              <a:gd name="connsiteX27" fmla="*/ 185051 w 793589"/>
              <a:gd name="connsiteY27" fmla="*/ 328301 h 562239"/>
              <a:gd name="connsiteX28" fmla="*/ 180565 w 793589"/>
              <a:gd name="connsiteY28" fmla="*/ 297733 h 562239"/>
              <a:gd name="connsiteX29" fmla="*/ 42452 w 793589"/>
              <a:gd name="connsiteY29" fmla="*/ 162002 h 562239"/>
              <a:gd name="connsiteX30" fmla="*/ 1971 w 793589"/>
              <a:gd name="connsiteY30" fmla="*/ 35795 h 562239"/>
              <a:gd name="connsiteX0" fmla="*/ 1525 w 793143"/>
              <a:gd name="connsiteY0" fmla="*/ 35795 h 562239"/>
              <a:gd name="connsiteX1" fmla="*/ 93009 w 793143"/>
              <a:gd name="connsiteY1" fmla="*/ 26546 h 562239"/>
              <a:gd name="connsiteX2" fmla="*/ 153925 w 793143"/>
              <a:gd name="connsiteY2" fmla="*/ 77 h 562239"/>
              <a:gd name="connsiteX3" fmla="*/ 289656 w 793143"/>
              <a:gd name="connsiteY3" fmla="*/ 35795 h 562239"/>
              <a:gd name="connsiteX4" fmla="*/ 344425 w 793143"/>
              <a:gd name="connsiteY4" fmla="*/ 61989 h 562239"/>
              <a:gd name="connsiteX5" fmla="*/ 389669 w 793143"/>
              <a:gd name="connsiteY5" fmla="*/ 61989 h 562239"/>
              <a:gd name="connsiteX6" fmla="*/ 506350 w 793143"/>
              <a:gd name="connsiteY6" fmla="*/ 81039 h 562239"/>
              <a:gd name="connsiteX7" fmla="*/ 553975 w 793143"/>
              <a:gd name="connsiteY7" fmla="*/ 90564 h 562239"/>
              <a:gd name="connsiteX8" fmla="*/ 584931 w 793143"/>
              <a:gd name="connsiteY8" fmla="*/ 104852 h 562239"/>
              <a:gd name="connsiteX9" fmla="*/ 548273 w 793143"/>
              <a:gd name="connsiteY9" fmla="*/ 154858 h 562239"/>
              <a:gd name="connsiteX10" fmla="*/ 530162 w 793143"/>
              <a:gd name="connsiteY10" fmla="*/ 247727 h 562239"/>
              <a:gd name="connsiteX11" fmla="*/ 612941 w 793143"/>
              <a:gd name="connsiteY11" fmla="*/ 247600 h 562239"/>
              <a:gd name="connsiteX12" fmla="*/ 646844 w 793143"/>
              <a:gd name="connsiteY12" fmla="*/ 273920 h 562239"/>
              <a:gd name="connsiteX13" fmla="*/ 702481 w 793143"/>
              <a:gd name="connsiteY13" fmla="*/ 310007 h 562239"/>
              <a:gd name="connsiteX14" fmla="*/ 751619 w 793143"/>
              <a:gd name="connsiteY14" fmla="*/ 307258 h 562239"/>
              <a:gd name="connsiteX15" fmla="*/ 789309 w 793143"/>
              <a:gd name="connsiteY15" fmla="*/ 326288 h 562239"/>
              <a:gd name="connsiteX16" fmla="*/ 780308 w 793143"/>
              <a:gd name="connsiteY16" fmla="*/ 349789 h 562239"/>
              <a:gd name="connsiteX17" fmla="*/ 686993 w 793143"/>
              <a:gd name="connsiteY17" fmla="*/ 394757 h 562239"/>
              <a:gd name="connsiteX18" fmla="*/ 608744 w 793143"/>
              <a:gd name="connsiteY18" fmla="*/ 426320 h 562239"/>
              <a:gd name="connsiteX19" fmla="*/ 632556 w 793143"/>
              <a:gd name="connsiteY19" fmla="*/ 500139 h 562239"/>
              <a:gd name="connsiteX20" fmla="*/ 602087 w 793143"/>
              <a:gd name="connsiteY20" fmla="*/ 529789 h 562239"/>
              <a:gd name="connsiteX21" fmla="*/ 536967 w 793143"/>
              <a:gd name="connsiteY21" fmla="*/ 505368 h 562239"/>
              <a:gd name="connsiteX22" fmla="*/ 488126 w 793143"/>
              <a:gd name="connsiteY22" fmla="*/ 559636 h 562239"/>
              <a:gd name="connsiteX23" fmla="*/ 434912 w 793143"/>
              <a:gd name="connsiteY23" fmla="*/ 545383 h 562239"/>
              <a:gd name="connsiteX24" fmla="*/ 363475 w 793143"/>
              <a:gd name="connsiteY24" fmla="*/ 473945 h 562239"/>
              <a:gd name="connsiteX25" fmla="*/ 244412 w 793143"/>
              <a:gd name="connsiteY25" fmla="*/ 450133 h 562239"/>
              <a:gd name="connsiteX26" fmla="*/ 215837 w 793143"/>
              <a:gd name="connsiteY26" fmla="*/ 442989 h 562239"/>
              <a:gd name="connsiteX27" fmla="*/ 184605 w 793143"/>
              <a:gd name="connsiteY27" fmla="*/ 328301 h 562239"/>
              <a:gd name="connsiteX28" fmla="*/ 180119 w 793143"/>
              <a:gd name="connsiteY28" fmla="*/ 297733 h 562239"/>
              <a:gd name="connsiteX29" fmla="*/ 121824 w 793143"/>
              <a:gd name="connsiteY29" fmla="*/ 272020 h 562239"/>
              <a:gd name="connsiteX30" fmla="*/ 42006 w 793143"/>
              <a:gd name="connsiteY30" fmla="*/ 162002 h 562239"/>
              <a:gd name="connsiteX31" fmla="*/ 1525 w 793143"/>
              <a:gd name="connsiteY31" fmla="*/ 35795 h 562239"/>
              <a:gd name="connsiteX0" fmla="*/ 1525 w 793143"/>
              <a:gd name="connsiteY0" fmla="*/ 35795 h 562239"/>
              <a:gd name="connsiteX1" fmla="*/ 93009 w 793143"/>
              <a:gd name="connsiteY1" fmla="*/ 26546 h 562239"/>
              <a:gd name="connsiteX2" fmla="*/ 153925 w 793143"/>
              <a:gd name="connsiteY2" fmla="*/ 77 h 562239"/>
              <a:gd name="connsiteX3" fmla="*/ 289656 w 793143"/>
              <a:gd name="connsiteY3" fmla="*/ 35795 h 562239"/>
              <a:gd name="connsiteX4" fmla="*/ 344425 w 793143"/>
              <a:gd name="connsiteY4" fmla="*/ 61989 h 562239"/>
              <a:gd name="connsiteX5" fmla="*/ 389669 w 793143"/>
              <a:gd name="connsiteY5" fmla="*/ 61989 h 562239"/>
              <a:gd name="connsiteX6" fmla="*/ 506350 w 793143"/>
              <a:gd name="connsiteY6" fmla="*/ 81039 h 562239"/>
              <a:gd name="connsiteX7" fmla="*/ 553975 w 793143"/>
              <a:gd name="connsiteY7" fmla="*/ 90564 h 562239"/>
              <a:gd name="connsiteX8" fmla="*/ 584931 w 793143"/>
              <a:gd name="connsiteY8" fmla="*/ 104852 h 562239"/>
              <a:gd name="connsiteX9" fmla="*/ 548273 w 793143"/>
              <a:gd name="connsiteY9" fmla="*/ 154858 h 562239"/>
              <a:gd name="connsiteX10" fmla="*/ 530162 w 793143"/>
              <a:gd name="connsiteY10" fmla="*/ 247727 h 562239"/>
              <a:gd name="connsiteX11" fmla="*/ 612941 w 793143"/>
              <a:gd name="connsiteY11" fmla="*/ 247600 h 562239"/>
              <a:gd name="connsiteX12" fmla="*/ 646844 w 793143"/>
              <a:gd name="connsiteY12" fmla="*/ 273920 h 562239"/>
              <a:gd name="connsiteX13" fmla="*/ 702481 w 793143"/>
              <a:gd name="connsiteY13" fmla="*/ 310007 h 562239"/>
              <a:gd name="connsiteX14" fmla="*/ 751619 w 793143"/>
              <a:gd name="connsiteY14" fmla="*/ 307258 h 562239"/>
              <a:gd name="connsiteX15" fmla="*/ 789309 w 793143"/>
              <a:gd name="connsiteY15" fmla="*/ 326288 h 562239"/>
              <a:gd name="connsiteX16" fmla="*/ 780308 w 793143"/>
              <a:gd name="connsiteY16" fmla="*/ 349789 h 562239"/>
              <a:gd name="connsiteX17" fmla="*/ 686993 w 793143"/>
              <a:gd name="connsiteY17" fmla="*/ 394757 h 562239"/>
              <a:gd name="connsiteX18" fmla="*/ 608744 w 793143"/>
              <a:gd name="connsiteY18" fmla="*/ 426320 h 562239"/>
              <a:gd name="connsiteX19" fmla="*/ 632556 w 793143"/>
              <a:gd name="connsiteY19" fmla="*/ 500139 h 562239"/>
              <a:gd name="connsiteX20" fmla="*/ 602087 w 793143"/>
              <a:gd name="connsiteY20" fmla="*/ 529789 h 562239"/>
              <a:gd name="connsiteX21" fmla="*/ 536967 w 793143"/>
              <a:gd name="connsiteY21" fmla="*/ 505368 h 562239"/>
              <a:gd name="connsiteX22" fmla="*/ 488126 w 793143"/>
              <a:gd name="connsiteY22" fmla="*/ 559636 h 562239"/>
              <a:gd name="connsiteX23" fmla="*/ 434912 w 793143"/>
              <a:gd name="connsiteY23" fmla="*/ 545383 h 562239"/>
              <a:gd name="connsiteX24" fmla="*/ 363475 w 793143"/>
              <a:gd name="connsiteY24" fmla="*/ 473945 h 562239"/>
              <a:gd name="connsiteX25" fmla="*/ 244412 w 793143"/>
              <a:gd name="connsiteY25" fmla="*/ 450133 h 562239"/>
              <a:gd name="connsiteX26" fmla="*/ 251111 w 793143"/>
              <a:gd name="connsiteY26" fmla="*/ 407716 h 562239"/>
              <a:gd name="connsiteX27" fmla="*/ 184605 w 793143"/>
              <a:gd name="connsiteY27" fmla="*/ 328301 h 562239"/>
              <a:gd name="connsiteX28" fmla="*/ 180119 w 793143"/>
              <a:gd name="connsiteY28" fmla="*/ 297733 h 562239"/>
              <a:gd name="connsiteX29" fmla="*/ 121824 w 793143"/>
              <a:gd name="connsiteY29" fmla="*/ 272020 h 562239"/>
              <a:gd name="connsiteX30" fmla="*/ 42006 w 793143"/>
              <a:gd name="connsiteY30" fmla="*/ 162002 h 562239"/>
              <a:gd name="connsiteX31" fmla="*/ 1525 w 793143"/>
              <a:gd name="connsiteY31" fmla="*/ 35795 h 562239"/>
              <a:gd name="connsiteX0" fmla="*/ 1525 w 793143"/>
              <a:gd name="connsiteY0" fmla="*/ 35795 h 562239"/>
              <a:gd name="connsiteX1" fmla="*/ 93009 w 793143"/>
              <a:gd name="connsiteY1" fmla="*/ 26546 h 562239"/>
              <a:gd name="connsiteX2" fmla="*/ 153925 w 793143"/>
              <a:gd name="connsiteY2" fmla="*/ 77 h 562239"/>
              <a:gd name="connsiteX3" fmla="*/ 289656 w 793143"/>
              <a:gd name="connsiteY3" fmla="*/ 35795 h 562239"/>
              <a:gd name="connsiteX4" fmla="*/ 344425 w 793143"/>
              <a:gd name="connsiteY4" fmla="*/ 61989 h 562239"/>
              <a:gd name="connsiteX5" fmla="*/ 389669 w 793143"/>
              <a:gd name="connsiteY5" fmla="*/ 61989 h 562239"/>
              <a:gd name="connsiteX6" fmla="*/ 506350 w 793143"/>
              <a:gd name="connsiteY6" fmla="*/ 81039 h 562239"/>
              <a:gd name="connsiteX7" fmla="*/ 553975 w 793143"/>
              <a:gd name="connsiteY7" fmla="*/ 90564 h 562239"/>
              <a:gd name="connsiteX8" fmla="*/ 584931 w 793143"/>
              <a:gd name="connsiteY8" fmla="*/ 104852 h 562239"/>
              <a:gd name="connsiteX9" fmla="*/ 548273 w 793143"/>
              <a:gd name="connsiteY9" fmla="*/ 154858 h 562239"/>
              <a:gd name="connsiteX10" fmla="*/ 530162 w 793143"/>
              <a:gd name="connsiteY10" fmla="*/ 247727 h 562239"/>
              <a:gd name="connsiteX11" fmla="*/ 612941 w 793143"/>
              <a:gd name="connsiteY11" fmla="*/ 247600 h 562239"/>
              <a:gd name="connsiteX12" fmla="*/ 646844 w 793143"/>
              <a:gd name="connsiteY12" fmla="*/ 273920 h 562239"/>
              <a:gd name="connsiteX13" fmla="*/ 702481 w 793143"/>
              <a:gd name="connsiteY13" fmla="*/ 310007 h 562239"/>
              <a:gd name="connsiteX14" fmla="*/ 751619 w 793143"/>
              <a:gd name="connsiteY14" fmla="*/ 307258 h 562239"/>
              <a:gd name="connsiteX15" fmla="*/ 789309 w 793143"/>
              <a:gd name="connsiteY15" fmla="*/ 326288 h 562239"/>
              <a:gd name="connsiteX16" fmla="*/ 780308 w 793143"/>
              <a:gd name="connsiteY16" fmla="*/ 349789 h 562239"/>
              <a:gd name="connsiteX17" fmla="*/ 686993 w 793143"/>
              <a:gd name="connsiteY17" fmla="*/ 394757 h 562239"/>
              <a:gd name="connsiteX18" fmla="*/ 608744 w 793143"/>
              <a:gd name="connsiteY18" fmla="*/ 426320 h 562239"/>
              <a:gd name="connsiteX19" fmla="*/ 632556 w 793143"/>
              <a:gd name="connsiteY19" fmla="*/ 500139 h 562239"/>
              <a:gd name="connsiteX20" fmla="*/ 602087 w 793143"/>
              <a:gd name="connsiteY20" fmla="*/ 529789 h 562239"/>
              <a:gd name="connsiteX21" fmla="*/ 536967 w 793143"/>
              <a:gd name="connsiteY21" fmla="*/ 505368 h 562239"/>
              <a:gd name="connsiteX22" fmla="*/ 488126 w 793143"/>
              <a:gd name="connsiteY22" fmla="*/ 559636 h 562239"/>
              <a:gd name="connsiteX23" fmla="*/ 434912 w 793143"/>
              <a:gd name="connsiteY23" fmla="*/ 545383 h 562239"/>
              <a:gd name="connsiteX24" fmla="*/ 363475 w 793143"/>
              <a:gd name="connsiteY24" fmla="*/ 473945 h 562239"/>
              <a:gd name="connsiteX25" fmla="*/ 268832 w 793143"/>
              <a:gd name="connsiteY25" fmla="*/ 441993 h 562239"/>
              <a:gd name="connsiteX26" fmla="*/ 251111 w 793143"/>
              <a:gd name="connsiteY26" fmla="*/ 407716 h 562239"/>
              <a:gd name="connsiteX27" fmla="*/ 184605 w 793143"/>
              <a:gd name="connsiteY27" fmla="*/ 328301 h 562239"/>
              <a:gd name="connsiteX28" fmla="*/ 180119 w 793143"/>
              <a:gd name="connsiteY28" fmla="*/ 297733 h 562239"/>
              <a:gd name="connsiteX29" fmla="*/ 121824 w 793143"/>
              <a:gd name="connsiteY29" fmla="*/ 272020 h 562239"/>
              <a:gd name="connsiteX30" fmla="*/ 42006 w 793143"/>
              <a:gd name="connsiteY30" fmla="*/ 162002 h 562239"/>
              <a:gd name="connsiteX31" fmla="*/ 1525 w 793143"/>
              <a:gd name="connsiteY31" fmla="*/ 35795 h 562239"/>
              <a:gd name="connsiteX0" fmla="*/ 1525 w 793143"/>
              <a:gd name="connsiteY0" fmla="*/ 35795 h 562239"/>
              <a:gd name="connsiteX1" fmla="*/ 93009 w 793143"/>
              <a:gd name="connsiteY1" fmla="*/ 26546 h 562239"/>
              <a:gd name="connsiteX2" fmla="*/ 153925 w 793143"/>
              <a:gd name="connsiteY2" fmla="*/ 77 h 562239"/>
              <a:gd name="connsiteX3" fmla="*/ 289656 w 793143"/>
              <a:gd name="connsiteY3" fmla="*/ 35795 h 562239"/>
              <a:gd name="connsiteX4" fmla="*/ 344425 w 793143"/>
              <a:gd name="connsiteY4" fmla="*/ 61989 h 562239"/>
              <a:gd name="connsiteX5" fmla="*/ 389669 w 793143"/>
              <a:gd name="connsiteY5" fmla="*/ 61989 h 562239"/>
              <a:gd name="connsiteX6" fmla="*/ 506350 w 793143"/>
              <a:gd name="connsiteY6" fmla="*/ 81039 h 562239"/>
              <a:gd name="connsiteX7" fmla="*/ 553975 w 793143"/>
              <a:gd name="connsiteY7" fmla="*/ 90564 h 562239"/>
              <a:gd name="connsiteX8" fmla="*/ 584931 w 793143"/>
              <a:gd name="connsiteY8" fmla="*/ 104852 h 562239"/>
              <a:gd name="connsiteX9" fmla="*/ 548273 w 793143"/>
              <a:gd name="connsiteY9" fmla="*/ 154858 h 562239"/>
              <a:gd name="connsiteX10" fmla="*/ 530162 w 793143"/>
              <a:gd name="connsiteY10" fmla="*/ 247727 h 562239"/>
              <a:gd name="connsiteX11" fmla="*/ 612941 w 793143"/>
              <a:gd name="connsiteY11" fmla="*/ 247600 h 562239"/>
              <a:gd name="connsiteX12" fmla="*/ 646844 w 793143"/>
              <a:gd name="connsiteY12" fmla="*/ 273920 h 562239"/>
              <a:gd name="connsiteX13" fmla="*/ 702481 w 793143"/>
              <a:gd name="connsiteY13" fmla="*/ 310007 h 562239"/>
              <a:gd name="connsiteX14" fmla="*/ 751619 w 793143"/>
              <a:gd name="connsiteY14" fmla="*/ 307258 h 562239"/>
              <a:gd name="connsiteX15" fmla="*/ 789309 w 793143"/>
              <a:gd name="connsiteY15" fmla="*/ 326288 h 562239"/>
              <a:gd name="connsiteX16" fmla="*/ 780308 w 793143"/>
              <a:gd name="connsiteY16" fmla="*/ 349789 h 562239"/>
              <a:gd name="connsiteX17" fmla="*/ 686993 w 793143"/>
              <a:gd name="connsiteY17" fmla="*/ 394757 h 562239"/>
              <a:gd name="connsiteX18" fmla="*/ 608744 w 793143"/>
              <a:gd name="connsiteY18" fmla="*/ 426320 h 562239"/>
              <a:gd name="connsiteX19" fmla="*/ 632556 w 793143"/>
              <a:gd name="connsiteY19" fmla="*/ 500139 h 562239"/>
              <a:gd name="connsiteX20" fmla="*/ 602087 w 793143"/>
              <a:gd name="connsiteY20" fmla="*/ 529789 h 562239"/>
              <a:gd name="connsiteX21" fmla="*/ 536967 w 793143"/>
              <a:gd name="connsiteY21" fmla="*/ 505368 h 562239"/>
              <a:gd name="connsiteX22" fmla="*/ 488126 w 793143"/>
              <a:gd name="connsiteY22" fmla="*/ 559636 h 562239"/>
              <a:gd name="connsiteX23" fmla="*/ 434912 w 793143"/>
              <a:gd name="connsiteY23" fmla="*/ 545383 h 562239"/>
              <a:gd name="connsiteX24" fmla="*/ 363475 w 793143"/>
              <a:gd name="connsiteY24" fmla="*/ 473945 h 562239"/>
              <a:gd name="connsiteX25" fmla="*/ 336179 w 793143"/>
              <a:gd name="connsiteY25" fmla="*/ 456529 h 562239"/>
              <a:gd name="connsiteX26" fmla="*/ 268832 w 793143"/>
              <a:gd name="connsiteY26" fmla="*/ 441993 h 562239"/>
              <a:gd name="connsiteX27" fmla="*/ 251111 w 793143"/>
              <a:gd name="connsiteY27" fmla="*/ 407716 h 562239"/>
              <a:gd name="connsiteX28" fmla="*/ 184605 w 793143"/>
              <a:gd name="connsiteY28" fmla="*/ 328301 h 562239"/>
              <a:gd name="connsiteX29" fmla="*/ 180119 w 793143"/>
              <a:gd name="connsiteY29" fmla="*/ 297733 h 562239"/>
              <a:gd name="connsiteX30" fmla="*/ 121824 w 793143"/>
              <a:gd name="connsiteY30" fmla="*/ 272020 h 562239"/>
              <a:gd name="connsiteX31" fmla="*/ 42006 w 793143"/>
              <a:gd name="connsiteY31" fmla="*/ 162002 h 562239"/>
              <a:gd name="connsiteX32" fmla="*/ 1525 w 793143"/>
              <a:gd name="connsiteY32" fmla="*/ 35795 h 562239"/>
              <a:gd name="connsiteX0" fmla="*/ 1525 w 793143"/>
              <a:gd name="connsiteY0" fmla="*/ 35795 h 561497"/>
              <a:gd name="connsiteX1" fmla="*/ 93009 w 793143"/>
              <a:gd name="connsiteY1" fmla="*/ 26546 h 561497"/>
              <a:gd name="connsiteX2" fmla="*/ 153925 w 793143"/>
              <a:gd name="connsiteY2" fmla="*/ 77 h 561497"/>
              <a:gd name="connsiteX3" fmla="*/ 289656 w 793143"/>
              <a:gd name="connsiteY3" fmla="*/ 35795 h 561497"/>
              <a:gd name="connsiteX4" fmla="*/ 344425 w 793143"/>
              <a:gd name="connsiteY4" fmla="*/ 61989 h 561497"/>
              <a:gd name="connsiteX5" fmla="*/ 389669 w 793143"/>
              <a:gd name="connsiteY5" fmla="*/ 61989 h 561497"/>
              <a:gd name="connsiteX6" fmla="*/ 506350 w 793143"/>
              <a:gd name="connsiteY6" fmla="*/ 81039 h 561497"/>
              <a:gd name="connsiteX7" fmla="*/ 553975 w 793143"/>
              <a:gd name="connsiteY7" fmla="*/ 90564 h 561497"/>
              <a:gd name="connsiteX8" fmla="*/ 584931 w 793143"/>
              <a:gd name="connsiteY8" fmla="*/ 104852 h 561497"/>
              <a:gd name="connsiteX9" fmla="*/ 548273 w 793143"/>
              <a:gd name="connsiteY9" fmla="*/ 154858 h 561497"/>
              <a:gd name="connsiteX10" fmla="*/ 530162 w 793143"/>
              <a:gd name="connsiteY10" fmla="*/ 247727 h 561497"/>
              <a:gd name="connsiteX11" fmla="*/ 612941 w 793143"/>
              <a:gd name="connsiteY11" fmla="*/ 247600 h 561497"/>
              <a:gd name="connsiteX12" fmla="*/ 646844 w 793143"/>
              <a:gd name="connsiteY12" fmla="*/ 273920 h 561497"/>
              <a:gd name="connsiteX13" fmla="*/ 702481 w 793143"/>
              <a:gd name="connsiteY13" fmla="*/ 310007 h 561497"/>
              <a:gd name="connsiteX14" fmla="*/ 751619 w 793143"/>
              <a:gd name="connsiteY14" fmla="*/ 307258 h 561497"/>
              <a:gd name="connsiteX15" fmla="*/ 789309 w 793143"/>
              <a:gd name="connsiteY15" fmla="*/ 326288 h 561497"/>
              <a:gd name="connsiteX16" fmla="*/ 780308 w 793143"/>
              <a:gd name="connsiteY16" fmla="*/ 349789 h 561497"/>
              <a:gd name="connsiteX17" fmla="*/ 686993 w 793143"/>
              <a:gd name="connsiteY17" fmla="*/ 394757 h 561497"/>
              <a:gd name="connsiteX18" fmla="*/ 608744 w 793143"/>
              <a:gd name="connsiteY18" fmla="*/ 426320 h 561497"/>
              <a:gd name="connsiteX19" fmla="*/ 632556 w 793143"/>
              <a:gd name="connsiteY19" fmla="*/ 500139 h 561497"/>
              <a:gd name="connsiteX20" fmla="*/ 602087 w 793143"/>
              <a:gd name="connsiteY20" fmla="*/ 529789 h 561497"/>
              <a:gd name="connsiteX21" fmla="*/ 536967 w 793143"/>
              <a:gd name="connsiteY21" fmla="*/ 505368 h 561497"/>
              <a:gd name="connsiteX22" fmla="*/ 488126 w 793143"/>
              <a:gd name="connsiteY22" fmla="*/ 559636 h 561497"/>
              <a:gd name="connsiteX23" fmla="*/ 434912 w 793143"/>
              <a:gd name="connsiteY23" fmla="*/ 545383 h 561497"/>
              <a:gd name="connsiteX24" fmla="*/ 420293 w 793143"/>
              <a:gd name="connsiteY24" fmla="*/ 510796 h 561497"/>
              <a:gd name="connsiteX25" fmla="*/ 363475 w 793143"/>
              <a:gd name="connsiteY25" fmla="*/ 473945 h 561497"/>
              <a:gd name="connsiteX26" fmla="*/ 336179 w 793143"/>
              <a:gd name="connsiteY26" fmla="*/ 456529 h 561497"/>
              <a:gd name="connsiteX27" fmla="*/ 268832 w 793143"/>
              <a:gd name="connsiteY27" fmla="*/ 441993 h 561497"/>
              <a:gd name="connsiteX28" fmla="*/ 251111 w 793143"/>
              <a:gd name="connsiteY28" fmla="*/ 407716 h 561497"/>
              <a:gd name="connsiteX29" fmla="*/ 184605 w 793143"/>
              <a:gd name="connsiteY29" fmla="*/ 328301 h 561497"/>
              <a:gd name="connsiteX30" fmla="*/ 180119 w 793143"/>
              <a:gd name="connsiteY30" fmla="*/ 297733 h 561497"/>
              <a:gd name="connsiteX31" fmla="*/ 121824 w 793143"/>
              <a:gd name="connsiteY31" fmla="*/ 272020 h 561497"/>
              <a:gd name="connsiteX32" fmla="*/ 42006 w 793143"/>
              <a:gd name="connsiteY32" fmla="*/ 162002 h 561497"/>
              <a:gd name="connsiteX33" fmla="*/ 1525 w 793143"/>
              <a:gd name="connsiteY33" fmla="*/ 35795 h 561497"/>
              <a:gd name="connsiteX0" fmla="*/ 1525 w 793143"/>
              <a:gd name="connsiteY0" fmla="*/ 35795 h 561497"/>
              <a:gd name="connsiteX1" fmla="*/ 93009 w 793143"/>
              <a:gd name="connsiteY1" fmla="*/ 26546 h 561497"/>
              <a:gd name="connsiteX2" fmla="*/ 153925 w 793143"/>
              <a:gd name="connsiteY2" fmla="*/ 77 h 561497"/>
              <a:gd name="connsiteX3" fmla="*/ 289656 w 793143"/>
              <a:gd name="connsiteY3" fmla="*/ 35795 h 561497"/>
              <a:gd name="connsiteX4" fmla="*/ 344425 w 793143"/>
              <a:gd name="connsiteY4" fmla="*/ 61989 h 561497"/>
              <a:gd name="connsiteX5" fmla="*/ 389669 w 793143"/>
              <a:gd name="connsiteY5" fmla="*/ 61989 h 561497"/>
              <a:gd name="connsiteX6" fmla="*/ 506350 w 793143"/>
              <a:gd name="connsiteY6" fmla="*/ 81039 h 561497"/>
              <a:gd name="connsiteX7" fmla="*/ 553975 w 793143"/>
              <a:gd name="connsiteY7" fmla="*/ 90564 h 561497"/>
              <a:gd name="connsiteX8" fmla="*/ 584931 w 793143"/>
              <a:gd name="connsiteY8" fmla="*/ 104852 h 561497"/>
              <a:gd name="connsiteX9" fmla="*/ 548273 w 793143"/>
              <a:gd name="connsiteY9" fmla="*/ 154858 h 561497"/>
              <a:gd name="connsiteX10" fmla="*/ 530162 w 793143"/>
              <a:gd name="connsiteY10" fmla="*/ 247727 h 561497"/>
              <a:gd name="connsiteX11" fmla="*/ 612941 w 793143"/>
              <a:gd name="connsiteY11" fmla="*/ 247600 h 561497"/>
              <a:gd name="connsiteX12" fmla="*/ 646844 w 793143"/>
              <a:gd name="connsiteY12" fmla="*/ 273920 h 561497"/>
              <a:gd name="connsiteX13" fmla="*/ 702481 w 793143"/>
              <a:gd name="connsiteY13" fmla="*/ 310007 h 561497"/>
              <a:gd name="connsiteX14" fmla="*/ 751619 w 793143"/>
              <a:gd name="connsiteY14" fmla="*/ 307258 h 561497"/>
              <a:gd name="connsiteX15" fmla="*/ 789309 w 793143"/>
              <a:gd name="connsiteY15" fmla="*/ 326288 h 561497"/>
              <a:gd name="connsiteX16" fmla="*/ 780308 w 793143"/>
              <a:gd name="connsiteY16" fmla="*/ 349789 h 561497"/>
              <a:gd name="connsiteX17" fmla="*/ 686993 w 793143"/>
              <a:gd name="connsiteY17" fmla="*/ 394757 h 561497"/>
              <a:gd name="connsiteX18" fmla="*/ 608744 w 793143"/>
              <a:gd name="connsiteY18" fmla="*/ 426320 h 561497"/>
              <a:gd name="connsiteX19" fmla="*/ 632556 w 793143"/>
              <a:gd name="connsiteY19" fmla="*/ 500139 h 561497"/>
              <a:gd name="connsiteX20" fmla="*/ 602087 w 793143"/>
              <a:gd name="connsiteY20" fmla="*/ 529789 h 561497"/>
              <a:gd name="connsiteX21" fmla="*/ 536967 w 793143"/>
              <a:gd name="connsiteY21" fmla="*/ 505368 h 561497"/>
              <a:gd name="connsiteX22" fmla="*/ 488126 w 793143"/>
              <a:gd name="connsiteY22" fmla="*/ 559636 h 561497"/>
              <a:gd name="connsiteX23" fmla="*/ 434912 w 793143"/>
              <a:gd name="connsiteY23" fmla="*/ 545383 h 561497"/>
              <a:gd name="connsiteX24" fmla="*/ 420293 w 793143"/>
              <a:gd name="connsiteY24" fmla="*/ 510796 h 561497"/>
              <a:gd name="connsiteX25" fmla="*/ 363475 w 793143"/>
              <a:gd name="connsiteY25" fmla="*/ 473945 h 561497"/>
              <a:gd name="connsiteX26" fmla="*/ 336179 w 793143"/>
              <a:gd name="connsiteY26" fmla="*/ 456529 h 561497"/>
              <a:gd name="connsiteX27" fmla="*/ 268832 w 793143"/>
              <a:gd name="connsiteY27" fmla="*/ 441993 h 561497"/>
              <a:gd name="connsiteX28" fmla="*/ 251111 w 793143"/>
              <a:gd name="connsiteY28" fmla="*/ 407716 h 561497"/>
              <a:gd name="connsiteX29" fmla="*/ 184605 w 793143"/>
              <a:gd name="connsiteY29" fmla="*/ 328301 h 561497"/>
              <a:gd name="connsiteX30" fmla="*/ 166552 w 793143"/>
              <a:gd name="connsiteY30" fmla="*/ 303160 h 561497"/>
              <a:gd name="connsiteX31" fmla="*/ 121824 w 793143"/>
              <a:gd name="connsiteY31" fmla="*/ 272020 h 561497"/>
              <a:gd name="connsiteX32" fmla="*/ 42006 w 793143"/>
              <a:gd name="connsiteY32" fmla="*/ 162002 h 561497"/>
              <a:gd name="connsiteX33" fmla="*/ 1525 w 793143"/>
              <a:gd name="connsiteY33" fmla="*/ 35795 h 5614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793143" h="561497">
                <a:moveTo>
                  <a:pt x="1525" y="35795"/>
                </a:moveTo>
                <a:cubicBezTo>
                  <a:pt x="10026" y="13219"/>
                  <a:pt x="67609" y="32499"/>
                  <a:pt x="93009" y="26546"/>
                </a:cubicBezTo>
                <a:cubicBezTo>
                  <a:pt x="118409" y="20593"/>
                  <a:pt x="121151" y="-1464"/>
                  <a:pt x="153925" y="77"/>
                </a:cubicBezTo>
                <a:cubicBezTo>
                  <a:pt x="186699" y="1618"/>
                  <a:pt x="257906" y="25476"/>
                  <a:pt x="289656" y="35795"/>
                </a:cubicBezTo>
                <a:cubicBezTo>
                  <a:pt x="321406" y="46114"/>
                  <a:pt x="327756" y="57623"/>
                  <a:pt x="344425" y="61989"/>
                </a:cubicBezTo>
                <a:cubicBezTo>
                  <a:pt x="361094" y="66355"/>
                  <a:pt x="362681" y="58814"/>
                  <a:pt x="389669" y="61989"/>
                </a:cubicBezTo>
                <a:cubicBezTo>
                  <a:pt x="416657" y="65164"/>
                  <a:pt x="478966" y="76276"/>
                  <a:pt x="506350" y="81039"/>
                </a:cubicBezTo>
                <a:cubicBezTo>
                  <a:pt x="533734" y="85802"/>
                  <a:pt x="540878" y="86595"/>
                  <a:pt x="553975" y="90564"/>
                </a:cubicBezTo>
                <a:cubicBezTo>
                  <a:pt x="567072" y="94533"/>
                  <a:pt x="585881" y="94136"/>
                  <a:pt x="584931" y="104852"/>
                </a:cubicBezTo>
                <a:cubicBezTo>
                  <a:pt x="583981" y="115568"/>
                  <a:pt x="557401" y="131046"/>
                  <a:pt x="548273" y="154858"/>
                </a:cubicBezTo>
                <a:cubicBezTo>
                  <a:pt x="539145" y="178670"/>
                  <a:pt x="519384" y="232270"/>
                  <a:pt x="530162" y="247727"/>
                </a:cubicBezTo>
                <a:cubicBezTo>
                  <a:pt x="540940" y="263184"/>
                  <a:pt x="593494" y="243235"/>
                  <a:pt x="612941" y="247600"/>
                </a:cubicBezTo>
                <a:cubicBezTo>
                  <a:pt x="632388" y="251965"/>
                  <a:pt x="631921" y="263519"/>
                  <a:pt x="646844" y="273920"/>
                </a:cubicBezTo>
                <a:cubicBezTo>
                  <a:pt x="661767" y="284321"/>
                  <a:pt x="685019" y="304451"/>
                  <a:pt x="702481" y="310007"/>
                </a:cubicBezTo>
                <a:cubicBezTo>
                  <a:pt x="719943" y="315563"/>
                  <a:pt x="737148" y="304545"/>
                  <a:pt x="751619" y="307258"/>
                </a:cubicBezTo>
                <a:cubicBezTo>
                  <a:pt x="766090" y="309972"/>
                  <a:pt x="784528" y="319200"/>
                  <a:pt x="789309" y="326288"/>
                </a:cubicBezTo>
                <a:cubicBezTo>
                  <a:pt x="794091" y="333377"/>
                  <a:pt x="797361" y="338378"/>
                  <a:pt x="780308" y="349789"/>
                </a:cubicBezTo>
                <a:cubicBezTo>
                  <a:pt x="763255" y="361201"/>
                  <a:pt x="715587" y="382002"/>
                  <a:pt x="686993" y="394757"/>
                </a:cubicBezTo>
                <a:cubicBezTo>
                  <a:pt x="658399" y="407512"/>
                  <a:pt x="617817" y="408756"/>
                  <a:pt x="608744" y="426320"/>
                </a:cubicBezTo>
                <a:cubicBezTo>
                  <a:pt x="599671" y="443884"/>
                  <a:pt x="633665" y="482894"/>
                  <a:pt x="632556" y="500139"/>
                </a:cubicBezTo>
                <a:cubicBezTo>
                  <a:pt x="631447" y="517384"/>
                  <a:pt x="618018" y="528918"/>
                  <a:pt x="602087" y="529789"/>
                </a:cubicBezTo>
                <a:cubicBezTo>
                  <a:pt x="586156" y="530660"/>
                  <a:pt x="556865" y="497228"/>
                  <a:pt x="536967" y="505368"/>
                </a:cubicBezTo>
                <a:cubicBezTo>
                  <a:pt x="517069" y="513508"/>
                  <a:pt x="505135" y="552967"/>
                  <a:pt x="488126" y="559636"/>
                </a:cubicBezTo>
                <a:cubicBezTo>
                  <a:pt x="471117" y="566305"/>
                  <a:pt x="446217" y="553523"/>
                  <a:pt x="434912" y="545383"/>
                </a:cubicBezTo>
                <a:cubicBezTo>
                  <a:pt x="423607" y="537243"/>
                  <a:pt x="432199" y="522702"/>
                  <a:pt x="420293" y="510796"/>
                </a:cubicBezTo>
                <a:cubicBezTo>
                  <a:pt x="408387" y="498890"/>
                  <a:pt x="377494" y="482990"/>
                  <a:pt x="363475" y="473945"/>
                </a:cubicBezTo>
                <a:cubicBezTo>
                  <a:pt x="349456" y="464901"/>
                  <a:pt x="351953" y="461854"/>
                  <a:pt x="336179" y="456529"/>
                </a:cubicBezTo>
                <a:cubicBezTo>
                  <a:pt x="320405" y="451204"/>
                  <a:pt x="283010" y="450128"/>
                  <a:pt x="268832" y="441993"/>
                </a:cubicBezTo>
                <a:cubicBezTo>
                  <a:pt x="254654" y="433858"/>
                  <a:pt x="265149" y="426665"/>
                  <a:pt x="251111" y="407716"/>
                </a:cubicBezTo>
                <a:cubicBezTo>
                  <a:pt x="237073" y="388767"/>
                  <a:pt x="198698" y="345727"/>
                  <a:pt x="184605" y="328301"/>
                </a:cubicBezTo>
                <a:cubicBezTo>
                  <a:pt x="170512" y="310875"/>
                  <a:pt x="173398" y="314349"/>
                  <a:pt x="166552" y="303160"/>
                </a:cubicBezTo>
                <a:cubicBezTo>
                  <a:pt x="159706" y="291971"/>
                  <a:pt x="144843" y="294642"/>
                  <a:pt x="121824" y="272020"/>
                </a:cubicBezTo>
                <a:cubicBezTo>
                  <a:pt x="98805" y="249398"/>
                  <a:pt x="62056" y="201373"/>
                  <a:pt x="42006" y="162002"/>
                </a:cubicBezTo>
                <a:cubicBezTo>
                  <a:pt x="21956" y="122631"/>
                  <a:pt x="-6976" y="58371"/>
                  <a:pt x="1525" y="35795"/>
                </a:cubicBezTo>
                <a:close/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олилиния 6"/>
          <p:cNvSpPr/>
          <p:nvPr/>
        </p:nvSpPr>
        <p:spPr>
          <a:xfrm>
            <a:off x="429723" y="3149128"/>
            <a:ext cx="795036" cy="636068"/>
          </a:xfrm>
          <a:custGeom>
            <a:avLst/>
            <a:gdLst>
              <a:gd name="connsiteX0" fmla="*/ 21996 w 752007"/>
              <a:gd name="connsiteY0" fmla="*/ 565622 h 638471"/>
              <a:gd name="connsiteX1" fmla="*/ 21996 w 752007"/>
              <a:gd name="connsiteY1" fmla="*/ 501328 h 638471"/>
              <a:gd name="connsiteX2" fmla="*/ 565 w 752007"/>
              <a:gd name="connsiteY2" fmla="*/ 479897 h 638471"/>
              <a:gd name="connsiteX3" fmla="*/ 48190 w 752007"/>
              <a:gd name="connsiteY3" fmla="*/ 429891 h 638471"/>
              <a:gd name="connsiteX4" fmla="*/ 41046 w 752007"/>
              <a:gd name="connsiteY4" fmla="*/ 270347 h 638471"/>
              <a:gd name="connsiteX5" fmla="*/ 145821 w 752007"/>
              <a:gd name="connsiteY5" fmla="*/ 260822 h 638471"/>
              <a:gd name="connsiteX6" fmla="*/ 219640 w 752007"/>
              <a:gd name="connsiteY6" fmla="*/ 227485 h 638471"/>
              <a:gd name="connsiteX7" fmla="*/ 252977 w 752007"/>
              <a:gd name="connsiteY7" fmla="*/ 146522 h 638471"/>
              <a:gd name="connsiteX8" fmla="*/ 312509 w 752007"/>
              <a:gd name="connsiteY8" fmla="*/ 117947 h 638471"/>
              <a:gd name="connsiteX9" fmla="*/ 288696 w 752007"/>
              <a:gd name="connsiteY9" fmla="*/ 94135 h 638471"/>
              <a:gd name="connsiteX10" fmla="*/ 329177 w 752007"/>
              <a:gd name="connsiteY10" fmla="*/ 44128 h 638471"/>
              <a:gd name="connsiteX11" fmla="*/ 369659 w 752007"/>
              <a:gd name="connsiteY11" fmla="*/ 53653 h 638471"/>
              <a:gd name="connsiteX12" fmla="*/ 414902 w 752007"/>
              <a:gd name="connsiteY12" fmla="*/ 1266 h 638471"/>
              <a:gd name="connsiteX13" fmla="*/ 464909 w 752007"/>
              <a:gd name="connsiteY13" fmla="*/ 20316 h 638471"/>
              <a:gd name="connsiteX14" fmla="*/ 524440 w 752007"/>
              <a:gd name="connsiteY14" fmla="*/ 65560 h 638471"/>
              <a:gd name="connsiteX15" fmla="*/ 564921 w 752007"/>
              <a:gd name="connsiteY15" fmla="*/ 53653 h 638471"/>
              <a:gd name="connsiteX16" fmla="*/ 633977 w 752007"/>
              <a:gd name="connsiteY16" fmla="*/ 96516 h 638471"/>
              <a:gd name="connsiteX17" fmla="*/ 607784 w 752007"/>
              <a:gd name="connsiteY17" fmla="*/ 127472 h 638471"/>
              <a:gd name="connsiteX18" fmla="*/ 619690 w 752007"/>
              <a:gd name="connsiteY18" fmla="*/ 175097 h 638471"/>
              <a:gd name="connsiteX19" fmla="*/ 633977 w 752007"/>
              <a:gd name="connsiteY19" fmla="*/ 215578 h 638471"/>
              <a:gd name="connsiteX20" fmla="*/ 681602 w 752007"/>
              <a:gd name="connsiteY20" fmla="*/ 265585 h 638471"/>
              <a:gd name="connsiteX21" fmla="*/ 714940 w 752007"/>
              <a:gd name="connsiteY21" fmla="*/ 320353 h 638471"/>
              <a:gd name="connsiteX22" fmla="*/ 750659 w 752007"/>
              <a:gd name="connsiteY22" fmla="*/ 360835 h 638471"/>
              <a:gd name="connsiteX23" fmla="*/ 664934 w 752007"/>
              <a:gd name="connsiteY23" fmla="*/ 403697 h 638471"/>
              <a:gd name="connsiteX24" fmla="*/ 648265 w 752007"/>
              <a:gd name="connsiteY24" fmla="*/ 403697 h 638471"/>
              <a:gd name="connsiteX25" fmla="*/ 686365 w 752007"/>
              <a:gd name="connsiteY25" fmla="*/ 448941 h 638471"/>
              <a:gd name="connsiteX26" fmla="*/ 688746 w 752007"/>
              <a:gd name="connsiteY26" fmla="*/ 527522 h 638471"/>
              <a:gd name="connsiteX27" fmla="*/ 614927 w 752007"/>
              <a:gd name="connsiteY27" fmla="*/ 546572 h 638471"/>
              <a:gd name="connsiteX28" fmla="*/ 595877 w 752007"/>
              <a:gd name="connsiteY28" fmla="*/ 632297 h 638471"/>
              <a:gd name="connsiteX29" fmla="*/ 529202 w 752007"/>
              <a:gd name="connsiteY29" fmla="*/ 625153 h 638471"/>
              <a:gd name="connsiteX30" fmla="*/ 305365 w 752007"/>
              <a:gd name="connsiteY30" fmla="*/ 572766 h 638471"/>
              <a:gd name="connsiteX31" fmla="*/ 198209 w 752007"/>
              <a:gd name="connsiteY31" fmla="*/ 534666 h 638471"/>
              <a:gd name="connsiteX32" fmla="*/ 21996 w 752007"/>
              <a:gd name="connsiteY32" fmla="*/ 565622 h 638471"/>
              <a:gd name="connsiteX0" fmla="*/ 21996 w 752007"/>
              <a:gd name="connsiteY0" fmla="*/ 565622 h 638471"/>
              <a:gd name="connsiteX1" fmla="*/ 21996 w 752007"/>
              <a:gd name="connsiteY1" fmla="*/ 501328 h 638471"/>
              <a:gd name="connsiteX2" fmla="*/ 565 w 752007"/>
              <a:gd name="connsiteY2" fmla="*/ 479897 h 638471"/>
              <a:gd name="connsiteX3" fmla="*/ 48190 w 752007"/>
              <a:gd name="connsiteY3" fmla="*/ 429891 h 638471"/>
              <a:gd name="connsiteX4" fmla="*/ 60039 w 752007"/>
              <a:gd name="connsiteY4" fmla="*/ 281201 h 638471"/>
              <a:gd name="connsiteX5" fmla="*/ 145821 w 752007"/>
              <a:gd name="connsiteY5" fmla="*/ 260822 h 638471"/>
              <a:gd name="connsiteX6" fmla="*/ 219640 w 752007"/>
              <a:gd name="connsiteY6" fmla="*/ 227485 h 638471"/>
              <a:gd name="connsiteX7" fmla="*/ 252977 w 752007"/>
              <a:gd name="connsiteY7" fmla="*/ 146522 h 638471"/>
              <a:gd name="connsiteX8" fmla="*/ 312509 w 752007"/>
              <a:gd name="connsiteY8" fmla="*/ 117947 h 638471"/>
              <a:gd name="connsiteX9" fmla="*/ 288696 w 752007"/>
              <a:gd name="connsiteY9" fmla="*/ 94135 h 638471"/>
              <a:gd name="connsiteX10" fmla="*/ 329177 w 752007"/>
              <a:gd name="connsiteY10" fmla="*/ 44128 h 638471"/>
              <a:gd name="connsiteX11" fmla="*/ 369659 w 752007"/>
              <a:gd name="connsiteY11" fmla="*/ 53653 h 638471"/>
              <a:gd name="connsiteX12" fmla="*/ 414902 w 752007"/>
              <a:gd name="connsiteY12" fmla="*/ 1266 h 638471"/>
              <a:gd name="connsiteX13" fmla="*/ 464909 w 752007"/>
              <a:gd name="connsiteY13" fmla="*/ 20316 h 638471"/>
              <a:gd name="connsiteX14" fmla="*/ 524440 w 752007"/>
              <a:gd name="connsiteY14" fmla="*/ 65560 h 638471"/>
              <a:gd name="connsiteX15" fmla="*/ 564921 w 752007"/>
              <a:gd name="connsiteY15" fmla="*/ 53653 h 638471"/>
              <a:gd name="connsiteX16" fmla="*/ 633977 w 752007"/>
              <a:gd name="connsiteY16" fmla="*/ 96516 h 638471"/>
              <a:gd name="connsiteX17" fmla="*/ 607784 w 752007"/>
              <a:gd name="connsiteY17" fmla="*/ 127472 h 638471"/>
              <a:gd name="connsiteX18" fmla="*/ 619690 w 752007"/>
              <a:gd name="connsiteY18" fmla="*/ 175097 h 638471"/>
              <a:gd name="connsiteX19" fmla="*/ 633977 w 752007"/>
              <a:gd name="connsiteY19" fmla="*/ 215578 h 638471"/>
              <a:gd name="connsiteX20" fmla="*/ 681602 w 752007"/>
              <a:gd name="connsiteY20" fmla="*/ 265585 h 638471"/>
              <a:gd name="connsiteX21" fmla="*/ 714940 w 752007"/>
              <a:gd name="connsiteY21" fmla="*/ 320353 h 638471"/>
              <a:gd name="connsiteX22" fmla="*/ 750659 w 752007"/>
              <a:gd name="connsiteY22" fmla="*/ 360835 h 638471"/>
              <a:gd name="connsiteX23" fmla="*/ 664934 w 752007"/>
              <a:gd name="connsiteY23" fmla="*/ 403697 h 638471"/>
              <a:gd name="connsiteX24" fmla="*/ 648265 w 752007"/>
              <a:gd name="connsiteY24" fmla="*/ 403697 h 638471"/>
              <a:gd name="connsiteX25" fmla="*/ 686365 w 752007"/>
              <a:gd name="connsiteY25" fmla="*/ 448941 h 638471"/>
              <a:gd name="connsiteX26" fmla="*/ 688746 w 752007"/>
              <a:gd name="connsiteY26" fmla="*/ 527522 h 638471"/>
              <a:gd name="connsiteX27" fmla="*/ 614927 w 752007"/>
              <a:gd name="connsiteY27" fmla="*/ 546572 h 638471"/>
              <a:gd name="connsiteX28" fmla="*/ 595877 w 752007"/>
              <a:gd name="connsiteY28" fmla="*/ 632297 h 638471"/>
              <a:gd name="connsiteX29" fmla="*/ 529202 w 752007"/>
              <a:gd name="connsiteY29" fmla="*/ 625153 h 638471"/>
              <a:gd name="connsiteX30" fmla="*/ 305365 w 752007"/>
              <a:gd name="connsiteY30" fmla="*/ 572766 h 638471"/>
              <a:gd name="connsiteX31" fmla="*/ 198209 w 752007"/>
              <a:gd name="connsiteY31" fmla="*/ 534666 h 638471"/>
              <a:gd name="connsiteX32" fmla="*/ 21996 w 752007"/>
              <a:gd name="connsiteY32" fmla="*/ 565622 h 638471"/>
              <a:gd name="connsiteX0" fmla="*/ 64871 w 794882"/>
              <a:gd name="connsiteY0" fmla="*/ 565622 h 638471"/>
              <a:gd name="connsiteX1" fmla="*/ 64871 w 794882"/>
              <a:gd name="connsiteY1" fmla="*/ 501328 h 638471"/>
              <a:gd name="connsiteX2" fmla="*/ 43440 w 794882"/>
              <a:gd name="connsiteY2" fmla="*/ 479897 h 638471"/>
              <a:gd name="connsiteX3" fmla="*/ 1524 w 794882"/>
              <a:gd name="connsiteY3" fmla="*/ 362057 h 638471"/>
              <a:gd name="connsiteX4" fmla="*/ 102914 w 794882"/>
              <a:gd name="connsiteY4" fmla="*/ 281201 h 638471"/>
              <a:gd name="connsiteX5" fmla="*/ 188696 w 794882"/>
              <a:gd name="connsiteY5" fmla="*/ 260822 h 638471"/>
              <a:gd name="connsiteX6" fmla="*/ 262515 w 794882"/>
              <a:gd name="connsiteY6" fmla="*/ 227485 h 638471"/>
              <a:gd name="connsiteX7" fmla="*/ 295852 w 794882"/>
              <a:gd name="connsiteY7" fmla="*/ 146522 h 638471"/>
              <a:gd name="connsiteX8" fmla="*/ 355384 w 794882"/>
              <a:gd name="connsiteY8" fmla="*/ 117947 h 638471"/>
              <a:gd name="connsiteX9" fmla="*/ 331571 w 794882"/>
              <a:gd name="connsiteY9" fmla="*/ 94135 h 638471"/>
              <a:gd name="connsiteX10" fmla="*/ 372052 w 794882"/>
              <a:gd name="connsiteY10" fmla="*/ 44128 h 638471"/>
              <a:gd name="connsiteX11" fmla="*/ 412534 w 794882"/>
              <a:gd name="connsiteY11" fmla="*/ 53653 h 638471"/>
              <a:gd name="connsiteX12" fmla="*/ 457777 w 794882"/>
              <a:gd name="connsiteY12" fmla="*/ 1266 h 638471"/>
              <a:gd name="connsiteX13" fmla="*/ 507784 w 794882"/>
              <a:gd name="connsiteY13" fmla="*/ 20316 h 638471"/>
              <a:gd name="connsiteX14" fmla="*/ 567315 w 794882"/>
              <a:gd name="connsiteY14" fmla="*/ 65560 h 638471"/>
              <a:gd name="connsiteX15" fmla="*/ 607796 w 794882"/>
              <a:gd name="connsiteY15" fmla="*/ 53653 h 638471"/>
              <a:gd name="connsiteX16" fmla="*/ 676852 w 794882"/>
              <a:gd name="connsiteY16" fmla="*/ 96516 h 638471"/>
              <a:gd name="connsiteX17" fmla="*/ 650659 w 794882"/>
              <a:gd name="connsiteY17" fmla="*/ 127472 h 638471"/>
              <a:gd name="connsiteX18" fmla="*/ 662565 w 794882"/>
              <a:gd name="connsiteY18" fmla="*/ 175097 h 638471"/>
              <a:gd name="connsiteX19" fmla="*/ 676852 w 794882"/>
              <a:gd name="connsiteY19" fmla="*/ 215578 h 638471"/>
              <a:gd name="connsiteX20" fmla="*/ 724477 w 794882"/>
              <a:gd name="connsiteY20" fmla="*/ 265585 h 638471"/>
              <a:gd name="connsiteX21" fmla="*/ 757815 w 794882"/>
              <a:gd name="connsiteY21" fmla="*/ 320353 h 638471"/>
              <a:gd name="connsiteX22" fmla="*/ 793534 w 794882"/>
              <a:gd name="connsiteY22" fmla="*/ 360835 h 638471"/>
              <a:gd name="connsiteX23" fmla="*/ 707809 w 794882"/>
              <a:gd name="connsiteY23" fmla="*/ 403697 h 638471"/>
              <a:gd name="connsiteX24" fmla="*/ 691140 w 794882"/>
              <a:gd name="connsiteY24" fmla="*/ 403697 h 638471"/>
              <a:gd name="connsiteX25" fmla="*/ 729240 w 794882"/>
              <a:gd name="connsiteY25" fmla="*/ 448941 h 638471"/>
              <a:gd name="connsiteX26" fmla="*/ 731621 w 794882"/>
              <a:gd name="connsiteY26" fmla="*/ 527522 h 638471"/>
              <a:gd name="connsiteX27" fmla="*/ 657802 w 794882"/>
              <a:gd name="connsiteY27" fmla="*/ 546572 h 638471"/>
              <a:gd name="connsiteX28" fmla="*/ 638752 w 794882"/>
              <a:gd name="connsiteY28" fmla="*/ 632297 h 638471"/>
              <a:gd name="connsiteX29" fmla="*/ 572077 w 794882"/>
              <a:gd name="connsiteY29" fmla="*/ 625153 h 638471"/>
              <a:gd name="connsiteX30" fmla="*/ 348240 w 794882"/>
              <a:gd name="connsiteY30" fmla="*/ 572766 h 638471"/>
              <a:gd name="connsiteX31" fmla="*/ 241084 w 794882"/>
              <a:gd name="connsiteY31" fmla="*/ 534666 h 638471"/>
              <a:gd name="connsiteX32" fmla="*/ 64871 w 794882"/>
              <a:gd name="connsiteY32" fmla="*/ 565622 h 638471"/>
              <a:gd name="connsiteX0" fmla="*/ 72894 w 802905"/>
              <a:gd name="connsiteY0" fmla="*/ 565622 h 638471"/>
              <a:gd name="connsiteX1" fmla="*/ 72894 w 802905"/>
              <a:gd name="connsiteY1" fmla="*/ 501328 h 638471"/>
              <a:gd name="connsiteX2" fmla="*/ 51463 w 802905"/>
              <a:gd name="connsiteY2" fmla="*/ 479897 h 638471"/>
              <a:gd name="connsiteX3" fmla="*/ 9017 w 802905"/>
              <a:gd name="connsiteY3" fmla="*/ 489479 h 638471"/>
              <a:gd name="connsiteX4" fmla="*/ 9547 w 802905"/>
              <a:gd name="connsiteY4" fmla="*/ 362057 h 638471"/>
              <a:gd name="connsiteX5" fmla="*/ 110937 w 802905"/>
              <a:gd name="connsiteY5" fmla="*/ 281201 h 638471"/>
              <a:gd name="connsiteX6" fmla="*/ 196719 w 802905"/>
              <a:gd name="connsiteY6" fmla="*/ 260822 h 638471"/>
              <a:gd name="connsiteX7" fmla="*/ 270538 w 802905"/>
              <a:gd name="connsiteY7" fmla="*/ 227485 h 638471"/>
              <a:gd name="connsiteX8" fmla="*/ 303875 w 802905"/>
              <a:gd name="connsiteY8" fmla="*/ 146522 h 638471"/>
              <a:gd name="connsiteX9" fmla="*/ 363407 w 802905"/>
              <a:gd name="connsiteY9" fmla="*/ 117947 h 638471"/>
              <a:gd name="connsiteX10" fmla="*/ 339594 w 802905"/>
              <a:gd name="connsiteY10" fmla="*/ 94135 h 638471"/>
              <a:gd name="connsiteX11" fmla="*/ 380075 w 802905"/>
              <a:gd name="connsiteY11" fmla="*/ 44128 h 638471"/>
              <a:gd name="connsiteX12" fmla="*/ 420557 w 802905"/>
              <a:gd name="connsiteY12" fmla="*/ 53653 h 638471"/>
              <a:gd name="connsiteX13" fmla="*/ 465800 w 802905"/>
              <a:gd name="connsiteY13" fmla="*/ 1266 h 638471"/>
              <a:gd name="connsiteX14" fmla="*/ 515807 w 802905"/>
              <a:gd name="connsiteY14" fmla="*/ 20316 h 638471"/>
              <a:gd name="connsiteX15" fmla="*/ 575338 w 802905"/>
              <a:gd name="connsiteY15" fmla="*/ 65560 h 638471"/>
              <a:gd name="connsiteX16" fmla="*/ 615819 w 802905"/>
              <a:gd name="connsiteY16" fmla="*/ 53653 h 638471"/>
              <a:gd name="connsiteX17" fmla="*/ 684875 w 802905"/>
              <a:gd name="connsiteY17" fmla="*/ 96516 h 638471"/>
              <a:gd name="connsiteX18" fmla="*/ 658682 w 802905"/>
              <a:gd name="connsiteY18" fmla="*/ 127472 h 638471"/>
              <a:gd name="connsiteX19" fmla="*/ 670588 w 802905"/>
              <a:gd name="connsiteY19" fmla="*/ 175097 h 638471"/>
              <a:gd name="connsiteX20" fmla="*/ 684875 w 802905"/>
              <a:gd name="connsiteY20" fmla="*/ 215578 h 638471"/>
              <a:gd name="connsiteX21" fmla="*/ 732500 w 802905"/>
              <a:gd name="connsiteY21" fmla="*/ 265585 h 638471"/>
              <a:gd name="connsiteX22" fmla="*/ 765838 w 802905"/>
              <a:gd name="connsiteY22" fmla="*/ 320353 h 638471"/>
              <a:gd name="connsiteX23" fmla="*/ 801557 w 802905"/>
              <a:gd name="connsiteY23" fmla="*/ 360835 h 638471"/>
              <a:gd name="connsiteX24" fmla="*/ 715832 w 802905"/>
              <a:gd name="connsiteY24" fmla="*/ 403697 h 638471"/>
              <a:gd name="connsiteX25" fmla="*/ 699163 w 802905"/>
              <a:gd name="connsiteY25" fmla="*/ 403697 h 638471"/>
              <a:gd name="connsiteX26" fmla="*/ 737263 w 802905"/>
              <a:gd name="connsiteY26" fmla="*/ 448941 h 638471"/>
              <a:gd name="connsiteX27" fmla="*/ 739644 w 802905"/>
              <a:gd name="connsiteY27" fmla="*/ 527522 h 638471"/>
              <a:gd name="connsiteX28" fmla="*/ 665825 w 802905"/>
              <a:gd name="connsiteY28" fmla="*/ 546572 h 638471"/>
              <a:gd name="connsiteX29" fmla="*/ 646775 w 802905"/>
              <a:gd name="connsiteY29" fmla="*/ 632297 h 638471"/>
              <a:gd name="connsiteX30" fmla="*/ 580100 w 802905"/>
              <a:gd name="connsiteY30" fmla="*/ 625153 h 638471"/>
              <a:gd name="connsiteX31" fmla="*/ 356263 w 802905"/>
              <a:gd name="connsiteY31" fmla="*/ 572766 h 638471"/>
              <a:gd name="connsiteX32" fmla="*/ 249107 w 802905"/>
              <a:gd name="connsiteY32" fmla="*/ 534666 h 638471"/>
              <a:gd name="connsiteX33" fmla="*/ 72894 w 802905"/>
              <a:gd name="connsiteY33" fmla="*/ 565622 h 638471"/>
              <a:gd name="connsiteX0" fmla="*/ 74037 w 804048"/>
              <a:gd name="connsiteY0" fmla="*/ 565622 h 638471"/>
              <a:gd name="connsiteX1" fmla="*/ 74037 w 804048"/>
              <a:gd name="connsiteY1" fmla="*/ 501328 h 638471"/>
              <a:gd name="connsiteX2" fmla="*/ 10160 w 804048"/>
              <a:gd name="connsiteY2" fmla="*/ 489479 h 638471"/>
              <a:gd name="connsiteX3" fmla="*/ 10690 w 804048"/>
              <a:gd name="connsiteY3" fmla="*/ 362057 h 638471"/>
              <a:gd name="connsiteX4" fmla="*/ 112080 w 804048"/>
              <a:gd name="connsiteY4" fmla="*/ 281201 h 638471"/>
              <a:gd name="connsiteX5" fmla="*/ 197862 w 804048"/>
              <a:gd name="connsiteY5" fmla="*/ 260822 h 638471"/>
              <a:gd name="connsiteX6" fmla="*/ 271681 w 804048"/>
              <a:gd name="connsiteY6" fmla="*/ 227485 h 638471"/>
              <a:gd name="connsiteX7" fmla="*/ 305018 w 804048"/>
              <a:gd name="connsiteY7" fmla="*/ 146522 h 638471"/>
              <a:gd name="connsiteX8" fmla="*/ 364550 w 804048"/>
              <a:gd name="connsiteY8" fmla="*/ 117947 h 638471"/>
              <a:gd name="connsiteX9" fmla="*/ 340737 w 804048"/>
              <a:gd name="connsiteY9" fmla="*/ 94135 h 638471"/>
              <a:gd name="connsiteX10" fmla="*/ 381218 w 804048"/>
              <a:gd name="connsiteY10" fmla="*/ 44128 h 638471"/>
              <a:gd name="connsiteX11" fmla="*/ 421700 w 804048"/>
              <a:gd name="connsiteY11" fmla="*/ 53653 h 638471"/>
              <a:gd name="connsiteX12" fmla="*/ 466943 w 804048"/>
              <a:gd name="connsiteY12" fmla="*/ 1266 h 638471"/>
              <a:gd name="connsiteX13" fmla="*/ 516950 w 804048"/>
              <a:gd name="connsiteY13" fmla="*/ 20316 h 638471"/>
              <a:gd name="connsiteX14" fmla="*/ 576481 w 804048"/>
              <a:gd name="connsiteY14" fmla="*/ 65560 h 638471"/>
              <a:gd name="connsiteX15" fmla="*/ 616962 w 804048"/>
              <a:gd name="connsiteY15" fmla="*/ 53653 h 638471"/>
              <a:gd name="connsiteX16" fmla="*/ 686018 w 804048"/>
              <a:gd name="connsiteY16" fmla="*/ 96516 h 638471"/>
              <a:gd name="connsiteX17" fmla="*/ 659825 w 804048"/>
              <a:gd name="connsiteY17" fmla="*/ 127472 h 638471"/>
              <a:gd name="connsiteX18" fmla="*/ 671731 w 804048"/>
              <a:gd name="connsiteY18" fmla="*/ 175097 h 638471"/>
              <a:gd name="connsiteX19" fmla="*/ 686018 w 804048"/>
              <a:gd name="connsiteY19" fmla="*/ 215578 h 638471"/>
              <a:gd name="connsiteX20" fmla="*/ 733643 w 804048"/>
              <a:gd name="connsiteY20" fmla="*/ 265585 h 638471"/>
              <a:gd name="connsiteX21" fmla="*/ 766981 w 804048"/>
              <a:gd name="connsiteY21" fmla="*/ 320353 h 638471"/>
              <a:gd name="connsiteX22" fmla="*/ 802700 w 804048"/>
              <a:gd name="connsiteY22" fmla="*/ 360835 h 638471"/>
              <a:gd name="connsiteX23" fmla="*/ 716975 w 804048"/>
              <a:gd name="connsiteY23" fmla="*/ 403697 h 638471"/>
              <a:gd name="connsiteX24" fmla="*/ 700306 w 804048"/>
              <a:gd name="connsiteY24" fmla="*/ 403697 h 638471"/>
              <a:gd name="connsiteX25" fmla="*/ 738406 w 804048"/>
              <a:gd name="connsiteY25" fmla="*/ 448941 h 638471"/>
              <a:gd name="connsiteX26" fmla="*/ 740787 w 804048"/>
              <a:gd name="connsiteY26" fmla="*/ 527522 h 638471"/>
              <a:gd name="connsiteX27" fmla="*/ 666968 w 804048"/>
              <a:gd name="connsiteY27" fmla="*/ 546572 h 638471"/>
              <a:gd name="connsiteX28" fmla="*/ 647918 w 804048"/>
              <a:gd name="connsiteY28" fmla="*/ 632297 h 638471"/>
              <a:gd name="connsiteX29" fmla="*/ 581243 w 804048"/>
              <a:gd name="connsiteY29" fmla="*/ 625153 h 638471"/>
              <a:gd name="connsiteX30" fmla="*/ 357406 w 804048"/>
              <a:gd name="connsiteY30" fmla="*/ 572766 h 638471"/>
              <a:gd name="connsiteX31" fmla="*/ 250250 w 804048"/>
              <a:gd name="connsiteY31" fmla="*/ 534666 h 638471"/>
              <a:gd name="connsiteX32" fmla="*/ 74037 w 804048"/>
              <a:gd name="connsiteY32" fmla="*/ 565622 h 638471"/>
              <a:gd name="connsiteX0" fmla="*/ 74037 w 804048"/>
              <a:gd name="connsiteY0" fmla="*/ 565622 h 638471"/>
              <a:gd name="connsiteX1" fmla="*/ 60471 w 804048"/>
              <a:gd name="connsiteY1" fmla="*/ 512181 h 638471"/>
              <a:gd name="connsiteX2" fmla="*/ 10160 w 804048"/>
              <a:gd name="connsiteY2" fmla="*/ 489479 h 638471"/>
              <a:gd name="connsiteX3" fmla="*/ 10690 w 804048"/>
              <a:gd name="connsiteY3" fmla="*/ 362057 h 638471"/>
              <a:gd name="connsiteX4" fmla="*/ 112080 w 804048"/>
              <a:gd name="connsiteY4" fmla="*/ 281201 h 638471"/>
              <a:gd name="connsiteX5" fmla="*/ 197862 w 804048"/>
              <a:gd name="connsiteY5" fmla="*/ 260822 h 638471"/>
              <a:gd name="connsiteX6" fmla="*/ 271681 w 804048"/>
              <a:gd name="connsiteY6" fmla="*/ 227485 h 638471"/>
              <a:gd name="connsiteX7" fmla="*/ 305018 w 804048"/>
              <a:gd name="connsiteY7" fmla="*/ 146522 h 638471"/>
              <a:gd name="connsiteX8" fmla="*/ 364550 w 804048"/>
              <a:gd name="connsiteY8" fmla="*/ 117947 h 638471"/>
              <a:gd name="connsiteX9" fmla="*/ 340737 w 804048"/>
              <a:gd name="connsiteY9" fmla="*/ 94135 h 638471"/>
              <a:gd name="connsiteX10" fmla="*/ 381218 w 804048"/>
              <a:gd name="connsiteY10" fmla="*/ 44128 h 638471"/>
              <a:gd name="connsiteX11" fmla="*/ 421700 w 804048"/>
              <a:gd name="connsiteY11" fmla="*/ 53653 h 638471"/>
              <a:gd name="connsiteX12" fmla="*/ 466943 w 804048"/>
              <a:gd name="connsiteY12" fmla="*/ 1266 h 638471"/>
              <a:gd name="connsiteX13" fmla="*/ 516950 w 804048"/>
              <a:gd name="connsiteY13" fmla="*/ 20316 h 638471"/>
              <a:gd name="connsiteX14" fmla="*/ 576481 w 804048"/>
              <a:gd name="connsiteY14" fmla="*/ 65560 h 638471"/>
              <a:gd name="connsiteX15" fmla="*/ 616962 w 804048"/>
              <a:gd name="connsiteY15" fmla="*/ 53653 h 638471"/>
              <a:gd name="connsiteX16" fmla="*/ 686018 w 804048"/>
              <a:gd name="connsiteY16" fmla="*/ 96516 h 638471"/>
              <a:gd name="connsiteX17" fmla="*/ 659825 w 804048"/>
              <a:gd name="connsiteY17" fmla="*/ 127472 h 638471"/>
              <a:gd name="connsiteX18" fmla="*/ 671731 w 804048"/>
              <a:gd name="connsiteY18" fmla="*/ 175097 h 638471"/>
              <a:gd name="connsiteX19" fmla="*/ 686018 w 804048"/>
              <a:gd name="connsiteY19" fmla="*/ 215578 h 638471"/>
              <a:gd name="connsiteX20" fmla="*/ 733643 w 804048"/>
              <a:gd name="connsiteY20" fmla="*/ 265585 h 638471"/>
              <a:gd name="connsiteX21" fmla="*/ 766981 w 804048"/>
              <a:gd name="connsiteY21" fmla="*/ 320353 h 638471"/>
              <a:gd name="connsiteX22" fmla="*/ 802700 w 804048"/>
              <a:gd name="connsiteY22" fmla="*/ 360835 h 638471"/>
              <a:gd name="connsiteX23" fmla="*/ 716975 w 804048"/>
              <a:gd name="connsiteY23" fmla="*/ 403697 h 638471"/>
              <a:gd name="connsiteX24" fmla="*/ 700306 w 804048"/>
              <a:gd name="connsiteY24" fmla="*/ 403697 h 638471"/>
              <a:gd name="connsiteX25" fmla="*/ 738406 w 804048"/>
              <a:gd name="connsiteY25" fmla="*/ 448941 h 638471"/>
              <a:gd name="connsiteX26" fmla="*/ 740787 w 804048"/>
              <a:gd name="connsiteY26" fmla="*/ 527522 h 638471"/>
              <a:gd name="connsiteX27" fmla="*/ 666968 w 804048"/>
              <a:gd name="connsiteY27" fmla="*/ 546572 h 638471"/>
              <a:gd name="connsiteX28" fmla="*/ 647918 w 804048"/>
              <a:gd name="connsiteY28" fmla="*/ 632297 h 638471"/>
              <a:gd name="connsiteX29" fmla="*/ 581243 w 804048"/>
              <a:gd name="connsiteY29" fmla="*/ 625153 h 638471"/>
              <a:gd name="connsiteX30" fmla="*/ 357406 w 804048"/>
              <a:gd name="connsiteY30" fmla="*/ 572766 h 638471"/>
              <a:gd name="connsiteX31" fmla="*/ 250250 w 804048"/>
              <a:gd name="connsiteY31" fmla="*/ 534666 h 638471"/>
              <a:gd name="connsiteX32" fmla="*/ 74037 w 804048"/>
              <a:gd name="connsiteY32" fmla="*/ 565622 h 638471"/>
              <a:gd name="connsiteX0" fmla="*/ 74037 w 804048"/>
              <a:gd name="connsiteY0" fmla="*/ 565622 h 638471"/>
              <a:gd name="connsiteX1" fmla="*/ 10160 w 804048"/>
              <a:gd name="connsiteY1" fmla="*/ 489479 h 638471"/>
              <a:gd name="connsiteX2" fmla="*/ 10690 w 804048"/>
              <a:gd name="connsiteY2" fmla="*/ 362057 h 638471"/>
              <a:gd name="connsiteX3" fmla="*/ 112080 w 804048"/>
              <a:gd name="connsiteY3" fmla="*/ 281201 h 638471"/>
              <a:gd name="connsiteX4" fmla="*/ 197862 w 804048"/>
              <a:gd name="connsiteY4" fmla="*/ 260822 h 638471"/>
              <a:gd name="connsiteX5" fmla="*/ 271681 w 804048"/>
              <a:gd name="connsiteY5" fmla="*/ 227485 h 638471"/>
              <a:gd name="connsiteX6" fmla="*/ 305018 w 804048"/>
              <a:gd name="connsiteY6" fmla="*/ 146522 h 638471"/>
              <a:gd name="connsiteX7" fmla="*/ 364550 w 804048"/>
              <a:gd name="connsiteY7" fmla="*/ 117947 h 638471"/>
              <a:gd name="connsiteX8" fmla="*/ 340737 w 804048"/>
              <a:gd name="connsiteY8" fmla="*/ 94135 h 638471"/>
              <a:gd name="connsiteX9" fmla="*/ 381218 w 804048"/>
              <a:gd name="connsiteY9" fmla="*/ 44128 h 638471"/>
              <a:gd name="connsiteX10" fmla="*/ 421700 w 804048"/>
              <a:gd name="connsiteY10" fmla="*/ 53653 h 638471"/>
              <a:gd name="connsiteX11" fmla="*/ 466943 w 804048"/>
              <a:gd name="connsiteY11" fmla="*/ 1266 h 638471"/>
              <a:gd name="connsiteX12" fmla="*/ 516950 w 804048"/>
              <a:gd name="connsiteY12" fmla="*/ 20316 h 638471"/>
              <a:gd name="connsiteX13" fmla="*/ 576481 w 804048"/>
              <a:gd name="connsiteY13" fmla="*/ 65560 h 638471"/>
              <a:gd name="connsiteX14" fmla="*/ 616962 w 804048"/>
              <a:gd name="connsiteY14" fmla="*/ 53653 h 638471"/>
              <a:gd name="connsiteX15" fmla="*/ 686018 w 804048"/>
              <a:gd name="connsiteY15" fmla="*/ 96516 h 638471"/>
              <a:gd name="connsiteX16" fmla="*/ 659825 w 804048"/>
              <a:gd name="connsiteY16" fmla="*/ 127472 h 638471"/>
              <a:gd name="connsiteX17" fmla="*/ 671731 w 804048"/>
              <a:gd name="connsiteY17" fmla="*/ 175097 h 638471"/>
              <a:gd name="connsiteX18" fmla="*/ 686018 w 804048"/>
              <a:gd name="connsiteY18" fmla="*/ 215578 h 638471"/>
              <a:gd name="connsiteX19" fmla="*/ 733643 w 804048"/>
              <a:gd name="connsiteY19" fmla="*/ 265585 h 638471"/>
              <a:gd name="connsiteX20" fmla="*/ 766981 w 804048"/>
              <a:gd name="connsiteY20" fmla="*/ 320353 h 638471"/>
              <a:gd name="connsiteX21" fmla="*/ 802700 w 804048"/>
              <a:gd name="connsiteY21" fmla="*/ 360835 h 638471"/>
              <a:gd name="connsiteX22" fmla="*/ 716975 w 804048"/>
              <a:gd name="connsiteY22" fmla="*/ 403697 h 638471"/>
              <a:gd name="connsiteX23" fmla="*/ 700306 w 804048"/>
              <a:gd name="connsiteY23" fmla="*/ 403697 h 638471"/>
              <a:gd name="connsiteX24" fmla="*/ 738406 w 804048"/>
              <a:gd name="connsiteY24" fmla="*/ 448941 h 638471"/>
              <a:gd name="connsiteX25" fmla="*/ 740787 w 804048"/>
              <a:gd name="connsiteY25" fmla="*/ 527522 h 638471"/>
              <a:gd name="connsiteX26" fmla="*/ 666968 w 804048"/>
              <a:gd name="connsiteY26" fmla="*/ 546572 h 638471"/>
              <a:gd name="connsiteX27" fmla="*/ 647918 w 804048"/>
              <a:gd name="connsiteY27" fmla="*/ 632297 h 638471"/>
              <a:gd name="connsiteX28" fmla="*/ 581243 w 804048"/>
              <a:gd name="connsiteY28" fmla="*/ 625153 h 638471"/>
              <a:gd name="connsiteX29" fmla="*/ 357406 w 804048"/>
              <a:gd name="connsiteY29" fmla="*/ 572766 h 638471"/>
              <a:gd name="connsiteX30" fmla="*/ 250250 w 804048"/>
              <a:gd name="connsiteY30" fmla="*/ 534666 h 638471"/>
              <a:gd name="connsiteX31" fmla="*/ 74037 w 804048"/>
              <a:gd name="connsiteY31" fmla="*/ 565622 h 638471"/>
              <a:gd name="connsiteX0" fmla="*/ 72282 w 802293"/>
              <a:gd name="connsiteY0" fmla="*/ 565622 h 638471"/>
              <a:gd name="connsiteX1" fmla="*/ 76240 w 802293"/>
              <a:gd name="connsiteY1" fmla="*/ 516612 h 638471"/>
              <a:gd name="connsiteX2" fmla="*/ 8405 w 802293"/>
              <a:gd name="connsiteY2" fmla="*/ 489479 h 638471"/>
              <a:gd name="connsiteX3" fmla="*/ 8935 w 802293"/>
              <a:gd name="connsiteY3" fmla="*/ 362057 h 638471"/>
              <a:gd name="connsiteX4" fmla="*/ 110325 w 802293"/>
              <a:gd name="connsiteY4" fmla="*/ 281201 h 638471"/>
              <a:gd name="connsiteX5" fmla="*/ 196107 w 802293"/>
              <a:gd name="connsiteY5" fmla="*/ 260822 h 638471"/>
              <a:gd name="connsiteX6" fmla="*/ 269926 w 802293"/>
              <a:gd name="connsiteY6" fmla="*/ 227485 h 638471"/>
              <a:gd name="connsiteX7" fmla="*/ 303263 w 802293"/>
              <a:gd name="connsiteY7" fmla="*/ 146522 h 638471"/>
              <a:gd name="connsiteX8" fmla="*/ 362795 w 802293"/>
              <a:gd name="connsiteY8" fmla="*/ 117947 h 638471"/>
              <a:gd name="connsiteX9" fmla="*/ 338982 w 802293"/>
              <a:gd name="connsiteY9" fmla="*/ 94135 h 638471"/>
              <a:gd name="connsiteX10" fmla="*/ 379463 w 802293"/>
              <a:gd name="connsiteY10" fmla="*/ 44128 h 638471"/>
              <a:gd name="connsiteX11" fmla="*/ 419945 w 802293"/>
              <a:gd name="connsiteY11" fmla="*/ 53653 h 638471"/>
              <a:gd name="connsiteX12" fmla="*/ 465188 w 802293"/>
              <a:gd name="connsiteY12" fmla="*/ 1266 h 638471"/>
              <a:gd name="connsiteX13" fmla="*/ 515195 w 802293"/>
              <a:gd name="connsiteY13" fmla="*/ 20316 h 638471"/>
              <a:gd name="connsiteX14" fmla="*/ 574726 w 802293"/>
              <a:gd name="connsiteY14" fmla="*/ 65560 h 638471"/>
              <a:gd name="connsiteX15" fmla="*/ 615207 w 802293"/>
              <a:gd name="connsiteY15" fmla="*/ 53653 h 638471"/>
              <a:gd name="connsiteX16" fmla="*/ 684263 w 802293"/>
              <a:gd name="connsiteY16" fmla="*/ 96516 h 638471"/>
              <a:gd name="connsiteX17" fmla="*/ 658070 w 802293"/>
              <a:gd name="connsiteY17" fmla="*/ 127472 h 638471"/>
              <a:gd name="connsiteX18" fmla="*/ 669976 w 802293"/>
              <a:gd name="connsiteY18" fmla="*/ 175097 h 638471"/>
              <a:gd name="connsiteX19" fmla="*/ 684263 w 802293"/>
              <a:gd name="connsiteY19" fmla="*/ 215578 h 638471"/>
              <a:gd name="connsiteX20" fmla="*/ 731888 w 802293"/>
              <a:gd name="connsiteY20" fmla="*/ 265585 h 638471"/>
              <a:gd name="connsiteX21" fmla="*/ 765226 w 802293"/>
              <a:gd name="connsiteY21" fmla="*/ 320353 h 638471"/>
              <a:gd name="connsiteX22" fmla="*/ 800945 w 802293"/>
              <a:gd name="connsiteY22" fmla="*/ 360835 h 638471"/>
              <a:gd name="connsiteX23" fmla="*/ 715220 w 802293"/>
              <a:gd name="connsiteY23" fmla="*/ 403697 h 638471"/>
              <a:gd name="connsiteX24" fmla="*/ 698551 w 802293"/>
              <a:gd name="connsiteY24" fmla="*/ 403697 h 638471"/>
              <a:gd name="connsiteX25" fmla="*/ 736651 w 802293"/>
              <a:gd name="connsiteY25" fmla="*/ 448941 h 638471"/>
              <a:gd name="connsiteX26" fmla="*/ 739032 w 802293"/>
              <a:gd name="connsiteY26" fmla="*/ 527522 h 638471"/>
              <a:gd name="connsiteX27" fmla="*/ 665213 w 802293"/>
              <a:gd name="connsiteY27" fmla="*/ 546572 h 638471"/>
              <a:gd name="connsiteX28" fmla="*/ 646163 w 802293"/>
              <a:gd name="connsiteY28" fmla="*/ 632297 h 638471"/>
              <a:gd name="connsiteX29" fmla="*/ 579488 w 802293"/>
              <a:gd name="connsiteY29" fmla="*/ 625153 h 638471"/>
              <a:gd name="connsiteX30" fmla="*/ 355651 w 802293"/>
              <a:gd name="connsiteY30" fmla="*/ 572766 h 638471"/>
              <a:gd name="connsiteX31" fmla="*/ 248495 w 802293"/>
              <a:gd name="connsiteY31" fmla="*/ 534666 h 638471"/>
              <a:gd name="connsiteX32" fmla="*/ 72282 w 802293"/>
              <a:gd name="connsiteY32" fmla="*/ 565622 h 638471"/>
              <a:gd name="connsiteX0" fmla="*/ 72156 w 802167"/>
              <a:gd name="connsiteY0" fmla="*/ 565622 h 638471"/>
              <a:gd name="connsiteX1" fmla="*/ 76114 w 802167"/>
              <a:gd name="connsiteY1" fmla="*/ 516612 h 638471"/>
              <a:gd name="connsiteX2" fmla="*/ 40840 w 802167"/>
              <a:gd name="connsiteY2" fmla="*/ 500332 h 638471"/>
              <a:gd name="connsiteX3" fmla="*/ 8279 w 802167"/>
              <a:gd name="connsiteY3" fmla="*/ 489479 h 638471"/>
              <a:gd name="connsiteX4" fmla="*/ 8809 w 802167"/>
              <a:gd name="connsiteY4" fmla="*/ 362057 h 638471"/>
              <a:gd name="connsiteX5" fmla="*/ 110199 w 802167"/>
              <a:gd name="connsiteY5" fmla="*/ 281201 h 638471"/>
              <a:gd name="connsiteX6" fmla="*/ 195981 w 802167"/>
              <a:gd name="connsiteY6" fmla="*/ 260822 h 638471"/>
              <a:gd name="connsiteX7" fmla="*/ 269800 w 802167"/>
              <a:gd name="connsiteY7" fmla="*/ 227485 h 638471"/>
              <a:gd name="connsiteX8" fmla="*/ 303137 w 802167"/>
              <a:gd name="connsiteY8" fmla="*/ 146522 h 638471"/>
              <a:gd name="connsiteX9" fmla="*/ 362669 w 802167"/>
              <a:gd name="connsiteY9" fmla="*/ 117947 h 638471"/>
              <a:gd name="connsiteX10" fmla="*/ 338856 w 802167"/>
              <a:gd name="connsiteY10" fmla="*/ 94135 h 638471"/>
              <a:gd name="connsiteX11" fmla="*/ 379337 w 802167"/>
              <a:gd name="connsiteY11" fmla="*/ 44128 h 638471"/>
              <a:gd name="connsiteX12" fmla="*/ 419819 w 802167"/>
              <a:gd name="connsiteY12" fmla="*/ 53653 h 638471"/>
              <a:gd name="connsiteX13" fmla="*/ 465062 w 802167"/>
              <a:gd name="connsiteY13" fmla="*/ 1266 h 638471"/>
              <a:gd name="connsiteX14" fmla="*/ 515069 w 802167"/>
              <a:gd name="connsiteY14" fmla="*/ 20316 h 638471"/>
              <a:gd name="connsiteX15" fmla="*/ 574600 w 802167"/>
              <a:gd name="connsiteY15" fmla="*/ 65560 h 638471"/>
              <a:gd name="connsiteX16" fmla="*/ 615081 w 802167"/>
              <a:gd name="connsiteY16" fmla="*/ 53653 h 638471"/>
              <a:gd name="connsiteX17" fmla="*/ 684137 w 802167"/>
              <a:gd name="connsiteY17" fmla="*/ 96516 h 638471"/>
              <a:gd name="connsiteX18" fmla="*/ 657944 w 802167"/>
              <a:gd name="connsiteY18" fmla="*/ 127472 h 638471"/>
              <a:gd name="connsiteX19" fmla="*/ 669850 w 802167"/>
              <a:gd name="connsiteY19" fmla="*/ 175097 h 638471"/>
              <a:gd name="connsiteX20" fmla="*/ 684137 w 802167"/>
              <a:gd name="connsiteY20" fmla="*/ 215578 h 638471"/>
              <a:gd name="connsiteX21" fmla="*/ 731762 w 802167"/>
              <a:gd name="connsiteY21" fmla="*/ 265585 h 638471"/>
              <a:gd name="connsiteX22" fmla="*/ 765100 w 802167"/>
              <a:gd name="connsiteY22" fmla="*/ 320353 h 638471"/>
              <a:gd name="connsiteX23" fmla="*/ 800819 w 802167"/>
              <a:gd name="connsiteY23" fmla="*/ 360835 h 638471"/>
              <a:gd name="connsiteX24" fmla="*/ 715094 w 802167"/>
              <a:gd name="connsiteY24" fmla="*/ 403697 h 638471"/>
              <a:gd name="connsiteX25" fmla="*/ 698425 w 802167"/>
              <a:gd name="connsiteY25" fmla="*/ 403697 h 638471"/>
              <a:gd name="connsiteX26" fmla="*/ 736525 w 802167"/>
              <a:gd name="connsiteY26" fmla="*/ 448941 h 638471"/>
              <a:gd name="connsiteX27" fmla="*/ 738906 w 802167"/>
              <a:gd name="connsiteY27" fmla="*/ 527522 h 638471"/>
              <a:gd name="connsiteX28" fmla="*/ 665087 w 802167"/>
              <a:gd name="connsiteY28" fmla="*/ 546572 h 638471"/>
              <a:gd name="connsiteX29" fmla="*/ 646037 w 802167"/>
              <a:gd name="connsiteY29" fmla="*/ 632297 h 638471"/>
              <a:gd name="connsiteX30" fmla="*/ 579362 w 802167"/>
              <a:gd name="connsiteY30" fmla="*/ 625153 h 638471"/>
              <a:gd name="connsiteX31" fmla="*/ 355525 w 802167"/>
              <a:gd name="connsiteY31" fmla="*/ 572766 h 638471"/>
              <a:gd name="connsiteX32" fmla="*/ 248369 w 802167"/>
              <a:gd name="connsiteY32" fmla="*/ 534666 h 638471"/>
              <a:gd name="connsiteX33" fmla="*/ 72156 w 802167"/>
              <a:gd name="connsiteY33" fmla="*/ 565622 h 638471"/>
              <a:gd name="connsiteX0" fmla="*/ 65533 w 795544"/>
              <a:gd name="connsiteY0" fmla="*/ 565622 h 638471"/>
              <a:gd name="connsiteX1" fmla="*/ 69491 w 795544"/>
              <a:gd name="connsiteY1" fmla="*/ 516612 h 638471"/>
              <a:gd name="connsiteX2" fmla="*/ 34217 w 795544"/>
              <a:gd name="connsiteY2" fmla="*/ 500332 h 638471"/>
              <a:gd name="connsiteX3" fmla="*/ 1656 w 795544"/>
              <a:gd name="connsiteY3" fmla="*/ 489479 h 638471"/>
              <a:gd name="connsiteX4" fmla="*/ 31504 w 795544"/>
              <a:gd name="connsiteY4" fmla="*/ 421645 h 638471"/>
              <a:gd name="connsiteX5" fmla="*/ 2186 w 795544"/>
              <a:gd name="connsiteY5" fmla="*/ 362057 h 638471"/>
              <a:gd name="connsiteX6" fmla="*/ 103576 w 795544"/>
              <a:gd name="connsiteY6" fmla="*/ 281201 h 638471"/>
              <a:gd name="connsiteX7" fmla="*/ 189358 w 795544"/>
              <a:gd name="connsiteY7" fmla="*/ 260822 h 638471"/>
              <a:gd name="connsiteX8" fmla="*/ 263177 w 795544"/>
              <a:gd name="connsiteY8" fmla="*/ 227485 h 638471"/>
              <a:gd name="connsiteX9" fmla="*/ 296514 w 795544"/>
              <a:gd name="connsiteY9" fmla="*/ 146522 h 638471"/>
              <a:gd name="connsiteX10" fmla="*/ 356046 w 795544"/>
              <a:gd name="connsiteY10" fmla="*/ 117947 h 638471"/>
              <a:gd name="connsiteX11" fmla="*/ 332233 w 795544"/>
              <a:gd name="connsiteY11" fmla="*/ 94135 h 638471"/>
              <a:gd name="connsiteX12" fmla="*/ 372714 w 795544"/>
              <a:gd name="connsiteY12" fmla="*/ 44128 h 638471"/>
              <a:gd name="connsiteX13" fmla="*/ 413196 w 795544"/>
              <a:gd name="connsiteY13" fmla="*/ 53653 h 638471"/>
              <a:gd name="connsiteX14" fmla="*/ 458439 w 795544"/>
              <a:gd name="connsiteY14" fmla="*/ 1266 h 638471"/>
              <a:gd name="connsiteX15" fmla="*/ 508446 w 795544"/>
              <a:gd name="connsiteY15" fmla="*/ 20316 h 638471"/>
              <a:gd name="connsiteX16" fmla="*/ 567977 w 795544"/>
              <a:gd name="connsiteY16" fmla="*/ 65560 h 638471"/>
              <a:gd name="connsiteX17" fmla="*/ 608458 w 795544"/>
              <a:gd name="connsiteY17" fmla="*/ 53653 h 638471"/>
              <a:gd name="connsiteX18" fmla="*/ 677514 w 795544"/>
              <a:gd name="connsiteY18" fmla="*/ 96516 h 638471"/>
              <a:gd name="connsiteX19" fmla="*/ 651321 w 795544"/>
              <a:gd name="connsiteY19" fmla="*/ 127472 h 638471"/>
              <a:gd name="connsiteX20" fmla="*/ 663227 w 795544"/>
              <a:gd name="connsiteY20" fmla="*/ 175097 h 638471"/>
              <a:gd name="connsiteX21" fmla="*/ 677514 w 795544"/>
              <a:gd name="connsiteY21" fmla="*/ 215578 h 638471"/>
              <a:gd name="connsiteX22" fmla="*/ 725139 w 795544"/>
              <a:gd name="connsiteY22" fmla="*/ 265585 h 638471"/>
              <a:gd name="connsiteX23" fmla="*/ 758477 w 795544"/>
              <a:gd name="connsiteY23" fmla="*/ 320353 h 638471"/>
              <a:gd name="connsiteX24" fmla="*/ 794196 w 795544"/>
              <a:gd name="connsiteY24" fmla="*/ 360835 h 638471"/>
              <a:gd name="connsiteX25" fmla="*/ 708471 w 795544"/>
              <a:gd name="connsiteY25" fmla="*/ 403697 h 638471"/>
              <a:gd name="connsiteX26" fmla="*/ 691802 w 795544"/>
              <a:gd name="connsiteY26" fmla="*/ 403697 h 638471"/>
              <a:gd name="connsiteX27" fmla="*/ 729902 w 795544"/>
              <a:gd name="connsiteY27" fmla="*/ 448941 h 638471"/>
              <a:gd name="connsiteX28" fmla="*/ 732283 w 795544"/>
              <a:gd name="connsiteY28" fmla="*/ 527522 h 638471"/>
              <a:gd name="connsiteX29" fmla="*/ 658464 w 795544"/>
              <a:gd name="connsiteY29" fmla="*/ 546572 h 638471"/>
              <a:gd name="connsiteX30" fmla="*/ 639414 w 795544"/>
              <a:gd name="connsiteY30" fmla="*/ 632297 h 638471"/>
              <a:gd name="connsiteX31" fmla="*/ 572739 w 795544"/>
              <a:gd name="connsiteY31" fmla="*/ 625153 h 638471"/>
              <a:gd name="connsiteX32" fmla="*/ 348902 w 795544"/>
              <a:gd name="connsiteY32" fmla="*/ 572766 h 638471"/>
              <a:gd name="connsiteX33" fmla="*/ 241746 w 795544"/>
              <a:gd name="connsiteY33" fmla="*/ 534666 h 638471"/>
              <a:gd name="connsiteX34" fmla="*/ 65533 w 795544"/>
              <a:gd name="connsiteY34" fmla="*/ 565622 h 638471"/>
              <a:gd name="connsiteX0" fmla="*/ 65576 w 795587"/>
              <a:gd name="connsiteY0" fmla="*/ 565622 h 638471"/>
              <a:gd name="connsiteX1" fmla="*/ 69534 w 795587"/>
              <a:gd name="connsiteY1" fmla="*/ 516612 h 638471"/>
              <a:gd name="connsiteX2" fmla="*/ 34260 w 795587"/>
              <a:gd name="connsiteY2" fmla="*/ 500332 h 638471"/>
              <a:gd name="connsiteX3" fmla="*/ 1699 w 795587"/>
              <a:gd name="connsiteY3" fmla="*/ 489479 h 638471"/>
              <a:gd name="connsiteX4" fmla="*/ 31547 w 795587"/>
              <a:gd name="connsiteY4" fmla="*/ 421645 h 638471"/>
              <a:gd name="connsiteX5" fmla="*/ 2229 w 795587"/>
              <a:gd name="connsiteY5" fmla="*/ 362057 h 638471"/>
              <a:gd name="connsiteX6" fmla="*/ 103619 w 795587"/>
              <a:gd name="connsiteY6" fmla="*/ 281201 h 638471"/>
              <a:gd name="connsiteX7" fmla="*/ 189401 w 795587"/>
              <a:gd name="connsiteY7" fmla="*/ 260822 h 638471"/>
              <a:gd name="connsiteX8" fmla="*/ 263220 w 795587"/>
              <a:gd name="connsiteY8" fmla="*/ 227485 h 638471"/>
              <a:gd name="connsiteX9" fmla="*/ 296557 w 795587"/>
              <a:gd name="connsiteY9" fmla="*/ 146522 h 638471"/>
              <a:gd name="connsiteX10" fmla="*/ 356089 w 795587"/>
              <a:gd name="connsiteY10" fmla="*/ 117947 h 638471"/>
              <a:gd name="connsiteX11" fmla="*/ 332276 w 795587"/>
              <a:gd name="connsiteY11" fmla="*/ 94135 h 638471"/>
              <a:gd name="connsiteX12" fmla="*/ 372757 w 795587"/>
              <a:gd name="connsiteY12" fmla="*/ 44128 h 638471"/>
              <a:gd name="connsiteX13" fmla="*/ 413239 w 795587"/>
              <a:gd name="connsiteY13" fmla="*/ 53653 h 638471"/>
              <a:gd name="connsiteX14" fmla="*/ 458482 w 795587"/>
              <a:gd name="connsiteY14" fmla="*/ 1266 h 638471"/>
              <a:gd name="connsiteX15" fmla="*/ 508489 w 795587"/>
              <a:gd name="connsiteY15" fmla="*/ 20316 h 638471"/>
              <a:gd name="connsiteX16" fmla="*/ 568020 w 795587"/>
              <a:gd name="connsiteY16" fmla="*/ 65560 h 638471"/>
              <a:gd name="connsiteX17" fmla="*/ 608501 w 795587"/>
              <a:gd name="connsiteY17" fmla="*/ 53653 h 638471"/>
              <a:gd name="connsiteX18" fmla="*/ 677557 w 795587"/>
              <a:gd name="connsiteY18" fmla="*/ 96516 h 638471"/>
              <a:gd name="connsiteX19" fmla="*/ 651364 w 795587"/>
              <a:gd name="connsiteY19" fmla="*/ 127472 h 638471"/>
              <a:gd name="connsiteX20" fmla="*/ 663270 w 795587"/>
              <a:gd name="connsiteY20" fmla="*/ 175097 h 638471"/>
              <a:gd name="connsiteX21" fmla="*/ 677557 w 795587"/>
              <a:gd name="connsiteY21" fmla="*/ 215578 h 638471"/>
              <a:gd name="connsiteX22" fmla="*/ 725182 w 795587"/>
              <a:gd name="connsiteY22" fmla="*/ 265585 h 638471"/>
              <a:gd name="connsiteX23" fmla="*/ 758520 w 795587"/>
              <a:gd name="connsiteY23" fmla="*/ 320353 h 638471"/>
              <a:gd name="connsiteX24" fmla="*/ 794239 w 795587"/>
              <a:gd name="connsiteY24" fmla="*/ 360835 h 638471"/>
              <a:gd name="connsiteX25" fmla="*/ 708514 w 795587"/>
              <a:gd name="connsiteY25" fmla="*/ 403697 h 638471"/>
              <a:gd name="connsiteX26" fmla="*/ 691845 w 795587"/>
              <a:gd name="connsiteY26" fmla="*/ 403697 h 638471"/>
              <a:gd name="connsiteX27" fmla="*/ 729945 w 795587"/>
              <a:gd name="connsiteY27" fmla="*/ 448941 h 638471"/>
              <a:gd name="connsiteX28" fmla="*/ 732326 w 795587"/>
              <a:gd name="connsiteY28" fmla="*/ 527522 h 638471"/>
              <a:gd name="connsiteX29" fmla="*/ 658507 w 795587"/>
              <a:gd name="connsiteY29" fmla="*/ 546572 h 638471"/>
              <a:gd name="connsiteX30" fmla="*/ 639457 w 795587"/>
              <a:gd name="connsiteY30" fmla="*/ 632297 h 638471"/>
              <a:gd name="connsiteX31" fmla="*/ 572782 w 795587"/>
              <a:gd name="connsiteY31" fmla="*/ 625153 h 638471"/>
              <a:gd name="connsiteX32" fmla="*/ 348945 w 795587"/>
              <a:gd name="connsiteY32" fmla="*/ 572766 h 638471"/>
              <a:gd name="connsiteX33" fmla="*/ 241789 w 795587"/>
              <a:gd name="connsiteY33" fmla="*/ 534666 h 638471"/>
              <a:gd name="connsiteX34" fmla="*/ 65576 w 795587"/>
              <a:gd name="connsiteY34" fmla="*/ 565622 h 638471"/>
              <a:gd name="connsiteX0" fmla="*/ 65576 w 795587"/>
              <a:gd name="connsiteY0" fmla="*/ 565622 h 638471"/>
              <a:gd name="connsiteX1" fmla="*/ 69534 w 795587"/>
              <a:gd name="connsiteY1" fmla="*/ 516612 h 638471"/>
              <a:gd name="connsiteX2" fmla="*/ 34260 w 795587"/>
              <a:gd name="connsiteY2" fmla="*/ 500332 h 638471"/>
              <a:gd name="connsiteX3" fmla="*/ 1699 w 795587"/>
              <a:gd name="connsiteY3" fmla="*/ 489479 h 638471"/>
              <a:gd name="connsiteX4" fmla="*/ 31547 w 795587"/>
              <a:gd name="connsiteY4" fmla="*/ 421645 h 638471"/>
              <a:gd name="connsiteX5" fmla="*/ 2229 w 795587"/>
              <a:gd name="connsiteY5" fmla="*/ 362057 h 638471"/>
              <a:gd name="connsiteX6" fmla="*/ 69534 w 795587"/>
              <a:gd name="connsiteY6" fmla="*/ 345671 h 638471"/>
              <a:gd name="connsiteX7" fmla="*/ 103619 w 795587"/>
              <a:gd name="connsiteY7" fmla="*/ 281201 h 638471"/>
              <a:gd name="connsiteX8" fmla="*/ 189401 w 795587"/>
              <a:gd name="connsiteY8" fmla="*/ 260822 h 638471"/>
              <a:gd name="connsiteX9" fmla="*/ 263220 w 795587"/>
              <a:gd name="connsiteY9" fmla="*/ 227485 h 638471"/>
              <a:gd name="connsiteX10" fmla="*/ 296557 w 795587"/>
              <a:gd name="connsiteY10" fmla="*/ 146522 h 638471"/>
              <a:gd name="connsiteX11" fmla="*/ 356089 w 795587"/>
              <a:gd name="connsiteY11" fmla="*/ 117947 h 638471"/>
              <a:gd name="connsiteX12" fmla="*/ 332276 w 795587"/>
              <a:gd name="connsiteY12" fmla="*/ 94135 h 638471"/>
              <a:gd name="connsiteX13" fmla="*/ 372757 w 795587"/>
              <a:gd name="connsiteY13" fmla="*/ 44128 h 638471"/>
              <a:gd name="connsiteX14" fmla="*/ 413239 w 795587"/>
              <a:gd name="connsiteY14" fmla="*/ 53653 h 638471"/>
              <a:gd name="connsiteX15" fmla="*/ 458482 w 795587"/>
              <a:gd name="connsiteY15" fmla="*/ 1266 h 638471"/>
              <a:gd name="connsiteX16" fmla="*/ 508489 w 795587"/>
              <a:gd name="connsiteY16" fmla="*/ 20316 h 638471"/>
              <a:gd name="connsiteX17" fmla="*/ 568020 w 795587"/>
              <a:gd name="connsiteY17" fmla="*/ 65560 h 638471"/>
              <a:gd name="connsiteX18" fmla="*/ 608501 w 795587"/>
              <a:gd name="connsiteY18" fmla="*/ 53653 h 638471"/>
              <a:gd name="connsiteX19" fmla="*/ 677557 w 795587"/>
              <a:gd name="connsiteY19" fmla="*/ 96516 h 638471"/>
              <a:gd name="connsiteX20" fmla="*/ 651364 w 795587"/>
              <a:gd name="connsiteY20" fmla="*/ 127472 h 638471"/>
              <a:gd name="connsiteX21" fmla="*/ 663270 w 795587"/>
              <a:gd name="connsiteY21" fmla="*/ 175097 h 638471"/>
              <a:gd name="connsiteX22" fmla="*/ 677557 w 795587"/>
              <a:gd name="connsiteY22" fmla="*/ 215578 h 638471"/>
              <a:gd name="connsiteX23" fmla="*/ 725182 w 795587"/>
              <a:gd name="connsiteY23" fmla="*/ 265585 h 638471"/>
              <a:gd name="connsiteX24" fmla="*/ 758520 w 795587"/>
              <a:gd name="connsiteY24" fmla="*/ 320353 h 638471"/>
              <a:gd name="connsiteX25" fmla="*/ 794239 w 795587"/>
              <a:gd name="connsiteY25" fmla="*/ 360835 h 638471"/>
              <a:gd name="connsiteX26" fmla="*/ 708514 w 795587"/>
              <a:gd name="connsiteY26" fmla="*/ 403697 h 638471"/>
              <a:gd name="connsiteX27" fmla="*/ 691845 w 795587"/>
              <a:gd name="connsiteY27" fmla="*/ 403697 h 638471"/>
              <a:gd name="connsiteX28" fmla="*/ 729945 w 795587"/>
              <a:gd name="connsiteY28" fmla="*/ 448941 h 638471"/>
              <a:gd name="connsiteX29" fmla="*/ 732326 w 795587"/>
              <a:gd name="connsiteY29" fmla="*/ 527522 h 638471"/>
              <a:gd name="connsiteX30" fmla="*/ 658507 w 795587"/>
              <a:gd name="connsiteY30" fmla="*/ 546572 h 638471"/>
              <a:gd name="connsiteX31" fmla="*/ 639457 w 795587"/>
              <a:gd name="connsiteY31" fmla="*/ 632297 h 638471"/>
              <a:gd name="connsiteX32" fmla="*/ 572782 w 795587"/>
              <a:gd name="connsiteY32" fmla="*/ 625153 h 638471"/>
              <a:gd name="connsiteX33" fmla="*/ 348945 w 795587"/>
              <a:gd name="connsiteY33" fmla="*/ 572766 h 638471"/>
              <a:gd name="connsiteX34" fmla="*/ 241789 w 795587"/>
              <a:gd name="connsiteY34" fmla="*/ 534666 h 638471"/>
              <a:gd name="connsiteX35" fmla="*/ 65576 w 795587"/>
              <a:gd name="connsiteY35" fmla="*/ 565622 h 638471"/>
              <a:gd name="connsiteX0" fmla="*/ 65576 w 795085"/>
              <a:gd name="connsiteY0" fmla="*/ 565622 h 638471"/>
              <a:gd name="connsiteX1" fmla="*/ 69534 w 795085"/>
              <a:gd name="connsiteY1" fmla="*/ 516612 h 638471"/>
              <a:gd name="connsiteX2" fmla="*/ 34260 w 795085"/>
              <a:gd name="connsiteY2" fmla="*/ 500332 h 638471"/>
              <a:gd name="connsiteX3" fmla="*/ 1699 w 795085"/>
              <a:gd name="connsiteY3" fmla="*/ 489479 h 638471"/>
              <a:gd name="connsiteX4" fmla="*/ 31547 w 795085"/>
              <a:gd name="connsiteY4" fmla="*/ 421645 h 638471"/>
              <a:gd name="connsiteX5" fmla="*/ 2229 w 795085"/>
              <a:gd name="connsiteY5" fmla="*/ 362057 h 638471"/>
              <a:gd name="connsiteX6" fmla="*/ 69534 w 795085"/>
              <a:gd name="connsiteY6" fmla="*/ 345671 h 638471"/>
              <a:gd name="connsiteX7" fmla="*/ 103619 w 795085"/>
              <a:gd name="connsiteY7" fmla="*/ 281201 h 638471"/>
              <a:gd name="connsiteX8" fmla="*/ 189401 w 795085"/>
              <a:gd name="connsiteY8" fmla="*/ 260822 h 638471"/>
              <a:gd name="connsiteX9" fmla="*/ 263220 w 795085"/>
              <a:gd name="connsiteY9" fmla="*/ 227485 h 638471"/>
              <a:gd name="connsiteX10" fmla="*/ 296557 w 795085"/>
              <a:gd name="connsiteY10" fmla="*/ 146522 h 638471"/>
              <a:gd name="connsiteX11" fmla="*/ 356089 w 795085"/>
              <a:gd name="connsiteY11" fmla="*/ 117947 h 638471"/>
              <a:gd name="connsiteX12" fmla="*/ 332276 w 795085"/>
              <a:gd name="connsiteY12" fmla="*/ 94135 h 638471"/>
              <a:gd name="connsiteX13" fmla="*/ 372757 w 795085"/>
              <a:gd name="connsiteY13" fmla="*/ 44128 h 638471"/>
              <a:gd name="connsiteX14" fmla="*/ 413239 w 795085"/>
              <a:gd name="connsiteY14" fmla="*/ 53653 h 638471"/>
              <a:gd name="connsiteX15" fmla="*/ 458482 w 795085"/>
              <a:gd name="connsiteY15" fmla="*/ 1266 h 638471"/>
              <a:gd name="connsiteX16" fmla="*/ 508489 w 795085"/>
              <a:gd name="connsiteY16" fmla="*/ 20316 h 638471"/>
              <a:gd name="connsiteX17" fmla="*/ 568020 w 795085"/>
              <a:gd name="connsiteY17" fmla="*/ 65560 h 638471"/>
              <a:gd name="connsiteX18" fmla="*/ 608501 w 795085"/>
              <a:gd name="connsiteY18" fmla="*/ 53653 h 638471"/>
              <a:gd name="connsiteX19" fmla="*/ 677557 w 795085"/>
              <a:gd name="connsiteY19" fmla="*/ 96516 h 638471"/>
              <a:gd name="connsiteX20" fmla="*/ 651364 w 795085"/>
              <a:gd name="connsiteY20" fmla="*/ 127472 h 638471"/>
              <a:gd name="connsiteX21" fmla="*/ 663270 w 795085"/>
              <a:gd name="connsiteY21" fmla="*/ 175097 h 638471"/>
              <a:gd name="connsiteX22" fmla="*/ 677557 w 795085"/>
              <a:gd name="connsiteY22" fmla="*/ 215578 h 638471"/>
              <a:gd name="connsiteX23" fmla="*/ 725182 w 795085"/>
              <a:gd name="connsiteY23" fmla="*/ 265585 h 638471"/>
              <a:gd name="connsiteX24" fmla="*/ 758520 w 795085"/>
              <a:gd name="connsiteY24" fmla="*/ 320353 h 638471"/>
              <a:gd name="connsiteX25" fmla="*/ 794239 w 795085"/>
              <a:gd name="connsiteY25" fmla="*/ 360835 h 638471"/>
              <a:gd name="connsiteX26" fmla="*/ 720739 w 795085"/>
              <a:gd name="connsiteY26" fmla="*/ 378231 h 638471"/>
              <a:gd name="connsiteX27" fmla="*/ 708514 w 795085"/>
              <a:gd name="connsiteY27" fmla="*/ 403697 h 638471"/>
              <a:gd name="connsiteX28" fmla="*/ 691845 w 795085"/>
              <a:gd name="connsiteY28" fmla="*/ 403697 h 638471"/>
              <a:gd name="connsiteX29" fmla="*/ 729945 w 795085"/>
              <a:gd name="connsiteY29" fmla="*/ 448941 h 638471"/>
              <a:gd name="connsiteX30" fmla="*/ 732326 w 795085"/>
              <a:gd name="connsiteY30" fmla="*/ 527522 h 638471"/>
              <a:gd name="connsiteX31" fmla="*/ 658507 w 795085"/>
              <a:gd name="connsiteY31" fmla="*/ 546572 h 638471"/>
              <a:gd name="connsiteX32" fmla="*/ 639457 w 795085"/>
              <a:gd name="connsiteY32" fmla="*/ 632297 h 638471"/>
              <a:gd name="connsiteX33" fmla="*/ 572782 w 795085"/>
              <a:gd name="connsiteY33" fmla="*/ 625153 h 638471"/>
              <a:gd name="connsiteX34" fmla="*/ 348945 w 795085"/>
              <a:gd name="connsiteY34" fmla="*/ 572766 h 638471"/>
              <a:gd name="connsiteX35" fmla="*/ 241789 w 795085"/>
              <a:gd name="connsiteY35" fmla="*/ 534666 h 638471"/>
              <a:gd name="connsiteX36" fmla="*/ 65576 w 795085"/>
              <a:gd name="connsiteY36" fmla="*/ 565622 h 638471"/>
              <a:gd name="connsiteX0" fmla="*/ 65576 w 795085"/>
              <a:gd name="connsiteY0" fmla="*/ 565622 h 638471"/>
              <a:gd name="connsiteX1" fmla="*/ 69534 w 795085"/>
              <a:gd name="connsiteY1" fmla="*/ 516612 h 638471"/>
              <a:gd name="connsiteX2" fmla="*/ 34260 w 795085"/>
              <a:gd name="connsiteY2" fmla="*/ 500332 h 638471"/>
              <a:gd name="connsiteX3" fmla="*/ 1699 w 795085"/>
              <a:gd name="connsiteY3" fmla="*/ 489479 h 638471"/>
              <a:gd name="connsiteX4" fmla="*/ 31547 w 795085"/>
              <a:gd name="connsiteY4" fmla="*/ 421645 h 638471"/>
              <a:gd name="connsiteX5" fmla="*/ 2229 w 795085"/>
              <a:gd name="connsiteY5" fmla="*/ 362057 h 638471"/>
              <a:gd name="connsiteX6" fmla="*/ 69534 w 795085"/>
              <a:gd name="connsiteY6" fmla="*/ 345671 h 638471"/>
              <a:gd name="connsiteX7" fmla="*/ 103619 w 795085"/>
              <a:gd name="connsiteY7" fmla="*/ 281201 h 638471"/>
              <a:gd name="connsiteX8" fmla="*/ 189401 w 795085"/>
              <a:gd name="connsiteY8" fmla="*/ 260822 h 638471"/>
              <a:gd name="connsiteX9" fmla="*/ 263220 w 795085"/>
              <a:gd name="connsiteY9" fmla="*/ 227485 h 638471"/>
              <a:gd name="connsiteX10" fmla="*/ 296557 w 795085"/>
              <a:gd name="connsiteY10" fmla="*/ 146522 h 638471"/>
              <a:gd name="connsiteX11" fmla="*/ 356089 w 795085"/>
              <a:gd name="connsiteY11" fmla="*/ 117947 h 638471"/>
              <a:gd name="connsiteX12" fmla="*/ 332276 w 795085"/>
              <a:gd name="connsiteY12" fmla="*/ 94135 h 638471"/>
              <a:gd name="connsiteX13" fmla="*/ 372757 w 795085"/>
              <a:gd name="connsiteY13" fmla="*/ 44128 h 638471"/>
              <a:gd name="connsiteX14" fmla="*/ 413239 w 795085"/>
              <a:gd name="connsiteY14" fmla="*/ 53653 h 638471"/>
              <a:gd name="connsiteX15" fmla="*/ 458482 w 795085"/>
              <a:gd name="connsiteY15" fmla="*/ 1266 h 638471"/>
              <a:gd name="connsiteX16" fmla="*/ 508489 w 795085"/>
              <a:gd name="connsiteY16" fmla="*/ 20316 h 638471"/>
              <a:gd name="connsiteX17" fmla="*/ 568020 w 795085"/>
              <a:gd name="connsiteY17" fmla="*/ 65560 h 638471"/>
              <a:gd name="connsiteX18" fmla="*/ 608501 w 795085"/>
              <a:gd name="connsiteY18" fmla="*/ 53653 h 638471"/>
              <a:gd name="connsiteX19" fmla="*/ 677557 w 795085"/>
              <a:gd name="connsiteY19" fmla="*/ 96516 h 638471"/>
              <a:gd name="connsiteX20" fmla="*/ 651364 w 795085"/>
              <a:gd name="connsiteY20" fmla="*/ 127472 h 638471"/>
              <a:gd name="connsiteX21" fmla="*/ 663270 w 795085"/>
              <a:gd name="connsiteY21" fmla="*/ 175097 h 638471"/>
              <a:gd name="connsiteX22" fmla="*/ 677557 w 795085"/>
              <a:gd name="connsiteY22" fmla="*/ 215578 h 638471"/>
              <a:gd name="connsiteX23" fmla="*/ 725182 w 795085"/>
              <a:gd name="connsiteY23" fmla="*/ 265585 h 638471"/>
              <a:gd name="connsiteX24" fmla="*/ 758520 w 795085"/>
              <a:gd name="connsiteY24" fmla="*/ 320353 h 638471"/>
              <a:gd name="connsiteX25" fmla="*/ 794239 w 795085"/>
              <a:gd name="connsiteY25" fmla="*/ 360835 h 638471"/>
              <a:gd name="connsiteX26" fmla="*/ 720739 w 795085"/>
              <a:gd name="connsiteY26" fmla="*/ 378231 h 638471"/>
              <a:gd name="connsiteX27" fmla="*/ 708514 w 795085"/>
              <a:gd name="connsiteY27" fmla="*/ 403697 h 638471"/>
              <a:gd name="connsiteX28" fmla="*/ 691845 w 795085"/>
              <a:gd name="connsiteY28" fmla="*/ 403697 h 638471"/>
              <a:gd name="connsiteX29" fmla="*/ 729945 w 795085"/>
              <a:gd name="connsiteY29" fmla="*/ 448941 h 638471"/>
              <a:gd name="connsiteX30" fmla="*/ 696319 w 795085"/>
              <a:gd name="connsiteY30" fmla="*/ 473198 h 638471"/>
              <a:gd name="connsiteX31" fmla="*/ 732326 w 795085"/>
              <a:gd name="connsiteY31" fmla="*/ 527522 h 638471"/>
              <a:gd name="connsiteX32" fmla="*/ 658507 w 795085"/>
              <a:gd name="connsiteY32" fmla="*/ 546572 h 638471"/>
              <a:gd name="connsiteX33" fmla="*/ 639457 w 795085"/>
              <a:gd name="connsiteY33" fmla="*/ 632297 h 638471"/>
              <a:gd name="connsiteX34" fmla="*/ 572782 w 795085"/>
              <a:gd name="connsiteY34" fmla="*/ 625153 h 638471"/>
              <a:gd name="connsiteX35" fmla="*/ 348945 w 795085"/>
              <a:gd name="connsiteY35" fmla="*/ 572766 h 638471"/>
              <a:gd name="connsiteX36" fmla="*/ 241789 w 795085"/>
              <a:gd name="connsiteY36" fmla="*/ 534666 h 638471"/>
              <a:gd name="connsiteX37" fmla="*/ 65576 w 795085"/>
              <a:gd name="connsiteY37" fmla="*/ 565622 h 638471"/>
              <a:gd name="connsiteX0" fmla="*/ 65576 w 795085"/>
              <a:gd name="connsiteY0" fmla="*/ 565622 h 638471"/>
              <a:gd name="connsiteX1" fmla="*/ 69534 w 795085"/>
              <a:gd name="connsiteY1" fmla="*/ 516612 h 638471"/>
              <a:gd name="connsiteX2" fmla="*/ 34260 w 795085"/>
              <a:gd name="connsiteY2" fmla="*/ 500332 h 638471"/>
              <a:gd name="connsiteX3" fmla="*/ 1699 w 795085"/>
              <a:gd name="connsiteY3" fmla="*/ 489479 h 638471"/>
              <a:gd name="connsiteX4" fmla="*/ 31547 w 795085"/>
              <a:gd name="connsiteY4" fmla="*/ 421645 h 638471"/>
              <a:gd name="connsiteX5" fmla="*/ 2229 w 795085"/>
              <a:gd name="connsiteY5" fmla="*/ 362057 h 638471"/>
              <a:gd name="connsiteX6" fmla="*/ 69534 w 795085"/>
              <a:gd name="connsiteY6" fmla="*/ 345671 h 638471"/>
              <a:gd name="connsiteX7" fmla="*/ 103619 w 795085"/>
              <a:gd name="connsiteY7" fmla="*/ 281201 h 638471"/>
              <a:gd name="connsiteX8" fmla="*/ 189401 w 795085"/>
              <a:gd name="connsiteY8" fmla="*/ 260822 h 638471"/>
              <a:gd name="connsiteX9" fmla="*/ 263220 w 795085"/>
              <a:gd name="connsiteY9" fmla="*/ 227485 h 638471"/>
              <a:gd name="connsiteX10" fmla="*/ 296557 w 795085"/>
              <a:gd name="connsiteY10" fmla="*/ 146522 h 638471"/>
              <a:gd name="connsiteX11" fmla="*/ 356089 w 795085"/>
              <a:gd name="connsiteY11" fmla="*/ 117947 h 638471"/>
              <a:gd name="connsiteX12" fmla="*/ 332276 w 795085"/>
              <a:gd name="connsiteY12" fmla="*/ 94135 h 638471"/>
              <a:gd name="connsiteX13" fmla="*/ 372757 w 795085"/>
              <a:gd name="connsiteY13" fmla="*/ 44128 h 638471"/>
              <a:gd name="connsiteX14" fmla="*/ 413239 w 795085"/>
              <a:gd name="connsiteY14" fmla="*/ 53653 h 638471"/>
              <a:gd name="connsiteX15" fmla="*/ 458482 w 795085"/>
              <a:gd name="connsiteY15" fmla="*/ 1266 h 638471"/>
              <a:gd name="connsiteX16" fmla="*/ 508489 w 795085"/>
              <a:gd name="connsiteY16" fmla="*/ 20316 h 638471"/>
              <a:gd name="connsiteX17" fmla="*/ 568020 w 795085"/>
              <a:gd name="connsiteY17" fmla="*/ 65560 h 638471"/>
              <a:gd name="connsiteX18" fmla="*/ 608501 w 795085"/>
              <a:gd name="connsiteY18" fmla="*/ 53653 h 638471"/>
              <a:gd name="connsiteX19" fmla="*/ 677557 w 795085"/>
              <a:gd name="connsiteY19" fmla="*/ 96516 h 638471"/>
              <a:gd name="connsiteX20" fmla="*/ 651364 w 795085"/>
              <a:gd name="connsiteY20" fmla="*/ 127472 h 638471"/>
              <a:gd name="connsiteX21" fmla="*/ 663270 w 795085"/>
              <a:gd name="connsiteY21" fmla="*/ 175097 h 638471"/>
              <a:gd name="connsiteX22" fmla="*/ 677557 w 795085"/>
              <a:gd name="connsiteY22" fmla="*/ 215578 h 638471"/>
              <a:gd name="connsiteX23" fmla="*/ 725182 w 795085"/>
              <a:gd name="connsiteY23" fmla="*/ 265585 h 638471"/>
              <a:gd name="connsiteX24" fmla="*/ 758520 w 795085"/>
              <a:gd name="connsiteY24" fmla="*/ 320353 h 638471"/>
              <a:gd name="connsiteX25" fmla="*/ 794239 w 795085"/>
              <a:gd name="connsiteY25" fmla="*/ 360835 h 638471"/>
              <a:gd name="connsiteX26" fmla="*/ 720739 w 795085"/>
              <a:gd name="connsiteY26" fmla="*/ 378231 h 638471"/>
              <a:gd name="connsiteX27" fmla="*/ 708514 w 795085"/>
              <a:gd name="connsiteY27" fmla="*/ 403697 h 638471"/>
              <a:gd name="connsiteX28" fmla="*/ 691845 w 795085"/>
              <a:gd name="connsiteY28" fmla="*/ 403697 h 638471"/>
              <a:gd name="connsiteX29" fmla="*/ 696319 w 795085"/>
              <a:gd name="connsiteY29" fmla="*/ 473198 h 638471"/>
              <a:gd name="connsiteX30" fmla="*/ 732326 w 795085"/>
              <a:gd name="connsiteY30" fmla="*/ 527522 h 638471"/>
              <a:gd name="connsiteX31" fmla="*/ 658507 w 795085"/>
              <a:gd name="connsiteY31" fmla="*/ 546572 h 638471"/>
              <a:gd name="connsiteX32" fmla="*/ 639457 w 795085"/>
              <a:gd name="connsiteY32" fmla="*/ 632297 h 638471"/>
              <a:gd name="connsiteX33" fmla="*/ 572782 w 795085"/>
              <a:gd name="connsiteY33" fmla="*/ 625153 h 638471"/>
              <a:gd name="connsiteX34" fmla="*/ 348945 w 795085"/>
              <a:gd name="connsiteY34" fmla="*/ 572766 h 638471"/>
              <a:gd name="connsiteX35" fmla="*/ 241789 w 795085"/>
              <a:gd name="connsiteY35" fmla="*/ 534666 h 638471"/>
              <a:gd name="connsiteX36" fmla="*/ 65576 w 795085"/>
              <a:gd name="connsiteY36" fmla="*/ 565622 h 638471"/>
              <a:gd name="connsiteX0" fmla="*/ 65576 w 795085"/>
              <a:gd name="connsiteY0" fmla="*/ 565622 h 638471"/>
              <a:gd name="connsiteX1" fmla="*/ 69534 w 795085"/>
              <a:gd name="connsiteY1" fmla="*/ 516612 h 638471"/>
              <a:gd name="connsiteX2" fmla="*/ 34260 w 795085"/>
              <a:gd name="connsiteY2" fmla="*/ 500332 h 638471"/>
              <a:gd name="connsiteX3" fmla="*/ 1699 w 795085"/>
              <a:gd name="connsiteY3" fmla="*/ 489479 h 638471"/>
              <a:gd name="connsiteX4" fmla="*/ 31547 w 795085"/>
              <a:gd name="connsiteY4" fmla="*/ 421645 h 638471"/>
              <a:gd name="connsiteX5" fmla="*/ 2229 w 795085"/>
              <a:gd name="connsiteY5" fmla="*/ 362057 h 638471"/>
              <a:gd name="connsiteX6" fmla="*/ 69534 w 795085"/>
              <a:gd name="connsiteY6" fmla="*/ 345671 h 638471"/>
              <a:gd name="connsiteX7" fmla="*/ 103619 w 795085"/>
              <a:gd name="connsiteY7" fmla="*/ 281201 h 638471"/>
              <a:gd name="connsiteX8" fmla="*/ 189401 w 795085"/>
              <a:gd name="connsiteY8" fmla="*/ 260822 h 638471"/>
              <a:gd name="connsiteX9" fmla="*/ 263220 w 795085"/>
              <a:gd name="connsiteY9" fmla="*/ 227485 h 638471"/>
              <a:gd name="connsiteX10" fmla="*/ 296557 w 795085"/>
              <a:gd name="connsiteY10" fmla="*/ 146522 h 638471"/>
              <a:gd name="connsiteX11" fmla="*/ 356089 w 795085"/>
              <a:gd name="connsiteY11" fmla="*/ 117947 h 638471"/>
              <a:gd name="connsiteX12" fmla="*/ 332276 w 795085"/>
              <a:gd name="connsiteY12" fmla="*/ 94135 h 638471"/>
              <a:gd name="connsiteX13" fmla="*/ 372757 w 795085"/>
              <a:gd name="connsiteY13" fmla="*/ 44128 h 638471"/>
              <a:gd name="connsiteX14" fmla="*/ 413239 w 795085"/>
              <a:gd name="connsiteY14" fmla="*/ 53653 h 638471"/>
              <a:gd name="connsiteX15" fmla="*/ 458482 w 795085"/>
              <a:gd name="connsiteY15" fmla="*/ 1266 h 638471"/>
              <a:gd name="connsiteX16" fmla="*/ 508489 w 795085"/>
              <a:gd name="connsiteY16" fmla="*/ 20316 h 638471"/>
              <a:gd name="connsiteX17" fmla="*/ 568020 w 795085"/>
              <a:gd name="connsiteY17" fmla="*/ 65560 h 638471"/>
              <a:gd name="connsiteX18" fmla="*/ 608501 w 795085"/>
              <a:gd name="connsiteY18" fmla="*/ 53653 h 638471"/>
              <a:gd name="connsiteX19" fmla="*/ 677557 w 795085"/>
              <a:gd name="connsiteY19" fmla="*/ 96516 h 638471"/>
              <a:gd name="connsiteX20" fmla="*/ 651364 w 795085"/>
              <a:gd name="connsiteY20" fmla="*/ 127472 h 638471"/>
              <a:gd name="connsiteX21" fmla="*/ 663270 w 795085"/>
              <a:gd name="connsiteY21" fmla="*/ 175097 h 638471"/>
              <a:gd name="connsiteX22" fmla="*/ 677557 w 795085"/>
              <a:gd name="connsiteY22" fmla="*/ 215578 h 638471"/>
              <a:gd name="connsiteX23" fmla="*/ 725182 w 795085"/>
              <a:gd name="connsiteY23" fmla="*/ 265585 h 638471"/>
              <a:gd name="connsiteX24" fmla="*/ 758520 w 795085"/>
              <a:gd name="connsiteY24" fmla="*/ 320353 h 638471"/>
              <a:gd name="connsiteX25" fmla="*/ 794239 w 795085"/>
              <a:gd name="connsiteY25" fmla="*/ 360835 h 638471"/>
              <a:gd name="connsiteX26" fmla="*/ 720739 w 795085"/>
              <a:gd name="connsiteY26" fmla="*/ 378231 h 638471"/>
              <a:gd name="connsiteX27" fmla="*/ 708514 w 795085"/>
              <a:gd name="connsiteY27" fmla="*/ 403697 h 638471"/>
              <a:gd name="connsiteX28" fmla="*/ 691845 w 795085"/>
              <a:gd name="connsiteY28" fmla="*/ 403697 h 638471"/>
              <a:gd name="connsiteX29" fmla="*/ 696319 w 795085"/>
              <a:gd name="connsiteY29" fmla="*/ 473198 h 638471"/>
              <a:gd name="connsiteX30" fmla="*/ 702479 w 795085"/>
              <a:gd name="connsiteY30" fmla="*/ 524809 h 638471"/>
              <a:gd name="connsiteX31" fmla="*/ 658507 w 795085"/>
              <a:gd name="connsiteY31" fmla="*/ 546572 h 638471"/>
              <a:gd name="connsiteX32" fmla="*/ 639457 w 795085"/>
              <a:gd name="connsiteY32" fmla="*/ 632297 h 638471"/>
              <a:gd name="connsiteX33" fmla="*/ 572782 w 795085"/>
              <a:gd name="connsiteY33" fmla="*/ 625153 h 638471"/>
              <a:gd name="connsiteX34" fmla="*/ 348945 w 795085"/>
              <a:gd name="connsiteY34" fmla="*/ 572766 h 638471"/>
              <a:gd name="connsiteX35" fmla="*/ 241789 w 795085"/>
              <a:gd name="connsiteY35" fmla="*/ 534666 h 638471"/>
              <a:gd name="connsiteX36" fmla="*/ 65576 w 795085"/>
              <a:gd name="connsiteY36" fmla="*/ 565622 h 638471"/>
              <a:gd name="connsiteX0" fmla="*/ 65576 w 795085"/>
              <a:gd name="connsiteY0" fmla="*/ 565622 h 636068"/>
              <a:gd name="connsiteX1" fmla="*/ 69534 w 795085"/>
              <a:gd name="connsiteY1" fmla="*/ 516612 h 636068"/>
              <a:gd name="connsiteX2" fmla="*/ 34260 w 795085"/>
              <a:gd name="connsiteY2" fmla="*/ 500332 h 636068"/>
              <a:gd name="connsiteX3" fmla="*/ 1699 w 795085"/>
              <a:gd name="connsiteY3" fmla="*/ 489479 h 636068"/>
              <a:gd name="connsiteX4" fmla="*/ 31547 w 795085"/>
              <a:gd name="connsiteY4" fmla="*/ 421645 h 636068"/>
              <a:gd name="connsiteX5" fmla="*/ 2229 w 795085"/>
              <a:gd name="connsiteY5" fmla="*/ 362057 h 636068"/>
              <a:gd name="connsiteX6" fmla="*/ 69534 w 795085"/>
              <a:gd name="connsiteY6" fmla="*/ 345671 h 636068"/>
              <a:gd name="connsiteX7" fmla="*/ 103619 w 795085"/>
              <a:gd name="connsiteY7" fmla="*/ 281201 h 636068"/>
              <a:gd name="connsiteX8" fmla="*/ 189401 w 795085"/>
              <a:gd name="connsiteY8" fmla="*/ 260822 h 636068"/>
              <a:gd name="connsiteX9" fmla="*/ 263220 w 795085"/>
              <a:gd name="connsiteY9" fmla="*/ 227485 h 636068"/>
              <a:gd name="connsiteX10" fmla="*/ 296557 w 795085"/>
              <a:gd name="connsiteY10" fmla="*/ 146522 h 636068"/>
              <a:gd name="connsiteX11" fmla="*/ 356089 w 795085"/>
              <a:gd name="connsiteY11" fmla="*/ 117947 h 636068"/>
              <a:gd name="connsiteX12" fmla="*/ 332276 w 795085"/>
              <a:gd name="connsiteY12" fmla="*/ 94135 h 636068"/>
              <a:gd name="connsiteX13" fmla="*/ 372757 w 795085"/>
              <a:gd name="connsiteY13" fmla="*/ 44128 h 636068"/>
              <a:gd name="connsiteX14" fmla="*/ 413239 w 795085"/>
              <a:gd name="connsiteY14" fmla="*/ 53653 h 636068"/>
              <a:gd name="connsiteX15" fmla="*/ 458482 w 795085"/>
              <a:gd name="connsiteY15" fmla="*/ 1266 h 636068"/>
              <a:gd name="connsiteX16" fmla="*/ 508489 w 795085"/>
              <a:gd name="connsiteY16" fmla="*/ 20316 h 636068"/>
              <a:gd name="connsiteX17" fmla="*/ 568020 w 795085"/>
              <a:gd name="connsiteY17" fmla="*/ 65560 h 636068"/>
              <a:gd name="connsiteX18" fmla="*/ 608501 w 795085"/>
              <a:gd name="connsiteY18" fmla="*/ 53653 h 636068"/>
              <a:gd name="connsiteX19" fmla="*/ 677557 w 795085"/>
              <a:gd name="connsiteY19" fmla="*/ 96516 h 636068"/>
              <a:gd name="connsiteX20" fmla="*/ 651364 w 795085"/>
              <a:gd name="connsiteY20" fmla="*/ 127472 h 636068"/>
              <a:gd name="connsiteX21" fmla="*/ 663270 w 795085"/>
              <a:gd name="connsiteY21" fmla="*/ 175097 h 636068"/>
              <a:gd name="connsiteX22" fmla="*/ 677557 w 795085"/>
              <a:gd name="connsiteY22" fmla="*/ 215578 h 636068"/>
              <a:gd name="connsiteX23" fmla="*/ 725182 w 795085"/>
              <a:gd name="connsiteY23" fmla="*/ 265585 h 636068"/>
              <a:gd name="connsiteX24" fmla="*/ 758520 w 795085"/>
              <a:gd name="connsiteY24" fmla="*/ 320353 h 636068"/>
              <a:gd name="connsiteX25" fmla="*/ 794239 w 795085"/>
              <a:gd name="connsiteY25" fmla="*/ 360835 h 636068"/>
              <a:gd name="connsiteX26" fmla="*/ 720739 w 795085"/>
              <a:gd name="connsiteY26" fmla="*/ 378231 h 636068"/>
              <a:gd name="connsiteX27" fmla="*/ 708514 w 795085"/>
              <a:gd name="connsiteY27" fmla="*/ 403697 h 636068"/>
              <a:gd name="connsiteX28" fmla="*/ 691845 w 795085"/>
              <a:gd name="connsiteY28" fmla="*/ 403697 h 636068"/>
              <a:gd name="connsiteX29" fmla="*/ 696319 w 795085"/>
              <a:gd name="connsiteY29" fmla="*/ 473198 h 636068"/>
              <a:gd name="connsiteX30" fmla="*/ 702479 w 795085"/>
              <a:gd name="connsiteY30" fmla="*/ 524809 h 636068"/>
              <a:gd name="connsiteX31" fmla="*/ 658507 w 795085"/>
              <a:gd name="connsiteY31" fmla="*/ 546572 h 636068"/>
              <a:gd name="connsiteX32" fmla="*/ 631198 w 795085"/>
              <a:gd name="connsiteY32" fmla="*/ 579019 h 636068"/>
              <a:gd name="connsiteX33" fmla="*/ 639457 w 795085"/>
              <a:gd name="connsiteY33" fmla="*/ 632297 h 636068"/>
              <a:gd name="connsiteX34" fmla="*/ 572782 w 795085"/>
              <a:gd name="connsiteY34" fmla="*/ 625153 h 636068"/>
              <a:gd name="connsiteX35" fmla="*/ 348945 w 795085"/>
              <a:gd name="connsiteY35" fmla="*/ 572766 h 636068"/>
              <a:gd name="connsiteX36" fmla="*/ 241789 w 795085"/>
              <a:gd name="connsiteY36" fmla="*/ 534666 h 636068"/>
              <a:gd name="connsiteX37" fmla="*/ 65576 w 795085"/>
              <a:gd name="connsiteY37" fmla="*/ 565622 h 636068"/>
              <a:gd name="connsiteX0" fmla="*/ 65576 w 795085"/>
              <a:gd name="connsiteY0" fmla="*/ 565622 h 636068"/>
              <a:gd name="connsiteX1" fmla="*/ 69534 w 795085"/>
              <a:gd name="connsiteY1" fmla="*/ 516612 h 636068"/>
              <a:gd name="connsiteX2" fmla="*/ 34260 w 795085"/>
              <a:gd name="connsiteY2" fmla="*/ 500332 h 636068"/>
              <a:gd name="connsiteX3" fmla="*/ 1699 w 795085"/>
              <a:gd name="connsiteY3" fmla="*/ 489479 h 636068"/>
              <a:gd name="connsiteX4" fmla="*/ 31547 w 795085"/>
              <a:gd name="connsiteY4" fmla="*/ 421645 h 636068"/>
              <a:gd name="connsiteX5" fmla="*/ 2229 w 795085"/>
              <a:gd name="connsiteY5" fmla="*/ 362057 h 636068"/>
              <a:gd name="connsiteX6" fmla="*/ 69534 w 795085"/>
              <a:gd name="connsiteY6" fmla="*/ 345671 h 636068"/>
              <a:gd name="connsiteX7" fmla="*/ 103619 w 795085"/>
              <a:gd name="connsiteY7" fmla="*/ 281201 h 636068"/>
              <a:gd name="connsiteX8" fmla="*/ 189401 w 795085"/>
              <a:gd name="connsiteY8" fmla="*/ 260822 h 636068"/>
              <a:gd name="connsiteX9" fmla="*/ 263220 w 795085"/>
              <a:gd name="connsiteY9" fmla="*/ 227485 h 636068"/>
              <a:gd name="connsiteX10" fmla="*/ 296557 w 795085"/>
              <a:gd name="connsiteY10" fmla="*/ 146522 h 636068"/>
              <a:gd name="connsiteX11" fmla="*/ 356089 w 795085"/>
              <a:gd name="connsiteY11" fmla="*/ 117947 h 636068"/>
              <a:gd name="connsiteX12" fmla="*/ 332276 w 795085"/>
              <a:gd name="connsiteY12" fmla="*/ 94135 h 636068"/>
              <a:gd name="connsiteX13" fmla="*/ 372757 w 795085"/>
              <a:gd name="connsiteY13" fmla="*/ 44128 h 636068"/>
              <a:gd name="connsiteX14" fmla="*/ 413239 w 795085"/>
              <a:gd name="connsiteY14" fmla="*/ 53653 h 636068"/>
              <a:gd name="connsiteX15" fmla="*/ 458482 w 795085"/>
              <a:gd name="connsiteY15" fmla="*/ 1266 h 636068"/>
              <a:gd name="connsiteX16" fmla="*/ 508489 w 795085"/>
              <a:gd name="connsiteY16" fmla="*/ 20316 h 636068"/>
              <a:gd name="connsiteX17" fmla="*/ 568020 w 795085"/>
              <a:gd name="connsiteY17" fmla="*/ 65560 h 636068"/>
              <a:gd name="connsiteX18" fmla="*/ 608501 w 795085"/>
              <a:gd name="connsiteY18" fmla="*/ 53653 h 636068"/>
              <a:gd name="connsiteX19" fmla="*/ 677557 w 795085"/>
              <a:gd name="connsiteY19" fmla="*/ 96516 h 636068"/>
              <a:gd name="connsiteX20" fmla="*/ 651364 w 795085"/>
              <a:gd name="connsiteY20" fmla="*/ 127472 h 636068"/>
              <a:gd name="connsiteX21" fmla="*/ 663270 w 795085"/>
              <a:gd name="connsiteY21" fmla="*/ 175097 h 636068"/>
              <a:gd name="connsiteX22" fmla="*/ 677557 w 795085"/>
              <a:gd name="connsiteY22" fmla="*/ 215578 h 636068"/>
              <a:gd name="connsiteX23" fmla="*/ 725182 w 795085"/>
              <a:gd name="connsiteY23" fmla="*/ 265585 h 636068"/>
              <a:gd name="connsiteX24" fmla="*/ 758520 w 795085"/>
              <a:gd name="connsiteY24" fmla="*/ 320353 h 636068"/>
              <a:gd name="connsiteX25" fmla="*/ 794239 w 795085"/>
              <a:gd name="connsiteY25" fmla="*/ 360835 h 636068"/>
              <a:gd name="connsiteX26" fmla="*/ 720739 w 795085"/>
              <a:gd name="connsiteY26" fmla="*/ 378231 h 636068"/>
              <a:gd name="connsiteX27" fmla="*/ 708514 w 795085"/>
              <a:gd name="connsiteY27" fmla="*/ 403697 h 636068"/>
              <a:gd name="connsiteX28" fmla="*/ 691845 w 795085"/>
              <a:gd name="connsiteY28" fmla="*/ 403697 h 636068"/>
              <a:gd name="connsiteX29" fmla="*/ 696319 w 795085"/>
              <a:gd name="connsiteY29" fmla="*/ 473198 h 636068"/>
              <a:gd name="connsiteX30" fmla="*/ 702479 w 795085"/>
              <a:gd name="connsiteY30" fmla="*/ 524809 h 636068"/>
              <a:gd name="connsiteX31" fmla="*/ 647653 w 795085"/>
              <a:gd name="connsiteY31" fmla="*/ 538432 h 636068"/>
              <a:gd name="connsiteX32" fmla="*/ 631198 w 795085"/>
              <a:gd name="connsiteY32" fmla="*/ 579019 h 636068"/>
              <a:gd name="connsiteX33" fmla="*/ 639457 w 795085"/>
              <a:gd name="connsiteY33" fmla="*/ 632297 h 636068"/>
              <a:gd name="connsiteX34" fmla="*/ 572782 w 795085"/>
              <a:gd name="connsiteY34" fmla="*/ 625153 h 636068"/>
              <a:gd name="connsiteX35" fmla="*/ 348945 w 795085"/>
              <a:gd name="connsiteY35" fmla="*/ 572766 h 636068"/>
              <a:gd name="connsiteX36" fmla="*/ 241789 w 795085"/>
              <a:gd name="connsiteY36" fmla="*/ 534666 h 636068"/>
              <a:gd name="connsiteX37" fmla="*/ 65576 w 795085"/>
              <a:gd name="connsiteY37" fmla="*/ 565622 h 636068"/>
              <a:gd name="connsiteX0" fmla="*/ 65576 w 795036"/>
              <a:gd name="connsiteY0" fmla="*/ 565622 h 636068"/>
              <a:gd name="connsiteX1" fmla="*/ 69534 w 795036"/>
              <a:gd name="connsiteY1" fmla="*/ 516612 h 636068"/>
              <a:gd name="connsiteX2" fmla="*/ 34260 w 795036"/>
              <a:gd name="connsiteY2" fmla="*/ 500332 h 636068"/>
              <a:gd name="connsiteX3" fmla="*/ 1699 w 795036"/>
              <a:gd name="connsiteY3" fmla="*/ 489479 h 636068"/>
              <a:gd name="connsiteX4" fmla="*/ 31547 w 795036"/>
              <a:gd name="connsiteY4" fmla="*/ 421645 h 636068"/>
              <a:gd name="connsiteX5" fmla="*/ 2229 w 795036"/>
              <a:gd name="connsiteY5" fmla="*/ 362057 h 636068"/>
              <a:gd name="connsiteX6" fmla="*/ 69534 w 795036"/>
              <a:gd name="connsiteY6" fmla="*/ 345671 h 636068"/>
              <a:gd name="connsiteX7" fmla="*/ 103619 w 795036"/>
              <a:gd name="connsiteY7" fmla="*/ 281201 h 636068"/>
              <a:gd name="connsiteX8" fmla="*/ 189401 w 795036"/>
              <a:gd name="connsiteY8" fmla="*/ 260822 h 636068"/>
              <a:gd name="connsiteX9" fmla="*/ 263220 w 795036"/>
              <a:gd name="connsiteY9" fmla="*/ 227485 h 636068"/>
              <a:gd name="connsiteX10" fmla="*/ 296557 w 795036"/>
              <a:gd name="connsiteY10" fmla="*/ 146522 h 636068"/>
              <a:gd name="connsiteX11" fmla="*/ 356089 w 795036"/>
              <a:gd name="connsiteY11" fmla="*/ 117947 h 636068"/>
              <a:gd name="connsiteX12" fmla="*/ 332276 w 795036"/>
              <a:gd name="connsiteY12" fmla="*/ 94135 h 636068"/>
              <a:gd name="connsiteX13" fmla="*/ 372757 w 795036"/>
              <a:gd name="connsiteY13" fmla="*/ 44128 h 636068"/>
              <a:gd name="connsiteX14" fmla="*/ 413239 w 795036"/>
              <a:gd name="connsiteY14" fmla="*/ 53653 h 636068"/>
              <a:gd name="connsiteX15" fmla="*/ 458482 w 795036"/>
              <a:gd name="connsiteY15" fmla="*/ 1266 h 636068"/>
              <a:gd name="connsiteX16" fmla="*/ 508489 w 795036"/>
              <a:gd name="connsiteY16" fmla="*/ 20316 h 636068"/>
              <a:gd name="connsiteX17" fmla="*/ 568020 w 795036"/>
              <a:gd name="connsiteY17" fmla="*/ 65560 h 636068"/>
              <a:gd name="connsiteX18" fmla="*/ 608501 w 795036"/>
              <a:gd name="connsiteY18" fmla="*/ 53653 h 636068"/>
              <a:gd name="connsiteX19" fmla="*/ 677557 w 795036"/>
              <a:gd name="connsiteY19" fmla="*/ 96516 h 636068"/>
              <a:gd name="connsiteX20" fmla="*/ 651364 w 795036"/>
              <a:gd name="connsiteY20" fmla="*/ 127472 h 636068"/>
              <a:gd name="connsiteX21" fmla="*/ 663270 w 795036"/>
              <a:gd name="connsiteY21" fmla="*/ 175097 h 636068"/>
              <a:gd name="connsiteX22" fmla="*/ 677557 w 795036"/>
              <a:gd name="connsiteY22" fmla="*/ 215578 h 636068"/>
              <a:gd name="connsiteX23" fmla="*/ 738749 w 795036"/>
              <a:gd name="connsiteY23" fmla="*/ 260158 h 636068"/>
              <a:gd name="connsiteX24" fmla="*/ 758520 w 795036"/>
              <a:gd name="connsiteY24" fmla="*/ 320353 h 636068"/>
              <a:gd name="connsiteX25" fmla="*/ 794239 w 795036"/>
              <a:gd name="connsiteY25" fmla="*/ 360835 h 636068"/>
              <a:gd name="connsiteX26" fmla="*/ 720739 w 795036"/>
              <a:gd name="connsiteY26" fmla="*/ 378231 h 636068"/>
              <a:gd name="connsiteX27" fmla="*/ 708514 w 795036"/>
              <a:gd name="connsiteY27" fmla="*/ 403697 h 636068"/>
              <a:gd name="connsiteX28" fmla="*/ 691845 w 795036"/>
              <a:gd name="connsiteY28" fmla="*/ 403697 h 636068"/>
              <a:gd name="connsiteX29" fmla="*/ 696319 w 795036"/>
              <a:gd name="connsiteY29" fmla="*/ 473198 h 636068"/>
              <a:gd name="connsiteX30" fmla="*/ 702479 w 795036"/>
              <a:gd name="connsiteY30" fmla="*/ 524809 h 636068"/>
              <a:gd name="connsiteX31" fmla="*/ 647653 w 795036"/>
              <a:gd name="connsiteY31" fmla="*/ 538432 h 636068"/>
              <a:gd name="connsiteX32" fmla="*/ 631198 w 795036"/>
              <a:gd name="connsiteY32" fmla="*/ 579019 h 636068"/>
              <a:gd name="connsiteX33" fmla="*/ 639457 w 795036"/>
              <a:gd name="connsiteY33" fmla="*/ 632297 h 636068"/>
              <a:gd name="connsiteX34" fmla="*/ 572782 w 795036"/>
              <a:gd name="connsiteY34" fmla="*/ 625153 h 636068"/>
              <a:gd name="connsiteX35" fmla="*/ 348945 w 795036"/>
              <a:gd name="connsiteY35" fmla="*/ 572766 h 636068"/>
              <a:gd name="connsiteX36" fmla="*/ 241789 w 795036"/>
              <a:gd name="connsiteY36" fmla="*/ 534666 h 636068"/>
              <a:gd name="connsiteX37" fmla="*/ 65576 w 795036"/>
              <a:gd name="connsiteY37" fmla="*/ 565622 h 636068"/>
              <a:gd name="connsiteX0" fmla="*/ 65576 w 795036"/>
              <a:gd name="connsiteY0" fmla="*/ 565622 h 636068"/>
              <a:gd name="connsiteX1" fmla="*/ 69534 w 795036"/>
              <a:gd name="connsiteY1" fmla="*/ 516612 h 636068"/>
              <a:gd name="connsiteX2" fmla="*/ 34260 w 795036"/>
              <a:gd name="connsiteY2" fmla="*/ 500332 h 636068"/>
              <a:gd name="connsiteX3" fmla="*/ 1699 w 795036"/>
              <a:gd name="connsiteY3" fmla="*/ 489479 h 636068"/>
              <a:gd name="connsiteX4" fmla="*/ 31547 w 795036"/>
              <a:gd name="connsiteY4" fmla="*/ 421645 h 636068"/>
              <a:gd name="connsiteX5" fmla="*/ 2229 w 795036"/>
              <a:gd name="connsiteY5" fmla="*/ 362057 h 636068"/>
              <a:gd name="connsiteX6" fmla="*/ 69534 w 795036"/>
              <a:gd name="connsiteY6" fmla="*/ 345671 h 636068"/>
              <a:gd name="connsiteX7" fmla="*/ 103619 w 795036"/>
              <a:gd name="connsiteY7" fmla="*/ 281201 h 636068"/>
              <a:gd name="connsiteX8" fmla="*/ 189401 w 795036"/>
              <a:gd name="connsiteY8" fmla="*/ 260822 h 636068"/>
              <a:gd name="connsiteX9" fmla="*/ 263220 w 795036"/>
              <a:gd name="connsiteY9" fmla="*/ 227485 h 636068"/>
              <a:gd name="connsiteX10" fmla="*/ 296557 w 795036"/>
              <a:gd name="connsiteY10" fmla="*/ 146522 h 636068"/>
              <a:gd name="connsiteX11" fmla="*/ 356089 w 795036"/>
              <a:gd name="connsiteY11" fmla="*/ 117947 h 636068"/>
              <a:gd name="connsiteX12" fmla="*/ 332276 w 795036"/>
              <a:gd name="connsiteY12" fmla="*/ 94135 h 636068"/>
              <a:gd name="connsiteX13" fmla="*/ 372757 w 795036"/>
              <a:gd name="connsiteY13" fmla="*/ 44128 h 636068"/>
              <a:gd name="connsiteX14" fmla="*/ 413239 w 795036"/>
              <a:gd name="connsiteY14" fmla="*/ 53653 h 636068"/>
              <a:gd name="connsiteX15" fmla="*/ 458482 w 795036"/>
              <a:gd name="connsiteY15" fmla="*/ 1266 h 636068"/>
              <a:gd name="connsiteX16" fmla="*/ 508489 w 795036"/>
              <a:gd name="connsiteY16" fmla="*/ 20316 h 636068"/>
              <a:gd name="connsiteX17" fmla="*/ 568020 w 795036"/>
              <a:gd name="connsiteY17" fmla="*/ 65560 h 636068"/>
              <a:gd name="connsiteX18" fmla="*/ 608501 w 795036"/>
              <a:gd name="connsiteY18" fmla="*/ 53653 h 636068"/>
              <a:gd name="connsiteX19" fmla="*/ 677557 w 795036"/>
              <a:gd name="connsiteY19" fmla="*/ 96516 h 636068"/>
              <a:gd name="connsiteX20" fmla="*/ 651364 w 795036"/>
              <a:gd name="connsiteY20" fmla="*/ 127472 h 636068"/>
              <a:gd name="connsiteX21" fmla="*/ 663270 w 795036"/>
              <a:gd name="connsiteY21" fmla="*/ 175097 h 636068"/>
              <a:gd name="connsiteX22" fmla="*/ 677557 w 795036"/>
              <a:gd name="connsiteY22" fmla="*/ 229144 h 636068"/>
              <a:gd name="connsiteX23" fmla="*/ 738749 w 795036"/>
              <a:gd name="connsiteY23" fmla="*/ 260158 h 636068"/>
              <a:gd name="connsiteX24" fmla="*/ 758520 w 795036"/>
              <a:gd name="connsiteY24" fmla="*/ 320353 h 636068"/>
              <a:gd name="connsiteX25" fmla="*/ 794239 w 795036"/>
              <a:gd name="connsiteY25" fmla="*/ 360835 h 636068"/>
              <a:gd name="connsiteX26" fmla="*/ 720739 w 795036"/>
              <a:gd name="connsiteY26" fmla="*/ 378231 h 636068"/>
              <a:gd name="connsiteX27" fmla="*/ 708514 w 795036"/>
              <a:gd name="connsiteY27" fmla="*/ 403697 h 636068"/>
              <a:gd name="connsiteX28" fmla="*/ 691845 w 795036"/>
              <a:gd name="connsiteY28" fmla="*/ 403697 h 636068"/>
              <a:gd name="connsiteX29" fmla="*/ 696319 w 795036"/>
              <a:gd name="connsiteY29" fmla="*/ 473198 h 636068"/>
              <a:gd name="connsiteX30" fmla="*/ 702479 w 795036"/>
              <a:gd name="connsiteY30" fmla="*/ 524809 h 636068"/>
              <a:gd name="connsiteX31" fmla="*/ 647653 w 795036"/>
              <a:gd name="connsiteY31" fmla="*/ 538432 h 636068"/>
              <a:gd name="connsiteX32" fmla="*/ 631198 w 795036"/>
              <a:gd name="connsiteY32" fmla="*/ 579019 h 636068"/>
              <a:gd name="connsiteX33" fmla="*/ 639457 w 795036"/>
              <a:gd name="connsiteY33" fmla="*/ 632297 h 636068"/>
              <a:gd name="connsiteX34" fmla="*/ 572782 w 795036"/>
              <a:gd name="connsiteY34" fmla="*/ 625153 h 636068"/>
              <a:gd name="connsiteX35" fmla="*/ 348945 w 795036"/>
              <a:gd name="connsiteY35" fmla="*/ 572766 h 636068"/>
              <a:gd name="connsiteX36" fmla="*/ 241789 w 795036"/>
              <a:gd name="connsiteY36" fmla="*/ 534666 h 636068"/>
              <a:gd name="connsiteX37" fmla="*/ 65576 w 795036"/>
              <a:gd name="connsiteY37" fmla="*/ 565622 h 636068"/>
              <a:gd name="connsiteX0" fmla="*/ 65576 w 795036"/>
              <a:gd name="connsiteY0" fmla="*/ 565622 h 636068"/>
              <a:gd name="connsiteX1" fmla="*/ 69534 w 795036"/>
              <a:gd name="connsiteY1" fmla="*/ 516612 h 636068"/>
              <a:gd name="connsiteX2" fmla="*/ 34260 w 795036"/>
              <a:gd name="connsiteY2" fmla="*/ 500332 h 636068"/>
              <a:gd name="connsiteX3" fmla="*/ 1699 w 795036"/>
              <a:gd name="connsiteY3" fmla="*/ 489479 h 636068"/>
              <a:gd name="connsiteX4" fmla="*/ 31547 w 795036"/>
              <a:gd name="connsiteY4" fmla="*/ 421645 h 636068"/>
              <a:gd name="connsiteX5" fmla="*/ 2229 w 795036"/>
              <a:gd name="connsiteY5" fmla="*/ 362057 h 636068"/>
              <a:gd name="connsiteX6" fmla="*/ 69534 w 795036"/>
              <a:gd name="connsiteY6" fmla="*/ 345671 h 636068"/>
              <a:gd name="connsiteX7" fmla="*/ 103619 w 795036"/>
              <a:gd name="connsiteY7" fmla="*/ 281201 h 636068"/>
              <a:gd name="connsiteX8" fmla="*/ 189401 w 795036"/>
              <a:gd name="connsiteY8" fmla="*/ 260822 h 636068"/>
              <a:gd name="connsiteX9" fmla="*/ 263220 w 795036"/>
              <a:gd name="connsiteY9" fmla="*/ 227485 h 636068"/>
              <a:gd name="connsiteX10" fmla="*/ 296557 w 795036"/>
              <a:gd name="connsiteY10" fmla="*/ 146522 h 636068"/>
              <a:gd name="connsiteX11" fmla="*/ 356089 w 795036"/>
              <a:gd name="connsiteY11" fmla="*/ 117947 h 636068"/>
              <a:gd name="connsiteX12" fmla="*/ 332276 w 795036"/>
              <a:gd name="connsiteY12" fmla="*/ 94135 h 636068"/>
              <a:gd name="connsiteX13" fmla="*/ 372757 w 795036"/>
              <a:gd name="connsiteY13" fmla="*/ 44128 h 636068"/>
              <a:gd name="connsiteX14" fmla="*/ 413239 w 795036"/>
              <a:gd name="connsiteY14" fmla="*/ 53653 h 636068"/>
              <a:gd name="connsiteX15" fmla="*/ 458482 w 795036"/>
              <a:gd name="connsiteY15" fmla="*/ 1266 h 636068"/>
              <a:gd name="connsiteX16" fmla="*/ 508489 w 795036"/>
              <a:gd name="connsiteY16" fmla="*/ 20316 h 636068"/>
              <a:gd name="connsiteX17" fmla="*/ 568020 w 795036"/>
              <a:gd name="connsiteY17" fmla="*/ 65560 h 636068"/>
              <a:gd name="connsiteX18" fmla="*/ 608501 w 795036"/>
              <a:gd name="connsiteY18" fmla="*/ 53653 h 636068"/>
              <a:gd name="connsiteX19" fmla="*/ 677557 w 795036"/>
              <a:gd name="connsiteY19" fmla="*/ 96516 h 636068"/>
              <a:gd name="connsiteX20" fmla="*/ 632370 w 795036"/>
              <a:gd name="connsiteY20" fmla="*/ 130186 h 636068"/>
              <a:gd name="connsiteX21" fmla="*/ 663270 w 795036"/>
              <a:gd name="connsiteY21" fmla="*/ 175097 h 636068"/>
              <a:gd name="connsiteX22" fmla="*/ 677557 w 795036"/>
              <a:gd name="connsiteY22" fmla="*/ 229144 h 636068"/>
              <a:gd name="connsiteX23" fmla="*/ 738749 w 795036"/>
              <a:gd name="connsiteY23" fmla="*/ 260158 h 636068"/>
              <a:gd name="connsiteX24" fmla="*/ 758520 w 795036"/>
              <a:gd name="connsiteY24" fmla="*/ 320353 h 636068"/>
              <a:gd name="connsiteX25" fmla="*/ 794239 w 795036"/>
              <a:gd name="connsiteY25" fmla="*/ 360835 h 636068"/>
              <a:gd name="connsiteX26" fmla="*/ 720739 w 795036"/>
              <a:gd name="connsiteY26" fmla="*/ 378231 h 636068"/>
              <a:gd name="connsiteX27" fmla="*/ 708514 w 795036"/>
              <a:gd name="connsiteY27" fmla="*/ 403697 h 636068"/>
              <a:gd name="connsiteX28" fmla="*/ 691845 w 795036"/>
              <a:gd name="connsiteY28" fmla="*/ 403697 h 636068"/>
              <a:gd name="connsiteX29" fmla="*/ 696319 w 795036"/>
              <a:gd name="connsiteY29" fmla="*/ 473198 h 636068"/>
              <a:gd name="connsiteX30" fmla="*/ 702479 w 795036"/>
              <a:gd name="connsiteY30" fmla="*/ 524809 h 636068"/>
              <a:gd name="connsiteX31" fmla="*/ 647653 w 795036"/>
              <a:gd name="connsiteY31" fmla="*/ 538432 h 636068"/>
              <a:gd name="connsiteX32" fmla="*/ 631198 w 795036"/>
              <a:gd name="connsiteY32" fmla="*/ 579019 h 636068"/>
              <a:gd name="connsiteX33" fmla="*/ 639457 w 795036"/>
              <a:gd name="connsiteY33" fmla="*/ 632297 h 636068"/>
              <a:gd name="connsiteX34" fmla="*/ 572782 w 795036"/>
              <a:gd name="connsiteY34" fmla="*/ 625153 h 636068"/>
              <a:gd name="connsiteX35" fmla="*/ 348945 w 795036"/>
              <a:gd name="connsiteY35" fmla="*/ 572766 h 636068"/>
              <a:gd name="connsiteX36" fmla="*/ 241789 w 795036"/>
              <a:gd name="connsiteY36" fmla="*/ 534666 h 636068"/>
              <a:gd name="connsiteX37" fmla="*/ 65576 w 795036"/>
              <a:gd name="connsiteY37" fmla="*/ 565622 h 6360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795036" h="636068">
                <a:moveTo>
                  <a:pt x="65576" y="565622"/>
                </a:moveTo>
                <a:cubicBezTo>
                  <a:pt x="36867" y="562613"/>
                  <a:pt x="80180" y="529302"/>
                  <a:pt x="69534" y="516612"/>
                </a:cubicBezTo>
                <a:cubicBezTo>
                  <a:pt x="63410" y="507539"/>
                  <a:pt x="45566" y="504854"/>
                  <a:pt x="34260" y="500332"/>
                </a:cubicBezTo>
                <a:cubicBezTo>
                  <a:pt x="22954" y="495810"/>
                  <a:pt x="8030" y="502593"/>
                  <a:pt x="1699" y="489479"/>
                </a:cubicBezTo>
                <a:cubicBezTo>
                  <a:pt x="-4632" y="476365"/>
                  <a:pt x="7038" y="440169"/>
                  <a:pt x="31547" y="421645"/>
                </a:cubicBezTo>
                <a:cubicBezTo>
                  <a:pt x="31635" y="400408"/>
                  <a:pt x="-4102" y="374719"/>
                  <a:pt x="2229" y="362057"/>
                </a:cubicBezTo>
                <a:cubicBezTo>
                  <a:pt x="8560" y="349395"/>
                  <a:pt x="52636" y="359147"/>
                  <a:pt x="69534" y="345671"/>
                </a:cubicBezTo>
                <a:cubicBezTo>
                  <a:pt x="86432" y="332195"/>
                  <a:pt x="83641" y="295343"/>
                  <a:pt x="103619" y="281201"/>
                </a:cubicBezTo>
                <a:cubicBezTo>
                  <a:pt x="123597" y="267060"/>
                  <a:pt x="162801" y="269775"/>
                  <a:pt x="189401" y="260822"/>
                </a:cubicBezTo>
                <a:cubicBezTo>
                  <a:pt x="216001" y="251869"/>
                  <a:pt x="245361" y="246535"/>
                  <a:pt x="263220" y="227485"/>
                </a:cubicBezTo>
                <a:cubicBezTo>
                  <a:pt x="281079" y="208435"/>
                  <a:pt x="281079" y="164778"/>
                  <a:pt x="296557" y="146522"/>
                </a:cubicBezTo>
                <a:cubicBezTo>
                  <a:pt x="312035" y="128266"/>
                  <a:pt x="350136" y="126678"/>
                  <a:pt x="356089" y="117947"/>
                </a:cubicBezTo>
                <a:cubicBezTo>
                  <a:pt x="362042" y="109216"/>
                  <a:pt x="329498" y="106438"/>
                  <a:pt x="332276" y="94135"/>
                </a:cubicBezTo>
                <a:cubicBezTo>
                  <a:pt x="335054" y="81832"/>
                  <a:pt x="359263" y="50875"/>
                  <a:pt x="372757" y="44128"/>
                </a:cubicBezTo>
                <a:cubicBezTo>
                  <a:pt x="386251" y="37381"/>
                  <a:pt x="398952" y="60797"/>
                  <a:pt x="413239" y="53653"/>
                </a:cubicBezTo>
                <a:cubicBezTo>
                  <a:pt x="427526" y="46509"/>
                  <a:pt x="442607" y="6822"/>
                  <a:pt x="458482" y="1266"/>
                </a:cubicBezTo>
                <a:cubicBezTo>
                  <a:pt x="474357" y="-4290"/>
                  <a:pt x="490233" y="9600"/>
                  <a:pt x="508489" y="20316"/>
                </a:cubicBezTo>
                <a:cubicBezTo>
                  <a:pt x="526745" y="31032"/>
                  <a:pt x="551351" y="60004"/>
                  <a:pt x="568020" y="65560"/>
                </a:cubicBezTo>
                <a:cubicBezTo>
                  <a:pt x="584689" y="71116"/>
                  <a:pt x="590245" y="48494"/>
                  <a:pt x="608501" y="53653"/>
                </a:cubicBezTo>
                <a:cubicBezTo>
                  <a:pt x="626757" y="58812"/>
                  <a:pt x="673579" y="83761"/>
                  <a:pt x="677557" y="96516"/>
                </a:cubicBezTo>
                <a:cubicBezTo>
                  <a:pt x="681535" y="109271"/>
                  <a:pt x="634751" y="117089"/>
                  <a:pt x="632370" y="130186"/>
                </a:cubicBezTo>
                <a:cubicBezTo>
                  <a:pt x="629989" y="143283"/>
                  <a:pt x="655739" y="158604"/>
                  <a:pt x="663270" y="175097"/>
                </a:cubicBezTo>
                <a:cubicBezTo>
                  <a:pt x="670801" y="191590"/>
                  <a:pt x="664977" y="214967"/>
                  <a:pt x="677557" y="229144"/>
                </a:cubicBezTo>
                <a:cubicBezTo>
                  <a:pt x="690137" y="243321"/>
                  <a:pt x="725255" y="244957"/>
                  <a:pt x="738749" y="260158"/>
                </a:cubicBezTo>
                <a:cubicBezTo>
                  <a:pt x="752243" y="275359"/>
                  <a:pt x="749272" y="303573"/>
                  <a:pt x="758520" y="320353"/>
                </a:cubicBezTo>
                <a:cubicBezTo>
                  <a:pt x="767768" y="337133"/>
                  <a:pt x="800536" y="351189"/>
                  <a:pt x="794239" y="360835"/>
                </a:cubicBezTo>
                <a:cubicBezTo>
                  <a:pt x="787942" y="370481"/>
                  <a:pt x="735026" y="371087"/>
                  <a:pt x="720739" y="378231"/>
                </a:cubicBezTo>
                <a:cubicBezTo>
                  <a:pt x="706452" y="385375"/>
                  <a:pt x="713330" y="399453"/>
                  <a:pt x="708514" y="403697"/>
                </a:cubicBezTo>
                <a:cubicBezTo>
                  <a:pt x="703698" y="407941"/>
                  <a:pt x="693877" y="392114"/>
                  <a:pt x="691845" y="403697"/>
                </a:cubicBezTo>
                <a:cubicBezTo>
                  <a:pt x="689813" y="415280"/>
                  <a:pt x="689572" y="452561"/>
                  <a:pt x="696319" y="473198"/>
                </a:cubicBezTo>
                <a:cubicBezTo>
                  <a:pt x="703066" y="493835"/>
                  <a:pt x="710590" y="513937"/>
                  <a:pt x="702479" y="524809"/>
                </a:cubicBezTo>
                <a:cubicBezTo>
                  <a:pt x="694368" y="535681"/>
                  <a:pt x="659533" y="529397"/>
                  <a:pt x="647653" y="538432"/>
                </a:cubicBezTo>
                <a:cubicBezTo>
                  <a:pt x="635773" y="547467"/>
                  <a:pt x="634373" y="564732"/>
                  <a:pt x="631198" y="579019"/>
                </a:cubicBezTo>
                <a:cubicBezTo>
                  <a:pt x="628023" y="593306"/>
                  <a:pt x="649193" y="624608"/>
                  <a:pt x="639457" y="632297"/>
                </a:cubicBezTo>
                <a:cubicBezTo>
                  <a:pt x="629721" y="639986"/>
                  <a:pt x="621201" y="635075"/>
                  <a:pt x="572782" y="625153"/>
                </a:cubicBezTo>
                <a:cubicBezTo>
                  <a:pt x="524363" y="615231"/>
                  <a:pt x="404110" y="587847"/>
                  <a:pt x="348945" y="572766"/>
                </a:cubicBezTo>
                <a:cubicBezTo>
                  <a:pt x="293780" y="557685"/>
                  <a:pt x="291002" y="537444"/>
                  <a:pt x="241789" y="534666"/>
                </a:cubicBezTo>
                <a:cubicBezTo>
                  <a:pt x="192576" y="531888"/>
                  <a:pt x="94285" y="568631"/>
                  <a:pt x="65576" y="565622"/>
                </a:cubicBezTo>
                <a:close/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7" name="Прямоугольная выноска 26"/>
          <p:cNvSpPr/>
          <p:nvPr/>
        </p:nvSpPr>
        <p:spPr>
          <a:xfrm>
            <a:off x="914191" y="1835136"/>
            <a:ext cx="1477962" cy="628778"/>
          </a:xfrm>
          <a:prstGeom prst="wedgeRectCallout">
            <a:avLst>
              <a:gd name="adj1" fmla="val -61036"/>
              <a:gd name="adj2" fmla="val 164270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219108">
              <a:defRPr/>
            </a:pPr>
            <a:r>
              <a:rPr lang="ru-RU" sz="1867" dirty="0">
                <a:solidFill>
                  <a:srgbClr val="4E361E"/>
                </a:solidFill>
              </a:rPr>
              <a:t>Литовские земли</a:t>
            </a:r>
          </a:p>
        </p:txBody>
      </p:sp>
      <p:sp>
        <p:nvSpPr>
          <p:cNvPr id="28" name="Прямоугольная выноска 27"/>
          <p:cNvSpPr/>
          <p:nvPr/>
        </p:nvSpPr>
        <p:spPr>
          <a:xfrm>
            <a:off x="1329916" y="2661291"/>
            <a:ext cx="1712380" cy="628778"/>
          </a:xfrm>
          <a:prstGeom prst="wedgeRectCallout">
            <a:avLst>
              <a:gd name="adj1" fmla="val -70504"/>
              <a:gd name="adj2" fmla="val 74335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219108">
              <a:defRPr/>
            </a:pPr>
            <a:r>
              <a:rPr lang="ru-RU" sz="1867" dirty="0">
                <a:solidFill>
                  <a:srgbClr val="4E361E"/>
                </a:solidFill>
              </a:rPr>
              <a:t>Белорусские </a:t>
            </a:r>
          </a:p>
          <a:p>
            <a:pPr lvl="0" algn="ctr" defTabSz="1219108">
              <a:defRPr/>
            </a:pPr>
            <a:r>
              <a:rPr lang="ru-RU" sz="1867" dirty="0">
                <a:solidFill>
                  <a:srgbClr val="4E361E"/>
                </a:solidFill>
              </a:rPr>
              <a:t>земли</a:t>
            </a:r>
          </a:p>
        </p:txBody>
      </p:sp>
      <p:sp>
        <p:nvSpPr>
          <p:cNvPr id="29" name="Прямоугольная выноска 28"/>
          <p:cNvSpPr/>
          <p:nvPr/>
        </p:nvSpPr>
        <p:spPr>
          <a:xfrm>
            <a:off x="1607100" y="3467162"/>
            <a:ext cx="2032000" cy="584295"/>
          </a:xfrm>
          <a:prstGeom prst="wedgeRectCallout">
            <a:avLst>
              <a:gd name="adj1" fmla="val -79465"/>
              <a:gd name="adj2" fmla="val 40066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219108">
              <a:defRPr/>
            </a:pPr>
            <a:r>
              <a:rPr lang="ru-RU" sz="1867" dirty="0">
                <a:solidFill>
                  <a:srgbClr val="4E361E"/>
                </a:solidFill>
              </a:rPr>
              <a:t>Правобережная Украина</a:t>
            </a:r>
          </a:p>
        </p:txBody>
      </p:sp>
      <p:sp>
        <p:nvSpPr>
          <p:cNvPr id="31" name="Полилиния 30"/>
          <p:cNvSpPr/>
          <p:nvPr/>
        </p:nvSpPr>
        <p:spPr>
          <a:xfrm>
            <a:off x="322704" y="3116394"/>
            <a:ext cx="968933" cy="1129815"/>
          </a:xfrm>
          <a:custGeom>
            <a:avLst/>
            <a:gdLst>
              <a:gd name="connsiteX0" fmla="*/ 185229 w 958223"/>
              <a:gd name="connsiteY0" fmla="*/ 106196 h 1297722"/>
              <a:gd name="connsiteX1" fmla="*/ 323322 w 958223"/>
              <a:gd name="connsiteY1" fmla="*/ 150983 h 1297722"/>
              <a:gd name="connsiteX2" fmla="*/ 360645 w 958223"/>
              <a:gd name="connsiteY2" fmla="*/ 136054 h 1297722"/>
              <a:gd name="connsiteX3" fmla="*/ 397967 w 958223"/>
              <a:gd name="connsiteY3" fmla="*/ 128589 h 1297722"/>
              <a:gd name="connsiteX4" fmla="*/ 416628 w 958223"/>
              <a:gd name="connsiteY4" fmla="*/ 87535 h 1297722"/>
              <a:gd name="connsiteX5" fmla="*/ 446486 w 958223"/>
              <a:gd name="connsiteY5" fmla="*/ 35283 h 1297722"/>
              <a:gd name="connsiteX6" fmla="*/ 461415 w 958223"/>
              <a:gd name="connsiteY6" fmla="*/ 113660 h 1297722"/>
              <a:gd name="connsiteX7" fmla="*/ 491273 w 958223"/>
              <a:gd name="connsiteY7" fmla="*/ 121125 h 1297722"/>
              <a:gd name="connsiteX8" fmla="*/ 532328 w 958223"/>
              <a:gd name="connsiteY8" fmla="*/ 158447 h 1297722"/>
              <a:gd name="connsiteX9" fmla="*/ 577115 w 958223"/>
              <a:gd name="connsiteY9" fmla="*/ 147250 h 1297722"/>
              <a:gd name="connsiteX10" fmla="*/ 603241 w 958223"/>
              <a:gd name="connsiteY10" fmla="*/ 177108 h 1297722"/>
              <a:gd name="connsiteX11" fmla="*/ 629366 w 958223"/>
              <a:gd name="connsiteY11" fmla="*/ 162179 h 1297722"/>
              <a:gd name="connsiteX12" fmla="*/ 651760 w 958223"/>
              <a:gd name="connsiteY12" fmla="*/ 180841 h 1297722"/>
              <a:gd name="connsiteX13" fmla="*/ 759995 w 958223"/>
              <a:gd name="connsiteY13" fmla="*/ 199502 h 1297722"/>
              <a:gd name="connsiteX14" fmla="*/ 763727 w 958223"/>
              <a:gd name="connsiteY14" fmla="*/ 221895 h 1297722"/>
              <a:gd name="connsiteX15" fmla="*/ 704011 w 958223"/>
              <a:gd name="connsiteY15" fmla="*/ 296540 h 1297722"/>
              <a:gd name="connsiteX16" fmla="*/ 704011 w 958223"/>
              <a:gd name="connsiteY16" fmla="*/ 296540 h 1297722"/>
              <a:gd name="connsiteX17" fmla="*/ 718940 w 958223"/>
              <a:gd name="connsiteY17" fmla="*/ 318934 h 1297722"/>
              <a:gd name="connsiteX18" fmla="*/ 759995 w 958223"/>
              <a:gd name="connsiteY18" fmla="*/ 356256 h 1297722"/>
              <a:gd name="connsiteX19" fmla="*/ 737602 w 958223"/>
              <a:gd name="connsiteY19" fmla="*/ 374917 h 1297722"/>
              <a:gd name="connsiteX20" fmla="*/ 767459 w 958223"/>
              <a:gd name="connsiteY20" fmla="*/ 419704 h 1297722"/>
              <a:gd name="connsiteX21" fmla="*/ 793585 w 958223"/>
              <a:gd name="connsiteY21" fmla="*/ 404775 h 1297722"/>
              <a:gd name="connsiteX22" fmla="*/ 857033 w 958223"/>
              <a:gd name="connsiteY22" fmla="*/ 520475 h 1297722"/>
              <a:gd name="connsiteX23" fmla="*/ 774924 w 958223"/>
              <a:gd name="connsiteY23" fmla="*/ 554065 h 1297722"/>
              <a:gd name="connsiteX24" fmla="*/ 752531 w 958223"/>
              <a:gd name="connsiteY24" fmla="*/ 572726 h 1297722"/>
              <a:gd name="connsiteX25" fmla="*/ 782388 w 958223"/>
              <a:gd name="connsiteY25" fmla="*/ 617513 h 1297722"/>
              <a:gd name="connsiteX26" fmla="*/ 797317 w 958223"/>
              <a:gd name="connsiteY26" fmla="*/ 669765 h 1297722"/>
              <a:gd name="connsiteX27" fmla="*/ 812246 w 958223"/>
              <a:gd name="connsiteY27" fmla="*/ 688426 h 1297722"/>
              <a:gd name="connsiteX28" fmla="*/ 718940 w 958223"/>
              <a:gd name="connsiteY28" fmla="*/ 736945 h 1297722"/>
              <a:gd name="connsiteX29" fmla="*/ 681618 w 958223"/>
              <a:gd name="connsiteY29" fmla="*/ 938486 h 1297722"/>
              <a:gd name="connsiteX30" fmla="*/ 748798 w 958223"/>
              <a:gd name="connsiteY30" fmla="*/ 968344 h 1297722"/>
              <a:gd name="connsiteX31" fmla="*/ 886891 w 958223"/>
              <a:gd name="connsiteY31" fmla="*/ 1031793 h 1297722"/>
              <a:gd name="connsiteX32" fmla="*/ 954072 w 958223"/>
              <a:gd name="connsiteY32" fmla="*/ 1046722 h 1297722"/>
              <a:gd name="connsiteX33" fmla="*/ 771192 w 958223"/>
              <a:gd name="connsiteY33" fmla="*/ 1121366 h 1297722"/>
              <a:gd name="connsiteX34" fmla="*/ 763727 w 958223"/>
              <a:gd name="connsiteY34" fmla="*/ 1121366 h 1297722"/>
              <a:gd name="connsiteX35" fmla="*/ 771192 w 958223"/>
              <a:gd name="connsiteY35" fmla="*/ 1214673 h 1297722"/>
              <a:gd name="connsiteX36" fmla="*/ 681618 w 958223"/>
              <a:gd name="connsiteY36" fmla="*/ 1225869 h 1297722"/>
              <a:gd name="connsiteX37" fmla="*/ 636831 w 958223"/>
              <a:gd name="connsiteY37" fmla="*/ 1259459 h 1297722"/>
              <a:gd name="connsiteX38" fmla="*/ 610705 w 958223"/>
              <a:gd name="connsiteY38" fmla="*/ 1296782 h 1297722"/>
              <a:gd name="connsiteX39" fmla="*/ 550989 w 958223"/>
              <a:gd name="connsiteY39" fmla="*/ 1218405 h 1297722"/>
              <a:gd name="connsiteX40" fmla="*/ 480077 w 958223"/>
              <a:gd name="connsiteY40" fmla="*/ 1169886 h 1297722"/>
              <a:gd name="connsiteX41" fmla="*/ 390503 w 958223"/>
              <a:gd name="connsiteY41" fmla="*/ 1147492 h 1297722"/>
              <a:gd name="connsiteX42" fmla="*/ 379306 w 958223"/>
              <a:gd name="connsiteY42" fmla="*/ 1061650 h 1297722"/>
              <a:gd name="connsiteX43" fmla="*/ 379306 w 958223"/>
              <a:gd name="connsiteY43" fmla="*/ 1024328 h 1297722"/>
              <a:gd name="connsiteX44" fmla="*/ 312126 w 958223"/>
              <a:gd name="connsiteY44" fmla="*/ 1009399 h 1297722"/>
              <a:gd name="connsiteX45" fmla="*/ 278535 w 958223"/>
              <a:gd name="connsiteY45" fmla="*/ 927290 h 1297722"/>
              <a:gd name="connsiteX46" fmla="*/ 174033 w 958223"/>
              <a:gd name="connsiteY46" fmla="*/ 897432 h 1297722"/>
              <a:gd name="connsiteX47" fmla="*/ 170300 w 958223"/>
              <a:gd name="connsiteY47" fmla="*/ 710819 h 1297722"/>
              <a:gd name="connsiteX48" fmla="*/ 132978 w 958223"/>
              <a:gd name="connsiteY48" fmla="*/ 669765 h 1297722"/>
              <a:gd name="connsiteX49" fmla="*/ 170300 w 958223"/>
              <a:gd name="connsiteY49" fmla="*/ 527939 h 1297722"/>
              <a:gd name="connsiteX50" fmla="*/ 203891 w 958223"/>
              <a:gd name="connsiteY50" fmla="*/ 457027 h 1297722"/>
              <a:gd name="connsiteX51" fmla="*/ 211355 w 958223"/>
              <a:gd name="connsiteY51" fmla="*/ 367453 h 1297722"/>
              <a:gd name="connsiteX52" fmla="*/ 95655 w 958223"/>
              <a:gd name="connsiteY52" fmla="*/ 326398 h 1297722"/>
              <a:gd name="connsiteX53" fmla="*/ 6082 w 958223"/>
              <a:gd name="connsiteY53" fmla="*/ 199502 h 1297722"/>
              <a:gd name="connsiteX54" fmla="*/ 21011 w 958223"/>
              <a:gd name="connsiteY54" fmla="*/ 39015 h 1297722"/>
              <a:gd name="connsiteX55" fmla="*/ 125513 w 958223"/>
              <a:gd name="connsiteY55" fmla="*/ 1693 h 1297722"/>
              <a:gd name="connsiteX56" fmla="*/ 185229 w 958223"/>
              <a:gd name="connsiteY56" fmla="*/ 106196 h 1297722"/>
              <a:gd name="connsiteX0" fmla="*/ 185229 w 958223"/>
              <a:gd name="connsiteY0" fmla="*/ 106196 h 1298339"/>
              <a:gd name="connsiteX1" fmla="*/ 323322 w 958223"/>
              <a:gd name="connsiteY1" fmla="*/ 150983 h 1298339"/>
              <a:gd name="connsiteX2" fmla="*/ 360645 w 958223"/>
              <a:gd name="connsiteY2" fmla="*/ 136054 h 1298339"/>
              <a:gd name="connsiteX3" fmla="*/ 397967 w 958223"/>
              <a:gd name="connsiteY3" fmla="*/ 128589 h 1298339"/>
              <a:gd name="connsiteX4" fmla="*/ 416628 w 958223"/>
              <a:gd name="connsiteY4" fmla="*/ 87535 h 1298339"/>
              <a:gd name="connsiteX5" fmla="*/ 446486 w 958223"/>
              <a:gd name="connsiteY5" fmla="*/ 35283 h 1298339"/>
              <a:gd name="connsiteX6" fmla="*/ 461415 w 958223"/>
              <a:gd name="connsiteY6" fmla="*/ 113660 h 1298339"/>
              <a:gd name="connsiteX7" fmla="*/ 491273 w 958223"/>
              <a:gd name="connsiteY7" fmla="*/ 121125 h 1298339"/>
              <a:gd name="connsiteX8" fmla="*/ 532328 w 958223"/>
              <a:gd name="connsiteY8" fmla="*/ 158447 h 1298339"/>
              <a:gd name="connsiteX9" fmla="*/ 577115 w 958223"/>
              <a:gd name="connsiteY9" fmla="*/ 147250 h 1298339"/>
              <a:gd name="connsiteX10" fmla="*/ 603241 w 958223"/>
              <a:gd name="connsiteY10" fmla="*/ 177108 h 1298339"/>
              <a:gd name="connsiteX11" fmla="*/ 629366 w 958223"/>
              <a:gd name="connsiteY11" fmla="*/ 162179 h 1298339"/>
              <a:gd name="connsiteX12" fmla="*/ 651760 w 958223"/>
              <a:gd name="connsiteY12" fmla="*/ 180841 h 1298339"/>
              <a:gd name="connsiteX13" fmla="*/ 759995 w 958223"/>
              <a:gd name="connsiteY13" fmla="*/ 199502 h 1298339"/>
              <a:gd name="connsiteX14" fmla="*/ 763727 w 958223"/>
              <a:gd name="connsiteY14" fmla="*/ 221895 h 1298339"/>
              <a:gd name="connsiteX15" fmla="*/ 704011 w 958223"/>
              <a:gd name="connsiteY15" fmla="*/ 296540 h 1298339"/>
              <a:gd name="connsiteX16" fmla="*/ 704011 w 958223"/>
              <a:gd name="connsiteY16" fmla="*/ 296540 h 1298339"/>
              <a:gd name="connsiteX17" fmla="*/ 718940 w 958223"/>
              <a:gd name="connsiteY17" fmla="*/ 318934 h 1298339"/>
              <a:gd name="connsiteX18" fmla="*/ 759995 w 958223"/>
              <a:gd name="connsiteY18" fmla="*/ 356256 h 1298339"/>
              <a:gd name="connsiteX19" fmla="*/ 737602 w 958223"/>
              <a:gd name="connsiteY19" fmla="*/ 374917 h 1298339"/>
              <a:gd name="connsiteX20" fmla="*/ 767459 w 958223"/>
              <a:gd name="connsiteY20" fmla="*/ 419704 h 1298339"/>
              <a:gd name="connsiteX21" fmla="*/ 793585 w 958223"/>
              <a:gd name="connsiteY21" fmla="*/ 404775 h 1298339"/>
              <a:gd name="connsiteX22" fmla="*/ 857033 w 958223"/>
              <a:gd name="connsiteY22" fmla="*/ 520475 h 1298339"/>
              <a:gd name="connsiteX23" fmla="*/ 774924 w 958223"/>
              <a:gd name="connsiteY23" fmla="*/ 554065 h 1298339"/>
              <a:gd name="connsiteX24" fmla="*/ 752531 w 958223"/>
              <a:gd name="connsiteY24" fmla="*/ 572726 h 1298339"/>
              <a:gd name="connsiteX25" fmla="*/ 782388 w 958223"/>
              <a:gd name="connsiteY25" fmla="*/ 617513 h 1298339"/>
              <a:gd name="connsiteX26" fmla="*/ 797317 w 958223"/>
              <a:gd name="connsiteY26" fmla="*/ 669765 h 1298339"/>
              <a:gd name="connsiteX27" fmla="*/ 812246 w 958223"/>
              <a:gd name="connsiteY27" fmla="*/ 688426 h 1298339"/>
              <a:gd name="connsiteX28" fmla="*/ 718940 w 958223"/>
              <a:gd name="connsiteY28" fmla="*/ 736945 h 1298339"/>
              <a:gd name="connsiteX29" fmla="*/ 681618 w 958223"/>
              <a:gd name="connsiteY29" fmla="*/ 938486 h 1298339"/>
              <a:gd name="connsiteX30" fmla="*/ 748798 w 958223"/>
              <a:gd name="connsiteY30" fmla="*/ 968344 h 1298339"/>
              <a:gd name="connsiteX31" fmla="*/ 886891 w 958223"/>
              <a:gd name="connsiteY31" fmla="*/ 1031793 h 1298339"/>
              <a:gd name="connsiteX32" fmla="*/ 954072 w 958223"/>
              <a:gd name="connsiteY32" fmla="*/ 1046722 h 1298339"/>
              <a:gd name="connsiteX33" fmla="*/ 771192 w 958223"/>
              <a:gd name="connsiteY33" fmla="*/ 1121366 h 1298339"/>
              <a:gd name="connsiteX34" fmla="*/ 763727 w 958223"/>
              <a:gd name="connsiteY34" fmla="*/ 1121366 h 1298339"/>
              <a:gd name="connsiteX35" fmla="*/ 771192 w 958223"/>
              <a:gd name="connsiteY35" fmla="*/ 1214673 h 1298339"/>
              <a:gd name="connsiteX36" fmla="*/ 681618 w 958223"/>
              <a:gd name="connsiteY36" fmla="*/ 1225869 h 1298339"/>
              <a:gd name="connsiteX37" fmla="*/ 636831 w 958223"/>
              <a:gd name="connsiteY37" fmla="*/ 1259459 h 1298339"/>
              <a:gd name="connsiteX38" fmla="*/ 610705 w 958223"/>
              <a:gd name="connsiteY38" fmla="*/ 1296782 h 1298339"/>
              <a:gd name="connsiteX39" fmla="*/ 560769 w 958223"/>
              <a:gd name="connsiteY39" fmla="*/ 1203735 h 1298339"/>
              <a:gd name="connsiteX40" fmla="*/ 480077 w 958223"/>
              <a:gd name="connsiteY40" fmla="*/ 1169886 h 1298339"/>
              <a:gd name="connsiteX41" fmla="*/ 390503 w 958223"/>
              <a:gd name="connsiteY41" fmla="*/ 1147492 h 1298339"/>
              <a:gd name="connsiteX42" fmla="*/ 379306 w 958223"/>
              <a:gd name="connsiteY42" fmla="*/ 1061650 h 1298339"/>
              <a:gd name="connsiteX43" fmla="*/ 379306 w 958223"/>
              <a:gd name="connsiteY43" fmla="*/ 1024328 h 1298339"/>
              <a:gd name="connsiteX44" fmla="*/ 312126 w 958223"/>
              <a:gd name="connsiteY44" fmla="*/ 1009399 h 1298339"/>
              <a:gd name="connsiteX45" fmla="*/ 278535 w 958223"/>
              <a:gd name="connsiteY45" fmla="*/ 927290 h 1298339"/>
              <a:gd name="connsiteX46" fmla="*/ 174033 w 958223"/>
              <a:gd name="connsiteY46" fmla="*/ 897432 h 1298339"/>
              <a:gd name="connsiteX47" fmla="*/ 170300 w 958223"/>
              <a:gd name="connsiteY47" fmla="*/ 710819 h 1298339"/>
              <a:gd name="connsiteX48" fmla="*/ 132978 w 958223"/>
              <a:gd name="connsiteY48" fmla="*/ 669765 h 1298339"/>
              <a:gd name="connsiteX49" fmla="*/ 170300 w 958223"/>
              <a:gd name="connsiteY49" fmla="*/ 527939 h 1298339"/>
              <a:gd name="connsiteX50" fmla="*/ 203891 w 958223"/>
              <a:gd name="connsiteY50" fmla="*/ 457027 h 1298339"/>
              <a:gd name="connsiteX51" fmla="*/ 211355 w 958223"/>
              <a:gd name="connsiteY51" fmla="*/ 367453 h 1298339"/>
              <a:gd name="connsiteX52" fmla="*/ 95655 w 958223"/>
              <a:gd name="connsiteY52" fmla="*/ 326398 h 1298339"/>
              <a:gd name="connsiteX53" fmla="*/ 6082 w 958223"/>
              <a:gd name="connsiteY53" fmla="*/ 199502 h 1298339"/>
              <a:gd name="connsiteX54" fmla="*/ 21011 w 958223"/>
              <a:gd name="connsiteY54" fmla="*/ 39015 h 1298339"/>
              <a:gd name="connsiteX55" fmla="*/ 125513 w 958223"/>
              <a:gd name="connsiteY55" fmla="*/ 1693 h 1298339"/>
              <a:gd name="connsiteX56" fmla="*/ 185229 w 958223"/>
              <a:gd name="connsiteY56" fmla="*/ 106196 h 1298339"/>
              <a:gd name="connsiteX0" fmla="*/ 185229 w 958223"/>
              <a:gd name="connsiteY0" fmla="*/ 106196 h 1296795"/>
              <a:gd name="connsiteX1" fmla="*/ 323322 w 958223"/>
              <a:gd name="connsiteY1" fmla="*/ 150983 h 1296795"/>
              <a:gd name="connsiteX2" fmla="*/ 360645 w 958223"/>
              <a:gd name="connsiteY2" fmla="*/ 136054 h 1296795"/>
              <a:gd name="connsiteX3" fmla="*/ 397967 w 958223"/>
              <a:gd name="connsiteY3" fmla="*/ 128589 h 1296795"/>
              <a:gd name="connsiteX4" fmla="*/ 416628 w 958223"/>
              <a:gd name="connsiteY4" fmla="*/ 87535 h 1296795"/>
              <a:gd name="connsiteX5" fmla="*/ 446486 w 958223"/>
              <a:gd name="connsiteY5" fmla="*/ 35283 h 1296795"/>
              <a:gd name="connsiteX6" fmla="*/ 461415 w 958223"/>
              <a:gd name="connsiteY6" fmla="*/ 113660 h 1296795"/>
              <a:gd name="connsiteX7" fmla="*/ 491273 w 958223"/>
              <a:gd name="connsiteY7" fmla="*/ 121125 h 1296795"/>
              <a:gd name="connsiteX8" fmla="*/ 532328 w 958223"/>
              <a:gd name="connsiteY8" fmla="*/ 158447 h 1296795"/>
              <a:gd name="connsiteX9" fmla="*/ 577115 w 958223"/>
              <a:gd name="connsiteY9" fmla="*/ 147250 h 1296795"/>
              <a:gd name="connsiteX10" fmla="*/ 603241 w 958223"/>
              <a:gd name="connsiteY10" fmla="*/ 177108 h 1296795"/>
              <a:gd name="connsiteX11" fmla="*/ 629366 w 958223"/>
              <a:gd name="connsiteY11" fmla="*/ 162179 h 1296795"/>
              <a:gd name="connsiteX12" fmla="*/ 651760 w 958223"/>
              <a:gd name="connsiteY12" fmla="*/ 180841 h 1296795"/>
              <a:gd name="connsiteX13" fmla="*/ 759995 w 958223"/>
              <a:gd name="connsiteY13" fmla="*/ 199502 h 1296795"/>
              <a:gd name="connsiteX14" fmla="*/ 763727 w 958223"/>
              <a:gd name="connsiteY14" fmla="*/ 221895 h 1296795"/>
              <a:gd name="connsiteX15" fmla="*/ 704011 w 958223"/>
              <a:gd name="connsiteY15" fmla="*/ 296540 h 1296795"/>
              <a:gd name="connsiteX16" fmla="*/ 704011 w 958223"/>
              <a:gd name="connsiteY16" fmla="*/ 296540 h 1296795"/>
              <a:gd name="connsiteX17" fmla="*/ 718940 w 958223"/>
              <a:gd name="connsiteY17" fmla="*/ 318934 h 1296795"/>
              <a:gd name="connsiteX18" fmla="*/ 759995 w 958223"/>
              <a:gd name="connsiteY18" fmla="*/ 356256 h 1296795"/>
              <a:gd name="connsiteX19" fmla="*/ 737602 w 958223"/>
              <a:gd name="connsiteY19" fmla="*/ 374917 h 1296795"/>
              <a:gd name="connsiteX20" fmla="*/ 767459 w 958223"/>
              <a:gd name="connsiteY20" fmla="*/ 419704 h 1296795"/>
              <a:gd name="connsiteX21" fmla="*/ 793585 w 958223"/>
              <a:gd name="connsiteY21" fmla="*/ 404775 h 1296795"/>
              <a:gd name="connsiteX22" fmla="*/ 857033 w 958223"/>
              <a:gd name="connsiteY22" fmla="*/ 520475 h 1296795"/>
              <a:gd name="connsiteX23" fmla="*/ 774924 w 958223"/>
              <a:gd name="connsiteY23" fmla="*/ 554065 h 1296795"/>
              <a:gd name="connsiteX24" fmla="*/ 752531 w 958223"/>
              <a:gd name="connsiteY24" fmla="*/ 572726 h 1296795"/>
              <a:gd name="connsiteX25" fmla="*/ 782388 w 958223"/>
              <a:gd name="connsiteY25" fmla="*/ 617513 h 1296795"/>
              <a:gd name="connsiteX26" fmla="*/ 797317 w 958223"/>
              <a:gd name="connsiteY26" fmla="*/ 669765 h 1296795"/>
              <a:gd name="connsiteX27" fmla="*/ 812246 w 958223"/>
              <a:gd name="connsiteY27" fmla="*/ 688426 h 1296795"/>
              <a:gd name="connsiteX28" fmla="*/ 718940 w 958223"/>
              <a:gd name="connsiteY28" fmla="*/ 736945 h 1296795"/>
              <a:gd name="connsiteX29" fmla="*/ 681618 w 958223"/>
              <a:gd name="connsiteY29" fmla="*/ 938486 h 1296795"/>
              <a:gd name="connsiteX30" fmla="*/ 748798 w 958223"/>
              <a:gd name="connsiteY30" fmla="*/ 968344 h 1296795"/>
              <a:gd name="connsiteX31" fmla="*/ 886891 w 958223"/>
              <a:gd name="connsiteY31" fmla="*/ 1031793 h 1296795"/>
              <a:gd name="connsiteX32" fmla="*/ 954072 w 958223"/>
              <a:gd name="connsiteY32" fmla="*/ 1046722 h 1296795"/>
              <a:gd name="connsiteX33" fmla="*/ 771192 w 958223"/>
              <a:gd name="connsiteY33" fmla="*/ 1121366 h 1296795"/>
              <a:gd name="connsiteX34" fmla="*/ 763727 w 958223"/>
              <a:gd name="connsiteY34" fmla="*/ 1121366 h 1296795"/>
              <a:gd name="connsiteX35" fmla="*/ 771192 w 958223"/>
              <a:gd name="connsiteY35" fmla="*/ 1214673 h 1296795"/>
              <a:gd name="connsiteX36" fmla="*/ 681618 w 958223"/>
              <a:gd name="connsiteY36" fmla="*/ 1225869 h 1296795"/>
              <a:gd name="connsiteX37" fmla="*/ 636831 w 958223"/>
              <a:gd name="connsiteY37" fmla="*/ 1259459 h 1296795"/>
              <a:gd name="connsiteX38" fmla="*/ 610705 w 958223"/>
              <a:gd name="connsiteY38" fmla="*/ 1296782 h 1296795"/>
              <a:gd name="connsiteX39" fmla="*/ 613789 w 958223"/>
              <a:gd name="connsiteY39" fmla="*/ 1262982 h 1296795"/>
              <a:gd name="connsiteX40" fmla="*/ 560769 w 958223"/>
              <a:gd name="connsiteY40" fmla="*/ 1203735 h 1296795"/>
              <a:gd name="connsiteX41" fmla="*/ 480077 w 958223"/>
              <a:gd name="connsiteY41" fmla="*/ 1169886 h 1296795"/>
              <a:gd name="connsiteX42" fmla="*/ 390503 w 958223"/>
              <a:gd name="connsiteY42" fmla="*/ 1147492 h 1296795"/>
              <a:gd name="connsiteX43" fmla="*/ 379306 w 958223"/>
              <a:gd name="connsiteY43" fmla="*/ 1061650 h 1296795"/>
              <a:gd name="connsiteX44" fmla="*/ 379306 w 958223"/>
              <a:gd name="connsiteY44" fmla="*/ 1024328 h 1296795"/>
              <a:gd name="connsiteX45" fmla="*/ 312126 w 958223"/>
              <a:gd name="connsiteY45" fmla="*/ 1009399 h 1296795"/>
              <a:gd name="connsiteX46" fmla="*/ 278535 w 958223"/>
              <a:gd name="connsiteY46" fmla="*/ 927290 h 1296795"/>
              <a:gd name="connsiteX47" fmla="*/ 174033 w 958223"/>
              <a:gd name="connsiteY47" fmla="*/ 897432 h 1296795"/>
              <a:gd name="connsiteX48" fmla="*/ 170300 w 958223"/>
              <a:gd name="connsiteY48" fmla="*/ 710819 h 1296795"/>
              <a:gd name="connsiteX49" fmla="*/ 132978 w 958223"/>
              <a:gd name="connsiteY49" fmla="*/ 669765 h 1296795"/>
              <a:gd name="connsiteX50" fmla="*/ 170300 w 958223"/>
              <a:gd name="connsiteY50" fmla="*/ 527939 h 1296795"/>
              <a:gd name="connsiteX51" fmla="*/ 203891 w 958223"/>
              <a:gd name="connsiteY51" fmla="*/ 457027 h 1296795"/>
              <a:gd name="connsiteX52" fmla="*/ 211355 w 958223"/>
              <a:gd name="connsiteY52" fmla="*/ 367453 h 1296795"/>
              <a:gd name="connsiteX53" fmla="*/ 95655 w 958223"/>
              <a:gd name="connsiteY53" fmla="*/ 326398 h 1296795"/>
              <a:gd name="connsiteX54" fmla="*/ 6082 w 958223"/>
              <a:gd name="connsiteY54" fmla="*/ 199502 h 1296795"/>
              <a:gd name="connsiteX55" fmla="*/ 21011 w 958223"/>
              <a:gd name="connsiteY55" fmla="*/ 39015 h 1296795"/>
              <a:gd name="connsiteX56" fmla="*/ 125513 w 958223"/>
              <a:gd name="connsiteY56" fmla="*/ 1693 h 1296795"/>
              <a:gd name="connsiteX57" fmla="*/ 185229 w 958223"/>
              <a:gd name="connsiteY57" fmla="*/ 106196 h 1296795"/>
              <a:gd name="connsiteX0" fmla="*/ 185229 w 958223"/>
              <a:gd name="connsiteY0" fmla="*/ 106196 h 1289468"/>
              <a:gd name="connsiteX1" fmla="*/ 323322 w 958223"/>
              <a:gd name="connsiteY1" fmla="*/ 150983 h 1289468"/>
              <a:gd name="connsiteX2" fmla="*/ 360645 w 958223"/>
              <a:gd name="connsiteY2" fmla="*/ 136054 h 1289468"/>
              <a:gd name="connsiteX3" fmla="*/ 397967 w 958223"/>
              <a:gd name="connsiteY3" fmla="*/ 128589 h 1289468"/>
              <a:gd name="connsiteX4" fmla="*/ 416628 w 958223"/>
              <a:gd name="connsiteY4" fmla="*/ 87535 h 1289468"/>
              <a:gd name="connsiteX5" fmla="*/ 446486 w 958223"/>
              <a:gd name="connsiteY5" fmla="*/ 35283 h 1289468"/>
              <a:gd name="connsiteX6" fmla="*/ 461415 w 958223"/>
              <a:gd name="connsiteY6" fmla="*/ 113660 h 1289468"/>
              <a:gd name="connsiteX7" fmla="*/ 491273 w 958223"/>
              <a:gd name="connsiteY7" fmla="*/ 121125 h 1289468"/>
              <a:gd name="connsiteX8" fmla="*/ 532328 w 958223"/>
              <a:gd name="connsiteY8" fmla="*/ 158447 h 1289468"/>
              <a:gd name="connsiteX9" fmla="*/ 577115 w 958223"/>
              <a:gd name="connsiteY9" fmla="*/ 147250 h 1289468"/>
              <a:gd name="connsiteX10" fmla="*/ 603241 w 958223"/>
              <a:gd name="connsiteY10" fmla="*/ 177108 h 1289468"/>
              <a:gd name="connsiteX11" fmla="*/ 629366 w 958223"/>
              <a:gd name="connsiteY11" fmla="*/ 162179 h 1289468"/>
              <a:gd name="connsiteX12" fmla="*/ 651760 w 958223"/>
              <a:gd name="connsiteY12" fmla="*/ 180841 h 1289468"/>
              <a:gd name="connsiteX13" fmla="*/ 759995 w 958223"/>
              <a:gd name="connsiteY13" fmla="*/ 199502 h 1289468"/>
              <a:gd name="connsiteX14" fmla="*/ 763727 w 958223"/>
              <a:gd name="connsiteY14" fmla="*/ 221895 h 1289468"/>
              <a:gd name="connsiteX15" fmla="*/ 704011 w 958223"/>
              <a:gd name="connsiteY15" fmla="*/ 296540 h 1289468"/>
              <a:gd name="connsiteX16" fmla="*/ 704011 w 958223"/>
              <a:gd name="connsiteY16" fmla="*/ 296540 h 1289468"/>
              <a:gd name="connsiteX17" fmla="*/ 718940 w 958223"/>
              <a:gd name="connsiteY17" fmla="*/ 318934 h 1289468"/>
              <a:gd name="connsiteX18" fmla="*/ 759995 w 958223"/>
              <a:gd name="connsiteY18" fmla="*/ 356256 h 1289468"/>
              <a:gd name="connsiteX19" fmla="*/ 737602 w 958223"/>
              <a:gd name="connsiteY19" fmla="*/ 374917 h 1289468"/>
              <a:gd name="connsiteX20" fmla="*/ 767459 w 958223"/>
              <a:gd name="connsiteY20" fmla="*/ 419704 h 1289468"/>
              <a:gd name="connsiteX21" fmla="*/ 793585 w 958223"/>
              <a:gd name="connsiteY21" fmla="*/ 404775 h 1289468"/>
              <a:gd name="connsiteX22" fmla="*/ 857033 w 958223"/>
              <a:gd name="connsiteY22" fmla="*/ 520475 h 1289468"/>
              <a:gd name="connsiteX23" fmla="*/ 774924 w 958223"/>
              <a:gd name="connsiteY23" fmla="*/ 554065 h 1289468"/>
              <a:gd name="connsiteX24" fmla="*/ 752531 w 958223"/>
              <a:gd name="connsiteY24" fmla="*/ 572726 h 1289468"/>
              <a:gd name="connsiteX25" fmla="*/ 782388 w 958223"/>
              <a:gd name="connsiteY25" fmla="*/ 617513 h 1289468"/>
              <a:gd name="connsiteX26" fmla="*/ 797317 w 958223"/>
              <a:gd name="connsiteY26" fmla="*/ 669765 h 1289468"/>
              <a:gd name="connsiteX27" fmla="*/ 812246 w 958223"/>
              <a:gd name="connsiteY27" fmla="*/ 688426 h 1289468"/>
              <a:gd name="connsiteX28" fmla="*/ 718940 w 958223"/>
              <a:gd name="connsiteY28" fmla="*/ 736945 h 1289468"/>
              <a:gd name="connsiteX29" fmla="*/ 681618 w 958223"/>
              <a:gd name="connsiteY29" fmla="*/ 938486 h 1289468"/>
              <a:gd name="connsiteX30" fmla="*/ 748798 w 958223"/>
              <a:gd name="connsiteY30" fmla="*/ 968344 h 1289468"/>
              <a:gd name="connsiteX31" fmla="*/ 886891 w 958223"/>
              <a:gd name="connsiteY31" fmla="*/ 1031793 h 1289468"/>
              <a:gd name="connsiteX32" fmla="*/ 954072 w 958223"/>
              <a:gd name="connsiteY32" fmla="*/ 1046722 h 1289468"/>
              <a:gd name="connsiteX33" fmla="*/ 771192 w 958223"/>
              <a:gd name="connsiteY33" fmla="*/ 1121366 h 1289468"/>
              <a:gd name="connsiteX34" fmla="*/ 763727 w 958223"/>
              <a:gd name="connsiteY34" fmla="*/ 1121366 h 1289468"/>
              <a:gd name="connsiteX35" fmla="*/ 771192 w 958223"/>
              <a:gd name="connsiteY35" fmla="*/ 1214673 h 1289468"/>
              <a:gd name="connsiteX36" fmla="*/ 681618 w 958223"/>
              <a:gd name="connsiteY36" fmla="*/ 1225869 h 1289468"/>
              <a:gd name="connsiteX37" fmla="*/ 636831 w 958223"/>
              <a:gd name="connsiteY37" fmla="*/ 1259459 h 1289468"/>
              <a:gd name="connsiteX38" fmla="*/ 644934 w 958223"/>
              <a:gd name="connsiteY38" fmla="*/ 1289447 h 1289468"/>
              <a:gd name="connsiteX39" fmla="*/ 613789 w 958223"/>
              <a:gd name="connsiteY39" fmla="*/ 1262982 h 1289468"/>
              <a:gd name="connsiteX40" fmla="*/ 560769 w 958223"/>
              <a:gd name="connsiteY40" fmla="*/ 1203735 h 1289468"/>
              <a:gd name="connsiteX41" fmla="*/ 480077 w 958223"/>
              <a:gd name="connsiteY41" fmla="*/ 1169886 h 1289468"/>
              <a:gd name="connsiteX42" fmla="*/ 390503 w 958223"/>
              <a:gd name="connsiteY42" fmla="*/ 1147492 h 1289468"/>
              <a:gd name="connsiteX43" fmla="*/ 379306 w 958223"/>
              <a:gd name="connsiteY43" fmla="*/ 1061650 h 1289468"/>
              <a:gd name="connsiteX44" fmla="*/ 379306 w 958223"/>
              <a:gd name="connsiteY44" fmla="*/ 1024328 h 1289468"/>
              <a:gd name="connsiteX45" fmla="*/ 312126 w 958223"/>
              <a:gd name="connsiteY45" fmla="*/ 1009399 h 1289468"/>
              <a:gd name="connsiteX46" fmla="*/ 278535 w 958223"/>
              <a:gd name="connsiteY46" fmla="*/ 927290 h 1289468"/>
              <a:gd name="connsiteX47" fmla="*/ 174033 w 958223"/>
              <a:gd name="connsiteY47" fmla="*/ 897432 h 1289468"/>
              <a:gd name="connsiteX48" fmla="*/ 170300 w 958223"/>
              <a:gd name="connsiteY48" fmla="*/ 710819 h 1289468"/>
              <a:gd name="connsiteX49" fmla="*/ 132978 w 958223"/>
              <a:gd name="connsiteY49" fmla="*/ 669765 h 1289468"/>
              <a:gd name="connsiteX50" fmla="*/ 170300 w 958223"/>
              <a:gd name="connsiteY50" fmla="*/ 527939 h 1289468"/>
              <a:gd name="connsiteX51" fmla="*/ 203891 w 958223"/>
              <a:gd name="connsiteY51" fmla="*/ 457027 h 1289468"/>
              <a:gd name="connsiteX52" fmla="*/ 211355 w 958223"/>
              <a:gd name="connsiteY52" fmla="*/ 367453 h 1289468"/>
              <a:gd name="connsiteX53" fmla="*/ 95655 w 958223"/>
              <a:gd name="connsiteY53" fmla="*/ 326398 h 1289468"/>
              <a:gd name="connsiteX54" fmla="*/ 6082 w 958223"/>
              <a:gd name="connsiteY54" fmla="*/ 199502 h 1289468"/>
              <a:gd name="connsiteX55" fmla="*/ 21011 w 958223"/>
              <a:gd name="connsiteY55" fmla="*/ 39015 h 1289468"/>
              <a:gd name="connsiteX56" fmla="*/ 125513 w 958223"/>
              <a:gd name="connsiteY56" fmla="*/ 1693 h 1289468"/>
              <a:gd name="connsiteX57" fmla="*/ 185229 w 958223"/>
              <a:gd name="connsiteY57" fmla="*/ 106196 h 1289468"/>
              <a:gd name="connsiteX0" fmla="*/ 185229 w 958223"/>
              <a:gd name="connsiteY0" fmla="*/ 106196 h 1291909"/>
              <a:gd name="connsiteX1" fmla="*/ 323322 w 958223"/>
              <a:gd name="connsiteY1" fmla="*/ 150983 h 1291909"/>
              <a:gd name="connsiteX2" fmla="*/ 360645 w 958223"/>
              <a:gd name="connsiteY2" fmla="*/ 136054 h 1291909"/>
              <a:gd name="connsiteX3" fmla="*/ 397967 w 958223"/>
              <a:gd name="connsiteY3" fmla="*/ 128589 h 1291909"/>
              <a:gd name="connsiteX4" fmla="*/ 416628 w 958223"/>
              <a:gd name="connsiteY4" fmla="*/ 87535 h 1291909"/>
              <a:gd name="connsiteX5" fmla="*/ 446486 w 958223"/>
              <a:gd name="connsiteY5" fmla="*/ 35283 h 1291909"/>
              <a:gd name="connsiteX6" fmla="*/ 461415 w 958223"/>
              <a:gd name="connsiteY6" fmla="*/ 113660 h 1291909"/>
              <a:gd name="connsiteX7" fmla="*/ 491273 w 958223"/>
              <a:gd name="connsiteY7" fmla="*/ 121125 h 1291909"/>
              <a:gd name="connsiteX8" fmla="*/ 532328 w 958223"/>
              <a:gd name="connsiteY8" fmla="*/ 158447 h 1291909"/>
              <a:gd name="connsiteX9" fmla="*/ 577115 w 958223"/>
              <a:gd name="connsiteY9" fmla="*/ 147250 h 1291909"/>
              <a:gd name="connsiteX10" fmla="*/ 603241 w 958223"/>
              <a:gd name="connsiteY10" fmla="*/ 177108 h 1291909"/>
              <a:gd name="connsiteX11" fmla="*/ 629366 w 958223"/>
              <a:gd name="connsiteY11" fmla="*/ 162179 h 1291909"/>
              <a:gd name="connsiteX12" fmla="*/ 651760 w 958223"/>
              <a:gd name="connsiteY12" fmla="*/ 180841 h 1291909"/>
              <a:gd name="connsiteX13" fmla="*/ 759995 w 958223"/>
              <a:gd name="connsiteY13" fmla="*/ 199502 h 1291909"/>
              <a:gd name="connsiteX14" fmla="*/ 763727 w 958223"/>
              <a:gd name="connsiteY14" fmla="*/ 221895 h 1291909"/>
              <a:gd name="connsiteX15" fmla="*/ 704011 w 958223"/>
              <a:gd name="connsiteY15" fmla="*/ 296540 h 1291909"/>
              <a:gd name="connsiteX16" fmla="*/ 704011 w 958223"/>
              <a:gd name="connsiteY16" fmla="*/ 296540 h 1291909"/>
              <a:gd name="connsiteX17" fmla="*/ 718940 w 958223"/>
              <a:gd name="connsiteY17" fmla="*/ 318934 h 1291909"/>
              <a:gd name="connsiteX18" fmla="*/ 759995 w 958223"/>
              <a:gd name="connsiteY18" fmla="*/ 356256 h 1291909"/>
              <a:gd name="connsiteX19" fmla="*/ 737602 w 958223"/>
              <a:gd name="connsiteY19" fmla="*/ 374917 h 1291909"/>
              <a:gd name="connsiteX20" fmla="*/ 767459 w 958223"/>
              <a:gd name="connsiteY20" fmla="*/ 419704 h 1291909"/>
              <a:gd name="connsiteX21" fmla="*/ 793585 w 958223"/>
              <a:gd name="connsiteY21" fmla="*/ 404775 h 1291909"/>
              <a:gd name="connsiteX22" fmla="*/ 857033 w 958223"/>
              <a:gd name="connsiteY22" fmla="*/ 520475 h 1291909"/>
              <a:gd name="connsiteX23" fmla="*/ 774924 w 958223"/>
              <a:gd name="connsiteY23" fmla="*/ 554065 h 1291909"/>
              <a:gd name="connsiteX24" fmla="*/ 752531 w 958223"/>
              <a:gd name="connsiteY24" fmla="*/ 572726 h 1291909"/>
              <a:gd name="connsiteX25" fmla="*/ 782388 w 958223"/>
              <a:gd name="connsiteY25" fmla="*/ 617513 h 1291909"/>
              <a:gd name="connsiteX26" fmla="*/ 797317 w 958223"/>
              <a:gd name="connsiteY26" fmla="*/ 669765 h 1291909"/>
              <a:gd name="connsiteX27" fmla="*/ 812246 w 958223"/>
              <a:gd name="connsiteY27" fmla="*/ 688426 h 1291909"/>
              <a:gd name="connsiteX28" fmla="*/ 718940 w 958223"/>
              <a:gd name="connsiteY28" fmla="*/ 736945 h 1291909"/>
              <a:gd name="connsiteX29" fmla="*/ 681618 w 958223"/>
              <a:gd name="connsiteY29" fmla="*/ 938486 h 1291909"/>
              <a:gd name="connsiteX30" fmla="*/ 748798 w 958223"/>
              <a:gd name="connsiteY30" fmla="*/ 968344 h 1291909"/>
              <a:gd name="connsiteX31" fmla="*/ 886891 w 958223"/>
              <a:gd name="connsiteY31" fmla="*/ 1031793 h 1291909"/>
              <a:gd name="connsiteX32" fmla="*/ 954072 w 958223"/>
              <a:gd name="connsiteY32" fmla="*/ 1046722 h 1291909"/>
              <a:gd name="connsiteX33" fmla="*/ 771192 w 958223"/>
              <a:gd name="connsiteY33" fmla="*/ 1121366 h 1291909"/>
              <a:gd name="connsiteX34" fmla="*/ 763727 w 958223"/>
              <a:gd name="connsiteY34" fmla="*/ 1121366 h 1291909"/>
              <a:gd name="connsiteX35" fmla="*/ 771192 w 958223"/>
              <a:gd name="connsiteY35" fmla="*/ 1214673 h 1291909"/>
              <a:gd name="connsiteX36" fmla="*/ 681618 w 958223"/>
              <a:gd name="connsiteY36" fmla="*/ 1225869 h 1291909"/>
              <a:gd name="connsiteX37" fmla="*/ 636831 w 958223"/>
              <a:gd name="connsiteY37" fmla="*/ 1259459 h 1291909"/>
              <a:gd name="connsiteX38" fmla="*/ 622929 w 958223"/>
              <a:gd name="connsiteY38" fmla="*/ 1291892 h 1291909"/>
              <a:gd name="connsiteX39" fmla="*/ 613789 w 958223"/>
              <a:gd name="connsiteY39" fmla="*/ 1262982 h 1291909"/>
              <a:gd name="connsiteX40" fmla="*/ 560769 w 958223"/>
              <a:gd name="connsiteY40" fmla="*/ 1203735 h 1291909"/>
              <a:gd name="connsiteX41" fmla="*/ 480077 w 958223"/>
              <a:gd name="connsiteY41" fmla="*/ 1169886 h 1291909"/>
              <a:gd name="connsiteX42" fmla="*/ 390503 w 958223"/>
              <a:gd name="connsiteY42" fmla="*/ 1147492 h 1291909"/>
              <a:gd name="connsiteX43" fmla="*/ 379306 w 958223"/>
              <a:gd name="connsiteY43" fmla="*/ 1061650 h 1291909"/>
              <a:gd name="connsiteX44" fmla="*/ 379306 w 958223"/>
              <a:gd name="connsiteY44" fmla="*/ 1024328 h 1291909"/>
              <a:gd name="connsiteX45" fmla="*/ 312126 w 958223"/>
              <a:gd name="connsiteY45" fmla="*/ 1009399 h 1291909"/>
              <a:gd name="connsiteX46" fmla="*/ 278535 w 958223"/>
              <a:gd name="connsiteY46" fmla="*/ 927290 h 1291909"/>
              <a:gd name="connsiteX47" fmla="*/ 174033 w 958223"/>
              <a:gd name="connsiteY47" fmla="*/ 897432 h 1291909"/>
              <a:gd name="connsiteX48" fmla="*/ 170300 w 958223"/>
              <a:gd name="connsiteY48" fmla="*/ 710819 h 1291909"/>
              <a:gd name="connsiteX49" fmla="*/ 132978 w 958223"/>
              <a:gd name="connsiteY49" fmla="*/ 669765 h 1291909"/>
              <a:gd name="connsiteX50" fmla="*/ 170300 w 958223"/>
              <a:gd name="connsiteY50" fmla="*/ 527939 h 1291909"/>
              <a:gd name="connsiteX51" fmla="*/ 203891 w 958223"/>
              <a:gd name="connsiteY51" fmla="*/ 457027 h 1291909"/>
              <a:gd name="connsiteX52" fmla="*/ 211355 w 958223"/>
              <a:gd name="connsiteY52" fmla="*/ 367453 h 1291909"/>
              <a:gd name="connsiteX53" fmla="*/ 95655 w 958223"/>
              <a:gd name="connsiteY53" fmla="*/ 326398 h 1291909"/>
              <a:gd name="connsiteX54" fmla="*/ 6082 w 958223"/>
              <a:gd name="connsiteY54" fmla="*/ 199502 h 1291909"/>
              <a:gd name="connsiteX55" fmla="*/ 21011 w 958223"/>
              <a:gd name="connsiteY55" fmla="*/ 39015 h 1291909"/>
              <a:gd name="connsiteX56" fmla="*/ 125513 w 958223"/>
              <a:gd name="connsiteY56" fmla="*/ 1693 h 1291909"/>
              <a:gd name="connsiteX57" fmla="*/ 185229 w 958223"/>
              <a:gd name="connsiteY57" fmla="*/ 106196 h 1291909"/>
              <a:gd name="connsiteX0" fmla="*/ 185229 w 958223"/>
              <a:gd name="connsiteY0" fmla="*/ 106196 h 1291909"/>
              <a:gd name="connsiteX1" fmla="*/ 323322 w 958223"/>
              <a:gd name="connsiteY1" fmla="*/ 150983 h 1291909"/>
              <a:gd name="connsiteX2" fmla="*/ 360645 w 958223"/>
              <a:gd name="connsiteY2" fmla="*/ 136054 h 1291909"/>
              <a:gd name="connsiteX3" fmla="*/ 397967 w 958223"/>
              <a:gd name="connsiteY3" fmla="*/ 128589 h 1291909"/>
              <a:gd name="connsiteX4" fmla="*/ 416628 w 958223"/>
              <a:gd name="connsiteY4" fmla="*/ 87535 h 1291909"/>
              <a:gd name="connsiteX5" fmla="*/ 446486 w 958223"/>
              <a:gd name="connsiteY5" fmla="*/ 35283 h 1291909"/>
              <a:gd name="connsiteX6" fmla="*/ 461415 w 958223"/>
              <a:gd name="connsiteY6" fmla="*/ 113660 h 1291909"/>
              <a:gd name="connsiteX7" fmla="*/ 491273 w 958223"/>
              <a:gd name="connsiteY7" fmla="*/ 121125 h 1291909"/>
              <a:gd name="connsiteX8" fmla="*/ 532328 w 958223"/>
              <a:gd name="connsiteY8" fmla="*/ 158447 h 1291909"/>
              <a:gd name="connsiteX9" fmla="*/ 577115 w 958223"/>
              <a:gd name="connsiteY9" fmla="*/ 147250 h 1291909"/>
              <a:gd name="connsiteX10" fmla="*/ 603241 w 958223"/>
              <a:gd name="connsiteY10" fmla="*/ 177108 h 1291909"/>
              <a:gd name="connsiteX11" fmla="*/ 629366 w 958223"/>
              <a:gd name="connsiteY11" fmla="*/ 162179 h 1291909"/>
              <a:gd name="connsiteX12" fmla="*/ 651760 w 958223"/>
              <a:gd name="connsiteY12" fmla="*/ 180841 h 1291909"/>
              <a:gd name="connsiteX13" fmla="*/ 759995 w 958223"/>
              <a:gd name="connsiteY13" fmla="*/ 199502 h 1291909"/>
              <a:gd name="connsiteX14" fmla="*/ 763727 w 958223"/>
              <a:gd name="connsiteY14" fmla="*/ 221895 h 1291909"/>
              <a:gd name="connsiteX15" fmla="*/ 704011 w 958223"/>
              <a:gd name="connsiteY15" fmla="*/ 296540 h 1291909"/>
              <a:gd name="connsiteX16" fmla="*/ 704011 w 958223"/>
              <a:gd name="connsiteY16" fmla="*/ 296540 h 1291909"/>
              <a:gd name="connsiteX17" fmla="*/ 718940 w 958223"/>
              <a:gd name="connsiteY17" fmla="*/ 318934 h 1291909"/>
              <a:gd name="connsiteX18" fmla="*/ 759995 w 958223"/>
              <a:gd name="connsiteY18" fmla="*/ 356256 h 1291909"/>
              <a:gd name="connsiteX19" fmla="*/ 737602 w 958223"/>
              <a:gd name="connsiteY19" fmla="*/ 374917 h 1291909"/>
              <a:gd name="connsiteX20" fmla="*/ 767459 w 958223"/>
              <a:gd name="connsiteY20" fmla="*/ 419704 h 1291909"/>
              <a:gd name="connsiteX21" fmla="*/ 793585 w 958223"/>
              <a:gd name="connsiteY21" fmla="*/ 404775 h 1291909"/>
              <a:gd name="connsiteX22" fmla="*/ 857033 w 958223"/>
              <a:gd name="connsiteY22" fmla="*/ 520475 h 1291909"/>
              <a:gd name="connsiteX23" fmla="*/ 774924 w 958223"/>
              <a:gd name="connsiteY23" fmla="*/ 554065 h 1291909"/>
              <a:gd name="connsiteX24" fmla="*/ 752531 w 958223"/>
              <a:gd name="connsiteY24" fmla="*/ 572726 h 1291909"/>
              <a:gd name="connsiteX25" fmla="*/ 782388 w 958223"/>
              <a:gd name="connsiteY25" fmla="*/ 617513 h 1291909"/>
              <a:gd name="connsiteX26" fmla="*/ 797317 w 958223"/>
              <a:gd name="connsiteY26" fmla="*/ 669765 h 1291909"/>
              <a:gd name="connsiteX27" fmla="*/ 812246 w 958223"/>
              <a:gd name="connsiteY27" fmla="*/ 688426 h 1291909"/>
              <a:gd name="connsiteX28" fmla="*/ 718940 w 958223"/>
              <a:gd name="connsiteY28" fmla="*/ 736945 h 1291909"/>
              <a:gd name="connsiteX29" fmla="*/ 681618 w 958223"/>
              <a:gd name="connsiteY29" fmla="*/ 938486 h 1291909"/>
              <a:gd name="connsiteX30" fmla="*/ 748798 w 958223"/>
              <a:gd name="connsiteY30" fmla="*/ 968344 h 1291909"/>
              <a:gd name="connsiteX31" fmla="*/ 886891 w 958223"/>
              <a:gd name="connsiteY31" fmla="*/ 1031793 h 1291909"/>
              <a:gd name="connsiteX32" fmla="*/ 954072 w 958223"/>
              <a:gd name="connsiteY32" fmla="*/ 1046722 h 1291909"/>
              <a:gd name="connsiteX33" fmla="*/ 771192 w 958223"/>
              <a:gd name="connsiteY33" fmla="*/ 1121366 h 1291909"/>
              <a:gd name="connsiteX34" fmla="*/ 763727 w 958223"/>
              <a:gd name="connsiteY34" fmla="*/ 1121366 h 1291909"/>
              <a:gd name="connsiteX35" fmla="*/ 771192 w 958223"/>
              <a:gd name="connsiteY35" fmla="*/ 1214673 h 1291909"/>
              <a:gd name="connsiteX36" fmla="*/ 666949 w 958223"/>
              <a:gd name="connsiteY36" fmla="*/ 1220979 h 1291909"/>
              <a:gd name="connsiteX37" fmla="*/ 636831 w 958223"/>
              <a:gd name="connsiteY37" fmla="*/ 1259459 h 1291909"/>
              <a:gd name="connsiteX38" fmla="*/ 622929 w 958223"/>
              <a:gd name="connsiteY38" fmla="*/ 1291892 h 1291909"/>
              <a:gd name="connsiteX39" fmla="*/ 613789 w 958223"/>
              <a:gd name="connsiteY39" fmla="*/ 1262982 h 1291909"/>
              <a:gd name="connsiteX40" fmla="*/ 560769 w 958223"/>
              <a:gd name="connsiteY40" fmla="*/ 1203735 h 1291909"/>
              <a:gd name="connsiteX41" fmla="*/ 480077 w 958223"/>
              <a:gd name="connsiteY41" fmla="*/ 1169886 h 1291909"/>
              <a:gd name="connsiteX42" fmla="*/ 390503 w 958223"/>
              <a:gd name="connsiteY42" fmla="*/ 1147492 h 1291909"/>
              <a:gd name="connsiteX43" fmla="*/ 379306 w 958223"/>
              <a:gd name="connsiteY43" fmla="*/ 1061650 h 1291909"/>
              <a:gd name="connsiteX44" fmla="*/ 379306 w 958223"/>
              <a:gd name="connsiteY44" fmla="*/ 1024328 h 1291909"/>
              <a:gd name="connsiteX45" fmla="*/ 312126 w 958223"/>
              <a:gd name="connsiteY45" fmla="*/ 1009399 h 1291909"/>
              <a:gd name="connsiteX46" fmla="*/ 278535 w 958223"/>
              <a:gd name="connsiteY46" fmla="*/ 927290 h 1291909"/>
              <a:gd name="connsiteX47" fmla="*/ 174033 w 958223"/>
              <a:gd name="connsiteY47" fmla="*/ 897432 h 1291909"/>
              <a:gd name="connsiteX48" fmla="*/ 170300 w 958223"/>
              <a:gd name="connsiteY48" fmla="*/ 710819 h 1291909"/>
              <a:gd name="connsiteX49" fmla="*/ 132978 w 958223"/>
              <a:gd name="connsiteY49" fmla="*/ 669765 h 1291909"/>
              <a:gd name="connsiteX50" fmla="*/ 170300 w 958223"/>
              <a:gd name="connsiteY50" fmla="*/ 527939 h 1291909"/>
              <a:gd name="connsiteX51" fmla="*/ 203891 w 958223"/>
              <a:gd name="connsiteY51" fmla="*/ 457027 h 1291909"/>
              <a:gd name="connsiteX52" fmla="*/ 211355 w 958223"/>
              <a:gd name="connsiteY52" fmla="*/ 367453 h 1291909"/>
              <a:gd name="connsiteX53" fmla="*/ 95655 w 958223"/>
              <a:gd name="connsiteY53" fmla="*/ 326398 h 1291909"/>
              <a:gd name="connsiteX54" fmla="*/ 6082 w 958223"/>
              <a:gd name="connsiteY54" fmla="*/ 199502 h 1291909"/>
              <a:gd name="connsiteX55" fmla="*/ 21011 w 958223"/>
              <a:gd name="connsiteY55" fmla="*/ 39015 h 1291909"/>
              <a:gd name="connsiteX56" fmla="*/ 125513 w 958223"/>
              <a:gd name="connsiteY56" fmla="*/ 1693 h 1291909"/>
              <a:gd name="connsiteX57" fmla="*/ 185229 w 958223"/>
              <a:gd name="connsiteY57" fmla="*/ 106196 h 1291909"/>
              <a:gd name="connsiteX0" fmla="*/ 185229 w 958223"/>
              <a:gd name="connsiteY0" fmla="*/ 106196 h 1291909"/>
              <a:gd name="connsiteX1" fmla="*/ 323322 w 958223"/>
              <a:gd name="connsiteY1" fmla="*/ 150983 h 1291909"/>
              <a:gd name="connsiteX2" fmla="*/ 360645 w 958223"/>
              <a:gd name="connsiteY2" fmla="*/ 136054 h 1291909"/>
              <a:gd name="connsiteX3" fmla="*/ 397967 w 958223"/>
              <a:gd name="connsiteY3" fmla="*/ 128589 h 1291909"/>
              <a:gd name="connsiteX4" fmla="*/ 416628 w 958223"/>
              <a:gd name="connsiteY4" fmla="*/ 87535 h 1291909"/>
              <a:gd name="connsiteX5" fmla="*/ 446486 w 958223"/>
              <a:gd name="connsiteY5" fmla="*/ 35283 h 1291909"/>
              <a:gd name="connsiteX6" fmla="*/ 461415 w 958223"/>
              <a:gd name="connsiteY6" fmla="*/ 113660 h 1291909"/>
              <a:gd name="connsiteX7" fmla="*/ 491273 w 958223"/>
              <a:gd name="connsiteY7" fmla="*/ 121125 h 1291909"/>
              <a:gd name="connsiteX8" fmla="*/ 532328 w 958223"/>
              <a:gd name="connsiteY8" fmla="*/ 158447 h 1291909"/>
              <a:gd name="connsiteX9" fmla="*/ 577115 w 958223"/>
              <a:gd name="connsiteY9" fmla="*/ 147250 h 1291909"/>
              <a:gd name="connsiteX10" fmla="*/ 603241 w 958223"/>
              <a:gd name="connsiteY10" fmla="*/ 177108 h 1291909"/>
              <a:gd name="connsiteX11" fmla="*/ 629366 w 958223"/>
              <a:gd name="connsiteY11" fmla="*/ 162179 h 1291909"/>
              <a:gd name="connsiteX12" fmla="*/ 651760 w 958223"/>
              <a:gd name="connsiteY12" fmla="*/ 180841 h 1291909"/>
              <a:gd name="connsiteX13" fmla="*/ 759995 w 958223"/>
              <a:gd name="connsiteY13" fmla="*/ 199502 h 1291909"/>
              <a:gd name="connsiteX14" fmla="*/ 763727 w 958223"/>
              <a:gd name="connsiteY14" fmla="*/ 221895 h 1291909"/>
              <a:gd name="connsiteX15" fmla="*/ 704011 w 958223"/>
              <a:gd name="connsiteY15" fmla="*/ 296540 h 1291909"/>
              <a:gd name="connsiteX16" fmla="*/ 704011 w 958223"/>
              <a:gd name="connsiteY16" fmla="*/ 296540 h 1291909"/>
              <a:gd name="connsiteX17" fmla="*/ 718940 w 958223"/>
              <a:gd name="connsiteY17" fmla="*/ 318934 h 1291909"/>
              <a:gd name="connsiteX18" fmla="*/ 759995 w 958223"/>
              <a:gd name="connsiteY18" fmla="*/ 356256 h 1291909"/>
              <a:gd name="connsiteX19" fmla="*/ 737602 w 958223"/>
              <a:gd name="connsiteY19" fmla="*/ 374917 h 1291909"/>
              <a:gd name="connsiteX20" fmla="*/ 767459 w 958223"/>
              <a:gd name="connsiteY20" fmla="*/ 419704 h 1291909"/>
              <a:gd name="connsiteX21" fmla="*/ 793585 w 958223"/>
              <a:gd name="connsiteY21" fmla="*/ 404775 h 1291909"/>
              <a:gd name="connsiteX22" fmla="*/ 857033 w 958223"/>
              <a:gd name="connsiteY22" fmla="*/ 520475 h 1291909"/>
              <a:gd name="connsiteX23" fmla="*/ 774924 w 958223"/>
              <a:gd name="connsiteY23" fmla="*/ 554065 h 1291909"/>
              <a:gd name="connsiteX24" fmla="*/ 752531 w 958223"/>
              <a:gd name="connsiteY24" fmla="*/ 572726 h 1291909"/>
              <a:gd name="connsiteX25" fmla="*/ 782388 w 958223"/>
              <a:gd name="connsiteY25" fmla="*/ 617513 h 1291909"/>
              <a:gd name="connsiteX26" fmla="*/ 797317 w 958223"/>
              <a:gd name="connsiteY26" fmla="*/ 669765 h 1291909"/>
              <a:gd name="connsiteX27" fmla="*/ 812246 w 958223"/>
              <a:gd name="connsiteY27" fmla="*/ 688426 h 1291909"/>
              <a:gd name="connsiteX28" fmla="*/ 718940 w 958223"/>
              <a:gd name="connsiteY28" fmla="*/ 736945 h 1291909"/>
              <a:gd name="connsiteX29" fmla="*/ 681618 w 958223"/>
              <a:gd name="connsiteY29" fmla="*/ 938486 h 1291909"/>
              <a:gd name="connsiteX30" fmla="*/ 748798 w 958223"/>
              <a:gd name="connsiteY30" fmla="*/ 968344 h 1291909"/>
              <a:gd name="connsiteX31" fmla="*/ 886891 w 958223"/>
              <a:gd name="connsiteY31" fmla="*/ 1031793 h 1291909"/>
              <a:gd name="connsiteX32" fmla="*/ 954072 w 958223"/>
              <a:gd name="connsiteY32" fmla="*/ 1046722 h 1291909"/>
              <a:gd name="connsiteX33" fmla="*/ 771192 w 958223"/>
              <a:gd name="connsiteY33" fmla="*/ 1121366 h 1291909"/>
              <a:gd name="connsiteX34" fmla="*/ 763727 w 958223"/>
              <a:gd name="connsiteY34" fmla="*/ 1121366 h 1291909"/>
              <a:gd name="connsiteX35" fmla="*/ 762929 w 958223"/>
              <a:gd name="connsiteY35" fmla="*/ 1189635 h 1291909"/>
              <a:gd name="connsiteX36" fmla="*/ 771192 w 958223"/>
              <a:gd name="connsiteY36" fmla="*/ 1214673 h 1291909"/>
              <a:gd name="connsiteX37" fmla="*/ 666949 w 958223"/>
              <a:gd name="connsiteY37" fmla="*/ 1220979 h 1291909"/>
              <a:gd name="connsiteX38" fmla="*/ 636831 w 958223"/>
              <a:gd name="connsiteY38" fmla="*/ 1259459 h 1291909"/>
              <a:gd name="connsiteX39" fmla="*/ 622929 w 958223"/>
              <a:gd name="connsiteY39" fmla="*/ 1291892 h 1291909"/>
              <a:gd name="connsiteX40" fmla="*/ 613789 w 958223"/>
              <a:gd name="connsiteY40" fmla="*/ 1262982 h 1291909"/>
              <a:gd name="connsiteX41" fmla="*/ 560769 w 958223"/>
              <a:gd name="connsiteY41" fmla="*/ 1203735 h 1291909"/>
              <a:gd name="connsiteX42" fmla="*/ 480077 w 958223"/>
              <a:gd name="connsiteY42" fmla="*/ 1169886 h 1291909"/>
              <a:gd name="connsiteX43" fmla="*/ 390503 w 958223"/>
              <a:gd name="connsiteY43" fmla="*/ 1147492 h 1291909"/>
              <a:gd name="connsiteX44" fmla="*/ 379306 w 958223"/>
              <a:gd name="connsiteY44" fmla="*/ 1061650 h 1291909"/>
              <a:gd name="connsiteX45" fmla="*/ 379306 w 958223"/>
              <a:gd name="connsiteY45" fmla="*/ 1024328 h 1291909"/>
              <a:gd name="connsiteX46" fmla="*/ 312126 w 958223"/>
              <a:gd name="connsiteY46" fmla="*/ 1009399 h 1291909"/>
              <a:gd name="connsiteX47" fmla="*/ 278535 w 958223"/>
              <a:gd name="connsiteY47" fmla="*/ 927290 h 1291909"/>
              <a:gd name="connsiteX48" fmla="*/ 174033 w 958223"/>
              <a:gd name="connsiteY48" fmla="*/ 897432 h 1291909"/>
              <a:gd name="connsiteX49" fmla="*/ 170300 w 958223"/>
              <a:gd name="connsiteY49" fmla="*/ 710819 h 1291909"/>
              <a:gd name="connsiteX50" fmla="*/ 132978 w 958223"/>
              <a:gd name="connsiteY50" fmla="*/ 669765 h 1291909"/>
              <a:gd name="connsiteX51" fmla="*/ 170300 w 958223"/>
              <a:gd name="connsiteY51" fmla="*/ 527939 h 1291909"/>
              <a:gd name="connsiteX52" fmla="*/ 203891 w 958223"/>
              <a:gd name="connsiteY52" fmla="*/ 457027 h 1291909"/>
              <a:gd name="connsiteX53" fmla="*/ 211355 w 958223"/>
              <a:gd name="connsiteY53" fmla="*/ 367453 h 1291909"/>
              <a:gd name="connsiteX54" fmla="*/ 95655 w 958223"/>
              <a:gd name="connsiteY54" fmla="*/ 326398 h 1291909"/>
              <a:gd name="connsiteX55" fmla="*/ 6082 w 958223"/>
              <a:gd name="connsiteY55" fmla="*/ 199502 h 1291909"/>
              <a:gd name="connsiteX56" fmla="*/ 21011 w 958223"/>
              <a:gd name="connsiteY56" fmla="*/ 39015 h 1291909"/>
              <a:gd name="connsiteX57" fmla="*/ 125513 w 958223"/>
              <a:gd name="connsiteY57" fmla="*/ 1693 h 1291909"/>
              <a:gd name="connsiteX58" fmla="*/ 185229 w 958223"/>
              <a:gd name="connsiteY58" fmla="*/ 106196 h 1291909"/>
              <a:gd name="connsiteX0" fmla="*/ 185229 w 954119"/>
              <a:gd name="connsiteY0" fmla="*/ 106196 h 1291909"/>
              <a:gd name="connsiteX1" fmla="*/ 323322 w 954119"/>
              <a:gd name="connsiteY1" fmla="*/ 150983 h 1291909"/>
              <a:gd name="connsiteX2" fmla="*/ 360645 w 954119"/>
              <a:gd name="connsiteY2" fmla="*/ 136054 h 1291909"/>
              <a:gd name="connsiteX3" fmla="*/ 397967 w 954119"/>
              <a:gd name="connsiteY3" fmla="*/ 128589 h 1291909"/>
              <a:gd name="connsiteX4" fmla="*/ 416628 w 954119"/>
              <a:gd name="connsiteY4" fmla="*/ 87535 h 1291909"/>
              <a:gd name="connsiteX5" fmla="*/ 446486 w 954119"/>
              <a:gd name="connsiteY5" fmla="*/ 35283 h 1291909"/>
              <a:gd name="connsiteX6" fmla="*/ 461415 w 954119"/>
              <a:gd name="connsiteY6" fmla="*/ 113660 h 1291909"/>
              <a:gd name="connsiteX7" fmla="*/ 491273 w 954119"/>
              <a:gd name="connsiteY7" fmla="*/ 121125 h 1291909"/>
              <a:gd name="connsiteX8" fmla="*/ 532328 w 954119"/>
              <a:gd name="connsiteY8" fmla="*/ 158447 h 1291909"/>
              <a:gd name="connsiteX9" fmla="*/ 577115 w 954119"/>
              <a:gd name="connsiteY9" fmla="*/ 147250 h 1291909"/>
              <a:gd name="connsiteX10" fmla="*/ 603241 w 954119"/>
              <a:gd name="connsiteY10" fmla="*/ 177108 h 1291909"/>
              <a:gd name="connsiteX11" fmla="*/ 629366 w 954119"/>
              <a:gd name="connsiteY11" fmla="*/ 162179 h 1291909"/>
              <a:gd name="connsiteX12" fmla="*/ 651760 w 954119"/>
              <a:gd name="connsiteY12" fmla="*/ 180841 h 1291909"/>
              <a:gd name="connsiteX13" fmla="*/ 759995 w 954119"/>
              <a:gd name="connsiteY13" fmla="*/ 199502 h 1291909"/>
              <a:gd name="connsiteX14" fmla="*/ 763727 w 954119"/>
              <a:gd name="connsiteY14" fmla="*/ 221895 h 1291909"/>
              <a:gd name="connsiteX15" fmla="*/ 704011 w 954119"/>
              <a:gd name="connsiteY15" fmla="*/ 296540 h 1291909"/>
              <a:gd name="connsiteX16" fmla="*/ 704011 w 954119"/>
              <a:gd name="connsiteY16" fmla="*/ 296540 h 1291909"/>
              <a:gd name="connsiteX17" fmla="*/ 718940 w 954119"/>
              <a:gd name="connsiteY17" fmla="*/ 318934 h 1291909"/>
              <a:gd name="connsiteX18" fmla="*/ 759995 w 954119"/>
              <a:gd name="connsiteY18" fmla="*/ 356256 h 1291909"/>
              <a:gd name="connsiteX19" fmla="*/ 737602 w 954119"/>
              <a:gd name="connsiteY19" fmla="*/ 374917 h 1291909"/>
              <a:gd name="connsiteX20" fmla="*/ 767459 w 954119"/>
              <a:gd name="connsiteY20" fmla="*/ 419704 h 1291909"/>
              <a:gd name="connsiteX21" fmla="*/ 793585 w 954119"/>
              <a:gd name="connsiteY21" fmla="*/ 404775 h 1291909"/>
              <a:gd name="connsiteX22" fmla="*/ 857033 w 954119"/>
              <a:gd name="connsiteY22" fmla="*/ 520475 h 1291909"/>
              <a:gd name="connsiteX23" fmla="*/ 774924 w 954119"/>
              <a:gd name="connsiteY23" fmla="*/ 554065 h 1291909"/>
              <a:gd name="connsiteX24" fmla="*/ 752531 w 954119"/>
              <a:gd name="connsiteY24" fmla="*/ 572726 h 1291909"/>
              <a:gd name="connsiteX25" fmla="*/ 782388 w 954119"/>
              <a:gd name="connsiteY25" fmla="*/ 617513 h 1291909"/>
              <a:gd name="connsiteX26" fmla="*/ 797317 w 954119"/>
              <a:gd name="connsiteY26" fmla="*/ 669765 h 1291909"/>
              <a:gd name="connsiteX27" fmla="*/ 812246 w 954119"/>
              <a:gd name="connsiteY27" fmla="*/ 688426 h 1291909"/>
              <a:gd name="connsiteX28" fmla="*/ 718940 w 954119"/>
              <a:gd name="connsiteY28" fmla="*/ 736945 h 1291909"/>
              <a:gd name="connsiteX29" fmla="*/ 681618 w 954119"/>
              <a:gd name="connsiteY29" fmla="*/ 938486 h 1291909"/>
              <a:gd name="connsiteX30" fmla="*/ 748798 w 954119"/>
              <a:gd name="connsiteY30" fmla="*/ 968344 h 1291909"/>
              <a:gd name="connsiteX31" fmla="*/ 886891 w 954119"/>
              <a:gd name="connsiteY31" fmla="*/ 1031793 h 1291909"/>
              <a:gd name="connsiteX32" fmla="*/ 954072 w 954119"/>
              <a:gd name="connsiteY32" fmla="*/ 1046722 h 1291909"/>
              <a:gd name="connsiteX33" fmla="*/ 877840 w 954119"/>
              <a:gd name="connsiteY33" fmla="*/ 1099173 h 1291909"/>
              <a:gd name="connsiteX34" fmla="*/ 771192 w 954119"/>
              <a:gd name="connsiteY34" fmla="*/ 1121366 h 1291909"/>
              <a:gd name="connsiteX35" fmla="*/ 763727 w 954119"/>
              <a:gd name="connsiteY35" fmla="*/ 1121366 h 1291909"/>
              <a:gd name="connsiteX36" fmla="*/ 762929 w 954119"/>
              <a:gd name="connsiteY36" fmla="*/ 1189635 h 1291909"/>
              <a:gd name="connsiteX37" fmla="*/ 771192 w 954119"/>
              <a:gd name="connsiteY37" fmla="*/ 1214673 h 1291909"/>
              <a:gd name="connsiteX38" fmla="*/ 666949 w 954119"/>
              <a:gd name="connsiteY38" fmla="*/ 1220979 h 1291909"/>
              <a:gd name="connsiteX39" fmla="*/ 636831 w 954119"/>
              <a:gd name="connsiteY39" fmla="*/ 1259459 h 1291909"/>
              <a:gd name="connsiteX40" fmla="*/ 622929 w 954119"/>
              <a:gd name="connsiteY40" fmla="*/ 1291892 h 1291909"/>
              <a:gd name="connsiteX41" fmla="*/ 613789 w 954119"/>
              <a:gd name="connsiteY41" fmla="*/ 1262982 h 1291909"/>
              <a:gd name="connsiteX42" fmla="*/ 560769 w 954119"/>
              <a:gd name="connsiteY42" fmla="*/ 1203735 h 1291909"/>
              <a:gd name="connsiteX43" fmla="*/ 480077 w 954119"/>
              <a:gd name="connsiteY43" fmla="*/ 1169886 h 1291909"/>
              <a:gd name="connsiteX44" fmla="*/ 390503 w 954119"/>
              <a:gd name="connsiteY44" fmla="*/ 1147492 h 1291909"/>
              <a:gd name="connsiteX45" fmla="*/ 379306 w 954119"/>
              <a:gd name="connsiteY45" fmla="*/ 1061650 h 1291909"/>
              <a:gd name="connsiteX46" fmla="*/ 379306 w 954119"/>
              <a:gd name="connsiteY46" fmla="*/ 1024328 h 1291909"/>
              <a:gd name="connsiteX47" fmla="*/ 312126 w 954119"/>
              <a:gd name="connsiteY47" fmla="*/ 1009399 h 1291909"/>
              <a:gd name="connsiteX48" fmla="*/ 278535 w 954119"/>
              <a:gd name="connsiteY48" fmla="*/ 927290 h 1291909"/>
              <a:gd name="connsiteX49" fmla="*/ 174033 w 954119"/>
              <a:gd name="connsiteY49" fmla="*/ 897432 h 1291909"/>
              <a:gd name="connsiteX50" fmla="*/ 170300 w 954119"/>
              <a:gd name="connsiteY50" fmla="*/ 710819 h 1291909"/>
              <a:gd name="connsiteX51" fmla="*/ 132978 w 954119"/>
              <a:gd name="connsiteY51" fmla="*/ 669765 h 1291909"/>
              <a:gd name="connsiteX52" fmla="*/ 170300 w 954119"/>
              <a:gd name="connsiteY52" fmla="*/ 527939 h 1291909"/>
              <a:gd name="connsiteX53" fmla="*/ 203891 w 954119"/>
              <a:gd name="connsiteY53" fmla="*/ 457027 h 1291909"/>
              <a:gd name="connsiteX54" fmla="*/ 211355 w 954119"/>
              <a:gd name="connsiteY54" fmla="*/ 367453 h 1291909"/>
              <a:gd name="connsiteX55" fmla="*/ 95655 w 954119"/>
              <a:gd name="connsiteY55" fmla="*/ 326398 h 1291909"/>
              <a:gd name="connsiteX56" fmla="*/ 6082 w 954119"/>
              <a:gd name="connsiteY56" fmla="*/ 199502 h 1291909"/>
              <a:gd name="connsiteX57" fmla="*/ 21011 w 954119"/>
              <a:gd name="connsiteY57" fmla="*/ 39015 h 1291909"/>
              <a:gd name="connsiteX58" fmla="*/ 125513 w 954119"/>
              <a:gd name="connsiteY58" fmla="*/ 1693 h 1291909"/>
              <a:gd name="connsiteX59" fmla="*/ 185229 w 954119"/>
              <a:gd name="connsiteY59" fmla="*/ 106196 h 1291909"/>
              <a:gd name="connsiteX0" fmla="*/ 185229 w 954119"/>
              <a:gd name="connsiteY0" fmla="*/ 106196 h 1291909"/>
              <a:gd name="connsiteX1" fmla="*/ 323322 w 954119"/>
              <a:gd name="connsiteY1" fmla="*/ 150983 h 1291909"/>
              <a:gd name="connsiteX2" fmla="*/ 360645 w 954119"/>
              <a:gd name="connsiteY2" fmla="*/ 136054 h 1291909"/>
              <a:gd name="connsiteX3" fmla="*/ 397967 w 954119"/>
              <a:gd name="connsiteY3" fmla="*/ 128589 h 1291909"/>
              <a:gd name="connsiteX4" fmla="*/ 416628 w 954119"/>
              <a:gd name="connsiteY4" fmla="*/ 87535 h 1291909"/>
              <a:gd name="connsiteX5" fmla="*/ 446486 w 954119"/>
              <a:gd name="connsiteY5" fmla="*/ 35283 h 1291909"/>
              <a:gd name="connsiteX6" fmla="*/ 461415 w 954119"/>
              <a:gd name="connsiteY6" fmla="*/ 113660 h 1291909"/>
              <a:gd name="connsiteX7" fmla="*/ 491273 w 954119"/>
              <a:gd name="connsiteY7" fmla="*/ 121125 h 1291909"/>
              <a:gd name="connsiteX8" fmla="*/ 532328 w 954119"/>
              <a:gd name="connsiteY8" fmla="*/ 158447 h 1291909"/>
              <a:gd name="connsiteX9" fmla="*/ 577115 w 954119"/>
              <a:gd name="connsiteY9" fmla="*/ 147250 h 1291909"/>
              <a:gd name="connsiteX10" fmla="*/ 603241 w 954119"/>
              <a:gd name="connsiteY10" fmla="*/ 177108 h 1291909"/>
              <a:gd name="connsiteX11" fmla="*/ 629366 w 954119"/>
              <a:gd name="connsiteY11" fmla="*/ 162179 h 1291909"/>
              <a:gd name="connsiteX12" fmla="*/ 651760 w 954119"/>
              <a:gd name="connsiteY12" fmla="*/ 180841 h 1291909"/>
              <a:gd name="connsiteX13" fmla="*/ 759995 w 954119"/>
              <a:gd name="connsiteY13" fmla="*/ 199502 h 1291909"/>
              <a:gd name="connsiteX14" fmla="*/ 763727 w 954119"/>
              <a:gd name="connsiteY14" fmla="*/ 221895 h 1291909"/>
              <a:gd name="connsiteX15" fmla="*/ 704011 w 954119"/>
              <a:gd name="connsiteY15" fmla="*/ 296540 h 1291909"/>
              <a:gd name="connsiteX16" fmla="*/ 704011 w 954119"/>
              <a:gd name="connsiteY16" fmla="*/ 296540 h 1291909"/>
              <a:gd name="connsiteX17" fmla="*/ 718940 w 954119"/>
              <a:gd name="connsiteY17" fmla="*/ 318934 h 1291909"/>
              <a:gd name="connsiteX18" fmla="*/ 759995 w 954119"/>
              <a:gd name="connsiteY18" fmla="*/ 356256 h 1291909"/>
              <a:gd name="connsiteX19" fmla="*/ 737602 w 954119"/>
              <a:gd name="connsiteY19" fmla="*/ 374917 h 1291909"/>
              <a:gd name="connsiteX20" fmla="*/ 767459 w 954119"/>
              <a:gd name="connsiteY20" fmla="*/ 419704 h 1291909"/>
              <a:gd name="connsiteX21" fmla="*/ 793585 w 954119"/>
              <a:gd name="connsiteY21" fmla="*/ 404775 h 1291909"/>
              <a:gd name="connsiteX22" fmla="*/ 857033 w 954119"/>
              <a:gd name="connsiteY22" fmla="*/ 520475 h 1291909"/>
              <a:gd name="connsiteX23" fmla="*/ 774924 w 954119"/>
              <a:gd name="connsiteY23" fmla="*/ 554065 h 1291909"/>
              <a:gd name="connsiteX24" fmla="*/ 752531 w 954119"/>
              <a:gd name="connsiteY24" fmla="*/ 572726 h 1291909"/>
              <a:gd name="connsiteX25" fmla="*/ 782388 w 954119"/>
              <a:gd name="connsiteY25" fmla="*/ 617513 h 1291909"/>
              <a:gd name="connsiteX26" fmla="*/ 797317 w 954119"/>
              <a:gd name="connsiteY26" fmla="*/ 669765 h 1291909"/>
              <a:gd name="connsiteX27" fmla="*/ 812246 w 954119"/>
              <a:gd name="connsiteY27" fmla="*/ 688426 h 1291909"/>
              <a:gd name="connsiteX28" fmla="*/ 718940 w 954119"/>
              <a:gd name="connsiteY28" fmla="*/ 736945 h 1291909"/>
              <a:gd name="connsiteX29" fmla="*/ 681618 w 954119"/>
              <a:gd name="connsiteY29" fmla="*/ 938486 h 1291909"/>
              <a:gd name="connsiteX30" fmla="*/ 718920 w 954119"/>
              <a:gd name="connsiteY30" fmla="*/ 942698 h 1291909"/>
              <a:gd name="connsiteX31" fmla="*/ 748798 w 954119"/>
              <a:gd name="connsiteY31" fmla="*/ 968344 h 1291909"/>
              <a:gd name="connsiteX32" fmla="*/ 886891 w 954119"/>
              <a:gd name="connsiteY32" fmla="*/ 1031793 h 1291909"/>
              <a:gd name="connsiteX33" fmla="*/ 954072 w 954119"/>
              <a:gd name="connsiteY33" fmla="*/ 1046722 h 1291909"/>
              <a:gd name="connsiteX34" fmla="*/ 877840 w 954119"/>
              <a:gd name="connsiteY34" fmla="*/ 1099173 h 1291909"/>
              <a:gd name="connsiteX35" fmla="*/ 771192 w 954119"/>
              <a:gd name="connsiteY35" fmla="*/ 1121366 h 1291909"/>
              <a:gd name="connsiteX36" fmla="*/ 763727 w 954119"/>
              <a:gd name="connsiteY36" fmla="*/ 1121366 h 1291909"/>
              <a:gd name="connsiteX37" fmla="*/ 762929 w 954119"/>
              <a:gd name="connsiteY37" fmla="*/ 1189635 h 1291909"/>
              <a:gd name="connsiteX38" fmla="*/ 771192 w 954119"/>
              <a:gd name="connsiteY38" fmla="*/ 1214673 h 1291909"/>
              <a:gd name="connsiteX39" fmla="*/ 666949 w 954119"/>
              <a:gd name="connsiteY39" fmla="*/ 1220979 h 1291909"/>
              <a:gd name="connsiteX40" fmla="*/ 636831 w 954119"/>
              <a:gd name="connsiteY40" fmla="*/ 1259459 h 1291909"/>
              <a:gd name="connsiteX41" fmla="*/ 622929 w 954119"/>
              <a:gd name="connsiteY41" fmla="*/ 1291892 h 1291909"/>
              <a:gd name="connsiteX42" fmla="*/ 613789 w 954119"/>
              <a:gd name="connsiteY42" fmla="*/ 1262982 h 1291909"/>
              <a:gd name="connsiteX43" fmla="*/ 560769 w 954119"/>
              <a:gd name="connsiteY43" fmla="*/ 1203735 h 1291909"/>
              <a:gd name="connsiteX44" fmla="*/ 480077 w 954119"/>
              <a:gd name="connsiteY44" fmla="*/ 1169886 h 1291909"/>
              <a:gd name="connsiteX45" fmla="*/ 390503 w 954119"/>
              <a:gd name="connsiteY45" fmla="*/ 1147492 h 1291909"/>
              <a:gd name="connsiteX46" fmla="*/ 379306 w 954119"/>
              <a:gd name="connsiteY46" fmla="*/ 1061650 h 1291909"/>
              <a:gd name="connsiteX47" fmla="*/ 379306 w 954119"/>
              <a:gd name="connsiteY47" fmla="*/ 1024328 h 1291909"/>
              <a:gd name="connsiteX48" fmla="*/ 312126 w 954119"/>
              <a:gd name="connsiteY48" fmla="*/ 1009399 h 1291909"/>
              <a:gd name="connsiteX49" fmla="*/ 278535 w 954119"/>
              <a:gd name="connsiteY49" fmla="*/ 927290 h 1291909"/>
              <a:gd name="connsiteX50" fmla="*/ 174033 w 954119"/>
              <a:gd name="connsiteY50" fmla="*/ 897432 h 1291909"/>
              <a:gd name="connsiteX51" fmla="*/ 170300 w 954119"/>
              <a:gd name="connsiteY51" fmla="*/ 710819 h 1291909"/>
              <a:gd name="connsiteX52" fmla="*/ 132978 w 954119"/>
              <a:gd name="connsiteY52" fmla="*/ 669765 h 1291909"/>
              <a:gd name="connsiteX53" fmla="*/ 170300 w 954119"/>
              <a:gd name="connsiteY53" fmla="*/ 527939 h 1291909"/>
              <a:gd name="connsiteX54" fmla="*/ 203891 w 954119"/>
              <a:gd name="connsiteY54" fmla="*/ 457027 h 1291909"/>
              <a:gd name="connsiteX55" fmla="*/ 211355 w 954119"/>
              <a:gd name="connsiteY55" fmla="*/ 367453 h 1291909"/>
              <a:gd name="connsiteX56" fmla="*/ 95655 w 954119"/>
              <a:gd name="connsiteY56" fmla="*/ 326398 h 1291909"/>
              <a:gd name="connsiteX57" fmla="*/ 6082 w 954119"/>
              <a:gd name="connsiteY57" fmla="*/ 199502 h 1291909"/>
              <a:gd name="connsiteX58" fmla="*/ 21011 w 954119"/>
              <a:gd name="connsiteY58" fmla="*/ 39015 h 1291909"/>
              <a:gd name="connsiteX59" fmla="*/ 125513 w 954119"/>
              <a:gd name="connsiteY59" fmla="*/ 1693 h 1291909"/>
              <a:gd name="connsiteX60" fmla="*/ 185229 w 954119"/>
              <a:gd name="connsiteY60" fmla="*/ 106196 h 1291909"/>
              <a:gd name="connsiteX0" fmla="*/ 185229 w 954112"/>
              <a:gd name="connsiteY0" fmla="*/ 106196 h 1291909"/>
              <a:gd name="connsiteX1" fmla="*/ 323322 w 954112"/>
              <a:gd name="connsiteY1" fmla="*/ 150983 h 1291909"/>
              <a:gd name="connsiteX2" fmla="*/ 360645 w 954112"/>
              <a:gd name="connsiteY2" fmla="*/ 136054 h 1291909"/>
              <a:gd name="connsiteX3" fmla="*/ 397967 w 954112"/>
              <a:gd name="connsiteY3" fmla="*/ 128589 h 1291909"/>
              <a:gd name="connsiteX4" fmla="*/ 416628 w 954112"/>
              <a:gd name="connsiteY4" fmla="*/ 87535 h 1291909"/>
              <a:gd name="connsiteX5" fmla="*/ 446486 w 954112"/>
              <a:gd name="connsiteY5" fmla="*/ 35283 h 1291909"/>
              <a:gd name="connsiteX6" fmla="*/ 461415 w 954112"/>
              <a:gd name="connsiteY6" fmla="*/ 113660 h 1291909"/>
              <a:gd name="connsiteX7" fmla="*/ 491273 w 954112"/>
              <a:gd name="connsiteY7" fmla="*/ 121125 h 1291909"/>
              <a:gd name="connsiteX8" fmla="*/ 532328 w 954112"/>
              <a:gd name="connsiteY8" fmla="*/ 158447 h 1291909"/>
              <a:gd name="connsiteX9" fmla="*/ 577115 w 954112"/>
              <a:gd name="connsiteY9" fmla="*/ 147250 h 1291909"/>
              <a:gd name="connsiteX10" fmla="*/ 603241 w 954112"/>
              <a:gd name="connsiteY10" fmla="*/ 177108 h 1291909"/>
              <a:gd name="connsiteX11" fmla="*/ 629366 w 954112"/>
              <a:gd name="connsiteY11" fmla="*/ 162179 h 1291909"/>
              <a:gd name="connsiteX12" fmla="*/ 651760 w 954112"/>
              <a:gd name="connsiteY12" fmla="*/ 180841 h 1291909"/>
              <a:gd name="connsiteX13" fmla="*/ 759995 w 954112"/>
              <a:gd name="connsiteY13" fmla="*/ 199502 h 1291909"/>
              <a:gd name="connsiteX14" fmla="*/ 763727 w 954112"/>
              <a:gd name="connsiteY14" fmla="*/ 221895 h 1291909"/>
              <a:gd name="connsiteX15" fmla="*/ 704011 w 954112"/>
              <a:gd name="connsiteY15" fmla="*/ 296540 h 1291909"/>
              <a:gd name="connsiteX16" fmla="*/ 704011 w 954112"/>
              <a:gd name="connsiteY16" fmla="*/ 296540 h 1291909"/>
              <a:gd name="connsiteX17" fmla="*/ 718940 w 954112"/>
              <a:gd name="connsiteY17" fmla="*/ 318934 h 1291909"/>
              <a:gd name="connsiteX18" fmla="*/ 759995 w 954112"/>
              <a:gd name="connsiteY18" fmla="*/ 356256 h 1291909"/>
              <a:gd name="connsiteX19" fmla="*/ 737602 w 954112"/>
              <a:gd name="connsiteY19" fmla="*/ 374917 h 1291909"/>
              <a:gd name="connsiteX20" fmla="*/ 767459 w 954112"/>
              <a:gd name="connsiteY20" fmla="*/ 419704 h 1291909"/>
              <a:gd name="connsiteX21" fmla="*/ 793585 w 954112"/>
              <a:gd name="connsiteY21" fmla="*/ 404775 h 1291909"/>
              <a:gd name="connsiteX22" fmla="*/ 857033 w 954112"/>
              <a:gd name="connsiteY22" fmla="*/ 520475 h 1291909"/>
              <a:gd name="connsiteX23" fmla="*/ 774924 w 954112"/>
              <a:gd name="connsiteY23" fmla="*/ 554065 h 1291909"/>
              <a:gd name="connsiteX24" fmla="*/ 752531 w 954112"/>
              <a:gd name="connsiteY24" fmla="*/ 572726 h 1291909"/>
              <a:gd name="connsiteX25" fmla="*/ 782388 w 954112"/>
              <a:gd name="connsiteY25" fmla="*/ 617513 h 1291909"/>
              <a:gd name="connsiteX26" fmla="*/ 797317 w 954112"/>
              <a:gd name="connsiteY26" fmla="*/ 669765 h 1291909"/>
              <a:gd name="connsiteX27" fmla="*/ 812246 w 954112"/>
              <a:gd name="connsiteY27" fmla="*/ 688426 h 1291909"/>
              <a:gd name="connsiteX28" fmla="*/ 718940 w 954112"/>
              <a:gd name="connsiteY28" fmla="*/ 736945 h 1291909"/>
              <a:gd name="connsiteX29" fmla="*/ 681618 w 954112"/>
              <a:gd name="connsiteY29" fmla="*/ 938486 h 1291909"/>
              <a:gd name="connsiteX30" fmla="*/ 718920 w 954112"/>
              <a:gd name="connsiteY30" fmla="*/ 942698 h 1291909"/>
              <a:gd name="connsiteX31" fmla="*/ 748798 w 954112"/>
              <a:gd name="connsiteY31" fmla="*/ 968344 h 1291909"/>
              <a:gd name="connsiteX32" fmla="*/ 787378 w 954112"/>
              <a:gd name="connsiteY32" fmla="*/ 964702 h 1291909"/>
              <a:gd name="connsiteX33" fmla="*/ 886891 w 954112"/>
              <a:gd name="connsiteY33" fmla="*/ 1031793 h 1291909"/>
              <a:gd name="connsiteX34" fmla="*/ 954072 w 954112"/>
              <a:gd name="connsiteY34" fmla="*/ 1046722 h 1291909"/>
              <a:gd name="connsiteX35" fmla="*/ 877840 w 954112"/>
              <a:gd name="connsiteY35" fmla="*/ 1099173 h 1291909"/>
              <a:gd name="connsiteX36" fmla="*/ 771192 w 954112"/>
              <a:gd name="connsiteY36" fmla="*/ 1121366 h 1291909"/>
              <a:gd name="connsiteX37" fmla="*/ 763727 w 954112"/>
              <a:gd name="connsiteY37" fmla="*/ 1121366 h 1291909"/>
              <a:gd name="connsiteX38" fmla="*/ 762929 w 954112"/>
              <a:gd name="connsiteY38" fmla="*/ 1189635 h 1291909"/>
              <a:gd name="connsiteX39" fmla="*/ 771192 w 954112"/>
              <a:gd name="connsiteY39" fmla="*/ 1214673 h 1291909"/>
              <a:gd name="connsiteX40" fmla="*/ 666949 w 954112"/>
              <a:gd name="connsiteY40" fmla="*/ 1220979 h 1291909"/>
              <a:gd name="connsiteX41" fmla="*/ 636831 w 954112"/>
              <a:gd name="connsiteY41" fmla="*/ 1259459 h 1291909"/>
              <a:gd name="connsiteX42" fmla="*/ 622929 w 954112"/>
              <a:gd name="connsiteY42" fmla="*/ 1291892 h 1291909"/>
              <a:gd name="connsiteX43" fmla="*/ 613789 w 954112"/>
              <a:gd name="connsiteY43" fmla="*/ 1262982 h 1291909"/>
              <a:gd name="connsiteX44" fmla="*/ 560769 w 954112"/>
              <a:gd name="connsiteY44" fmla="*/ 1203735 h 1291909"/>
              <a:gd name="connsiteX45" fmla="*/ 480077 w 954112"/>
              <a:gd name="connsiteY45" fmla="*/ 1169886 h 1291909"/>
              <a:gd name="connsiteX46" fmla="*/ 390503 w 954112"/>
              <a:gd name="connsiteY46" fmla="*/ 1147492 h 1291909"/>
              <a:gd name="connsiteX47" fmla="*/ 379306 w 954112"/>
              <a:gd name="connsiteY47" fmla="*/ 1061650 h 1291909"/>
              <a:gd name="connsiteX48" fmla="*/ 379306 w 954112"/>
              <a:gd name="connsiteY48" fmla="*/ 1024328 h 1291909"/>
              <a:gd name="connsiteX49" fmla="*/ 312126 w 954112"/>
              <a:gd name="connsiteY49" fmla="*/ 1009399 h 1291909"/>
              <a:gd name="connsiteX50" fmla="*/ 278535 w 954112"/>
              <a:gd name="connsiteY50" fmla="*/ 927290 h 1291909"/>
              <a:gd name="connsiteX51" fmla="*/ 174033 w 954112"/>
              <a:gd name="connsiteY51" fmla="*/ 897432 h 1291909"/>
              <a:gd name="connsiteX52" fmla="*/ 170300 w 954112"/>
              <a:gd name="connsiteY52" fmla="*/ 710819 h 1291909"/>
              <a:gd name="connsiteX53" fmla="*/ 132978 w 954112"/>
              <a:gd name="connsiteY53" fmla="*/ 669765 h 1291909"/>
              <a:gd name="connsiteX54" fmla="*/ 170300 w 954112"/>
              <a:gd name="connsiteY54" fmla="*/ 527939 h 1291909"/>
              <a:gd name="connsiteX55" fmla="*/ 203891 w 954112"/>
              <a:gd name="connsiteY55" fmla="*/ 457027 h 1291909"/>
              <a:gd name="connsiteX56" fmla="*/ 211355 w 954112"/>
              <a:gd name="connsiteY56" fmla="*/ 367453 h 1291909"/>
              <a:gd name="connsiteX57" fmla="*/ 95655 w 954112"/>
              <a:gd name="connsiteY57" fmla="*/ 326398 h 1291909"/>
              <a:gd name="connsiteX58" fmla="*/ 6082 w 954112"/>
              <a:gd name="connsiteY58" fmla="*/ 199502 h 1291909"/>
              <a:gd name="connsiteX59" fmla="*/ 21011 w 954112"/>
              <a:gd name="connsiteY59" fmla="*/ 39015 h 1291909"/>
              <a:gd name="connsiteX60" fmla="*/ 125513 w 954112"/>
              <a:gd name="connsiteY60" fmla="*/ 1693 h 1291909"/>
              <a:gd name="connsiteX61" fmla="*/ 185229 w 954112"/>
              <a:gd name="connsiteY61" fmla="*/ 106196 h 1291909"/>
              <a:gd name="connsiteX0" fmla="*/ 185229 w 954112"/>
              <a:gd name="connsiteY0" fmla="*/ 106196 h 1291909"/>
              <a:gd name="connsiteX1" fmla="*/ 323322 w 954112"/>
              <a:gd name="connsiteY1" fmla="*/ 150983 h 1291909"/>
              <a:gd name="connsiteX2" fmla="*/ 360645 w 954112"/>
              <a:gd name="connsiteY2" fmla="*/ 136054 h 1291909"/>
              <a:gd name="connsiteX3" fmla="*/ 397967 w 954112"/>
              <a:gd name="connsiteY3" fmla="*/ 128589 h 1291909"/>
              <a:gd name="connsiteX4" fmla="*/ 416628 w 954112"/>
              <a:gd name="connsiteY4" fmla="*/ 87535 h 1291909"/>
              <a:gd name="connsiteX5" fmla="*/ 446486 w 954112"/>
              <a:gd name="connsiteY5" fmla="*/ 35283 h 1291909"/>
              <a:gd name="connsiteX6" fmla="*/ 461415 w 954112"/>
              <a:gd name="connsiteY6" fmla="*/ 113660 h 1291909"/>
              <a:gd name="connsiteX7" fmla="*/ 491273 w 954112"/>
              <a:gd name="connsiteY7" fmla="*/ 121125 h 1291909"/>
              <a:gd name="connsiteX8" fmla="*/ 532328 w 954112"/>
              <a:gd name="connsiteY8" fmla="*/ 158447 h 1291909"/>
              <a:gd name="connsiteX9" fmla="*/ 577115 w 954112"/>
              <a:gd name="connsiteY9" fmla="*/ 147250 h 1291909"/>
              <a:gd name="connsiteX10" fmla="*/ 603241 w 954112"/>
              <a:gd name="connsiteY10" fmla="*/ 177108 h 1291909"/>
              <a:gd name="connsiteX11" fmla="*/ 629366 w 954112"/>
              <a:gd name="connsiteY11" fmla="*/ 162179 h 1291909"/>
              <a:gd name="connsiteX12" fmla="*/ 651760 w 954112"/>
              <a:gd name="connsiteY12" fmla="*/ 180841 h 1291909"/>
              <a:gd name="connsiteX13" fmla="*/ 759995 w 954112"/>
              <a:gd name="connsiteY13" fmla="*/ 199502 h 1291909"/>
              <a:gd name="connsiteX14" fmla="*/ 763727 w 954112"/>
              <a:gd name="connsiteY14" fmla="*/ 221895 h 1291909"/>
              <a:gd name="connsiteX15" fmla="*/ 704011 w 954112"/>
              <a:gd name="connsiteY15" fmla="*/ 296540 h 1291909"/>
              <a:gd name="connsiteX16" fmla="*/ 704011 w 954112"/>
              <a:gd name="connsiteY16" fmla="*/ 296540 h 1291909"/>
              <a:gd name="connsiteX17" fmla="*/ 718940 w 954112"/>
              <a:gd name="connsiteY17" fmla="*/ 318934 h 1291909"/>
              <a:gd name="connsiteX18" fmla="*/ 759995 w 954112"/>
              <a:gd name="connsiteY18" fmla="*/ 356256 h 1291909"/>
              <a:gd name="connsiteX19" fmla="*/ 737602 w 954112"/>
              <a:gd name="connsiteY19" fmla="*/ 374917 h 1291909"/>
              <a:gd name="connsiteX20" fmla="*/ 767459 w 954112"/>
              <a:gd name="connsiteY20" fmla="*/ 419704 h 1291909"/>
              <a:gd name="connsiteX21" fmla="*/ 793585 w 954112"/>
              <a:gd name="connsiteY21" fmla="*/ 404775 h 1291909"/>
              <a:gd name="connsiteX22" fmla="*/ 857033 w 954112"/>
              <a:gd name="connsiteY22" fmla="*/ 520475 h 1291909"/>
              <a:gd name="connsiteX23" fmla="*/ 774924 w 954112"/>
              <a:gd name="connsiteY23" fmla="*/ 554065 h 1291909"/>
              <a:gd name="connsiteX24" fmla="*/ 752531 w 954112"/>
              <a:gd name="connsiteY24" fmla="*/ 572726 h 1291909"/>
              <a:gd name="connsiteX25" fmla="*/ 782388 w 954112"/>
              <a:gd name="connsiteY25" fmla="*/ 617513 h 1291909"/>
              <a:gd name="connsiteX26" fmla="*/ 797317 w 954112"/>
              <a:gd name="connsiteY26" fmla="*/ 669765 h 1291909"/>
              <a:gd name="connsiteX27" fmla="*/ 812246 w 954112"/>
              <a:gd name="connsiteY27" fmla="*/ 688426 h 1291909"/>
              <a:gd name="connsiteX28" fmla="*/ 718940 w 954112"/>
              <a:gd name="connsiteY28" fmla="*/ 736945 h 1291909"/>
              <a:gd name="connsiteX29" fmla="*/ 714031 w 954112"/>
              <a:gd name="connsiteY29" fmla="*/ 837566 h 1291909"/>
              <a:gd name="connsiteX30" fmla="*/ 681618 w 954112"/>
              <a:gd name="connsiteY30" fmla="*/ 938486 h 1291909"/>
              <a:gd name="connsiteX31" fmla="*/ 718920 w 954112"/>
              <a:gd name="connsiteY31" fmla="*/ 942698 h 1291909"/>
              <a:gd name="connsiteX32" fmla="*/ 748798 w 954112"/>
              <a:gd name="connsiteY32" fmla="*/ 968344 h 1291909"/>
              <a:gd name="connsiteX33" fmla="*/ 787378 w 954112"/>
              <a:gd name="connsiteY33" fmla="*/ 964702 h 1291909"/>
              <a:gd name="connsiteX34" fmla="*/ 886891 w 954112"/>
              <a:gd name="connsiteY34" fmla="*/ 1031793 h 1291909"/>
              <a:gd name="connsiteX35" fmla="*/ 954072 w 954112"/>
              <a:gd name="connsiteY35" fmla="*/ 1046722 h 1291909"/>
              <a:gd name="connsiteX36" fmla="*/ 877840 w 954112"/>
              <a:gd name="connsiteY36" fmla="*/ 1099173 h 1291909"/>
              <a:gd name="connsiteX37" fmla="*/ 771192 w 954112"/>
              <a:gd name="connsiteY37" fmla="*/ 1121366 h 1291909"/>
              <a:gd name="connsiteX38" fmla="*/ 763727 w 954112"/>
              <a:gd name="connsiteY38" fmla="*/ 1121366 h 1291909"/>
              <a:gd name="connsiteX39" fmla="*/ 762929 w 954112"/>
              <a:gd name="connsiteY39" fmla="*/ 1189635 h 1291909"/>
              <a:gd name="connsiteX40" fmla="*/ 771192 w 954112"/>
              <a:gd name="connsiteY40" fmla="*/ 1214673 h 1291909"/>
              <a:gd name="connsiteX41" fmla="*/ 666949 w 954112"/>
              <a:gd name="connsiteY41" fmla="*/ 1220979 h 1291909"/>
              <a:gd name="connsiteX42" fmla="*/ 636831 w 954112"/>
              <a:gd name="connsiteY42" fmla="*/ 1259459 h 1291909"/>
              <a:gd name="connsiteX43" fmla="*/ 622929 w 954112"/>
              <a:gd name="connsiteY43" fmla="*/ 1291892 h 1291909"/>
              <a:gd name="connsiteX44" fmla="*/ 613789 w 954112"/>
              <a:gd name="connsiteY44" fmla="*/ 1262982 h 1291909"/>
              <a:gd name="connsiteX45" fmla="*/ 560769 w 954112"/>
              <a:gd name="connsiteY45" fmla="*/ 1203735 h 1291909"/>
              <a:gd name="connsiteX46" fmla="*/ 480077 w 954112"/>
              <a:gd name="connsiteY46" fmla="*/ 1169886 h 1291909"/>
              <a:gd name="connsiteX47" fmla="*/ 390503 w 954112"/>
              <a:gd name="connsiteY47" fmla="*/ 1147492 h 1291909"/>
              <a:gd name="connsiteX48" fmla="*/ 379306 w 954112"/>
              <a:gd name="connsiteY48" fmla="*/ 1061650 h 1291909"/>
              <a:gd name="connsiteX49" fmla="*/ 379306 w 954112"/>
              <a:gd name="connsiteY49" fmla="*/ 1024328 h 1291909"/>
              <a:gd name="connsiteX50" fmla="*/ 312126 w 954112"/>
              <a:gd name="connsiteY50" fmla="*/ 1009399 h 1291909"/>
              <a:gd name="connsiteX51" fmla="*/ 278535 w 954112"/>
              <a:gd name="connsiteY51" fmla="*/ 927290 h 1291909"/>
              <a:gd name="connsiteX52" fmla="*/ 174033 w 954112"/>
              <a:gd name="connsiteY52" fmla="*/ 897432 h 1291909"/>
              <a:gd name="connsiteX53" fmla="*/ 170300 w 954112"/>
              <a:gd name="connsiteY53" fmla="*/ 710819 h 1291909"/>
              <a:gd name="connsiteX54" fmla="*/ 132978 w 954112"/>
              <a:gd name="connsiteY54" fmla="*/ 669765 h 1291909"/>
              <a:gd name="connsiteX55" fmla="*/ 170300 w 954112"/>
              <a:gd name="connsiteY55" fmla="*/ 527939 h 1291909"/>
              <a:gd name="connsiteX56" fmla="*/ 203891 w 954112"/>
              <a:gd name="connsiteY56" fmla="*/ 457027 h 1291909"/>
              <a:gd name="connsiteX57" fmla="*/ 211355 w 954112"/>
              <a:gd name="connsiteY57" fmla="*/ 367453 h 1291909"/>
              <a:gd name="connsiteX58" fmla="*/ 95655 w 954112"/>
              <a:gd name="connsiteY58" fmla="*/ 326398 h 1291909"/>
              <a:gd name="connsiteX59" fmla="*/ 6082 w 954112"/>
              <a:gd name="connsiteY59" fmla="*/ 199502 h 1291909"/>
              <a:gd name="connsiteX60" fmla="*/ 21011 w 954112"/>
              <a:gd name="connsiteY60" fmla="*/ 39015 h 1291909"/>
              <a:gd name="connsiteX61" fmla="*/ 125513 w 954112"/>
              <a:gd name="connsiteY61" fmla="*/ 1693 h 1291909"/>
              <a:gd name="connsiteX62" fmla="*/ 185229 w 954112"/>
              <a:gd name="connsiteY62" fmla="*/ 106196 h 1291909"/>
              <a:gd name="connsiteX0" fmla="*/ 185229 w 954112"/>
              <a:gd name="connsiteY0" fmla="*/ 106196 h 1291909"/>
              <a:gd name="connsiteX1" fmla="*/ 323322 w 954112"/>
              <a:gd name="connsiteY1" fmla="*/ 150983 h 1291909"/>
              <a:gd name="connsiteX2" fmla="*/ 360645 w 954112"/>
              <a:gd name="connsiteY2" fmla="*/ 136054 h 1291909"/>
              <a:gd name="connsiteX3" fmla="*/ 397967 w 954112"/>
              <a:gd name="connsiteY3" fmla="*/ 128589 h 1291909"/>
              <a:gd name="connsiteX4" fmla="*/ 416628 w 954112"/>
              <a:gd name="connsiteY4" fmla="*/ 87535 h 1291909"/>
              <a:gd name="connsiteX5" fmla="*/ 446486 w 954112"/>
              <a:gd name="connsiteY5" fmla="*/ 35283 h 1291909"/>
              <a:gd name="connsiteX6" fmla="*/ 461415 w 954112"/>
              <a:gd name="connsiteY6" fmla="*/ 113660 h 1291909"/>
              <a:gd name="connsiteX7" fmla="*/ 491273 w 954112"/>
              <a:gd name="connsiteY7" fmla="*/ 121125 h 1291909"/>
              <a:gd name="connsiteX8" fmla="*/ 532328 w 954112"/>
              <a:gd name="connsiteY8" fmla="*/ 158447 h 1291909"/>
              <a:gd name="connsiteX9" fmla="*/ 577115 w 954112"/>
              <a:gd name="connsiteY9" fmla="*/ 147250 h 1291909"/>
              <a:gd name="connsiteX10" fmla="*/ 603241 w 954112"/>
              <a:gd name="connsiteY10" fmla="*/ 177108 h 1291909"/>
              <a:gd name="connsiteX11" fmla="*/ 629366 w 954112"/>
              <a:gd name="connsiteY11" fmla="*/ 162179 h 1291909"/>
              <a:gd name="connsiteX12" fmla="*/ 651760 w 954112"/>
              <a:gd name="connsiteY12" fmla="*/ 180841 h 1291909"/>
              <a:gd name="connsiteX13" fmla="*/ 759995 w 954112"/>
              <a:gd name="connsiteY13" fmla="*/ 199502 h 1291909"/>
              <a:gd name="connsiteX14" fmla="*/ 763727 w 954112"/>
              <a:gd name="connsiteY14" fmla="*/ 221895 h 1291909"/>
              <a:gd name="connsiteX15" fmla="*/ 704011 w 954112"/>
              <a:gd name="connsiteY15" fmla="*/ 296540 h 1291909"/>
              <a:gd name="connsiteX16" fmla="*/ 704011 w 954112"/>
              <a:gd name="connsiteY16" fmla="*/ 296540 h 1291909"/>
              <a:gd name="connsiteX17" fmla="*/ 718940 w 954112"/>
              <a:gd name="connsiteY17" fmla="*/ 318934 h 1291909"/>
              <a:gd name="connsiteX18" fmla="*/ 759995 w 954112"/>
              <a:gd name="connsiteY18" fmla="*/ 356256 h 1291909"/>
              <a:gd name="connsiteX19" fmla="*/ 737602 w 954112"/>
              <a:gd name="connsiteY19" fmla="*/ 374917 h 1291909"/>
              <a:gd name="connsiteX20" fmla="*/ 767459 w 954112"/>
              <a:gd name="connsiteY20" fmla="*/ 419704 h 1291909"/>
              <a:gd name="connsiteX21" fmla="*/ 793585 w 954112"/>
              <a:gd name="connsiteY21" fmla="*/ 404775 h 1291909"/>
              <a:gd name="connsiteX22" fmla="*/ 857033 w 954112"/>
              <a:gd name="connsiteY22" fmla="*/ 520475 h 1291909"/>
              <a:gd name="connsiteX23" fmla="*/ 774924 w 954112"/>
              <a:gd name="connsiteY23" fmla="*/ 554065 h 1291909"/>
              <a:gd name="connsiteX24" fmla="*/ 752531 w 954112"/>
              <a:gd name="connsiteY24" fmla="*/ 572726 h 1291909"/>
              <a:gd name="connsiteX25" fmla="*/ 782388 w 954112"/>
              <a:gd name="connsiteY25" fmla="*/ 617513 h 1291909"/>
              <a:gd name="connsiteX26" fmla="*/ 797317 w 954112"/>
              <a:gd name="connsiteY26" fmla="*/ 669765 h 1291909"/>
              <a:gd name="connsiteX27" fmla="*/ 812246 w 954112"/>
              <a:gd name="connsiteY27" fmla="*/ 688426 h 1291909"/>
              <a:gd name="connsiteX28" fmla="*/ 748259 w 954112"/>
              <a:gd name="connsiteY28" fmla="*/ 693316 h 1291909"/>
              <a:gd name="connsiteX29" fmla="*/ 718940 w 954112"/>
              <a:gd name="connsiteY29" fmla="*/ 736945 h 1291909"/>
              <a:gd name="connsiteX30" fmla="*/ 714031 w 954112"/>
              <a:gd name="connsiteY30" fmla="*/ 837566 h 1291909"/>
              <a:gd name="connsiteX31" fmla="*/ 681618 w 954112"/>
              <a:gd name="connsiteY31" fmla="*/ 938486 h 1291909"/>
              <a:gd name="connsiteX32" fmla="*/ 718920 w 954112"/>
              <a:gd name="connsiteY32" fmla="*/ 942698 h 1291909"/>
              <a:gd name="connsiteX33" fmla="*/ 748798 w 954112"/>
              <a:gd name="connsiteY33" fmla="*/ 968344 h 1291909"/>
              <a:gd name="connsiteX34" fmla="*/ 787378 w 954112"/>
              <a:gd name="connsiteY34" fmla="*/ 964702 h 1291909"/>
              <a:gd name="connsiteX35" fmla="*/ 886891 w 954112"/>
              <a:gd name="connsiteY35" fmla="*/ 1031793 h 1291909"/>
              <a:gd name="connsiteX36" fmla="*/ 954072 w 954112"/>
              <a:gd name="connsiteY36" fmla="*/ 1046722 h 1291909"/>
              <a:gd name="connsiteX37" fmla="*/ 877840 w 954112"/>
              <a:gd name="connsiteY37" fmla="*/ 1099173 h 1291909"/>
              <a:gd name="connsiteX38" fmla="*/ 771192 w 954112"/>
              <a:gd name="connsiteY38" fmla="*/ 1121366 h 1291909"/>
              <a:gd name="connsiteX39" fmla="*/ 763727 w 954112"/>
              <a:gd name="connsiteY39" fmla="*/ 1121366 h 1291909"/>
              <a:gd name="connsiteX40" fmla="*/ 762929 w 954112"/>
              <a:gd name="connsiteY40" fmla="*/ 1189635 h 1291909"/>
              <a:gd name="connsiteX41" fmla="*/ 771192 w 954112"/>
              <a:gd name="connsiteY41" fmla="*/ 1214673 h 1291909"/>
              <a:gd name="connsiteX42" fmla="*/ 666949 w 954112"/>
              <a:gd name="connsiteY42" fmla="*/ 1220979 h 1291909"/>
              <a:gd name="connsiteX43" fmla="*/ 636831 w 954112"/>
              <a:gd name="connsiteY43" fmla="*/ 1259459 h 1291909"/>
              <a:gd name="connsiteX44" fmla="*/ 622929 w 954112"/>
              <a:gd name="connsiteY44" fmla="*/ 1291892 h 1291909"/>
              <a:gd name="connsiteX45" fmla="*/ 613789 w 954112"/>
              <a:gd name="connsiteY45" fmla="*/ 1262982 h 1291909"/>
              <a:gd name="connsiteX46" fmla="*/ 560769 w 954112"/>
              <a:gd name="connsiteY46" fmla="*/ 1203735 h 1291909"/>
              <a:gd name="connsiteX47" fmla="*/ 480077 w 954112"/>
              <a:gd name="connsiteY47" fmla="*/ 1169886 h 1291909"/>
              <a:gd name="connsiteX48" fmla="*/ 390503 w 954112"/>
              <a:gd name="connsiteY48" fmla="*/ 1147492 h 1291909"/>
              <a:gd name="connsiteX49" fmla="*/ 379306 w 954112"/>
              <a:gd name="connsiteY49" fmla="*/ 1061650 h 1291909"/>
              <a:gd name="connsiteX50" fmla="*/ 379306 w 954112"/>
              <a:gd name="connsiteY50" fmla="*/ 1024328 h 1291909"/>
              <a:gd name="connsiteX51" fmla="*/ 312126 w 954112"/>
              <a:gd name="connsiteY51" fmla="*/ 1009399 h 1291909"/>
              <a:gd name="connsiteX52" fmla="*/ 278535 w 954112"/>
              <a:gd name="connsiteY52" fmla="*/ 927290 h 1291909"/>
              <a:gd name="connsiteX53" fmla="*/ 174033 w 954112"/>
              <a:gd name="connsiteY53" fmla="*/ 897432 h 1291909"/>
              <a:gd name="connsiteX54" fmla="*/ 170300 w 954112"/>
              <a:gd name="connsiteY54" fmla="*/ 710819 h 1291909"/>
              <a:gd name="connsiteX55" fmla="*/ 132978 w 954112"/>
              <a:gd name="connsiteY55" fmla="*/ 669765 h 1291909"/>
              <a:gd name="connsiteX56" fmla="*/ 170300 w 954112"/>
              <a:gd name="connsiteY56" fmla="*/ 527939 h 1291909"/>
              <a:gd name="connsiteX57" fmla="*/ 203891 w 954112"/>
              <a:gd name="connsiteY57" fmla="*/ 457027 h 1291909"/>
              <a:gd name="connsiteX58" fmla="*/ 211355 w 954112"/>
              <a:gd name="connsiteY58" fmla="*/ 367453 h 1291909"/>
              <a:gd name="connsiteX59" fmla="*/ 95655 w 954112"/>
              <a:gd name="connsiteY59" fmla="*/ 326398 h 1291909"/>
              <a:gd name="connsiteX60" fmla="*/ 6082 w 954112"/>
              <a:gd name="connsiteY60" fmla="*/ 199502 h 1291909"/>
              <a:gd name="connsiteX61" fmla="*/ 21011 w 954112"/>
              <a:gd name="connsiteY61" fmla="*/ 39015 h 1291909"/>
              <a:gd name="connsiteX62" fmla="*/ 125513 w 954112"/>
              <a:gd name="connsiteY62" fmla="*/ 1693 h 1291909"/>
              <a:gd name="connsiteX63" fmla="*/ 185229 w 954112"/>
              <a:gd name="connsiteY63" fmla="*/ 106196 h 1291909"/>
              <a:gd name="connsiteX0" fmla="*/ 185229 w 954106"/>
              <a:gd name="connsiteY0" fmla="*/ 106196 h 1291909"/>
              <a:gd name="connsiteX1" fmla="*/ 323322 w 954106"/>
              <a:gd name="connsiteY1" fmla="*/ 150983 h 1291909"/>
              <a:gd name="connsiteX2" fmla="*/ 360645 w 954106"/>
              <a:gd name="connsiteY2" fmla="*/ 136054 h 1291909"/>
              <a:gd name="connsiteX3" fmla="*/ 397967 w 954106"/>
              <a:gd name="connsiteY3" fmla="*/ 128589 h 1291909"/>
              <a:gd name="connsiteX4" fmla="*/ 416628 w 954106"/>
              <a:gd name="connsiteY4" fmla="*/ 87535 h 1291909"/>
              <a:gd name="connsiteX5" fmla="*/ 446486 w 954106"/>
              <a:gd name="connsiteY5" fmla="*/ 35283 h 1291909"/>
              <a:gd name="connsiteX6" fmla="*/ 461415 w 954106"/>
              <a:gd name="connsiteY6" fmla="*/ 113660 h 1291909"/>
              <a:gd name="connsiteX7" fmla="*/ 491273 w 954106"/>
              <a:gd name="connsiteY7" fmla="*/ 121125 h 1291909"/>
              <a:gd name="connsiteX8" fmla="*/ 532328 w 954106"/>
              <a:gd name="connsiteY8" fmla="*/ 158447 h 1291909"/>
              <a:gd name="connsiteX9" fmla="*/ 577115 w 954106"/>
              <a:gd name="connsiteY9" fmla="*/ 147250 h 1291909"/>
              <a:gd name="connsiteX10" fmla="*/ 603241 w 954106"/>
              <a:gd name="connsiteY10" fmla="*/ 177108 h 1291909"/>
              <a:gd name="connsiteX11" fmla="*/ 629366 w 954106"/>
              <a:gd name="connsiteY11" fmla="*/ 162179 h 1291909"/>
              <a:gd name="connsiteX12" fmla="*/ 651760 w 954106"/>
              <a:gd name="connsiteY12" fmla="*/ 180841 h 1291909"/>
              <a:gd name="connsiteX13" fmla="*/ 759995 w 954106"/>
              <a:gd name="connsiteY13" fmla="*/ 199502 h 1291909"/>
              <a:gd name="connsiteX14" fmla="*/ 763727 w 954106"/>
              <a:gd name="connsiteY14" fmla="*/ 221895 h 1291909"/>
              <a:gd name="connsiteX15" fmla="*/ 704011 w 954106"/>
              <a:gd name="connsiteY15" fmla="*/ 296540 h 1291909"/>
              <a:gd name="connsiteX16" fmla="*/ 704011 w 954106"/>
              <a:gd name="connsiteY16" fmla="*/ 296540 h 1291909"/>
              <a:gd name="connsiteX17" fmla="*/ 718940 w 954106"/>
              <a:gd name="connsiteY17" fmla="*/ 318934 h 1291909"/>
              <a:gd name="connsiteX18" fmla="*/ 759995 w 954106"/>
              <a:gd name="connsiteY18" fmla="*/ 356256 h 1291909"/>
              <a:gd name="connsiteX19" fmla="*/ 737602 w 954106"/>
              <a:gd name="connsiteY19" fmla="*/ 374917 h 1291909"/>
              <a:gd name="connsiteX20" fmla="*/ 767459 w 954106"/>
              <a:gd name="connsiteY20" fmla="*/ 419704 h 1291909"/>
              <a:gd name="connsiteX21" fmla="*/ 793585 w 954106"/>
              <a:gd name="connsiteY21" fmla="*/ 404775 h 1291909"/>
              <a:gd name="connsiteX22" fmla="*/ 857033 w 954106"/>
              <a:gd name="connsiteY22" fmla="*/ 520475 h 1291909"/>
              <a:gd name="connsiteX23" fmla="*/ 774924 w 954106"/>
              <a:gd name="connsiteY23" fmla="*/ 554065 h 1291909"/>
              <a:gd name="connsiteX24" fmla="*/ 752531 w 954106"/>
              <a:gd name="connsiteY24" fmla="*/ 572726 h 1291909"/>
              <a:gd name="connsiteX25" fmla="*/ 782388 w 954106"/>
              <a:gd name="connsiteY25" fmla="*/ 617513 h 1291909"/>
              <a:gd name="connsiteX26" fmla="*/ 797317 w 954106"/>
              <a:gd name="connsiteY26" fmla="*/ 669765 h 1291909"/>
              <a:gd name="connsiteX27" fmla="*/ 812246 w 954106"/>
              <a:gd name="connsiteY27" fmla="*/ 688426 h 1291909"/>
              <a:gd name="connsiteX28" fmla="*/ 748259 w 954106"/>
              <a:gd name="connsiteY28" fmla="*/ 693316 h 1291909"/>
              <a:gd name="connsiteX29" fmla="*/ 718940 w 954106"/>
              <a:gd name="connsiteY29" fmla="*/ 736945 h 1291909"/>
              <a:gd name="connsiteX30" fmla="*/ 714031 w 954106"/>
              <a:gd name="connsiteY30" fmla="*/ 837566 h 1291909"/>
              <a:gd name="connsiteX31" fmla="*/ 681618 w 954106"/>
              <a:gd name="connsiteY31" fmla="*/ 938486 h 1291909"/>
              <a:gd name="connsiteX32" fmla="*/ 718920 w 954106"/>
              <a:gd name="connsiteY32" fmla="*/ 942698 h 1291909"/>
              <a:gd name="connsiteX33" fmla="*/ 748798 w 954106"/>
              <a:gd name="connsiteY33" fmla="*/ 968344 h 1291909"/>
              <a:gd name="connsiteX34" fmla="*/ 787378 w 954106"/>
              <a:gd name="connsiteY34" fmla="*/ 964702 h 1291909"/>
              <a:gd name="connsiteX35" fmla="*/ 828942 w 954106"/>
              <a:gd name="connsiteY35" fmla="*/ 1013600 h 1291909"/>
              <a:gd name="connsiteX36" fmla="*/ 886891 w 954106"/>
              <a:gd name="connsiteY36" fmla="*/ 1031793 h 1291909"/>
              <a:gd name="connsiteX37" fmla="*/ 954072 w 954106"/>
              <a:gd name="connsiteY37" fmla="*/ 1046722 h 1291909"/>
              <a:gd name="connsiteX38" fmla="*/ 877840 w 954106"/>
              <a:gd name="connsiteY38" fmla="*/ 1099173 h 1291909"/>
              <a:gd name="connsiteX39" fmla="*/ 771192 w 954106"/>
              <a:gd name="connsiteY39" fmla="*/ 1121366 h 1291909"/>
              <a:gd name="connsiteX40" fmla="*/ 763727 w 954106"/>
              <a:gd name="connsiteY40" fmla="*/ 1121366 h 1291909"/>
              <a:gd name="connsiteX41" fmla="*/ 762929 w 954106"/>
              <a:gd name="connsiteY41" fmla="*/ 1189635 h 1291909"/>
              <a:gd name="connsiteX42" fmla="*/ 771192 w 954106"/>
              <a:gd name="connsiteY42" fmla="*/ 1214673 h 1291909"/>
              <a:gd name="connsiteX43" fmla="*/ 666949 w 954106"/>
              <a:gd name="connsiteY43" fmla="*/ 1220979 h 1291909"/>
              <a:gd name="connsiteX44" fmla="*/ 636831 w 954106"/>
              <a:gd name="connsiteY44" fmla="*/ 1259459 h 1291909"/>
              <a:gd name="connsiteX45" fmla="*/ 622929 w 954106"/>
              <a:gd name="connsiteY45" fmla="*/ 1291892 h 1291909"/>
              <a:gd name="connsiteX46" fmla="*/ 613789 w 954106"/>
              <a:gd name="connsiteY46" fmla="*/ 1262982 h 1291909"/>
              <a:gd name="connsiteX47" fmla="*/ 560769 w 954106"/>
              <a:gd name="connsiteY47" fmla="*/ 1203735 h 1291909"/>
              <a:gd name="connsiteX48" fmla="*/ 480077 w 954106"/>
              <a:gd name="connsiteY48" fmla="*/ 1169886 h 1291909"/>
              <a:gd name="connsiteX49" fmla="*/ 390503 w 954106"/>
              <a:gd name="connsiteY49" fmla="*/ 1147492 h 1291909"/>
              <a:gd name="connsiteX50" fmla="*/ 379306 w 954106"/>
              <a:gd name="connsiteY50" fmla="*/ 1061650 h 1291909"/>
              <a:gd name="connsiteX51" fmla="*/ 379306 w 954106"/>
              <a:gd name="connsiteY51" fmla="*/ 1024328 h 1291909"/>
              <a:gd name="connsiteX52" fmla="*/ 312126 w 954106"/>
              <a:gd name="connsiteY52" fmla="*/ 1009399 h 1291909"/>
              <a:gd name="connsiteX53" fmla="*/ 278535 w 954106"/>
              <a:gd name="connsiteY53" fmla="*/ 927290 h 1291909"/>
              <a:gd name="connsiteX54" fmla="*/ 174033 w 954106"/>
              <a:gd name="connsiteY54" fmla="*/ 897432 h 1291909"/>
              <a:gd name="connsiteX55" fmla="*/ 170300 w 954106"/>
              <a:gd name="connsiteY55" fmla="*/ 710819 h 1291909"/>
              <a:gd name="connsiteX56" fmla="*/ 132978 w 954106"/>
              <a:gd name="connsiteY56" fmla="*/ 669765 h 1291909"/>
              <a:gd name="connsiteX57" fmla="*/ 170300 w 954106"/>
              <a:gd name="connsiteY57" fmla="*/ 527939 h 1291909"/>
              <a:gd name="connsiteX58" fmla="*/ 203891 w 954106"/>
              <a:gd name="connsiteY58" fmla="*/ 457027 h 1291909"/>
              <a:gd name="connsiteX59" fmla="*/ 211355 w 954106"/>
              <a:gd name="connsiteY59" fmla="*/ 367453 h 1291909"/>
              <a:gd name="connsiteX60" fmla="*/ 95655 w 954106"/>
              <a:gd name="connsiteY60" fmla="*/ 326398 h 1291909"/>
              <a:gd name="connsiteX61" fmla="*/ 6082 w 954106"/>
              <a:gd name="connsiteY61" fmla="*/ 199502 h 1291909"/>
              <a:gd name="connsiteX62" fmla="*/ 21011 w 954106"/>
              <a:gd name="connsiteY62" fmla="*/ 39015 h 1291909"/>
              <a:gd name="connsiteX63" fmla="*/ 125513 w 954106"/>
              <a:gd name="connsiteY63" fmla="*/ 1693 h 1291909"/>
              <a:gd name="connsiteX64" fmla="*/ 185229 w 954106"/>
              <a:gd name="connsiteY64" fmla="*/ 106196 h 1291909"/>
              <a:gd name="connsiteX0" fmla="*/ 185229 w 954106"/>
              <a:gd name="connsiteY0" fmla="*/ 106196 h 1291909"/>
              <a:gd name="connsiteX1" fmla="*/ 323322 w 954106"/>
              <a:gd name="connsiteY1" fmla="*/ 150983 h 1291909"/>
              <a:gd name="connsiteX2" fmla="*/ 360645 w 954106"/>
              <a:gd name="connsiteY2" fmla="*/ 136054 h 1291909"/>
              <a:gd name="connsiteX3" fmla="*/ 397967 w 954106"/>
              <a:gd name="connsiteY3" fmla="*/ 128589 h 1291909"/>
              <a:gd name="connsiteX4" fmla="*/ 416628 w 954106"/>
              <a:gd name="connsiteY4" fmla="*/ 87535 h 1291909"/>
              <a:gd name="connsiteX5" fmla="*/ 446486 w 954106"/>
              <a:gd name="connsiteY5" fmla="*/ 35283 h 1291909"/>
              <a:gd name="connsiteX6" fmla="*/ 461415 w 954106"/>
              <a:gd name="connsiteY6" fmla="*/ 113660 h 1291909"/>
              <a:gd name="connsiteX7" fmla="*/ 491273 w 954106"/>
              <a:gd name="connsiteY7" fmla="*/ 121125 h 1291909"/>
              <a:gd name="connsiteX8" fmla="*/ 532328 w 954106"/>
              <a:gd name="connsiteY8" fmla="*/ 158447 h 1291909"/>
              <a:gd name="connsiteX9" fmla="*/ 577115 w 954106"/>
              <a:gd name="connsiteY9" fmla="*/ 147250 h 1291909"/>
              <a:gd name="connsiteX10" fmla="*/ 603241 w 954106"/>
              <a:gd name="connsiteY10" fmla="*/ 177108 h 1291909"/>
              <a:gd name="connsiteX11" fmla="*/ 629366 w 954106"/>
              <a:gd name="connsiteY11" fmla="*/ 162179 h 1291909"/>
              <a:gd name="connsiteX12" fmla="*/ 651760 w 954106"/>
              <a:gd name="connsiteY12" fmla="*/ 180841 h 1291909"/>
              <a:gd name="connsiteX13" fmla="*/ 759995 w 954106"/>
              <a:gd name="connsiteY13" fmla="*/ 199502 h 1291909"/>
              <a:gd name="connsiteX14" fmla="*/ 763727 w 954106"/>
              <a:gd name="connsiteY14" fmla="*/ 221895 h 1291909"/>
              <a:gd name="connsiteX15" fmla="*/ 704011 w 954106"/>
              <a:gd name="connsiteY15" fmla="*/ 296540 h 1291909"/>
              <a:gd name="connsiteX16" fmla="*/ 704011 w 954106"/>
              <a:gd name="connsiteY16" fmla="*/ 296540 h 1291909"/>
              <a:gd name="connsiteX17" fmla="*/ 718940 w 954106"/>
              <a:gd name="connsiteY17" fmla="*/ 318934 h 1291909"/>
              <a:gd name="connsiteX18" fmla="*/ 759995 w 954106"/>
              <a:gd name="connsiteY18" fmla="*/ 356256 h 1291909"/>
              <a:gd name="connsiteX19" fmla="*/ 737602 w 954106"/>
              <a:gd name="connsiteY19" fmla="*/ 374917 h 1291909"/>
              <a:gd name="connsiteX20" fmla="*/ 767459 w 954106"/>
              <a:gd name="connsiteY20" fmla="*/ 419704 h 1291909"/>
              <a:gd name="connsiteX21" fmla="*/ 793585 w 954106"/>
              <a:gd name="connsiteY21" fmla="*/ 404775 h 1291909"/>
              <a:gd name="connsiteX22" fmla="*/ 857033 w 954106"/>
              <a:gd name="connsiteY22" fmla="*/ 520475 h 1291909"/>
              <a:gd name="connsiteX23" fmla="*/ 774924 w 954106"/>
              <a:gd name="connsiteY23" fmla="*/ 554065 h 1291909"/>
              <a:gd name="connsiteX24" fmla="*/ 752531 w 954106"/>
              <a:gd name="connsiteY24" fmla="*/ 572726 h 1291909"/>
              <a:gd name="connsiteX25" fmla="*/ 782388 w 954106"/>
              <a:gd name="connsiteY25" fmla="*/ 617513 h 1291909"/>
              <a:gd name="connsiteX26" fmla="*/ 797317 w 954106"/>
              <a:gd name="connsiteY26" fmla="*/ 669765 h 1291909"/>
              <a:gd name="connsiteX27" fmla="*/ 812246 w 954106"/>
              <a:gd name="connsiteY27" fmla="*/ 688426 h 1291909"/>
              <a:gd name="connsiteX28" fmla="*/ 748259 w 954106"/>
              <a:gd name="connsiteY28" fmla="*/ 693316 h 1291909"/>
              <a:gd name="connsiteX29" fmla="*/ 718940 w 954106"/>
              <a:gd name="connsiteY29" fmla="*/ 736945 h 1291909"/>
              <a:gd name="connsiteX30" fmla="*/ 714031 w 954106"/>
              <a:gd name="connsiteY30" fmla="*/ 837566 h 1291909"/>
              <a:gd name="connsiteX31" fmla="*/ 681618 w 954106"/>
              <a:gd name="connsiteY31" fmla="*/ 938486 h 1291909"/>
              <a:gd name="connsiteX32" fmla="*/ 718920 w 954106"/>
              <a:gd name="connsiteY32" fmla="*/ 942698 h 1291909"/>
              <a:gd name="connsiteX33" fmla="*/ 748798 w 954106"/>
              <a:gd name="connsiteY33" fmla="*/ 968344 h 1291909"/>
              <a:gd name="connsiteX34" fmla="*/ 787378 w 954106"/>
              <a:gd name="connsiteY34" fmla="*/ 964702 h 1291909"/>
              <a:gd name="connsiteX35" fmla="*/ 794713 w 954106"/>
              <a:gd name="connsiteY35" fmla="*/ 986706 h 1291909"/>
              <a:gd name="connsiteX36" fmla="*/ 828942 w 954106"/>
              <a:gd name="connsiteY36" fmla="*/ 1013600 h 1291909"/>
              <a:gd name="connsiteX37" fmla="*/ 886891 w 954106"/>
              <a:gd name="connsiteY37" fmla="*/ 1031793 h 1291909"/>
              <a:gd name="connsiteX38" fmla="*/ 954072 w 954106"/>
              <a:gd name="connsiteY38" fmla="*/ 1046722 h 1291909"/>
              <a:gd name="connsiteX39" fmla="*/ 877840 w 954106"/>
              <a:gd name="connsiteY39" fmla="*/ 1099173 h 1291909"/>
              <a:gd name="connsiteX40" fmla="*/ 771192 w 954106"/>
              <a:gd name="connsiteY40" fmla="*/ 1121366 h 1291909"/>
              <a:gd name="connsiteX41" fmla="*/ 763727 w 954106"/>
              <a:gd name="connsiteY41" fmla="*/ 1121366 h 1291909"/>
              <a:gd name="connsiteX42" fmla="*/ 762929 w 954106"/>
              <a:gd name="connsiteY42" fmla="*/ 1189635 h 1291909"/>
              <a:gd name="connsiteX43" fmla="*/ 771192 w 954106"/>
              <a:gd name="connsiteY43" fmla="*/ 1214673 h 1291909"/>
              <a:gd name="connsiteX44" fmla="*/ 666949 w 954106"/>
              <a:gd name="connsiteY44" fmla="*/ 1220979 h 1291909"/>
              <a:gd name="connsiteX45" fmla="*/ 636831 w 954106"/>
              <a:gd name="connsiteY45" fmla="*/ 1259459 h 1291909"/>
              <a:gd name="connsiteX46" fmla="*/ 622929 w 954106"/>
              <a:gd name="connsiteY46" fmla="*/ 1291892 h 1291909"/>
              <a:gd name="connsiteX47" fmla="*/ 613789 w 954106"/>
              <a:gd name="connsiteY47" fmla="*/ 1262982 h 1291909"/>
              <a:gd name="connsiteX48" fmla="*/ 560769 w 954106"/>
              <a:gd name="connsiteY48" fmla="*/ 1203735 h 1291909"/>
              <a:gd name="connsiteX49" fmla="*/ 480077 w 954106"/>
              <a:gd name="connsiteY49" fmla="*/ 1169886 h 1291909"/>
              <a:gd name="connsiteX50" fmla="*/ 390503 w 954106"/>
              <a:gd name="connsiteY50" fmla="*/ 1147492 h 1291909"/>
              <a:gd name="connsiteX51" fmla="*/ 379306 w 954106"/>
              <a:gd name="connsiteY51" fmla="*/ 1061650 h 1291909"/>
              <a:gd name="connsiteX52" fmla="*/ 379306 w 954106"/>
              <a:gd name="connsiteY52" fmla="*/ 1024328 h 1291909"/>
              <a:gd name="connsiteX53" fmla="*/ 312126 w 954106"/>
              <a:gd name="connsiteY53" fmla="*/ 1009399 h 1291909"/>
              <a:gd name="connsiteX54" fmla="*/ 278535 w 954106"/>
              <a:gd name="connsiteY54" fmla="*/ 927290 h 1291909"/>
              <a:gd name="connsiteX55" fmla="*/ 174033 w 954106"/>
              <a:gd name="connsiteY55" fmla="*/ 897432 h 1291909"/>
              <a:gd name="connsiteX56" fmla="*/ 170300 w 954106"/>
              <a:gd name="connsiteY56" fmla="*/ 710819 h 1291909"/>
              <a:gd name="connsiteX57" fmla="*/ 132978 w 954106"/>
              <a:gd name="connsiteY57" fmla="*/ 669765 h 1291909"/>
              <a:gd name="connsiteX58" fmla="*/ 170300 w 954106"/>
              <a:gd name="connsiteY58" fmla="*/ 527939 h 1291909"/>
              <a:gd name="connsiteX59" fmla="*/ 203891 w 954106"/>
              <a:gd name="connsiteY59" fmla="*/ 457027 h 1291909"/>
              <a:gd name="connsiteX60" fmla="*/ 211355 w 954106"/>
              <a:gd name="connsiteY60" fmla="*/ 367453 h 1291909"/>
              <a:gd name="connsiteX61" fmla="*/ 95655 w 954106"/>
              <a:gd name="connsiteY61" fmla="*/ 326398 h 1291909"/>
              <a:gd name="connsiteX62" fmla="*/ 6082 w 954106"/>
              <a:gd name="connsiteY62" fmla="*/ 199502 h 1291909"/>
              <a:gd name="connsiteX63" fmla="*/ 21011 w 954106"/>
              <a:gd name="connsiteY63" fmla="*/ 39015 h 1291909"/>
              <a:gd name="connsiteX64" fmla="*/ 125513 w 954106"/>
              <a:gd name="connsiteY64" fmla="*/ 1693 h 1291909"/>
              <a:gd name="connsiteX65" fmla="*/ 185229 w 954106"/>
              <a:gd name="connsiteY65" fmla="*/ 106196 h 1291909"/>
              <a:gd name="connsiteX0" fmla="*/ 185229 w 954353"/>
              <a:gd name="connsiteY0" fmla="*/ 106196 h 1291909"/>
              <a:gd name="connsiteX1" fmla="*/ 323322 w 954353"/>
              <a:gd name="connsiteY1" fmla="*/ 150983 h 1291909"/>
              <a:gd name="connsiteX2" fmla="*/ 360645 w 954353"/>
              <a:gd name="connsiteY2" fmla="*/ 136054 h 1291909"/>
              <a:gd name="connsiteX3" fmla="*/ 397967 w 954353"/>
              <a:gd name="connsiteY3" fmla="*/ 128589 h 1291909"/>
              <a:gd name="connsiteX4" fmla="*/ 416628 w 954353"/>
              <a:gd name="connsiteY4" fmla="*/ 87535 h 1291909"/>
              <a:gd name="connsiteX5" fmla="*/ 446486 w 954353"/>
              <a:gd name="connsiteY5" fmla="*/ 35283 h 1291909"/>
              <a:gd name="connsiteX6" fmla="*/ 461415 w 954353"/>
              <a:gd name="connsiteY6" fmla="*/ 113660 h 1291909"/>
              <a:gd name="connsiteX7" fmla="*/ 491273 w 954353"/>
              <a:gd name="connsiteY7" fmla="*/ 121125 h 1291909"/>
              <a:gd name="connsiteX8" fmla="*/ 532328 w 954353"/>
              <a:gd name="connsiteY8" fmla="*/ 158447 h 1291909"/>
              <a:gd name="connsiteX9" fmla="*/ 577115 w 954353"/>
              <a:gd name="connsiteY9" fmla="*/ 147250 h 1291909"/>
              <a:gd name="connsiteX10" fmla="*/ 603241 w 954353"/>
              <a:gd name="connsiteY10" fmla="*/ 177108 h 1291909"/>
              <a:gd name="connsiteX11" fmla="*/ 629366 w 954353"/>
              <a:gd name="connsiteY11" fmla="*/ 162179 h 1291909"/>
              <a:gd name="connsiteX12" fmla="*/ 651760 w 954353"/>
              <a:gd name="connsiteY12" fmla="*/ 180841 h 1291909"/>
              <a:gd name="connsiteX13" fmla="*/ 759995 w 954353"/>
              <a:gd name="connsiteY13" fmla="*/ 199502 h 1291909"/>
              <a:gd name="connsiteX14" fmla="*/ 763727 w 954353"/>
              <a:gd name="connsiteY14" fmla="*/ 221895 h 1291909"/>
              <a:gd name="connsiteX15" fmla="*/ 704011 w 954353"/>
              <a:gd name="connsiteY15" fmla="*/ 296540 h 1291909"/>
              <a:gd name="connsiteX16" fmla="*/ 704011 w 954353"/>
              <a:gd name="connsiteY16" fmla="*/ 296540 h 1291909"/>
              <a:gd name="connsiteX17" fmla="*/ 718940 w 954353"/>
              <a:gd name="connsiteY17" fmla="*/ 318934 h 1291909"/>
              <a:gd name="connsiteX18" fmla="*/ 759995 w 954353"/>
              <a:gd name="connsiteY18" fmla="*/ 356256 h 1291909"/>
              <a:gd name="connsiteX19" fmla="*/ 737602 w 954353"/>
              <a:gd name="connsiteY19" fmla="*/ 374917 h 1291909"/>
              <a:gd name="connsiteX20" fmla="*/ 767459 w 954353"/>
              <a:gd name="connsiteY20" fmla="*/ 419704 h 1291909"/>
              <a:gd name="connsiteX21" fmla="*/ 793585 w 954353"/>
              <a:gd name="connsiteY21" fmla="*/ 404775 h 1291909"/>
              <a:gd name="connsiteX22" fmla="*/ 857033 w 954353"/>
              <a:gd name="connsiteY22" fmla="*/ 520475 h 1291909"/>
              <a:gd name="connsiteX23" fmla="*/ 774924 w 954353"/>
              <a:gd name="connsiteY23" fmla="*/ 554065 h 1291909"/>
              <a:gd name="connsiteX24" fmla="*/ 752531 w 954353"/>
              <a:gd name="connsiteY24" fmla="*/ 572726 h 1291909"/>
              <a:gd name="connsiteX25" fmla="*/ 782388 w 954353"/>
              <a:gd name="connsiteY25" fmla="*/ 617513 h 1291909"/>
              <a:gd name="connsiteX26" fmla="*/ 797317 w 954353"/>
              <a:gd name="connsiteY26" fmla="*/ 669765 h 1291909"/>
              <a:gd name="connsiteX27" fmla="*/ 812246 w 954353"/>
              <a:gd name="connsiteY27" fmla="*/ 688426 h 1291909"/>
              <a:gd name="connsiteX28" fmla="*/ 748259 w 954353"/>
              <a:gd name="connsiteY28" fmla="*/ 693316 h 1291909"/>
              <a:gd name="connsiteX29" fmla="*/ 718940 w 954353"/>
              <a:gd name="connsiteY29" fmla="*/ 736945 h 1291909"/>
              <a:gd name="connsiteX30" fmla="*/ 714031 w 954353"/>
              <a:gd name="connsiteY30" fmla="*/ 837566 h 1291909"/>
              <a:gd name="connsiteX31" fmla="*/ 681618 w 954353"/>
              <a:gd name="connsiteY31" fmla="*/ 938486 h 1291909"/>
              <a:gd name="connsiteX32" fmla="*/ 718920 w 954353"/>
              <a:gd name="connsiteY32" fmla="*/ 942698 h 1291909"/>
              <a:gd name="connsiteX33" fmla="*/ 748798 w 954353"/>
              <a:gd name="connsiteY33" fmla="*/ 968344 h 1291909"/>
              <a:gd name="connsiteX34" fmla="*/ 787378 w 954353"/>
              <a:gd name="connsiteY34" fmla="*/ 964702 h 1291909"/>
              <a:gd name="connsiteX35" fmla="*/ 794713 w 954353"/>
              <a:gd name="connsiteY35" fmla="*/ 986706 h 1291909"/>
              <a:gd name="connsiteX36" fmla="*/ 828942 w 954353"/>
              <a:gd name="connsiteY36" fmla="*/ 1013600 h 1291909"/>
              <a:gd name="connsiteX37" fmla="*/ 886891 w 954353"/>
              <a:gd name="connsiteY37" fmla="*/ 1031793 h 1291909"/>
              <a:gd name="connsiteX38" fmla="*/ 954072 w 954353"/>
              <a:gd name="connsiteY38" fmla="*/ 1046722 h 1291909"/>
              <a:gd name="connsiteX39" fmla="*/ 909624 w 954353"/>
              <a:gd name="connsiteY39" fmla="*/ 1067389 h 1291909"/>
              <a:gd name="connsiteX40" fmla="*/ 877840 w 954353"/>
              <a:gd name="connsiteY40" fmla="*/ 1099173 h 1291909"/>
              <a:gd name="connsiteX41" fmla="*/ 771192 w 954353"/>
              <a:gd name="connsiteY41" fmla="*/ 1121366 h 1291909"/>
              <a:gd name="connsiteX42" fmla="*/ 763727 w 954353"/>
              <a:gd name="connsiteY42" fmla="*/ 1121366 h 1291909"/>
              <a:gd name="connsiteX43" fmla="*/ 762929 w 954353"/>
              <a:gd name="connsiteY43" fmla="*/ 1189635 h 1291909"/>
              <a:gd name="connsiteX44" fmla="*/ 771192 w 954353"/>
              <a:gd name="connsiteY44" fmla="*/ 1214673 h 1291909"/>
              <a:gd name="connsiteX45" fmla="*/ 666949 w 954353"/>
              <a:gd name="connsiteY45" fmla="*/ 1220979 h 1291909"/>
              <a:gd name="connsiteX46" fmla="*/ 636831 w 954353"/>
              <a:gd name="connsiteY46" fmla="*/ 1259459 h 1291909"/>
              <a:gd name="connsiteX47" fmla="*/ 622929 w 954353"/>
              <a:gd name="connsiteY47" fmla="*/ 1291892 h 1291909"/>
              <a:gd name="connsiteX48" fmla="*/ 613789 w 954353"/>
              <a:gd name="connsiteY48" fmla="*/ 1262982 h 1291909"/>
              <a:gd name="connsiteX49" fmla="*/ 560769 w 954353"/>
              <a:gd name="connsiteY49" fmla="*/ 1203735 h 1291909"/>
              <a:gd name="connsiteX50" fmla="*/ 480077 w 954353"/>
              <a:gd name="connsiteY50" fmla="*/ 1169886 h 1291909"/>
              <a:gd name="connsiteX51" fmla="*/ 390503 w 954353"/>
              <a:gd name="connsiteY51" fmla="*/ 1147492 h 1291909"/>
              <a:gd name="connsiteX52" fmla="*/ 379306 w 954353"/>
              <a:gd name="connsiteY52" fmla="*/ 1061650 h 1291909"/>
              <a:gd name="connsiteX53" fmla="*/ 379306 w 954353"/>
              <a:gd name="connsiteY53" fmla="*/ 1024328 h 1291909"/>
              <a:gd name="connsiteX54" fmla="*/ 312126 w 954353"/>
              <a:gd name="connsiteY54" fmla="*/ 1009399 h 1291909"/>
              <a:gd name="connsiteX55" fmla="*/ 278535 w 954353"/>
              <a:gd name="connsiteY55" fmla="*/ 927290 h 1291909"/>
              <a:gd name="connsiteX56" fmla="*/ 174033 w 954353"/>
              <a:gd name="connsiteY56" fmla="*/ 897432 h 1291909"/>
              <a:gd name="connsiteX57" fmla="*/ 170300 w 954353"/>
              <a:gd name="connsiteY57" fmla="*/ 710819 h 1291909"/>
              <a:gd name="connsiteX58" fmla="*/ 132978 w 954353"/>
              <a:gd name="connsiteY58" fmla="*/ 669765 h 1291909"/>
              <a:gd name="connsiteX59" fmla="*/ 170300 w 954353"/>
              <a:gd name="connsiteY59" fmla="*/ 527939 h 1291909"/>
              <a:gd name="connsiteX60" fmla="*/ 203891 w 954353"/>
              <a:gd name="connsiteY60" fmla="*/ 457027 h 1291909"/>
              <a:gd name="connsiteX61" fmla="*/ 211355 w 954353"/>
              <a:gd name="connsiteY61" fmla="*/ 367453 h 1291909"/>
              <a:gd name="connsiteX62" fmla="*/ 95655 w 954353"/>
              <a:gd name="connsiteY62" fmla="*/ 326398 h 1291909"/>
              <a:gd name="connsiteX63" fmla="*/ 6082 w 954353"/>
              <a:gd name="connsiteY63" fmla="*/ 199502 h 1291909"/>
              <a:gd name="connsiteX64" fmla="*/ 21011 w 954353"/>
              <a:gd name="connsiteY64" fmla="*/ 39015 h 1291909"/>
              <a:gd name="connsiteX65" fmla="*/ 125513 w 954353"/>
              <a:gd name="connsiteY65" fmla="*/ 1693 h 1291909"/>
              <a:gd name="connsiteX66" fmla="*/ 185229 w 954353"/>
              <a:gd name="connsiteY66" fmla="*/ 106196 h 1291909"/>
              <a:gd name="connsiteX0" fmla="*/ 185229 w 954353"/>
              <a:gd name="connsiteY0" fmla="*/ 106196 h 1291909"/>
              <a:gd name="connsiteX1" fmla="*/ 323322 w 954353"/>
              <a:gd name="connsiteY1" fmla="*/ 150983 h 1291909"/>
              <a:gd name="connsiteX2" fmla="*/ 360645 w 954353"/>
              <a:gd name="connsiteY2" fmla="*/ 136054 h 1291909"/>
              <a:gd name="connsiteX3" fmla="*/ 397967 w 954353"/>
              <a:gd name="connsiteY3" fmla="*/ 128589 h 1291909"/>
              <a:gd name="connsiteX4" fmla="*/ 416628 w 954353"/>
              <a:gd name="connsiteY4" fmla="*/ 87535 h 1291909"/>
              <a:gd name="connsiteX5" fmla="*/ 446486 w 954353"/>
              <a:gd name="connsiteY5" fmla="*/ 35283 h 1291909"/>
              <a:gd name="connsiteX6" fmla="*/ 461415 w 954353"/>
              <a:gd name="connsiteY6" fmla="*/ 113660 h 1291909"/>
              <a:gd name="connsiteX7" fmla="*/ 491273 w 954353"/>
              <a:gd name="connsiteY7" fmla="*/ 121125 h 1291909"/>
              <a:gd name="connsiteX8" fmla="*/ 532328 w 954353"/>
              <a:gd name="connsiteY8" fmla="*/ 158447 h 1291909"/>
              <a:gd name="connsiteX9" fmla="*/ 577115 w 954353"/>
              <a:gd name="connsiteY9" fmla="*/ 147250 h 1291909"/>
              <a:gd name="connsiteX10" fmla="*/ 603241 w 954353"/>
              <a:gd name="connsiteY10" fmla="*/ 177108 h 1291909"/>
              <a:gd name="connsiteX11" fmla="*/ 629366 w 954353"/>
              <a:gd name="connsiteY11" fmla="*/ 162179 h 1291909"/>
              <a:gd name="connsiteX12" fmla="*/ 651760 w 954353"/>
              <a:gd name="connsiteY12" fmla="*/ 180841 h 1291909"/>
              <a:gd name="connsiteX13" fmla="*/ 759995 w 954353"/>
              <a:gd name="connsiteY13" fmla="*/ 199502 h 1291909"/>
              <a:gd name="connsiteX14" fmla="*/ 763727 w 954353"/>
              <a:gd name="connsiteY14" fmla="*/ 221895 h 1291909"/>
              <a:gd name="connsiteX15" fmla="*/ 704011 w 954353"/>
              <a:gd name="connsiteY15" fmla="*/ 296540 h 1291909"/>
              <a:gd name="connsiteX16" fmla="*/ 704011 w 954353"/>
              <a:gd name="connsiteY16" fmla="*/ 296540 h 1291909"/>
              <a:gd name="connsiteX17" fmla="*/ 718940 w 954353"/>
              <a:gd name="connsiteY17" fmla="*/ 318934 h 1291909"/>
              <a:gd name="connsiteX18" fmla="*/ 759995 w 954353"/>
              <a:gd name="connsiteY18" fmla="*/ 356256 h 1291909"/>
              <a:gd name="connsiteX19" fmla="*/ 737602 w 954353"/>
              <a:gd name="connsiteY19" fmla="*/ 374917 h 1291909"/>
              <a:gd name="connsiteX20" fmla="*/ 767459 w 954353"/>
              <a:gd name="connsiteY20" fmla="*/ 419704 h 1291909"/>
              <a:gd name="connsiteX21" fmla="*/ 793585 w 954353"/>
              <a:gd name="connsiteY21" fmla="*/ 404775 h 1291909"/>
              <a:gd name="connsiteX22" fmla="*/ 857033 w 954353"/>
              <a:gd name="connsiteY22" fmla="*/ 520475 h 1291909"/>
              <a:gd name="connsiteX23" fmla="*/ 774924 w 954353"/>
              <a:gd name="connsiteY23" fmla="*/ 554065 h 1291909"/>
              <a:gd name="connsiteX24" fmla="*/ 752531 w 954353"/>
              <a:gd name="connsiteY24" fmla="*/ 572726 h 1291909"/>
              <a:gd name="connsiteX25" fmla="*/ 782388 w 954353"/>
              <a:gd name="connsiteY25" fmla="*/ 617513 h 1291909"/>
              <a:gd name="connsiteX26" fmla="*/ 797317 w 954353"/>
              <a:gd name="connsiteY26" fmla="*/ 669765 h 1291909"/>
              <a:gd name="connsiteX27" fmla="*/ 812246 w 954353"/>
              <a:gd name="connsiteY27" fmla="*/ 688426 h 1291909"/>
              <a:gd name="connsiteX28" fmla="*/ 748259 w 954353"/>
              <a:gd name="connsiteY28" fmla="*/ 693316 h 1291909"/>
              <a:gd name="connsiteX29" fmla="*/ 718940 w 954353"/>
              <a:gd name="connsiteY29" fmla="*/ 736945 h 1291909"/>
              <a:gd name="connsiteX30" fmla="*/ 714031 w 954353"/>
              <a:gd name="connsiteY30" fmla="*/ 837566 h 1291909"/>
              <a:gd name="connsiteX31" fmla="*/ 681618 w 954353"/>
              <a:gd name="connsiteY31" fmla="*/ 938486 h 1291909"/>
              <a:gd name="connsiteX32" fmla="*/ 718920 w 954353"/>
              <a:gd name="connsiteY32" fmla="*/ 942698 h 1291909"/>
              <a:gd name="connsiteX33" fmla="*/ 748798 w 954353"/>
              <a:gd name="connsiteY33" fmla="*/ 968344 h 1291909"/>
              <a:gd name="connsiteX34" fmla="*/ 787378 w 954353"/>
              <a:gd name="connsiteY34" fmla="*/ 964702 h 1291909"/>
              <a:gd name="connsiteX35" fmla="*/ 794713 w 954353"/>
              <a:gd name="connsiteY35" fmla="*/ 986706 h 1291909"/>
              <a:gd name="connsiteX36" fmla="*/ 828942 w 954353"/>
              <a:gd name="connsiteY36" fmla="*/ 1013600 h 1291909"/>
              <a:gd name="connsiteX37" fmla="*/ 886891 w 954353"/>
              <a:gd name="connsiteY37" fmla="*/ 1031793 h 1291909"/>
              <a:gd name="connsiteX38" fmla="*/ 954072 w 954353"/>
              <a:gd name="connsiteY38" fmla="*/ 1046722 h 1291909"/>
              <a:gd name="connsiteX39" fmla="*/ 909624 w 954353"/>
              <a:gd name="connsiteY39" fmla="*/ 1067389 h 1291909"/>
              <a:gd name="connsiteX40" fmla="*/ 877840 w 954353"/>
              <a:gd name="connsiteY40" fmla="*/ 1099173 h 1291909"/>
              <a:gd name="connsiteX41" fmla="*/ 816717 w 954353"/>
              <a:gd name="connsiteY41" fmla="*/ 1104062 h 1291909"/>
              <a:gd name="connsiteX42" fmla="*/ 771192 w 954353"/>
              <a:gd name="connsiteY42" fmla="*/ 1121366 h 1291909"/>
              <a:gd name="connsiteX43" fmla="*/ 763727 w 954353"/>
              <a:gd name="connsiteY43" fmla="*/ 1121366 h 1291909"/>
              <a:gd name="connsiteX44" fmla="*/ 762929 w 954353"/>
              <a:gd name="connsiteY44" fmla="*/ 1189635 h 1291909"/>
              <a:gd name="connsiteX45" fmla="*/ 771192 w 954353"/>
              <a:gd name="connsiteY45" fmla="*/ 1214673 h 1291909"/>
              <a:gd name="connsiteX46" fmla="*/ 666949 w 954353"/>
              <a:gd name="connsiteY46" fmla="*/ 1220979 h 1291909"/>
              <a:gd name="connsiteX47" fmla="*/ 636831 w 954353"/>
              <a:gd name="connsiteY47" fmla="*/ 1259459 h 1291909"/>
              <a:gd name="connsiteX48" fmla="*/ 622929 w 954353"/>
              <a:gd name="connsiteY48" fmla="*/ 1291892 h 1291909"/>
              <a:gd name="connsiteX49" fmla="*/ 613789 w 954353"/>
              <a:gd name="connsiteY49" fmla="*/ 1262982 h 1291909"/>
              <a:gd name="connsiteX50" fmla="*/ 560769 w 954353"/>
              <a:gd name="connsiteY50" fmla="*/ 1203735 h 1291909"/>
              <a:gd name="connsiteX51" fmla="*/ 480077 w 954353"/>
              <a:gd name="connsiteY51" fmla="*/ 1169886 h 1291909"/>
              <a:gd name="connsiteX52" fmla="*/ 390503 w 954353"/>
              <a:gd name="connsiteY52" fmla="*/ 1147492 h 1291909"/>
              <a:gd name="connsiteX53" fmla="*/ 379306 w 954353"/>
              <a:gd name="connsiteY53" fmla="*/ 1061650 h 1291909"/>
              <a:gd name="connsiteX54" fmla="*/ 379306 w 954353"/>
              <a:gd name="connsiteY54" fmla="*/ 1024328 h 1291909"/>
              <a:gd name="connsiteX55" fmla="*/ 312126 w 954353"/>
              <a:gd name="connsiteY55" fmla="*/ 1009399 h 1291909"/>
              <a:gd name="connsiteX56" fmla="*/ 278535 w 954353"/>
              <a:gd name="connsiteY56" fmla="*/ 927290 h 1291909"/>
              <a:gd name="connsiteX57" fmla="*/ 174033 w 954353"/>
              <a:gd name="connsiteY57" fmla="*/ 897432 h 1291909"/>
              <a:gd name="connsiteX58" fmla="*/ 170300 w 954353"/>
              <a:gd name="connsiteY58" fmla="*/ 710819 h 1291909"/>
              <a:gd name="connsiteX59" fmla="*/ 132978 w 954353"/>
              <a:gd name="connsiteY59" fmla="*/ 669765 h 1291909"/>
              <a:gd name="connsiteX60" fmla="*/ 170300 w 954353"/>
              <a:gd name="connsiteY60" fmla="*/ 527939 h 1291909"/>
              <a:gd name="connsiteX61" fmla="*/ 203891 w 954353"/>
              <a:gd name="connsiteY61" fmla="*/ 457027 h 1291909"/>
              <a:gd name="connsiteX62" fmla="*/ 211355 w 954353"/>
              <a:gd name="connsiteY62" fmla="*/ 367453 h 1291909"/>
              <a:gd name="connsiteX63" fmla="*/ 95655 w 954353"/>
              <a:gd name="connsiteY63" fmla="*/ 326398 h 1291909"/>
              <a:gd name="connsiteX64" fmla="*/ 6082 w 954353"/>
              <a:gd name="connsiteY64" fmla="*/ 199502 h 1291909"/>
              <a:gd name="connsiteX65" fmla="*/ 21011 w 954353"/>
              <a:gd name="connsiteY65" fmla="*/ 39015 h 1291909"/>
              <a:gd name="connsiteX66" fmla="*/ 125513 w 954353"/>
              <a:gd name="connsiteY66" fmla="*/ 1693 h 1291909"/>
              <a:gd name="connsiteX67" fmla="*/ 185229 w 954353"/>
              <a:gd name="connsiteY67" fmla="*/ 106196 h 1291909"/>
              <a:gd name="connsiteX0" fmla="*/ 185229 w 954353"/>
              <a:gd name="connsiteY0" fmla="*/ 106196 h 1291909"/>
              <a:gd name="connsiteX1" fmla="*/ 323322 w 954353"/>
              <a:gd name="connsiteY1" fmla="*/ 150983 h 1291909"/>
              <a:gd name="connsiteX2" fmla="*/ 360645 w 954353"/>
              <a:gd name="connsiteY2" fmla="*/ 136054 h 1291909"/>
              <a:gd name="connsiteX3" fmla="*/ 397967 w 954353"/>
              <a:gd name="connsiteY3" fmla="*/ 128589 h 1291909"/>
              <a:gd name="connsiteX4" fmla="*/ 416628 w 954353"/>
              <a:gd name="connsiteY4" fmla="*/ 87535 h 1291909"/>
              <a:gd name="connsiteX5" fmla="*/ 446486 w 954353"/>
              <a:gd name="connsiteY5" fmla="*/ 35283 h 1291909"/>
              <a:gd name="connsiteX6" fmla="*/ 461415 w 954353"/>
              <a:gd name="connsiteY6" fmla="*/ 113660 h 1291909"/>
              <a:gd name="connsiteX7" fmla="*/ 491273 w 954353"/>
              <a:gd name="connsiteY7" fmla="*/ 121125 h 1291909"/>
              <a:gd name="connsiteX8" fmla="*/ 532328 w 954353"/>
              <a:gd name="connsiteY8" fmla="*/ 158447 h 1291909"/>
              <a:gd name="connsiteX9" fmla="*/ 577115 w 954353"/>
              <a:gd name="connsiteY9" fmla="*/ 147250 h 1291909"/>
              <a:gd name="connsiteX10" fmla="*/ 603241 w 954353"/>
              <a:gd name="connsiteY10" fmla="*/ 177108 h 1291909"/>
              <a:gd name="connsiteX11" fmla="*/ 629366 w 954353"/>
              <a:gd name="connsiteY11" fmla="*/ 162179 h 1291909"/>
              <a:gd name="connsiteX12" fmla="*/ 651760 w 954353"/>
              <a:gd name="connsiteY12" fmla="*/ 180841 h 1291909"/>
              <a:gd name="connsiteX13" fmla="*/ 759995 w 954353"/>
              <a:gd name="connsiteY13" fmla="*/ 199502 h 1291909"/>
              <a:gd name="connsiteX14" fmla="*/ 763727 w 954353"/>
              <a:gd name="connsiteY14" fmla="*/ 221895 h 1291909"/>
              <a:gd name="connsiteX15" fmla="*/ 704011 w 954353"/>
              <a:gd name="connsiteY15" fmla="*/ 296540 h 1291909"/>
              <a:gd name="connsiteX16" fmla="*/ 704011 w 954353"/>
              <a:gd name="connsiteY16" fmla="*/ 296540 h 1291909"/>
              <a:gd name="connsiteX17" fmla="*/ 718940 w 954353"/>
              <a:gd name="connsiteY17" fmla="*/ 318934 h 1291909"/>
              <a:gd name="connsiteX18" fmla="*/ 759995 w 954353"/>
              <a:gd name="connsiteY18" fmla="*/ 356256 h 1291909"/>
              <a:gd name="connsiteX19" fmla="*/ 737602 w 954353"/>
              <a:gd name="connsiteY19" fmla="*/ 374917 h 1291909"/>
              <a:gd name="connsiteX20" fmla="*/ 767459 w 954353"/>
              <a:gd name="connsiteY20" fmla="*/ 419704 h 1291909"/>
              <a:gd name="connsiteX21" fmla="*/ 793585 w 954353"/>
              <a:gd name="connsiteY21" fmla="*/ 404775 h 1291909"/>
              <a:gd name="connsiteX22" fmla="*/ 857033 w 954353"/>
              <a:gd name="connsiteY22" fmla="*/ 520475 h 1291909"/>
              <a:gd name="connsiteX23" fmla="*/ 833832 w 954353"/>
              <a:gd name="connsiteY23" fmla="*/ 553955 h 1291909"/>
              <a:gd name="connsiteX24" fmla="*/ 774924 w 954353"/>
              <a:gd name="connsiteY24" fmla="*/ 554065 h 1291909"/>
              <a:gd name="connsiteX25" fmla="*/ 752531 w 954353"/>
              <a:gd name="connsiteY25" fmla="*/ 572726 h 1291909"/>
              <a:gd name="connsiteX26" fmla="*/ 782388 w 954353"/>
              <a:gd name="connsiteY26" fmla="*/ 617513 h 1291909"/>
              <a:gd name="connsiteX27" fmla="*/ 797317 w 954353"/>
              <a:gd name="connsiteY27" fmla="*/ 669765 h 1291909"/>
              <a:gd name="connsiteX28" fmla="*/ 812246 w 954353"/>
              <a:gd name="connsiteY28" fmla="*/ 688426 h 1291909"/>
              <a:gd name="connsiteX29" fmla="*/ 748259 w 954353"/>
              <a:gd name="connsiteY29" fmla="*/ 693316 h 1291909"/>
              <a:gd name="connsiteX30" fmla="*/ 718940 w 954353"/>
              <a:gd name="connsiteY30" fmla="*/ 736945 h 1291909"/>
              <a:gd name="connsiteX31" fmla="*/ 714031 w 954353"/>
              <a:gd name="connsiteY31" fmla="*/ 837566 h 1291909"/>
              <a:gd name="connsiteX32" fmla="*/ 681618 w 954353"/>
              <a:gd name="connsiteY32" fmla="*/ 938486 h 1291909"/>
              <a:gd name="connsiteX33" fmla="*/ 718920 w 954353"/>
              <a:gd name="connsiteY33" fmla="*/ 942698 h 1291909"/>
              <a:gd name="connsiteX34" fmla="*/ 748798 w 954353"/>
              <a:gd name="connsiteY34" fmla="*/ 968344 h 1291909"/>
              <a:gd name="connsiteX35" fmla="*/ 787378 w 954353"/>
              <a:gd name="connsiteY35" fmla="*/ 964702 h 1291909"/>
              <a:gd name="connsiteX36" fmla="*/ 794713 w 954353"/>
              <a:gd name="connsiteY36" fmla="*/ 986706 h 1291909"/>
              <a:gd name="connsiteX37" fmla="*/ 828942 w 954353"/>
              <a:gd name="connsiteY37" fmla="*/ 1013600 h 1291909"/>
              <a:gd name="connsiteX38" fmla="*/ 886891 w 954353"/>
              <a:gd name="connsiteY38" fmla="*/ 1031793 h 1291909"/>
              <a:gd name="connsiteX39" fmla="*/ 954072 w 954353"/>
              <a:gd name="connsiteY39" fmla="*/ 1046722 h 1291909"/>
              <a:gd name="connsiteX40" fmla="*/ 909624 w 954353"/>
              <a:gd name="connsiteY40" fmla="*/ 1067389 h 1291909"/>
              <a:gd name="connsiteX41" fmla="*/ 877840 w 954353"/>
              <a:gd name="connsiteY41" fmla="*/ 1099173 h 1291909"/>
              <a:gd name="connsiteX42" fmla="*/ 816717 w 954353"/>
              <a:gd name="connsiteY42" fmla="*/ 1104062 h 1291909"/>
              <a:gd name="connsiteX43" fmla="*/ 771192 w 954353"/>
              <a:gd name="connsiteY43" fmla="*/ 1121366 h 1291909"/>
              <a:gd name="connsiteX44" fmla="*/ 763727 w 954353"/>
              <a:gd name="connsiteY44" fmla="*/ 1121366 h 1291909"/>
              <a:gd name="connsiteX45" fmla="*/ 762929 w 954353"/>
              <a:gd name="connsiteY45" fmla="*/ 1189635 h 1291909"/>
              <a:gd name="connsiteX46" fmla="*/ 771192 w 954353"/>
              <a:gd name="connsiteY46" fmla="*/ 1214673 h 1291909"/>
              <a:gd name="connsiteX47" fmla="*/ 666949 w 954353"/>
              <a:gd name="connsiteY47" fmla="*/ 1220979 h 1291909"/>
              <a:gd name="connsiteX48" fmla="*/ 636831 w 954353"/>
              <a:gd name="connsiteY48" fmla="*/ 1259459 h 1291909"/>
              <a:gd name="connsiteX49" fmla="*/ 622929 w 954353"/>
              <a:gd name="connsiteY49" fmla="*/ 1291892 h 1291909"/>
              <a:gd name="connsiteX50" fmla="*/ 613789 w 954353"/>
              <a:gd name="connsiteY50" fmla="*/ 1262982 h 1291909"/>
              <a:gd name="connsiteX51" fmla="*/ 560769 w 954353"/>
              <a:gd name="connsiteY51" fmla="*/ 1203735 h 1291909"/>
              <a:gd name="connsiteX52" fmla="*/ 480077 w 954353"/>
              <a:gd name="connsiteY52" fmla="*/ 1169886 h 1291909"/>
              <a:gd name="connsiteX53" fmla="*/ 390503 w 954353"/>
              <a:gd name="connsiteY53" fmla="*/ 1147492 h 1291909"/>
              <a:gd name="connsiteX54" fmla="*/ 379306 w 954353"/>
              <a:gd name="connsiteY54" fmla="*/ 1061650 h 1291909"/>
              <a:gd name="connsiteX55" fmla="*/ 379306 w 954353"/>
              <a:gd name="connsiteY55" fmla="*/ 1024328 h 1291909"/>
              <a:gd name="connsiteX56" fmla="*/ 312126 w 954353"/>
              <a:gd name="connsiteY56" fmla="*/ 1009399 h 1291909"/>
              <a:gd name="connsiteX57" fmla="*/ 278535 w 954353"/>
              <a:gd name="connsiteY57" fmla="*/ 927290 h 1291909"/>
              <a:gd name="connsiteX58" fmla="*/ 174033 w 954353"/>
              <a:gd name="connsiteY58" fmla="*/ 897432 h 1291909"/>
              <a:gd name="connsiteX59" fmla="*/ 170300 w 954353"/>
              <a:gd name="connsiteY59" fmla="*/ 710819 h 1291909"/>
              <a:gd name="connsiteX60" fmla="*/ 132978 w 954353"/>
              <a:gd name="connsiteY60" fmla="*/ 669765 h 1291909"/>
              <a:gd name="connsiteX61" fmla="*/ 170300 w 954353"/>
              <a:gd name="connsiteY61" fmla="*/ 527939 h 1291909"/>
              <a:gd name="connsiteX62" fmla="*/ 203891 w 954353"/>
              <a:gd name="connsiteY62" fmla="*/ 457027 h 1291909"/>
              <a:gd name="connsiteX63" fmla="*/ 211355 w 954353"/>
              <a:gd name="connsiteY63" fmla="*/ 367453 h 1291909"/>
              <a:gd name="connsiteX64" fmla="*/ 95655 w 954353"/>
              <a:gd name="connsiteY64" fmla="*/ 326398 h 1291909"/>
              <a:gd name="connsiteX65" fmla="*/ 6082 w 954353"/>
              <a:gd name="connsiteY65" fmla="*/ 199502 h 1291909"/>
              <a:gd name="connsiteX66" fmla="*/ 21011 w 954353"/>
              <a:gd name="connsiteY66" fmla="*/ 39015 h 1291909"/>
              <a:gd name="connsiteX67" fmla="*/ 125513 w 954353"/>
              <a:gd name="connsiteY67" fmla="*/ 1693 h 1291909"/>
              <a:gd name="connsiteX68" fmla="*/ 185229 w 954353"/>
              <a:gd name="connsiteY68" fmla="*/ 106196 h 1291909"/>
              <a:gd name="connsiteX0" fmla="*/ 185229 w 954353"/>
              <a:gd name="connsiteY0" fmla="*/ 106196 h 1291909"/>
              <a:gd name="connsiteX1" fmla="*/ 323322 w 954353"/>
              <a:gd name="connsiteY1" fmla="*/ 150983 h 1291909"/>
              <a:gd name="connsiteX2" fmla="*/ 360645 w 954353"/>
              <a:gd name="connsiteY2" fmla="*/ 136054 h 1291909"/>
              <a:gd name="connsiteX3" fmla="*/ 397967 w 954353"/>
              <a:gd name="connsiteY3" fmla="*/ 128589 h 1291909"/>
              <a:gd name="connsiteX4" fmla="*/ 416628 w 954353"/>
              <a:gd name="connsiteY4" fmla="*/ 87535 h 1291909"/>
              <a:gd name="connsiteX5" fmla="*/ 446486 w 954353"/>
              <a:gd name="connsiteY5" fmla="*/ 35283 h 1291909"/>
              <a:gd name="connsiteX6" fmla="*/ 461415 w 954353"/>
              <a:gd name="connsiteY6" fmla="*/ 113660 h 1291909"/>
              <a:gd name="connsiteX7" fmla="*/ 491273 w 954353"/>
              <a:gd name="connsiteY7" fmla="*/ 121125 h 1291909"/>
              <a:gd name="connsiteX8" fmla="*/ 532328 w 954353"/>
              <a:gd name="connsiteY8" fmla="*/ 158447 h 1291909"/>
              <a:gd name="connsiteX9" fmla="*/ 577115 w 954353"/>
              <a:gd name="connsiteY9" fmla="*/ 147250 h 1291909"/>
              <a:gd name="connsiteX10" fmla="*/ 603241 w 954353"/>
              <a:gd name="connsiteY10" fmla="*/ 177108 h 1291909"/>
              <a:gd name="connsiteX11" fmla="*/ 629366 w 954353"/>
              <a:gd name="connsiteY11" fmla="*/ 162179 h 1291909"/>
              <a:gd name="connsiteX12" fmla="*/ 651760 w 954353"/>
              <a:gd name="connsiteY12" fmla="*/ 180841 h 1291909"/>
              <a:gd name="connsiteX13" fmla="*/ 759995 w 954353"/>
              <a:gd name="connsiteY13" fmla="*/ 199502 h 1291909"/>
              <a:gd name="connsiteX14" fmla="*/ 763727 w 954353"/>
              <a:gd name="connsiteY14" fmla="*/ 221895 h 1291909"/>
              <a:gd name="connsiteX15" fmla="*/ 704011 w 954353"/>
              <a:gd name="connsiteY15" fmla="*/ 296540 h 1291909"/>
              <a:gd name="connsiteX16" fmla="*/ 704011 w 954353"/>
              <a:gd name="connsiteY16" fmla="*/ 296540 h 1291909"/>
              <a:gd name="connsiteX17" fmla="*/ 718940 w 954353"/>
              <a:gd name="connsiteY17" fmla="*/ 318934 h 1291909"/>
              <a:gd name="connsiteX18" fmla="*/ 759995 w 954353"/>
              <a:gd name="connsiteY18" fmla="*/ 356256 h 1291909"/>
              <a:gd name="connsiteX19" fmla="*/ 737602 w 954353"/>
              <a:gd name="connsiteY19" fmla="*/ 374917 h 1291909"/>
              <a:gd name="connsiteX20" fmla="*/ 767459 w 954353"/>
              <a:gd name="connsiteY20" fmla="*/ 419704 h 1291909"/>
              <a:gd name="connsiteX21" fmla="*/ 793585 w 954353"/>
              <a:gd name="connsiteY21" fmla="*/ 404775 h 1291909"/>
              <a:gd name="connsiteX22" fmla="*/ 843611 w 954353"/>
              <a:gd name="connsiteY22" fmla="*/ 453714 h 1291909"/>
              <a:gd name="connsiteX23" fmla="*/ 857033 w 954353"/>
              <a:gd name="connsiteY23" fmla="*/ 520475 h 1291909"/>
              <a:gd name="connsiteX24" fmla="*/ 833832 w 954353"/>
              <a:gd name="connsiteY24" fmla="*/ 553955 h 1291909"/>
              <a:gd name="connsiteX25" fmla="*/ 774924 w 954353"/>
              <a:gd name="connsiteY25" fmla="*/ 554065 h 1291909"/>
              <a:gd name="connsiteX26" fmla="*/ 752531 w 954353"/>
              <a:gd name="connsiteY26" fmla="*/ 572726 h 1291909"/>
              <a:gd name="connsiteX27" fmla="*/ 782388 w 954353"/>
              <a:gd name="connsiteY27" fmla="*/ 617513 h 1291909"/>
              <a:gd name="connsiteX28" fmla="*/ 797317 w 954353"/>
              <a:gd name="connsiteY28" fmla="*/ 669765 h 1291909"/>
              <a:gd name="connsiteX29" fmla="*/ 812246 w 954353"/>
              <a:gd name="connsiteY29" fmla="*/ 688426 h 1291909"/>
              <a:gd name="connsiteX30" fmla="*/ 748259 w 954353"/>
              <a:gd name="connsiteY30" fmla="*/ 693316 h 1291909"/>
              <a:gd name="connsiteX31" fmla="*/ 718940 w 954353"/>
              <a:gd name="connsiteY31" fmla="*/ 736945 h 1291909"/>
              <a:gd name="connsiteX32" fmla="*/ 714031 w 954353"/>
              <a:gd name="connsiteY32" fmla="*/ 837566 h 1291909"/>
              <a:gd name="connsiteX33" fmla="*/ 681618 w 954353"/>
              <a:gd name="connsiteY33" fmla="*/ 938486 h 1291909"/>
              <a:gd name="connsiteX34" fmla="*/ 718920 w 954353"/>
              <a:gd name="connsiteY34" fmla="*/ 942698 h 1291909"/>
              <a:gd name="connsiteX35" fmla="*/ 748798 w 954353"/>
              <a:gd name="connsiteY35" fmla="*/ 968344 h 1291909"/>
              <a:gd name="connsiteX36" fmla="*/ 787378 w 954353"/>
              <a:gd name="connsiteY36" fmla="*/ 964702 h 1291909"/>
              <a:gd name="connsiteX37" fmla="*/ 794713 w 954353"/>
              <a:gd name="connsiteY37" fmla="*/ 986706 h 1291909"/>
              <a:gd name="connsiteX38" fmla="*/ 828942 w 954353"/>
              <a:gd name="connsiteY38" fmla="*/ 1013600 h 1291909"/>
              <a:gd name="connsiteX39" fmla="*/ 886891 w 954353"/>
              <a:gd name="connsiteY39" fmla="*/ 1031793 h 1291909"/>
              <a:gd name="connsiteX40" fmla="*/ 954072 w 954353"/>
              <a:gd name="connsiteY40" fmla="*/ 1046722 h 1291909"/>
              <a:gd name="connsiteX41" fmla="*/ 909624 w 954353"/>
              <a:gd name="connsiteY41" fmla="*/ 1067389 h 1291909"/>
              <a:gd name="connsiteX42" fmla="*/ 877840 w 954353"/>
              <a:gd name="connsiteY42" fmla="*/ 1099173 h 1291909"/>
              <a:gd name="connsiteX43" fmla="*/ 816717 w 954353"/>
              <a:gd name="connsiteY43" fmla="*/ 1104062 h 1291909"/>
              <a:gd name="connsiteX44" fmla="*/ 771192 w 954353"/>
              <a:gd name="connsiteY44" fmla="*/ 1121366 h 1291909"/>
              <a:gd name="connsiteX45" fmla="*/ 763727 w 954353"/>
              <a:gd name="connsiteY45" fmla="*/ 1121366 h 1291909"/>
              <a:gd name="connsiteX46" fmla="*/ 762929 w 954353"/>
              <a:gd name="connsiteY46" fmla="*/ 1189635 h 1291909"/>
              <a:gd name="connsiteX47" fmla="*/ 771192 w 954353"/>
              <a:gd name="connsiteY47" fmla="*/ 1214673 h 1291909"/>
              <a:gd name="connsiteX48" fmla="*/ 666949 w 954353"/>
              <a:gd name="connsiteY48" fmla="*/ 1220979 h 1291909"/>
              <a:gd name="connsiteX49" fmla="*/ 636831 w 954353"/>
              <a:gd name="connsiteY49" fmla="*/ 1259459 h 1291909"/>
              <a:gd name="connsiteX50" fmla="*/ 622929 w 954353"/>
              <a:gd name="connsiteY50" fmla="*/ 1291892 h 1291909"/>
              <a:gd name="connsiteX51" fmla="*/ 613789 w 954353"/>
              <a:gd name="connsiteY51" fmla="*/ 1262982 h 1291909"/>
              <a:gd name="connsiteX52" fmla="*/ 560769 w 954353"/>
              <a:gd name="connsiteY52" fmla="*/ 1203735 h 1291909"/>
              <a:gd name="connsiteX53" fmla="*/ 480077 w 954353"/>
              <a:gd name="connsiteY53" fmla="*/ 1169886 h 1291909"/>
              <a:gd name="connsiteX54" fmla="*/ 390503 w 954353"/>
              <a:gd name="connsiteY54" fmla="*/ 1147492 h 1291909"/>
              <a:gd name="connsiteX55" fmla="*/ 379306 w 954353"/>
              <a:gd name="connsiteY55" fmla="*/ 1061650 h 1291909"/>
              <a:gd name="connsiteX56" fmla="*/ 379306 w 954353"/>
              <a:gd name="connsiteY56" fmla="*/ 1024328 h 1291909"/>
              <a:gd name="connsiteX57" fmla="*/ 312126 w 954353"/>
              <a:gd name="connsiteY57" fmla="*/ 1009399 h 1291909"/>
              <a:gd name="connsiteX58" fmla="*/ 278535 w 954353"/>
              <a:gd name="connsiteY58" fmla="*/ 927290 h 1291909"/>
              <a:gd name="connsiteX59" fmla="*/ 174033 w 954353"/>
              <a:gd name="connsiteY59" fmla="*/ 897432 h 1291909"/>
              <a:gd name="connsiteX60" fmla="*/ 170300 w 954353"/>
              <a:gd name="connsiteY60" fmla="*/ 710819 h 1291909"/>
              <a:gd name="connsiteX61" fmla="*/ 132978 w 954353"/>
              <a:gd name="connsiteY61" fmla="*/ 669765 h 1291909"/>
              <a:gd name="connsiteX62" fmla="*/ 170300 w 954353"/>
              <a:gd name="connsiteY62" fmla="*/ 527939 h 1291909"/>
              <a:gd name="connsiteX63" fmla="*/ 203891 w 954353"/>
              <a:gd name="connsiteY63" fmla="*/ 457027 h 1291909"/>
              <a:gd name="connsiteX64" fmla="*/ 211355 w 954353"/>
              <a:gd name="connsiteY64" fmla="*/ 367453 h 1291909"/>
              <a:gd name="connsiteX65" fmla="*/ 95655 w 954353"/>
              <a:gd name="connsiteY65" fmla="*/ 326398 h 1291909"/>
              <a:gd name="connsiteX66" fmla="*/ 6082 w 954353"/>
              <a:gd name="connsiteY66" fmla="*/ 199502 h 1291909"/>
              <a:gd name="connsiteX67" fmla="*/ 21011 w 954353"/>
              <a:gd name="connsiteY67" fmla="*/ 39015 h 1291909"/>
              <a:gd name="connsiteX68" fmla="*/ 125513 w 954353"/>
              <a:gd name="connsiteY68" fmla="*/ 1693 h 1291909"/>
              <a:gd name="connsiteX69" fmla="*/ 185229 w 954353"/>
              <a:gd name="connsiteY69" fmla="*/ 106196 h 1291909"/>
              <a:gd name="connsiteX0" fmla="*/ 185229 w 954353"/>
              <a:gd name="connsiteY0" fmla="*/ 106196 h 1291909"/>
              <a:gd name="connsiteX1" fmla="*/ 323322 w 954353"/>
              <a:gd name="connsiteY1" fmla="*/ 150983 h 1291909"/>
              <a:gd name="connsiteX2" fmla="*/ 360645 w 954353"/>
              <a:gd name="connsiteY2" fmla="*/ 136054 h 1291909"/>
              <a:gd name="connsiteX3" fmla="*/ 397967 w 954353"/>
              <a:gd name="connsiteY3" fmla="*/ 128589 h 1291909"/>
              <a:gd name="connsiteX4" fmla="*/ 416628 w 954353"/>
              <a:gd name="connsiteY4" fmla="*/ 87535 h 1291909"/>
              <a:gd name="connsiteX5" fmla="*/ 446486 w 954353"/>
              <a:gd name="connsiteY5" fmla="*/ 35283 h 1291909"/>
              <a:gd name="connsiteX6" fmla="*/ 461415 w 954353"/>
              <a:gd name="connsiteY6" fmla="*/ 113660 h 1291909"/>
              <a:gd name="connsiteX7" fmla="*/ 491273 w 954353"/>
              <a:gd name="connsiteY7" fmla="*/ 121125 h 1291909"/>
              <a:gd name="connsiteX8" fmla="*/ 532328 w 954353"/>
              <a:gd name="connsiteY8" fmla="*/ 158447 h 1291909"/>
              <a:gd name="connsiteX9" fmla="*/ 577115 w 954353"/>
              <a:gd name="connsiteY9" fmla="*/ 147250 h 1291909"/>
              <a:gd name="connsiteX10" fmla="*/ 603241 w 954353"/>
              <a:gd name="connsiteY10" fmla="*/ 177108 h 1291909"/>
              <a:gd name="connsiteX11" fmla="*/ 629366 w 954353"/>
              <a:gd name="connsiteY11" fmla="*/ 162179 h 1291909"/>
              <a:gd name="connsiteX12" fmla="*/ 651760 w 954353"/>
              <a:gd name="connsiteY12" fmla="*/ 180841 h 1291909"/>
              <a:gd name="connsiteX13" fmla="*/ 759995 w 954353"/>
              <a:gd name="connsiteY13" fmla="*/ 199502 h 1291909"/>
              <a:gd name="connsiteX14" fmla="*/ 763727 w 954353"/>
              <a:gd name="connsiteY14" fmla="*/ 221895 h 1291909"/>
              <a:gd name="connsiteX15" fmla="*/ 760484 w 954353"/>
              <a:gd name="connsiteY15" fmla="*/ 263010 h 1291909"/>
              <a:gd name="connsiteX16" fmla="*/ 704011 w 954353"/>
              <a:gd name="connsiteY16" fmla="*/ 296540 h 1291909"/>
              <a:gd name="connsiteX17" fmla="*/ 704011 w 954353"/>
              <a:gd name="connsiteY17" fmla="*/ 296540 h 1291909"/>
              <a:gd name="connsiteX18" fmla="*/ 718940 w 954353"/>
              <a:gd name="connsiteY18" fmla="*/ 318934 h 1291909"/>
              <a:gd name="connsiteX19" fmla="*/ 759995 w 954353"/>
              <a:gd name="connsiteY19" fmla="*/ 356256 h 1291909"/>
              <a:gd name="connsiteX20" fmla="*/ 737602 w 954353"/>
              <a:gd name="connsiteY20" fmla="*/ 374917 h 1291909"/>
              <a:gd name="connsiteX21" fmla="*/ 767459 w 954353"/>
              <a:gd name="connsiteY21" fmla="*/ 419704 h 1291909"/>
              <a:gd name="connsiteX22" fmla="*/ 793585 w 954353"/>
              <a:gd name="connsiteY22" fmla="*/ 404775 h 1291909"/>
              <a:gd name="connsiteX23" fmla="*/ 843611 w 954353"/>
              <a:gd name="connsiteY23" fmla="*/ 453714 h 1291909"/>
              <a:gd name="connsiteX24" fmla="*/ 857033 w 954353"/>
              <a:gd name="connsiteY24" fmla="*/ 520475 h 1291909"/>
              <a:gd name="connsiteX25" fmla="*/ 833832 w 954353"/>
              <a:gd name="connsiteY25" fmla="*/ 553955 h 1291909"/>
              <a:gd name="connsiteX26" fmla="*/ 774924 w 954353"/>
              <a:gd name="connsiteY26" fmla="*/ 554065 h 1291909"/>
              <a:gd name="connsiteX27" fmla="*/ 752531 w 954353"/>
              <a:gd name="connsiteY27" fmla="*/ 572726 h 1291909"/>
              <a:gd name="connsiteX28" fmla="*/ 782388 w 954353"/>
              <a:gd name="connsiteY28" fmla="*/ 617513 h 1291909"/>
              <a:gd name="connsiteX29" fmla="*/ 797317 w 954353"/>
              <a:gd name="connsiteY29" fmla="*/ 669765 h 1291909"/>
              <a:gd name="connsiteX30" fmla="*/ 812246 w 954353"/>
              <a:gd name="connsiteY30" fmla="*/ 688426 h 1291909"/>
              <a:gd name="connsiteX31" fmla="*/ 748259 w 954353"/>
              <a:gd name="connsiteY31" fmla="*/ 693316 h 1291909"/>
              <a:gd name="connsiteX32" fmla="*/ 718940 w 954353"/>
              <a:gd name="connsiteY32" fmla="*/ 736945 h 1291909"/>
              <a:gd name="connsiteX33" fmla="*/ 714031 w 954353"/>
              <a:gd name="connsiteY33" fmla="*/ 837566 h 1291909"/>
              <a:gd name="connsiteX34" fmla="*/ 681618 w 954353"/>
              <a:gd name="connsiteY34" fmla="*/ 938486 h 1291909"/>
              <a:gd name="connsiteX35" fmla="*/ 718920 w 954353"/>
              <a:gd name="connsiteY35" fmla="*/ 942698 h 1291909"/>
              <a:gd name="connsiteX36" fmla="*/ 748798 w 954353"/>
              <a:gd name="connsiteY36" fmla="*/ 968344 h 1291909"/>
              <a:gd name="connsiteX37" fmla="*/ 787378 w 954353"/>
              <a:gd name="connsiteY37" fmla="*/ 964702 h 1291909"/>
              <a:gd name="connsiteX38" fmla="*/ 794713 w 954353"/>
              <a:gd name="connsiteY38" fmla="*/ 986706 h 1291909"/>
              <a:gd name="connsiteX39" fmla="*/ 828942 w 954353"/>
              <a:gd name="connsiteY39" fmla="*/ 1013600 h 1291909"/>
              <a:gd name="connsiteX40" fmla="*/ 886891 w 954353"/>
              <a:gd name="connsiteY40" fmla="*/ 1031793 h 1291909"/>
              <a:gd name="connsiteX41" fmla="*/ 954072 w 954353"/>
              <a:gd name="connsiteY41" fmla="*/ 1046722 h 1291909"/>
              <a:gd name="connsiteX42" fmla="*/ 909624 w 954353"/>
              <a:gd name="connsiteY42" fmla="*/ 1067389 h 1291909"/>
              <a:gd name="connsiteX43" fmla="*/ 877840 w 954353"/>
              <a:gd name="connsiteY43" fmla="*/ 1099173 h 1291909"/>
              <a:gd name="connsiteX44" fmla="*/ 816717 w 954353"/>
              <a:gd name="connsiteY44" fmla="*/ 1104062 h 1291909"/>
              <a:gd name="connsiteX45" fmla="*/ 771192 w 954353"/>
              <a:gd name="connsiteY45" fmla="*/ 1121366 h 1291909"/>
              <a:gd name="connsiteX46" fmla="*/ 763727 w 954353"/>
              <a:gd name="connsiteY46" fmla="*/ 1121366 h 1291909"/>
              <a:gd name="connsiteX47" fmla="*/ 762929 w 954353"/>
              <a:gd name="connsiteY47" fmla="*/ 1189635 h 1291909"/>
              <a:gd name="connsiteX48" fmla="*/ 771192 w 954353"/>
              <a:gd name="connsiteY48" fmla="*/ 1214673 h 1291909"/>
              <a:gd name="connsiteX49" fmla="*/ 666949 w 954353"/>
              <a:gd name="connsiteY49" fmla="*/ 1220979 h 1291909"/>
              <a:gd name="connsiteX50" fmla="*/ 636831 w 954353"/>
              <a:gd name="connsiteY50" fmla="*/ 1259459 h 1291909"/>
              <a:gd name="connsiteX51" fmla="*/ 622929 w 954353"/>
              <a:gd name="connsiteY51" fmla="*/ 1291892 h 1291909"/>
              <a:gd name="connsiteX52" fmla="*/ 613789 w 954353"/>
              <a:gd name="connsiteY52" fmla="*/ 1262982 h 1291909"/>
              <a:gd name="connsiteX53" fmla="*/ 560769 w 954353"/>
              <a:gd name="connsiteY53" fmla="*/ 1203735 h 1291909"/>
              <a:gd name="connsiteX54" fmla="*/ 480077 w 954353"/>
              <a:gd name="connsiteY54" fmla="*/ 1169886 h 1291909"/>
              <a:gd name="connsiteX55" fmla="*/ 390503 w 954353"/>
              <a:gd name="connsiteY55" fmla="*/ 1147492 h 1291909"/>
              <a:gd name="connsiteX56" fmla="*/ 379306 w 954353"/>
              <a:gd name="connsiteY56" fmla="*/ 1061650 h 1291909"/>
              <a:gd name="connsiteX57" fmla="*/ 379306 w 954353"/>
              <a:gd name="connsiteY57" fmla="*/ 1024328 h 1291909"/>
              <a:gd name="connsiteX58" fmla="*/ 312126 w 954353"/>
              <a:gd name="connsiteY58" fmla="*/ 1009399 h 1291909"/>
              <a:gd name="connsiteX59" fmla="*/ 278535 w 954353"/>
              <a:gd name="connsiteY59" fmla="*/ 927290 h 1291909"/>
              <a:gd name="connsiteX60" fmla="*/ 174033 w 954353"/>
              <a:gd name="connsiteY60" fmla="*/ 897432 h 1291909"/>
              <a:gd name="connsiteX61" fmla="*/ 170300 w 954353"/>
              <a:gd name="connsiteY61" fmla="*/ 710819 h 1291909"/>
              <a:gd name="connsiteX62" fmla="*/ 132978 w 954353"/>
              <a:gd name="connsiteY62" fmla="*/ 669765 h 1291909"/>
              <a:gd name="connsiteX63" fmla="*/ 170300 w 954353"/>
              <a:gd name="connsiteY63" fmla="*/ 527939 h 1291909"/>
              <a:gd name="connsiteX64" fmla="*/ 203891 w 954353"/>
              <a:gd name="connsiteY64" fmla="*/ 457027 h 1291909"/>
              <a:gd name="connsiteX65" fmla="*/ 211355 w 954353"/>
              <a:gd name="connsiteY65" fmla="*/ 367453 h 1291909"/>
              <a:gd name="connsiteX66" fmla="*/ 95655 w 954353"/>
              <a:gd name="connsiteY66" fmla="*/ 326398 h 1291909"/>
              <a:gd name="connsiteX67" fmla="*/ 6082 w 954353"/>
              <a:gd name="connsiteY67" fmla="*/ 199502 h 1291909"/>
              <a:gd name="connsiteX68" fmla="*/ 21011 w 954353"/>
              <a:gd name="connsiteY68" fmla="*/ 39015 h 1291909"/>
              <a:gd name="connsiteX69" fmla="*/ 125513 w 954353"/>
              <a:gd name="connsiteY69" fmla="*/ 1693 h 1291909"/>
              <a:gd name="connsiteX70" fmla="*/ 185229 w 954353"/>
              <a:gd name="connsiteY70" fmla="*/ 106196 h 1291909"/>
              <a:gd name="connsiteX0" fmla="*/ 185229 w 954353"/>
              <a:gd name="connsiteY0" fmla="*/ 106196 h 1291909"/>
              <a:gd name="connsiteX1" fmla="*/ 323322 w 954353"/>
              <a:gd name="connsiteY1" fmla="*/ 150983 h 1291909"/>
              <a:gd name="connsiteX2" fmla="*/ 360645 w 954353"/>
              <a:gd name="connsiteY2" fmla="*/ 136054 h 1291909"/>
              <a:gd name="connsiteX3" fmla="*/ 397967 w 954353"/>
              <a:gd name="connsiteY3" fmla="*/ 128589 h 1291909"/>
              <a:gd name="connsiteX4" fmla="*/ 416628 w 954353"/>
              <a:gd name="connsiteY4" fmla="*/ 87535 h 1291909"/>
              <a:gd name="connsiteX5" fmla="*/ 446486 w 954353"/>
              <a:gd name="connsiteY5" fmla="*/ 35283 h 1291909"/>
              <a:gd name="connsiteX6" fmla="*/ 461415 w 954353"/>
              <a:gd name="connsiteY6" fmla="*/ 113660 h 1291909"/>
              <a:gd name="connsiteX7" fmla="*/ 491273 w 954353"/>
              <a:gd name="connsiteY7" fmla="*/ 121125 h 1291909"/>
              <a:gd name="connsiteX8" fmla="*/ 532328 w 954353"/>
              <a:gd name="connsiteY8" fmla="*/ 158447 h 1291909"/>
              <a:gd name="connsiteX9" fmla="*/ 577115 w 954353"/>
              <a:gd name="connsiteY9" fmla="*/ 147250 h 1291909"/>
              <a:gd name="connsiteX10" fmla="*/ 603241 w 954353"/>
              <a:gd name="connsiteY10" fmla="*/ 177108 h 1291909"/>
              <a:gd name="connsiteX11" fmla="*/ 629366 w 954353"/>
              <a:gd name="connsiteY11" fmla="*/ 162179 h 1291909"/>
              <a:gd name="connsiteX12" fmla="*/ 651760 w 954353"/>
              <a:gd name="connsiteY12" fmla="*/ 180841 h 1291909"/>
              <a:gd name="connsiteX13" fmla="*/ 759995 w 954353"/>
              <a:gd name="connsiteY13" fmla="*/ 199502 h 1291909"/>
              <a:gd name="connsiteX14" fmla="*/ 763727 w 954353"/>
              <a:gd name="connsiteY14" fmla="*/ 221895 h 1291909"/>
              <a:gd name="connsiteX15" fmla="*/ 760484 w 954353"/>
              <a:gd name="connsiteY15" fmla="*/ 263010 h 1291909"/>
              <a:gd name="connsiteX16" fmla="*/ 716475 w 954353"/>
              <a:gd name="connsiteY16" fmla="*/ 280124 h 1291909"/>
              <a:gd name="connsiteX17" fmla="*/ 704011 w 954353"/>
              <a:gd name="connsiteY17" fmla="*/ 296540 h 1291909"/>
              <a:gd name="connsiteX18" fmla="*/ 704011 w 954353"/>
              <a:gd name="connsiteY18" fmla="*/ 296540 h 1291909"/>
              <a:gd name="connsiteX19" fmla="*/ 718940 w 954353"/>
              <a:gd name="connsiteY19" fmla="*/ 318934 h 1291909"/>
              <a:gd name="connsiteX20" fmla="*/ 759995 w 954353"/>
              <a:gd name="connsiteY20" fmla="*/ 356256 h 1291909"/>
              <a:gd name="connsiteX21" fmla="*/ 737602 w 954353"/>
              <a:gd name="connsiteY21" fmla="*/ 374917 h 1291909"/>
              <a:gd name="connsiteX22" fmla="*/ 767459 w 954353"/>
              <a:gd name="connsiteY22" fmla="*/ 419704 h 1291909"/>
              <a:gd name="connsiteX23" fmla="*/ 793585 w 954353"/>
              <a:gd name="connsiteY23" fmla="*/ 404775 h 1291909"/>
              <a:gd name="connsiteX24" fmla="*/ 843611 w 954353"/>
              <a:gd name="connsiteY24" fmla="*/ 453714 h 1291909"/>
              <a:gd name="connsiteX25" fmla="*/ 857033 w 954353"/>
              <a:gd name="connsiteY25" fmla="*/ 520475 h 1291909"/>
              <a:gd name="connsiteX26" fmla="*/ 833832 w 954353"/>
              <a:gd name="connsiteY26" fmla="*/ 553955 h 1291909"/>
              <a:gd name="connsiteX27" fmla="*/ 774924 w 954353"/>
              <a:gd name="connsiteY27" fmla="*/ 554065 h 1291909"/>
              <a:gd name="connsiteX28" fmla="*/ 752531 w 954353"/>
              <a:gd name="connsiteY28" fmla="*/ 572726 h 1291909"/>
              <a:gd name="connsiteX29" fmla="*/ 782388 w 954353"/>
              <a:gd name="connsiteY29" fmla="*/ 617513 h 1291909"/>
              <a:gd name="connsiteX30" fmla="*/ 797317 w 954353"/>
              <a:gd name="connsiteY30" fmla="*/ 669765 h 1291909"/>
              <a:gd name="connsiteX31" fmla="*/ 812246 w 954353"/>
              <a:gd name="connsiteY31" fmla="*/ 688426 h 1291909"/>
              <a:gd name="connsiteX32" fmla="*/ 748259 w 954353"/>
              <a:gd name="connsiteY32" fmla="*/ 693316 h 1291909"/>
              <a:gd name="connsiteX33" fmla="*/ 718940 w 954353"/>
              <a:gd name="connsiteY33" fmla="*/ 736945 h 1291909"/>
              <a:gd name="connsiteX34" fmla="*/ 714031 w 954353"/>
              <a:gd name="connsiteY34" fmla="*/ 837566 h 1291909"/>
              <a:gd name="connsiteX35" fmla="*/ 681618 w 954353"/>
              <a:gd name="connsiteY35" fmla="*/ 938486 h 1291909"/>
              <a:gd name="connsiteX36" fmla="*/ 718920 w 954353"/>
              <a:gd name="connsiteY36" fmla="*/ 942698 h 1291909"/>
              <a:gd name="connsiteX37" fmla="*/ 748798 w 954353"/>
              <a:gd name="connsiteY37" fmla="*/ 968344 h 1291909"/>
              <a:gd name="connsiteX38" fmla="*/ 787378 w 954353"/>
              <a:gd name="connsiteY38" fmla="*/ 964702 h 1291909"/>
              <a:gd name="connsiteX39" fmla="*/ 794713 w 954353"/>
              <a:gd name="connsiteY39" fmla="*/ 986706 h 1291909"/>
              <a:gd name="connsiteX40" fmla="*/ 828942 w 954353"/>
              <a:gd name="connsiteY40" fmla="*/ 1013600 h 1291909"/>
              <a:gd name="connsiteX41" fmla="*/ 886891 w 954353"/>
              <a:gd name="connsiteY41" fmla="*/ 1031793 h 1291909"/>
              <a:gd name="connsiteX42" fmla="*/ 954072 w 954353"/>
              <a:gd name="connsiteY42" fmla="*/ 1046722 h 1291909"/>
              <a:gd name="connsiteX43" fmla="*/ 909624 w 954353"/>
              <a:gd name="connsiteY43" fmla="*/ 1067389 h 1291909"/>
              <a:gd name="connsiteX44" fmla="*/ 877840 w 954353"/>
              <a:gd name="connsiteY44" fmla="*/ 1099173 h 1291909"/>
              <a:gd name="connsiteX45" fmla="*/ 816717 w 954353"/>
              <a:gd name="connsiteY45" fmla="*/ 1104062 h 1291909"/>
              <a:gd name="connsiteX46" fmla="*/ 771192 w 954353"/>
              <a:gd name="connsiteY46" fmla="*/ 1121366 h 1291909"/>
              <a:gd name="connsiteX47" fmla="*/ 763727 w 954353"/>
              <a:gd name="connsiteY47" fmla="*/ 1121366 h 1291909"/>
              <a:gd name="connsiteX48" fmla="*/ 762929 w 954353"/>
              <a:gd name="connsiteY48" fmla="*/ 1189635 h 1291909"/>
              <a:gd name="connsiteX49" fmla="*/ 771192 w 954353"/>
              <a:gd name="connsiteY49" fmla="*/ 1214673 h 1291909"/>
              <a:gd name="connsiteX50" fmla="*/ 666949 w 954353"/>
              <a:gd name="connsiteY50" fmla="*/ 1220979 h 1291909"/>
              <a:gd name="connsiteX51" fmla="*/ 636831 w 954353"/>
              <a:gd name="connsiteY51" fmla="*/ 1259459 h 1291909"/>
              <a:gd name="connsiteX52" fmla="*/ 622929 w 954353"/>
              <a:gd name="connsiteY52" fmla="*/ 1291892 h 1291909"/>
              <a:gd name="connsiteX53" fmla="*/ 613789 w 954353"/>
              <a:gd name="connsiteY53" fmla="*/ 1262982 h 1291909"/>
              <a:gd name="connsiteX54" fmla="*/ 560769 w 954353"/>
              <a:gd name="connsiteY54" fmla="*/ 1203735 h 1291909"/>
              <a:gd name="connsiteX55" fmla="*/ 480077 w 954353"/>
              <a:gd name="connsiteY55" fmla="*/ 1169886 h 1291909"/>
              <a:gd name="connsiteX56" fmla="*/ 390503 w 954353"/>
              <a:gd name="connsiteY56" fmla="*/ 1147492 h 1291909"/>
              <a:gd name="connsiteX57" fmla="*/ 379306 w 954353"/>
              <a:gd name="connsiteY57" fmla="*/ 1061650 h 1291909"/>
              <a:gd name="connsiteX58" fmla="*/ 379306 w 954353"/>
              <a:gd name="connsiteY58" fmla="*/ 1024328 h 1291909"/>
              <a:gd name="connsiteX59" fmla="*/ 312126 w 954353"/>
              <a:gd name="connsiteY59" fmla="*/ 1009399 h 1291909"/>
              <a:gd name="connsiteX60" fmla="*/ 278535 w 954353"/>
              <a:gd name="connsiteY60" fmla="*/ 927290 h 1291909"/>
              <a:gd name="connsiteX61" fmla="*/ 174033 w 954353"/>
              <a:gd name="connsiteY61" fmla="*/ 897432 h 1291909"/>
              <a:gd name="connsiteX62" fmla="*/ 170300 w 954353"/>
              <a:gd name="connsiteY62" fmla="*/ 710819 h 1291909"/>
              <a:gd name="connsiteX63" fmla="*/ 132978 w 954353"/>
              <a:gd name="connsiteY63" fmla="*/ 669765 h 1291909"/>
              <a:gd name="connsiteX64" fmla="*/ 170300 w 954353"/>
              <a:gd name="connsiteY64" fmla="*/ 527939 h 1291909"/>
              <a:gd name="connsiteX65" fmla="*/ 203891 w 954353"/>
              <a:gd name="connsiteY65" fmla="*/ 457027 h 1291909"/>
              <a:gd name="connsiteX66" fmla="*/ 211355 w 954353"/>
              <a:gd name="connsiteY66" fmla="*/ 367453 h 1291909"/>
              <a:gd name="connsiteX67" fmla="*/ 95655 w 954353"/>
              <a:gd name="connsiteY67" fmla="*/ 326398 h 1291909"/>
              <a:gd name="connsiteX68" fmla="*/ 6082 w 954353"/>
              <a:gd name="connsiteY68" fmla="*/ 199502 h 1291909"/>
              <a:gd name="connsiteX69" fmla="*/ 21011 w 954353"/>
              <a:gd name="connsiteY69" fmla="*/ 39015 h 1291909"/>
              <a:gd name="connsiteX70" fmla="*/ 125513 w 954353"/>
              <a:gd name="connsiteY70" fmla="*/ 1693 h 1291909"/>
              <a:gd name="connsiteX71" fmla="*/ 185229 w 954353"/>
              <a:gd name="connsiteY71" fmla="*/ 106196 h 1291909"/>
              <a:gd name="connsiteX0" fmla="*/ 185229 w 954353"/>
              <a:gd name="connsiteY0" fmla="*/ 106196 h 1291909"/>
              <a:gd name="connsiteX1" fmla="*/ 323322 w 954353"/>
              <a:gd name="connsiteY1" fmla="*/ 150983 h 1291909"/>
              <a:gd name="connsiteX2" fmla="*/ 360645 w 954353"/>
              <a:gd name="connsiteY2" fmla="*/ 136054 h 1291909"/>
              <a:gd name="connsiteX3" fmla="*/ 397967 w 954353"/>
              <a:gd name="connsiteY3" fmla="*/ 128589 h 1291909"/>
              <a:gd name="connsiteX4" fmla="*/ 416628 w 954353"/>
              <a:gd name="connsiteY4" fmla="*/ 87535 h 1291909"/>
              <a:gd name="connsiteX5" fmla="*/ 446486 w 954353"/>
              <a:gd name="connsiteY5" fmla="*/ 35283 h 1291909"/>
              <a:gd name="connsiteX6" fmla="*/ 461415 w 954353"/>
              <a:gd name="connsiteY6" fmla="*/ 113660 h 1291909"/>
              <a:gd name="connsiteX7" fmla="*/ 491273 w 954353"/>
              <a:gd name="connsiteY7" fmla="*/ 121125 h 1291909"/>
              <a:gd name="connsiteX8" fmla="*/ 532328 w 954353"/>
              <a:gd name="connsiteY8" fmla="*/ 158447 h 1291909"/>
              <a:gd name="connsiteX9" fmla="*/ 577115 w 954353"/>
              <a:gd name="connsiteY9" fmla="*/ 147250 h 1291909"/>
              <a:gd name="connsiteX10" fmla="*/ 603241 w 954353"/>
              <a:gd name="connsiteY10" fmla="*/ 177108 h 1291909"/>
              <a:gd name="connsiteX11" fmla="*/ 629366 w 954353"/>
              <a:gd name="connsiteY11" fmla="*/ 162179 h 1291909"/>
              <a:gd name="connsiteX12" fmla="*/ 651760 w 954353"/>
              <a:gd name="connsiteY12" fmla="*/ 180841 h 1291909"/>
              <a:gd name="connsiteX13" fmla="*/ 704251 w 954353"/>
              <a:gd name="connsiteY13" fmla="*/ 209222 h 1291909"/>
              <a:gd name="connsiteX14" fmla="*/ 759995 w 954353"/>
              <a:gd name="connsiteY14" fmla="*/ 199502 h 1291909"/>
              <a:gd name="connsiteX15" fmla="*/ 763727 w 954353"/>
              <a:gd name="connsiteY15" fmla="*/ 221895 h 1291909"/>
              <a:gd name="connsiteX16" fmla="*/ 760484 w 954353"/>
              <a:gd name="connsiteY16" fmla="*/ 263010 h 1291909"/>
              <a:gd name="connsiteX17" fmla="*/ 716475 w 954353"/>
              <a:gd name="connsiteY17" fmla="*/ 280124 h 1291909"/>
              <a:gd name="connsiteX18" fmla="*/ 704011 w 954353"/>
              <a:gd name="connsiteY18" fmla="*/ 296540 h 1291909"/>
              <a:gd name="connsiteX19" fmla="*/ 704011 w 954353"/>
              <a:gd name="connsiteY19" fmla="*/ 296540 h 1291909"/>
              <a:gd name="connsiteX20" fmla="*/ 718940 w 954353"/>
              <a:gd name="connsiteY20" fmla="*/ 318934 h 1291909"/>
              <a:gd name="connsiteX21" fmla="*/ 759995 w 954353"/>
              <a:gd name="connsiteY21" fmla="*/ 356256 h 1291909"/>
              <a:gd name="connsiteX22" fmla="*/ 737602 w 954353"/>
              <a:gd name="connsiteY22" fmla="*/ 374917 h 1291909"/>
              <a:gd name="connsiteX23" fmla="*/ 767459 w 954353"/>
              <a:gd name="connsiteY23" fmla="*/ 419704 h 1291909"/>
              <a:gd name="connsiteX24" fmla="*/ 793585 w 954353"/>
              <a:gd name="connsiteY24" fmla="*/ 404775 h 1291909"/>
              <a:gd name="connsiteX25" fmla="*/ 843611 w 954353"/>
              <a:gd name="connsiteY25" fmla="*/ 453714 h 1291909"/>
              <a:gd name="connsiteX26" fmla="*/ 857033 w 954353"/>
              <a:gd name="connsiteY26" fmla="*/ 520475 h 1291909"/>
              <a:gd name="connsiteX27" fmla="*/ 833832 w 954353"/>
              <a:gd name="connsiteY27" fmla="*/ 553955 h 1291909"/>
              <a:gd name="connsiteX28" fmla="*/ 774924 w 954353"/>
              <a:gd name="connsiteY28" fmla="*/ 554065 h 1291909"/>
              <a:gd name="connsiteX29" fmla="*/ 752531 w 954353"/>
              <a:gd name="connsiteY29" fmla="*/ 572726 h 1291909"/>
              <a:gd name="connsiteX30" fmla="*/ 782388 w 954353"/>
              <a:gd name="connsiteY30" fmla="*/ 617513 h 1291909"/>
              <a:gd name="connsiteX31" fmla="*/ 797317 w 954353"/>
              <a:gd name="connsiteY31" fmla="*/ 669765 h 1291909"/>
              <a:gd name="connsiteX32" fmla="*/ 812246 w 954353"/>
              <a:gd name="connsiteY32" fmla="*/ 688426 h 1291909"/>
              <a:gd name="connsiteX33" fmla="*/ 748259 w 954353"/>
              <a:gd name="connsiteY33" fmla="*/ 693316 h 1291909"/>
              <a:gd name="connsiteX34" fmla="*/ 718940 w 954353"/>
              <a:gd name="connsiteY34" fmla="*/ 736945 h 1291909"/>
              <a:gd name="connsiteX35" fmla="*/ 714031 w 954353"/>
              <a:gd name="connsiteY35" fmla="*/ 837566 h 1291909"/>
              <a:gd name="connsiteX36" fmla="*/ 681618 w 954353"/>
              <a:gd name="connsiteY36" fmla="*/ 938486 h 1291909"/>
              <a:gd name="connsiteX37" fmla="*/ 718920 w 954353"/>
              <a:gd name="connsiteY37" fmla="*/ 942698 h 1291909"/>
              <a:gd name="connsiteX38" fmla="*/ 748798 w 954353"/>
              <a:gd name="connsiteY38" fmla="*/ 968344 h 1291909"/>
              <a:gd name="connsiteX39" fmla="*/ 787378 w 954353"/>
              <a:gd name="connsiteY39" fmla="*/ 964702 h 1291909"/>
              <a:gd name="connsiteX40" fmla="*/ 794713 w 954353"/>
              <a:gd name="connsiteY40" fmla="*/ 986706 h 1291909"/>
              <a:gd name="connsiteX41" fmla="*/ 828942 w 954353"/>
              <a:gd name="connsiteY41" fmla="*/ 1013600 h 1291909"/>
              <a:gd name="connsiteX42" fmla="*/ 886891 w 954353"/>
              <a:gd name="connsiteY42" fmla="*/ 1031793 h 1291909"/>
              <a:gd name="connsiteX43" fmla="*/ 954072 w 954353"/>
              <a:gd name="connsiteY43" fmla="*/ 1046722 h 1291909"/>
              <a:gd name="connsiteX44" fmla="*/ 909624 w 954353"/>
              <a:gd name="connsiteY44" fmla="*/ 1067389 h 1291909"/>
              <a:gd name="connsiteX45" fmla="*/ 877840 w 954353"/>
              <a:gd name="connsiteY45" fmla="*/ 1099173 h 1291909"/>
              <a:gd name="connsiteX46" fmla="*/ 816717 w 954353"/>
              <a:gd name="connsiteY46" fmla="*/ 1104062 h 1291909"/>
              <a:gd name="connsiteX47" fmla="*/ 771192 w 954353"/>
              <a:gd name="connsiteY47" fmla="*/ 1121366 h 1291909"/>
              <a:gd name="connsiteX48" fmla="*/ 763727 w 954353"/>
              <a:gd name="connsiteY48" fmla="*/ 1121366 h 1291909"/>
              <a:gd name="connsiteX49" fmla="*/ 762929 w 954353"/>
              <a:gd name="connsiteY49" fmla="*/ 1189635 h 1291909"/>
              <a:gd name="connsiteX50" fmla="*/ 771192 w 954353"/>
              <a:gd name="connsiteY50" fmla="*/ 1214673 h 1291909"/>
              <a:gd name="connsiteX51" fmla="*/ 666949 w 954353"/>
              <a:gd name="connsiteY51" fmla="*/ 1220979 h 1291909"/>
              <a:gd name="connsiteX52" fmla="*/ 636831 w 954353"/>
              <a:gd name="connsiteY52" fmla="*/ 1259459 h 1291909"/>
              <a:gd name="connsiteX53" fmla="*/ 622929 w 954353"/>
              <a:gd name="connsiteY53" fmla="*/ 1291892 h 1291909"/>
              <a:gd name="connsiteX54" fmla="*/ 613789 w 954353"/>
              <a:gd name="connsiteY54" fmla="*/ 1262982 h 1291909"/>
              <a:gd name="connsiteX55" fmla="*/ 560769 w 954353"/>
              <a:gd name="connsiteY55" fmla="*/ 1203735 h 1291909"/>
              <a:gd name="connsiteX56" fmla="*/ 480077 w 954353"/>
              <a:gd name="connsiteY56" fmla="*/ 1169886 h 1291909"/>
              <a:gd name="connsiteX57" fmla="*/ 390503 w 954353"/>
              <a:gd name="connsiteY57" fmla="*/ 1147492 h 1291909"/>
              <a:gd name="connsiteX58" fmla="*/ 379306 w 954353"/>
              <a:gd name="connsiteY58" fmla="*/ 1061650 h 1291909"/>
              <a:gd name="connsiteX59" fmla="*/ 379306 w 954353"/>
              <a:gd name="connsiteY59" fmla="*/ 1024328 h 1291909"/>
              <a:gd name="connsiteX60" fmla="*/ 312126 w 954353"/>
              <a:gd name="connsiteY60" fmla="*/ 1009399 h 1291909"/>
              <a:gd name="connsiteX61" fmla="*/ 278535 w 954353"/>
              <a:gd name="connsiteY61" fmla="*/ 927290 h 1291909"/>
              <a:gd name="connsiteX62" fmla="*/ 174033 w 954353"/>
              <a:gd name="connsiteY62" fmla="*/ 897432 h 1291909"/>
              <a:gd name="connsiteX63" fmla="*/ 170300 w 954353"/>
              <a:gd name="connsiteY63" fmla="*/ 710819 h 1291909"/>
              <a:gd name="connsiteX64" fmla="*/ 132978 w 954353"/>
              <a:gd name="connsiteY64" fmla="*/ 669765 h 1291909"/>
              <a:gd name="connsiteX65" fmla="*/ 170300 w 954353"/>
              <a:gd name="connsiteY65" fmla="*/ 527939 h 1291909"/>
              <a:gd name="connsiteX66" fmla="*/ 203891 w 954353"/>
              <a:gd name="connsiteY66" fmla="*/ 457027 h 1291909"/>
              <a:gd name="connsiteX67" fmla="*/ 211355 w 954353"/>
              <a:gd name="connsiteY67" fmla="*/ 367453 h 1291909"/>
              <a:gd name="connsiteX68" fmla="*/ 95655 w 954353"/>
              <a:gd name="connsiteY68" fmla="*/ 326398 h 1291909"/>
              <a:gd name="connsiteX69" fmla="*/ 6082 w 954353"/>
              <a:gd name="connsiteY69" fmla="*/ 199502 h 1291909"/>
              <a:gd name="connsiteX70" fmla="*/ 21011 w 954353"/>
              <a:gd name="connsiteY70" fmla="*/ 39015 h 1291909"/>
              <a:gd name="connsiteX71" fmla="*/ 125513 w 954353"/>
              <a:gd name="connsiteY71" fmla="*/ 1693 h 1291909"/>
              <a:gd name="connsiteX72" fmla="*/ 185229 w 954353"/>
              <a:gd name="connsiteY72" fmla="*/ 106196 h 1291909"/>
              <a:gd name="connsiteX0" fmla="*/ 185229 w 954353"/>
              <a:gd name="connsiteY0" fmla="*/ 106196 h 1291909"/>
              <a:gd name="connsiteX1" fmla="*/ 323322 w 954353"/>
              <a:gd name="connsiteY1" fmla="*/ 150983 h 1291909"/>
              <a:gd name="connsiteX2" fmla="*/ 360645 w 954353"/>
              <a:gd name="connsiteY2" fmla="*/ 136054 h 1291909"/>
              <a:gd name="connsiteX3" fmla="*/ 397967 w 954353"/>
              <a:gd name="connsiteY3" fmla="*/ 128589 h 1291909"/>
              <a:gd name="connsiteX4" fmla="*/ 416628 w 954353"/>
              <a:gd name="connsiteY4" fmla="*/ 87535 h 1291909"/>
              <a:gd name="connsiteX5" fmla="*/ 446486 w 954353"/>
              <a:gd name="connsiteY5" fmla="*/ 35283 h 1291909"/>
              <a:gd name="connsiteX6" fmla="*/ 484208 w 954353"/>
              <a:gd name="connsiteY6" fmla="*/ 72306 h 1291909"/>
              <a:gd name="connsiteX7" fmla="*/ 461415 w 954353"/>
              <a:gd name="connsiteY7" fmla="*/ 113660 h 1291909"/>
              <a:gd name="connsiteX8" fmla="*/ 491273 w 954353"/>
              <a:gd name="connsiteY8" fmla="*/ 121125 h 1291909"/>
              <a:gd name="connsiteX9" fmla="*/ 532328 w 954353"/>
              <a:gd name="connsiteY9" fmla="*/ 158447 h 1291909"/>
              <a:gd name="connsiteX10" fmla="*/ 577115 w 954353"/>
              <a:gd name="connsiteY10" fmla="*/ 147250 h 1291909"/>
              <a:gd name="connsiteX11" fmla="*/ 603241 w 954353"/>
              <a:gd name="connsiteY11" fmla="*/ 177108 h 1291909"/>
              <a:gd name="connsiteX12" fmla="*/ 629366 w 954353"/>
              <a:gd name="connsiteY12" fmla="*/ 162179 h 1291909"/>
              <a:gd name="connsiteX13" fmla="*/ 651760 w 954353"/>
              <a:gd name="connsiteY13" fmla="*/ 180841 h 1291909"/>
              <a:gd name="connsiteX14" fmla="*/ 704251 w 954353"/>
              <a:gd name="connsiteY14" fmla="*/ 209222 h 1291909"/>
              <a:gd name="connsiteX15" fmla="*/ 759995 w 954353"/>
              <a:gd name="connsiteY15" fmla="*/ 199502 h 1291909"/>
              <a:gd name="connsiteX16" fmla="*/ 763727 w 954353"/>
              <a:gd name="connsiteY16" fmla="*/ 221895 h 1291909"/>
              <a:gd name="connsiteX17" fmla="*/ 760484 w 954353"/>
              <a:gd name="connsiteY17" fmla="*/ 263010 h 1291909"/>
              <a:gd name="connsiteX18" fmla="*/ 716475 w 954353"/>
              <a:gd name="connsiteY18" fmla="*/ 280124 h 1291909"/>
              <a:gd name="connsiteX19" fmla="*/ 704011 w 954353"/>
              <a:gd name="connsiteY19" fmla="*/ 296540 h 1291909"/>
              <a:gd name="connsiteX20" fmla="*/ 704011 w 954353"/>
              <a:gd name="connsiteY20" fmla="*/ 296540 h 1291909"/>
              <a:gd name="connsiteX21" fmla="*/ 718940 w 954353"/>
              <a:gd name="connsiteY21" fmla="*/ 318934 h 1291909"/>
              <a:gd name="connsiteX22" fmla="*/ 759995 w 954353"/>
              <a:gd name="connsiteY22" fmla="*/ 356256 h 1291909"/>
              <a:gd name="connsiteX23" fmla="*/ 737602 w 954353"/>
              <a:gd name="connsiteY23" fmla="*/ 374917 h 1291909"/>
              <a:gd name="connsiteX24" fmla="*/ 767459 w 954353"/>
              <a:gd name="connsiteY24" fmla="*/ 419704 h 1291909"/>
              <a:gd name="connsiteX25" fmla="*/ 793585 w 954353"/>
              <a:gd name="connsiteY25" fmla="*/ 404775 h 1291909"/>
              <a:gd name="connsiteX26" fmla="*/ 843611 w 954353"/>
              <a:gd name="connsiteY26" fmla="*/ 453714 h 1291909"/>
              <a:gd name="connsiteX27" fmla="*/ 857033 w 954353"/>
              <a:gd name="connsiteY27" fmla="*/ 520475 h 1291909"/>
              <a:gd name="connsiteX28" fmla="*/ 833832 w 954353"/>
              <a:gd name="connsiteY28" fmla="*/ 553955 h 1291909"/>
              <a:gd name="connsiteX29" fmla="*/ 774924 w 954353"/>
              <a:gd name="connsiteY29" fmla="*/ 554065 h 1291909"/>
              <a:gd name="connsiteX30" fmla="*/ 752531 w 954353"/>
              <a:gd name="connsiteY30" fmla="*/ 572726 h 1291909"/>
              <a:gd name="connsiteX31" fmla="*/ 782388 w 954353"/>
              <a:gd name="connsiteY31" fmla="*/ 617513 h 1291909"/>
              <a:gd name="connsiteX32" fmla="*/ 797317 w 954353"/>
              <a:gd name="connsiteY32" fmla="*/ 669765 h 1291909"/>
              <a:gd name="connsiteX33" fmla="*/ 812246 w 954353"/>
              <a:gd name="connsiteY33" fmla="*/ 688426 h 1291909"/>
              <a:gd name="connsiteX34" fmla="*/ 748259 w 954353"/>
              <a:gd name="connsiteY34" fmla="*/ 693316 h 1291909"/>
              <a:gd name="connsiteX35" fmla="*/ 718940 w 954353"/>
              <a:gd name="connsiteY35" fmla="*/ 736945 h 1291909"/>
              <a:gd name="connsiteX36" fmla="*/ 714031 w 954353"/>
              <a:gd name="connsiteY36" fmla="*/ 837566 h 1291909"/>
              <a:gd name="connsiteX37" fmla="*/ 681618 w 954353"/>
              <a:gd name="connsiteY37" fmla="*/ 938486 h 1291909"/>
              <a:gd name="connsiteX38" fmla="*/ 718920 w 954353"/>
              <a:gd name="connsiteY38" fmla="*/ 942698 h 1291909"/>
              <a:gd name="connsiteX39" fmla="*/ 748798 w 954353"/>
              <a:gd name="connsiteY39" fmla="*/ 968344 h 1291909"/>
              <a:gd name="connsiteX40" fmla="*/ 787378 w 954353"/>
              <a:gd name="connsiteY40" fmla="*/ 964702 h 1291909"/>
              <a:gd name="connsiteX41" fmla="*/ 794713 w 954353"/>
              <a:gd name="connsiteY41" fmla="*/ 986706 h 1291909"/>
              <a:gd name="connsiteX42" fmla="*/ 828942 w 954353"/>
              <a:gd name="connsiteY42" fmla="*/ 1013600 h 1291909"/>
              <a:gd name="connsiteX43" fmla="*/ 886891 w 954353"/>
              <a:gd name="connsiteY43" fmla="*/ 1031793 h 1291909"/>
              <a:gd name="connsiteX44" fmla="*/ 954072 w 954353"/>
              <a:gd name="connsiteY44" fmla="*/ 1046722 h 1291909"/>
              <a:gd name="connsiteX45" fmla="*/ 909624 w 954353"/>
              <a:gd name="connsiteY45" fmla="*/ 1067389 h 1291909"/>
              <a:gd name="connsiteX46" fmla="*/ 877840 w 954353"/>
              <a:gd name="connsiteY46" fmla="*/ 1099173 h 1291909"/>
              <a:gd name="connsiteX47" fmla="*/ 816717 w 954353"/>
              <a:gd name="connsiteY47" fmla="*/ 1104062 h 1291909"/>
              <a:gd name="connsiteX48" fmla="*/ 771192 w 954353"/>
              <a:gd name="connsiteY48" fmla="*/ 1121366 h 1291909"/>
              <a:gd name="connsiteX49" fmla="*/ 763727 w 954353"/>
              <a:gd name="connsiteY49" fmla="*/ 1121366 h 1291909"/>
              <a:gd name="connsiteX50" fmla="*/ 762929 w 954353"/>
              <a:gd name="connsiteY50" fmla="*/ 1189635 h 1291909"/>
              <a:gd name="connsiteX51" fmla="*/ 771192 w 954353"/>
              <a:gd name="connsiteY51" fmla="*/ 1214673 h 1291909"/>
              <a:gd name="connsiteX52" fmla="*/ 666949 w 954353"/>
              <a:gd name="connsiteY52" fmla="*/ 1220979 h 1291909"/>
              <a:gd name="connsiteX53" fmla="*/ 636831 w 954353"/>
              <a:gd name="connsiteY53" fmla="*/ 1259459 h 1291909"/>
              <a:gd name="connsiteX54" fmla="*/ 622929 w 954353"/>
              <a:gd name="connsiteY54" fmla="*/ 1291892 h 1291909"/>
              <a:gd name="connsiteX55" fmla="*/ 613789 w 954353"/>
              <a:gd name="connsiteY55" fmla="*/ 1262982 h 1291909"/>
              <a:gd name="connsiteX56" fmla="*/ 560769 w 954353"/>
              <a:gd name="connsiteY56" fmla="*/ 1203735 h 1291909"/>
              <a:gd name="connsiteX57" fmla="*/ 480077 w 954353"/>
              <a:gd name="connsiteY57" fmla="*/ 1169886 h 1291909"/>
              <a:gd name="connsiteX58" fmla="*/ 390503 w 954353"/>
              <a:gd name="connsiteY58" fmla="*/ 1147492 h 1291909"/>
              <a:gd name="connsiteX59" fmla="*/ 379306 w 954353"/>
              <a:gd name="connsiteY59" fmla="*/ 1061650 h 1291909"/>
              <a:gd name="connsiteX60" fmla="*/ 379306 w 954353"/>
              <a:gd name="connsiteY60" fmla="*/ 1024328 h 1291909"/>
              <a:gd name="connsiteX61" fmla="*/ 312126 w 954353"/>
              <a:gd name="connsiteY61" fmla="*/ 1009399 h 1291909"/>
              <a:gd name="connsiteX62" fmla="*/ 278535 w 954353"/>
              <a:gd name="connsiteY62" fmla="*/ 927290 h 1291909"/>
              <a:gd name="connsiteX63" fmla="*/ 174033 w 954353"/>
              <a:gd name="connsiteY63" fmla="*/ 897432 h 1291909"/>
              <a:gd name="connsiteX64" fmla="*/ 170300 w 954353"/>
              <a:gd name="connsiteY64" fmla="*/ 710819 h 1291909"/>
              <a:gd name="connsiteX65" fmla="*/ 132978 w 954353"/>
              <a:gd name="connsiteY65" fmla="*/ 669765 h 1291909"/>
              <a:gd name="connsiteX66" fmla="*/ 170300 w 954353"/>
              <a:gd name="connsiteY66" fmla="*/ 527939 h 1291909"/>
              <a:gd name="connsiteX67" fmla="*/ 203891 w 954353"/>
              <a:gd name="connsiteY67" fmla="*/ 457027 h 1291909"/>
              <a:gd name="connsiteX68" fmla="*/ 211355 w 954353"/>
              <a:gd name="connsiteY68" fmla="*/ 367453 h 1291909"/>
              <a:gd name="connsiteX69" fmla="*/ 95655 w 954353"/>
              <a:gd name="connsiteY69" fmla="*/ 326398 h 1291909"/>
              <a:gd name="connsiteX70" fmla="*/ 6082 w 954353"/>
              <a:gd name="connsiteY70" fmla="*/ 199502 h 1291909"/>
              <a:gd name="connsiteX71" fmla="*/ 21011 w 954353"/>
              <a:gd name="connsiteY71" fmla="*/ 39015 h 1291909"/>
              <a:gd name="connsiteX72" fmla="*/ 125513 w 954353"/>
              <a:gd name="connsiteY72" fmla="*/ 1693 h 1291909"/>
              <a:gd name="connsiteX73" fmla="*/ 185229 w 954353"/>
              <a:gd name="connsiteY73" fmla="*/ 106196 h 1291909"/>
              <a:gd name="connsiteX0" fmla="*/ 185229 w 954353"/>
              <a:gd name="connsiteY0" fmla="*/ 106196 h 1291909"/>
              <a:gd name="connsiteX1" fmla="*/ 323322 w 954353"/>
              <a:gd name="connsiteY1" fmla="*/ 150983 h 1291909"/>
              <a:gd name="connsiteX2" fmla="*/ 360645 w 954353"/>
              <a:gd name="connsiteY2" fmla="*/ 136054 h 1291909"/>
              <a:gd name="connsiteX3" fmla="*/ 397967 w 954353"/>
              <a:gd name="connsiteY3" fmla="*/ 128589 h 1291909"/>
              <a:gd name="connsiteX4" fmla="*/ 416628 w 954353"/>
              <a:gd name="connsiteY4" fmla="*/ 87535 h 1291909"/>
              <a:gd name="connsiteX5" fmla="*/ 437755 w 954353"/>
              <a:gd name="connsiteY5" fmla="*/ 67416 h 1291909"/>
              <a:gd name="connsiteX6" fmla="*/ 446486 w 954353"/>
              <a:gd name="connsiteY6" fmla="*/ 35283 h 1291909"/>
              <a:gd name="connsiteX7" fmla="*/ 484208 w 954353"/>
              <a:gd name="connsiteY7" fmla="*/ 72306 h 1291909"/>
              <a:gd name="connsiteX8" fmla="*/ 461415 w 954353"/>
              <a:gd name="connsiteY8" fmla="*/ 113660 h 1291909"/>
              <a:gd name="connsiteX9" fmla="*/ 491273 w 954353"/>
              <a:gd name="connsiteY9" fmla="*/ 121125 h 1291909"/>
              <a:gd name="connsiteX10" fmla="*/ 532328 w 954353"/>
              <a:gd name="connsiteY10" fmla="*/ 158447 h 1291909"/>
              <a:gd name="connsiteX11" fmla="*/ 577115 w 954353"/>
              <a:gd name="connsiteY11" fmla="*/ 147250 h 1291909"/>
              <a:gd name="connsiteX12" fmla="*/ 603241 w 954353"/>
              <a:gd name="connsiteY12" fmla="*/ 177108 h 1291909"/>
              <a:gd name="connsiteX13" fmla="*/ 629366 w 954353"/>
              <a:gd name="connsiteY13" fmla="*/ 162179 h 1291909"/>
              <a:gd name="connsiteX14" fmla="*/ 651760 w 954353"/>
              <a:gd name="connsiteY14" fmla="*/ 180841 h 1291909"/>
              <a:gd name="connsiteX15" fmla="*/ 704251 w 954353"/>
              <a:gd name="connsiteY15" fmla="*/ 209222 h 1291909"/>
              <a:gd name="connsiteX16" fmla="*/ 759995 w 954353"/>
              <a:gd name="connsiteY16" fmla="*/ 199502 h 1291909"/>
              <a:gd name="connsiteX17" fmla="*/ 763727 w 954353"/>
              <a:gd name="connsiteY17" fmla="*/ 221895 h 1291909"/>
              <a:gd name="connsiteX18" fmla="*/ 760484 w 954353"/>
              <a:gd name="connsiteY18" fmla="*/ 263010 h 1291909"/>
              <a:gd name="connsiteX19" fmla="*/ 716475 w 954353"/>
              <a:gd name="connsiteY19" fmla="*/ 280124 h 1291909"/>
              <a:gd name="connsiteX20" fmla="*/ 704011 w 954353"/>
              <a:gd name="connsiteY20" fmla="*/ 296540 h 1291909"/>
              <a:gd name="connsiteX21" fmla="*/ 704011 w 954353"/>
              <a:gd name="connsiteY21" fmla="*/ 296540 h 1291909"/>
              <a:gd name="connsiteX22" fmla="*/ 718940 w 954353"/>
              <a:gd name="connsiteY22" fmla="*/ 318934 h 1291909"/>
              <a:gd name="connsiteX23" fmla="*/ 759995 w 954353"/>
              <a:gd name="connsiteY23" fmla="*/ 356256 h 1291909"/>
              <a:gd name="connsiteX24" fmla="*/ 737602 w 954353"/>
              <a:gd name="connsiteY24" fmla="*/ 374917 h 1291909"/>
              <a:gd name="connsiteX25" fmla="*/ 767459 w 954353"/>
              <a:gd name="connsiteY25" fmla="*/ 419704 h 1291909"/>
              <a:gd name="connsiteX26" fmla="*/ 793585 w 954353"/>
              <a:gd name="connsiteY26" fmla="*/ 404775 h 1291909"/>
              <a:gd name="connsiteX27" fmla="*/ 843611 w 954353"/>
              <a:gd name="connsiteY27" fmla="*/ 453714 h 1291909"/>
              <a:gd name="connsiteX28" fmla="*/ 857033 w 954353"/>
              <a:gd name="connsiteY28" fmla="*/ 520475 h 1291909"/>
              <a:gd name="connsiteX29" fmla="*/ 833832 w 954353"/>
              <a:gd name="connsiteY29" fmla="*/ 553955 h 1291909"/>
              <a:gd name="connsiteX30" fmla="*/ 774924 w 954353"/>
              <a:gd name="connsiteY30" fmla="*/ 554065 h 1291909"/>
              <a:gd name="connsiteX31" fmla="*/ 752531 w 954353"/>
              <a:gd name="connsiteY31" fmla="*/ 572726 h 1291909"/>
              <a:gd name="connsiteX32" fmla="*/ 782388 w 954353"/>
              <a:gd name="connsiteY32" fmla="*/ 617513 h 1291909"/>
              <a:gd name="connsiteX33" fmla="*/ 797317 w 954353"/>
              <a:gd name="connsiteY33" fmla="*/ 669765 h 1291909"/>
              <a:gd name="connsiteX34" fmla="*/ 812246 w 954353"/>
              <a:gd name="connsiteY34" fmla="*/ 688426 h 1291909"/>
              <a:gd name="connsiteX35" fmla="*/ 748259 w 954353"/>
              <a:gd name="connsiteY35" fmla="*/ 693316 h 1291909"/>
              <a:gd name="connsiteX36" fmla="*/ 718940 w 954353"/>
              <a:gd name="connsiteY36" fmla="*/ 736945 h 1291909"/>
              <a:gd name="connsiteX37" fmla="*/ 714031 w 954353"/>
              <a:gd name="connsiteY37" fmla="*/ 837566 h 1291909"/>
              <a:gd name="connsiteX38" fmla="*/ 681618 w 954353"/>
              <a:gd name="connsiteY38" fmla="*/ 938486 h 1291909"/>
              <a:gd name="connsiteX39" fmla="*/ 718920 w 954353"/>
              <a:gd name="connsiteY39" fmla="*/ 942698 h 1291909"/>
              <a:gd name="connsiteX40" fmla="*/ 748798 w 954353"/>
              <a:gd name="connsiteY40" fmla="*/ 968344 h 1291909"/>
              <a:gd name="connsiteX41" fmla="*/ 787378 w 954353"/>
              <a:gd name="connsiteY41" fmla="*/ 964702 h 1291909"/>
              <a:gd name="connsiteX42" fmla="*/ 794713 w 954353"/>
              <a:gd name="connsiteY42" fmla="*/ 986706 h 1291909"/>
              <a:gd name="connsiteX43" fmla="*/ 828942 w 954353"/>
              <a:gd name="connsiteY43" fmla="*/ 1013600 h 1291909"/>
              <a:gd name="connsiteX44" fmla="*/ 886891 w 954353"/>
              <a:gd name="connsiteY44" fmla="*/ 1031793 h 1291909"/>
              <a:gd name="connsiteX45" fmla="*/ 954072 w 954353"/>
              <a:gd name="connsiteY45" fmla="*/ 1046722 h 1291909"/>
              <a:gd name="connsiteX46" fmla="*/ 909624 w 954353"/>
              <a:gd name="connsiteY46" fmla="*/ 1067389 h 1291909"/>
              <a:gd name="connsiteX47" fmla="*/ 877840 w 954353"/>
              <a:gd name="connsiteY47" fmla="*/ 1099173 h 1291909"/>
              <a:gd name="connsiteX48" fmla="*/ 816717 w 954353"/>
              <a:gd name="connsiteY48" fmla="*/ 1104062 h 1291909"/>
              <a:gd name="connsiteX49" fmla="*/ 771192 w 954353"/>
              <a:gd name="connsiteY49" fmla="*/ 1121366 h 1291909"/>
              <a:gd name="connsiteX50" fmla="*/ 763727 w 954353"/>
              <a:gd name="connsiteY50" fmla="*/ 1121366 h 1291909"/>
              <a:gd name="connsiteX51" fmla="*/ 762929 w 954353"/>
              <a:gd name="connsiteY51" fmla="*/ 1189635 h 1291909"/>
              <a:gd name="connsiteX52" fmla="*/ 771192 w 954353"/>
              <a:gd name="connsiteY52" fmla="*/ 1214673 h 1291909"/>
              <a:gd name="connsiteX53" fmla="*/ 666949 w 954353"/>
              <a:gd name="connsiteY53" fmla="*/ 1220979 h 1291909"/>
              <a:gd name="connsiteX54" fmla="*/ 636831 w 954353"/>
              <a:gd name="connsiteY54" fmla="*/ 1259459 h 1291909"/>
              <a:gd name="connsiteX55" fmla="*/ 622929 w 954353"/>
              <a:gd name="connsiteY55" fmla="*/ 1291892 h 1291909"/>
              <a:gd name="connsiteX56" fmla="*/ 613789 w 954353"/>
              <a:gd name="connsiteY56" fmla="*/ 1262982 h 1291909"/>
              <a:gd name="connsiteX57" fmla="*/ 560769 w 954353"/>
              <a:gd name="connsiteY57" fmla="*/ 1203735 h 1291909"/>
              <a:gd name="connsiteX58" fmla="*/ 480077 w 954353"/>
              <a:gd name="connsiteY58" fmla="*/ 1169886 h 1291909"/>
              <a:gd name="connsiteX59" fmla="*/ 390503 w 954353"/>
              <a:gd name="connsiteY59" fmla="*/ 1147492 h 1291909"/>
              <a:gd name="connsiteX60" fmla="*/ 379306 w 954353"/>
              <a:gd name="connsiteY60" fmla="*/ 1061650 h 1291909"/>
              <a:gd name="connsiteX61" fmla="*/ 379306 w 954353"/>
              <a:gd name="connsiteY61" fmla="*/ 1024328 h 1291909"/>
              <a:gd name="connsiteX62" fmla="*/ 312126 w 954353"/>
              <a:gd name="connsiteY62" fmla="*/ 1009399 h 1291909"/>
              <a:gd name="connsiteX63" fmla="*/ 278535 w 954353"/>
              <a:gd name="connsiteY63" fmla="*/ 927290 h 1291909"/>
              <a:gd name="connsiteX64" fmla="*/ 174033 w 954353"/>
              <a:gd name="connsiteY64" fmla="*/ 897432 h 1291909"/>
              <a:gd name="connsiteX65" fmla="*/ 170300 w 954353"/>
              <a:gd name="connsiteY65" fmla="*/ 710819 h 1291909"/>
              <a:gd name="connsiteX66" fmla="*/ 132978 w 954353"/>
              <a:gd name="connsiteY66" fmla="*/ 669765 h 1291909"/>
              <a:gd name="connsiteX67" fmla="*/ 170300 w 954353"/>
              <a:gd name="connsiteY67" fmla="*/ 527939 h 1291909"/>
              <a:gd name="connsiteX68" fmla="*/ 203891 w 954353"/>
              <a:gd name="connsiteY68" fmla="*/ 457027 h 1291909"/>
              <a:gd name="connsiteX69" fmla="*/ 211355 w 954353"/>
              <a:gd name="connsiteY69" fmla="*/ 367453 h 1291909"/>
              <a:gd name="connsiteX70" fmla="*/ 95655 w 954353"/>
              <a:gd name="connsiteY70" fmla="*/ 326398 h 1291909"/>
              <a:gd name="connsiteX71" fmla="*/ 6082 w 954353"/>
              <a:gd name="connsiteY71" fmla="*/ 199502 h 1291909"/>
              <a:gd name="connsiteX72" fmla="*/ 21011 w 954353"/>
              <a:gd name="connsiteY72" fmla="*/ 39015 h 1291909"/>
              <a:gd name="connsiteX73" fmla="*/ 125513 w 954353"/>
              <a:gd name="connsiteY73" fmla="*/ 1693 h 1291909"/>
              <a:gd name="connsiteX74" fmla="*/ 185229 w 954353"/>
              <a:gd name="connsiteY74" fmla="*/ 106196 h 1291909"/>
              <a:gd name="connsiteX0" fmla="*/ 185229 w 954353"/>
              <a:gd name="connsiteY0" fmla="*/ 106196 h 1291909"/>
              <a:gd name="connsiteX1" fmla="*/ 323322 w 954353"/>
              <a:gd name="connsiteY1" fmla="*/ 150983 h 1291909"/>
              <a:gd name="connsiteX2" fmla="*/ 360645 w 954353"/>
              <a:gd name="connsiteY2" fmla="*/ 136054 h 1291909"/>
              <a:gd name="connsiteX3" fmla="*/ 397967 w 954353"/>
              <a:gd name="connsiteY3" fmla="*/ 128589 h 1291909"/>
              <a:gd name="connsiteX4" fmla="*/ 420640 w 954353"/>
              <a:gd name="connsiteY4" fmla="*/ 113870 h 1291909"/>
              <a:gd name="connsiteX5" fmla="*/ 416628 w 954353"/>
              <a:gd name="connsiteY5" fmla="*/ 87535 h 1291909"/>
              <a:gd name="connsiteX6" fmla="*/ 437755 w 954353"/>
              <a:gd name="connsiteY6" fmla="*/ 67416 h 1291909"/>
              <a:gd name="connsiteX7" fmla="*/ 446486 w 954353"/>
              <a:gd name="connsiteY7" fmla="*/ 35283 h 1291909"/>
              <a:gd name="connsiteX8" fmla="*/ 484208 w 954353"/>
              <a:gd name="connsiteY8" fmla="*/ 72306 h 1291909"/>
              <a:gd name="connsiteX9" fmla="*/ 461415 w 954353"/>
              <a:gd name="connsiteY9" fmla="*/ 113660 h 1291909"/>
              <a:gd name="connsiteX10" fmla="*/ 491273 w 954353"/>
              <a:gd name="connsiteY10" fmla="*/ 121125 h 1291909"/>
              <a:gd name="connsiteX11" fmla="*/ 532328 w 954353"/>
              <a:gd name="connsiteY11" fmla="*/ 158447 h 1291909"/>
              <a:gd name="connsiteX12" fmla="*/ 577115 w 954353"/>
              <a:gd name="connsiteY12" fmla="*/ 147250 h 1291909"/>
              <a:gd name="connsiteX13" fmla="*/ 603241 w 954353"/>
              <a:gd name="connsiteY13" fmla="*/ 177108 h 1291909"/>
              <a:gd name="connsiteX14" fmla="*/ 629366 w 954353"/>
              <a:gd name="connsiteY14" fmla="*/ 162179 h 1291909"/>
              <a:gd name="connsiteX15" fmla="*/ 651760 w 954353"/>
              <a:gd name="connsiteY15" fmla="*/ 180841 h 1291909"/>
              <a:gd name="connsiteX16" fmla="*/ 704251 w 954353"/>
              <a:gd name="connsiteY16" fmla="*/ 209222 h 1291909"/>
              <a:gd name="connsiteX17" fmla="*/ 759995 w 954353"/>
              <a:gd name="connsiteY17" fmla="*/ 199502 h 1291909"/>
              <a:gd name="connsiteX18" fmla="*/ 763727 w 954353"/>
              <a:gd name="connsiteY18" fmla="*/ 221895 h 1291909"/>
              <a:gd name="connsiteX19" fmla="*/ 760484 w 954353"/>
              <a:gd name="connsiteY19" fmla="*/ 263010 h 1291909"/>
              <a:gd name="connsiteX20" fmla="*/ 716475 w 954353"/>
              <a:gd name="connsiteY20" fmla="*/ 280124 h 1291909"/>
              <a:gd name="connsiteX21" fmla="*/ 704011 w 954353"/>
              <a:gd name="connsiteY21" fmla="*/ 296540 h 1291909"/>
              <a:gd name="connsiteX22" fmla="*/ 704011 w 954353"/>
              <a:gd name="connsiteY22" fmla="*/ 296540 h 1291909"/>
              <a:gd name="connsiteX23" fmla="*/ 718940 w 954353"/>
              <a:gd name="connsiteY23" fmla="*/ 318934 h 1291909"/>
              <a:gd name="connsiteX24" fmla="*/ 759995 w 954353"/>
              <a:gd name="connsiteY24" fmla="*/ 356256 h 1291909"/>
              <a:gd name="connsiteX25" fmla="*/ 737602 w 954353"/>
              <a:gd name="connsiteY25" fmla="*/ 374917 h 1291909"/>
              <a:gd name="connsiteX26" fmla="*/ 767459 w 954353"/>
              <a:gd name="connsiteY26" fmla="*/ 419704 h 1291909"/>
              <a:gd name="connsiteX27" fmla="*/ 793585 w 954353"/>
              <a:gd name="connsiteY27" fmla="*/ 404775 h 1291909"/>
              <a:gd name="connsiteX28" fmla="*/ 843611 w 954353"/>
              <a:gd name="connsiteY28" fmla="*/ 453714 h 1291909"/>
              <a:gd name="connsiteX29" fmla="*/ 857033 w 954353"/>
              <a:gd name="connsiteY29" fmla="*/ 520475 h 1291909"/>
              <a:gd name="connsiteX30" fmla="*/ 833832 w 954353"/>
              <a:gd name="connsiteY30" fmla="*/ 553955 h 1291909"/>
              <a:gd name="connsiteX31" fmla="*/ 774924 w 954353"/>
              <a:gd name="connsiteY31" fmla="*/ 554065 h 1291909"/>
              <a:gd name="connsiteX32" fmla="*/ 752531 w 954353"/>
              <a:gd name="connsiteY32" fmla="*/ 572726 h 1291909"/>
              <a:gd name="connsiteX33" fmla="*/ 782388 w 954353"/>
              <a:gd name="connsiteY33" fmla="*/ 617513 h 1291909"/>
              <a:gd name="connsiteX34" fmla="*/ 797317 w 954353"/>
              <a:gd name="connsiteY34" fmla="*/ 669765 h 1291909"/>
              <a:gd name="connsiteX35" fmla="*/ 812246 w 954353"/>
              <a:gd name="connsiteY35" fmla="*/ 688426 h 1291909"/>
              <a:gd name="connsiteX36" fmla="*/ 748259 w 954353"/>
              <a:gd name="connsiteY36" fmla="*/ 693316 h 1291909"/>
              <a:gd name="connsiteX37" fmla="*/ 718940 w 954353"/>
              <a:gd name="connsiteY37" fmla="*/ 736945 h 1291909"/>
              <a:gd name="connsiteX38" fmla="*/ 714031 w 954353"/>
              <a:gd name="connsiteY38" fmla="*/ 837566 h 1291909"/>
              <a:gd name="connsiteX39" fmla="*/ 681618 w 954353"/>
              <a:gd name="connsiteY39" fmla="*/ 938486 h 1291909"/>
              <a:gd name="connsiteX40" fmla="*/ 718920 w 954353"/>
              <a:gd name="connsiteY40" fmla="*/ 942698 h 1291909"/>
              <a:gd name="connsiteX41" fmla="*/ 748798 w 954353"/>
              <a:gd name="connsiteY41" fmla="*/ 968344 h 1291909"/>
              <a:gd name="connsiteX42" fmla="*/ 787378 w 954353"/>
              <a:gd name="connsiteY42" fmla="*/ 964702 h 1291909"/>
              <a:gd name="connsiteX43" fmla="*/ 794713 w 954353"/>
              <a:gd name="connsiteY43" fmla="*/ 986706 h 1291909"/>
              <a:gd name="connsiteX44" fmla="*/ 828942 w 954353"/>
              <a:gd name="connsiteY44" fmla="*/ 1013600 h 1291909"/>
              <a:gd name="connsiteX45" fmla="*/ 886891 w 954353"/>
              <a:gd name="connsiteY45" fmla="*/ 1031793 h 1291909"/>
              <a:gd name="connsiteX46" fmla="*/ 954072 w 954353"/>
              <a:gd name="connsiteY46" fmla="*/ 1046722 h 1291909"/>
              <a:gd name="connsiteX47" fmla="*/ 909624 w 954353"/>
              <a:gd name="connsiteY47" fmla="*/ 1067389 h 1291909"/>
              <a:gd name="connsiteX48" fmla="*/ 877840 w 954353"/>
              <a:gd name="connsiteY48" fmla="*/ 1099173 h 1291909"/>
              <a:gd name="connsiteX49" fmla="*/ 816717 w 954353"/>
              <a:gd name="connsiteY49" fmla="*/ 1104062 h 1291909"/>
              <a:gd name="connsiteX50" fmla="*/ 771192 w 954353"/>
              <a:gd name="connsiteY50" fmla="*/ 1121366 h 1291909"/>
              <a:gd name="connsiteX51" fmla="*/ 763727 w 954353"/>
              <a:gd name="connsiteY51" fmla="*/ 1121366 h 1291909"/>
              <a:gd name="connsiteX52" fmla="*/ 762929 w 954353"/>
              <a:gd name="connsiteY52" fmla="*/ 1189635 h 1291909"/>
              <a:gd name="connsiteX53" fmla="*/ 771192 w 954353"/>
              <a:gd name="connsiteY53" fmla="*/ 1214673 h 1291909"/>
              <a:gd name="connsiteX54" fmla="*/ 666949 w 954353"/>
              <a:gd name="connsiteY54" fmla="*/ 1220979 h 1291909"/>
              <a:gd name="connsiteX55" fmla="*/ 636831 w 954353"/>
              <a:gd name="connsiteY55" fmla="*/ 1259459 h 1291909"/>
              <a:gd name="connsiteX56" fmla="*/ 622929 w 954353"/>
              <a:gd name="connsiteY56" fmla="*/ 1291892 h 1291909"/>
              <a:gd name="connsiteX57" fmla="*/ 613789 w 954353"/>
              <a:gd name="connsiteY57" fmla="*/ 1262982 h 1291909"/>
              <a:gd name="connsiteX58" fmla="*/ 560769 w 954353"/>
              <a:gd name="connsiteY58" fmla="*/ 1203735 h 1291909"/>
              <a:gd name="connsiteX59" fmla="*/ 480077 w 954353"/>
              <a:gd name="connsiteY59" fmla="*/ 1169886 h 1291909"/>
              <a:gd name="connsiteX60" fmla="*/ 390503 w 954353"/>
              <a:gd name="connsiteY60" fmla="*/ 1147492 h 1291909"/>
              <a:gd name="connsiteX61" fmla="*/ 379306 w 954353"/>
              <a:gd name="connsiteY61" fmla="*/ 1061650 h 1291909"/>
              <a:gd name="connsiteX62" fmla="*/ 379306 w 954353"/>
              <a:gd name="connsiteY62" fmla="*/ 1024328 h 1291909"/>
              <a:gd name="connsiteX63" fmla="*/ 312126 w 954353"/>
              <a:gd name="connsiteY63" fmla="*/ 1009399 h 1291909"/>
              <a:gd name="connsiteX64" fmla="*/ 278535 w 954353"/>
              <a:gd name="connsiteY64" fmla="*/ 927290 h 1291909"/>
              <a:gd name="connsiteX65" fmla="*/ 174033 w 954353"/>
              <a:gd name="connsiteY65" fmla="*/ 897432 h 1291909"/>
              <a:gd name="connsiteX66" fmla="*/ 170300 w 954353"/>
              <a:gd name="connsiteY66" fmla="*/ 710819 h 1291909"/>
              <a:gd name="connsiteX67" fmla="*/ 132978 w 954353"/>
              <a:gd name="connsiteY67" fmla="*/ 669765 h 1291909"/>
              <a:gd name="connsiteX68" fmla="*/ 170300 w 954353"/>
              <a:gd name="connsiteY68" fmla="*/ 527939 h 1291909"/>
              <a:gd name="connsiteX69" fmla="*/ 203891 w 954353"/>
              <a:gd name="connsiteY69" fmla="*/ 457027 h 1291909"/>
              <a:gd name="connsiteX70" fmla="*/ 211355 w 954353"/>
              <a:gd name="connsiteY70" fmla="*/ 367453 h 1291909"/>
              <a:gd name="connsiteX71" fmla="*/ 95655 w 954353"/>
              <a:gd name="connsiteY71" fmla="*/ 326398 h 1291909"/>
              <a:gd name="connsiteX72" fmla="*/ 6082 w 954353"/>
              <a:gd name="connsiteY72" fmla="*/ 199502 h 1291909"/>
              <a:gd name="connsiteX73" fmla="*/ 21011 w 954353"/>
              <a:gd name="connsiteY73" fmla="*/ 39015 h 1291909"/>
              <a:gd name="connsiteX74" fmla="*/ 125513 w 954353"/>
              <a:gd name="connsiteY74" fmla="*/ 1693 h 1291909"/>
              <a:gd name="connsiteX75" fmla="*/ 185229 w 954353"/>
              <a:gd name="connsiteY75" fmla="*/ 106196 h 1291909"/>
              <a:gd name="connsiteX0" fmla="*/ 185229 w 954353"/>
              <a:gd name="connsiteY0" fmla="*/ 106196 h 1291909"/>
              <a:gd name="connsiteX1" fmla="*/ 323322 w 954353"/>
              <a:gd name="connsiteY1" fmla="*/ 150983 h 1291909"/>
              <a:gd name="connsiteX2" fmla="*/ 360645 w 954353"/>
              <a:gd name="connsiteY2" fmla="*/ 136054 h 1291909"/>
              <a:gd name="connsiteX3" fmla="*/ 374187 w 954353"/>
              <a:gd name="connsiteY3" fmla="*/ 148099 h 1291909"/>
              <a:gd name="connsiteX4" fmla="*/ 397967 w 954353"/>
              <a:gd name="connsiteY4" fmla="*/ 128589 h 1291909"/>
              <a:gd name="connsiteX5" fmla="*/ 420640 w 954353"/>
              <a:gd name="connsiteY5" fmla="*/ 113870 h 1291909"/>
              <a:gd name="connsiteX6" fmla="*/ 416628 w 954353"/>
              <a:gd name="connsiteY6" fmla="*/ 87535 h 1291909"/>
              <a:gd name="connsiteX7" fmla="*/ 437755 w 954353"/>
              <a:gd name="connsiteY7" fmla="*/ 67416 h 1291909"/>
              <a:gd name="connsiteX8" fmla="*/ 446486 w 954353"/>
              <a:gd name="connsiteY8" fmla="*/ 35283 h 1291909"/>
              <a:gd name="connsiteX9" fmla="*/ 484208 w 954353"/>
              <a:gd name="connsiteY9" fmla="*/ 72306 h 1291909"/>
              <a:gd name="connsiteX10" fmla="*/ 461415 w 954353"/>
              <a:gd name="connsiteY10" fmla="*/ 113660 h 1291909"/>
              <a:gd name="connsiteX11" fmla="*/ 491273 w 954353"/>
              <a:gd name="connsiteY11" fmla="*/ 121125 h 1291909"/>
              <a:gd name="connsiteX12" fmla="*/ 532328 w 954353"/>
              <a:gd name="connsiteY12" fmla="*/ 158447 h 1291909"/>
              <a:gd name="connsiteX13" fmla="*/ 577115 w 954353"/>
              <a:gd name="connsiteY13" fmla="*/ 147250 h 1291909"/>
              <a:gd name="connsiteX14" fmla="*/ 603241 w 954353"/>
              <a:gd name="connsiteY14" fmla="*/ 177108 h 1291909"/>
              <a:gd name="connsiteX15" fmla="*/ 629366 w 954353"/>
              <a:gd name="connsiteY15" fmla="*/ 162179 h 1291909"/>
              <a:gd name="connsiteX16" fmla="*/ 651760 w 954353"/>
              <a:gd name="connsiteY16" fmla="*/ 180841 h 1291909"/>
              <a:gd name="connsiteX17" fmla="*/ 704251 w 954353"/>
              <a:gd name="connsiteY17" fmla="*/ 209222 h 1291909"/>
              <a:gd name="connsiteX18" fmla="*/ 759995 w 954353"/>
              <a:gd name="connsiteY18" fmla="*/ 199502 h 1291909"/>
              <a:gd name="connsiteX19" fmla="*/ 763727 w 954353"/>
              <a:gd name="connsiteY19" fmla="*/ 221895 h 1291909"/>
              <a:gd name="connsiteX20" fmla="*/ 760484 w 954353"/>
              <a:gd name="connsiteY20" fmla="*/ 263010 h 1291909"/>
              <a:gd name="connsiteX21" fmla="*/ 716475 w 954353"/>
              <a:gd name="connsiteY21" fmla="*/ 280124 h 1291909"/>
              <a:gd name="connsiteX22" fmla="*/ 704011 w 954353"/>
              <a:gd name="connsiteY22" fmla="*/ 296540 h 1291909"/>
              <a:gd name="connsiteX23" fmla="*/ 704011 w 954353"/>
              <a:gd name="connsiteY23" fmla="*/ 296540 h 1291909"/>
              <a:gd name="connsiteX24" fmla="*/ 718940 w 954353"/>
              <a:gd name="connsiteY24" fmla="*/ 318934 h 1291909"/>
              <a:gd name="connsiteX25" fmla="*/ 759995 w 954353"/>
              <a:gd name="connsiteY25" fmla="*/ 356256 h 1291909"/>
              <a:gd name="connsiteX26" fmla="*/ 737602 w 954353"/>
              <a:gd name="connsiteY26" fmla="*/ 374917 h 1291909"/>
              <a:gd name="connsiteX27" fmla="*/ 767459 w 954353"/>
              <a:gd name="connsiteY27" fmla="*/ 419704 h 1291909"/>
              <a:gd name="connsiteX28" fmla="*/ 793585 w 954353"/>
              <a:gd name="connsiteY28" fmla="*/ 404775 h 1291909"/>
              <a:gd name="connsiteX29" fmla="*/ 843611 w 954353"/>
              <a:gd name="connsiteY29" fmla="*/ 453714 h 1291909"/>
              <a:gd name="connsiteX30" fmla="*/ 857033 w 954353"/>
              <a:gd name="connsiteY30" fmla="*/ 520475 h 1291909"/>
              <a:gd name="connsiteX31" fmla="*/ 833832 w 954353"/>
              <a:gd name="connsiteY31" fmla="*/ 553955 h 1291909"/>
              <a:gd name="connsiteX32" fmla="*/ 774924 w 954353"/>
              <a:gd name="connsiteY32" fmla="*/ 554065 h 1291909"/>
              <a:gd name="connsiteX33" fmla="*/ 752531 w 954353"/>
              <a:gd name="connsiteY33" fmla="*/ 572726 h 1291909"/>
              <a:gd name="connsiteX34" fmla="*/ 782388 w 954353"/>
              <a:gd name="connsiteY34" fmla="*/ 617513 h 1291909"/>
              <a:gd name="connsiteX35" fmla="*/ 797317 w 954353"/>
              <a:gd name="connsiteY35" fmla="*/ 669765 h 1291909"/>
              <a:gd name="connsiteX36" fmla="*/ 812246 w 954353"/>
              <a:gd name="connsiteY36" fmla="*/ 688426 h 1291909"/>
              <a:gd name="connsiteX37" fmla="*/ 748259 w 954353"/>
              <a:gd name="connsiteY37" fmla="*/ 693316 h 1291909"/>
              <a:gd name="connsiteX38" fmla="*/ 718940 w 954353"/>
              <a:gd name="connsiteY38" fmla="*/ 736945 h 1291909"/>
              <a:gd name="connsiteX39" fmla="*/ 714031 w 954353"/>
              <a:gd name="connsiteY39" fmla="*/ 837566 h 1291909"/>
              <a:gd name="connsiteX40" fmla="*/ 681618 w 954353"/>
              <a:gd name="connsiteY40" fmla="*/ 938486 h 1291909"/>
              <a:gd name="connsiteX41" fmla="*/ 718920 w 954353"/>
              <a:gd name="connsiteY41" fmla="*/ 942698 h 1291909"/>
              <a:gd name="connsiteX42" fmla="*/ 748798 w 954353"/>
              <a:gd name="connsiteY42" fmla="*/ 968344 h 1291909"/>
              <a:gd name="connsiteX43" fmla="*/ 787378 w 954353"/>
              <a:gd name="connsiteY43" fmla="*/ 964702 h 1291909"/>
              <a:gd name="connsiteX44" fmla="*/ 794713 w 954353"/>
              <a:gd name="connsiteY44" fmla="*/ 986706 h 1291909"/>
              <a:gd name="connsiteX45" fmla="*/ 828942 w 954353"/>
              <a:gd name="connsiteY45" fmla="*/ 1013600 h 1291909"/>
              <a:gd name="connsiteX46" fmla="*/ 886891 w 954353"/>
              <a:gd name="connsiteY46" fmla="*/ 1031793 h 1291909"/>
              <a:gd name="connsiteX47" fmla="*/ 954072 w 954353"/>
              <a:gd name="connsiteY47" fmla="*/ 1046722 h 1291909"/>
              <a:gd name="connsiteX48" fmla="*/ 909624 w 954353"/>
              <a:gd name="connsiteY48" fmla="*/ 1067389 h 1291909"/>
              <a:gd name="connsiteX49" fmla="*/ 877840 w 954353"/>
              <a:gd name="connsiteY49" fmla="*/ 1099173 h 1291909"/>
              <a:gd name="connsiteX50" fmla="*/ 816717 w 954353"/>
              <a:gd name="connsiteY50" fmla="*/ 1104062 h 1291909"/>
              <a:gd name="connsiteX51" fmla="*/ 771192 w 954353"/>
              <a:gd name="connsiteY51" fmla="*/ 1121366 h 1291909"/>
              <a:gd name="connsiteX52" fmla="*/ 763727 w 954353"/>
              <a:gd name="connsiteY52" fmla="*/ 1121366 h 1291909"/>
              <a:gd name="connsiteX53" fmla="*/ 762929 w 954353"/>
              <a:gd name="connsiteY53" fmla="*/ 1189635 h 1291909"/>
              <a:gd name="connsiteX54" fmla="*/ 771192 w 954353"/>
              <a:gd name="connsiteY54" fmla="*/ 1214673 h 1291909"/>
              <a:gd name="connsiteX55" fmla="*/ 666949 w 954353"/>
              <a:gd name="connsiteY55" fmla="*/ 1220979 h 1291909"/>
              <a:gd name="connsiteX56" fmla="*/ 636831 w 954353"/>
              <a:gd name="connsiteY56" fmla="*/ 1259459 h 1291909"/>
              <a:gd name="connsiteX57" fmla="*/ 622929 w 954353"/>
              <a:gd name="connsiteY57" fmla="*/ 1291892 h 1291909"/>
              <a:gd name="connsiteX58" fmla="*/ 613789 w 954353"/>
              <a:gd name="connsiteY58" fmla="*/ 1262982 h 1291909"/>
              <a:gd name="connsiteX59" fmla="*/ 560769 w 954353"/>
              <a:gd name="connsiteY59" fmla="*/ 1203735 h 1291909"/>
              <a:gd name="connsiteX60" fmla="*/ 480077 w 954353"/>
              <a:gd name="connsiteY60" fmla="*/ 1169886 h 1291909"/>
              <a:gd name="connsiteX61" fmla="*/ 390503 w 954353"/>
              <a:gd name="connsiteY61" fmla="*/ 1147492 h 1291909"/>
              <a:gd name="connsiteX62" fmla="*/ 379306 w 954353"/>
              <a:gd name="connsiteY62" fmla="*/ 1061650 h 1291909"/>
              <a:gd name="connsiteX63" fmla="*/ 379306 w 954353"/>
              <a:gd name="connsiteY63" fmla="*/ 1024328 h 1291909"/>
              <a:gd name="connsiteX64" fmla="*/ 312126 w 954353"/>
              <a:gd name="connsiteY64" fmla="*/ 1009399 h 1291909"/>
              <a:gd name="connsiteX65" fmla="*/ 278535 w 954353"/>
              <a:gd name="connsiteY65" fmla="*/ 927290 h 1291909"/>
              <a:gd name="connsiteX66" fmla="*/ 174033 w 954353"/>
              <a:gd name="connsiteY66" fmla="*/ 897432 h 1291909"/>
              <a:gd name="connsiteX67" fmla="*/ 170300 w 954353"/>
              <a:gd name="connsiteY67" fmla="*/ 710819 h 1291909"/>
              <a:gd name="connsiteX68" fmla="*/ 132978 w 954353"/>
              <a:gd name="connsiteY68" fmla="*/ 669765 h 1291909"/>
              <a:gd name="connsiteX69" fmla="*/ 170300 w 954353"/>
              <a:gd name="connsiteY69" fmla="*/ 527939 h 1291909"/>
              <a:gd name="connsiteX70" fmla="*/ 203891 w 954353"/>
              <a:gd name="connsiteY70" fmla="*/ 457027 h 1291909"/>
              <a:gd name="connsiteX71" fmla="*/ 211355 w 954353"/>
              <a:gd name="connsiteY71" fmla="*/ 367453 h 1291909"/>
              <a:gd name="connsiteX72" fmla="*/ 95655 w 954353"/>
              <a:gd name="connsiteY72" fmla="*/ 326398 h 1291909"/>
              <a:gd name="connsiteX73" fmla="*/ 6082 w 954353"/>
              <a:gd name="connsiteY73" fmla="*/ 199502 h 1291909"/>
              <a:gd name="connsiteX74" fmla="*/ 21011 w 954353"/>
              <a:gd name="connsiteY74" fmla="*/ 39015 h 1291909"/>
              <a:gd name="connsiteX75" fmla="*/ 125513 w 954353"/>
              <a:gd name="connsiteY75" fmla="*/ 1693 h 1291909"/>
              <a:gd name="connsiteX76" fmla="*/ 185229 w 954353"/>
              <a:gd name="connsiteY76" fmla="*/ 106196 h 1291909"/>
              <a:gd name="connsiteX0" fmla="*/ 185229 w 954353"/>
              <a:gd name="connsiteY0" fmla="*/ 104604 h 1290317"/>
              <a:gd name="connsiteX1" fmla="*/ 323322 w 954353"/>
              <a:gd name="connsiteY1" fmla="*/ 149391 h 1290317"/>
              <a:gd name="connsiteX2" fmla="*/ 360645 w 954353"/>
              <a:gd name="connsiteY2" fmla="*/ 134462 h 1290317"/>
              <a:gd name="connsiteX3" fmla="*/ 374187 w 954353"/>
              <a:gd name="connsiteY3" fmla="*/ 146507 h 1290317"/>
              <a:gd name="connsiteX4" fmla="*/ 397967 w 954353"/>
              <a:gd name="connsiteY4" fmla="*/ 126997 h 1290317"/>
              <a:gd name="connsiteX5" fmla="*/ 420640 w 954353"/>
              <a:gd name="connsiteY5" fmla="*/ 112278 h 1290317"/>
              <a:gd name="connsiteX6" fmla="*/ 416628 w 954353"/>
              <a:gd name="connsiteY6" fmla="*/ 85943 h 1290317"/>
              <a:gd name="connsiteX7" fmla="*/ 437755 w 954353"/>
              <a:gd name="connsiteY7" fmla="*/ 65824 h 1290317"/>
              <a:gd name="connsiteX8" fmla="*/ 446486 w 954353"/>
              <a:gd name="connsiteY8" fmla="*/ 33691 h 1290317"/>
              <a:gd name="connsiteX9" fmla="*/ 484208 w 954353"/>
              <a:gd name="connsiteY9" fmla="*/ 70714 h 1290317"/>
              <a:gd name="connsiteX10" fmla="*/ 461415 w 954353"/>
              <a:gd name="connsiteY10" fmla="*/ 112068 h 1290317"/>
              <a:gd name="connsiteX11" fmla="*/ 491273 w 954353"/>
              <a:gd name="connsiteY11" fmla="*/ 119533 h 1290317"/>
              <a:gd name="connsiteX12" fmla="*/ 532328 w 954353"/>
              <a:gd name="connsiteY12" fmla="*/ 156855 h 1290317"/>
              <a:gd name="connsiteX13" fmla="*/ 577115 w 954353"/>
              <a:gd name="connsiteY13" fmla="*/ 145658 h 1290317"/>
              <a:gd name="connsiteX14" fmla="*/ 603241 w 954353"/>
              <a:gd name="connsiteY14" fmla="*/ 175516 h 1290317"/>
              <a:gd name="connsiteX15" fmla="*/ 629366 w 954353"/>
              <a:gd name="connsiteY15" fmla="*/ 160587 h 1290317"/>
              <a:gd name="connsiteX16" fmla="*/ 651760 w 954353"/>
              <a:gd name="connsiteY16" fmla="*/ 179249 h 1290317"/>
              <a:gd name="connsiteX17" fmla="*/ 704251 w 954353"/>
              <a:gd name="connsiteY17" fmla="*/ 207630 h 1290317"/>
              <a:gd name="connsiteX18" fmla="*/ 759995 w 954353"/>
              <a:gd name="connsiteY18" fmla="*/ 197910 h 1290317"/>
              <a:gd name="connsiteX19" fmla="*/ 763727 w 954353"/>
              <a:gd name="connsiteY19" fmla="*/ 220303 h 1290317"/>
              <a:gd name="connsiteX20" fmla="*/ 760484 w 954353"/>
              <a:gd name="connsiteY20" fmla="*/ 261418 h 1290317"/>
              <a:gd name="connsiteX21" fmla="*/ 716475 w 954353"/>
              <a:gd name="connsiteY21" fmla="*/ 278532 h 1290317"/>
              <a:gd name="connsiteX22" fmla="*/ 704011 w 954353"/>
              <a:gd name="connsiteY22" fmla="*/ 294948 h 1290317"/>
              <a:gd name="connsiteX23" fmla="*/ 704011 w 954353"/>
              <a:gd name="connsiteY23" fmla="*/ 294948 h 1290317"/>
              <a:gd name="connsiteX24" fmla="*/ 718940 w 954353"/>
              <a:gd name="connsiteY24" fmla="*/ 317342 h 1290317"/>
              <a:gd name="connsiteX25" fmla="*/ 759995 w 954353"/>
              <a:gd name="connsiteY25" fmla="*/ 354664 h 1290317"/>
              <a:gd name="connsiteX26" fmla="*/ 737602 w 954353"/>
              <a:gd name="connsiteY26" fmla="*/ 373325 h 1290317"/>
              <a:gd name="connsiteX27" fmla="*/ 767459 w 954353"/>
              <a:gd name="connsiteY27" fmla="*/ 418112 h 1290317"/>
              <a:gd name="connsiteX28" fmla="*/ 793585 w 954353"/>
              <a:gd name="connsiteY28" fmla="*/ 403183 h 1290317"/>
              <a:gd name="connsiteX29" fmla="*/ 843611 w 954353"/>
              <a:gd name="connsiteY29" fmla="*/ 452122 h 1290317"/>
              <a:gd name="connsiteX30" fmla="*/ 857033 w 954353"/>
              <a:gd name="connsiteY30" fmla="*/ 518883 h 1290317"/>
              <a:gd name="connsiteX31" fmla="*/ 833832 w 954353"/>
              <a:gd name="connsiteY31" fmla="*/ 552363 h 1290317"/>
              <a:gd name="connsiteX32" fmla="*/ 774924 w 954353"/>
              <a:gd name="connsiteY32" fmla="*/ 552473 h 1290317"/>
              <a:gd name="connsiteX33" fmla="*/ 752531 w 954353"/>
              <a:gd name="connsiteY33" fmla="*/ 571134 h 1290317"/>
              <a:gd name="connsiteX34" fmla="*/ 782388 w 954353"/>
              <a:gd name="connsiteY34" fmla="*/ 615921 h 1290317"/>
              <a:gd name="connsiteX35" fmla="*/ 797317 w 954353"/>
              <a:gd name="connsiteY35" fmla="*/ 668173 h 1290317"/>
              <a:gd name="connsiteX36" fmla="*/ 812246 w 954353"/>
              <a:gd name="connsiteY36" fmla="*/ 686834 h 1290317"/>
              <a:gd name="connsiteX37" fmla="*/ 748259 w 954353"/>
              <a:gd name="connsiteY37" fmla="*/ 691724 h 1290317"/>
              <a:gd name="connsiteX38" fmla="*/ 718940 w 954353"/>
              <a:gd name="connsiteY38" fmla="*/ 735353 h 1290317"/>
              <a:gd name="connsiteX39" fmla="*/ 714031 w 954353"/>
              <a:gd name="connsiteY39" fmla="*/ 835974 h 1290317"/>
              <a:gd name="connsiteX40" fmla="*/ 681618 w 954353"/>
              <a:gd name="connsiteY40" fmla="*/ 936894 h 1290317"/>
              <a:gd name="connsiteX41" fmla="*/ 718920 w 954353"/>
              <a:gd name="connsiteY41" fmla="*/ 941106 h 1290317"/>
              <a:gd name="connsiteX42" fmla="*/ 748798 w 954353"/>
              <a:gd name="connsiteY42" fmla="*/ 966752 h 1290317"/>
              <a:gd name="connsiteX43" fmla="*/ 787378 w 954353"/>
              <a:gd name="connsiteY43" fmla="*/ 963110 h 1290317"/>
              <a:gd name="connsiteX44" fmla="*/ 794713 w 954353"/>
              <a:gd name="connsiteY44" fmla="*/ 985114 h 1290317"/>
              <a:gd name="connsiteX45" fmla="*/ 828942 w 954353"/>
              <a:gd name="connsiteY45" fmla="*/ 1012008 h 1290317"/>
              <a:gd name="connsiteX46" fmla="*/ 886891 w 954353"/>
              <a:gd name="connsiteY46" fmla="*/ 1030201 h 1290317"/>
              <a:gd name="connsiteX47" fmla="*/ 954072 w 954353"/>
              <a:gd name="connsiteY47" fmla="*/ 1045130 h 1290317"/>
              <a:gd name="connsiteX48" fmla="*/ 909624 w 954353"/>
              <a:gd name="connsiteY48" fmla="*/ 1065797 h 1290317"/>
              <a:gd name="connsiteX49" fmla="*/ 877840 w 954353"/>
              <a:gd name="connsiteY49" fmla="*/ 1097581 h 1290317"/>
              <a:gd name="connsiteX50" fmla="*/ 816717 w 954353"/>
              <a:gd name="connsiteY50" fmla="*/ 1102470 h 1290317"/>
              <a:gd name="connsiteX51" fmla="*/ 771192 w 954353"/>
              <a:gd name="connsiteY51" fmla="*/ 1119774 h 1290317"/>
              <a:gd name="connsiteX52" fmla="*/ 763727 w 954353"/>
              <a:gd name="connsiteY52" fmla="*/ 1119774 h 1290317"/>
              <a:gd name="connsiteX53" fmla="*/ 762929 w 954353"/>
              <a:gd name="connsiteY53" fmla="*/ 1188043 h 1290317"/>
              <a:gd name="connsiteX54" fmla="*/ 771192 w 954353"/>
              <a:gd name="connsiteY54" fmla="*/ 1213081 h 1290317"/>
              <a:gd name="connsiteX55" fmla="*/ 666949 w 954353"/>
              <a:gd name="connsiteY55" fmla="*/ 1219387 h 1290317"/>
              <a:gd name="connsiteX56" fmla="*/ 636831 w 954353"/>
              <a:gd name="connsiteY56" fmla="*/ 1257867 h 1290317"/>
              <a:gd name="connsiteX57" fmla="*/ 622929 w 954353"/>
              <a:gd name="connsiteY57" fmla="*/ 1290300 h 1290317"/>
              <a:gd name="connsiteX58" fmla="*/ 613789 w 954353"/>
              <a:gd name="connsiteY58" fmla="*/ 1261390 h 1290317"/>
              <a:gd name="connsiteX59" fmla="*/ 560769 w 954353"/>
              <a:gd name="connsiteY59" fmla="*/ 1202143 h 1290317"/>
              <a:gd name="connsiteX60" fmla="*/ 480077 w 954353"/>
              <a:gd name="connsiteY60" fmla="*/ 1168294 h 1290317"/>
              <a:gd name="connsiteX61" fmla="*/ 390503 w 954353"/>
              <a:gd name="connsiteY61" fmla="*/ 1145900 h 1290317"/>
              <a:gd name="connsiteX62" fmla="*/ 379306 w 954353"/>
              <a:gd name="connsiteY62" fmla="*/ 1060058 h 1290317"/>
              <a:gd name="connsiteX63" fmla="*/ 379306 w 954353"/>
              <a:gd name="connsiteY63" fmla="*/ 1022736 h 1290317"/>
              <a:gd name="connsiteX64" fmla="*/ 312126 w 954353"/>
              <a:gd name="connsiteY64" fmla="*/ 1007807 h 1290317"/>
              <a:gd name="connsiteX65" fmla="*/ 278535 w 954353"/>
              <a:gd name="connsiteY65" fmla="*/ 925698 h 1290317"/>
              <a:gd name="connsiteX66" fmla="*/ 174033 w 954353"/>
              <a:gd name="connsiteY66" fmla="*/ 895840 h 1290317"/>
              <a:gd name="connsiteX67" fmla="*/ 170300 w 954353"/>
              <a:gd name="connsiteY67" fmla="*/ 709227 h 1290317"/>
              <a:gd name="connsiteX68" fmla="*/ 132978 w 954353"/>
              <a:gd name="connsiteY68" fmla="*/ 668173 h 1290317"/>
              <a:gd name="connsiteX69" fmla="*/ 170300 w 954353"/>
              <a:gd name="connsiteY69" fmla="*/ 526347 h 1290317"/>
              <a:gd name="connsiteX70" fmla="*/ 203891 w 954353"/>
              <a:gd name="connsiteY70" fmla="*/ 455435 h 1290317"/>
              <a:gd name="connsiteX71" fmla="*/ 211355 w 954353"/>
              <a:gd name="connsiteY71" fmla="*/ 365861 h 1290317"/>
              <a:gd name="connsiteX72" fmla="*/ 95655 w 954353"/>
              <a:gd name="connsiteY72" fmla="*/ 324806 h 1290317"/>
              <a:gd name="connsiteX73" fmla="*/ 6082 w 954353"/>
              <a:gd name="connsiteY73" fmla="*/ 197910 h 1290317"/>
              <a:gd name="connsiteX74" fmla="*/ 21011 w 954353"/>
              <a:gd name="connsiteY74" fmla="*/ 37423 h 1290317"/>
              <a:gd name="connsiteX75" fmla="*/ 125513 w 954353"/>
              <a:gd name="connsiteY75" fmla="*/ 101 h 1290317"/>
              <a:gd name="connsiteX76" fmla="*/ 139474 w 954353"/>
              <a:gd name="connsiteY76" fmla="*/ 29151 h 1290317"/>
              <a:gd name="connsiteX77" fmla="*/ 185229 w 954353"/>
              <a:gd name="connsiteY77" fmla="*/ 104604 h 1290317"/>
              <a:gd name="connsiteX0" fmla="*/ 185229 w 954353"/>
              <a:gd name="connsiteY0" fmla="*/ 104604 h 1290317"/>
              <a:gd name="connsiteX1" fmla="*/ 323322 w 954353"/>
              <a:gd name="connsiteY1" fmla="*/ 149391 h 1290317"/>
              <a:gd name="connsiteX2" fmla="*/ 360645 w 954353"/>
              <a:gd name="connsiteY2" fmla="*/ 134462 h 1290317"/>
              <a:gd name="connsiteX3" fmla="*/ 374187 w 954353"/>
              <a:gd name="connsiteY3" fmla="*/ 146507 h 1290317"/>
              <a:gd name="connsiteX4" fmla="*/ 397967 w 954353"/>
              <a:gd name="connsiteY4" fmla="*/ 126997 h 1290317"/>
              <a:gd name="connsiteX5" fmla="*/ 420640 w 954353"/>
              <a:gd name="connsiteY5" fmla="*/ 112278 h 1290317"/>
              <a:gd name="connsiteX6" fmla="*/ 416628 w 954353"/>
              <a:gd name="connsiteY6" fmla="*/ 85943 h 1290317"/>
              <a:gd name="connsiteX7" fmla="*/ 437755 w 954353"/>
              <a:gd name="connsiteY7" fmla="*/ 65824 h 1290317"/>
              <a:gd name="connsiteX8" fmla="*/ 446486 w 954353"/>
              <a:gd name="connsiteY8" fmla="*/ 33691 h 1290317"/>
              <a:gd name="connsiteX9" fmla="*/ 484208 w 954353"/>
              <a:gd name="connsiteY9" fmla="*/ 70714 h 1290317"/>
              <a:gd name="connsiteX10" fmla="*/ 461415 w 954353"/>
              <a:gd name="connsiteY10" fmla="*/ 112068 h 1290317"/>
              <a:gd name="connsiteX11" fmla="*/ 491273 w 954353"/>
              <a:gd name="connsiteY11" fmla="*/ 119533 h 1290317"/>
              <a:gd name="connsiteX12" fmla="*/ 532328 w 954353"/>
              <a:gd name="connsiteY12" fmla="*/ 156855 h 1290317"/>
              <a:gd name="connsiteX13" fmla="*/ 577115 w 954353"/>
              <a:gd name="connsiteY13" fmla="*/ 145658 h 1290317"/>
              <a:gd name="connsiteX14" fmla="*/ 603241 w 954353"/>
              <a:gd name="connsiteY14" fmla="*/ 175516 h 1290317"/>
              <a:gd name="connsiteX15" fmla="*/ 629366 w 954353"/>
              <a:gd name="connsiteY15" fmla="*/ 160587 h 1290317"/>
              <a:gd name="connsiteX16" fmla="*/ 651760 w 954353"/>
              <a:gd name="connsiteY16" fmla="*/ 179249 h 1290317"/>
              <a:gd name="connsiteX17" fmla="*/ 704251 w 954353"/>
              <a:gd name="connsiteY17" fmla="*/ 207630 h 1290317"/>
              <a:gd name="connsiteX18" fmla="*/ 759995 w 954353"/>
              <a:gd name="connsiteY18" fmla="*/ 197910 h 1290317"/>
              <a:gd name="connsiteX19" fmla="*/ 763727 w 954353"/>
              <a:gd name="connsiteY19" fmla="*/ 220303 h 1290317"/>
              <a:gd name="connsiteX20" fmla="*/ 760484 w 954353"/>
              <a:gd name="connsiteY20" fmla="*/ 261418 h 1290317"/>
              <a:gd name="connsiteX21" fmla="*/ 716475 w 954353"/>
              <a:gd name="connsiteY21" fmla="*/ 278532 h 1290317"/>
              <a:gd name="connsiteX22" fmla="*/ 704011 w 954353"/>
              <a:gd name="connsiteY22" fmla="*/ 294948 h 1290317"/>
              <a:gd name="connsiteX23" fmla="*/ 704011 w 954353"/>
              <a:gd name="connsiteY23" fmla="*/ 294948 h 1290317"/>
              <a:gd name="connsiteX24" fmla="*/ 718940 w 954353"/>
              <a:gd name="connsiteY24" fmla="*/ 317342 h 1290317"/>
              <a:gd name="connsiteX25" fmla="*/ 759995 w 954353"/>
              <a:gd name="connsiteY25" fmla="*/ 354664 h 1290317"/>
              <a:gd name="connsiteX26" fmla="*/ 737602 w 954353"/>
              <a:gd name="connsiteY26" fmla="*/ 373325 h 1290317"/>
              <a:gd name="connsiteX27" fmla="*/ 767459 w 954353"/>
              <a:gd name="connsiteY27" fmla="*/ 418112 h 1290317"/>
              <a:gd name="connsiteX28" fmla="*/ 793585 w 954353"/>
              <a:gd name="connsiteY28" fmla="*/ 403183 h 1290317"/>
              <a:gd name="connsiteX29" fmla="*/ 843611 w 954353"/>
              <a:gd name="connsiteY29" fmla="*/ 452122 h 1290317"/>
              <a:gd name="connsiteX30" fmla="*/ 857033 w 954353"/>
              <a:gd name="connsiteY30" fmla="*/ 518883 h 1290317"/>
              <a:gd name="connsiteX31" fmla="*/ 833832 w 954353"/>
              <a:gd name="connsiteY31" fmla="*/ 552363 h 1290317"/>
              <a:gd name="connsiteX32" fmla="*/ 774924 w 954353"/>
              <a:gd name="connsiteY32" fmla="*/ 552473 h 1290317"/>
              <a:gd name="connsiteX33" fmla="*/ 752531 w 954353"/>
              <a:gd name="connsiteY33" fmla="*/ 571134 h 1290317"/>
              <a:gd name="connsiteX34" fmla="*/ 782388 w 954353"/>
              <a:gd name="connsiteY34" fmla="*/ 615921 h 1290317"/>
              <a:gd name="connsiteX35" fmla="*/ 797317 w 954353"/>
              <a:gd name="connsiteY35" fmla="*/ 668173 h 1290317"/>
              <a:gd name="connsiteX36" fmla="*/ 812246 w 954353"/>
              <a:gd name="connsiteY36" fmla="*/ 686834 h 1290317"/>
              <a:gd name="connsiteX37" fmla="*/ 748259 w 954353"/>
              <a:gd name="connsiteY37" fmla="*/ 691724 h 1290317"/>
              <a:gd name="connsiteX38" fmla="*/ 718940 w 954353"/>
              <a:gd name="connsiteY38" fmla="*/ 735353 h 1290317"/>
              <a:gd name="connsiteX39" fmla="*/ 714031 w 954353"/>
              <a:gd name="connsiteY39" fmla="*/ 835974 h 1290317"/>
              <a:gd name="connsiteX40" fmla="*/ 681618 w 954353"/>
              <a:gd name="connsiteY40" fmla="*/ 936894 h 1290317"/>
              <a:gd name="connsiteX41" fmla="*/ 718920 w 954353"/>
              <a:gd name="connsiteY41" fmla="*/ 941106 h 1290317"/>
              <a:gd name="connsiteX42" fmla="*/ 748798 w 954353"/>
              <a:gd name="connsiteY42" fmla="*/ 966752 h 1290317"/>
              <a:gd name="connsiteX43" fmla="*/ 787378 w 954353"/>
              <a:gd name="connsiteY43" fmla="*/ 963110 h 1290317"/>
              <a:gd name="connsiteX44" fmla="*/ 794713 w 954353"/>
              <a:gd name="connsiteY44" fmla="*/ 985114 h 1290317"/>
              <a:gd name="connsiteX45" fmla="*/ 828942 w 954353"/>
              <a:gd name="connsiteY45" fmla="*/ 1012008 h 1290317"/>
              <a:gd name="connsiteX46" fmla="*/ 886891 w 954353"/>
              <a:gd name="connsiteY46" fmla="*/ 1030201 h 1290317"/>
              <a:gd name="connsiteX47" fmla="*/ 954072 w 954353"/>
              <a:gd name="connsiteY47" fmla="*/ 1045130 h 1290317"/>
              <a:gd name="connsiteX48" fmla="*/ 909624 w 954353"/>
              <a:gd name="connsiteY48" fmla="*/ 1065797 h 1290317"/>
              <a:gd name="connsiteX49" fmla="*/ 877840 w 954353"/>
              <a:gd name="connsiteY49" fmla="*/ 1097581 h 1290317"/>
              <a:gd name="connsiteX50" fmla="*/ 816717 w 954353"/>
              <a:gd name="connsiteY50" fmla="*/ 1102470 h 1290317"/>
              <a:gd name="connsiteX51" fmla="*/ 771192 w 954353"/>
              <a:gd name="connsiteY51" fmla="*/ 1119774 h 1290317"/>
              <a:gd name="connsiteX52" fmla="*/ 763727 w 954353"/>
              <a:gd name="connsiteY52" fmla="*/ 1119774 h 1290317"/>
              <a:gd name="connsiteX53" fmla="*/ 762929 w 954353"/>
              <a:gd name="connsiteY53" fmla="*/ 1188043 h 1290317"/>
              <a:gd name="connsiteX54" fmla="*/ 771192 w 954353"/>
              <a:gd name="connsiteY54" fmla="*/ 1213081 h 1290317"/>
              <a:gd name="connsiteX55" fmla="*/ 666949 w 954353"/>
              <a:gd name="connsiteY55" fmla="*/ 1219387 h 1290317"/>
              <a:gd name="connsiteX56" fmla="*/ 636831 w 954353"/>
              <a:gd name="connsiteY56" fmla="*/ 1257867 h 1290317"/>
              <a:gd name="connsiteX57" fmla="*/ 622929 w 954353"/>
              <a:gd name="connsiteY57" fmla="*/ 1290300 h 1290317"/>
              <a:gd name="connsiteX58" fmla="*/ 613789 w 954353"/>
              <a:gd name="connsiteY58" fmla="*/ 1261390 h 1290317"/>
              <a:gd name="connsiteX59" fmla="*/ 560769 w 954353"/>
              <a:gd name="connsiteY59" fmla="*/ 1202143 h 1290317"/>
              <a:gd name="connsiteX60" fmla="*/ 480077 w 954353"/>
              <a:gd name="connsiteY60" fmla="*/ 1168294 h 1290317"/>
              <a:gd name="connsiteX61" fmla="*/ 390503 w 954353"/>
              <a:gd name="connsiteY61" fmla="*/ 1145900 h 1290317"/>
              <a:gd name="connsiteX62" fmla="*/ 379306 w 954353"/>
              <a:gd name="connsiteY62" fmla="*/ 1060058 h 1290317"/>
              <a:gd name="connsiteX63" fmla="*/ 379306 w 954353"/>
              <a:gd name="connsiteY63" fmla="*/ 1022736 h 1290317"/>
              <a:gd name="connsiteX64" fmla="*/ 312126 w 954353"/>
              <a:gd name="connsiteY64" fmla="*/ 1007807 h 1290317"/>
              <a:gd name="connsiteX65" fmla="*/ 278535 w 954353"/>
              <a:gd name="connsiteY65" fmla="*/ 925698 h 1290317"/>
              <a:gd name="connsiteX66" fmla="*/ 174033 w 954353"/>
              <a:gd name="connsiteY66" fmla="*/ 895840 h 1290317"/>
              <a:gd name="connsiteX67" fmla="*/ 170300 w 954353"/>
              <a:gd name="connsiteY67" fmla="*/ 709227 h 1290317"/>
              <a:gd name="connsiteX68" fmla="*/ 132978 w 954353"/>
              <a:gd name="connsiteY68" fmla="*/ 668173 h 1290317"/>
              <a:gd name="connsiteX69" fmla="*/ 170300 w 954353"/>
              <a:gd name="connsiteY69" fmla="*/ 526347 h 1290317"/>
              <a:gd name="connsiteX70" fmla="*/ 203891 w 954353"/>
              <a:gd name="connsiteY70" fmla="*/ 455435 h 1290317"/>
              <a:gd name="connsiteX71" fmla="*/ 211355 w 954353"/>
              <a:gd name="connsiteY71" fmla="*/ 365861 h 1290317"/>
              <a:gd name="connsiteX72" fmla="*/ 159034 w 954353"/>
              <a:gd name="connsiteY72" fmla="*/ 327431 h 1290317"/>
              <a:gd name="connsiteX73" fmla="*/ 95655 w 954353"/>
              <a:gd name="connsiteY73" fmla="*/ 324806 h 1290317"/>
              <a:gd name="connsiteX74" fmla="*/ 6082 w 954353"/>
              <a:gd name="connsiteY74" fmla="*/ 197910 h 1290317"/>
              <a:gd name="connsiteX75" fmla="*/ 21011 w 954353"/>
              <a:gd name="connsiteY75" fmla="*/ 37423 h 1290317"/>
              <a:gd name="connsiteX76" fmla="*/ 125513 w 954353"/>
              <a:gd name="connsiteY76" fmla="*/ 101 h 1290317"/>
              <a:gd name="connsiteX77" fmla="*/ 139474 w 954353"/>
              <a:gd name="connsiteY77" fmla="*/ 29151 h 1290317"/>
              <a:gd name="connsiteX78" fmla="*/ 185229 w 954353"/>
              <a:gd name="connsiteY78" fmla="*/ 104604 h 1290317"/>
              <a:gd name="connsiteX0" fmla="*/ 185229 w 954353"/>
              <a:gd name="connsiteY0" fmla="*/ 104604 h 1290317"/>
              <a:gd name="connsiteX1" fmla="*/ 323322 w 954353"/>
              <a:gd name="connsiteY1" fmla="*/ 149391 h 1290317"/>
              <a:gd name="connsiteX2" fmla="*/ 360645 w 954353"/>
              <a:gd name="connsiteY2" fmla="*/ 134462 h 1290317"/>
              <a:gd name="connsiteX3" fmla="*/ 374187 w 954353"/>
              <a:gd name="connsiteY3" fmla="*/ 146507 h 1290317"/>
              <a:gd name="connsiteX4" fmla="*/ 397967 w 954353"/>
              <a:gd name="connsiteY4" fmla="*/ 126997 h 1290317"/>
              <a:gd name="connsiteX5" fmla="*/ 420640 w 954353"/>
              <a:gd name="connsiteY5" fmla="*/ 112278 h 1290317"/>
              <a:gd name="connsiteX6" fmla="*/ 416628 w 954353"/>
              <a:gd name="connsiteY6" fmla="*/ 85943 h 1290317"/>
              <a:gd name="connsiteX7" fmla="*/ 437755 w 954353"/>
              <a:gd name="connsiteY7" fmla="*/ 65824 h 1290317"/>
              <a:gd name="connsiteX8" fmla="*/ 446486 w 954353"/>
              <a:gd name="connsiteY8" fmla="*/ 33691 h 1290317"/>
              <a:gd name="connsiteX9" fmla="*/ 484208 w 954353"/>
              <a:gd name="connsiteY9" fmla="*/ 70714 h 1290317"/>
              <a:gd name="connsiteX10" fmla="*/ 461415 w 954353"/>
              <a:gd name="connsiteY10" fmla="*/ 112068 h 1290317"/>
              <a:gd name="connsiteX11" fmla="*/ 491273 w 954353"/>
              <a:gd name="connsiteY11" fmla="*/ 119533 h 1290317"/>
              <a:gd name="connsiteX12" fmla="*/ 532328 w 954353"/>
              <a:gd name="connsiteY12" fmla="*/ 156855 h 1290317"/>
              <a:gd name="connsiteX13" fmla="*/ 577115 w 954353"/>
              <a:gd name="connsiteY13" fmla="*/ 145658 h 1290317"/>
              <a:gd name="connsiteX14" fmla="*/ 603241 w 954353"/>
              <a:gd name="connsiteY14" fmla="*/ 175516 h 1290317"/>
              <a:gd name="connsiteX15" fmla="*/ 629366 w 954353"/>
              <a:gd name="connsiteY15" fmla="*/ 160587 h 1290317"/>
              <a:gd name="connsiteX16" fmla="*/ 651760 w 954353"/>
              <a:gd name="connsiteY16" fmla="*/ 179249 h 1290317"/>
              <a:gd name="connsiteX17" fmla="*/ 704251 w 954353"/>
              <a:gd name="connsiteY17" fmla="*/ 207630 h 1290317"/>
              <a:gd name="connsiteX18" fmla="*/ 759995 w 954353"/>
              <a:gd name="connsiteY18" fmla="*/ 197910 h 1290317"/>
              <a:gd name="connsiteX19" fmla="*/ 763727 w 954353"/>
              <a:gd name="connsiteY19" fmla="*/ 220303 h 1290317"/>
              <a:gd name="connsiteX20" fmla="*/ 760484 w 954353"/>
              <a:gd name="connsiteY20" fmla="*/ 261418 h 1290317"/>
              <a:gd name="connsiteX21" fmla="*/ 716475 w 954353"/>
              <a:gd name="connsiteY21" fmla="*/ 278532 h 1290317"/>
              <a:gd name="connsiteX22" fmla="*/ 704011 w 954353"/>
              <a:gd name="connsiteY22" fmla="*/ 294948 h 1290317"/>
              <a:gd name="connsiteX23" fmla="*/ 704011 w 954353"/>
              <a:gd name="connsiteY23" fmla="*/ 294948 h 1290317"/>
              <a:gd name="connsiteX24" fmla="*/ 718940 w 954353"/>
              <a:gd name="connsiteY24" fmla="*/ 317342 h 1290317"/>
              <a:gd name="connsiteX25" fmla="*/ 759995 w 954353"/>
              <a:gd name="connsiteY25" fmla="*/ 354664 h 1290317"/>
              <a:gd name="connsiteX26" fmla="*/ 737602 w 954353"/>
              <a:gd name="connsiteY26" fmla="*/ 373325 h 1290317"/>
              <a:gd name="connsiteX27" fmla="*/ 767459 w 954353"/>
              <a:gd name="connsiteY27" fmla="*/ 418112 h 1290317"/>
              <a:gd name="connsiteX28" fmla="*/ 793585 w 954353"/>
              <a:gd name="connsiteY28" fmla="*/ 403183 h 1290317"/>
              <a:gd name="connsiteX29" fmla="*/ 843611 w 954353"/>
              <a:gd name="connsiteY29" fmla="*/ 452122 h 1290317"/>
              <a:gd name="connsiteX30" fmla="*/ 857033 w 954353"/>
              <a:gd name="connsiteY30" fmla="*/ 518883 h 1290317"/>
              <a:gd name="connsiteX31" fmla="*/ 833832 w 954353"/>
              <a:gd name="connsiteY31" fmla="*/ 552363 h 1290317"/>
              <a:gd name="connsiteX32" fmla="*/ 774924 w 954353"/>
              <a:gd name="connsiteY32" fmla="*/ 552473 h 1290317"/>
              <a:gd name="connsiteX33" fmla="*/ 752531 w 954353"/>
              <a:gd name="connsiteY33" fmla="*/ 571134 h 1290317"/>
              <a:gd name="connsiteX34" fmla="*/ 782388 w 954353"/>
              <a:gd name="connsiteY34" fmla="*/ 615921 h 1290317"/>
              <a:gd name="connsiteX35" fmla="*/ 797317 w 954353"/>
              <a:gd name="connsiteY35" fmla="*/ 668173 h 1290317"/>
              <a:gd name="connsiteX36" fmla="*/ 812246 w 954353"/>
              <a:gd name="connsiteY36" fmla="*/ 686834 h 1290317"/>
              <a:gd name="connsiteX37" fmla="*/ 748259 w 954353"/>
              <a:gd name="connsiteY37" fmla="*/ 691724 h 1290317"/>
              <a:gd name="connsiteX38" fmla="*/ 718940 w 954353"/>
              <a:gd name="connsiteY38" fmla="*/ 735353 h 1290317"/>
              <a:gd name="connsiteX39" fmla="*/ 714031 w 954353"/>
              <a:gd name="connsiteY39" fmla="*/ 835974 h 1290317"/>
              <a:gd name="connsiteX40" fmla="*/ 681618 w 954353"/>
              <a:gd name="connsiteY40" fmla="*/ 936894 h 1290317"/>
              <a:gd name="connsiteX41" fmla="*/ 718920 w 954353"/>
              <a:gd name="connsiteY41" fmla="*/ 941106 h 1290317"/>
              <a:gd name="connsiteX42" fmla="*/ 748798 w 954353"/>
              <a:gd name="connsiteY42" fmla="*/ 966752 h 1290317"/>
              <a:gd name="connsiteX43" fmla="*/ 787378 w 954353"/>
              <a:gd name="connsiteY43" fmla="*/ 963110 h 1290317"/>
              <a:gd name="connsiteX44" fmla="*/ 794713 w 954353"/>
              <a:gd name="connsiteY44" fmla="*/ 985114 h 1290317"/>
              <a:gd name="connsiteX45" fmla="*/ 828942 w 954353"/>
              <a:gd name="connsiteY45" fmla="*/ 1012008 h 1290317"/>
              <a:gd name="connsiteX46" fmla="*/ 886891 w 954353"/>
              <a:gd name="connsiteY46" fmla="*/ 1030201 h 1290317"/>
              <a:gd name="connsiteX47" fmla="*/ 954072 w 954353"/>
              <a:gd name="connsiteY47" fmla="*/ 1045130 h 1290317"/>
              <a:gd name="connsiteX48" fmla="*/ 909624 w 954353"/>
              <a:gd name="connsiteY48" fmla="*/ 1065797 h 1290317"/>
              <a:gd name="connsiteX49" fmla="*/ 877840 w 954353"/>
              <a:gd name="connsiteY49" fmla="*/ 1097581 h 1290317"/>
              <a:gd name="connsiteX50" fmla="*/ 816717 w 954353"/>
              <a:gd name="connsiteY50" fmla="*/ 1102470 h 1290317"/>
              <a:gd name="connsiteX51" fmla="*/ 771192 w 954353"/>
              <a:gd name="connsiteY51" fmla="*/ 1119774 h 1290317"/>
              <a:gd name="connsiteX52" fmla="*/ 763727 w 954353"/>
              <a:gd name="connsiteY52" fmla="*/ 1119774 h 1290317"/>
              <a:gd name="connsiteX53" fmla="*/ 762929 w 954353"/>
              <a:gd name="connsiteY53" fmla="*/ 1188043 h 1290317"/>
              <a:gd name="connsiteX54" fmla="*/ 771192 w 954353"/>
              <a:gd name="connsiteY54" fmla="*/ 1213081 h 1290317"/>
              <a:gd name="connsiteX55" fmla="*/ 666949 w 954353"/>
              <a:gd name="connsiteY55" fmla="*/ 1219387 h 1290317"/>
              <a:gd name="connsiteX56" fmla="*/ 636831 w 954353"/>
              <a:gd name="connsiteY56" fmla="*/ 1257867 h 1290317"/>
              <a:gd name="connsiteX57" fmla="*/ 622929 w 954353"/>
              <a:gd name="connsiteY57" fmla="*/ 1290300 h 1290317"/>
              <a:gd name="connsiteX58" fmla="*/ 613789 w 954353"/>
              <a:gd name="connsiteY58" fmla="*/ 1261390 h 1290317"/>
              <a:gd name="connsiteX59" fmla="*/ 560769 w 954353"/>
              <a:gd name="connsiteY59" fmla="*/ 1202143 h 1290317"/>
              <a:gd name="connsiteX60" fmla="*/ 480077 w 954353"/>
              <a:gd name="connsiteY60" fmla="*/ 1168294 h 1290317"/>
              <a:gd name="connsiteX61" fmla="*/ 390503 w 954353"/>
              <a:gd name="connsiteY61" fmla="*/ 1145900 h 1290317"/>
              <a:gd name="connsiteX62" fmla="*/ 379306 w 954353"/>
              <a:gd name="connsiteY62" fmla="*/ 1060058 h 1290317"/>
              <a:gd name="connsiteX63" fmla="*/ 379306 w 954353"/>
              <a:gd name="connsiteY63" fmla="*/ 1022736 h 1290317"/>
              <a:gd name="connsiteX64" fmla="*/ 312126 w 954353"/>
              <a:gd name="connsiteY64" fmla="*/ 1007807 h 1290317"/>
              <a:gd name="connsiteX65" fmla="*/ 278535 w 954353"/>
              <a:gd name="connsiteY65" fmla="*/ 925698 h 1290317"/>
              <a:gd name="connsiteX66" fmla="*/ 174033 w 954353"/>
              <a:gd name="connsiteY66" fmla="*/ 895840 h 1290317"/>
              <a:gd name="connsiteX67" fmla="*/ 170300 w 954353"/>
              <a:gd name="connsiteY67" fmla="*/ 709227 h 1290317"/>
              <a:gd name="connsiteX68" fmla="*/ 132978 w 954353"/>
              <a:gd name="connsiteY68" fmla="*/ 668173 h 1290317"/>
              <a:gd name="connsiteX69" fmla="*/ 178593 w 954353"/>
              <a:gd name="connsiteY69" fmla="*/ 576813 h 1290317"/>
              <a:gd name="connsiteX70" fmla="*/ 170300 w 954353"/>
              <a:gd name="connsiteY70" fmla="*/ 526347 h 1290317"/>
              <a:gd name="connsiteX71" fmla="*/ 203891 w 954353"/>
              <a:gd name="connsiteY71" fmla="*/ 455435 h 1290317"/>
              <a:gd name="connsiteX72" fmla="*/ 211355 w 954353"/>
              <a:gd name="connsiteY72" fmla="*/ 365861 h 1290317"/>
              <a:gd name="connsiteX73" fmla="*/ 159034 w 954353"/>
              <a:gd name="connsiteY73" fmla="*/ 327431 h 1290317"/>
              <a:gd name="connsiteX74" fmla="*/ 95655 w 954353"/>
              <a:gd name="connsiteY74" fmla="*/ 324806 h 1290317"/>
              <a:gd name="connsiteX75" fmla="*/ 6082 w 954353"/>
              <a:gd name="connsiteY75" fmla="*/ 197910 h 1290317"/>
              <a:gd name="connsiteX76" fmla="*/ 21011 w 954353"/>
              <a:gd name="connsiteY76" fmla="*/ 37423 h 1290317"/>
              <a:gd name="connsiteX77" fmla="*/ 125513 w 954353"/>
              <a:gd name="connsiteY77" fmla="*/ 101 h 1290317"/>
              <a:gd name="connsiteX78" fmla="*/ 139474 w 954353"/>
              <a:gd name="connsiteY78" fmla="*/ 29151 h 1290317"/>
              <a:gd name="connsiteX79" fmla="*/ 185229 w 954353"/>
              <a:gd name="connsiteY79" fmla="*/ 104604 h 1290317"/>
              <a:gd name="connsiteX0" fmla="*/ 185229 w 954353"/>
              <a:gd name="connsiteY0" fmla="*/ 104604 h 1290317"/>
              <a:gd name="connsiteX1" fmla="*/ 323322 w 954353"/>
              <a:gd name="connsiteY1" fmla="*/ 149391 h 1290317"/>
              <a:gd name="connsiteX2" fmla="*/ 360645 w 954353"/>
              <a:gd name="connsiteY2" fmla="*/ 134462 h 1290317"/>
              <a:gd name="connsiteX3" fmla="*/ 374187 w 954353"/>
              <a:gd name="connsiteY3" fmla="*/ 146507 h 1290317"/>
              <a:gd name="connsiteX4" fmla="*/ 397967 w 954353"/>
              <a:gd name="connsiteY4" fmla="*/ 126997 h 1290317"/>
              <a:gd name="connsiteX5" fmla="*/ 420640 w 954353"/>
              <a:gd name="connsiteY5" fmla="*/ 112278 h 1290317"/>
              <a:gd name="connsiteX6" fmla="*/ 416628 w 954353"/>
              <a:gd name="connsiteY6" fmla="*/ 85943 h 1290317"/>
              <a:gd name="connsiteX7" fmla="*/ 437755 w 954353"/>
              <a:gd name="connsiteY7" fmla="*/ 65824 h 1290317"/>
              <a:gd name="connsiteX8" fmla="*/ 446486 w 954353"/>
              <a:gd name="connsiteY8" fmla="*/ 33691 h 1290317"/>
              <a:gd name="connsiteX9" fmla="*/ 484208 w 954353"/>
              <a:gd name="connsiteY9" fmla="*/ 70714 h 1290317"/>
              <a:gd name="connsiteX10" fmla="*/ 461415 w 954353"/>
              <a:gd name="connsiteY10" fmla="*/ 112068 h 1290317"/>
              <a:gd name="connsiteX11" fmla="*/ 491273 w 954353"/>
              <a:gd name="connsiteY11" fmla="*/ 119533 h 1290317"/>
              <a:gd name="connsiteX12" fmla="*/ 532328 w 954353"/>
              <a:gd name="connsiteY12" fmla="*/ 156855 h 1290317"/>
              <a:gd name="connsiteX13" fmla="*/ 577115 w 954353"/>
              <a:gd name="connsiteY13" fmla="*/ 145658 h 1290317"/>
              <a:gd name="connsiteX14" fmla="*/ 603241 w 954353"/>
              <a:gd name="connsiteY14" fmla="*/ 175516 h 1290317"/>
              <a:gd name="connsiteX15" fmla="*/ 629366 w 954353"/>
              <a:gd name="connsiteY15" fmla="*/ 160587 h 1290317"/>
              <a:gd name="connsiteX16" fmla="*/ 651760 w 954353"/>
              <a:gd name="connsiteY16" fmla="*/ 179249 h 1290317"/>
              <a:gd name="connsiteX17" fmla="*/ 704251 w 954353"/>
              <a:gd name="connsiteY17" fmla="*/ 207630 h 1290317"/>
              <a:gd name="connsiteX18" fmla="*/ 759995 w 954353"/>
              <a:gd name="connsiteY18" fmla="*/ 197910 h 1290317"/>
              <a:gd name="connsiteX19" fmla="*/ 763727 w 954353"/>
              <a:gd name="connsiteY19" fmla="*/ 220303 h 1290317"/>
              <a:gd name="connsiteX20" fmla="*/ 760484 w 954353"/>
              <a:gd name="connsiteY20" fmla="*/ 261418 h 1290317"/>
              <a:gd name="connsiteX21" fmla="*/ 716475 w 954353"/>
              <a:gd name="connsiteY21" fmla="*/ 278532 h 1290317"/>
              <a:gd name="connsiteX22" fmla="*/ 704011 w 954353"/>
              <a:gd name="connsiteY22" fmla="*/ 294948 h 1290317"/>
              <a:gd name="connsiteX23" fmla="*/ 704011 w 954353"/>
              <a:gd name="connsiteY23" fmla="*/ 294948 h 1290317"/>
              <a:gd name="connsiteX24" fmla="*/ 718940 w 954353"/>
              <a:gd name="connsiteY24" fmla="*/ 317342 h 1290317"/>
              <a:gd name="connsiteX25" fmla="*/ 759995 w 954353"/>
              <a:gd name="connsiteY25" fmla="*/ 354664 h 1290317"/>
              <a:gd name="connsiteX26" fmla="*/ 737602 w 954353"/>
              <a:gd name="connsiteY26" fmla="*/ 373325 h 1290317"/>
              <a:gd name="connsiteX27" fmla="*/ 767459 w 954353"/>
              <a:gd name="connsiteY27" fmla="*/ 418112 h 1290317"/>
              <a:gd name="connsiteX28" fmla="*/ 793585 w 954353"/>
              <a:gd name="connsiteY28" fmla="*/ 403183 h 1290317"/>
              <a:gd name="connsiteX29" fmla="*/ 843611 w 954353"/>
              <a:gd name="connsiteY29" fmla="*/ 452122 h 1290317"/>
              <a:gd name="connsiteX30" fmla="*/ 857033 w 954353"/>
              <a:gd name="connsiteY30" fmla="*/ 518883 h 1290317"/>
              <a:gd name="connsiteX31" fmla="*/ 833832 w 954353"/>
              <a:gd name="connsiteY31" fmla="*/ 552363 h 1290317"/>
              <a:gd name="connsiteX32" fmla="*/ 774924 w 954353"/>
              <a:gd name="connsiteY32" fmla="*/ 552473 h 1290317"/>
              <a:gd name="connsiteX33" fmla="*/ 752531 w 954353"/>
              <a:gd name="connsiteY33" fmla="*/ 571134 h 1290317"/>
              <a:gd name="connsiteX34" fmla="*/ 782388 w 954353"/>
              <a:gd name="connsiteY34" fmla="*/ 615921 h 1290317"/>
              <a:gd name="connsiteX35" fmla="*/ 797317 w 954353"/>
              <a:gd name="connsiteY35" fmla="*/ 668173 h 1290317"/>
              <a:gd name="connsiteX36" fmla="*/ 812246 w 954353"/>
              <a:gd name="connsiteY36" fmla="*/ 686834 h 1290317"/>
              <a:gd name="connsiteX37" fmla="*/ 748259 w 954353"/>
              <a:gd name="connsiteY37" fmla="*/ 691724 h 1290317"/>
              <a:gd name="connsiteX38" fmla="*/ 718940 w 954353"/>
              <a:gd name="connsiteY38" fmla="*/ 735353 h 1290317"/>
              <a:gd name="connsiteX39" fmla="*/ 714031 w 954353"/>
              <a:gd name="connsiteY39" fmla="*/ 835974 h 1290317"/>
              <a:gd name="connsiteX40" fmla="*/ 681618 w 954353"/>
              <a:gd name="connsiteY40" fmla="*/ 936894 h 1290317"/>
              <a:gd name="connsiteX41" fmla="*/ 718920 w 954353"/>
              <a:gd name="connsiteY41" fmla="*/ 941106 h 1290317"/>
              <a:gd name="connsiteX42" fmla="*/ 748798 w 954353"/>
              <a:gd name="connsiteY42" fmla="*/ 966752 h 1290317"/>
              <a:gd name="connsiteX43" fmla="*/ 787378 w 954353"/>
              <a:gd name="connsiteY43" fmla="*/ 963110 h 1290317"/>
              <a:gd name="connsiteX44" fmla="*/ 794713 w 954353"/>
              <a:gd name="connsiteY44" fmla="*/ 985114 h 1290317"/>
              <a:gd name="connsiteX45" fmla="*/ 828942 w 954353"/>
              <a:gd name="connsiteY45" fmla="*/ 1012008 h 1290317"/>
              <a:gd name="connsiteX46" fmla="*/ 886891 w 954353"/>
              <a:gd name="connsiteY46" fmla="*/ 1030201 h 1290317"/>
              <a:gd name="connsiteX47" fmla="*/ 954072 w 954353"/>
              <a:gd name="connsiteY47" fmla="*/ 1045130 h 1290317"/>
              <a:gd name="connsiteX48" fmla="*/ 909624 w 954353"/>
              <a:gd name="connsiteY48" fmla="*/ 1065797 h 1290317"/>
              <a:gd name="connsiteX49" fmla="*/ 877840 w 954353"/>
              <a:gd name="connsiteY49" fmla="*/ 1097581 h 1290317"/>
              <a:gd name="connsiteX50" fmla="*/ 816717 w 954353"/>
              <a:gd name="connsiteY50" fmla="*/ 1102470 h 1290317"/>
              <a:gd name="connsiteX51" fmla="*/ 771192 w 954353"/>
              <a:gd name="connsiteY51" fmla="*/ 1119774 h 1290317"/>
              <a:gd name="connsiteX52" fmla="*/ 763727 w 954353"/>
              <a:gd name="connsiteY52" fmla="*/ 1119774 h 1290317"/>
              <a:gd name="connsiteX53" fmla="*/ 762929 w 954353"/>
              <a:gd name="connsiteY53" fmla="*/ 1188043 h 1290317"/>
              <a:gd name="connsiteX54" fmla="*/ 771192 w 954353"/>
              <a:gd name="connsiteY54" fmla="*/ 1213081 h 1290317"/>
              <a:gd name="connsiteX55" fmla="*/ 666949 w 954353"/>
              <a:gd name="connsiteY55" fmla="*/ 1219387 h 1290317"/>
              <a:gd name="connsiteX56" fmla="*/ 636831 w 954353"/>
              <a:gd name="connsiteY56" fmla="*/ 1257867 h 1290317"/>
              <a:gd name="connsiteX57" fmla="*/ 622929 w 954353"/>
              <a:gd name="connsiteY57" fmla="*/ 1290300 h 1290317"/>
              <a:gd name="connsiteX58" fmla="*/ 613789 w 954353"/>
              <a:gd name="connsiteY58" fmla="*/ 1261390 h 1290317"/>
              <a:gd name="connsiteX59" fmla="*/ 560769 w 954353"/>
              <a:gd name="connsiteY59" fmla="*/ 1202143 h 1290317"/>
              <a:gd name="connsiteX60" fmla="*/ 480077 w 954353"/>
              <a:gd name="connsiteY60" fmla="*/ 1168294 h 1290317"/>
              <a:gd name="connsiteX61" fmla="*/ 390503 w 954353"/>
              <a:gd name="connsiteY61" fmla="*/ 1145900 h 1290317"/>
              <a:gd name="connsiteX62" fmla="*/ 379306 w 954353"/>
              <a:gd name="connsiteY62" fmla="*/ 1060058 h 1290317"/>
              <a:gd name="connsiteX63" fmla="*/ 379306 w 954353"/>
              <a:gd name="connsiteY63" fmla="*/ 1022736 h 1290317"/>
              <a:gd name="connsiteX64" fmla="*/ 312126 w 954353"/>
              <a:gd name="connsiteY64" fmla="*/ 1007807 h 1290317"/>
              <a:gd name="connsiteX65" fmla="*/ 278535 w 954353"/>
              <a:gd name="connsiteY65" fmla="*/ 925698 h 1290317"/>
              <a:gd name="connsiteX66" fmla="*/ 174033 w 954353"/>
              <a:gd name="connsiteY66" fmla="*/ 895840 h 1290317"/>
              <a:gd name="connsiteX67" fmla="*/ 154144 w 954353"/>
              <a:gd name="connsiteY67" fmla="*/ 769961 h 1290317"/>
              <a:gd name="connsiteX68" fmla="*/ 170300 w 954353"/>
              <a:gd name="connsiteY68" fmla="*/ 709227 h 1290317"/>
              <a:gd name="connsiteX69" fmla="*/ 132978 w 954353"/>
              <a:gd name="connsiteY69" fmla="*/ 668173 h 1290317"/>
              <a:gd name="connsiteX70" fmla="*/ 178593 w 954353"/>
              <a:gd name="connsiteY70" fmla="*/ 576813 h 1290317"/>
              <a:gd name="connsiteX71" fmla="*/ 170300 w 954353"/>
              <a:gd name="connsiteY71" fmla="*/ 526347 h 1290317"/>
              <a:gd name="connsiteX72" fmla="*/ 203891 w 954353"/>
              <a:gd name="connsiteY72" fmla="*/ 455435 h 1290317"/>
              <a:gd name="connsiteX73" fmla="*/ 211355 w 954353"/>
              <a:gd name="connsiteY73" fmla="*/ 365861 h 1290317"/>
              <a:gd name="connsiteX74" fmla="*/ 159034 w 954353"/>
              <a:gd name="connsiteY74" fmla="*/ 327431 h 1290317"/>
              <a:gd name="connsiteX75" fmla="*/ 95655 w 954353"/>
              <a:gd name="connsiteY75" fmla="*/ 324806 h 1290317"/>
              <a:gd name="connsiteX76" fmla="*/ 6082 w 954353"/>
              <a:gd name="connsiteY76" fmla="*/ 197910 h 1290317"/>
              <a:gd name="connsiteX77" fmla="*/ 21011 w 954353"/>
              <a:gd name="connsiteY77" fmla="*/ 37423 h 1290317"/>
              <a:gd name="connsiteX78" fmla="*/ 125513 w 954353"/>
              <a:gd name="connsiteY78" fmla="*/ 101 h 1290317"/>
              <a:gd name="connsiteX79" fmla="*/ 139474 w 954353"/>
              <a:gd name="connsiteY79" fmla="*/ 29151 h 1290317"/>
              <a:gd name="connsiteX80" fmla="*/ 185229 w 954353"/>
              <a:gd name="connsiteY80" fmla="*/ 104604 h 1290317"/>
              <a:gd name="connsiteX0" fmla="*/ 185229 w 954353"/>
              <a:gd name="connsiteY0" fmla="*/ 104604 h 1290317"/>
              <a:gd name="connsiteX1" fmla="*/ 323322 w 954353"/>
              <a:gd name="connsiteY1" fmla="*/ 149391 h 1290317"/>
              <a:gd name="connsiteX2" fmla="*/ 360645 w 954353"/>
              <a:gd name="connsiteY2" fmla="*/ 134462 h 1290317"/>
              <a:gd name="connsiteX3" fmla="*/ 374187 w 954353"/>
              <a:gd name="connsiteY3" fmla="*/ 146507 h 1290317"/>
              <a:gd name="connsiteX4" fmla="*/ 397967 w 954353"/>
              <a:gd name="connsiteY4" fmla="*/ 126997 h 1290317"/>
              <a:gd name="connsiteX5" fmla="*/ 420640 w 954353"/>
              <a:gd name="connsiteY5" fmla="*/ 112278 h 1290317"/>
              <a:gd name="connsiteX6" fmla="*/ 416628 w 954353"/>
              <a:gd name="connsiteY6" fmla="*/ 85943 h 1290317"/>
              <a:gd name="connsiteX7" fmla="*/ 437755 w 954353"/>
              <a:gd name="connsiteY7" fmla="*/ 65824 h 1290317"/>
              <a:gd name="connsiteX8" fmla="*/ 446486 w 954353"/>
              <a:gd name="connsiteY8" fmla="*/ 33691 h 1290317"/>
              <a:gd name="connsiteX9" fmla="*/ 484208 w 954353"/>
              <a:gd name="connsiteY9" fmla="*/ 70714 h 1290317"/>
              <a:gd name="connsiteX10" fmla="*/ 461415 w 954353"/>
              <a:gd name="connsiteY10" fmla="*/ 112068 h 1290317"/>
              <a:gd name="connsiteX11" fmla="*/ 491273 w 954353"/>
              <a:gd name="connsiteY11" fmla="*/ 119533 h 1290317"/>
              <a:gd name="connsiteX12" fmla="*/ 532328 w 954353"/>
              <a:gd name="connsiteY12" fmla="*/ 156855 h 1290317"/>
              <a:gd name="connsiteX13" fmla="*/ 577115 w 954353"/>
              <a:gd name="connsiteY13" fmla="*/ 145658 h 1290317"/>
              <a:gd name="connsiteX14" fmla="*/ 603241 w 954353"/>
              <a:gd name="connsiteY14" fmla="*/ 175516 h 1290317"/>
              <a:gd name="connsiteX15" fmla="*/ 629366 w 954353"/>
              <a:gd name="connsiteY15" fmla="*/ 160587 h 1290317"/>
              <a:gd name="connsiteX16" fmla="*/ 651760 w 954353"/>
              <a:gd name="connsiteY16" fmla="*/ 179249 h 1290317"/>
              <a:gd name="connsiteX17" fmla="*/ 704251 w 954353"/>
              <a:gd name="connsiteY17" fmla="*/ 207630 h 1290317"/>
              <a:gd name="connsiteX18" fmla="*/ 759995 w 954353"/>
              <a:gd name="connsiteY18" fmla="*/ 197910 h 1290317"/>
              <a:gd name="connsiteX19" fmla="*/ 763727 w 954353"/>
              <a:gd name="connsiteY19" fmla="*/ 220303 h 1290317"/>
              <a:gd name="connsiteX20" fmla="*/ 760484 w 954353"/>
              <a:gd name="connsiteY20" fmla="*/ 261418 h 1290317"/>
              <a:gd name="connsiteX21" fmla="*/ 716475 w 954353"/>
              <a:gd name="connsiteY21" fmla="*/ 278532 h 1290317"/>
              <a:gd name="connsiteX22" fmla="*/ 704011 w 954353"/>
              <a:gd name="connsiteY22" fmla="*/ 294948 h 1290317"/>
              <a:gd name="connsiteX23" fmla="*/ 704011 w 954353"/>
              <a:gd name="connsiteY23" fmla="*/ 294948 h 1290317"/>
              <a:gd name="connsiteX24" fmla="*/ 718940 w 954353"/>
              <a:gd name="connsiteY24" fmla="*/ 317342 h 1290317"/>
              <a:gd name="connsiteX25" fmla="*/ 759995 w 954353"/>
              <a:gd name="connsiteY25" fmla="*/ 354664 h 1290317"/>
              <a:gd name="connsiteX26" fmla="*/ 737602 w 954353"/>
              <a:gd name="connsiteY26" fmla="*/ 373325 h 1290317"/>
              <a:gd name="connsiteX27" fmla="*/ 767459 w 954353"/>
              <a:gd name="connsiteY27" fmla="*/ 418112 h 1290317"/>
              <a:gd name="connsiteX28" fmla="*/ 793585 w 954353"/>
              <a:gd name="connsiteY28" fmla="*/ 403183 h 1290317"/>
              <a:gd name="connsiteX29" fmla="*/ 843611 w 954353"/>
              <a:gd name="connsiteY29" fmla="*/ 452122 h 1290317"/>
              <a:gd name="connsiteX30" fmla="*/ 857033 w 954353"/>
              <a:gd name="connsiteY30" fmla="*/ 518883 h 1290317"/>
              <a:gd name="connsiteX31" fmla="*/ 833832 w 954353"/>
              <a:gd name="connsiteY31" fmla="*/ 552363 h 1290317"/>
              <a:gd name="connsiteX32" fmla="*/ 774924 w 954353"/>
              <a:gd name="connsiteY32" fmla="*/ 552473 h 1290317"/>
              <a:gd name="connsiteX33" fmla="*/ 752531 w 954353"/>
              <a:gd name="connsiteY33" fmla="*/ 571134 h 1290317"/>
              <a:gd name="connsiteX34" fmla="*/ 782388 w 954353"/>
              <a:gd name="connsiteY34" fmla="*/ 615921 h 1290317"/>
              <a:gd name="connsiteX35" fmla="*/ 797317 w 954353"/>
              <a:gd name="connsiteY35" fmla="*/ 668173 h 1290317"/>
              <a:gd name="connsiteX36" fmla="*/ 812246 w 954353"/>
              <a:gd name="connsiteY36" fmla="*/ 686834 h 1290317"/>
              <a:gd name="connsiteX37" fmla="*/ 748259 w 954353"/>
              <a:gd name="connsiteY37" fmla="*/ 691724 h 1290317"/>
              <a:gd name="connsiteX38" fmla="*/ 718940 w 954353"/>
              <a:gd name="connsiteY38" fmla="*/ 735353 h 1290317"/>
              <a:gd name="connsiteX39" fmla="*/ 714031 w 954353"/>
              <a:gd name="connsiteY39" fmla="*/ 835974 h 1290317"/>
              <a:gd name="connsiteX40" fmla="*/ 681618 w 954353"/>
              <a:gd name="connsiteY40" fmla="*/ 936894 h 1290317"/>
              <a:gd name="connsiteX41" fmla="*/ 718920 w 954353"/>
              <a:gd name="connsiteY41" fmla="*/ 941106 h 1290317"/>
              <a:gd name="connsiteX42" fmla="*/ 748798 w 954353"/>
              <a:gd name="connsiteY42" fmla="*/ 966752 h 1290317"/>
              <a:gd name="connsiteX43" fmla="*/ 787378 w 954353"/>
              <a:gd name="connsiteY43" fmla="*/ 963110 h 1290317"/>
              <a:gd name="connsiteX44" fmla="*/ 794713 w 954353"/>
              <a:gd name="connsiteY44" fmla="*/ 985114 h 1290317"/>
              <a:gd name="connsiteX45" fmla="*/ 828942 w 954353"/>
              <a:gd name="connsiteY45" fmla="*/ 1012008 h 1290317"/>
              <a:gd name="connsiteX46" fmla="*/ 886891 w 954353"/>
              <a:gd name="connsiteY46" fmla="*/ 1030201 h 1290317"/>
              <a:gd name="connsiteX47" fmla="*/ 954072 w 954353"/>
              <a:gd name="connsiteY47" fmla="*/ 1045130 h 1290317"/>
              <a:gd name="connsiteX48" fmla="*/ 909624 w 954353"/>
              <a:gd name="connsiteY48" fmla="*/ 1065797 h 1290317"/>
              <a:gd name="connsiteX49" fmla="*/ 877840 w 954353"/>
              <a:gd name="connsiteY49" fmla="*/ 1097581 h 1290317"/>
              <a:gd name="connsiteX50" fmla="*/ 816717 w 954353"/>
              <a:gd name="connsiteY50" fmla="*/ 1102470 h 1290317"/>
              <a:gd name="connsiteX51" fmla="*/ 771192 w 954353"/>
              <a:gd name="connsiteY51" fmla="*/ 1119774 h 1290317"/>
              <a:gd name="connsiteX52" fmla="*/ 763727 w 954353"/>
              <a:gd name="connsiteY52" fmla="*/ 1119774 h 1290317"/>
              <a:gd name="connsiteX53" fmla="*/ 762929 w 954353"/>
              <a:gd name="connsiteY53" fmla="*/ 1188043 h 1290317"/>
              <a:gd name="connsiteX54" fmla="*/ 771192 w 954353"/>
              <a:gd name="connsiteY54" fmla="*/ 1213081 h 1290317"/>
              <a:gd name="connsiteX55" fmla="*/ 666949 w 954353"/>
              <a:gd name="connsiteY55" fmla="*/ 1219387 h 1290317"/>
              <a:gd name="connsiteX56" fmla="*/ 636831 w 954353"/>
              <a:gd name="connsiteY56" fmla="*/ 1257867 h 1290317"/>
              <a:gd name="connsiteX57" fmla="*/ 622929 w 954353"/>
              <a:gd name="connsiteY57" fmla="*/ 1290300 h 1290317"/>
              <a:gd name="connsiteX58" fmla="*/ 613789 w 954353"/>
              <a:gd name="connsiteY58" fmla="*/ 1261390 h 1290317"/>
              <a:gd name="connsiteX59" fmla="*/ 560769 w 954353"/>
              <a:gd name="connsiteY59" fmla="*/ 1202143 h 1290317"/>
              <a:gd name="connsiteX60" fmla="*/ 480077 w 954353"/>
              <a:gd name="connsiteY60" fmla="*/ 1168294 h 1290317"/>
              <a:gd name="connsiteX61" fmla="*/ 390503 w 954353"/>
              <a:gd name="connsiteY61" fmla="*/ 1145900 h 1290317"/>
              <a:gd name="connsiteX62" fmla="*/ 379306 w 954353"/>
              <a:gd name="connsiteY62" fmla="*/ 1060058 h 1290317"/>
              <a:gd name="connsiteX63" fmla="*/ 379306 w 954353"/>
              <a:gd name="connsiteY63" fmla="*/ 1022736 h 1290317"/>
              <a:gd name="connsiteX64" fmla="*/ 312126 w 954353"/>
              <a:gd name="connsiteY64" fmla="*/ 1007807 h 1290317"/>
              <a:gd name="connsiteX65" fmla="*/ 278535 w 954353"/>
              <a:gd name="connsiteY65" fmla="*/ 925698 h 1290317"/>
              <a:gd name="connsiteX66" fmla="*/ 174033 w 954353"/>
              <a:gd name="connsiteY66" fmla="*/ 895840 h 1290317"/>
              <a:gd name="connsiteX67" fmla="*/ 176148 w 954353"/>
              <a:gd name="connsiteY67" fmla="*/ 833529 h 1290317"/>
              <a:gd name="connsiteX68" fmla="*/ 154144 w 954353"/>
              <a:gd name="connsiteY68" fmla="*/ 769961 h 1290317"/>
              <a:gd name="connsiteX69" fmla="*/ 170300 w 954353"/>
              <a:gd name="connsiteY69" fmla="*/ 709227 h 1290317"/>
              <a:gd name="connsiteX70" fmla="*/ 132978 w 954353"/>
              <a:gd name="connsiteY70" fmla="*/ 668173 h 1290317"/>
              <a:gd name="connsiteX71" fmla="*/ 178593 w 954353"/>
              <a:gd name="connsiteY71" fmla="*/ 576813 h 1290317"/>
              <a:gd name="connsiteX72" fmla="*/ 170300 w 954353"/>
              <a:gd name="connsiteY72" fmla="*/ 526347 h 1290317"/>
              <a:gd name="connsiteX73" fmla="*/ 203891 w 954353"/>
              <a:gd name="connsiteY73" fmla="*/ 455435 h 1290317"/>
              <a:gd name="connsiteX74" fmla="*/ 211355 w 954353"/>
              <a:gd name="connsiteY74" fmla="*/ 365861 h 1290317"/>
              <a:gd name="connsiteX75" fmla="*/ 159034 w 954353"/>
              <a:gd name="connsiteY75" fmla="*/ 327431 h 1290317"/>
              <a:gd name="connsiteX76" fmla="*/ 95655 w 954353"/>
              <a:gd name="connsiteY76" fmla="*/ 324806 h 1290317"/>
              <a:gd name="connsiteX77" fmla="*/ 6082 w 954353"/>
              <a:gd name="connsiteY77" fmla="*/ 197910 h 1290317"/>
              <a:gd name="connsiteX78" fmla="*/ 21011 w 954353"/>
              <a:gd name="connsiteY78" fmla="*/ 37423 h 1290317"/>
              <a:gd name="connsiteX79" fmla="*/ 125513 w 954353"/>
              <a:gd name="connsiteY79" fmla="*/ 101 h 1290317"/>
              <a:gd name="connsiteX80" fmla="*/ 139474 w 954353"/>
              <a:gd name="connsiteY80" fmla="*/ 29151 h 1290317"/>
              <a:gd name="connsiteX81" fmla="*/ 185229 w 954353"/>
              <a:gd name="connsiteY81" fmla="*/ 104604 h 1290317"/>
              <a:gd name="connsiteX0" fmla="*/ 185229 w 954353"/>
              <a:gd name="connsiteY0" fmla="*/ 104604 h 1290317"/>
              <a:gd name="connsiteX1" fmla="*/ 323322 w 954353"/>
              <a:gd name="connsiteY1" fmla="*/ 149391 h 1290317"/>
              <a:gd name="connsiteX2" fmla="*/ 360645 w 954353"/>
              <a:gd name="connsiteY2" fmla="*/ 134462 h 1290317"/>
              <a:gd name="connsiteX3" fmla="*/ 374187 w 954353"/>
              <a:gd name="connsiteY3" fmla="*/ 146507 h 1290317"/>
              <a:gd name="connsiteX4" fmla="*/ 397967 w 954353"/>
              <a:gd name="connsiteY4" fmla="*/ 126997 h 1290317"/>
              <a:gd name="connsiteX5" fmla="*/ 420640 w 954353"/>
              <a:gd name="connsiteY5" fmla="*/ 112278 h 1290317"/>
              <a:gd name="connsiteX6" fmla="*/ 416628 w 954353"/>
              <a:gd name="connsiteY6" fmla="*/ 85943 h 1290317"/>
              <a:gd name="connsiteX7" fmla="*/ 437755 w 954353"/>
              <a:gd name="connsiteY7" fmla="*/ 65824 h 1290317"/>
              <a:gd name="connsiteX8" fmla="*/ 446486 w 954353"/>
              <a:gd name="connsiteY8" fmla="*/ 33691 h 1290317"/>
              <a:gd name="connsiteX9" fmla="*/ 484208 w 954353"/>
              <a:gd name="connsiteY9" fmla="*/ 70714 h 1290317"/>
              <a:gd name="connsiteX10" fmla="*/ 461415 w 954353"/>
              <a:gd name="connsiteY10" fmla="*/ 112068 h 1290317"/>
              <a:gd name="connsiteX11" fmla="*/ 491273 w 954353"/>
              <a:gd name="connsiteY11" fmla="*/ 119533 h 1290317"/>
              <a:gd name="connsiteX12" fmla="*/ 532328 w 954353"/>
              <a:gd name="connsiteY12" fmla="*/ 156855 h 1290317"/>
              <a:gd name="connsiteX13" fmla="*/ 577115 w 954353"/>
              <a:gd name="connsiteY13" fmla="*/ 145658 h 1290317"/>
              <a:gd name="connsiteX14" fmla="*/ 603241 w 954353"/>
              <a:gd name="connsiteY14" fmla="*/ 175516 h 1290317"/>
              <a:gd name="connsiteX15" fmla="*/ 629366 w 954353"/>
              <a:gd name="connsiteY15" fmla="*/ 160587 h 1290317"/>
              <a:gd name="connsiteX16" fmla="*/ 651760 w 954353"/>
              <a:gd name="connsiteY16" fmla="*/ 179249 h 1290317"/>
              <a:gd name="connsiteX17" fmla="*/ 704251 w 954353"/>
              <a:gd name="connsiteY17" fmla="*/ 207630 h 1290317"/>
              <a:gd name="connsiteX18" fmla="*/ 759995 w 954353"/>
              <a:gd name="connsiteY18" fmla="*/ 197910 h 1290317"/>
              <a:gd name="connsiteX19" fmla="*/ 763727 w 954353"/>
              <a:gd name="connsiteY19" fmla="*/ 220303 h 1290317"/>
              <a:gd name="connsiteX20" fmla="*/ 760484 w 954353"/>
              <a:gd name="connsiteY20" fmla="*/ 261418 h 1290317"/>
              <a:gd name="connsiteX21" fmla="*/ 716475 w 954353"/>
              <a:gd name="connsiteY21" fmla="*/ 278532 h 1290317"/>
              <a:gd name="connsiteX22" fmla="*/ 704011 w 954353"/>
              <a:gd name="connsiteY22" fmla="*/ 294948 h 1290317"/>
              <a:gd name="connsiteX23" fmla="*/ 704011 w 954353"/>
              <a:gd name="connsiteY23" fmla="*/ 294948 h 1290317"/>
              <a:gd name="connsiteX24" fmla="*/ 718940 w 954353"/>
              <a:gd name="connsiteY24" fmla="*/ 317342 h 1290317"/>
              <a:gd name="connsiteX25" fmla="*/ 759995 w 954353"/>
              <a:gd name="connsiteY25" fmla="*/ 354664 h 1290317"/>
              <a:gd name="connsiteX26" fmla="*/ 737602 w 954353"/>
              <a:gd name="connsiteY26" fmla="*/ 373325 h 1290317"/>
              <a:gd name="connsiteX27" fmla="*/ 767459 w 954353"/>
              <a:gd name="connsiteY27" fmla="*/ 418112 h 1290317"/>
              <a:gd name="connsiteX28" fmla="*/ 793585 w 954353"/>
              <a:gd name="connsiteY28" fmla="*/ 403183 h 1290317"/>
              <a:gd name="connsiteX29" fmla="*/ 843611 w 954353"/>
              <a:gd name="connsiteY29" fmla="*/ 452122 h 1290317"/>
              <a:gd name="connsiteX30" fmla="*/ 857033 w 954353"/>
              <a:gd name="connsiteY30" fmla="*/ 518883 h 1290317"/>
              <a:gd name="connsiteX31" fmla="*/ 833832 w 954353"/>
              <a:gd name="connsiteY31" fmla="*/ 552363 h 1290317"/>
              <a:gd name="connsiteX32" fmla="*/ 774924 w 954353"/>
              <a:gd name="connsiteY32" fmla="*/ 552473 h 1290317"/>
              <a:gd name="connsiteX33" fmla="*/ 752531 w 954353"/>
              <a:gd name="connsiteY33" fmla="*/ 571134 h 1290317"/>
              <a:gd name="connsiteX34" fmla="*/ 782388 w 954353"/>
              <a:gd name="connsiteY34" fmla="*/ 615921 h 1290317"/>
              <a:gd name="connsiteX35" fmla="*/ 797317 w 954353"/>
              <a:gd name="connsiteY35" fmla="*/ 668173 h 1290317"/>
              <a:gd name="connsiteX36" fmla="*/ 812246 w 954353"/>
              <a:gd name="connsiteY36" fmla="*/ 686834 h 1290317"/>
              <a:gd name="connsiteX37" fmla="*/ 748259 w 954353"/>
              <a:gd name="connsiteY37" fmla="*/ 691724 h 1290317"/>
              <a:gd name="connsiteX38" fmla="*/ 718940 w 954353"/>
              <a:gd name="connsiteY38" fmla="*/ 735353 h 1290317"/>
              <a:gd name="connsiteX39" fmla="*/ 714031 w 954353"/>
              <a:gd name="connsiteY39" fmla="*/ 835974 h 1290317"/>
              <a:gd name="connsiteX40" fmla="*/ 681618 w 954353"/>
              <a:gd name="connsiteY40" fmla="*/ 936894 h 1290317"/>
              <a:gd name="connsiteX41" fmla="*/ 718920 w 954353"/>
              <a:gd name="connsiteY41" fmla="*/ 941106 h 1290317"/>
              <a:gd name="connsiteX42" fmla="*/ 748798 w 954353"/>
              <a:gd name="connsiteY42" fmla="*/ 966752 h 1290317"/>
              <a:gd name="connsiteX43" fmla="*/ 787378 w 954353"/>
              <a:gd name="connsiteY43" fmla="*/ 963110 h 1290317"/>
              <a:gd name="connsiteX44" fmla="*/ 794713 w 954353"/>
              <a:gd name="connsiteY44" fmla="*/ 985114 h 1290317"/>
              <a:gd name="connsiteX45" fmla="*/ 828942 w 954353"/>
              <a:gd name="connsiteY45" fmla="*/ 1012008 h 1290317"/>
              <a:gd name="connsiteX46" fmla="*/ 886891 w 954353"/>
              <a:gd name="connsiteY46" fmla="*/ 1030201 h 1290317"/>
              <a:gd name="connsiteX47" fmla="*/ 954072 w 954353"/>
              <a:gd name="connsiteY47" fmla="*/ 1045130 h 1290317"/>
              <a:gd name="connsiteX48" fmla="*/ 909624 w 954353"/>
              <a:gd name="connsiteY48" fmla="*/ 1065797 h 1290317"/>
              <a:gd name="connsiteX49" fmla="*/ 877840 w 954353"/>
              <a:gd name="connsiteY49" fmla="*/ 1097581 h 1290317"/>
              <a:gd name="connsiteX50" fmla="*/ 816717 w 954353"/>
              <a:gd name="connsiteY50" fmla="*/ 1102470 h 1290317"/>
              <a:gd name="connsiteX51" fmla="*/ 771192 w 954353"/>
              <a:gd name="connsiteY51" fmla="*/ 1119774 h 1290317"/>
              <a:gd name="connsiteX52" fmla="*/ 763727 w 954353"/>
              <a:gd name="connsiteY52" fmla="*/ 1119774 h 1290317"/>
              <a:gd name="connsiteX53" fmla="*/ 762929 w 954353"/>
              <a:gd name="connsiteY53" fmla="*/ 1188043 h 1290317"/>
              <a:gd name="connsiteX54" fmla="*/ 771192 w 954353"/>
              <a:gd name="connsiteY54" fmla="*/ 1213081 h 1290317"/>
              <a:gd name="connsiteX55" fmla="*/ 666949 w 954353"/>
              <a:gd name="connsiteY55" fmla="*/ 1219387 h 1290317"/>
              <a:gd name="connsiteX56" fmla="*/ 636831 w 954353"/>
              <a:gd name="connsiteY56" fmla="*/ 1257867 h 1290317"/>
              <a:gd name="connsiteX57" fmla="*/ 622929 w 954353"/>
              <a:gd name="connsiteY57" fmla="*/ 1290300 h 1290317"/>
              <a:gd name="connsiteX58" fmla="*/ 613789 w 954353"/>
              <a:gd name="connsiteY58" fmla="*/ 1261390 h 1290317"/>
              <a:gd name="connsiteX59" fmla="*/ 560769 w 954353"/>
              <a:gd name="connsiteY59" fmla="*/ 1202143 h 1290317"/>
              <a:gd name="connsiteX60" fmla="*/ 480077 w 954353"/>
              <a:gd name="connsiteY60" fmla="*/ 1168294 h 1290317"/>
              <a:gd name="connsiteX61" fmla="*/ 390503 w 954353"/>
              <a:gd name="connsiteY61" fmla="*/ 1145900 h 1290317"/>
              <a:gd name="connsiteX62" fmla="*/ 379306 w 954353"/>
              <a:gd name="connsiteY62" fmla="*/ 1060058 h 1290317"/>
              <a:gd name="connsiteX63" fmla="*/ 379306 w 954353"/>
              <a:gd name="connsiteY63" fmla="*/ 1022736 h 1290317"/>
              <a:gd name="connsiteX64" fmla="*/ 312126 w 954353"/>
              <a:gd name="connsiteY64" fmla="*/ 1007807 h 1290317"/>
              <a:gd name="connsiteX65" fmla="*/ 278535 w 954353"/>
              <a:gd name="connsiteY65" fmla="*/ 925698 h 1290317"/>
              <a:gd name="connsiteX66" fmla="*/ 208262 w 954353"/>
              <a:gd name="connsiteY66" fmla="*/ 886061 h 1290317"/>
              <a:gd name="connsiteX67" fmla="*/ 176148 w 954353"/>
              <a:gd name="connsiteY67" fmla="*/ 833529 h 1290317"/>
              <a:gd name="connsiteX68" fmla="*/ 154144 w 954353"/>
              <a:gd name="connsiteY68" fmla="*/ 769961 h 1290317"/>
              <a:gd name="connsiteX69" fmla="*/ 170300 w 954353"/>
              <a:gd name="connsiteY69" fmla="*/ 709227 h 1290317"/>
              <a:gd name="connsiteX70" fmla="*/ 132978 w 954353"/>
              <a:gd name="connsiteY70" fmla="*/ 668173 h 1290317"/>
              <a:gd name="connsiteX71" fmla="*/ 178593 w 954353"/>
              <a:gd name="connsiteY71" fmla="*/ 576813 h 1290317"/>
              <a:gd name="connsiteX72" fmla="*/ 170300 w 954353"/>
              <a:gd name="connsiteY72" fmla="*/ 526347 h 1290317"/>
              <a:gd name="connsiteX73" fmla="*/ 203891 w 954353"/>
              <a:gd name="connsiteY73" fmla="*/ 455435 h 1290317"/>
              <a:gd name="connsiteX74" fmla="*/ 211355 w 954353"/>
              <a:gd name="connsiteY74" fmla="*/ 365861 h 1290317"/>
              <a:gd name="connsiteX75" fmla="*/ 159034 w 954353"/>
              <a:gd name="connsiteY75" fmla="*/ 327431 h 1290317"/>
              <a:gd name="connsiteX76" fmla="*/ 95655 w 954353"/>
              <a:gd name="connsiteY76" fmla="*/ 324806 h 1290317"/>
              <a:gd name="connsiteX77" fmla="*/ 6082 w 954353"/>
              <a:gd name="connsiteY77" fmla="*/ 197910 h 1290317"/>
              <a:gd name="connsiteX78" fmla="*/ 21011 w 954353"/>
              <a:gd name="connsiteY78" fmla="*/ 37423 h 1290317"/>
              <a:gd name="connsiteX79" fmla="*/ 125513 w 954353"/>
              <a:gd name="connsiteY79" fmla="*/ 101 h 1290317"/>
              <a:gd name="connsiteX80" fmla="*/ 139474 w 954353"/>
              <a:gd name="connsiteY80" fmla="*/ 29151 h 1290317"/>
              <a:gd name="connsiteX81" fmla="*/ 185229 w 954353"/>
              <a:gd name="connsiteY81" fmla="*/ 104604 h 1290317"/>
              <a:gd name="connsiteX0" fmla="*/ 185229 w 954353"/>
              <a:gd name="connsiteY0" fmla="*/ 104604 h 1290317"/>
              <a:gd name="connsiteX1" fmla="*/ 323322 w 954353"/>
              <a:gd name="connsiteY1" fmla="*/ 149391 h 1290317"/>
              <a:gd name="connsiteX2" fmla="*/ 360645 w 954353"/>
              <a:gd name="connsiteY2" fmla="*/ 134462 h 1290317"/>
              <a:gd name="connsiteX3" fmla="*/ 374187 w 954353"/>
              <a:gd name="connsiteY3" fmla="*/ 146507 h 1290317"/>
              <a:gd name="connsiteX4" fmla="*/ 397967 w 954353"/>
              <a:gd name="connsiteY4" fmla="*/ 126997 h 1290317"/>
              <a:gd name="connsiteX5" fmla="*/ 420640 w 954353"/>
              <a:gd name="connsiteY5" fmla="*/ 112278 h 1290317"/>
              <a:gd name="connsiteX6" fmla="*/ 416628 w 954353"/>
              <a:gd name="connsiteY6" fmla="*/ 85943 h 1290317"/>
              <a:gd name="connsiteX7" fmla="*/ 437755 w 954353"/>
              <a:gd name="connsiteY7" fmla="*/ 65824 h 1290317"/>
              <a:gd name="connsiteX8" fmla="*/ 446486 w 954353"/>
              <a:gd name="connsiteY8" fmla="*/ 33691 h 1290317"/>
              <a:gd name="connsiteX9" fmla="*/ 484208 w 954353"/>
              <a:gd name="connsiteY9" fmla="*/ 70714 h 1290317"/>
              <a:gd name="connsiteX10" fmla="*/ 461415 w 954353"/>
              <a:gd name="connsiteY10" fmla="*/ 112068 h 1290317"/>
              <a:gd name="connsiteX11" fmla="*/ 491273 w 954353"/>
              <a:gd name="connsiteY11" fmla="*/ 119533 h 1290317"/>
              <a:gd name="connsiteX12" fmla="*/ 532328 w 954353"/>
              <a:gd name="connsiteY12" fmla="*/ 156855 h 1290317"/>
              <a:gd name="connsiteX13" fmla="*/ 577115 w 954353"/>
              <a:gd name="connsiteY13" fmla="*/ 145658 h 1290317"/>
              <a:gd name="connsiteX14" fmla="*/ 603241 w 954353"/>
              <a:gd name="connsiteY14" fmla="*/ 175516 h 1290317"/>
              <a:gd name="connsiteX15" fmla="*/ 629366 w 954353"/>
              <a:gd name="connsiteY15" fmla="*/ 160587 h 1290317"/>
              <a:gd name="connsiteX16" fmla="*/ 651760 w 954353"/>
              <a:gd name="connsiteY16" fmla="*/ 179249 h 1290317"/>
              <a:gd name="connsiteX17" fmla="*/ 704251 w 954353"/>
              <a:gd name="connsiteY17" fmla="*/ 207630 h 1290317"/>
              <a:gd name="connsiteX18" fmla="*/ 759995 w 954353"/>
              <a:gd name="connsiteY18" fmla="*/ 197910 h 1290317"/>
              <a:gd name="connsiteX19" fmla="*/ 763727 w 954353"/>
              <a:gd name="connsiteY19" fmla="*/ 220303 h 1290317"/>
              <a:gd name="connsiteX20" fmla="*/ 760484 w 954353"/>
              <a:gd name="connsiteY20" fmla="*/ 261418 h 1290317"/>
              <a:gd name="connsiteX21" fmla="*/ 716475 w 954353"/>
              <a:gd name="connsiteY21" fmla="*/ 278532 h 1290317"/>
              <a:gd name="connsiteX22" fmla="*/ 704011 w 954353"/>
              <a:gd name="connsiteY22" fmla="*/ 294948 h 1290317"/>
              <a:gd name="connsiteX23" fmla="*/ 704011 w 954353"/>
              <a:gd name="connsiteY23" fmla="*/ 294948 h 1290317"/>
              <a:gd name="connsiteX24" fmla="*/ 718940 w 954353"/>
              <a:gd name="connsiteY24" fmla="*/ 317342 h 1290317"/>
              <a:gd name="connsiteX25" fmla="*/ 759995 w 954353"/>
              <a:gd name="connsiteY25" fmla="*/ 354664 h 1290317"/>
              <a:gd name="connsiteX26" fmla="*/ 737602 w 954353"/>
              <a:gd name="connsiteY26" fmla="*/ 373325 h 1290317"/>
              <a:gd name="connsiteX27" fmla="*/ 767459 w 954353"/>
              <a:gd name="connsiteY27" fmla="*/ 418112 h 1290317"/>
              <a:gd name="connsiteX28" fmla="*/ 793585 w 954353"/>
              <a:gd name="connsiteY28" fmla="*/ 403183 h 1290317"/>
              <a:gd name="connsiteX29" fmla="*/ 843611 w 954353"/>
              <a:gd name="connsiteY29" fmla="*/ 452122 h 1290317"/>
              <a:gd name="connsiteX30" fmla="*/ 857033 w 954353"/>
              <a:gd name="connsiteY30" fmla="*/ 518883 h 1290317"/>
              <a:gd name="connsiteX31" fmla="*/ 833832 w 954353"/>
              <a:gd name="connsiteY31" fmla="*/ 552363 h 1290317"/>
              <a:gd name="connsiteX32" fmla="*/ 774924 w 954353"/>
              <a:gd name="connsiteY32" fmla="*/ 552473 h 1290317"/>
              <a:gd name="connsiteX33" fmla="*/ 752531 w 954353"/>
              <a:gd name="connsiteY33" fmla="*/ 571134 h 1290317"/>
              <a:gd name="connsiteX34" fmla="*/ 782388 w 954353"/>
              <a:gd name="connsiteY34" fmla="*/ 615921 h 1290317"/>
              <a:gd name="connsiteX35" fmla="*/ 797317 w 954353"/>
              <a:gd name="connsiteY35" fmla="*/ 668173 h 1290317"/>
              <a:gd name="connsiteX36" fmla="*/ 812246 w 954353"/>
              <a:gd name="connsiteY36" fmla="*/ 686834 h 1290317"/>
              <a:gd name="connsiteX37" fmla="*/ 748259 w 954353"/>
              <a:gd name="connsiteY37" fmla="*/ 691724 h 1290317"/>
              <a:gd name="connsiteX38" fmla="*/ 718940 w 954353"/>
              <a:gd name="connsiteY38" fmla="*/ 735353 h 1290317"/>
              <a:gd name="connsiteX39" fmla="*/ 714031 w 954353"/>
              <a:gd name="connsiteY39" fmla="*/ 835974 h 1290317"/>
              <a:gd name="connsiteX40" fmla="*/ 681618 w 954353"/>
              <a:gd name="connsiteY40" fmla="*/ 936894 h 1290317"/>
              <a:gd name="connsiteX41" fmla="*/ 718920 w 954353"/>
              <a:gd name="connsiteY41" fmla="*/ 941106 h 1290317"/>
              <a:gd name="connsiteX42" fmla="*/ 748798 w 954353"/>
              <a:gd name="connsiteY42" fmla="*/ 966752 h 1290317"/>
              <a:gd name="connsiteX43" fmla="*/ 787378 w 954353"/>
              <a:gd name="connsiteY43" fmla="*/ 963110 h 1290317"/>
              <a:gd name="connsiteX44" fmla="*/ 794713 w 954353"/>
              <a:gd name="connsiteY44" fmla="*/ 985114 h 1290317"/>
              <a:gd name="connsiteX45" fmla="*/ 828942 w 954353"/>
              <a:gd name="connsiteY45" fmla="*/ 1012008 h 1290317"/>
              <a:gd name="connsiteX46" fmla="*/ 886891 w 954353"/>
              <a:gd name="connsiteY46" fmla="*/ 1030201 h 1290317"/>
              <a:gd name="connsiteX47" fmla="*/ 954072 w 954353"/>
              <a:gd name="connsiteY47" fmla="*/ 1045130 h 1290317"/>
              <a:gd name="connsiteX48" fmla="*/ 909624 w 954353"/>
              <a:gd name="connsiteY48" fmla="*/ 1065797 h 1290317"/>
              <a:gd name="connsiteX49" fmla="*/ 877840 w 954353"/>
              <a:gd name="connsiteY49" fmla="*/ 1097581 h 1290317"/>
              <a:gd name="connsiteX50" fmla="*/ 816717 w 954353"/>
              <a:gd name="connsiteY50" fmla="*/ 1102470 h 1290317"/>
              <a:gd name="connsiteX51" fmla="*/ 771192 w 954353"/>
              <a:gd name="connsiteY51" fmla="*/ 1119774 h 1290317"/>
              <a:gd name="connsiteX52" fmla="*/ 763727 w 954353"/>
              <a:gd name="connsiteY52" fmla="*/ 1119774 h 1290317"/>
              <a:gd name="connsiteX53" fmla="*/ 762929 w 954353"/>
              <a:gd name="connsiteY53" fmla="*/ 1188043 h 1290317"/>
              <a:gd name="connsiteX54" fmla="*/ 771192 w 954353"/>
              <a:gd name="connsiteY54" fmla="*/ 1213081 h 1290317"/>
              <a:gd name="connsiteX55" fmla="*/ 666949 w 954353"/>
              <a:gd name="connsiteY55" fmla="*/ 1219387 h 1290317"/>
              <a:gd name="connsiteX56" fmla="*/ 636831 w 954353"/>
              <a:gd name="connsiteY56" fmla="*/ 1257867 h 1290317"/>
              <a:gd name="connsiteX57" fmla="*/ 622929 w 954353"/>
              <a:gd name="connsiteY57" fmla="*/ 1290300 h 1290317"/>
              <a:gd name="connsiteX58" fmla="*/ 613789 w 954353"/>
              <a:gd name="connsiteY58" fmla="*/ 1261390 h 1290317"/>
              <a:gd name="connsiteX59" fmla="*/ 560769 w 954353"/>
              <a:gd name="connsiteY59" fmla="*/ 1202143 h 1290317"/>
              <a:gd name="connsiteX60" fmla="*/ 480077 w 954353"/>
              <a:gd name="connsiteY60" fmla="*/ 1168294 h 1290317"/>
              <a:gd name="connsiteX61" fmla="*/ 390503 w 954353"/>
              <a:gd name="connsiteY61" fmla="*/ 1145900 h 1290317"/>
              <a:gd name="connsiteX62" fmla="*/ 379306 w 954353"/>
              <a:gd name="connsiteY62" fmla="*/ 1060058 h 1290317"/>
              <a:gd name="connsiteX63" fmla="*/ 379306 w 954353"/>
              <a:gd name="connsiteY63" fmla="*/ 1022736 h 1290317"/>
              <a:gd name="connsiteX64" fmla="*/ 312126 w 954353"/>
              <a:gd name="connsiteY64" fmla="*/ 1007807 h 1290317"/>
              <a:gd name="connsiteX65" fmla="*/ 278535 w 954353"/>
              <a:gd name="connsiteY65" fmla="*/ 925698 h 1290317"/>
              <a:gd name="connsiteX66" fmla="*/ 259275 w 954353"/>
              <a:gd name="connsiteY66" fmla="*/ 923991 h 1290317"/>
              <a:gd name="connsiteX67" fmla="*/ 208262 w 954353"/>
              <a:gd name="connsiteY67" fmla="*/ 886061 h 1290317"/>
              <a:gd name="connsiteX68" fmla="*/ 176148 w 954353"/>
              <a:gd name="connsiteY68" fmla="*/ 833529 h 1290317"/>
              <a:gd name="connsiteX69" fmla="*/ 154144 w 954353"/>
              <a:gd name="connsiteY69" fmla="*/ 769961 h 1290317"/>
              <a:gd name="connsiteX70" fmla="*/ 170300 w 954353"/>
              <a:gd name="connsiteY70" fmla="*/ 709227 h 1290317"/>
              <a:gd name="connsiteX71" fmla="*/ 132978 w 954353"/>
              <a:gd name="connsiteY71" fmla="*/ 668173 h 1290317"/>
              <a:gd name="connsiteX72" fmla="*/ 178593 w 954353"/>
              <a:gd name="connsiteY72" fmla="*/ 576813 h 1290317"/>
              <a:gd name="connsiteX73" fmla="*/ 170300 w 954353"/>
              <a:gd name="connsiteY73" fmla="*/ 526347 h 1290317"/>
              <a:gd name="connsiteX74" fmla="*/ 203891 w 954353"/>
              <a:gd name="connsiteY74" fmla="*/ 455435 h 1290317"/>
              <a:gd name="connsiteX75" fmla="*/ 211355 w 954353"/>
              <a:gd name="connsiteY75" fmla="*/ 365861 h 1290317"/>
              <a:gd name="connsiteX76" fmla="*/ 159034 w 954353"/>
              <a:gd name="connsiteY76" fmla="*/ 327431 h 1290317"/>
              <a:gd name="connsiteX77" fmla="*/ 95655 w 954353"/>
              <a:gd name="connsiteY77" fmla="*/ 324806 h 1290317"/>
              <a:gd name="connsiteX78" fmla="*/ 6082 w 954353"/>
              <a:gd name="connsiteY78" fmla="*/ 197910 h 1290317"/>
              <a:gd name="connsiteX79" fmla="*/ 21011 w 954353"/>
              <a:gd name="connsiteY79" fmla="*/ 37423 h 1290317"/>
              <a:gd name="connsiteX80" fmla="*/ 125513 w 954353"/>
              <a:gd name="connsiteY80" fmla="*/ 101 h 1290317"/>
              <a:gd name="connsiteX81" fmla="*/ 139474 w 954353"/>
              <a:gd name="connsiteY81" fmla="*/ 29151 h 1290317"/>
              <a:gd name="connsiteX82" fmla="*/ 185229 w 954353"/>
              <a:gd name="connsiteY82" fmla="*/ 104604 h 1290317"/>
              <a:gd name="connsiteX0" fmla="*/ 185229 w 954353"/>
              <a:gd name="connsiteY0" fmla="*/ 104604 h 1290317"/>
              <a:gd name="connsiteX1" fmla="*/ 323322 w 954353"/>
              <a:gd name="connsiteY1" fmla="*/ 149391 h 1290317"/>
              <a:gd name="connsiteX2" fmla="*/ 360645 w 954353"/>
              <a:gd name="connsiteY2" fmla="*/ 134462 h 1290317"/>
              <a:gd name="connsiteX3" fmla="*/ 374187 w 954353"/>
              <a:gd name="connsiteY3" fmla="*/ 146507 h 1290317"/>
              <a:gd name="connsiteX4" fmla="*/ 397967 w 954353"/>
              <a:gd name="connsiteY4" fmla="*/ 126997 h 1290317"/>
              <a:gd name="connsiteX5" fmla="*/ 420640 w 954353"/>
              <a:gd name="connsiteY5" fmla="*/ 112278 h 1290317"/>
              <a:gd name="connsiteX6" fmla="*/ 416628 w 954353"/>
              <a:gd name="connsiteY6" fmla="*/ 85943 h 1290317"/>
              <a:gd name="connsiteX7" fmla="*/ 437755 w 954353"/>
              <a:gd name="connsiteY7" fmla="*/ 65824 h 1290317"/>
              <a:gd name="connsiteX8" fmla="*/ 446486 w 954353"/>
              <a:gd name="connsiteY8" fmla="*/ 33691 h 1290317"/>
              <a:gd name="connsiteX9" fmla="*/ 484208 w 954353"/>
              <a:gd name="connsiteY9" fmla="*/ 70714 h 1290317"/>
              <a:gd name="connsiteX10" fmla="*/ 461415 w 954353"/>
              <a:gd name="connsiteY10" fmla="*/ 112068 h 1290317"/>
              <a:gd name="connsiteX11" fmla="*/ 491273 w 954353"/>
              <a:gd name="connsiteY11" fmla="*/ 119533 h 1290317"/>
              <a:gd name="connsiteX12" fmla="*/ 532328 w 954353"/>
              <a:gd name="connsiteY12" fmla="*/ 156855 h 1290317"/>
              <a:gd name="connsiteX13" fmla="*/ 577115 w 954353"/>
              <a:gd name="connsiteY13" fmla="*/ 145658 h 1290317"/>
              <a:gd name="connsiteX14" fmla="*/ 603241 w 954353"/>
              <a:gd name="connsiteY14" fmla="*/ 175516 h 1290317"/>
              <a:gd name="connsiteX15" fmla="*/ 629366 w 954353"/>
              <a:gd name="connsiteY15" fmla="*/ 160587 h 1290317"/>
              <a:gd name="connsiteX16" fmla="*/ 651760 w 954353"/>
              <a:gd name="connsiteY16" fmla="*/ 179249 h 1290317"/>
              <a:gd name="connsiteX17" fmla="*/ 704251 w 954353"/>
              <a:gd name="connsiteY17" fmla="*/ 207630 h 1290317"/>
              <a:gd name="connsiteX18" fmla="*/ 759995 w 954353"/>
              <a:gd name="connsiteY18" fmla="*/ 197910 h 1290317"/>
              <a:gd name="connsiteX19" fmla="*/ 763727 w 954353"/>
              <a:gd name="connsiteY19" fmla="*/ 220303 h 1290317"/>
              <a:gd name="connsiteX20" fmla="*/ 760484 w 954353"/>
              <a:gd name="connsiteY20" fmla="*/ 261418 h 1290317"/>
              <a:gd name="connsiteX21" fmla="*/ 716475 w 954353"/>
              <a:gd name="connsiteY21" fmla="*/ 278532 h 1290317"/>
              <a:gd name="connsiteX22" fmla="*/ 704011 w 954353"/>
              <a:gd name="connsiteY22" fmla="*/ 294948 h 1290317"/>
              <a:gd name="connsiteX23" fmla="*/ 704011 w 954353"/>
              <a:gd name="connsiteY23" fmla="*/ 294948 h 1290317"/>
              <a:gd name="connsiteX24" fmla="*/ 718940 w 954353"/>
              <a:gd name="connsiteY24" fmla="*/ 317342 h 1290317"/>
              <a:gd name="connsiteX25" fmla="*/ 759995 w 954353"/>
              <a:gd name="connsiteY25" fmla="*/ 354664 h 1290317"/>
              <a:gd name="connsiteX26" fmla="*/ 737602 w 954353"/>
              <a:gd name="connsiteY26" fmla="*/ 373325 h 1290317"/>
              <a:gd name="connsiteX27" fmla="*/ 767459 w 954353"/>
              <a:gd name="connsiteY27" fmla="*/ 418112 h 1290317"/>
              <a:gd name="connsiteX28" fmla="*/ 793585 w 954353"/>
              <a:gd name="connsiteY28" fmla="*/ 403183 h 1290317"/>
              <a:gd name="connsiteX29" fmla="*/ 843611 w 954353"/>
              <a:gd name="connsiteY29" fmla="*/ 452122 h 1290317"/>
              <a:gd name="connsiteX30" fmla="*/ 857033 w 954353"/>
              <a:gd name="connsiteY30" fmla="*/ 518883 h 1290317"/>
              <a:gd name="connsiteX31" fmla="*/ 833832 w 954353"/>
              <a:gd name="connsiteY31" fmla="*/ 552363 h 1290317"/>
              <a:gd name="connsiteX32" fmla="*/ 774924 w 954353"/>
              <a:gd name="connsiteY32" fmla="*/ 552473 h 1290317"/>
              <a:gd name="connsiteX33" fmla="*/ 752531 w 954353"/>
              <a:gd name="connsiteY33" fmla="*/ 571134 h 1290317"/>
              <a:gd name="connsiteX34" fmla="*/ 782388 w 954353"/>
              <a:gd name="connsiteY34" fmla="*/ 615921 h 1290317"/>
              <a:gd name="connsiteX35" fmla="*/ 797317 w 954353"/>
              <a:gd name="connsiteY35" fmla="*/ 668173 h 1290317"/>
              <a:gd name="connsiteX36" fmla="*/ 812246 w 954353"/>
              <a:gd name="connsiteY36" fmla="*/ 686834 h 1290317"/>
              <a:gd name="connsiteX37" fmla="*/ 748259 w 954353"/>
              <a:gd name="connsiteY37" fmla="*/ 691724 h 1290317"/>
              <a:gd name="connsiteX38" fmla="*/ 718940 w 954353"/>
              <a:gd name="connsiteY38" fmla="*/ 735353 h 1290317"/>
              <a:gd name="connsiteX39" fmla="*/ 714031 w 954353"/>
              <a:gd name="connsiteY39" fmla="*/ 835974 h 1290317"/>
              <a:gd name="connsiteX40" fmla="*/ 681618 w 954353"/>
              <a:gd name="connsiteY40" fmla="*/ 936894 h 1290317"/>
              <a:gd name="connsiteX41" fmla="*/ 718920 w 954353"/>
              <a:gd name="connsiteY41" fmla="*/ 941106 h 1290317"/>
              <a:gd name="connsiteX42" fmla="*/ 748798 w 954353"/>
              <a:gd name="connsiteY42" fmla="*/ 966752 h 1290317"/>
              <a:gd name="connsiteX43" fmla="*/ 787378 w 954353"/>
              <a:gd name="connsiteY43" fmla="*/ 963110 h 1290317"/>
              <a:gd name="connsiteX44" fmla="*/ 794713 w 954353"/>
              <a:gd name="connsiteY44" fmla="*/ 985114 h 1290317"/>
              <a:gd name="connsiteX45" fmla="*/ 828942 w 954353"/>
              <a:gd name="connsiteY45" fmla="*/ 1012008 h 1290317"/>
              <a:gd name="connsiteX46" fmla="*/ 886891 w 954353"/>
              <a:gd name="connsiteY46" fmla="*/ 1030201 h 1290317"/>
              <a:gd name="connsiteX47" fmla="*/ 954072 w 954353"/>
              <a:gd name="connsiteY47" fmla="*/ 1045130 h 1290317"/>
              <a:gd name="connsiteX48" fmla="*/ 909624 w 954353"/>
              <a:gd name="connsiteY48" fmla="*/ 1065797 h 1290317"/>
              <a:gd name="connsiteX49" fmla="*/ 877840 w 954353"/>
              <a:gd name="connsiteY49" fmla="*/ 1097581 h 1290317"/>
              <a:gd name="connsiteX50" fmla="*/ 816717 w 954353"/>
              <a:gd name="connsiteY50" fmla="*/ 1102470 h 1290317"/>
              <a:gd name="connsiteX51" fmla="*/ 771192 w 954353"/>
              <a:gd name="connsiteY51" fmla="*/ 1119774 h 1290317"/>
              <a:gd name="connsiteX52" fmla="*/ 763727 w 954353"/>
              <a:gd name="connsiteY52" fmla="*/ 1119774 h 1290317"/>
              <a:gd name="connsiteX53" fmla="*/ 762929 w 954353"/>
              <a:gd name="connsiteY53" fmla="*/ 1188043 h 1290317"/>
              <a:gd name="connsiteX54" fmla="*/ 771192 w 954353"/>
              <a:gd name="connsiteY54" fmla="*/ 1213081 h 1290317"/>
              <a:gd name="connsiteX55" fmla="*/ 666949 w 954353"/>
              <a:gd name="connsiteY55" fmla="*/ 1219387 h 1290317"/>
              <a:gd name="connsiteX56" fmla="*/ 636831 w 954353"/>
              <a:gd name="connsiteY56" fmla="*/ 1257867 h 1290317"/>
              <a:gd name="connsiteX57" fmla="*/ 622929 w 954353"/>
              <a:gd name="connsiteY57" fmla="*/ 1290300 h 1290317"/>
              <a:gd name="connsiteX58" fmla="*/ 613789 w 954353"/>
              <a:gd name="connsiteY58" fmla="*/ 1261390 h 1290317"/>
              <a:gd name="connsiteX59" fmla="*/ 560769 w 954353"/>
              <a:gd name="connsiteY59" fmla="*/ 1202143 h 1290317"/>
              <a:gd name="connsiteX60" fmla="*/ 480077 w 954353"/>
              <a:gd name="connsiteY60" fmla="*/ 1168294 h 1290317"/>
              <a:gd name="connsiteX61" fmla="*/ 390503 w 954353"/>
              <a:gd name="connsiteY61" fmla="*/ 1145900 h 1290317"/>
              <a:gd name="connsiteX62" fmla="*/ 379306 w 954353"/>
              <a:gd name="connsiteY62" fmla="*/ 1060058 h 1290317"/>
              <a:gd name="connsiteX63" fmla="*/ 379306 w 954353"/>
              <a:gd name="connsiteY63" fmla="*/ 1022736 h 1290317"/>
              <a:gd name="connsiteX64" fmla="*/ 352182 w 954353"/>
              <a:gd name="connsiteY64" fmla="*/ 997339 h 1290317"/>
              <a:gd name="connsiteX65" fmla="*/ 312126 w 954353"/>
              <a:gd name="connsiteY65" fmla="*/ 1007807 h 1290317"/>
              <a:gd name="connsiteX66" fmla="*/ 278535 w 954353"/>
              <a:gd name="connsiteY66" fmla="*/ 925698 h 1290317"/>
              <a:gd name="connsiteX67" fmla="*/ 259275 w 954353"/>
              <a:gd name="connsiteY67" fmla="*/ 923991 h 1290317"/>
              <a:gd name="connsiteX68" fmla="*/ 208262 w 954353"/>
              <a:gd name="connsiteY68" fmla="*/ 886061 h 1290317"/>
              <a:gd name="connsiteX69" fmla="*/ 176148 w 954353"/>
              <a:gd name="connsiteY69" fmla="*/ 833529 h 1290317"/>
              <a:gd name="connsiteX70" fmla="*/ 154144 w 954353"/>
              <a:gd name="connsiteY70" fmla="*/ 769961 h 1290317"/>
              <a:gd name="connsiteX71" fmla="*/ 170300 w 954353"/>
              <a:gd name="connsiteY71" fmla="*/ 709227 h 1290317"/>
              <a:gd name="connsiteX72" fmla="*/ 132978 w 954353"/>
              <a:gd name="connsiteY72" fmla="*/ 668173 h 1290317"/>
              <a:gd name="connsiteX73" fmla="*/ 178593 w 954353"/>
              <a:gd name="connsiteY73" fmla="*/ 576813 h 1290317"/>
              <a:gd name="connsiteX74" fmla="*/ 170300 w 954353"/>
              <a:gd name="connsiteY74" fmla="*/ 526347 h 1290317"/>
              <a:gd name="connsiteX75" fmla="*/ 203891 w 954353"/>
              <a:gd name="connsiteY75" fmla="*/ 455435 h 1290317"/>
              <a:gd name="connsiteX76" fmla="*/ 211355 w 954353"/>
              <a:gd name="connsiteY76" fmla="*/ 365861 h 1290317"/>
              <a:gd name="connsiteX77" fmla="*/ 159034 w 954353"/>
              <a:gd name="connsiteY77" fmla="*/ 327431 h 1290317"/>
              <a:gd name="connsiteX78" fmla="*/ 95655 w 954353"/>
              <a:gd name="connsiteY78" fmla="*/ 324806 h 1290317"/>
              <a:gd name="connsiteX79" fmla="*/ 6082 w 954353"/>
              <a:gd name="connsiteY79" fmla="*/ 197910 h 1290317"/>
              <a:gd name="connsiteX80" fmla="*/ 21011 w 954353"/>
              <a:gd name="connsiteY80" fmla="*/ 37423 h 1290317"/>
              <a:gd name="connsiteX81" fmla="*/ 125513 w 954353"/>
              <a:gd name="connsiteY81" fmla="*/ 101 h 1290317"/>
              <a:gd name="connsiteX82" fmla="*/ 139474 w 954353"/>
              <a:gd name="connsiteY82" fmla="*/ 29151 h 1290317"/>
              <a:gd name="connsiteX83" fmla="*/ 185229 w 954353"/>
              <a:gd name="connsiteY83" fmla="*/ 104604 h 1290317"/>
              <a:gd name="connsiteX0" fmla="*/ 185229 w 954353"/>
              <a:gd name="connsiteY0" fmla="*/ 104604 h 1290317"/>
              <a:gd name="connsiteX1" fmla="*/ 323322 w 954353"/>
              <a:gd name="connsiteY1" fmla="*/ 149391 h 1290317"/>
              <a:gd name="connsiteX2" fmla="*/ 360645 w 954353"/>
              <a:gd name="connsiteY2" fmla="*/ 134462 h 1290317"/>
              <a:gd name="connsiteX3" fmla="*/ 374187 w 954353"/>
              <a:gd name="connsiteY3" fmla="*/ 146507 h 1290317"/>
              <a:gd name="connsiteX4" fmla="*/ 397967 w 954353"/>
              <a:gd name="connsiteY4" fmla="*/ 126997 h 1290317"/>
              <a:gd name="connsiteX5" fmla="*/ 420640 w 954353"/>
              <a:gd name="connsiteY5" fmla="*/ 112278 h 1290317"/>
              <a:gd name="connsiteX6" fmla="*/ 416628 w 954353"/>
              <a:gd name="connsiteY6" fmla="*/ 85943 h 1290317"/>
              <a:gd name="connsiteX7" fmla="*/ 437755 w 954353"/>
              <a:gd name="connsiteY7" fmla="*/ 65824 h 1290317"/>
              <a:gd name="connsiteX8" fmla="*/ 446486 w 954353"/>
              <a:gd name="connsiteY8" fmla="*/ 33691 h 1290317"/>
              <a:gd name="connsiteX9" fmla="*/ 484208 w 954353"/>
              <a:gd name="connsiteY9" fmla="*/ 70714 h 1290317"/>
              <a:gd name="connsiteX10" fmla="*/ 461415 w 954353"/>
              <a:gd name="connsiteY10" fmla="*/ 112068 h 1290317"/>
              <a:gd name="connsiteX11" fmla="*/ 491273 w 954353"/>
              <a:gd name="connsiteY11" fmla="*/ 119533 h 1290317"/>
              <a:gd name="connsiteX12" fmla="*/ 532328 w 954353"/>
              <a:gd name="connsiteY12" fmla="*/ 156855 h 1290317"/>
              <a:gd name="connsiteX13" fmla="*/ 577115 w 954353"/>
              <a:gd name="connsiteY13" fmla="*/ 145658 h 1290317"/>
              <a:gd name="connsiteX14" fmla="*/ 603241 w 954353"/>
              <a:gd name="connsiteY14" fmla="*/ 175516 h 1290317"/>
              <a:gd name="connsiteX15" fmla="*/ 629366 w 954353"/>
              <a:gd name="connsiteY15" fmla="*/ 160587 h 1290317"/>
              <a:gd name="connsiteX16" fmla="*/ 651760 w 954353"/>
              <a:gd name="connsiteY16" fmla="*/ 179249 h 1290317"/>
              <a:gd name="connsiteX17" fmla="*/ 704251 w 954353"/>
              <a:gd name="connsiteY17" fmla="*/ 207630 h 1290317"/>
              <a:gd name="connsiteX18" fmla="*/ 759995 w 954353"/>
              <a:gd name="connsiteY18" fmla="*/ 197910 h 1290317"/>
              <a:gd name="connsiteX19" fmla="*/ 763727 w 954353"/>
              <a:gd name="connsiteY19" fmla="*/ 220303 h 1290317"/>
              <a:gd name="connsiteX20" fmla="*/ 760484 w 954353"/>
              <a:gd name="connsiteY20" fmla="*/ 261418 h 1290317"/>
              <a:gd name="connsiteX21" fmla="*/ 716475 w 954353"/>
              <a:gd name="connsiteY21" fmla="*/ 278532 h 1290317"/>
              <a:gd name="connsiteX22" fmla="*/ 704011 w 954353"/>
              <a:gd name="connsiteY22" fmla="*/ 294948 h 1290317"/>
              <a:gd name="connsiteX23" fmla="*/ 704011 w 954353"/>
              <a:gd name="connsiteY23" fmla="*/ 294948 h 1290317"/>
              <a:gd name="connsiteX24" fmla="*/ 718940 w 954353"/>
              <a:gd name="connsiteY24" fmla="*/ 317342 h 1290317"/>
              <a:gd name="connsiteX25" fmla="*/ 759995 w 954353"/>
              <a:gd name="connsiteY25" fmla="*/ 354664 h 1290317"/>
              <a:gd name="connsiteX26" fmla="*/ 737602 w 954353"/>
              <a:gd name="connsiteY26" fmla="*/ 373325 h 1290317"/>
              <a:gd name="connsiteX27" fmla="*/ 767459 w 954353"/>
              <a:gd name="connsiteY27" fmla="*/ 418112 h 1290317"/>
              <a:gd name="connsiteX28" fmla="*/ 793585 w 954353"/>
              <a:gd name="connsiteY28" fmla="*/ 403183 h 1290317"/>
              <a:gd name="connsiteX29" fmla="*/ 843611 w 954353"/>
              <a:gd name="connsiteY29" fmla="*/ 452122 h 1290317"/>
              <a:gd name="connsiteX30" fmla="*/ 857033 w 954353"/>
              <a:gd name="connsiteY30" fmla="*/ 518883 h 1290317"/>
              <a:gd name="connsiteX31" fmla="*/ 833832 w 954353"/>
              <a:gd name="connsiteY31" fmla="*/ 552363 h 1290317"/>
              <a:gd name="connsiteX32" fmla="*/ 774924 w 954353"/>
              <a:gd name="connsiteY32" fmla="*/ 552473 h 1290317"/>
              <a:gd name="connsiteX33" fmla="*/ 752531 w 954353"/>
              <a:gd name="connsiteY33" fmla="*/ 571134 h 1290317"/>
              <a:gd name="connsiteX34" fmla="*/ 782388 w 954353"/>
              <a:gd name="connsiteY34" fmla="*/ 615921 h 1290317"/>
              <a:gd name="connsiteX35" fmla="*/ 797317 w 954353"/>
              <a:gd name="connsiteY35" fmla="*/ 668173 h 1290317"/>
              <a:gd name="connsiteX36" fmla="*/ 812246 w 954353"/>
              <a:gd name="connsiteY36" fmla="*/ 686834 h 1290317"/>
              <a:gd name="connsiteX37" fmla="*/ 748259 w 954353"/>
              <a:gd name="connsiteY37" fmla="*/ 691724 h 1290317"/>
              <a:gd name="connsiteX38" fmla="*/ 718940 w 954353"/>
              <a:gd name="connsiteY38" fmla="*/ 735353 h 1290317"/>
              <a:gd name="connsiteX39" fmla="*/ 714031 w 954353"/>
              <a:gd name="connsiteY39" fmla="*/ 835974 h 1290317"/>
              <a:gd name="connsiteX40" fmla="*/ 681618 w 954353"/>
              <a:gd name="connsiteY40" fmla="*/ 936894 h 1290317"/>
              <a:gd name="connsiteX41" fmla="*/ 718920 w 954353"/>
              <a:gd name="connsiteY41" fmla="*/ 941106 h 1290317"/>
              <a:gd name="connsiteX42" fmla="*/ 748798 w 954353"/>
              <a:gd name="connsiteY42" fmla="*/ 966752 h 1290317"/>
              <a:gd name="connsiteX43" fmla="*/ 787378 w 954353"/>
              <a:gd name="connsiteY43" fmla="*/ 963110 h 1290317"/>
              <a:gd name="connsiteX44" fmla="*/ 794713 w 954353"/>
              <a:gd name="connsiteY44" fmla="*/ 985114 h 1290317"/>
              <a:gd name="connsiteX45" fmla="*/ 828942 w 954353"/>
              <a:gd name="connsiteY45" fmla="*/ 1012008 h 1290317"/>
              <a:gd name="connsiteX46" fmla="*/ 886891 w 954353"/>
              <a:gd name="connsiteY46" fmla="*/ 1030201 h 1290317"/>
              <a:gd name="connsiteX47" fmla="*/ 954072 w 954353"/>
              <a:gd name="connsiteY47" fmla="*/ 1045130 h 1290317"/>
              <a:gd name="connsiteX48" fmla="*/ 909624 w 954353"/>
              <a:gd name="connsiteY48" fmla="*/ 1065797 h 1290317"/>
              <a:gd name="connsiteX49" fmla="*/ 877840 w 954353"/>
              <a:gd name="connsiteY49" fmla="*/ 1097581 h 1290317"/>
              <a:gd name="connsiteX50" fmla="*/ 816717 w 954353"/>
              <a:gd name="connsiteY50" fmla="*/ 1102470 h 1290317"/>
              <a:gd name="connsiteX51" fmla="*/ 771192 w 954353"/>
              <a:gd name="connsiteY51" fmla="*/ 1119774 h 1290317"/>
              <a:gd name="connsiteX52" fmla="*/ 763727 w 954353"/>
              <a:gd name="connsiteY52" fmla="*/ 1119774 h 1290317"/>
              <a:gd name="connsiteX53" fmla="*/ 762929 w 954353"/>
              <a:gd name="connsiteY53" fmla="*/ 1188043 h 1290317"/>
              <a:gd name="connsiteX54" fmla="*/ 771192 w 954353"/>
              <a:gd name="connsiteY54" fmla="*/ 1213081 h 1290317"/>
              <a:gd name="connsiteX55" fmla="*/ 666949 w 954353"/>
              <a:gd name="connsiteY55" fmla="*/ 1219387 h 1290317"/>
              <a:gd name="connsiteX56" fmla="*/ 636831 w 954353"/>
              <a:gd name="connsiteY56" fmla="*/ 1257867 h 1290317"/>
              <a:gd name="connsiteX57" fmla="*/ 622929 w 954353"/>
              <a:gd name="connsiteY57" fmla="*/ 1290300 h 1290317"/>
              <a:gd name="connsiteX58" fmla="*/ 613789 w 954353"/>
              <a:gd name="connsiteY58" fmla="*/ 1261390 h 1290317"/>
              <a:gd name="connsiteX59" fmla="*/ 560769 w 954353"/>
              <a:gd name="connsiteY59" fmla="*/ 1202143 h 1290317"/>
              <a:gd name="connsiteX60" fmla="*/ 480077 w 954353"/>
              <a:gd name="connsiteY60" fmla="*/ 1168294 h 1290317"/>
              <a:gd name="connsiteX61" fmla="*/ 390503 w 954353"/>
              <a:gd name="connsiteY61" fmla="*/ 1145900 h 1290317"/>
              <a:gd name="connsiteX62" fmla="*/ 371742 w 954353"/>
              <a:gd name="connsiteY62" fmla="*/ 1114695 h 1290317"/>
              <a:gd name="connsiteX63" fmla="*/ 379306 w 954353"/>
              <a:gd name="connsiteY63" fmla="*/ 1060058 h 1290317"/>
              <a:gd name="connsiteX64" fmla="*/ 379306 w 954353"/>
              <a:gd name="connsiteY64" fmla="*/ 1022736 h 1290317"/>
              <a:gd name="connsiteX65" fmla="*/ 352182 w 954353"/>
              <a:gd name="connsiteY65" fmla="*/ 997339 h 1290317"/>
              <a:gd name="connsiteX66" fmla="*/ 312126 w 954353"/>
              <a:gd name="connsiteY66" fmla="*/ 1007807 h 1290317"/>
              <a:gd name="connsiteX67" fmla="*/ 278535 w 954353"/>
              <a:gd name="connsiteY67" fmla="*/ 925698 h 1290317"/>
              <a:gd name="connsiteX68" fmla="*/ 259275 w 954353"/>
              <a:gd name="connsiteY68" fmla="*/ 923991 h 1290317"/>
              <a:gd name="connsiteX69" fmla="*/ 208262 w 954353"/>
              <a:gd name="connsiteY69" fmla="*/ 886061 h 1290317"/>
              <a:gd name="connsiteX70" fmla="*/ 176148 w 954353"/>
              <a:gd name="connsiteY70" fmla="*/ 833529 h 1290317"/>
              <a:gd name="connsiteX71" fmla="*/ 154144 w 954353"/>
              <a:gd name="connsiteY71" fmla="*/ 769961 h 1290317"/>
              <a:gd name="connsiteX72" fmla="*/ 170300 w 954353"/>
              <a:gd name="connsiteY72" fmla="*/ 709227 h 1290317"/>
              <a:gd name="connsiteX73" fmla="*/ 132978 w 954353"/>
              <a:gd name="connsiteY73" fmla="*/ 668173 h 1290317"/>
              <a:gd name="connsiteX74" fmla="*/ 178593 w 954353"/>
              <a:gd name="connsiteY74" fmla="*/ 576813 h 1290317"/>
              <a:gd name="connsiteX75" fmla="*/ 170300 w 954353"/>
              <a:gd name="connsiteY75" fmla="*/ 526347 h 1290317"/>
              <a:gd name="connsiteX76" fmla="*/ 203891 w 954353"/>
              <a:gd name="connsiteY76" fmla="*/ 455435 h 1290317"/>
              <a:gd name="connsiteX77" fmla="*/ 211355 w 954353"/>
              <a:gd name="connsiteY77" fmla="*/ 365861 h 1290317"/>
              <a:gd name="connsiteX78" fmla="*/ 159034 w 954353"/>
              <a:gd name="connsiteY78" fmla="*/ 327431 h 1290317"/>
              <a:gd name="connsiteX79" fmla="*/ 95655 w 954353"/>
              <a:gd name="connsiteY79" fmla="*/ 324806 h 1290317"/>
              <a:gd name="connsiteX80" fmla="*/ 6082 w 954353"/>
              <a:gd name="connsiteY80" fmla="*/ 197910 h 1290317"/>
              <a:gd name="connsiteX81" fmla="*/ 21011 w 954353"/>
              <a:gd name="connsiteY81" fmla="*/ 37423 h 1290317"/>
              <a:gd name="connsiteX82" fmla="*/ 125513 w 954353"/>
              <a:gd name="connsiteY82" fmla="*/ 101 h 1290317"/>
              <a:gd name="connsiteX83" fmla="*/ 139474 w 954353"/>
              <a:gd name="connsiteY83" fmla="*/ 29151 h 1290317"/>
              <a:gd name="connsiteX84" fmla="*/ 185229 w 954353"/>
              <a:gd name="connsiteY84" fmla="*/ 104604 h 1290317"/>
              <a:gd name="connsiteX0" fmla="*/ 185229 w 954353"/>
              <a:gd name="connsiteY0" fmla="*/ 104604 h 1290317"/>
              <a:gd name="connsiteX1" fmla="*/ 323322 w 954353"/>
              <a:gd name="connsiteY1" fmla="*/ 149391 h 1290317"/>
              <a:gd name="connsiteX2" fmla="*/ 360645 w 954353"/>
              <a:gd name="connsiteY2" fmla="*/ 134462 h 1290317"/>
              <a:gd name="connsiteX3" fmla="*/ 374187 w 954353"/>
              <a:gd name="connsiteY3" fmla="*/ 146507 h 1290317"/>
              <a:gd name="connsiteX4" fmla="*/ 397967 w 954353"/>
              <a:gd name="connsiteY4" fmla="*/ 126997 h 1290317"/>
              <a:gd name="connsiteX5" fmla="*/ 420640 w 954353"/>
              <a:gd name="connsiteY5" fmla="*/ 112278 h 1290317"/>
              <a:gd name="connsiteX6" fmla="*/ 416628 w 954353"/>
              <a:gd name="connsiteY6" fmla="*/ 85943 h 1290317"/>
              <a:gd name="connsiteX7" fmla="*/ 437755 w 954353"/>
              <a:gd name="connsiteY7" fmla="*/ 65824 h 1290317"/>
              <a:gd name="connsiteX8" fmla="*/ 446486 w 954353"/>
              <a:gd name="connsiteY8" fmla="*/ 33691 h 1290317"/>
              <a:gd name="connsiteX9" fmla="*/ 484208 w 954353"/>
              <a:gd name="connsiteY9" fmla="*/ 70714 h 1290317"/>
              <a:gd name="connsiteX10" fmla="*/ 461415 w 954353"/>
              <a:gd name="connsiteY10" fmla="*/ 112068 h 1290317"/>
              <a:gd name="connsiteX11" fmla="*/ 491273 w 954353"/>
              <a:gd name="connsiteY11" fmla="*/ 119533 h 1290317"/>
              <a:gd name="connsiteX12" fmla="*/ 532328 w 954353"/>
              <a:gd name="connsiteY12" fmla="*/ 156855 h 1290317"/>
              <a:gd name="connsiteX13" fmla="*/ 577115 w 954353"/>
              <a:gd name="connsiteY13" fmla="*/ 145658 h 1290317"/>
              <a:gd name="connsiteX14" fmla="*/ 603241 w 954353"/>
              <a:gd name="connsiteY14" fmla="*/ 175516 h 1290317"/>
              <a:gd name="connsiteX15" fmla="*/ 629366 w 954353"/>
              <a:gd name="connsiteY15" fmla="*/ 160587 h 1290317"/>
              <a:gd name="connsiteX16" fmla="*/ 651760 w 954353"/>
              <a:gd name="connsiteY16" fmla="*/ 179249 h 1290317"/>
              <a:gd name="connsiteX17" fmla="*/ 704251 w 954353"/>
              <a:gd name="connsiteY17" fmla="*/ 207630 h 1290317"/>
              <a:gd name="connsiteX18" fmla="*/ 759995 w 954353"/>
              <a:gd name="connsiteY18" fmla="*/ 197910 h 1290317"/>
              <a:gd name="connsiteX19" fmla="*/ 763727 w 954353"/>
              <a:gd name="connsiteY19" fmla="*/ 220303 h 1290317"/>
              <a:gd name="connsiteX20" fmla="*/ 760484 w 954353"/>
              <a:gd name="connsiteY20" fmla="*/ 261418 h 1290317"/>
              <a:gd name="connsiteX21" fmla="*/ 716475 w 954353"/>
              <a:gd name="connsiteY21" fmla="*/ 278532 h 1290317"/>
              <a:gd name="connsiteX22" fmla="*/ 704011 w 954353"/>
              <a:gd name="connsiteY22" fmla="*/ 294948 h 1290317"/>
              <a:gd name="connsiteX23" fmla="*/ 704011 w 954353"/>
              <a:gd name="connsiteY23" fmla="*/ 294948 h 1290317"/>
              <a:gd name="connsiteX24" fmla="*/ 718940 w 954353"/>
              <a:gd name="connsiteY24" fmla="*/ 317342 h 1290317"/>
              <a:gd name="connsiteX25" fmla="*/ 759995 w 954353"/>
              <a:gd name="connsiteY25" fmla="*/ 354664 h 1290317"/>
              <a:gd name="connsiteX26" fmla="*/ 737602 w 954353"/>
              <a:gd name="connsiteY26" fmla="*/ 373325 h 1290317"/>
              <a:gd name="connsiteX27" fmla="*/ 767459 w 954353"/>
              <a:gd name="connsiteY27" fmla="*/ 418112 h 1290317"/>
              <a:gd name="connsiteX28" fmla="*/ 793585 w 954353"/>
              <a:gd name="connsiteY28" fmla="*/ 403183 h 1290317"/>
              <a:gd name="connsiteX29" fmla="*/ 843611 w 954353"/>
              <a:gd name="connsiteY29" fmla="*/ 452122 h 1290317"/>
              <a:gd name="connsiteX30" fmla="*/ 857033 w 954353"/>
              <a:gd name="connsiteY30" fmla="*/ 518883 h 1290317"/>
              <a:gd name="connsiteX31" fmla="*/ 833832 w 954353"/>
              <a:gd name="connsiteY31" fmla="*/ 552363 h 1290317"/>
              <a:gd name="connsiteX32" fmla="*/ 774924 w 954353"/>
              <a:gd name="connsiteY32" fmla="*/ 552473 h 1290317"/>
              <a:gd name="connsiteX33" fmla="*/ 752531 w 954353"/>
              <a:gd name="connsiteY33" fmla="*/ 571134 h 1290317"/>
              <a:gd name="connsiteX34" fmla="*/ 782388 w 954353"/>
              <a:gd name="connsiteY34" fmla="*/ 615921 h 1290317"/>
              <a:gd name="connsiteX35" fmla="*/ 797317 w 954353"/>
              <a:gd name="connsiteY35" fmla="*/ 668173 h 1290317"/>
              <a:gd name="connsiteX36" fmla="*/ 812246 w 954353"/>
              <a:gd name="connsiteY36" fmla="*/ 686834 h 1290317"/>
              <a:gd name="connsiteX37" fmla="*/ 748259 w 954353"/>
              <a:gd name="connsiteY37" fmla="*/ 691724 h 1290317"/>
              <a:gd name="connsiteX38" fmla="*/ 718940 w 954353"/>
              <a:gd name="connsiteY38" fmla="*/ 735353 h 1290317"/>
              <a:gd name="connsiteX39" fmla="*/ 714031 w 954353"/>
              <a:gd name="connsiteY39" fmla="*/ 835974 h 1290317"/>
              <a:gd name="connsiteX40" fmla="*/ 681618 w 954353"/>
              <a:gd name="connsiteY40" fmla="*/ 936894 h 1290317"/>
              <a:gd name="connsiteX41" fmla="*/ 718920 w 954353"/>
              <a:gd name="connsiteY41" fmla="*/ 941106 h 1290317"/>
              <a:gd name="connsiteX42" fmla="*/ 748798 w 954353"/>
              <a:gd name="connsiteY42" fmla="*/ 966752 h 1290317"/>
              <a:gd name="connsiteX43" fmla="*/ 787378 w 954353"/>
              <a:gd name="connsiteY43" fmla="*/ 963110 h 1290317"/>
              <a:gd name="connsiteX44" fmla="*/ 794713 w 954353"/>
              <a:gd name="connsiteY44" fmla="*/ 985114 h 1290317"/>
              <a:gd name="connsiteX45" fmla="*/ 828942 w 954353"/>
              <a:gd name="connsiteY45" fmla="*/ 1012008 h 1290317"/>
              <a:gd name="connsiteX46" fmla="*/ 886891 w 954353"/>
              <a:gd name="connsiteY46" fmla="*/ 1030201 h 1290317"/>
              <a:gd name="connsiteX47" fmla="*/ 954072 w 954353"/>
              <a:gd name="connsiteY47" fmla="*/ 1045130 h 1290317"/>
              <a:gd name="connsiteX48" fmla="*/ 909624 w 954353"/>
              <a:gd name="connsiteY48" fmla="*/ 1065797 h 1290317"/>
              <a:gd name="connsiteX49" fmla="*/ 877840 w 954353"/>
              <a:gd name="connsiteY49" fmla="*/ 1097581 h 1290317"/>
              <a:gd name="connsiteX50" fmla="*/ 816717 w 954353"/>
              <a:gd name="connsiteY50" fmla="*/ 1102470 h 1290317"/>
              <a:gd name="connsiteX51" fmla="*/ 771192 w 954353"/>
              <a:gd name="connsiteY51" fmla="*/ 1119774 h 1290317"/>
              <a:gd name="connsiteX52" fmla="*/ 763727 w 954353"/>
              <a:gd name="connsiteY52" fmla="*/ 1119774 h 1290317"/>
              <a:gd name="connsiteX53" fmla="*/ 762929 w 954353"/>
              <a:gd name="connsiteY53" fmla="*/ 1188043 h 1290317"/>
              <a:gd name="connsiteX54" fmla="*/ 771192 w 954353"/>
              <a:gd name="connsiteY54" fmla="*/ 1213081 h 1290317"/>
              <a:gd name="connsiteX55" fmla="*/ 666949 w 954353"/>
              <a:gd name="connsiteY55" fmla="*/ 1219387 h 1290317"/>
              <a:gd name="connsiteX56" fmla="*/ 636831 w 954353"/>
              <a:gd name="connsiteY56" fmla="*/ 1257867 h 1290317"/>
              <a:gd name="connsiteX57" fmla="*/ 622929 w 954353"/>
              <a:gd name="connsiteY57" fmla="*/ 1290300 h 1290317"/>
              <a:gd name="connsiteX58" fmla="*/ 613789 w 954353"/>
              <a:gd name="connsiteY58" fmla="*/ 1261390 h 1290317"/>
              <a:gd name="connsiteX59" fmla="*/ 560769 w 954353"/>
              <a:gd name="connsiteY59" fmla="*/ 1202143 h 1290317"/>
              <a:gd name="connsiteX60" fmla="*/ 472742 w 954353"/>
              <a:gd name="connsiteY60" fmla="*/ 1153625 h 1290317"/>
              <a:gd name="connsiteX61" fmla="*/ 390503 w 954353"/>
              <a:gd name="connsiteY61" fmla="*/ 1145900 h 1290317"/>
              <a:gd name="connsiteX62" fmla="*/ 371742 w 954353"/>
              <a:gd name="connsiteY62" fmla="*/ 1114695 h 1290317"/>
              <a:gd name="connsiteX63" fmla="*/ 379306 w 954353"/>
              <a:gd name="connsiteY63" fmla="*/ 1060058 h 1290317"/>
              <a:gd name="connsiteX64" fmla="*/ 379306 w 954353"/>
              <a:gd name="connsiteY64" fmla="*/ 1022736 h 1290317"/>
              <a:gd name="connsiteX65" fmla="*/ 352182 w 954353"/>
              <a:gd name="connsiteY65" fmla="*/ 997339 h 1290317"/>
              <a:gd name="connsiteX66" fmla="*/ 312126 w 954353"/>
              <a:gd name="connsiteY66" fmla="*/ 1007807 h 1290317"/>
              <a:gd name="connsiteX67" fmla="*/ 278535 w 954353"/>
              <a:gd name="connsiteY67" fmla="*/ 925698 h 1290317"/>
              <a:gd name="connsiteX68" fmla="*/ 259275 w 954353"/>
              <a:gd name="connsiteY68" fmla="*/ 923991 h 1290317"/>
              <a:gd name="connsiteX69" fmla="*/ 208262 w 954353"/>
              <a:gd name="connsiteY69" fmla="*/ 886061 h 1290317"/>
              <a:gd name="connsiteX70" fmla="*/ 176148 w 954353"/>
              <a:gd name="connsiteY70" fmla="*/ 833529 h 1290317"/>
              <a:gd name="connsiteX71" fmla="*/ 154144 w 954353"/>
              <a:gd name="connsiteY71" fmla="*/ 769961 h 1290317"/>
              <a:gd name="connsiteX72" fmla="*/ 170300 w 954353"/>
              <a:gd name="connsiteY72" fmla="*/ 709227 h 1290317"/>
              <a:gd name="connsiteX73" fmla="*/ 132978 w 954353"/>
              <a:gd name="connsiteY73" fmla="*/ 668173 h 1290317"/>
              <a:gd name="connsiteX74" fmla="*/ 178593 w 954353"/>
              <a:gd name="connsiteY74" fmla="*/ 576813 h 1290317"/>
              <a:gd name="connsiteX75" fmla="*/ 170300 w 954353"/>
              <a:gd name="connsiteY75" fmla="*/ 526347 h 1290317"/>
              <a:gd name="connsiteX76" fmla="*/ 203891 w 954353"/>
              <a:gd name="connsiteY76" fmla="*/ 455435 h 1290317"/>
              <a:gd name="connsiteX77" fmla="*/ 211355 w 954353"/>
              <a:gd name="connsiteY77" fmla="*/ 365861 h 1290317"/>
              <a:gd name="connsiteX78" fmla="*/ 159034 w 954353"/>
              <a:gd name="connsiteY78" fmla="*/ 327431 h 1290317"/>
              <a:gd name="connsiteX79" fmla="*/ 95655 w 954353"/>
              <a:gd name="connsiteY79" fmla="*/ 324806 h 1290317"/>
              <a:gd name="connsiteX80" fmla="*/ 6082 w 954353"/>
              <a:gd name="connsiteY80" fmla="*/ 197910 h 1290317"/>
              <a:gd name="connsiteX81" fmla="*/ 21011 w 954353"/>
              <a:gd name="connsiteY81" fmla="*/ 37423 h 1290317"/>
              <a:gd name="connsiteX82" fmla="*/ 125513 w 954353"/>
              <a:gd name="connsiteY82" fmla="*/ 101 h 1290317"/>
              <a:gd name="connsiteX83" fmla="*/ 139474 w 954353"/>
              <a:gd name="connsiteY83" fmla="*/ 29151 h 1290317"/>
              <a:gd name="connsiteX84" fmla="*/ 185229 w 954353"/>
              <a:gd name="connsiteY84" fmla="*/ 104604 h 1290317"/>
              <a:gd name="connsiteX0" fmla="*/ 185229 w 954353"/>
              <a:gd name="connsiteY0" fmla="*/ 104604 h 1290573"/>
              <a:gd name="connsiteX1" fmla="*/ 323322 w 954353"/>
              <a:gd name="connsiteY1" fmla="*/ 149391 h 1290573"/>
              <a:gd name="connsiteX2" fmla="*/ 360645 w 954353"/>
              <a:gd name="connsiteY2" fmla="*/ 134462 h 1290573"/>
              <a:gd name="connsiteX3" fmla="*/ 374187 w 954353"/>
              <a:gd name="connsiteY3" fmla="*/ 146507 h 1290573"/>
              <a:gd name="connsiteX4" fmla="*/ 397967 w 954353"/>
              <a:gd name="connsiteY4" fmla="*/ 126997 h 1290573"/>
              <a:gd name="connsiteX5" fmla="*/ 420640 w 954353"/>
              <a:gd name="connsiteY5" fmla="*/ 112278 h 1290573"/>
              <a:gd name="connsiteX6" fmla="*/ 416628 w 954353"/>
              <a:gd name="connsiteY6" fmla="*/ 85943 h 1290573"/>
              <a:gd name="connsiteX7" fmla="*/ 437755 w 954353"/>
              <a:gd name="connsiteY7" fmla="*/ 65824 h 1290573"/>
              <a:gd name="connsiteX8" fmla="*/ 446486 w 954353"/>
              <a:gd name="connsiteY8" fmla="*/ 33691 h 1290573"/>
              <a:gd name="connsiteX9" fmla="*/ 484208 w 954353"/>
              <a:gd name="connsiteY9" fmla="*/ 70714 h 1290573"/>
              <a:gd name="connsiteX10" fmla="*/ 461415 w 954353"/>
              <a:gd name="connsiteY10" fmla="*/ 112068 h 1290573"/>
              <a:gd name="connsiteX11" fmla="*/ 491273 w 954353"/>
              <a:gd name="connsiteY11" fmla="*/ 119533 h 1290573"/>
              <a:gd name="connsiteX12" fmla="*/ 532328 w 954353"/>
              <a:gd name="connsiteY12" fmla="*/ 156855 h 1290573"/>
              <a:gd name="connsiteX13" fmla="*/ 577115 w 954353"/>
              <a:gd name="connsiteY13" fmla="*/ 145658 h 1290573"/>
              <a:gd name="connsiteX14" fmla="*/ 603241 w 954353"/>
              <a:gd name="connsiteY14" fmla="*/ 175516 h 1290573"/>
              <a:gd name="connsiteX15" fmla="*/ 629366 w 954353"/>
              <a:gd name="connsiteY15" fmla="*/ 160587 h 1290573"/>
              <a:gd name="connsiteX16" fmla="*/ 651760 w 954353"/>
              <a:gd name="connsiteY16" fmla="*/ 179249 h 1290573"/>
              <a:gd name="connsiteX17" fmla="*/ 704251 w 954353"/>
              <a:gd name="connsiteY17" fmla="*/ 207630 h 1290573"/>
              <a:gd name="connsiteX18" fmla="*/ 759995 w 954353"/>
              <a:gd name="connsiteY18" fmla="*/ 197910 h 1290573"/>
              <a:gd name="connsiteX19" fmla="*/ 763727 w 954353"/>
              <a:gd name="connsiteY19" fmla="*/ 220303 h 1290573"/>
              <a:gd name="connsiteX20" fmla="*/ 760484 w 954353"/>
              <a:gd name="connsiteY20" fmla="*/ 261418 h 1290573"/>
              <a:gd name="connsiteX21" fmla="*/ 716475 w 954353"/>
              <a:gd name="connsiteY21" fmla="*/ 278532 h 1290573"/>
              <a:gd name="connsiteX22" fmla="*/ 704011 w 954353"/>
              <a:gd name="connsiteY22" fmla="*/ 294948 h 1290573"/>
              <a:gd name="connsiteX23" fmla="*/ 704011 w 954353"/>
              <a:gd name="connsiteY23" fmla="*/ 294948 h 1290573"/>
              <a:gd name="connsiteX24" fmla="*/ 718940 w 954353"/>
              <a:gd name="connsiteY24" fmla="*/ 317342 h 1290573"/>
              <a:gd name="connsiteX25" fmla="*/ 759995 w 954353"/>
              <a:gd name="connsiteY25" fmla="*/ 354664 h 1290573"/>
              <a:gd name="connsiteX26" fmla="*/ 737602 w 954353"/>
              <a:gd name="connsiteY26" fmla="*/ 373325 h 1290573"/>
              <a:gd name="connsiteX27" fmla="*/ 767459 w 954353"/>
              <a:gd name="connsiteY27" fmla="*/ 418112 h 1290573"/>
              <a:gd name="connsiteX28" fmla="*/ 793585 w 954353"/>
              <a:gd name="connsiteY28" fmla="*/ 403183 h 1290573"/>
              <a:gd name="connsiteX29" fmla="*/ 843611 w 954353"/>
              <a:gd name="connsiteY29" fmla="*/ 452122 h 1290573"/>
              <a:gd name="connsiteX30" fmla="*/ 857033 w 954353"/>
              <a:gd name="connsiteY30" fmla="*/ 518883 h 1290573"/>
              <a:gd name="connsiteX31" fmla="*/ 833832 w 954353"/>
              <a:gd name="connsiteY31" fmla="*/ 552363 h 1290573"/>
              <a:gd name="connsiteX32" fmla="*/ 774924 w 954353"/>
              <a:gd name="connsiteY32" fmla="*/ 552473 h 1290573"/>
              <a:gd name="connsiteX33" fmla="*/ 752531 w 954353"/>
              <a:gd name="connsiteY33" fmla="*/ 571134 h 1290573"/>
              <a:gd name="connsiteX34" fmla="*/ 782388 w 954353"/>
              <a:gd name="connsiteY34" fmla="*/ 615921 h 1290573"/>
              <a:gd name="connsiteX35" fmla="*/ 797317 w 954353"/>
              <a:gd name="connsiteY35" fmla="*/ 668173 h 1290573"/>
              <a:gd name="connsiteX36" fmla="*/ 812246 w 954353"/>
              <a:gd name="connsiteY36" fmla="*/ 686834 h 1290573"/>
              <a:gd name="connsiteX37" fmla="*/ 748259 w 954353"/>
              <a:gd name="connsiteY37" fmla="*/ 691724 h 1290573"/>
              <a:gd name="connsiteX38" fmla="*/ 718940 w 954353"/>
              <a:gd name="connsiteY38" fmla="*/ 735353 h 1290573"/>
              <a:gd name="connsiteX39" fmla="*/ 714031 w 954353"/>
              <a:gd name="connsiteY39" fmla="*/ 835974 h 1290573"/>
              <a:gd name="connsiteX40" fmla="*/ 681618 w 954353"/>
              <a:gd name="connsiteY40" fmla="*/ 936894 h 1290573"/>
              <a:gd name="connsiteX41" fmla="*/ 718920 w 954353"/>
              <a:gd name="connsiteY41" fmla="*/ 941106 h 1290573"/>
              <a:gd name="connsiteX42" fmla="*/ 748798 w 954353"/>
              <a:gd name="connsiteY42" fmla="*/ 966752 h 1290573"/>
              <a:gd name="connsiteX43" fmla="*/ 787378 w 954353"/>
              <a:gd name="connsiteY43" fmla="*/ 963110 h 1290573"/>
              <a:gd name="connsiteX44" fmla="*/ 794713 w 954353"/>
              <a:gd name="connsiteY44" fmla="*/ 985114 h 1290573"/>
              <a:gd name="connsiteX45" fmla="*/ 828942 w 954353"/>
              <a:gd name="connsiteY45" fmla="*/ 1012008 h 1290573"/>
              <a:gd name="connsiteX46" fmla="*/ 886891 w 954353"/>
              <a:gd name="connsiteY46" fmla="*/ 1030201 h 1290573"/>
              <a:gd name="connsiteX47" fmla="*/ 954072 w 954353"/>
              <a:gd name="connsiteY47" fmla="*/ 1045130 h 1290573"/>
              <a:gd name="connsiteX48" fmla="*/ 909624 w 954353"/>
              <a:gd name="connsiteY48" fmla="*/ 1065797 h 1290573"/>
              <a:gd name="connsiteX49" fmla="*/ 877840 w 954353"/>
              <a:gd name="connsiteY49" fmla="*/ 1097581 h 1290573"/>
              <a:gd name="connsiteX50" fmla="*/ 816717 w 954353"/>
              <a:gd name="connsiteY50" fmla="*/ 1102470 h 1290573"/>
              <a:gd name="connsiteX51" fmla="*/ 771192 w 954353"/>
              <a:gd name="connsiteY51" fmla="*/ 1119774 h 1290573"/>
              <a:gd name="connsiteX52" fmla="*/ 763727 w 954353"/>
              <a:gd name="connsiteY52" fmla="*/ 1119774 h 1290573"/>
              <a:gd name="connsiteX53" fmla="*/ 762929 w 954353"/>
              <a:gd name="connsiteY53" fmla="*/ 1188043 h 1290573"/>
              <a:gd name="connsiteX54" fmla="*/ 771192 w 954353"/>
              <a:gd name="connsiteY54" fmla="*/ 1213081 h 1290573"/>
              <a:gd name="connsiteX55" fmla="*/ 666949 w 954353"/>
              <a:gd name="connsiteY55" fmla="*/ 1219387 h 1290573"/>
              <a:gd name="connsiteX56" fmla="*/ 646611 w 954353"/>
              <a:gd name="connsiteY56" fmla="*/ 1272537 h 1290573"/>
              <a:gd name="connsiteX57" fmla="*/ 622929 w 954353"/>
              <a:gd name="connsiteY57" fmla="*/ 1290300 h 1290573"/>
              <a:gd name="connsiteX58" fmla="*/ 613789 w 954353"/>
              <a:gd name="connsiteY58" fmla="*/ 1261390 h 1290573"/>
              <a:gd name="connsiteX59" fmla="*/ 560769 w 954353"/>
              <a:gd name="connsiteY59" fmla="*/ 1202143 h 1290573"/>
              <a:gd name="connsiteX60" fmla="*/ 472742 w 954353"/>
              <a:gd name="connsiteY60" fmla="*/ 1153625 h 1290573"/>
              <a:gd name="connsiteX61" fmla="*/ 390503 w 954353"/>
              <a:gd name="connsiteY61" fmla="*/ 1145900 h 1290573"/>
              <a:gd name="connsiteX62" fmla="*/ 371742 w 954353"/>
              <a:gd name="connsiteY62" fmla="*/ 1114695 h 1290573"/>
              <a:gd name="connsiteX63" fmla="*/ 379306 w 954353"/>
              <a:gd name="connsiteY63" fmla="*/ 1060058 h 1290573"/>
              <a:gd name="connsiteX64" fmla="*/ 379306 w 954353"/>
              <a:gd name="connsiteY64" fmla="*/ 1022736 h 1290573"/>
              <a:gd name="connsiteX65" fmla="*/ 352182 w 954353"/>
              <a:gd name="connsiteY65" fmla="*/ 997339 h 1290573"/>
              <a:gd name="connsiteX66" fmla="*/ 312126 w 954353"/>
              <a:gd name="connsiteY66" fmla="*/ 1007807 h 1290573"/>
              <a:gd name="connsiteX67" fmla="*/ 278535 w 954353"/>
              <a:gd name="connsiteY67" fmla="*/ 925698 h 1290573"/>
              <a:gd name="connsiteX68" fmla="*/ 259275 w 954353"/>
              <a:gd name="connsiteY68" fmla="*/ 923991 h 1290573"/>
              <a:gd name="connsiteX69" fmla="*/ 208262 w 954353"/>
              <a:gd name="connsiteY69" fmla="*/ 886061 h 1290573"/>
              <a:gd name="connsiteX70" fmla="*/ 176148 w 954353"/>
              <a:gd name="connsiteY70" fmla="*/ 833529 h 1290573"/>
              <a:gd name="connsiteX71" fmla="*/ 154144 w 954353"/>
              <a:gd name="connsiteY71" fmla="*/ 769961 h 1290573"/>
              <a:gd name="connsiteX72" fmla="*/ 170300 w 954353"/>
              <a:gd name="connsiteY72" fmla="*/ 709227 h 1290573"/>
              <a:gd name="connsiteX73" fmla="*/ 132978 w 954353"/>
              <a:gd name="connsiteY73" fmla="*/ 668173 h 1290573"/>
              <a:gd name="connsiteX74" fmla="*/ 178593 w 954353"/>
              <a:gd name="connsiteY74" fmla="*/ 576813 h 1290573"/>
              <a:gd name="connsiteX75" fmla="*/ 170300 w 954353"/>
              <a:gd name="connsiteY75" fmla="*/ 526347 h 1290573"/>
              <a:gd name="connsiteX76" fmla="*/ 203891 w 954353"/>
              <a:gd name="connsiteY76" fmla="*/ 455435 h 1290573"/>
              <a:gd name="connsiteX77" fmla="*/ 211355 w 954353"/>
              <a:gd name="connsiteY77" fmla="*/ 365861 h 1290573"/>
              <a:gd name="connsiteX78" fmla="*/ 159034 w 954353"/>
              <a:gd name="connsiteY78" fmla="*/ 327431 h 1290573"/>
              <a:gd name="connsiteX79" fmla="*/ 95655 w 954353"/>
              <a:gd name="connsiteY79" fmla="*/ 324806 h 1290573"/>
              <a:gd name="connsiteX80" fmla="*/ 6082 w 954353"/>
              <a:gd name="connsiteY80" fmla="*/ 197910 h 1290573"/>
              <a:gd name="connsiteX81" fmla="*/ 21011 w 954353"/>
              <a:gd name="connsiteY81" fmla="*/ 37423 h 1290573"/>
              <a:gd name="connsiteX82" fmla="*/ 125513 w 954353"/>
              <a:gd name="connsiteY82" fmla="*/ 101 h 1290573"/>
              <a:gd name="connsiteX83" fmla="*/ 139474 w 954353"/>
              <a:gd name="connsiteY83" fmla="*/ 29151 h 1290573"/>
              <a:gd name="connsiteX84" fmla="*/ 185229 w 954353"/>
              <a:gd name="connsiteY84" fmla="*/ 104604 h 1290573"/>
              <a:gd name="connsiteX0" fmla="*/ 185229 w 954353"/>
              <a:gd name="connsiteY0" fmla="*/ 104604 h 1290573"/>
              <a:gd name="connsiteX1" fmla="*/ 323322 w 954353"/>
              <a:gd name="connsiteY1" fmla="*/ 149391 h 1290573"/>
              <a:gd name="connsiteX2" fmla="*/ 360645 w 954353"/>
              <a:gd name="connsiteY2" fmla="*/ 134462 h 1290573"/>
              <a:gd name="connsiteX3" fmla="*/ 374187 w 954353"/>
              <a:gd name="connsiteY3" fmla="*/ 146507 h 1290573"/>
              <a:gd name="connsiteX4" fmla="*/ 397967 w 954353"/>
              <a:gd name="connsiteY4" fmla="*/ 126997 h 1290573"/>
              <a:gd name="connsiteX5" fmla="*/ 420640 w 954353"/>
              <a:gd name="connsiteY5" fmla="*/ 112278 h 1290573"/>
              <a:gd name="connsiteX6" fmla="*/ 416628 w 954353"/>
              <a:gd name="connsiteY6" fmla="*/ 85943 h 1290573"/>
              <a:gd name="connsiteX7" fmla="*/ 437755 w 954353"/>
              <a:gd name="connsiteY7" fmla="*/ 65824 h 1290573"/>
              <a:gd name="connsiteX8" fmla="*/ 446486 w 954353"/>
              <a:gd name="connsiteY8" fmla="*/ 33691 h 1290573"/>
              <a:gd name="connsiteX9" fmla="*/ 484208 w 954353"/>
              <a:gd name="connsiteY9" fmla="*/ 70714 h 1290573"/>
              <a:gd name="connsiteX10" fmla="*/ 461415 w 954353"/>
              <a:gd name="connsiteY10" fmla="*/ 112068 h 1290573"/>
              <a:gd name="connsiteX11" fmla="*/ 491273 w 954353"/>
              <a:gd name="connsiteY11" fmla="*/ 119533 h 1290573"/>
              <a:gd name="connsiteX12" fmla="*/ 532328 w 954353"/>
              <a:gd name="connsiteY12" fmla="*/ 156855 h 1290573"/>
              <a:gd name="connsiteX13" fmla="*/ 577115 w 954353"/>
              <a:gd name="connsiteY13" fmla="*/ 145658 h 1290573"/>
              <a:gd name="connsiteX14" fmla="*/ 603241 w 954353"/>
              <a:gd name="connsiteY14" fmla="*/ 175516 h 1290573"/>
              <a:gd name="connsiteX15" fmla="*/ 629366 w 954353"/>
              <a:gd name="connsiteY15" fmla="*/ 160587 h 1290573"/>
              <a:gd name="connsiteX16" fmla="*/ 651760 w 954353"/>
              <a:gd name="connsiteY16" fmla="*/ 179249 h 1290573"/>
              <a:gd name="connsiteX17" fmla="*/ 704251 w 954353"/>
              <a:gd name="connsiteY17" fmla="*/ 207630 h 1290573"/>
              <a:gd name="connsiteX18" fmla="*/ 759995 w 954353"/>
              <a:gd name="connsiteY18" fmla="*/ 197910 h 1290573"/>
              <a:gd name="connsiteX19" fmla="*/ 763727 w 954353"/>
              <a:gd name="connsiteY19" fmla="*/ 220303 h 1290573"/>
              <a:gd name="connsiteX20" fmla="*/ 760484 w 954353"/>
              <a:gd name="connsiteY20" fmla="*/ 261418 h 1290573"/>
              <a:gd name="connsiteX21" fmla="*/ 716475 w 954353"/>
              <a:gd name="connsiteY21" fmla="*/ 278532 h 1290573"/>
              <a:gd name="connsiteX22" fmla="*/ 704011 w 954353"/>
              <a:gd name="connsiteY22" fmla="*/ 294948 h 1290573"/>
              <a:gd name="connsiteX23" fmla="*/ 704011 w 954353"/>
              <a:gd name="connsiteY23" fmla="*/ 294948 h 1290573"/>
              <a:gd name="connsiteX24" fmla="*/ 718940 w 954353"/>
              <a:gd name="connsiteY24" fmla="*/ 317342 h 1290573"/>
              <a:gd name="connsiteX25" fmla="*/ 759995 w 954353"/>
              <a:gd name="connsiteY25" fmla="*/ 354664 h 1290573"/>
              <a:gd name="connsiteX26" fmla="*/ 737602 w 954353"/>
              <a:gd name="connsiteY26" fmla="*/ 373325 h 1290573"/>
              <a:gd name="connsiteX27" fmla="*/ 767459 w 954353"/>
              <a:gd name="connsiteY27" fmla="*/ 418112 h 1290573"/>
              <a:gd name="connsiteX28" fmla="*/ 793585 w 954353"/>
              <a:gd name="connsiteY28" fmla="*/ 403183 h 1290573"/>
              <a:gd name="connsiteX29" fmla="*/ 843611 w 954353"/>
              <a:gd name="connsiteY29" fmla="*/ 452122 h 1290573"/>
              <a:gd name="connsiteX30" fmla="*/ 857033 w 954353"/>
              <a:gd name="connsiteY30" fmla="*/ 518883 h 1290573"/>
              <a:gd name="connsiteX31" fmla="*/ 833832 w 954353"/>
              <a:gd name="connsiteY31" fmla="*/ 552363 h 1290573"/>
              <a:gd name="connsiteX32" fmla="*/ 774924 w 954353"/>
              <a:gd name="connsiteY32" fmla="*/ 552473 h 1290573"/>
              <a:gd name="connsiteX33" fmla="*/ 752531 w 954353"/>
              <a:gd name="connsiteY33" fmla="*/ 571134 h 1290573"/>
              <a:gd name="connsiteX34" fmla="*/ 782388 w 954353"/>
              <a:gd name="connsiteY34" fmla="*/ 615921 h 1290573"/>
              <a:gd name="connsiteX35" fmla="*/ 797317 w 954353"/>
              <a:gd name="connsiteY35" fmla="*/ 668173 h 1290573"/>
              <a:gd name="connsiteX36" fmla="*/ 812246 w 954353"/>
              <a:gd name="connsiteY36" fmla="*/ 686834 h 1290573"/>
              <a:gd name="connsiteX37" fmla="*/ 748259 w 954353"/>
              <a:gd name="connsiteY37" fmla="*/ 691724 h 1290573"/>
              <a:gd name="connsiteX38" fmla="*/ 718940 w 954353"/>
              <a:gd name="connsiteY38" fmla="*/ 735353 h 1290573"/>
              <a:gd name="connsiteX39" fmla="*/ 714031 w 954353"/>
              <a:gd name="connsiteY39" fmla="*/ 835974 h 1290573"/>
              <a:gd name="connsiteX40" fmla="*/ 681618 w 954353"/>
              <a:gd name="connsiteY40" fmla="*/ 936894 h 1290573"/>
              <a:gd name="connsiteX41" fmla="*/ 718920 w 954353"/>
              <a:gd name="connsiteY41" fmla="*/ 941106 h 1290573"/>
              <a:gd name="connsiteX42" fmla="*/ 748798 w 954353"/>
              <a:gd name="connsiteY42" fmla="*/ 966752 h 1290573"/>
              <a:gd name="connsiteX43" fmla="*/ 787378 w 954353"/>
              <a:gd name="connsiteY43" fmla="*/ 963110 h 1290573"/>
              <a:gd name="connsiteX44" fmla="*/ 794713 w 954353"/>
              <a:gd name="connsiteY44" fmla="*/ 985114 h 1290573"/>
              <a:gd name="connsiteX45" fmla="*/ 828942 w 954353"/>
              <a:gd name="connsiteY45" fmla="*/ 1012008 h 1290573"/>
              <a:gd name="connsiteX46" fmla="*/ 886891 w 954353"/>
              <a:gd name="connsiteY46" fmla="*/ 1030201 h 1290573"/>
              <a:gd name="connsiteX47" fmla="*/ 954072 w 954353"/>
              <a:gd name="connsiteY47" fmla="*/ 1045130 h 1290573"/>
              <a:gd name="connsiteX48" fmla="*/ 909624 w 954353"/>
              <a:gd name="connsiteY48" fmla="*/ 1065797 h 1290573"/>
              <a:gd name="connsiteX49" fmla="*/ 877840 w 954353"/>
              <a:gd name="connsiteY49" fmla="*/ 1097581 h 1290573"/>
              <a:gd name="connsiteX50" fmla="*/ 816717 w 954353"/>
              <a:gd name="connsiteY50" fmla="*/ 1102470 h 1290573"/>
              <a:gd name="connsiteX51" fmla="*/ 771192 w 954353"/>
              <a:gd name="connsiteY51" fmla="*/ 1119774 h 1290573"/>
              <a:gd name="connsiteX52" fmla="*/ 763727 w 954353"/>
              <a:gd name="connsiteY52" fmla="*/ 1119774 h 1290573"/>
              <a:gd name="connsiteX53" fmla="*/ 762929 w 954353"/>
              <a:gd name="connsiteY53" fmla="*/ 1188043 h 1290573"/>
              <a:gd name="connsiteX54" fmla="*/ 771192 w 954353"/>
              <a:gd name="connsiteY54" fmla="*/ 1213081 h 1290573"/>
              <a:gd name="connsiteX55" fmla="*/ 736035 w 954353"/>
              <a:gd name="connsiteY55" fmla="*/ 1232051 h 1290573"/>
              <a:gd name="connsiteX56" fmla="*/ 666949 w 954353"/>
              <a:gd name="connsiteY56" fmla="*/ 1219387 h 1290573"/>
              <a:gd name="connsiteX57" fmla="*/ 646611 w 954353"/>
              <a:gd name="connsiteY57" fmla="*/ 1272537 h 1290573"/>
              <a:gd name="connsiteX58" fmla="*/ 622929 w 954353"/>
              <a:gd name="connsiteY58" fmla="*/ 1290300 h 1290573"/>
              <a:gd name="connsiteX59" fmla="*/ 613789 w 954353"/>
              <a:gd name="connsiteY59" fmla="*/ 1261390 h 1290573"/>
              <a:gd name="connsiteX60" fmla="*/ 560769 w 954353"/>
              <a:gd name="connsiteY60" fmla="*/ 1202143 h 1290573"/>
              <a:gd name="connsiteX61" fmla="*/ 472742 w 954353"/>
              <a:gd name="connsiteY61" fmla="*/ 1153625 h 1290573"/>
              <a:gd name="connsiteX62" fmla="*/ 390503 w 954353"/>
              <a:gd name="connsiteY62" fmla="*/ 1145900 h 1290573"/>
              <a:gd name="connsiteX63" fmla="*/ 371742 w 954353"/>
              <a:gd name="connsiteY63" fmla="*/ 1114695 h 1290573"/>
              <a:gd name="connsiteX64" fmla="*/ 379306 w 954353"/>
              <a:gd name="connsiteY64" fmla="*/ 1060058 h 1290573"/>
              <a:gd name="connsiteX65" fmla="*/ 379306 w 954353"/>
              <a:gd name="connsiteY65" fmla="*/ 1022736 h 1290573"/>
              <a:gd name="connsiteX66" fmla="*/ 352182 w 954353"/>
              <a:gd name="connsiteY66" fmla="*/ 997339 h 1290573"/>
              <a:gd name="connsiteX67" fmla="*/ 312126 w 954353"/>
              <a:gd name="connsiteY67" fmla="*/ 1007807 h 1290573"/>
              <a:gd name="connsiteX68" fmla="*/ 278535 w 954353"/>
              <a:gd name="connsiteY68" fmla="*/ 925698 h 1290573"/>
              <a:gd name="connsiteX69" fmla="*/ 259275 w 954353"/>
              <a:gd name="connsiteY69" fmla="*/ 923991 h 1290573"/>
              <a:gd name="connsiteX70" fmla="*/ 208262 w 954353"/>
              <a:gd name="connsiteY70" fmla="*/ 886061 h 1290573"/>
              <a:gd name="connsiteX71" fmla="*/ 176148 w 954353"/>
              <a:gd name="connsiteY71" fmla="*/ 833529 h 1290573"/>
              <a:gd name="connsiteX72" fmla="*/ 154144 w 954353"/>
              <a:gd name="connsiteY72" fmla="*/ 769961 h 1290573"/>
              <a:gd name="connsiteX73" fmla="*/ 170300 w 954353"/>
              <a:gd name="connsiteY73" fmla="*/ 709227 h 1290573"/>
              <a:gd name="connsiteX74" fmla="*/ 132978 w 954353"/>
              <a:gd name="connsiteY74" fmla="*/ 668173 h 1290573"/>
              <a:gd name="connsiteX75" fmla="*/ 178593 w 954353"/>
              <a:gd name="connsiteY75" fmla="*/ 576813 h 1290573"/>
              <a:gd name="connsiteX76" fmla="*/ 170300 w 954353"/>
              <a:gd name="connsiteY76" fmla="*/ 526347 h 1290573"/>
              <a:gd name="connsiteX77" fmla="*/ 203891 w 954353"/>
              <a:gd name="connsiteY77" fmla="*/ 455435 h 1290573"/>
              <a:gd name="connsiteX78" fmla="*/ 211355 w 954353"/>
              <a:gd name="connsiteY78" fmla="*/ 365861 h 1290573"/>
              <a:gd name="connsiteX79" fmla="*/ 159034 w 954353"/>
              <a:gd name="connsiteY79" fmla="*/ 327431 h 1290573"/>
              <a:gd name="connsiteX80" fmla="*/ 95655 w 954353"/>
              <a:gd name="connsiteY80" fmla="*/ 324806 h 1290573"/>
              <a:gd name="connsiteX81" fmla="*/ 6082 w 954353"/>
              <a:gd name="connsiteY81" fmla="*/ 197910 h 1290573"/>
              <a:gd name="connsiteX82" fmla="*/ 21011 w 954353"/>
              <a:gd name="connsiteY82" fmla="*/ 37423 h 1290573"/>
              <a:gd name="connsiteX83" fmla="*/ 125513 w 954353"/>
              <a:gd name="connsiteY83" fmla="*/ 101 h 1290573"/>
              <a:gd name="connsiteX84" fmla="*/ 139474 w 954353"/>
              <a:gd name="connsiteY84" fmla="*/ 29151 h 1290573"/>
              <a:gd name="connsiteX85" fmla="*/ 185229 w 954353"/>
              <a:gd name="connsiteY85" fmla="*/ 104604 h 1290573"/>
              <a:gd name="connsiteX0" fmla="*/ 185229 w 954353"/>
              <a:gd name="connsiteY0" fmla="*/ 104604 h 1290573"/>
              <a:gd name="connsiteX1" fmla="*/ 323322 w 954353"/>
              <a:gd name="connsiteY1" fmla="*/ 149391 h 1290573"/>
              <a:gd name="connsiteX2" fmla="*/ 360645 w 954353"/>
              <a:gd name="connsiteY2" fmla="*/ 134462 h 1290573"/>
              <a:gd name="connsiteX3" fmla="*/ 374187 w 954353"/>
              <a:gd name="connsiteY3" fmla="*/ 146507 h 1290573"/>
              <a:gd name="connsiteX4" fmla="*/ 397967 w 954353"/>
              <a:gd name="connsiteY4" fmla="*/ 126997 h 1290573"/>
              <a:gd name="connsiteX5" fmla="*/ 420640 w 954353"/>
              <a:gd name="connsiteY5" fmla="*/ 112278 h 1290573"/>
              <a:gd name="connsiteX6" fmla="*/ 416628 w 954353"/>
              <a:gd name="connsiteY6" fmla="*/ 85943 h 1290573"/>
              <a:gd name="connsiteX7" fmla="*/ 437755 w 954353"/>
              <a:gd name="connsiteY7" fmla="*/ 65824 h 1290573"/>
              <a:gd name="connsiteX8" fmla="*/ 446486 w 954353"/>
              <a:gd name="connsiteY8" fmla="*/ 33691 h 1290573"/>
              <a:gd name="connsiteX9" fmla="*/ 484208 w 954353"/>
              <a:gd name="connsiteY9" fmla="*/ 70714 h 1290573"/>
              <a:gd name="connsiteX10" fmla="*/ 461415 w 954353"/>
              <a:gd name="connsiteY10" fmla="*/ 112068 h 1290573"/>
              <a:gd name="connsiteX11" fmla="*/ 491273 w 954353"/>
              <a:gd name="connsiteY11" fmla="*/ 119533 h 1290573"/>
              <a:gd name="connsiteX12" fmla="*/ 532328 w 954353"/>
              <a:gd name="connsiteY12" fmla="*/ 156855 h 1290573"/>
              <a:gd name="connsiteX13" fmla="*/ 577115 w 954353"/>
              <a:gd name="connsiteY13" fmla="*/ 145658 h 1290573"/>
              <a:gd name="connsiteX14" fmla="*/ 603241 w 954353"/>
              <a:gd name="connsiteY14" fmla="*/ 175516 h 1290573"/>
              <a:gd name="connsiteX15" fmla="*/ 629366 w 954353"/>
              <a:gd name="connsiteY15" fmla="*/ 160587 h 1290573"/>
              <a:gd name="connsiteX16" fmla="*/ 651760 w 954353"/>
              <a:gd name="connsiteY16" fmla="*/ 179249 h 1290573"/>
              <a:gd name="connsiteX17" fmla="*/ 704251 w 954353"/>
              <a:gd name="connsiteY17" fmla="*/ 207630 h 1290573"/>
              <a:gd name="connsiteX18" fmla="*/ 759995 w 954353"/>
              <a:gd name="connsiteY18" fmla="*/ 197910 h 1290573"/>
              <a:gd name="connsiteX19" fmla="*/ 763727 w 954353"/>
              <a:gd name="connsiteY19" fmla="*/ 220303 h 1290573"/>
              <a:gd name="connsiteX20" fmla="*/ 760484 w 954353"/>
              <a:gd name="connsiteY20" fmla="*/ 261418 h 1290573"/>
              <a:gd name="connsiteX21" fmla="*/ 716475 w 954353"/>
              <a:gd name="connsiteY21" fmla="*/ 278532 h 1290573"/>
              <a:gd name="connsiteX22" fmla="*/ 704011 w 954353"/>
              <a:gd name="connsiteY22" fmla="*/ 294948 h 1290573"/>
              <a:gd name="connsiteX23" fmla="*/ 704011 w 954353"/>
              <a:gd name="connsiteY23" fmla="*/ 294948 h 1290573"/>
              <a:gd name="connsiteX24" fmla="*/ 718940 w 954353"/>
              <a:gd name="connsiteY24" fmla="*/ 317342 h 1290573"/>
              <a:gd name="connsiteX25" fmla="*/ 759995 w 954353"/>
              <a:gd name="connsiteY25" fmla="*/ 354664 h 1290573"/>
              <a:gd name="connsiteX26" fmla="*/ 737602 w 954353"/>
              <a:gd name="connsiteY26" fmla="*/ 373325 h 1290573"/>
              <a:gd name="connsiteX27" fmla="*/ 767459 w 954353"/>
              <a:gd name="connsiteY27" fmla="*/ 418112 h 1290573"/>
              <a:gd name="connsiteX28" fmla="*/ 793585 w 954353"/>
              <a:gd name="connsiteY28" fmla="*/ 403183 h 1290573"/>
              <a:gd name="connsiteX29" fmla="*/ 843611 w 954353"/>
              <a:gd name="connsiteY29" fmla="*/ 452122 h 1290573"/>
              <a:gd name="connsiteX30" fmla="*/ 857033 w 954353"/>
              <a:gd name="connsiteY30" fmla="*/ 518883 h 1290573"/>
              <a:gd name="connsiteX31" fmla="*/ 833832 w 954353"/>
              <a:gd name="connsiteY31" fmla="*/ 552363 h 1290573"/>
              <a:gd name="connsiteX32" fmla="*/ 774924 w 954353"/>
              <a:gd name="connsiteY32" fmla="*/ 552473 h 1290573"/>
              <a:gd name="connsiteX33" fmla="*/ 752531 w 954353"/>
              <a:gd name="connsiteY33" fmla="*/ 571134 h 1290573"/>
              <a:gd name="connsiteX34" fmla="*/ 782388 w 954353"/>
              <a:gd name="connsiteY34" fmla="*/ 615921 h 1290573"/>
              <a:gd name="connsiteX35" fmla="*/ 797317 w 954353"/>
              <a:gd name="connsiteY35" fmla="*/ 668173 h 1290573"/>
              <a:gd name="connsiteX36" fmla="*/ 812246 w 954353"/>
              <a:gd name="connsiteY36" fmla="*/ 686834 h 1290573"/>
              <a:gd name="connsiteX37" fmla="*/ 748259 w 954353"/>
              <a:gd name="connsiteY37" fmla="*/ 691724 h 1290573"/>
              <a:gd name="connsiteX38" fmla="*/ 718940 w 954353"/>
              <a:gd name="connsiteY38" fmla="*/ 735353 h 1290573"/>
              <a:gd name="connsiteX39" fmla="*/ 714031 w 954353"/>
              <a:gd name="connsiteY39" fmla="*/ 835974 h 1290573"/>
              <a:gd name="connsiteX40" fmla="*/ 681618 w 954353"/>
              <a:gd name="connsiteY40" fmla="*/ 936894 h 1290573"/>
              <a:gd name="connsiteX41" fmla="*/ 718920 w 954353"/>
              <a:gd name="connsiteY41" fmla="*/ 941106 h 1290573"/>
              <a:gd name="connsiteX42" fmla="*/ 748798 w 954353"/>
              <a:gd name="connsiteY42" fmla="*/ 966752 h 1290573"/>
              <a:gd name="connsiteX43" fmla="*/ 787378 w 954353"/>
              <a:gd name="connsiteY43" fmla="*/ 963110 h 1290573"/>
              <a:gd name="connsiteX44" fmla="*/ 794713 w 954353"/>
              <a:gd name="connsiteY44" fmla="*/ 985114 h 1290573"/>
              <a:gd name="connsiteX45" fmla="*/ 828942 w 954353"/>
              <a:gd name="connsiteY45" fmla="*/ 1012008 h 1290573"/>
              <a:gd name="connsiteX46" fmla="*/ 886891 w 954353"/>
              <a:gd name="connsiteY46" fmla="*/ 1030201 h 1290573"/>
              <a:gd name="connsiteX47" fmla="*/ 954072 w 954353"/>
              <a:gd name="connsiteY47" fmla="*/ 1045130 h 1290573"/>
              <a:gd name="connsiteX48" fmla="*/ 909624 w 954353"/>
              <a:gd name="connsiteY48" fmla="*/ 1065797 h 1290573"/>
              <a:gd name="connsiteX49" fmla="*/ 877840 w 954353"/>
              <a:gd name="connsiteY49" fmla="*/ 1097581 h 1290573"/>
              <a:gd name="connsiteX50" fmla="*/ 816717 w 954353"/>
              <a:gd name="connsiteY50" fmla="*/ 1102470 h 1290573"/>
              <a:gd name="connsiteX51" fmla="*/ 771192 w 954353"/>
              <a:gd name="connsiteY51" fmla="*/ 1119774 h 1290573"/>
              <a:gd name="connsiteX52" fmla="*/ 763727 w 954353"/>
              <a:gd name="connsiteY52" fmla="*/ 1119774 h 1290573"/>
              <a:gd name="connsiteX53" fmla="*/ 762929 w 954353"/>
              <a:gd name="connsiteY53" fmla="*/ 1188043 h 1290573"/>
              <a:gd name="connsiteX54" fmla="*/ 771192 w 954353"/>
              <a:gd name="connsiteY54" fmla="*/ 1213081 h 1290573"/>
              <a:gd name="connsiteX55" fmla="*/ 736035 w 954353"/>
              <a:gd name="connsiteY55" fmla="*/ 1232051 h 1290573"/>
              <a:gd name="connsiteX56" fmla="*/ 666949 w 954353"/>
              <a:gd name="connsiteY56" fmla="*/ 1219387 h 1290573"/>
              <a:gd name="connsiteX57" fmla="*/ 646611 w 954353"/>
              <a:gd name="connsiteY57" fmla="*/ 1272537 h 1290573"/>
              <a:gd name="connsiteX58" fmla="*/ 622929 w 954353"/>
              <a:gd name="connsiteY58" fmla="*/ 1290300 h 1290573"/>
              <a:gd name="connsiteX59" fmla="*/ 613789 w 954353"/>
              <a:gd name="connsiteY59" fmla="*/ 1261390 h 1290573"/>
              <a:gd name="connsiteX60" fmla="*/ 560769 w 954353"/>
              <a:gd name="connsiteY60" fmla="*/ 1202143 h 1290573"/>
              <a:gd name="connsiteX61" fmla="*/ 472742 w 954353"/>
              <a:gd name="connsiteY61" fmla="*/ 1153625 h 1290573"/>
              <a:gd name="connsiteX62" fmla="*/ 432067 w 954353"/>
              <a:gd name="connsiteY62" fmla="*/ 1123896 h 1290573"/>
              <a:gd name="connsiteX63" fmla="*/ 371742 w 954353"/>
              <a:gd name="connsiteY63" fmla="*/ 1114695 h 1290573"/>
              <a:gd name="connsiteX64" fmla="*/ 379306 w 954353"/>
              <a:gd name="connsiteY64" fmla="*/ 1060058 h 1290573"/>
              <a:gd name="connsiteX65" fmla="*/ 379306 w 954353"/>
              <a:gd name="connsiteY65" fmla="*/ 1022736 h 1290573"/>
              <a:gd name="connsiteX66" fmla="*/ 352182 w 954353"/>
              <a:gd name="connsiteY66" fmla="*/ 997339 h 1290573"/>
              <a:gd name="connsiteX67" fmla="*/ 312126 w 954353"/>
              <a:gd name="connsiteY67" fmla="*/ 1007807 h 1290573"/>
              <a:gd name="connsiteX68" fmla="*/ 278535 w 954353"/>
              <a:gd name="connsiteY68" fmla="*/ 925698 h 1290573"/>
              <a:gd name="connsiteX69" fmla="*/ 259275 w 954353"/>
              <a:gd name="connsiteY69" fmla="*/ 923991 h 1290573"/>
              <a:gd name="connsiteX70" fmla="*/ 208262 w 954353"/>
              <a:gd name="connsiteY70" fmla="*/ 886061 h 1290573"/>
              <a:gd name="connsiteX71" fmla="*/ 176148 w 954353"/>
              <a:gd name="connsiteY71" fmla="*/ 833529 h 1290573"/>
              <a:gd name="connsiteX72" fmla="*/ 154144 w 954353"/>
              <a:gd name="connsiteY72" fmla="*/ 769961 h 1290573"/>
              <a:gd name="connsiteX73" fmla="*/ 170300 w 954353"/>
              <a:gd name="connsiteY73" fmla="*/ 709227 h 1290573"/>
              <a:gd name="connsiteX74" fmla="*/ 132978 w 954353"/>
              <a:gd name="connsiteY74" fmla="*/ 668173 h 1290573"/>
              <a:gd name="connsiteX75" fmla="*/ 178593 w 954353"/>
              <a:gd name="connsiteY75" fmla="*/ 576813 h 1290573"/>
              <a:gd name="connsiteX76" fmla="*/ 170300 w 954353"/>
              <a:gd name="connsiteY76" fmla="*/ 526347 h 1290573"/>
              <a:gd name="connsiteX77" fmla="*/ 203891 w 954353"/>
              <a:gd name="connsiteY77" fmla="*/ 455435 h 1290573"/>
              <a:gd name="connsiteX78" fmla="*/ 211355 w 954353"/>
              <a:gd name="connsiteY78" fmla="*/ 365861 h 1290573"/>
              <a:gd name="connsiteX79" fmla="*/ 159034 w 954353"/>
              <a:gd name="connsiteY79" fmla="*/ 327431 h 1290573"/>
              <a:gd name="connsiteX80" fmla="*/ 95655 w 954353"/>
              <a:gd name="connsiteY80" fmla="*/ 324806 h 1290573"/>
              <a:gd name="connsiteX81" fmla="*/ 6082 w 954353"/>
              <a:gd name="connsiteY81" fmla="*/ 197910 h 1290573"/>
              <a:gd name="connsiteX82" fmla="*/ 21011 w 954353"/>
              <a:gd name="connsiteY82" fmla="*/ 37423 h 1290573"/>
              <a:gd name="connsiteX83" fmla="*/ 125513 w 954353"/>
              <a:gd name="connsiteY83" fmla="*/ 101 h 1290573"/>
              <a:gd name="connsiteX84" fmla="*/ 139474 w 954353"/>
              <a:gd name="connsiteY84" fmla="*/ 29151 h 1290573"/>
              <a:gd name="connsiteX85" fmla="*/ 185229 w 954353"/>
              <a:gd name="connsiteY85" fmla="*/ 104604 h 1290573"/>
              <a:gd name="connsiteX0" fmla="*/ 185229 w 954353"/>
              <a:gd name="connsiteY0" fmla="*/ 104604 h 1290573"/>
              <a:gd name="connsiteX1" fmla="*/ 323322 w 954353"/>
              <a:gd name="connsiteY1" fmla="*/ 149391 h 1290573"/>
              <a:gd name="connsiteX2" fmla="*/ 360645 w 954353"/>
              <a:gd name="connsiteY2" fmla="*/ 134462 h 1290573"/>
              <a:gd name="connsiteX3" fmla="*/ 374187 w 954353"/>
              <a:gd name="connsiteY3" fmla="*/ 146507 h 1290573"/>
              <a:gd name="connsiteX4" fmla="*/ 397967 w 954353"/>
              <a:gd name="connsiteY4" fmla="*/ 126997 h 1290573"/>
              <a:gd name="connsiteX5" fmla="*/ 420640 w 954353"/>
              <a:gd name="connsiteY5" fmla="*/ 112278 h 1290573"/>
              <a:gd name="connsiteX6" fmla="*/ 416628 w 954353"/>
              <a:gd name="connsiteY6" fmla="*/ 85943 h 1290573"/>
              <a:gd name="connsiteX7" fmla="*/ 437755 w 954353"/>
              <a:gd name="connsiteY7" fmla="*/ 65824 h 1290573"/>
              <a:gd name="connsiteX8" fmla="*/ 446486 w 954353"/>
              <a:gd name="connsiteY8" fmla="*/ 33691 h 1290573"/>
              <a:gd name="connsiteX9" fmla="*/ 484208 w 954353"/>
              <a:gd name="connsiteY9" fmla="*/ 70714 h 1290573"/>
              <a:gd name="connsiteX10" fmla="*/ 461415 w 954353"/>
              <a:gd name="connsiteY10" fmla="*/ 112068 h 1290573"/>
              <a:gd name="connsiteX11" fmla="*/ 491273 w 954353"/>
              <a:gd name="connsiteY11" fmla="*/ 119533 h 1290573"/>
              <a:gd name="connsiteX12" fmla="*/ 532328 w 954353"/>
              <a:gd name="connsiteY12" fmla="*/ 156855 h 1290573"/>
              <a:gd name="connsiteX13" fmla="*/ 577115 w 954353"/>
              <a:gd name="connsiteY13" fmla="*/ 145658 h 1290573"/>
              <a:gd name="connsiteX14" fmla="*/ 603241 w 954353"/>
              <a:gd name="connsiteY14" fmla="*/ 175516 h 1290573"/>
              <a:gd name="connsiteX15" fmla="*/ 629366 w 954353"/>
              <a:gd name="connsiteY15" fmla="*/ 160587 h 1290573"/>
              <a:gd name="connsiteX16" fmla="*/ 651760 w 954353"/>
              <a:gd name="connsiteY16" fmla="*/ 179249 h 1290573"/>
              <a:gd name="connsiteX17" fmla="*/ 704251 w 954353"/>
              <a:gd name="connsiteY17" fmla="*/ 207630 h 1290573"/>
              <a:gd name="connsiteX18" fmla="*/ 759995 w 954353"/>
              <a:gd name="connsiteY18" fmla="*/ 197910 h 1290573"/>
              <a:gd name="connsiteX19" fmla="*/ 763727 w 954353"/>
              <a:gd name="connsiteY19" fmla="*/ 220303 h 1290573"/>
              <a:gd name="connsiteX20" fmla="*/ 760484 w 954353"/>
              <a:gd name="connsiteY20" fmla="*/ 261418 h 1290573"/>
              <a:gd name="connsiteX21" fmla="*/ 716475 w 954353"/>
              <a:gd name="connsiteY21" fmla="*/ 278532 h 1290573"/>
              <a:gd name="connsiteX22" fmla="*/ 704011 w 954353"/>
              <a:gd name="connsiteY22" fmla="*/ 294948 h 1290573"/>
              <a:gd name="connsiteX23" fmla="*/ 704011 w 954353"/>
              <a:gd name="connsiteY23" fmla="*/ 294948 h 1290573"/>
              <a:gd name="connsiteX24" fmla="*/ 718940 w 954353"/>
              <a:gd name="connsiteY24" fmla="*/ 317342 h 1290573"/>
              <a:gd name="connsiteX25" fmla="*/ 759995 w 954353"/>
              <a:gd name="connsiteY25" fmla="*/ 354664 h 1290573"/>
              <a:gd name="connsiteX26" fmla="*/ 737602 w 954353"/>
              <a:gd name="connsiteY26" fmla="*/ 373325 h 1290573"/>
              <a:gd name="connsiteX27" fmla="*/ 767459 w 954353"/>
              <a:gd name="connsiteY27" fmla="*/ 418112 h 1290573"/>
              <a:gd name="connsiteX28" fmla="*/ 793585 w 954353"/>
              <a:gd name="connsiteY28" fmla="*/ 403183 h 1290573"/>
              <a:gd name="connsiteX29" fmla="*/ 843611 w 954353"/>
              <a:gd name="connsiteY29" fmla="*/ 452122 h 1290573"/>
              <a:gd name="connsiteX30" fmla="*/ 857033 w 954353"/>
              <a:gd name="connsiteY30" fmla="*/ 518883 h 1290573"/>
              <a:gd name="connsiteX31" fmla="*/ 833832 w 954353"/>
              <a:gd name="connsiteY31" fmla="*/ 552363 h 1290573"/>
              <a:gd name="connsiteX32" fmla="*/ 774924 w 954353"/>
              <a:gd name="connsiteY32" fmla="*/ 552473 h 1290573"/>
              <a:gd name="connsiteX33" fmla="*/ 752531 w 954353"/>
              <a:gd name="connsiteY33" fmla="*/ 571134 h 1290573"/>
              <a:gd name="connsiteX34" fmla="*/ 782388 w 954353"/>
              <a:gd name="connsiteY34" fmla="*/ 615921 h 1290573"/>
              <a:gd name="connsiteX35" fmla="*/ 797317 w 954353"/>
              <a:gd name="connsiteY35" fmla="*/ 668173 h 1290573"/>
              <a:gd name="connsiteX36" fmla="*/ 812246 w 954353"/>
              <a:gd name="connsiteY36" fmla="*/ 686834 h 1290573"/>
              <a:gd name="connsiteX37" fmla="*/ 748259 w 954353"/>
              <a:gd name="connsiteY37" fmla="*/ 691724 h 1290573"/>
              <a:gd name="connsiteX38" fmla="*/ 718940 w 954353"/>
              <a:gd name="connsiteY38" fmla="*/ 735353 h 1290573"/>
              <a:gd name="connsiteX39" fmla="*/ 714031 w 954353"/>
              <a:gd name="connsiteY39" fmla="*/ 835974 h 1290573"/>
              <a:gd name="connsiteX40" fmla="*/ 681618 w 954353"/>
              <a:gd name="connsiteY40" fmla="*/ 936894 h 1290573"/>
              <a:gd name="connsiteX41" fmla="*/ 718920 w 954353"/>
              <a:gd name="connsiteY41" fmla="*/ 941106 h 1290573"/>
              <a:gd name="connsiteX42" fmla="*/ 748798 w 954353"/>
              <a:gd name="connsiteY42" fmla="*/ 966752 h 1290573"/>
              <a:gd name="connsiteX43" fmla="*/ 787378 w 954353"/>
              <a:gd name="connsiteY43" fmla="*/ 963110 h 1290573"/>
              <a:gd name="connsiteX44" fmla="*/ 794713 w 954353"/>
              <a:gd name="connsiteY44" fmla="*/ 985114 h 1290573"/>
              <a:gd name="connsiteX45" fmla="*/ 828942 w 954353"/>
              <a:gd name="connsiteY45" fmla="*/ 1012008 h 1290573"/>
              <a:gd name="connsiteX46" fmla="*/ 886891 w 954353"/>
              <a:gd name="connsiteY46" fmla="*/ 1030201 h 1290573"/>
              <a:gd name="connsiteX47" fmla="*/ 954072 w 954353"/>
              <a:gd name="connsiteY47" fmla="*/ 1045130 h 1290573"/>
              <a:gd name="connsiteX48" fmla="*/ 909624 w 954353"/>
              <a:gd name="connsiteY48" fmla="*/ 1065797 h 1290573"/>
              <a:gd name="connsiteX49" fmla="*/ 877840 w 954353"/>
              <a:gd name="connsiteY49" fmla="*/ 1097581 h 1290573"/>
              <a:gd name="connsiteX50" fmla="*/ 816717 w 954353"/>
              <a:gd name="connsiteY50" fmla="*/ 1102470 h 1290573"/>
              <a:gd name="connsiteX51" fmla="*/ 771192 w 954353"/>
              <a:gd name="connsiteY51" fmla="*/ 1119774 h 1290573"/>
              <a:gd name="connsiteX52" fmla="*/ 763727 w 954353"/>
              <a:gd name="connsiteY52" fmla="*/ 1119774 h 1290573"/>
              <a:gd name="connsiteX53" fmla="*/ 762929 w 954353"/>
              <a:gd name="connsiteY53" fmla="*/ 1188043 h 1290573"/>
              <a:gd name="connsiteX54" fmla="*/ 771192 w 954353"/>
              <a:gd name="connsiteY54" fmla="*/ 1213081 h 1290573"/>
              <a:gd name="connsiteX55" fmla="*/ 736035 w 954353"/>
              <a:gd name="connsiteY55" fmla="*/ 1232051 h 1290573"/>
              <a:gd name="connsiteX56" fmla="*/ 666949 w 954353"/>
              <a:gd name="connsiteY56" fmla="*/ 1219387 h 1290573"/>
              <a:gd name="connsiteX57" fmla="*/ 646611 w 954353"/>
              <a:gd name="connsiteY57" fmla="*/ 1272537 h 1290573"/>
              <a:gd name="connsiteX58" fmla="*/ 622929 w 954353"/>
              <a:gd name="connsiteY58" fmla="*/ 1290300 h 1290573"/>
              <a:gd name="connsiteX59" fmla="*/ 613789 w 954353"/>
              <a:gd name="connsiteY59" fmla="*/ 1261390 h 1290573"/>
              <a:gd name="connsiteX60" fmla="*/ 560769 w 954353"/>
              <a:gd name="connsiteY60" fmla="*/ 1202143 h 1290573"/>
              <a:gd name="connsiteX61" fmla="*/ 472742 w 954353"/>
              <a:gd name="connsiteY61" fmla="*/ 1153625 h 1290573"/>
              <a:gd name="connsiteX62" fmla="*/ 432067 w 954353"/>
              <a:gd name="connsiteY62" fmla="*/ 1123896 h 1290573"/>
              <a:gd name="connsiteX63" fmla="*/ 423085 w 954353"/>
              <a:gd name="connsiteY63" fmla="*/ 1095136 h 1290573"/>
              <a:gd name="connsiteX64" fmla="*/ 379306 w 954353"/>
              <a:gd name="connsiteY64" fmla="*/ 1060058 h 1290573"/>
              <a:gd name="connsiteX65" fmla="*/ 379306 w 954353"/>
              <a:gd name="connsiteY65" fmla="*/ 1022736 h 1290573"/>
              <a:gd name="connsiteX66" fmla="*/ 352182 w 954353"/>
              <a:gd name="connsiteY66" fmla="*/ 997339 h 1290573"/>
              <a:gd name="connsiteX67" fmla="*/ 312126 w 954353"/>
              <a:gd name="connsiteY67" fmla="*/ 1007807 h 1290573"/>
              <a:gd name="connsiteX68" fmla="*/ 278535 w 954353"/>
              <a:gd name="connsiteY68" fmla="*/ 925698 h 1290573"/>
              <a:gd name="connsiteX69" fmla="*/ 259275 w 954353"/>
              <a:gd name="connsiteY69" fmla="*/ 923991 h 1290573"/>
              <a:gd name="connsiteX70" fmla="*/ 208262 w 954353"/>
              <a:gd name="connsiteY70" fmla="*/ 886061 h 1290573"/>
              <a:gd name="connsiteX71" fmla="*/ 176148 w 954353"/>
              <a:gd name="connsiteY71" fmla="*/ 833529 h 1290573"/>
              <a:gd name="connsiteX72" fmla="*/ 154144 w 954353"/>
              <a:gd name="connsiteY72" fmla="*/ 769961 h 1290573"/>
              <a:gd name="connsiteX73" fmla="*/ 170300 w 954353"/>
              <a:gd name="connsiteY73" fmla="*/ 709227 h 1290573"/>
              <a:gd name="connsiteX74" fmla="*/ 132978 w 954353"/>
              <a:gd name="connsiteY74" fmla="*/ 668173 h 1290573"/>
              <a:gd name="connsiteX75" fmla="*/ 178593 w 954353"/>
              <a:gd name="connsiteY75" fmla="*/ 576813 h 1290573"/>
              <a:gd name="connsiteX76" fmla="*/ 170300 w 954353"/>
              <a:gd name="connsiteY76" fmla="*/ 526347 h 1290573"/>
              <a:gd name="connsiteX77" fmla="*/ 203891 w 954353"/>
              <a:gd name="connsiteY77" fmla="*/ 455435 h 1290573"/>
              <a:gd name="connsiteX78" fmla="*/ 211355 w 954353"/>
              <a:gd name="connsiteY78" fmla="*/ 365861 h 1290573"/>
              <a:gd name="connsiteX79" fmla="*/ 159034 w 954353"/>
              <a:gd name="connsiteY79" fmla="*/ 327431 h 1290573"/>
              <a:gd name="connsiteX80" fmla="*/ 95655 w 954353"/>
              <a:gd name="connsiteY80" fmla="*/ 324806 h 1290573"/>
              <a:gd name="connsiteX81" fmla="*/ 6082 w 954353"/>
              <a:gd name="connsiteY81" fmla="*/ 197910 h 1290573"/>
              <a:gd name="connsiteX82" fmla="*/ 21011 w 954353"/>
              <a:gd name="connsiteY82" fmla="*/ 37423 h 1290573"/>
              <a:gd name="connsiteX83" fmla="*/ 125513 w 954353"/>
              <a:gd name="connsiteY83" fmla="*/ 101 h 1290573"/>
              <a:gd name="connsiteX84" fmla="*/ 139474 w 954353"/>
              <a:gd name="connsiteY84" fmla="*/ 29151 h 1290573"/>
              <a:gd name="connsiteX85" fmla="*/ 185229 w 954353"/>
              <a:gd name="connsiteY85" fmla="*/ 104604 h 1290573"/>
              <a:gd name="connsiteX0" fmla="*/ 185229 w 954353"/>
              <a:gd name="connsiteY0" fmla="*/ 104604 h 1290573"/>
              <a:gd name="connsiteX1" fmla="*/ 323322 w 954353"/>
              <a:gd name="connsiteY1" fmla="*/ 149391 h 1290573"/>
              <a:gd name="connsiteX2" fmla="*/ 360645 w 954353"/>
              <a:gd name="connsiteY2" fmla="*/ 134462 h 1290573"/>
              <a:gd name="connsiteX3" fmla="*/ 374187 w 954353"/>
              <a:gd name="connsiteY3" fmla="*/ 146507 h 1290573"/>
              <a:gd name="connsiteX4" fmla="*/ 397967 w 954353"/>
              <a:gd name="connsiteY4" fmla="*/ 126997 h 1290573"/>
              <a:gd name="connsiteX5" fmla="*/ 420640 w 954353"/>
              <a:gd name="connsiteY5" fmla="*/ 112278 h 1290573"/>
              <a:gd name="connsiteX6" fmla="*/ 416628 w 954353"/>
              <a:gd name="connsiteY6" fmla="*/ 85943 h 1290573"/>
              <a:gd name="connsiteX7" fmla="*/ 437755 w 954353"/>
              <a:gd name="connsiteY7" fmla="*/ 65824 h 1290573"/>
              <a:gd name="connsiteX8" fmla="*/ 446486 w 954353"/>
              <a:gd name="connsiteY8" fmla="*/ 33691 h 1290573"/>
              <a:gd name="connsiteX9" fmla="*/ 484208 w 954353"/>
              <a:gd name="connsiteY9" fmla="*/ 70714 h 1290573"/>
              <a:gd name="connsiteX10" fmla="*/ 461415 w 954353"/>
              <a:gd name="connsiteY10" fmla="*/ 112068 h 1290573"/>
              <a:gd name="connsiteX11" fmla="*/ 491273 w 954353"/>
              <a:gd name="connsiteY11" fmla="*/ 119533 h 1290573"/>
              <a:gd name="connsiteX12" fmla="*/ 532328 w 954353"/>
              <a:gd name="connsiteY12" fmla="*/ 156855 h 1290573"/>
              <a:gd name="connsiteX13" fmla="*/ 577115 w 954353"/>
              <a:gd name="connsiteY13" fmla="*/ 145658 h 1290573"/>
              <a:gd name="connsiteX14" fmla="*/ 603241 w 954353"/>
              <a:gd name="connsiteY14" fmla="*/ 175516 h 1290573"/>
              <a:gd name="connsiteX15" fmla="*/ 629366 w 954353"/>
              <a:gd name="connsiteY15" fmla="*/ 160587 h 1290573"/>
              <a:gd name="connsiteX16" fmla="*/ 651760 w 954353"/>
              <a:gd name="connsiteY16" fmla="*/ 179249 h 1290573"/>
              <a:gd name="connsiteX17" fmla="*/ 704251 w 954353"/>
              <a:gd name="connsiteY17" fmla="*/ 207630 h 1290573"/>
              <a:gd name="connsiteX18" fmla="*/ 759995 w 954353"/>
              <a:gd name="connsiteY18" fmla="*/ 197910 h 1290573"/>
              <a:gd name="connsiteX19" fmla="*/ 763727 w 954353"/>
              <a:gd name="connsiteY19" fmla="*/ 220303 h 1290573"/>
              <a:gd name="connsiteX20" fmla="*/ 760484 w 954353"/>
              <a:gd name="connsiteY20" fmla="*/ 261418 h 1290573"/>
              <a:gd name="connsiteX21" fmla="*/ 716475 w 954353"/>
              <a:gd name="connsiteY21" fmla="*/ 278532 h 1290573"/>
              <a:gd name="connsiteX22" fmla="*/ 704011 w 954353"/>
              <a:gd name="connsiteY22" fmla="*/ 294948 h 1290573"/>
              <a:gd name="connsiteX23" fmla="*/ 704011 w 954353"/>
              <a:gd name="connsiteY23" fmla="*/ 294948 h 1290573"/>
              <a:gd name="connsiteX24" fmla="*/ 718940 w 954353"/>
              <a:gd name="connsiteY24" fmla="*/ 317342 h 1290573"/>
              <a:gd name="connsiteX25" fmla="*/ 759995 w 954353"/>
              <a:gd name="connsiteY25" fmla="*/ 354664 h 1290573"/>
              <a:gd name="connsiteX26" fmla="*/ 737602 w 954353"/>
              <a:gd name="connsiteY26" fmla="*/ 373325 h 1290573"/>
              <a:gd name="connsiteX27" fmla="*/ 767459 w 954353"/>
              <a:gd name="connsiteY27" fmla="*/ 418112 h 1290573"/>
              <a:gd name="connsiteX28" fmla="*/ 793585 w 954353"/>
              <a:gd name="connsiteY28" fmla="*/ 403183 h 1290573"/>
              <a:gd name="connsiteX29" fmla="*/ 843611 w 954353"/>
              <a:gd name="connsiteY29" fmla="*/ 452122 h 1290573"/>
              <a:gd name="connsiteX30" fmla="*/ 857033 w 954353"/>
              <a:gd name="connsiteY30" fmla="*/ 518883 h 1290573"/>
              <a:gd name="connsiteX31" fmla="*/ 833832 w 954353"/>
              <a:gd name="connsiteY31" fmla="*/ 552363 h 1290573"/>
              <a:gd name="connsiteX32" fmla="*/ 774924 w 954353"/>
              <a:gd name="connsiteY32" fmla="*/ 552473 h 1290573"/>
              <a:gd name="connsiteX33" fmla="*/ 752531 w 954353"/>
              <a:gd name="connsiteY33" fmla="*/ 571134 h 1290573"/>
              <a:gd name="connsiteX34" fmla="*/ 782388 w 954353"/>
              <a:gd name="connsiteY34" fmla="*/ 615921 h 1290573"/>
              <a:gd name="connsiteX35" fmla="*/ 797317 w 954353"/>
              <a:gd name="connsiteY35" fmla="*/ 668173 h 1290573"/>
              <a:gd name="connsiteX36" fmla="*/ 812246 w 954353"/>
              <a:gd name="connsiteY36" fmla="*/ 686834 h 1290573"/>
              <a:gd name="connsiteX37" fmla="*/ 748259 w 954353"/>
              <a:gd name="connsiteY37" fmla="*/ 691724 h 1290573"/>
              <a:gd name="connsiteX38" fmla="*/ 718940 w 954353"/>
              <a:gd name="connsiteY38" fmla="*/ 735353 h 1290573"/>
              <a:gd name="connsiteX39" fmla="*/ 714031 w 954353"/>
              <a:gd name="connsiteY39" fmla="*/ 835974 h 1290573"/>
              <a:gd name="connsiteX40" fmla="*/ 681618 w 954353"/>
              <a:gd name="connsiteY40" fmla="*/ 936894 h 1290573"/>
              <a:gd name="connsiteX41" fmla="*/ 718920 w 954353"/>
              <a:gd name="connsiteY41" fmla="*/ 941106 h 1290573"/>
              <a:gd name="connsiteX42" fmla="*/ 748798 w 954353"/>
              <a:gd name="connsiteY42" fmla="*/ 966752 h 1290573"/>
              <a:gd name="connsiteX43" fmla="*/ 787378 w 954353"/>
              <a:gd name="connsiteY43" fmla="*/ 963110 h 1290573"/>
              <a:gd name="connsiteX44" fmla="*/ 794713 w 954353"/>
              <a:gd name="connsiteY44" fmla="*/ 985114 h 1290573"/>
              <a:gd name="connsiteX45" fmla="*/ 828942 w 954353"/>
              <a:gd name="connsiteY45" fmla="*/ 1012008 h 1290573"/>
              <a:gd name="connsiteX46" fmla="*/ 886891 w 954353"/>
              <a:gd name="connsiteY46" fmla="*/ 1030201 h 1290573"/>
              <a:gd name="connsiteX47" fmla="*/ 954072 w 954353"/>
              <a:gd name="connsiteY47" fmla="*/ 1045130 h 1290573"/>
              <a:gd name="connsiteX48" fmla="*/ 909624 w 954353"/>
              <a:gd name="connsiteY48" fmla="*/ 1065797 h 1290573"/>
              <a:gd name="connsiteX49" fmla="*/ 877840 w 954353"/>
              <a:gd name="connsiteY49" fmla="*/ 1097581 h 1290573"/>
              <a:gd name="connsiteX50" fmla="*/ 816717 w 954353"/>
              <a:gd name="connsiteY50" fmla="*/ 1102470 h 1290573"/>
              <a:gd name="connsiteX51" fmla="*/ 771192 w 954353"/>
              <a:gd name="connsiteY51" fmla="*/ 1119774 h 1290573"/>
              <a:gd name="connsiteX52" fmla="*/ 763727 w 954353"/>
              <a:gd name="connsiteY52" fmla="*/ 1119774 h 1290573"/>
              <a:gd name="connsiteX53" fmla="*/ 762929 w 954353"/>
              <a:gd name="connsiteY53" fmla="*/ 1188043 h 1290573"/>
              <a:gd name="connsiteX54" fmla="*/ 771192 w 954353"/>
              <a:gd name="connsiteY54" fmla="*/ 1213081 h 1290573"/>
              <a:gd name="connsiteX55" fmla="*/ 736035 w 954353"/>
              <a:gd name="connsiteY55" fmla="*/ 1232051 h 1290573"/>
              <a:gd name="connsiteX56" fmla="*/ 666949 w 954353"/>
              <a:gd name="connsiteY56" fmla="*/ 1219387 h 1290573"/>
              <a:gd name="connsiteX57" fmla="*/ 646611 w 954353"/>
              <a:gd name="connsiteY57" fmla="*/ 1272537 h 1290573"/>
              <a:gd name="connsiteX58" fmla="*/ 622929 w 954353"/>
              <a:gd name="connsiteY58" fmla="*/ 1290300 h 1290573"/>
              <a:gd name="connsiteX59" fmla="*/ 613789 w 954353"/>
              <a:gd name="connsiteY59" fmla="*/ 1261390 h 1290573"/>
              <a:gd name="connsiteX60" fmla="*/ 560769 w 954353"/>
              <a:gd name="connsiteY60" fmla="*/ 1202143 h 1290573"/>
              <a:gd name="connsiteX61" fmla="*/ 472742 w 954353"/>
              <a:gd name="connsiteY61" fmla="*/ 1153625 h 1290573"/>
              <a:gd name="connsiteX62" fmla="*/ 432067 w 954353"/>
              <a:gd name="connsiteY62" fmla="*/ 1123896 h 1290573"/>
              <a:gd name="connsiteX63" fmla="*/ 423085 w 954353"/>
              <a:gd name="connsiteY63" fmla="*/ 1095136 h 1290573"/>
              <a:gd name="connsiteX64" fmla="*/ 379306 w 954353"/>
              <a:gd name="connsiteY64" fmla="*/ 1060058 h 1290573"/>
              <a:gd name="connsiteX65" fmla="*/ 379306 w 954353"/>
              <a:gd name="connsiteY65" fmla="*/ 1022736 h 1290573"/>
              <a:gd name="connsiteX66" fmla="*/ 352182 w 954353"/>
              <a:gd name="connsiteY66" fmla="*/ 997339 h 1290573"/>
              <a:gd name="connsiteX67" fmla="*/ 312126 w 954353"/>
              <a:gd name="connsiteY67" fmla="*/ 1007807 h 1290573"/>
              <a:gd name="connsiteX68" fmla="*/ 278535 w 954353"/>
              <a:gd name="connsiteY68" fmla="*/ 925698 h 1290573"/>
              <a:gd name="connsiteX69" fmla="*/ 259275 w 954353"/>
              <a:gd name="connsiteY69" fmla="*/ 923991 h 1290573"/>
              <a:gd name="connsiteX70" fmla="*/ 208262 w 954353"/>
              <a:gd name="connsiteY70" fmla="*/ 886061 h 1290573"/>
              <a:gd name="connsiteX71" fmla="*/ 171258 w 954353"/>
              <a:gd name="connsiteY71" fmla="*/ 848199 h 1290573"/>
              <a:gd name="connsiteX72" fmla="*/ 154144 w 954353"/>
              <a:gd name="connsiteY72" fmla="*/ 769961 h 1290573"/>
              <a:gd name="connsiteX73" fmla="*/ 170300 w 954353"/>
              <a:gd name="connsiteY73" fmla="*/ 709227 h 1290573"/>
              <a:gd name="connsiteX74" fmla="*/ 132978 w 954353"/>
              <a:gd name="connsiteY74" fmla="*/ 668173 h 1290573"/>
              <a:gd name="connsiteX75" fmla="*/ 178593 w 954353"/>
              <a:gd name="connsiteY75" fmla="*/ 576813 h 1290573"/>
              <a:gd name="connsiteX76" fmla="*/ 170300 w 954353"/>
              <a:gd name="connsiteY76" fmla="*/ 526347 h 1290573"/>
              <a:gd name="connsiteX77" fmla="*/ 203891 w 954353"/>
              <a:gd name="connsiteY77" fmla="*/ 455435 h 1290573"/>
              <a:gd name="connsiteX78" fmla="*/ 211355 w 954353"/>
              <a:gd name="connsiteY78" fmla="*/ 365861 h 1290573"/>
              <a:gd name="connsiteX79" fmla="*/ 159034 w 954353"/>
              <a:gd name="connsiteY79" fmla="*/ 327431 h 1290573"/>
              <a:gd name="connsiteX80" fmla="*/ 95655 w 954353"/>
              <a:gd name="connsiteY80" fmla="*/ 324806 h 1290573"/>
              <a:gd name="connsiteX81" fmla="*/ 6082 w 954353"/>
              <a:gd name="connsiteY81" fmla="*/ 197910 h 1290573"/>
              <a:gd name="connsiteX82" fmla="*/ 21011 w 954353"/>
              <a:gd name="connsiteY82" fmla="*/ 37423 h 1290573"/>
              <a:gd name="connsiteX83" fmla="*/ 125513 w 954353"/>
              <a:gd name="connsiteY83" fmla="*/ 101 h 1290573"/>
              <a:gd name="connsiteX84" fmla="*/ 139474 w 954353"/>
              <a:gd name="connsiteY84" fmla="*/ 29151 h 1290573"/>
              <a:gd name="connsiteX85" fmla="*/ 185229 w 954353"/>
              <a:gd name="connsiteY85" fmla="*/ 104604 h 1290573"/>
              <a:gd name="connsiteX0" fmla="*/ 185229 w 954353"/>
              <a:gd name="connsiteY0" fmla="*/ 104604 h 1290573"/>
              <a:gd name="connsiteX1" fmla="*/ 323322 w 954353"/>
              <a:gd name="connsiteY1" fmla="*/ 149391 h 1290573"/>
              <a:gd name="connsiteX2" fmla="*/ 360645 w 954353"/>
              <a:gd name="connsiteY2" fmla="*/ 134462 h 1290573"/>
              <a:gd name="connsiteX3" fmla="*/ 374187 w 954353"/>
              <a:gd name="connsiteY3" fmla="*/ 146507 h 1290573"/>
              <a:gd name="connsiteX4" fmla="*/ 397967 w 954353"/>
              <a:gd name="connsiteY4" fmla="*/ 126997 h 1290573"/>
              <a:gd name="connsiteX5" fmla="*/ 420640 w 954353"/>
              <a:gd name="connsiteY5" fmla="*/ 112278 h 1290573"/>
              <a:gd name="connsiteX6" fmla="*/ 416628 w 954353"/>
              <a:gd name="connsiteY6" fmla="*/ 85943 h 1290573"/>
              <a:gd name="connsiteX7" fmla="*/ 437755 w 954353"/>
              <a:gd name="connsiteY7" fmla="*/ 65824 h 1290573"/>
              <a:gd name="connsiteX8" fmla="*/ 446486 w 954353"/>
              <a:gd name="connsiteY8" fmla="*/ 33691 h 1290573"/>
              <a:gd name="connsiteX9" fmla="*/ 484208 w 954353"/>
              <a:gd name="connsiteY9" fmla="*/ 70714 h 1290573"/>
              <a:gd name="connsiteX10" fmla="*/ 461415 w 954353"/>
              <a:gd name="connsiteY10" fmla="*/ 112068 h 1290573"/>
              <a:gd name="connsiteX11" fmla="*/ 491273 w 954353"/>
              <a:gd name="connsiteY11" fmla="*/ 119533 h 1290573"/>
              <a:gd name="connsiteX12" fmla="*/ 532328 w 954353"/>
              <a:gd name="connsiteY12" fmla="*/ 156855 h 1290573"/>
              <a:gd name="connsiteX13" fmla="*/ 577115 w 954353"/>
              <a:gd name="connsiteY13" fmla="*/ 145658 h 1290573"/>
              <a:gd name="connsiteX14" fmla="*/ 603241 w 954353"/>
              <a:gd name="connsiteY14" fmla="*/ 175516 h 1290573"/>
              <a:gd name="connsiteX15" fmla="*/ 629366 w 954353"/>
              <a:gd name="connsiteY15" fmla="*/ 160587 h 1290573"/>
              <a:gd name="connsiteX16" fmla="*/ 651760 w 954353"/>
              <a:gd name="connsiteY16" fmla="*/ 179249 h 1290573"/>
              <a:gd name="connsiteX17" fmla="*/ 704251 w 954353"/>
              <a:gd name="connsiteY17" fmla="*/ 207630 h 1290573"/>
              <a:gd name="connsiteX18" fmla="*/ 759995 w 954353"/>
              <a:gd name="connsiteY18" fmla="*/ 197910 h 1290573"/>
              <a:gd name="connsiteX19" fmla="*/ 763727 w 954353"/>
              <a:gd name="connsiteY19" fmla="*/ 220303 h 1290573"/>
              <a:gd name="connsiteX20" fmla="*/ 760484 w 954353"/>
              <a:gd name="connsiteY20" fmla="*/ 261418 h 1290573"/>
              <a:gd name="connsiteX21" fmla="*/ 716475 w 954353"/>
              <a:gd name="connsiteY21" fmla="*/ 278532 h 1290573"/>
              <a:gd name="connsiteX22" fmla="*/ 704011 w 954353"/>
              <a:gd name="connsiteY22" fmla="*/ 294948 h 1290573"/>
              <a:gd name="connsiteX23" fmla="*/ 704011 w 954353"/>
              <a:gd name="connsiteY23" fmla="*/ 294948 h 1290573"/>
              <a:gd name="connsiteX24" fmla="*/ 718940 w 954353"/>
              <a:gd name="connsiteY24" fmla="*/ 317342 h 1290573"/>
              <a:gd name="connsiteX25" fmla="*/ 759995 w 954353"/>
              <a:gd name="connsiteY25" fmla="*/ 354664 h 1290573"/>
              <a:gd name="connsiteX26" fmla="*/ 737602 w 954353"/>
              <a:gd name="connsiteY26" fmla="*/ 373325 h 1290573"/>
              <a:gd name="connsiteX27" fmla="*/ 767459 w 954353"/>
              <a:gd name="connsiteY27" fmla="*/ 418112 h 1290573"/>
              <a:gd name="connsiteX28" fmla="*/ 793585 w 954353"/>
              <a:gd name="connsiteY28" fmla="*/ 403183 h 1290573"/>
              <a:gd name="connsiteX29" fmla="*/ 843611 w 954353"/>
              <a:gd name="connsiteY29" fmla="*/ 452122 h 1290573"/>
              <a:gd name="connsiteX30" fmla="*/ 857033 w 954353"/>
              <a:gd name="connsiteY30" fmla="*/ 518883 h 1290573"/>
              <a:gd name="connsiteX31" fmla="*/ 833832 w 954353"/>
              <a:gd name="connsiteY31" fmla="*/ 552363 h 1290573"/>
              <a:gd name="connsiteX32" fmla="*/ 774924 w 954353"/>
              <a:gd name="connsiteY32" fmla="*/ 552473 h 1290573"/>
              <a:gd name="connsiteX33" fmla="*/ 752531 w 954353"/>
              <a:gd name="connsiteY33" fmla="*/ 571134 h 1290573"/>
              <a:gd name="connsiteX34" fmla="*/ 782388 w 954353"/>
              <a:gd name="connsiteY34" fmla="*/ 615921 h 1290573"/>
              <a:gd name="connsiteX35" fmla="*/ 797317 w 954353"/>
              <a:gd name="connsiteY35" fmla="*/ 668173 h 1290573"/>
              <a:gd name="connsiteX36" fmla="*/ 812246 w 954353"/>
              <a:gd name="connsiteY36" fmla="*/ 686834 h 1290573"/>
              <a:gd name="connsiteX37" fmla="*/ 748259 w 954353"/>
              <a:gd name="connsiteY37" fmla="*/ 691724 h 1290573"/>
              <a:gd name="connsiteX38" fmla="*/ 718940 w 954353"/>
              <a:gd name="connsiteY38" fmla="*/ 735353 h 1290573"/>
              <a:gd name="connsiteX39" fmla="*/ 714031 w 954353"/>
              <a:gd name="connsiteY39" fmla="*/ 835974 h 1290573"/>
              <a:gd name="connsiteX40" fmla="*/ 681618 w 954353"/>
              <a:gd name="connsiteY40" fmla="*/ 936894 h 1290573"/>
              <a:gd name="connsiteX41" fmla="*/ 718920 w 954353"/>
              <a:gd name="connsiteY41" fmla="*/ 941106 h 1290573"/>
              <a:gd name="connsiteX42" fmla="*/ 748798 w 954353"/>
              <a:gd name="connsiteY42" fmla="*/ 966752 h 1290573"/>
              <a:gd name="connsiteX43" fmla="*/ 787378 w 954353"/>
              <a:gd name="connsiteY43" fmla="*/ 963110 h 1290573"/>
              <a:gd name="connsiteX44" fmla="*/ 794713 w 954353"/>
              <a:gd name="connsiteY44" fmla="*/ 985114 h 1290573"/>
              <a:gd name="connsiteX45" fmla="*/ 828942 w 954353"/>
              <a:gd name="connsiteY45" fmla="*/ 1012008 h 1290573"/>
              <a:gd name="connsiteX46" fmla="*/ 886891 w 954353"/>
              <a:gd name="connsiteY46" fmla="*/ 1030201 h 1290573"/>
              <a:gd name="connsiteX47" fmla="*/ 954072 w 954353"/>
              <a:gd name="connsiteY47" fmla="*/ 1045130 h 1290573"/>
              <a:gd name="connsiteX48" fmla="*/ 909624 w 954353"/>
              <a:gd name="connsiteY48" fmla="*/ 1065797 h 1290573"/>
              <a:gd name="connsiteX49" fmla="*/ 877840 w 954353"/>
              <a:gd name="connsiteY49" fmla="*/ 1097581 h 1290573"/>
              <a:gd name="connsiteX50" fmla="*/ 816717 w 954353"/>
              <a:gd name="connsiteY50" fmla="*/ 1102470 h 1290573"/>
              <a:gd name="connsiteX51" fmla="*/ 771192 w 954353"/>
              <a:gd name="connsiteY51" fmla="*/ 1119774 h 1290573"/>
              <a:gd name="connsiteX52" fmla="*/ 763727 w 954353"/>
              <a:gd name="connsiteY52" fmla="*/ 1119774 h 1290573"/>
              <a:gd name="connsiteX53" fmla="*/ 762929 w 954353"/>
              <a:gd name="connsiteY53" fmla="*/ 1188043 h 1290573"/>
              <a:gd name="connsiteX54" fmla="*/ 771192 w 954353"/>
              <a:gd name="connsiteY54" fmla="*/ 1213081 h 1290573"/>
              <a:gd name="connsiteX55" fmla="*/ 736035 w 954353"/>
              <a:gd name="connsiteY55" fmla="*/ 1232051 h 1290573"/>
              <a:gd name="connsiteX56" fmla="*/ 666949 w 954353"/>
              <a:gd name="connsiteY56" fmla="*/ 1219387 h 1290573"/>
              <a:gd name="connsiteX57" fmla="*/ 646611 w 954353"/>
              <a:gd name="connsiteY57" fmla="*/ 1272537 h 1290573"/>
              <a:gd name="connsiteX58" fmla="*/ 622929 w 954353"/>
              <a:gd name="connsiteY58" fmla="*/ 1290300 h 1290573"/>
              <a:gd name="connsiteX59" fmla="*/ 613789 w 954353"/>
              <a:gd name="connsiteY59" fmla="*/ 1261390 h 1290573"/>
              <a:gd name="connsiteX60" fmla="*/ 560769 w 954353"/>
              <a:gd name="connsiteY60" fmla="*/ 1202143 h 1290573"/>
              <a:gd name="connsiteX61" fmla="*/ 472742 w 954353"/>
              <a:gd name="connsiteY61" fmla="*/ 1153625 h 1290573"/>
              <a:gd name="connsiteX62" fmla="*/ 432067 w 954353"/>
              <a:gd name="connsiteY62" fmla="*/ 1123896 h 1290573"/>
              <a:gd name="connsiteX63" fmla="*/ 423085 w 954353"/>
              <a:gd name="connsiteY63" fmla="*/ 1095136 h 1290573"/>
              <a:gd name="connsiteX64" fmla="*/ 379306 w 954353"/>
              <a:gd name="connsiteY64" fmla="*/ 1060058 h 1290573"/>
              <a:gd name="connsiteX65" fmla="*/ 379306 w 954353"/>
              <a:gd name="connsiteY65" fmla="*/ 1022736 h 1290573"/>
              <a:gd name="connsiteX66" fmla="*/ 352182 w 954353"/>
              <a:gd name="connsiteY66" fmla="*/ 997339 h 1290573"/>
              <a:gd name="connsiteX67" fmla="*/ 312126 w 954353"/>
              <a:gd name="connsiteY67" fmla="*/ 1007807 h 1290573"/>
              <a:gd name="connsiteX68" fmla="*/ 278535 w 954353"/>
              <a:gd name="connsiteY68" fmla="*/ 925698 h 1290573"/>
              <a:gd name="connsiteX69" fmla="*/ 249496 w 954353"/>
              <a:gd name="connsiteY69" fmla="*/ 945996 h 1290573"/>
              <a:gd name="connsiteX70" fmla="*/ 208262 w 954353"/>
              <a:gd name="connsiteY70" fmla="*/ 886061 h 1290573"/>
              <a:gd name="connsiteX71" fmla="*/ 171258 w 954353"/>
              <a:gd name="connsiteY71" fmla="*/ 848199 h 1290573"/>
              <a:gd name="connsiteX72" fmla="*/ 154144 w 954353"/>
              <a:gd name="connsiteY72" fmla="*/ 769961 h 1290573"/>
              <a:gd name="connsiteX73" fmla="*/ 170300 w 954353"/>
              <a:gd name="connsiteY73" fmla="*/ 709227 h 1290573"/>
              <a:gd name="connsiteX74" fmla="*/ 132978 w 954353"/>
              <a:gd name="connsiteY74" fmla="*/ 668173 h 1290573"/>
              <a:gd name="connsiteX75" fmla="*/ 178593 w 954353"/>
              <a:gd name="connsiteY75" fmla="*/ 576813 h 1290573"/>
              <a:gd name="connsiteX76" fmla="*/ 170300 w 954353"/>
              <a:gd name="connsiteY76" fmla="*/ 526347 h 1290573"/>
              <a:gd name="connsiteX77" fmla="*/ 203891 w 954353"/>
              <a:gd name="connsiteY77" fmla="*/ 455435 h 1290573"/>
              <a:gd name="connsiteX78" fmla="*/ 211355 w 954353"/>
              <a:gd name="connsiteY78" fmla="*/ 365861 h 1290573"/>
              <a:gd name="connsiteX79" fmla="*/ 159034 w 954353"/>
              <a:gd name="connsiteY79" fmla="*/ 327431 h 1290573"/>
              <a:gd name="connsiteX80" fmla="*/ 95655 w 954353"/>
              <a:gd name="connsiteY80" fmla="*/ 324806 h 1290573"/>
              <a:gd name="connsiteX81" fmla="*/ 6082 w 954353"/>
              <a:gd name="connsiteY81" fmla="*/ 197910 h 1290573"/>
              <a:gd name="connsiteX82" fmla="*/ 21011 w 954353"/>
              <a:gd name="connsiteY82" fmla="*/ 37423 h 1290573"/>
              <a:gd name="connsiteX83" fmla="*/ 125513 w 954353"/>
              <a:gd name="connsiteY83" fmla="*/ 101 h 1290573"/>
              <a:gd name="connsiteX84" fmla="*/ 139474 w 954353"/>
              <a:gd name="connsiteY84" fmla="*/ 29151 h 1290573"/>
              <a:gd name="connsiteX85" fmla="*/ 185229 w 954353"/>
              <a:gd name="connsiteY85" fmla="*/ 104604 h 1290573"/>
              <a:gd name="connsiteX0" fmla="*/ 185229 w 954353"/>
              <a:gd name="connsiteY0" fmla="*/ 104604 h 1290573"/>
              <a:gd name="connsiteX1" fmla="*/ 323322 w 954353"/>
              <a:gd name="connsiteY1" fmla="*/ 149391 h 1290573"/>
              <a:gd name="connsiteX2" fmla="*/ 360645 w 954353"/>
              <a:gd name="connsiteY2" fmla="*/ 134462 h 1290573"/>
              <a:gd name="connsiteX3" fmla="*/ 374187 w 954353"/>
              <a:gd name="connsiteY3" fmla="*/ 146507 h 1290573"/>
              <a:gd name="connsiteX4" fmla="*/ 397967 w 954353"/>
              <a:gd name="connsiteY4" fmla="*/ 126997 h 1290573"/>
              <a:gd name="connsiteX5" fmla="*/ 420640 w 954353"/>
              <a:gd name="connsiteY5" fmla="*/ 112278 h 1290573"/>
              <a:gd name="connsiteX6" fmla="*/ 416628 w 954353"/>
              <a:gd name="connsiteY6" fmla="*/ 85943 h 1290573"/>
              <a:gd name="connsiteX7" fmla="*/ 437755 w 954353"/>
              <a:gd name="connsiteY7" fmla="*/ 65824 h 1290573"/>
              <a:gd name="connsiteX8" fmla="*/ 446486 w 954353"/>
              <a:gd name="connsiteY8" fmla="*/ 33691 h 1290573"/>
              <a:gd name="connsiteX9" fmla="*/ 484208 w 954353"/>
              <a:gd name="connsiteY9" fmla="*/ 70714 h 1290573"/>
              <a:gd name="connsiteX10" fmla="*/ 461415 w 954353"/>
              <a:gd name="connsiteY10" fmla="*/ 112068 h 1290573"/>
              <a:gd name="connsiteX11" fmla="*/ 491273 w 954353"/>
              <a:gd name="connsiteY11" fmla="*/ 119533 h 1290573"/>
              <a:gd name="connsiteX12" fmla="*/ 532328 w 954353"/>
              <a:gd name="connsiteY12" fmla="*/ 156855 h 1290573"/>
              <a:gd name="connsiteX13" fmla="*/ 577115 w 954353"/>
              <a:gd name="connsiteY13" fmla="*/ 145658 h 1290573"/>
              <a:gd name="connsiteX14" fmla="*/ 603241 w 954353"/>
              <a:gd name="connsiteY14" fmla="*/ 175516 h 1290573"/>
              <a:gd name="connsiteX15" fmla="*/ 629366 w 954353"/>
              <a:gd name="connsiteY15" fmla="*/ 160587 h 1290573"/>
              <a:gd name="connsiteX16" fmla="*/ 651760 w 954353"/>
              <a:gd name="connsiteY16" fmla="*/ 179249 h 1290573"/>
              <a:gd name="connsiteX17" fmla="*/ 704251 w 954353"/>
              <a:gd name="connsiteY17" fmla="*/ 207630 h 1290573"/>
              <a:gd name="connsiteX18" fmla="*/ 759995 w 954353"/>
              <a:gd name="connsiteY18" fmla="*/ 197910 h 1290573"/>
              <a:gd name="connsiteX19" fmla="*/ 763727 w 954353"/>
              <a:gd name="connsiteY19" fmla="*/ 220303 h 1290573"/>
              <a:gd name="connsiteX20" fmla="*/ 760484 w 954353"/>
              <a:gd name="connsiteY20" fmla="*/ 261418 h 1290573"/>
              <a:gd name="connsiteX21" fmla="*/ 716475 w 954353"/>
              <a:gd name="connsiteY21" fmla="*/ 278532 h 1290573"/>
              <a:gd name="connsiteX22" fmla="*/ 704011 w 954353"/>
              <a:gd name="connsiteY22" fmla="*/ 294948 h 1290573"/>
              <a:gd name="connsiteX23" fmla="*/ 704011 w 954353"/>
              <a:gd name="connsiteY23" fmla="*/ 294948 h 1290573"/>
              <a:gd name="connsiteX24" fmla="*/ 718940 w 954353"/>
              <a:gd name="connsiteY24" fmla="*/ 317342 h 1290573"/>
              <a:gd name="connsiteX25" fmla="*/ 759995 w 954353"/>
              <a:gd name="connsiteY25" fmla="*/ 354664 h 1290573"/>
              <a:gd name="connsiteX26" fmla="*/ 737602 w 954353"/>
              <a:gd name="connsiteY26" fmla="*/ 373325 h 1290573"/>
              <a:gd name="connsiteX27" fmla="*/ 767459 w 954353"/>
              <a:gd name="connsiteY27" fmla="*/ 418112 h 1290573"/>
              <a:gd name="connsiteX28" fmla="*/ 793585 w 954353"/>
              <a:gd name="connsiteY28" fmla="*/ 403183 h 1290573"/>
              <a:gd name="connsiteX29" fmla="*/ 843611 w 954353"/>
              <a:gd name="connsiteY29" fmla="*/ 452122 h 1290573"/>
              <a:gd name="connsiteX30" fmla="*/ 857033 w 954353"/>
              <a:gd name="connsiteY30" fmla="*/ 518883 h 1290573"/>
              <a:gd name="connsiteX31" fmla="*/ 833832 w 954353"/>
              <a:gd name="connsiteY31" fmla="*/ 552363 h 1290573"/>
              <a:gd name="connsiteX32" fmla="*/ 774924 w 954353"/>
              <a:gd name="connsiteY32" fmla="*/ 552473 h 1290573"/>
              <a:gd name="connsiteX33" fmla="*/ 752531 w 954353"/>
              <a:gd name="connsiteY33" fmla="*/ 571134 h 1290573"/>
              <a:gd name="connsiteX34" fmla="*/ 782388 w 954353"/>
              <a:gd name="connsiteY34" fmla="*/ 615921 h 1290573"/>
              <a:gd name="connsiteX35" fmla="*/ 797317 w 954353"/>
              <a:gd name="connsiteY35" fmla="*/ 668173 h 1290573"/>
              <a:gd name="connsiteX36" fmla="*/ 812246 w 954353"/>
              <a:gd name="connsiteY36" fmla="*/ 686834 h 1290573"/>
              <a:gd name="connsiteX37" fmla="*/ 748259 w 954353"/>
              <a:gd name="connsiteY37" fmla="*/ 691724 h 1290573"/>
              <a:gd name="connsiteX38" fmla="*/ 718940 w 954353"/>
              <a:gd name="connsiteY38" fmla="*/ 735353 h 1290573"/>
              <a:gd name="connsiteX39" fmla="*/ 714031 w 954353"/>
              <a:gd name="connsiteY39" fmla="*/ 835974 h 1290573"/>
              <a:gd name="connsiteX40" fmla="*/ 681618 w 954353"/>
              <a:gd name="connsiteY40" fmla="*/ 936894 h 1290573"/>
              <a:gd name="connsiteX41" fmla="*/ 718920 w 954353"/>
              <a:gd name="connsiteY41" fmla="*/ 941106 h 1290573"/>
              <a:gd name="connsiteX42" fmla="*/ 748798 w 954353"/>
              <a:gd name="connsiteY42" fmla="*/ 966752 h 1290573"/>
              <a:gd name="connsiteX43" fmla="*/ 787378 w 954353"/>
              <a:gd name="connsiteY43" fmla="*/ 963110 h 1290573"/>
              <a:gd name="connsiteX44" fmla="*/ 794713 w 954353"/>
              <a:gd name="connsiteY44" fmla="*/ 985114 h 1290573"/>
              <a:gd name="connsiteX45" fmla="*/ 828942 w 954353"/>
              <a:gd name="connsiteY45" fmla="*/ 1012008 h 1290573"/>
              <a:gd name="connsiteX46" fmla="*/ 886891 w 954353"/>
              <a:gd name="connsiteY46" fmla="*/ 1030201 h 1290573"/>
              <a:gd name="connsiteX47" fmla="*/ 954072 w 954353"/>
              <a:gd name="connsiteY47" fmla="*/ 1045130 h 1290573"/>
              <a:gd name="connsiteX48" fmla="*/ 909624 w 954353"/>
              <a:gd name="connsiteY48" fmla="*/ 1065797 h 1290573"/>
              <a:gd name="connsiteX49" fmla="*/ 877840 w 954353"/>
              <a:gd name="connsiteY49" fmla="*/ 1097581 h 1290573"/>
              <a:gd name="connsiteX50" fmla="*/ 816717 w 954353"/>
              <a:gd name="connsiteY50" fmla="*/ 1102470 h 1290573"/>
              <a:gd name="connsiteX51" fmla="*/ 771192 w 954353"/>
              <a:gd name="connsiteY51" fmla="*/ 1119774 h 1290573"/>
              <a:gd name="connsiteX52" fmla="*/ 763727 w 954353"/>
              <a:gd name="connsiteY52" fmla="*/ 1119774 h 1290573"/>
              <a:gd name="connsiteX53" fmla="*/ 762929 w 954353"/>
              <a:gd name="connsiteY53" fmla="*/ 1188043 h 1290573"/>
              <a:gd name="connsiteX54" fmla="*/ 771192 w 954353"/>
              <a:gd name="connsiteY54" fmla="*/ 1213081 h 1290573"/>
              <a:gd name="connsiteX55" fmla="*/ 736035 w 954353"/>
              <a:gd name="connsiteY55" fmla="*/ 1232051 h 1290573"/>
              <a:gd name="connsiteX56" fmla="*/ 666949 w 954353"/>
              <a:gd name="connsiteY56" fmla="*/ 1219387 h 1290573"/>
              <a:gd name="connsiteX57" fmla="*/ 646611 w 954353"/>
              <a:gd name="connsiteY57" fmla="*/ 1272537 h 1290573"/>
              <a:gd name="connsiteX58" fmla="*/ 622929 w 954353"/>
              <a:gd name="connsiteY58" fmla="*/ 1290300 h 1290573"/>
              <a:gd name="connsiteX59" fmla="*/ 613789 w 954353"/>
              <a:gd name="connsiteY59" fmla="*/ 1261390 h 1290573"/>
              <a:gd name="connsiteX60" fmla="*/ 560769 w 954353"/>
              <a:gd name="connsiteY60" fmla="*/ 1202143 h 1290573"/>
              <a:gd name="connsiteX61" fmla="*/ 472742 w 954353"/>
              <a:gd name="connsiteY61" fmla="*/ 1153625 h 1290573"/>
              <a:gd name="connsiteX62" fmla="*/ 432067 w 954353"/>
              <a:gd name="connsiteY62" fmla="*/ 1123896 h 1290573"/>
              <a:gd name="connsiteX63" fmla="*/ 423085 w 954353"/>
              <a:gd name="connsiteY63" fmla="*/ 1095136 h 1290573"/>
              <a:gd name="connsiteX64" fmla="*/ 379306 w 954353"/>
              <a:gd name="connsiteY64" fmla="*/ 1060058 h 1290573"/>
              <a:gd name="connsiteX65" fmla="*/ 379306 w 954353"/>
              <a:gd name="connsiteY65" fmla="*/ 1022736 h 1290573"/>
              <a:gd name="connsiteX66" fmla="*/ 352182 w 954353"/>
              <a:gd name="connsiteY66" fmla="*/ 997339 h 1290573"/>
              <a:gd name="connsiteX67" fmla="*/ 312126 w 954353"/>
              <a:gd name="connsiteY67" fmla="*/ 1007807 h 1290573"/>
              <a:gd name="connsiteX68" fmla="*/ 293204 w 954353"/>
              <a:gd name="connsiteY68" fmla="*/ 928143 h 1290573"/>
              <a:gd name="connsiteX69" fmla="*/ 249496 w 954353"/>
              <a:gd name="connsiteY69" fmla="*/ 945996 h 1290573"/>
              <a:gd name="connsiteX70" fmla="*/ 208262 w 954353"/>
              <a:gd name="connsiteY70" fmla="*/ 886061 h 1290573"/>
              <a:gd name="connsiteX71" fmla="*/ 171258 w 954353"/>
              <a:gd name="connsiteY71" fmla="*/ 848199 h 1290573"/>
              <a:gd name="connsiteX72" fmla="*/ 154144 w 954353"/>
              <a:gd name="connsiteY72" fmla="*/ 769961 h 1290573"/>
              <a:gd name="connsiteX73" fmla="*/ 170300 w 954353"/>
              <a:gd name="connsiteY73" fmla="*/ 709227 h 1290573"/>
              <a:gd name="connsiteX74" fmla="*/ 132978 w 954353"/>
              <a:gd name="connsiteY74" fmla="*/ 668173 h 1290573"/>
              <a:gd name="connsiteX75" fmla="*/ 178593 w 954353"/>
              <a:gd name="connsiteY75" fmla="*/ 576813 h 1290573"/>
              <a:gd name="connsiteX76" fmla="*/ 170300 w 954353"/>
              <a:gd name="connsiteY76" fmla="*/ 526347 h 1290573"/>
              <a:gd name="connsiteX77" fmla="*/ 203891 w 954353"/>
              <a:gd name="connsiteY77" fmla="*/ 455435 h 1290573"/>
              <a:gd name="connsiteX78" fmla="*/ 211355 w 954353"/>
              <a:gd name="connsiteY78" fmla="*/ 365861 h 1290573"/>
              <a:gd name="connsiteX79" fmla="*/ 159034 w 954353"/>
              <a:gd name="connsiteY79" fmla="*/ 327431 h 1290573"/>
              <a:gd name="connsiteX80" fmla="*/ 95655 w 954353"/>
              <a:gd name="connsiteY80" fmla="*/ 324806 h 1290573"/>
              <a:gd name="connsiteX81" fmla="*/ 6082 w 954353"/>
              <a:gd name="connsiteY81" fmla="*/ 197910 h 1290573"/>
              <a:gd name="connsiteX82" fmla="*/ 21011 w 954353"/>
              <a:gd name="connsiteY82" fmla="*/ 37423 h 1290573"/>
              <a:gd name="connsiteX83" fmla="*/ 125513 w 954353"/>
              <a:gd name="connsiteY83" fmla="*/ 101 h 1290573"/>
              <a:gd name="connsiteX84" fmla="*/ 139474 w 954353"/>
              <a:gd name="connsiteY84" fmla="*/ 29151 h 1290573"/>
              <a:gd name="connsiteX85" fmla="*/ 185229 w 954353"/>
              <a:gd name="connsiteY85" fmla="*/ 104604 h 1290573"/>
              <a:gd name="connsiteX0" fmla="*/ 185229 w 954353"/>
              <a:gd name="connsiteY0" fmla="*/ 104604 h 1290573"/>
              <a:gd name="connsiteX1" fmla="*/ 323322 w 954353"/>
              <a:gd name="connsiteY1" fmla="*/ 149391 h 1290573"/>
              <a:gd name="connsiteX2" fmla="*/ 360645 w 954353"/>
              <a:gd name="connsiteY2" fmla="*/ 134462 h 1290573"/>
              <a:gd name="connsiteX3" fmla="*/ 374187 w 954353"/>
              <a:gd name="connsiteY3" fmla="*/ 146507 h 1290573"/>
              <a:gd name="connsiteX4" fmla="*/ 397967 w 954353"/>
              <a:gd name="connsiteY4" fmla="*/ 126997 h 1290573"/>
              <a:gd name="connsiteX5" fmla="*/ 420640 w 954353"/>
              <a:gd name="connsiteY5" fmla="*/ 112278 h 1290573"/>
              <a:gd name="connsiteX6" fmla="*/ 416628 w 954353"/>
              <a:gd name="connsiteY6" fmla="*/ 85943 h 1290573"/>
              <a:gd name="connsiteX7" fmla="*/ 437755 w 954353"/>
              <a:gd name="connsiteY7" fmla="*/ 65824 h 1290573"/>
              <a:gd name="connsiteX8" fmla="*/ 446486 w 954353"/>
              <a:gd name="connsiteY8" fmla="*/ 33691 h 1290573"/>
              <a:gd name="connsiteX9" fmla="*/ 484208 w 954353"/>
              <a:gd name="connsiteY9" fmla="*/ 70714 h 1290573"/>
              <a:gd name="connsiteX10" fmla="*/ 461415 w 954353"/>
              <a:gd name="connsiteY10" fmla="*/ 112068 h 1290573"/>
              <a:gd name="connsiteX11" fmla="*/ 491273 w 954353"/>
              <a:gd name="connsiteY11" fmla="*/ 119533 h 1290573"/>
              <a:gd name="connsiteX12" fmla="*/ 532328 w 954353"/>
              <a:gd name="connsiteY12" fmla="*/ 156855 h 1290573"/>
              <a:gd name="connsiteX13" fmla="*/ 577115 w 954353"/>
              <a:gd name="connsiteY13" fmla="*/ 145658 h 1290573"/>
              <a:gd name="connsiteX14" fmla="*/ 603241 w 954353"/>
              <a:gd name="connsiteY14" fmla="*/ 175516 h 1290573"/>
              <a:gd name="connsiteX15" fmla="*/ 629366 w 954353"/>
              <a:gd name="connsiteY15" fmla="*/ 160587 h 1290573"/>
              <a:gd name="connsiteX16" fmla="*/ 651760 w 954353"/>
              <a:gd name="connsiteY16" fmla="*/ 179249 h 1290573"/>
              <a:gd name="connsiteX17" fmla="*/ 704251 w 954353"/>
              <a:gd name="connsiteY17" fmla="*/ 207630 h 1290573"/>
              <a:gd name="connsiteX18" fmla="*/ 759995 w 954353"/>
              <a:gd name="connsiteY18" fmla="*/ 197910 h 1290573"/>
              <a:gd name="connsiteX19" fmla="*/ 763727 w 954353"/>
              <a:gd name="connsiteY19" fmla="*/ 220303 h 1290573"/>
              <a:gd name="connsiteX20" fmla="*/ 760484 w 954353"/>
              <a:gd name="connsiteY20" fmla="*/ 261418 h 1290573"/>
              <a:gd name="connsiteX21" fmla="*/ 716475 w 954353"/>
              <a:gd name="connsiteY21" fmla="*/ 278532 h 1290573"/>
              <a:gd name="connsiteX22" fmla="*/ 704011 w 954353"/>
              <a:gd name="connsiteY22" fmla="*/ 294948 h 1290573"/>
              <a:gd name="connsiteX23" fmla="*/ 704011 w 954353"/>
              <a:gd name="connsiteY23" fmla="*/ 294948 h 1290573"/>
              <a:gd name="connsiteX24" fmla="*/ 718940 w 954353"/>
              <a:gd name="connsiteY24" fmla="*/ 317342 h 1290573"/>
              <a:gd name="connsiteX25" fmla="*/ 759995 w 954353"/>
              <a:gd name="connsiteY25" fmla="*/ 354664 h 1290573"/>
              <a:gd name="connsiteX26" fmla="*/ 737602 w 954353"/>
              <a:gd name="connsiteY26" fmla="*/ 373325 h 1290573"/>
              <a:gd name="connsiteX27" fmla="*/ 767459 w 954353"/>
              <a:gd name="connsiteY27" fmla="*/ 418112 h 1290573"/>
              <a:gd name="connsiteX28" fmla="*/ 793585 w 954353"/>
              <a:gd name="connsiteY28" fmla="*/ 403183 h 1290573"/>
              <a:gd name="connsiteX29" fmla="*/ 843611 w 954353"/>
              <a:gd name="connsiteY29" fmla="*/ 452122 h 1290573"/>
              <a:gd name="connsiteX30" fmla="*/ 857033 w 954353"/>
              <a:gd name="connsiteY30" fmla="*/ 518883 h 1290573"/>
              <a:gd name="connsiteX31" fmla="*/ 833832 w 954353"/>
              <a:gd name="connsiteY31" fmla="*/ 552363 h 1290573"/>
              <a:gd name="connsiteX32" fmla="*/ 774924 w 954353"/>
              <a:gd name="connsiteY32" fmla="*/ 552473 h 1290573"/>
              <a:gd name="connsiteX33" fmla="*/ 752531 w 954353"/>
              <a:gd name="connsiteY33" fmla="*/ 571134 h 1290573"/>
              <a:gd name="connsiteX34" fmla="*/ 782388 w 954353"/>
              <a:gd name="connsiteY34" fmla="*/ 615921 h 1290573"/>
              <a:gd name="connsiteX35" fmla="*/ 797317 w 954353"/>
              <a:gd name="connsiteY35" fmla="*/ 668173 h 1290573"/>
              <a:gd name="connsiteX36" fmla="*/ 812246 w 954353"/>
              <a:gd name="connsiteY36" fmla="*/ 686834 h 1290573"/>
              <a:gd name="connsiteX37" fmla="*/ 748259 w 954353"/>
              <a:gd name="connsiteY37" fmla="*/ 691724 h 1290573"/>
              <a:gd name="connsiteX38" fmla="*/ 718940 w 954353"/>
              <a:gd name="connsiteY38" fmla="*/ 735353 h 1290573"/>
              <a:gd name="connsiteX39" fmla="*/ 714031 w 954353"/>
              <a:gd name="connsiteY39" fmla="*/ 835974 h 1290573"/>
              <a:gd name="connsiteX40" fmla="*/ 681618 w 954353"/>
              <a:gd name="connsiteY40" fmla="*/ 936894 h 1290573"/>
              <a:gd name="connsiteX41" fmla="*/ 718920 w 954353"/>
              <a:gd name="connsiteY41" fmla="*/ 941106 h 1290573"/>
              <a:gd name="connsiteX42" fmla="*/ 748798 w 954353"/>
              <a:gd name="connsiteY42" fmla="*/ 966752 h 1290573"/>
              <a:gd name="connsiteX43" fmla="*/ 787378 w 954353"/>
              <a:gd name="connsiteY43" fmla="*/ 963110 h 1290573"/>
              <a:gd name="connsiteX44" fmla="*/ 794713 w 954353"/>
              <a:gd name="connsiteY44" fmla="*/ 985114 h 1290573"/>
              <a:gd name="connsiteX45" fmla="*/ 828942 w 954353"/>
              <a:gd name="connsiteY45" fmla="*/ 1012008 h 1290573"/>
              <a:gd name="connsiteX46" fmla="*/ 886891 w 954353"/>
              <a:gd name="connsiteY46" fmla="*/ 1030201 h 1290573"/>
              <a:gd name="connsiteX47" fmla="*/ 954072 w 954353"/>
              <a:gd name="connsiteY47" fmla="*/ 1045130 h 1290573"/>
              <a:gd name="connsiteX48" fmla="*/ 909624 w 954353"/>
              <a:gd name="connsiteY48" fmla="*/ 1065797 h 1290573"/>
              <a:gd name="connsiteX49" fmla="*/ 877840 w 954353"/>
              <a:gd name="connsiteY49" fmla="*/ 1097581 h 1290573"/>
              <a:gd name="connsiteX50" fmla="*/ 816717 w 954353"/>
              <a:gd name="connsiteY50" fmla="*/ 1102470 h 1290573"/>
              <a:gd name="connsiteX51" fmla="*/ 771192 w 954353"/>
              <a:gd name="connsiteY51" fmla="*/ 1119774 h 1290573"/>
              <a:gd name="connsiteX52" fmla="*/ 763727 w 954353"/>
              <a:gd name="connsiteY52" fmla="*/ 1119774 h 1290573"/>
              <a:gd name="connsiteX53" fmla="*/ 762929 w 954353"/>
              <a:gd name="connsiteY53" fmla="*/ 1188043 h 1290573"/>
              <a:gd name="connsiteX54" fmla="*/ 771192 w 954353"/>
              <a:gd name="connsiteY54" fmla="*/ 1213081 h 1290573"/>
              <a:gd name="connsiteX55" fmla="*/ 736035 w 954353"/>
              <a:gd name="connsiteY55" fmla="*/ 1232051 h 1290573"/>
              <a:gd name="connsiteX56" fmla="*/ 666949 w 954353"/>
              <a:gd name="connsiteY56" fmla="*/ 1219387 h 1290573"/>
              <a:gd name="connsiteX57" fmla="*/ 646611 w 954353"/>
              <a:gd name="connsiteY57" fmla="*/ 1272537 h 1290573"/>
              <a:gd name="connsiteX58" fmla="*/ 622929 w 954353"/>
              <a:gd name="connsiteY58" fmla="*/ 1290300 h 1290573"/>
              <a:gd name="connsiteX59" fmla="*/ 613789 w 954353"/>
              <a:gd name="connsiteY59" fmla="*/ 1261390 h 1290573"/>
              <a:gd name="connsiteX60" fmla="*/ 560769 w 954353"/>
              <a:gd name="connsiteY60" fmla="*/ 1202143 h 1290573"/>
              <a:gd name="connsiteX61" fmla="*/ 472742 w 954353"/>
              <a:gd name="connsiteY61" fmla="*/ 1153625 h 1290573"/>
              <a:gd name="connsiteX62" fmla="*/ 432067 w 954353"/>
              <a:gd name="connsiteY62" fmla="*/ 1123896 h 1290573"/>
              <a:gd name="connsiteX63" fmla="*/ 423085 w 954353"/>
              <a:gd name="connsiteY63" fmla="*/ 1095136 h 1290573"/>
              <a:gd name="connsiteX64" fmla="*/ 379306 w 954353"/>
              <a:gd name="connsiteY64" fmla="*/ 1060058 h 1290573"/>
              <a:gd name="connsiteX65" fmla="*/ 379306 w 954353"/>
              <a:gd name="connsiteY65" fmla="*/ 1022736 h 1290573"/>
              <a:gd name="connsiteX66" fmla="*/ 352182 w 954353"/>
              <a:gd name="connsiteY66" fmla="*/ 997339 h 1290573"/>
              <a:gd name="connsiteX67" fmla="*/ 312126 w 954353"/>
              <a:gd name="connsiteY67" fmla="*/ 1007807 h 1290573"/>
              <a:gd name="connsiteX68" fmla="*/ 293204 w 954353"/>
              <a:gd name="connsiteY68" fmla="*/ 928143 h 1290573"/>
              <a:gd name="connsiteX69" fmla="*/ 249496 w 954353"/>
              <a:gd name="connsiteY69" fmla="*/ 945996 h 1290573"/>
              <a:gd name="connsiteX70" fmla="*/ 205817 w 954353"/>
              <a:gd name="connsiteY70" fmla="*/ 886061 h 1290573"/>
              <a:gd name="connsiteX71" fmla="*/ 171258 w 954353"/>
              <a:gd name="connsiteY71" fmla="*/ 848199 h 1290573"/>
              <a:gd name="connsiteX72" fmla="*/ 154144 w 954353"/>
              <a:gd name="connsiteY72" fmla="*/ 769961 h 1290573"/>
              <a:gd name="connsiteX73" fmla="*/ 170300 w 954353"/>
              <a:gd name="connsiteY73" fmla="*/ 709227 h 1290573"/>
              <a:gd name="connsiteX74" fmla="*/ 132978 w 954353"/>
              <a:gd name="connsiteY74" fmla="*/ 668173 h 1290573"/>
              <a:gd name="connsiteX75" fmla="*/ 178593 w 954353"/>
              <a:gd name="connsiteY75" fmla="*/ 576813 h 1290573"/>
              <a:gd name="connsiteX76" fmla="*/ 170300 w 954353"/>
              <a:gd name="connsiteY76" fmla="*/ 526347 h 1290573"/>
              <a:gd name="connsiteX77" fmla="*/ 203891 w 954353"/>
              <a:gd name="connsiteY77" fmla="*/ 455435 h 1290573"/>
              <a:gd name="connsiteX78" fmla="*/ 211355 w 954353"/>
              <a:gd name="connsiteY78" fmla="*/ 365861 h 1290573"/>
              <a:gd name="connsiteX79" fmla="*/ 159034 w 954353"/>
              <a:gd name="connsiteY79" fmla="*/ 327431 h 1290573"/>
              <a:gd name="connsiteX80" fmla="*/ 95655 w 954353"/>
              <a:gd name="connsiteY80" fmla="*/ 324806 h 1290573"/>
              <a:gd name="connsiteX81" fmla="*/ 6082 w 954353"/>
              <a:gd name="connsiteY81" fmla="*/ 197910 h 1290573"/>
              <a:gd name="connsiteX82" fmla="*/ 21011 w 954353"/>
              <a:gd name="connsiteY82" fmla="*/ 37423 h 1290573"/>
              <a:gd name="connsiteX83" fmla="*/ 125513 w 954353"/>
              <a:gd name="connsiteY83" fmla="*/ 101 h 1290573"/>
              <a:gd name="connsiteX84" fmla="*/ 139474 w 954353"/>
              <a:gd name="connsiteY84" fmla="*/ 29151 h 1290573"/>
              <a:gd name="connsiteX85" fmla="*/ 185229 w 954353"/>
              <a:gd name="connsiteY85" fmla="*/ 104604 h 1290573"/>
              <a:gd name="connsiteX0" fmla="*/ 185229 w 954353"/>
              <a:gd name="connsiteY0" fmla="*/ 104604 h 1290573"/>
              <a:gd name="connsiteX1" fmla="*/ 323322 w 954353"/>
              <a:gd name="connsiteY1" fmla="*/ 149391 h 1290573"/>
              <a:gd name="connsiteX2" fmla="*/ 360645 w 954353"/>
              <a:gd name="connsiteY2" fmla="*/ 134462 h 1290573"/>
              <a:gd name="connsiteX3" fmla="*/ 374187 w 954353"/>
              <a:gd name="connsiteY3" fmla="*/ 146507 h 1290573"/>
              <a:gd name="connsiteX4" fmla="*/ 397967 w 954353"/>
              <a:gd name="connsiteY4" fmla="*/ 126997 h 1290573"/>
              <a:gd name="connsiteX5" fmla="*/ 420640 w 954353"/>
              <a:gd name="connsiteY5" fmla="*/ 112278 h 1290573"/>
              <a:gd name="connsiteX6" fmla="*/ 416628 w 954353"/>
              <a:gd name="connsiteY6" fmla="*/ 85943 h 1290573"/>
              <a:gd name="connsiteX7" fmla="*/ 437755 w 954353"/>
              <a:gd name="connsiteY7" fmla="*/ 65824 h 1290573"/>
              <a:gd name="connsiteX8" fmla="*/ 446486 w 954353"/>
              <a:gd name="connsiteY8" fmla="*/ 33691 h 1290573"/>
              <a:gd name="connsiteX9" fmla="*/ 484208 w 954353"/>
              <a:gd name="connsiteY9" fmla="*/ 70714 h 1290573"/>
              <a:gd name="connsiteX10" fmla="*/ 461415 w 954353"/>
              <a:gd name="connsiteY10" fmla="*/ 112068 h 1290573"/>
              <a:gd name="connsiteX11" fmla="*/ 491273 w 954353"/>
              <a:gd name="connsiteY11" fmla="*/ 119533 h 1290573"/>
              <a:gd name="connsiteX12" fmla="*/ 532328 w 954353"/>
              <a:gd name="connsiteY12" fmla="*/ 156855 h 1290573"/>
              <a:gd name="connsiteX13" fmla="*/ 577115 w 954353"/>
              <a:gd name="connsiteY13" fmla="*/ 145658 h 1290573"/>
              <a:gd name="connsiteX14" fmla="*/ 603241 w 954353"/>
              <a:gd name="connsiteY14" fmla="*/ 175516 h 1290573"/>
              <a:gd name="connsiteX15" fmla="*/ 629366 w 954353"/>
              <a:gd name="connsiteY15" fmla="*/ 160587 h 1290573"/>
              <a:gd name="connsiteX16" fmla="*/ 651760 w 954353"/>
              <a:gd name="connsiteY16" fmla="*/ 179249 h 1290573"/>
              <a:gd name="connsiteX17" fmla="*/ 704251 w 954353"/>
              <a:gd name="connsiteY17" fmla="*/ 207630 h 1290573"/>
              <a:gd name="connsiteX18" fmla="*/ 759995 w 954353"/>
              <a:gd name="connsiteY18" fmla="*/ 197910 h 1290573"/>
              <a:gd name="connsiteX19" fmla="*/ 763727 w 954353"/>
              <a:gd name="connsiteY19" fmla="*/ 220303 h 1290573"/>
              <a:gd name="connsiteX20" fmla="*/ 760484 w 954353"/>
              <a:gd name="connsiteY20" fmla="*/ 261418 h 1290573"/>
              <a:gd name="connsiteX21" fmla="*/ 716475 w 954353"/>
              <a:gd name="connsiteY21" fmla="*/ 278532 h 1290573"/>
              <a:gd name="connsiteX22" fmla="*/ 704011 w 954353"/>
              <a:gd name="connsiteY22" fmla="*/ 294948 h 1290573"/>
              <a:gd name="connsiteX23" fmla="*/ 704011 w 954353"/>
              <a:gd name="connsiteY23" fmla="*/ 294948 h 1290573"/>
              <a:gd name="connsiteX24" fmla="*/ 718940 w 954353"/>
              <a:gd name="connsiteY24" fmla="*/ 317342 h 1290573"/>
              <a:gd name="connsiteX25" fmla="*/ 759995 w 954353"/>
              <a:gd name="connsiteY25" fmla="*/ 354664 h 1290573"/>
              <a:gd name="connsiteX26" fmla="*/ 737602 w 954353"/>
              <a:gd name="connsiteY26" fmla="*/ 373325 h 1290573"/>
              <a:gd name="connsiteX27" fmla="*/ 767459 w 954353"/>
              <a:gd name="connsiteY27" fmla="*/ 418112 h 1290573"/>
              <a:gd name="connsiteX28" fmla="*/ 793585 w 954353"/>
              <a:gd name="connsiteY28" fmla="*/ 403183 h 1290573"/>
              <a:gd name="connsiteX29" fmla="*/ 843611 w 954353"/>
              <a:gd name="connsiteY29" fmla="*/ 452122 h 1290573"/>
              <a:gd name="connsiteX30" fmla="*/ 857033 w 954353"/>
              <a:gd name="connsiteY30" fmla="*/ 518883 h 1290573"/>
              <a:gd name="connsiteX31" fmla="*/ 833832 w 954353"/>
              <a:gd name="connsiteY31" fmla="*/ 552363 h 1290573"/>
              <a:gd name="connsiteX32" fmla="*/ 774924 w 954353"/>
              <a:gd name="connsiteY32" fmla="*/ 552473 h 1290573"/>
              <a:gd name="connsiteX33" fmla="*/ 752531 w 954353"/>
              <a:gd name="connsiteY33" fmla="*/ 571134 h 1290573"/>
              <a:gd name="connsiteX34" fmla="*/ 782388 w 954353"/>
              <a:gd name="connsiteY34" fmla="*/ 615921 h 1290573"/>
              <a:gd name="connsiteX35" fmla="*/ 797317 w 954353"/>
              <a:gd name="connsiteY35" fmla="*/ 668173 h 1290573"/>
              <a:gd name="connsiteX36" fmla="*/ 812246 w 954353"/>
              <a:gd name="connsiteY36" fmla="*/ 686834 h 1290573"/>
              <a:gd name="connsiteX37" fmla="*/ 748259 w 954353"/>
              <a:gd name="connsiteY37" fmla="*/ 691724 h 1290573"/>
              <a:gd name="connsiteX38" fmla="*/ 718940 w 954353"/>
              <a:gd name="connsiteY38" fmla="*/ 735353 h 1290573"/>
              <a:gd name="connsiteX39" fmla="*/ 714031 w 954353"/>
              <a:gd name="connsiteY39" fmla="*/ 835974 h 1290573"/>
              <a:gd name="connsiteX40" fmla="*/ 681618 w 954353"/>
              <a:gd name="connsiteY40" fmla="*/ 936894 h 1290573"/>
              <a:gd name="connsiteX41" fmla="*/ 718920 w 954353"/>
              <a:gd name="connsiteY41" fmla="*/ 941106 h 1290573"/>
              <a:gd name="connsiteX42" fmla="*/ 748798 w 954353"/>
              <a:gd name="connsiteY42" fmla="*/ 966752 h 1290573"/>
              <a:gd name="connsiteX43" fmla="*/ 787378 w 954353"/>
              <a:gd name="connsiteY43" fmla="*/ 963110 h 1290573"/>
              <a:gd name="connsiteX44" fmla="*/ 794713 w 954353"/>
              <a:gd name="connsiteY44" fmla="*/ 985114 h 1290573"/>
              <a:gd name="connsiteX45" fmla="*/ 828942 w 954353"/>
              <a:gd name="connsiteY45" fmla="*/ 1012008 h 1290573"/>
              <a:gd name="connsiteX46" fmla="*/ 886891 w 954353"/>
              <a:gd name="connsiteY46" fmla="*/ 1030201 h 1290573"/>
              <a:gd name="connsiteX47" fmla="*/ 954072 w 954353"/>
              <a:gd name="connsiteY47" fmla="*/ 1045130 h 1290573"/>
              <a:gd name="connsiteX48" fmla="*/ 909624 w 954353"/>
              <a:gd name="connsiteY48" fmla="*/ 1065797 h 1290573"/>
              <a:gd name="connsiteX49" fmla="*/ 877840 w 954353"/>
              <a:gd name="connsiteY49" fmla="*/ 1097581 h 1290573"/>
              <a:gd name="connsiteX50" fmla="*/ 816717 w 954353"/>
              <a:gd name="connsiteY50" fmla="*/ 1102470 h 1290573"/>
              <a:gd name="connsiteX51" fmla="*/ 771192 w 954353"/>
              <a:gd name="connsiteY51" fmla="*/ 1119774 h 1290573"/>
              <a:gd name="connsiteX52" fmla="*/ 763727 w 954353"/>
              <a:gd name="connsiteY52" fmla="*/ 1119774 h 1290573"/>
              <a:gd name="connsiteX53" fmla="*/ 762929 w 954353"/>
              <a:gd name="connsiteY53" fmla="*/ 1188043 h 1290573"/>
              <a:gd name="connsiteX54" fmla="*/ 771192 w 954353"/>
              <a:gd name="connsiteY54" fmla="*/ 1213081 h 1290573"/>
              <a:gd name="connsiteX55" fmla="*/ 736035 w 954353"/>
              <a:gd name="connsiteY55" fmla="*/ 1232051 h 1290573"/>
              <a:gd name="connsiteX56" fmla="*/ 666949 w 954353"/>
              <a:gd name="connsiteY56" fmla="*/ 1219387 h 1290573"/>
              <a:gd name="connsiteX57" fmla="*/ 646611 w 954353"/>
              <a:gd name="connsiteY57" fmla="*/ 1272537 h 1290573"/>
              <a:gd name="connsiteX58" fmla="*/ 622929 w 954353"/>
              <a:gd name="connsiteY58" fmla="*/ 1290300 h 1290573"/>
              <a:gd name="connsiteX59" fmla="*/ 613789 w 954353"/>
              <a:gd name="connsiteY59" fmla="*/ 1261390 h 1290573"/>
              <a:gd name="connsiteX60" fmla="*/ 560769 w 954353"/>
              <a:gd name="connsiteY60" fmla="*/ 1202143 h 1290573"/>
              <a:gd name="connsiteX61" fmla="*/ 472742 w 954353"/>
              <a:gd name="connsiteY61" fmla="*/ 1153625 h 1290573"/>
              <a:gd name="connsiteX62" fmla="*/ 432067 w 954353"/>
              <a:gd name="connsiteY62" fmla="*/ 1123896 h 1290573"/>
              <a:gd name="connsiteX63" fmla="*/ 423085 w 954353"/>
              <a:gd name="connsiteY63" fmla="*/ 1095136 h 1290573"/>
              <a:gd name="connsiteX64" fmla="*/ 379306 w 954353"/>
              <a:gd name="connsiteY64" fmla="*/ 1060058 h 1290573"/>
              <a:gd name="connsiteX65" fmla="*/ 379306 w 954353"/>
              <a:gd name="connsiteY65" fmla="*/ 1022736 h 1290573"/>
              <a:gd name="connsiteX66" fmla="*/ 352182 w 954353"/>
              <a:gd name="connsiteY66" fmla="*/ 997339 h 1290573"/>
              <a:gd name="connsiteX67" fmla="*/ 334130 w 954353"/>
              <a:gd name="connsiteY67" fmla="*/ 983358 h 1290573"/>
              <a:gd name="connsiteX68" fmla="*/ 293204 w 954353"/>
              <a:gd name="connsiteY68" fmla="*/ 928143 h 1290573"/>
              <a:gd name="connsiteX69" fmla="*/ 249496 w 954353"/>
              <a:gd name="connsiteY69" fmla="*/ 945996 h 1290573"/>
              <a:gd name="connsiteX70" fmla="*/ 205817 w 954353"/>
              <a:gd name="connsiteY70" fmla="*/ 886061 h 1290573"/>
              <a:gd name="connsiteX71" fmla="*/ 171258 w 954353"/>
              <a:gd name="connsiteY71" fmla="*/ 848199 h 1290573"/>
              <a:gd name="connsiteX72" fmla="*/ 154144 w 954353"/>
              <a:gd name="connsiteY72" fmla="*/ 769961 h 1290573"/>
              <a:gd name="connsiteX73" fmla="*/ 170300 w 954353"/>
              <a:gd name="connsiteY73" fmla="*/ 709227 h 1290573"/>
              <a:gd name="connsiteX74" fmla="*/ 132978 w 954353"/>
              <a:gd name="connsiteY74" fmla="*/ 668173 h 1290573"/>
              <a:gd name="connsiteX75" fmla="*/ 178593 w 954353"/>
              <a:gd name="connsiteY75" fmla="*/ 576813 h 1290573"/>
              <a:gd name="connsiteX76" fmla="*/ 170300 w 954353"/>
              <a:gd name="connsiteY76" fmla="*/ 526347 h 1290573"/>
              <a:gd name="connsiteX77" fmla="*/ 203891 w 954353"/>
              <a:gd name="connsiteY77" fmla="*/ 455435 h 1290573"/>
              <a:gd name="connsiteX78" fmla="*/ 211355 w 954353"/>
              <a:gd name="connsiteY78" fmla="*/ 365861 h 1290573"/>
              <a:gd name="connsiteX79" fmla="*/ 159034 w 954353"/>
              <a:gd name="connsiteY79" fmla="*/ 327431 h 1290573"/>
              <a:gd name="connsiteX80" fmla="*/ 95655 w 954353"/>
              <a:gd name="connsiteY80" fmla="*/ 324806 h 1290573"/>
              <a:gd name="connsiteX81" fmla="*/ 6082 w 954353"/>
              <a:gd name="connsiteY81" fmla="*/ 197910 h 1290573"/>
              <a:gd name="connsiteX82" fmla="*/ 21011 w 954353"/>
              <a:gd name="connsiteY82" fmla="*/ 37423 h 1290573"/>
              <a:gd name="connsiteX83" fmla="*/ 125513 w 954353"/>
              <a:gd name="connsiteY83" fmla="*/ 101 h 1290573"/>
              <a:gd name="connsiteX84" fmla="*/ 139474 w 954353"/>
              <a:gd name="connsiteY84" fmla="*/ 29151 h 1290573"/>
              <a:gd name="connsiteX85" fmla="*/ 185229 w 954353"/>
              <a:gd name="connsiteY85" fmla="*/ 104604 h 1290573"/>
              <a:gd name="connsiteX0" fmla="*/ 185229 w 954353"/>
              <a:gd name="connsiteY0" fmla="*/ 104604 h 1290573"/>
              <a:gd name="connsiteX1" fmla="*/ 323322 w 954353"/>
              <a:gd name="connsiteY1" fmla="*/ 149391 h 1290573"/>
              <a:gd name="connsiteX2" fmla="*/ 360645 w 954353"/>
              <a:gd name="connsiteY2" fmla="*/ 134462 h 1290573"/>
              <a:gd name="connsiteX3" fmla="*/ 374187 w 954353"/>
              <a:gd name="connsiteY3" fmla="*/ 146507 h 1290573"/>
              <a:gd name="connsiteX4" fmla="*/ 397967 w 954353"/>
              <a:gd name="connsiteY4" fmla="*/ 126997 h 1290573"/>
              <a:gd name="connsiteX5" fmla="*/ 420640 w 954353"/>
              <a:gd name="connsiteY5" fmla="*/ 112278 h 1290573"/>
              <a:gd name="connsiteX6" fmla="*/ 416628 w 954353"/>
              <a:gd name="connsiteY6" fmla="*/ 85943 h 1290573"/>
              <a:gd name="connsiteX7" fmla="*/ 437755 w 954353"/>
              <a:gd name="connsiteY7" fmla="*/ 65824 h 1290573"/>
              <a:gd name="connsiteX8" fmla="*/ 446486 w 954353"/>
              <a:gd name="connsiteY8" fmla="*/ 33691 h 1290573"/>
              <a:gd name="connsiteX9" fmla="*/ 484208 w 954353"/>
              <a:gd name="connsiteY9" fmla="*/ 70714 h 1290573"/>
              <a:gd name="connsiteX10" fmla="*/ 461415 w 954353"/>
              <a:gd name="connsiteY10" fmla="*/ 112068 h 1290573"/>
              <a:gd name="connsiteX11" fmla="*/ 491273 w 954353"/>
              <a:gd name="connsiteY11" fmla="*/ 119533 h 1290573"/>
              <a:gd name="connsiteX12" fmla="*/ 532328 w 954353"/>
              <a:gd name="connsiteY12" fmla="*/ 156855 h 1290573"/>
              <a:gd name="connsiteX13" fmla="*/ 577115 w 954353"/>
              <a:gd name="connsiteY13" fmla="*/ 145658 h 1290573"/>
              <a:gd name="connsiteX14" fmla="*/ 603241 w 954353"/>
              <a:gd name="connsiteY14" fmla="*/ 175516 h 1290573"/>
              <a:gd name="connsiteX15" fmla="*/ 629366 w 954353"/>
              <a:gd name="connsiteY15" fmla="*/ 160587 h 1290573"/>
              <a:gd name="connsiteX16" fmla="*/ 651760 w 954353"/>
              <a:gd name="connsiteY16" fmla="*/ 179249 h 1290573"/>
              <a:gd name="connsiteX17" fmla="*/ 704251 w 954353"/>
              <a:gd name="connsiteY17" fmla="*/ 207630 h 1290573"/>
              <a:gd name="connsiteX18" fmla="*/ 759995 w 954353"/>
              <a:gd name="connsiteY18" fmla="*/ 197910 h 1290573"/>
              <a:gd name="connsiteX19" fmla="*/ 763727 w 954353"/>
              <a:gd name="connsiteY19" fmla="*/ 220303 h 1290573"/>
              <a:gd name="connsiteX20" fmla="*/ 760484 w 954353"/>
              <a:gd name="connsiteY20" fmla="*/ 261418 h 1290573"/>
              <a:gd name="connsiteX21" fmla="*/ 716475 w 954353"/>
              <a:gd name="connsiteY21" fmla="*/ 278532 h 1290573"/>
              <a:gd name="connsiteX22" fmla="*/ 704011 w 954353"/>
              <a:gd name="connsiteY22" fmla="*/ 294948 h 1290573"/>
              <a:gd name="connsiteX23" fmla="*/ 704011 w 954353"/>
              <a:gd name="connsiteY23" fmla="*/ 294948 h 1290573"/>
              <a:gd name="connsiteX24" fmla="*/ 718940 w 954353"/>
              <a:gd name="connsiteY24" fmla="*/ 317342 h 1290573"/>
              <a:gd name="connsiteX25" fmla="*/ 759995 w 954353"/>
              <a:gd name="connsiteY25" fmla="*/ 354664 h 1290573"/>
              <a:gd name="connsiteX26" fmla="*/ 737602 w 954353"/>
              <a:gd name="connsiteY26" fmla="*/ 373325 h 1290573"/>
              <a:gd name="connsiteX27" fmla="*/ 767459 w 954353"/>
              <a:gd name="connsiteY27" fmla="*/ 418112 h 1290573"/>
              <a:gd name="connsiteX28" fmla="*/ 793585 w 954353"/>
              <a:gd name="connsiteY28" fmla="*/ 403183 h 1290573"/>
              <a:gd name="connsiteX29" fmla="*/ 843611 w 954353"/>
              <a:gd name="connsiteY29" fmla="*/ 452122 h 1290573"/>
              <a:gd name="connsiteX30" fmla="*/ 857033 w 954353"/>
              <a:gd name="connsiteY30" fmla="*/ 518883 h 1290573"/>
              <a:gd name="connsiteX31" fmla="*/ 833832 w 954353"/>
              <a:gd name="connsiteY31" fmla="*/ 552363 h 1290573"/>
              <a:gd name="connsiteX32" fmla="*/ 774924 w 954353"/>
              <a:gd name="connsiteY32" fmla="*/ 552473 h 1290573"/>
              <a:gd name="connsiteX33" fmla="*/ 752531 w 954353"/>
              <a:gd name="connsiteY33" fmla="*/ 571134 h 1290573"/>
              <a:gd name="connsiteX34" fmla="*/ 782388 w 954353"/>
              <a:gd name="connsiteY34" fmla="*/ 615921 h 1290573"/>
              <a:gd name="connsiteX35" fmla="*/ 797317 w 954353"/>
              <a:gd name="connsiteY35" fmla="*/ 668173 h 1290573"/>
              <a:gd name="connsiteX36" fmla="*/ 812246 w 954353"/>
              <a:gd name="connsiteY36" fmla="*/ 686834 h 1290573"/>
              <a:gd name="connsiteX37" fmla="*/ 748259 w 954353"/>
              <a:gd name="connsiteY37" fmla="*/ 691724 h 1290573"/>
              <a:gd name="connsiteX38" fmla="*/ 718940 w 954353"/>
              <a:gd name="connsiteY38" fmla="*/ 735353 h 1290573"/>
              <a:gd name="connsiteX39" fmla="*/ 714031 w 954353"/>
              <a:gd name="connsiteY39" fmla="*/ 835974 h 1290573"/>
              <a:gd name="connsiteX40" fmla="*/ 681618 w 954353"/>
              <a:gd name="connsiteY40" fmla="*/ 936894 h 1290573"/>
              <a:gd name="connsiteX41" fmla="*/ 718920 w 954353"/>
              <a:gd name="connsiteY41" fmla="*/ 941106 h 1290573"/>
              <a:gd name="connsiteX42" fmla="*/ 748798 w 954353"/>
              <a:gd name="connsiteY42" fmla="*/ 966752 h 1290573"/>
              <a:gd name="connsiteX43" fmla="*/ 787378 w 954353"/>
              <a:gd name="connsiteY43" fmla="*/ 963110 h 1290573"/>
              <a:gd name="connsiteX44" fmla="*/ 794713 w 954353"/>
              <a:gd name="connsiteY44" fmla="*/ 985114 h 1290573"/>
              <a:gd name="connsiteX45" fmla="*/ 828942 w 954353"/>
              <a:gd name="connsiteY45" fmla="*/ 1012008 h 1290573"/>
              <a:gd name="connsiteX46" fmla="*/ 886891 w 954353"/>
              <a:gd name="connsiteY46" fmla="*/ 1030201 h 1290573"/>
              <a:gd name="connsiteX47" fmla="*/ 954072 w 954353"/>
              <a:gd name="connsiteY47" fmla="*/ 1045130 h 1290573"/>
              <a:gd name="connsiteX48" fmla="*/ 909624 w 954353"/>
              <a:gd name="connsiteY48" fmla="*/ 1065797 h 1290573"/>
              <a:gd name="connsiteX49" fmla="*/ 877840 w 954353"/>
              <a:gd name="connsiteY49" fmla="*/ 1097581 h 1290573"/>
              <a:gd name="connsiteX50" fmla="*/ 816717 w 954353"/>
              <a:gd name="connsiteY50" fmla="*/ 1102470 h 1290573"/>
              <a:gd name="connsiteX51" fmla="*/ 771192 w 954353"/>
              <a:gd name="connsiteY51" fmla="*/ 1119774 h 1290573"/>
              <a:gd name="connsiteX52" fmla="*/ 763727 w 954353"/>
              <a:gd name="connsiteY52" fmla="*/ 1119774 h 1290573"/>
              <a:gd name="connsiteX53" fmla="*/ 762929 w 954353"/>
              <a:gd name="connsiteY53" fmla="*/ 1188043 h 1290573"/>
              <a:gd name="connsiteX54" fmla="*/ 771192 w 954353"/>
              <a:gd name="connsiteY54" fmla="*/ 1213081 h 1290573"/>
              <a:gd name="connsiteX55" fmla="*/ 736035 w 954353"/>
              <a:gd name="connsiteY55" fmla="*/ 1232051 h 1290573"/>
              <a:gd name="connsiteX56" fmla="*/ 666949 w 954353"/>
              <a:gd name="connsiteY56" fmla="*/ 1219387 h 1290573"/>
              <a:gd name="connsiteX57" fmla="*/ 646611 w 954353"/>
              <a:gd name="connsiteY57" fmla="*/ 1272537 h 1290573"/>
              <a:gd name="connsiteX58" fmla="*/ 622929 w 954353"/>
              <a:gd name="connsiteY58" fmla="*/ 1290300 h 1290573"/>
              <a:gd name="connsiteX59" fmla="*/ 613789 w 954353"/>
              <a:gd name="connsiteY59" fmla="*/ 1261390 h 1290573"/>
              <a:gd name="connsiteX60" fmla="*/ 560769 w 954353"/>
              <a:gd name="connsiteY60" fmla="*/ 1202143 h 1290573"/>
              <a:gd name="connsiteX61" fmla="*/ 472742 w 954353"/>
              <a:gd name="connsiteY61" fmla="*/ 1153625 h 1290573"/>
              <a:gd name="connsiteX62" fmla="*/ 432067 w 954353"/>
              <a:gd name="connsiteY62" fmla="*/ 1123896 h 1290573"/>
              <a:gd name="connsiteX63" fmla="*/ 381522 w 954353"/>
              <a:gd name="connsiteY63" fmla="*/ 1153814 h 1290573"/>
              <a:gd name="connsiteX64" fmla="*/ 379306 w 954353"/>
              <a:gd name="connsiteY64" fmla="*/ 1060058 h 1290573"/>
              <a:gd name="connsiteX65" fmla="*/ 379306 w 954353"/>
              <a:gd name="connsiteY65" fmla="*/ 1022736 h 1290573"/>
              <a:gd name="connsiteX66" fmla="*/ 352182 w 954353"/>
              <a:gd name="connsiteY66" fmla="*/ 997339 h 1290573"/>
              <a:gd name="connsiteX67" fmla="*/ 334130 w 954353"/>
              <a:gd name="connsiteY67" fmla="*/ 983358 h 1290573"/>
              <a:gd name="connsiteX68" fmla="*/ 293204 w 954353"/>
              <a:gd name="connsiteY68" fmla="*/ 928143 h 1290573"/>
              <a:gd name="connsiteX69" fmla="*/ 249496 w 954353"/>
              <a:gd name="connsiteY69" fmla="*/ 945996 h 1290573"/>
              <a:gd name="connsiteX70" fmla="*/ 205817 w 954353"/>
              <a:gd name="connsiteY70" fmla="*/ 886061 h 1290573"/>
              <a:gd name="connsiteX71" fmla="*/ 171258 w 954353"/>
              <a:gd name="connsiteY71" fmla="*/ 848199 h 1290573"/>
              <a:gd name="connsiteX72" fmla="*/ 154144 w 954353"/>
              <a:gd name="connsiteY72" fmla="*/ 769961 h 1290573"/>
              <a:gd name="connsiteX73" fmla="*/ 170300 w 954353"/>
              <a:gd name="connsiteY73" fmla="*/ 709227 h 1290573"/>
              <a:gd name="connsiteX74" fmla="*/ 132978 w 954353"/>
              <a:gd name="connsiteY74" fmla="*/ 668173 h 1290573"/>
              <a:gd name="connsiteX75" fmla="*/ 178593 w 954353"/>
              <a:gd name="connsiteY75" fmla="*/ 576813 h 1290573"/>
              <a:gd name="connsiteX76" fmla="*/ 170300 w 954353"/>
              <a:gd name="connsiteY76" fmla="*/ 526347 h 1290573"/>
              <a:gd name="connsiteX77" fmla="*/ 203891 w 954353"/>
              <a:gd name="connsiteY77" fmla="*/ 455435 h 1290573"/>
              <a:gd name="connsiteX78" fmla="*/ 211355 w 954353"/>
              <a:gd name="connsiteY78" fmla="*/ 365861 h 1290573"/>
              <a:gd name="connsiteX79" fmla="*/ 159034 w 954353"/>
              <a:gd name="connsiteY79" fmla="*/ 327431 h 1290573"/>
              <a:gd name="connsiteX80" fmla="*/ 95655 w 954353"/>
              <a:gd name="connsiteY80" fmla="*/ 324806 h 1290573"/>
              <a:gd name="connsiteX81" fmla="*/ 6082 w 954353"/>
              <a:gd name="connsiteY81" fmla="*/ 197910 h 1290573"/>
              <a:gd name="connsiteX82" fmla="*/ 21011 w 954353"/>
              <a:gd name="connsiteY82" fmla="*/ 37423 h 1290573"/>
              <a:gd name="connsiteX83" fmla="*/ 125513 w 954353"/>
              <a:gd name="connsiteY83" fmla="*/ 101 h 1290573"/>
              <a:gd name="connsiteX84" fmla="*/ 139474 w 954353"/>
              <a:gd name="connsiteY84" fmla="*/ 29151 h 1290573"/>
              <a:gd name="connsiteX85" fmla="*/ 185229 w 954353"/>
              <a:gd name="connsiteY85" fmla="*/ 104604 h 1290573"/>
              <a:gd name="connsiteX0" fmla="*/ 185229 w 954353"/>
              <a:gd name="connsiteY0" fmla="*/ 104604 h 1290573"/>
              <a:gd name="connsiteX1" fmla="*/ 323322 w 954353"/>
              <a:gd name="connsiteY1" fmla="*/ 149391 h 1290573"/>
              <a:gd name="connsiteX2" fmla="*/ 360645 w 954353"/>
              <a:gd name="connsiteY2" fmla="*/ 134462 h 1290573"/>
              <a:gd name="connsiteX3" fmla="*/ 374187 w 954353"/>
              <a:gd name="connsiteY3" fmla="*/ 146507 h 1290573"/>
              <a:gd name="connsiteX4" fmla="*/ 397967 w 954353"/>
              <a:gd name="connsiteY4" fmla="*/ 126997 h 1290573"/>
              <a:gd name="connsiteX5" fmla="*/ 420640 w 954353"/>
              <a:gd name="connsiteY5" fmla="*/ 112278 h 1290573"/>
              <a:gd name="connsiteX6" fmla="*/ 416628 w 954353"/>
              <a:gd name="connsiteY6" fmla="*/ 85943 h 1290573"/>
              <a:gd name="connsiteX7" fmla="*/ 437755 w 954353"/>
              <a:gd name="connsiteY7" fmla="*/ 65824 h 1290573"/>
              <a:gd name="connsiteX8" fmla="*/ 446486 w 954353"/>
              <a:gd name="connsiteY8" fmla="*/ 33691 h 1290573"/>
              <a:gd name="connsiteX9" fmla="*/ 484208 w 954353"/>
              <a:gd name="connsiteY9" fmla="*/ 70714 h 1290573"/>
              <a:gd name="connsiteX10" fmla="*/ 461415 w 954353"/>
              <a:gd name="connsiteY10" fmla="*/ 112068 h 1290573"/>
              <a:gd name="connsiteX11" fmla="*/ 491273 w 954353"/>
              <a:gd name="connsiteY11" fmla="*/ 119533 h 1290573"/>
              <a:gd name="connsiteX12" fmla="*/ 532328 w 954353"/>
              <a:gd name="connsiteY12" fmla="*/ 156855 h 1290573"/>
              <a:gd name="connsiteX13" fmla="*/ 577115 w 954353"/>
              <a:gd name="connsiteY13" fmla="*/ 145658 h 1290573"/>
              <a:gd name="connsiteX14" fmla="*/ 603241 w 954353"/>
              <a:gd name="connsiteY14" fmla="*/ 175516 h 1290573"/>
              <a:gd name="connsiteX15" fmla="*/ 629366 w 954353"/>
              <a:gd name="connsiteY15" fmla="*/ 160587 h 1290573"/>
              <a:gd name="connsiteX16" fmla="*/ 651760 w 954353"/>
              <a:gd name="connsiteY16" fmla="*/ 179249 h 1290573"/>
              <a:gd name="connsiteX17" fmla="*/ 704251 w 954353"/>
              <a:gd name="connsiteY17" fmla="*/ 207630 h 1290573"/>
              <a:gd name="connsiteX18" fmla="*/ 759995 w 954353"/>
              <a:gd name="connsiteY18" fmla="*/ 197910 h 1290573"/>
              <a:gd name="connsiteX19" fmla="*/ 763727 w 954353"/>
              <a:gd name="connsiteY19" fmla="*/ 220303 h 1290573"/>
              <a:gd name="connsiteX20" fmla="*/ 760484 w 954353"/>
              <a:gd name="connsiteY20" fmla="*/ 261418 h 1290573"/>
              <a:gd name="connsiteX21" fmla="*/ 716475 w 954353"/>
              <a:gd name="connsiteY21" fmla="*/ 278532 h 1290573"/>
              <a:gd name="connsiteX22" fmla="*/ 704011 w 954353"/>
              <a:gd name="connsiteY22" fmla="*/ 294948 h 1290573"/>
              <a:gd name="connsiteX23" fmla="*/ 704011 w 954353"/>
              <a:gd name="connsiteY23" fmla="*/ 294948 h 1290573"/>
              <a:gd name="connsiteX24" fmla="*/ 718940 w 954353"/>
              <a:gd name="connsiteY24" fmla="*/ 317342 h 1290573"/>
              <a:gd name="connsiteX25" fmla="*/ 759995 w 954353"/>
              <a:gd name="connsiteY25" fmla="*/ 354664 h 1290573"/>
              <a:gd name="connsiteX26" fmla="*/ 737602 w 954353"/>
              <a:gd name="connsiteY26" fmla="*/ 373325 h 1290573"/>
              <a:gd name="connsiteX27" fmla="*/ 767459 w 954353"/>
              <a:gd name="connsiteY27" fmla="*/ 418112 h 1290573"/>
              <a:gd name="connsiteX28" fmla="*/ 793585 w 954353"/>
              <a:gd name="connsiteY28" fmla="*/ 403183 h 1290573"/>
              <a:gd name="connsiteX29" fmla="*/ 843611 w 954353"/>
              <a:gd name="connsiteY29" fmla="*/ 452122 h 1290573"/>
              <a:gd name="connsiteX30" fmla="*/ 857033 w 954353"/>
              <a:gd name="connsiteY30" fmla="*/ 518883 h 1290573"/>
              <a:gd name="connsiteX31" fmla="*/ 833832 w 954353"/>
              <a:gd name="connsiteY31" fmla="*/ 552363 h 1290573"/>
              <a:gd name="connsiteX32" fmla="*/ 774924 w 954353"/>
              <a:gd name="connsiteY32" fmla="*/ 552473 h 1290573"/>
              <a:gd name="connsiteX33" fmla="*/ 752531 w 954353"/>
              <a:gd name="connsiteY33" fmla="*/ 571134 h 1290573"/>
              <a:gd name="connsiteX34" fmla="*/ 782388 w 954353"/>
              <a:gd name="connsiteY34" fmla="*/ 615921 h 1290573"/>
              <a:gd name="connsiteX35" fmla="*/ 797317 w 954353"/>
              <a:gd name="connsiteY35" fmla="*/ 668173 h 1290573"/>
              <a:gd name="connsiteX36" fmla="*/ 812246 w 954353"/>
              <a:gd name="connsiteY36" fmla="*/ 686834 h 1290573"/>
              <a:gd name="connsiteX37" fmla="*/ 748259 w 954353"/>
              <a:gd name="connsiteY37" fmla="*/ 691724 h 1290573"/>
              <a:gd name="connsiteX38" fmla="*/ 718940 w 954353"/>
              <a:gd name="connsiteY38" fmla="*/ 735353 h 1290573"/>
              <a:gd name="connsiteX39" fmla="*/ 714031 w 954353"/>
              <a:gd name="connsiteY39" fmla="*/ 835974 h 1290573"/>
              <a:gd name="connsiteX40" fmla="*/ 681618 w 954353"/>
              <a:gd name="connsiteY40" fmla="*/ 936894 h 1290573"/>
              <a:gd name="connsiteX41" fmla="*/ 718920 w 954353"/>
              <a:gd name="connsiteY41" fmla="*/ 941106 h 1290573"/>
              <a:gd name="connsiteX42" fmla="*/ 748798 w 954353"/>
              <a:gd name="connsiteY42" fmla="*/ 966752 h 1290573"/>
              <a:gd name="connsiteX43" fmla="*/ 787378 w 954353"/>
              <a:gd name="connsiteY43" fmla="*/ 963110 h 1290573"/>
              <a:gd name="connsiteX44" fmla="*/ 794713 w 954353"/>
              <a:gd name="connsiteY44" fmla="*/ 985114 h 1290573"/>
              <a:gd name="connsiteX45" fmla="*/ 828942 w 954353"/>
              <a:gd name="connsiteY45" fmla="*/ 1012008 h 1290573"/>
              <a:gd name="connsiteX46" fmla="*/ 886891 w 954353"/>
              <a:gd name="connsiteY46" fmla="*/ 1030201 h 1290573"/>
              <a:gd name="connsiteX47" fmla="*/ 954072 w 954353"/>
              <a:gd name="connsiteY47" fmla="*/ 1045130 h 1290573"/>
              <a:gd name="connsiteX48" fmla="*/ 909624 w 954353"/>
              <a:gd name="connsiteY48" fmla="*/ 1065797 h 1290573"/>
              <a:gd name="connsiteX49" fmla="*/ 877840 w 954353"/>
              <a:gd name="connsiteY49" fmla="*/ 1097581 h 1290573"/>
              <a:gd name="connsiteX50" fmla="*/ 816717 w 954353"/>
              <a:gd name="connsiteY50" fmla="*/ 1102470 h 1290573"/>
              <a:gd name="connsiteX51" fmla="*/ 771192 w 954353"/>
              <a:gd name="connsiteY51" fmla="*/ 1119774 h 1290573"/>
              <a:gd name="connsiteX52" fmla="*/ 763727 w 954353"/>
              <a:gd name="connsiteY52" fmla="*/ 1119774 h 1290573"/>
              <a:gd name="connsiteX53" fmla="*/ 762929 w 954353"/>
              <a:gd name="connsiteY53" fmla="*/ 1188043 h 1290573"/>
              <a:gd name="connsiteX54" fmla="*/ 771192 w 954353"/>
              <a:gd name="connsiteY54" fmla="*/ 1213081 h 1290573"/>
              <a:gd name="connsiteX55" fmla="*/ 736035 w 954353"/>
              <a:gd name="connsiteY55" fmla="*/ 1232051 h 1290573"/>
              <a:gd name="connsiteX56" fmla="*/ 666949 w 954353"/>
              <a:gd name="connsiteY56" fmla="*/ 1219387 h 1290573"/>
              <a:gd name="connsiteX57" fmla="*/ 646611 w 954353"/>
              <a:gd name="connsiteY57" fmla="*/ 1272537 h 1290573"/>
              <a:gd name="connsiteX58" fmla="*/ 622929 w 954353"/>
              <a:gd name="connsiteY58" fmla="*/ 1290300 h 1290573"/>
              <a:gd name="connsiteX59" fmla="*/ 613789 w 954353"/>
              <a:gd name="connsiteY59" fmla="*/ 1261390 h 1290573"/>
              <a:gd name="connsiteX60" fmla="*/ 560769 w 954353"/>
              <a:gd name="connsiteY60" fmla="*/ 1202143 h 1290573"/>
              <a:gd name="connsiteX61" fmla="*/ 472742 w 954353"/>
              <a:gd name="connsiteY61" fmla="*/ 1153625 h 1290573"/>
              <a:gd name="connsiteX62" fmla="*/ 434512 w 954353"/>
              <a:gd name="connsiteY62" fmla="*/ 1158125 h 1290573"/>
              <a:gd name="connsiteX63" fmla="*/ 381522 w 954353"/>
              <a:gd name="connsiteY63" fmla="*/ 1153814 h 1290573"/>
              <a:gd name="connsiteX64" fmla="*/ 379306 w 954353"/>
              <a:gd name="connsiteY64" fmla="*/ 1060058 h 1290573"/>
              <a:gd name="connsiteX65" fmla="*/ 379306 w 954353"/>
              <a:gd name="connsiteY65" fmla="*/ 1022736 h 1290573"/>
              <a:gd name="connsiteX66" fmla="*/ 352182 w 954353"/>
              <a:gd name="connsiteY66" fmla="*/ 997339 h 1290573"/>
              <a:gd name="connsiteX67" fmla="*/ 334130 w 954353"/>
              <a:gd name="connsiteY67" fmla="*/ 983358 h 1290573"/>
              <a:gd name="connsiteX68" fmla="*/ 293204 w 954353"/>
              <a:gd name="connsiteY68" fmla="*/ 928143 h 1290573"/>
              <a:gd name="connsiteX69" fmla="*/ 249496 w 954353"/>
              <a:gd name="connsiteY69" fmla="*/ 945996 h 1290573"/>
              <a:gd name="connsiteX70" fmla="*/ 205817 w 954353"/>
              <a:gd name="connsiteY70" fmla="*/ 886061 h 1290573"/>
              <a:gd name="connsiteX71" fmla="*/ 171258 w 954353"/>
              <a:gd name="connsiteY71" fmla="*/ 848199 h 1290573"/>
              <a:gd name="connsiteX72" fmla="*/ 154144 w 954353"/>
              <a:gd name="connsiteY72" fmla="*/ 769961 h 1290573"/>
              <a:gd name="connsiteX73" fmla="*/ 170300 w 954353"/>
              <a:gd name="connsiteY73" fmla="*/ 709227 h 1290573"/>
              <a:gd name="connsiteX74" fmla="*/ 132978 w 954353"/>
              <a:gd name="connsiteY74" fmla="*/ 668173 h 1290573"/>
              <a:gd name="connsiteX75" fmla="*/ 178593 w 954353"/>
              <a:gd name="connsiteY75" fmla="*/ 576813 h 1290573"/>
              <a:gd name="connsiteX76" fmla="*/ 170300 w 954353"/>
              <a:gd name="connsiteY76" fmla="*/ 526347 h 1290573"/>
              <a:gd name="connsiteX77" fmla="*/ 203891 w 954353"/>
              <a:gd name="connsiteY77" fmla="*/ 455435 h 1290573"/>
              <a:gd name="connsiteX78" fmla="*/ 211355 w 954353"/>
              <a:gd name="connsiteY78" fmla="*/ 365861 h 1290573"/>
              <a:gd name="connsiteX79" fmla="*/ 159034 w 954353"/>
              <a:gd name="connsiteY79" fmla="*/ 327431 h 1290573"/>
              <a:gd name="connsiteX80" fmla="*/ 95655 w 954353"/>
              <a:gd name="connsiteY80" fmla="*/ 324806 h 1290573"/>
              <a:gd name="connsiteX81" fmla="*/ 6082 w 954353"/>
              <a:gd name="connsiteY81" fmla="*/ 197910 h 1290573"/>
              <a:gd name="connsiteX82" fmla="*/ 21011 w 954353"/>
              <a:gd name="connsiteY82" fmla="*/ 37423 h 1290573"/>
              <a:gd name="connsiteX83" fmla="*/ 125513 w 954353"/>
              <a:gd name="connsiteY83" fmla="*/ 101 h 1290573"/>
              <a:gd name="connsiteX84" fmla="*/ 139474 w 954353"/>
              <a:gd name="connsiteY84" fmla="*/ 29151 h 1290573"/>
              <a:gd name="connsiteX85" fmla="*/ 185229 w 954353"/>
              <a:gd name="connsiteY85" fmla="*/ 104604 h 1290573"/>
              <a:gd name="connsiteX0" fmla="*/ 185229 w 954353"/>
              <a:gd name="connsiteY0" fmla="*/ 104604 h 1290573"/>
              <a:gd name="connsiteX1" fmla="*/ 323322 w 954353"/>
              <a:gd name="connsiteY1" fmla="*/ 149391 h 1290573"/>
              <a:gd name="connsiteX2" fmla="*/ 360645 w 954353"/>
              <a:gd name="connsiteY2" fmla="*/ 134462 h 1290573"/>
              <a:gd name="connsiteX3" fmla="*/ 374187 w 954353"/>
              <a:gd name="connsiteY3" fmla="*/ 146507 h 1290573"/>
              <a:gd name="connsiteX4" fmla="*/ 397967 w 954353"/>
              <a:gd name="connsiteY4" fmla="*/ 126997 h 1290573"/>
              <a:gd name="connsiteX5" fmla="*/ 420640 w 954353"/>
              <a:gd name="connsiteY5" fmla="*/ 112278 h 1290573"/>
              <a:gd name="connsiteX6" fmla="*/ 416628 w 954353"/>
              <a:gd name="connsiteY6" fmla="*/ 85943 h 1290573"/>
              <a:gd name="connsiteX7" fmla="*/ 437755 w 954353"/>
              <a:gd name="connsiteY7" fmla="*/ 65824 h 1290573"/>
              <a:gd name="connsiteX8" fmla="*/ 446486 w 954353"/>
              <a:gd name="connsiteY8" fmla="*/ 33691 h 1290573"/>
              <a:gd name="connsiteX9" fmla="*/ 484208 w 954353"/>
              <a:gd name="connsiteY9" fmla="*/ 70714 h 1290573"/>
              <a:gd name="connsiteX10" fmla="*/ 461415 w 954353"/>
              <a:gd name="connsiteY10" fmla="*/ 112068 h 1290573"/>
              <a:gd name="connsiteX11" fmla="*/ 491273 w 954353"/>
              <a:gd name="connsiteY11" fmla="*/ 119533 h 1290573"/>
              <a:gd name="connsiteX12" fmla="*/ 532328 w 954353"/>
              <a:gd name="connsiteY12" fmla="*/ 156855 h 1290573"/>
              <a:gd name="connsiteX13" fmla="*/ 577115 w 954353"/>
              <a:gd name="connsiteY13" fmla="*/ 145658 h 1290573"/>
              <a:gd name="connsiteX14" fmla="*/ 603241 w 954353"/>
              <a:gd name="connsiteY14" fmla="*/ 175516 h 1290573"/>
              <a:gd name="connsiteX15" fmla="*/ 629366 w 954353"/>
              <a:gd name="connsiteY15" fmla="*/ 160587 h 1290573"/>
              <a:gd name="connsiteX16" fmla="*/ 651760 w 954353"/>
              <a:gd name="connsiteY16" fmla="*/ 179249 h 1290573"/>
              <a:gd name="connsiteX17" fmla="*/ 704251 w 954353"/>
              <a:gd name="connsiteY17" fmla="*/ 207630 h 1290573"/>
              <a:gd name="connsiteX18" fmla="*/ 759995 w 954353"/>
              <a:gd name="connsiteY18" fmla="*/ 197910 h 1290573"/>
              <a:gd name="connsiteX19" fmla="*/ 763727 w 954353"/>
              <a:gd name="connsiteY19" fmla="*/ 220303 h 1290573"/>
              <a:gd name="connsiteX20" fmla="*/ 760484 w 954353"/>
              <a:gd name="connsiteY20" fmla="*/ 261418 h 1290573"/>
              <a:gd name="connsiteX21" fmla="*/ 716475 w 954353"/>
              <a:gd name="connsiteY21" fmla="*/ 278532 h 1290573"/>
              <a:gd name="connsiteX22" fmla="*/ 704011 w 954353"/>
              <a:gd name="connsiteY22" fmla="*/ 294948 h 1290573"/>
              <a:gd name="connsiteX23" fmla="*/ 704011 w 954353"/>
              <a:gd name="connsiteY23" fmla="*/ 294948 h 1290573"/>
              <a:gd name="connsiteX24" fmla="*/ 718940 w 954353"/>
              <a:gd name="connsiteY24" fmla="*/ 317342 h 1290573"/>
              <a:gd name="connsiteX25" fmla="*/ 759995 w 954353"/>
              <a:gd name="connsiteY25" fmla="*/ 354664 h 1290573"/>
              <a:gd name="connsiteX26" fmla="*/ 737602 w 954353"/>
              <a:gd name="connsiteY26" fmla="*/ 373325 h 1290573"/>
              <a:gd name="connsiteX27" fmla="*/ 767459 w 954353"/>
              <a:gd name="connsiteY27" fmla="*/ 418112 h 1290573"/>
              <a:gd name="connsiteX28" fmla="*/ 793585 w 954353"/>
              <a:gd name="connsiteY28" fmla="*/ 403183 h 1290573"/>
              <a:gd name="connsiteX29" fmla="*/ 843611 w 954353"/>
              <a:gd name="connsiteY29" fmla="*/ 452122 h 1290573"/>
              <a:gd name="connsiteX30" fmla="*/ 857033 w 954353"/>
              <a:gd name="connsiteY30" fmla="*/ 518883 h 1290573"/>
              <a:gd name="connsiteX31" fmla="*/ 833832 w 954353"/>
              <a:gd name="connsiteY31" fmla="*/ 552363 h 1290573"/>
              <a:gd name="connsiteX32" fmla="*/ 774924 w 954353"/>
              <a:gd name="connsiteY32" fmla="*/ 552473 h 1290573"/>
              <a:gd name="connsiteX33" fmla="*/ 752531 w 954353"/>
              <a:gd name="connsiteY33" fmla="*/ 571134 h 1290573"/>
              <a:gd name="connsiteX34" fmla="*/ 782388 w 954353"/>
              <a:gd name="connsiteY34" fmla="*/ 615921 h 1290573"/>
              <a:gd name="connsiteX35" fmla="*/ 797317 w 954353"/>
              <a:gd name="connsiteY35" fmla="*/ 668173 h 1290573"/>
              <a:gd name="connsiteX36" fmla="*/ 812246 w 954353"/>
              <a:gd name="connsiteY36" fmla="*/ 686834 h 1290573"/>
              <a:gd name="connsiteX37" fmla="*/ 748259 w 954353"/>
              <a:gd name="connsiteY37" fmla="*/ 691724 h 1290573"/>
              <a:gd name="connsiteX38" fmla="*/ 718940 w 954353"/>
              <a:gd name="connsiteY38" fmla="*/ 735353 h 1290573"/>
              <a:gd name="connsiteX39" fmla="*/ 714031 w 954353"/>
              <a:gd name="connsiteY39" fmla="*/ 835974 h 1290573"/>
              <a:gd name="connsiteX40" fmla="*/ 681618 w 954353"/>
              <a:gd name="connsiteY40" fmla="*/ 936894 h 1290573"/>
              <a:gd name="connsiteX41" fmla="*/ 718920 w 954353"/>
              <a:gd name="connsiteY41" fmla="*/ 941106 h 1290573"/>
              <a:gd name="connsiteX42" fmla="*/ 748798 w 954353"/>
              <a:gd name="connsiteY42" fmla="*/ 966752 h 1290573"/>
              <a:gd name="connsiteX43" fmla="*/ 787378 w 954353"/>
              <a:gd name="connsiteY43" fmla="*/ 963110 h 1290573"/>
              <a:gd name="connsiteX44" fmla="*/ 794713 w 954353"/>
              <a:gd name="connsiteY44" fmla="*/ 985114 h 1290573"/>
              <a:gd name="connsiteX45" fmla="*/ 828942 w 954353"/>
              <a:gd name="connsiteY45" fmla="*/ 1012008 h 1290573"/>
              <a:gd name="connsiteX46" fmla="*/ 886891 w 954353"/>
              <a:gd name="connsiteY46" fmla="*/ 1030201 h 1290573"/>
              <a:gd name="connsiteX47" fmla="*/ 954072 w 954353"/>
              <a:gd name="connsiteY47" fmla="*/ 1045130 h 1290573"/>
              <a:gd name="connsiteX48" fmla="*/ 909624 w 954353"/>
              <a:gd name="connsiteY48" fmla="*/ 1065797 h 1290573"/>
              <a:gd name="connsiteX49" fmla="*/ 877840 w 954353"/>
              <a:gd name="connsiteY49" fmla="*/ 1097581 h 1290573"/>
              <a:gd name="connsiteX50" fmla="*/ 816717 w 954353"/>
              <a:gd name="connsiteY50" fmla="*/ 1102470 h 1290573"/>
              <a:gd name="connsiteX51" fmla="*/ 771192 w 954353"/>
              <a:gd name="connsiteY51" fmla="*/ 1119774 h 1290573"/>
              <a:gd name="connsiteX52" fmla="*/ 763727 w 954353"/>
              <a:gd name="connsiteY52" fmla="*/ 1119774 h 1290573"/>
              <a:gd name="connsiteX53" fmla="*/ 762929 w 954353"/>
              <a:gd name="connsiteY53" fmla="*/ 1188043 h 1290573"/>
              <a:gd name="connsiteX54" fmla="*/ 771192 w 954353"/>
              <a:gd name="connsiteY54" fmla="*/ 1213081 h 1290573"/>
              <a:gd name="connsiteX55" fmla="*/ 736035 w 954353"/>
              <a:gd name="connsiteY55" fmla="*/ 1232051 h 1290573"/>
              <a:gd name="connsiteX56" fmla="*/ 666949 w 954353"/>
              <a:gd name="connsiteY56" fmla="*/ 1219387 h 1290573"/>
              <a:gd name="connsiteX57" fmla="*/ 646611 w 954353"/>
              <a:gd name="connsiteY57" fmla="*/ 1272537 h 1290573"/>
              <a:gd name="connsiteX58" fmla="*/ 622929 w 954353"/>
              <a:gd name="connsiteY58" fmla="*/ 1290300 h 1290573"/>
              <a:gd name="connsiteX59" fmla="*/ 613789 w 954353"/>
              <a:gd name="connsiteY59" fmla="*/ 1261390 h 1290573"/>
              <a:gd name="connsiteX60" fmla="*/ 560769 w 954353"/>
              <a:gd name="connsiteY60" fmla="*/ 1202143 h 1290573"/>
              <a:gd name="connsiteX61" fmla="*/ 472742 w 954353"/>
              <a:gd name="connsiteY61" fmla="*/ 1153625 h 1290573"/>
              <a:gd name="connsiteX62" fmla="*/ 434512 w 954353"/>
              <a:gd name="connsiteY62" fmla="*/ 1158125 h 1290573"/>
              <a:gd name="connsiteX63" fmla="*/ 403527 w 954353"/>
              <a:gd name="connsiteY63" fmla="*/ 1141589 h 1290573"/>
              <a:gd name="connsiteX64" fmla="*/ 379306 w 954353"/>
              <a:gd name="connsiteY64" fmla="*/ 1060058 h 1290573"/>
              <a:gd name="connsiteX65" fmla="*/ 379306 w 954353"/>
              <a:gd name="connsiteY65" fmla="*/ 1022736 h 1290573"/>
              <a:gd name="connsiteX66" fmla="*/ 352182 w 954353"/>
              <a:gd name="connsiteY66" fmla="*/ 997339 h 1290573"/>
              <a:gd name="connsiteX67" fmla="*/ 334130 w 954353"/>
              <a:gd name="connsiteY67" fmla="*/ 983358 h 1290573"/>
              <a:gd name="connsiteX68" fmla="*/ 293204 w 954353"/>
              <a:gd name="connsiteY68" fmla="*/ 928143 h 1290573"/>
              <a:gd name="connsiteX69" fmla="*/ 249496 w 954353"/>
              <a:gd name="connsiteY69" fmla="*/ 945996 h 1290573"/>
              <a:gd name="connsiteX70" fmla="*/ 205817 w 954353"/>
              <a:gd name="connsiteY70" fmla="*/ 886061 h 1290573"/>
              <a:gd name="connsiteX71" fmla="*/ 171258 w 954353"/>
              <a:gd name="connsiteY71" fmla="*/ 848199 h 1290573"/>
              <a:gd name="connsiteX72" fmla="*/ 154144 w 954353"/>
              <a:gd name="connsiteY72" fmla="*/ 769961 h 1290573"/>
              <a:gd name="connsiteX73" fmla="*/ 170300 w 954353"/>
              <a:gd name="connsiteY73" fmla="*/ 709227 h 1290573"/>
              <a:gd name="connsiteX74" fmla="*/ 132978 w 954353"/>
              <a:gd name="connsiteY74" fmla="*/ 668173 h 1290573"/>
              <a:gd name="connsiteX75" fmla="*/ 178593 w 954353"/>
              <a:gd name="connsiteY75" fmla="*/ 576813 h 1290573"/>
              <a:gd name="connsiteX76" fmla="*/ 170300 w 954353"/>
              <a:gd name="connsiteY76" fmla="*/ 526347 h 1290573"/>
              <a:gd name="connsiteX77" fmla="*/ 203891 w 954353"/>
              <a:gd name="connsiteY77" fmla="*/ 455435 h 1290573"/>
              <a:gd name="connsiteX78" fmla="*/ 211355 w 954353"/>
              <a:gd name="connsiteY78" fmla="*/ 365861 h 1290573"/>
              <a:gd name="connsiteX79" fmla="*/ 159034 w 954353"/>
              <a:gd name="connsiteY79" fmla="*/ 327431 h 1290573"/>
              <a:gd name="connsiteX80" fmla="*/ 95655 w 954353"/>
              <a:gd name="connsiteY80" fmla="*/ 324806 h 1290573"/>
              <a:gd name="connsiteX81" fmla="*/ 6082 w 954353"/>
              <a:gd name="connsiteY81" fmla="*/ 197910 h 1290573"/>
              <a:gd name="connsiteX82" fmla="*/ 21011 w 954353"/>
              <a:gd name="connsiteY82" fmla="*/ 37423 h 1290573"/>
              <a:gd name="connsiteX83" fmla="*/ 125513 w 954353"/>
              <a:gd name="connsiteY83" fmla="*/ 101 h 1290573"/>
              <a:gd name="connsiteX84" fmla="*/ 139474 w 954353"/>
              <a:gd name="connsiteY84" fmla="*/ 29151 h 1290573"/>
              <a:gd name="connsiteX85" fmla="*/ 185229 w 954353"/>
              <a:gd name="connsiteY85" fmla="*/ 104604 h 1290573"/>
              <a:gd name="connsiteX0" fmla="*/ 185229 w 954353"/>
              <a:gd name="connsiteY0" fmla="*/ 104604 h 1290573"/>
              <a:gd name="connsiteX1" fmla="*/ 323322 w 954353"/>
              <a:gd name="connsiteY1" fmla="*/ 149391 h 1290573"/>
              <a:gd name="connsiteX2" fmla="*/ 360645 w 954353"/>
              <a:gd name="connsiteY2" fmla="*/ 134462 h 1290573"/>
              <a:gd name="connsiteX3" fmla="*/ 374187 w 954353"/>
              <a:gd name="connsiteY3" fmla="*/ 146507 h 1290573"/>
              <a:gd name="connsiteX4" fmla="*/ 397967 w 954353"/>
              <a:gd name="connsiteY4" fmla="*/ 126997 h 1290573"/>
              <a:gd name="connsiteX5" fmla="*/ 420640 w 954353"/>
              <a:gd name="connsiteY5" fmla="*/ 112278 h 1290573"/>
              <a:gd name="connsiteX6" fmla="*/ 416628 w 954353"/>
              <a:gd name="connsiteY6" fmla="*/ 85943 h 1290573"/>
              <a:gd name="connsiteX7" fmla="*/ 437755 w 954353"/>
              <a:gd name="connsiteY7" fmla="*/ 65824 h 1290573"/>
              <a:gd name="connsiteX8" fmla="*/ 446486 w 954353"/>
              <a:gd name="connsiteY8" fmla="*/ 33691 h 1290573"/>
              <a:gd name="connsiteX9" fmla="*/ 484208 w 954353"/>
              <a:gd name="connsiteY9" fmla="*/ 70714 h 1290573"/>
              <a:gd name="connsiteX10" fmla="*/ 461415 w 954353"/>
              <a:gd name="connsiteY10" fmla="*/ 112068 h 1290573"/>
              <a:gd name="connsiteX11" fmla="*/ 491273 w 954353"/>
              <a:gd name="connsiteY11" fmla="*/ 119533 h 1290573"/>
              <a:gd name="connsiteX12" fmla="*/ 532328 w 954353"/>
              <a:gd name="connsiteY12" fmla="*/ 156855 h 1290573"/>
              <a:gd name="connsiteX13" fmla="*/ 577115 w 954353"/>
              <a:gd name="connsiteY13" fmla="*/ 145658 h 1290573"/>
              <a:gd name="connsiteX14" fmla="*/ 603241 w 954353"/>
              <a:gd name="connsiteY14" fmla="*/ 175516 h 1290573"/>
              <a:gd name="connsiteX15" fmla="*/ 629366 w 954353"/>
              <a:gd name="connsiteY15" fmla="*/ 160587 h 1290573"/>
              <a:gd name="connsiteX16" fmla="*/ 651760 w 954353"/>
              <a:gd name="connsiteY16" fmla="*/ 179249 h 1290573"/>
              <a:gd name="connsiteX17" fmla="*/ 704251 w 954353"/>
              <a:gd name="connsiteY17" fmla="*/ 207630 h 1290573"/>
              <a:gd name="connsiteX18" fmla="*/ 759995 w 954353"/>
              <a:gd name="connsiteY18" fmla="*/ 197910 h 1290573"/>
              <a:gd name="connsiteX19" fmla="*/ 763727 w 954353"/>
              <a:gd name="connsiteY19" fmla="*/ 220303 h 1290573"/>
              <a:gd name="connsiteX20" fmla="*/ 760484 w 954353"/>
              <a:gd name="connsiteY20" fmla="*/ 261418 h 1290573"/>
              <a:gd name="connsiteX21" fmla="*/ 716475 w 954353"/>
              <a:gd name="connsiteY21" fmla="*/ 278532 h 1290573"/>
              <a:gd name="connsiteX22" fmla="*/ 704011 w 954353"/>
              <a:gd name="connsiteY22" fmla="*/ 294948 h 1290573"/>
              <a:gd name="connsiteX23" fmla="*/ 704011 w 954353"/>
              <a:gd name="connsiteY23" fmla="*/ 294948 h 1290573"/>
              <a:gd name="connsiteX24" fmla="*/ 718940 w 954353"/>
              <a:gd name="connsiteY24" fmla="*/ 317342 h 1290573"/>
              <a:gd name="connsiteX25" fmla="*/ 759995 w 954353"/>
              <a:gd name="connsiteY25" fmla="*/ 354664 h 1290573"/>
              <a:gd name="connsiteX26" fmla="*/ 737602 w 954353"/>
              <a:gd name="connsiteY26" fmla="*/ 373325 h 1290573"/>
              <a:gd name="connsiteX27" fmla="*/ 767459 w 954353"/>
              <a:gd name="connsiteY27" fmla="*/ 418112 h 1290573"/>
              <a:gd name="connsiteX28" fmla="*/ 793585 w 954353"/>
              <a:gd name="connsiteY28" fmla="*/ 403183 h 1290573"/>
              <a:gd name="connsiteX29" fmla="*/ 843611 w 954353"/>
              <a:gd name="connsiteY29" fmla="*/ 452122 h 1290573"/>
              <a:gd name="connsiteX30" fmla="*/ 857033 w 954353"/>
              <a:gd name="connsiteY30" fmla="*/ 518883 h 1290573"/>
              <a:gd name="connsiteX31" fmla="*/ 833832 w 954353"/>
              <a:gd name="connsiteY31" fmla="*/ 552363 h 1290573"/>
              <a:gd name="connsiteX32" fmla="*/ 774924 w 954353"/>
              <a:gd name="connsiteY32" fmla="*/ 552473 h 1290573"/>
              <a:gd name="connsiteX33" fmla="*/ 752531 w 954353"/>
              <a:gd name="connsiteY33" fmla="*/ 571134 h 1290573"/>
              <a:gd name="connsiteX34" fmla="*/ 782388 w 954353"/>
              <a:gd name="connsiteY34" fmla="*/ 615921 h 1290573"/>
              <a:gd name="connsiteX35" fmla="*/ 797317 w 954353"/>
              <a:gd name="connsiteY35" fmla="*/ 668173 h 1290573"/>
              <a:gd name="connsiteX36" fmla="*/ 812246 w 954353"/>
              <a:gd name="connsiteY36" fmla="*/ 686834 h 1290573"/>
              <a:gd name="connsiteX37" fmla="*/ 748259 w 954353"/>
              <a:gd name="connsiteY37" fmla="*/ 691724 h 1290573"/>
              <a:gd name="connsiteX38" fmla="*/ 718940 w 954353"/>
              <a:gd name="connsiteY38" fmla="*/ 735353 h 1290573"/>
              <a:gd name="connsiteX39" fmla="*/ 714031 w 954353"/>
              <a:gd name="connsiteY39" fmla="*/ 835974 h 1290573"/>
              <a:gd name="connsiteX40" fmla="*/ 681618 w 954353"/>
              <a:gd name="connsiteY40" fmla="*/ 936894 h 1290573"/>
              <a:gd name="connsiteX41" fmla="*/ 718920 w 954353"/>
              <a:gd name="connsiteY41" fmla="*/ 941106 h 1290573"/>
              <a:gd name="connsiteX42" fmla="*/ 748798 w 954353"/>
              <a:gd name="connsiteY42" fmla="*/ 966752 h 1290573"/>
              <a:gd name="connsiteX43" fmla="*/ 787378 w 954353"/>
              <a:gd name="connsiteY43" fmla="*/ 963110 h 1290573"/>
              <a:gd name="connsiteX44" fmla="*/ 794713 w 954353"/>
              <a:gd name="connsiteY44" fmla="*/ 985114 h 1290573"/>
              <a:gd name="connsiteX45" fmla="*/ 828942 w 954353"/>
              <a:gd name="connsiteY45" fmla="*/ 1012008 h 1290573"/>
              <a:gd name="connsiteX46" fmla="*/ 886891 w 954353"/>
              <a:gd name="connsiteY46" fmla="*/ 1030201 h 1290573"/>
              <a:gd name="connsiteX47" fmla="*/ 954072 w 954353"/>
              <a:gd name="connsiteY47" fmla="*/ 1045130 h 1290573"/>
              <a:gd name="connsiteX48" fmla="*/ 909624 w 954353"/>
              <a:gd name="connsiteY48" fmla="*/ 1065797 h 1290573"/>
              <a:gd name="connsiteX49" fmla="*/ 877840 w 954353"/>
              <a:gd name="connsiteY49" fmla="*/ 1097581 h 1290573"/>
              <a:gd name="connsiteX50" fmla="*/ 816717 w 954353"/>
              <a:gd name="connsiteY50" fmla="*/ 1102470 h 1290573"/>
              <a:gd name="connsiteX51" fmla="*/ 771192 w 954353"/>
              <a:gd name="connsiteY51" fmla="*/ 1119774 h 1290573"/>
              <a:gd name="connsiteX52" fmla="*/ 763727 w 954353"/>
              <a:gd name="connsiteY52" fmla="*/ 1119774 h 1290573"/>
              <a:gd name="connsiteX53" fmla="*/ 762929 w 954353"/>
              <a:gd name="connsiteY53" fmla="*/ 1188043 h 1290573"/>
              <a:gd name="connsiteX54" fmla="*/ 771192 w 954353"/>
              <a:gd name="connsiteY54" fmla="*/ 1213081 h 1290573"/>
              <a:gd name="connsiteX55" fmla="*/ 736035 w 954353"/>
              <a:gd name="connsiteY55" fmla="*/ 1232051 h 1290573"/>
              <a:gd name="connsiteX56" fmla="*/ 666949 w 954353"/>
              <a:gd name="connsiteY56" fmla="*/ 1219387 h 1290573"/>
              <a:gd name="connsiteX57" fmla="*/ 646611 w 954353"/>
              <a:gd name="connsiteY57" fmla="*/ 1272537 h 1290573"/>
              <a:gd name="connsiteX58" fmla="*/ 622929 w 954353"/>
              <a:gd name="connsiteY58" fmla="*/ 1290300 h 1290573"/>
              <a:gd name="connsiteX59" fmla="*/ 613789 w 954353"/>
              <a:gd name="connsiteY59" fmla="*/ 1261390 h 1290573"/>
              <a:gd name="connsiteX60" fmla="*/ 560769 w 954353"/>
              <a:gd name="connsiteY60" fmla="*/ 1202143 h 1290573"/>
              <a:gd name="connsiteX61" fmla="*/ 472742 w 954353"/>
              <a:gd name="connsiteY61" fmla="*/ 1153625 h 1290573"/>
              <a:gd name="connsiteX62" fmla="*/ 434512 w 954353"/>
              <a:gd name="connsiteY62" fmla="*/ 1158125 h 1290573"/>
              <a:gd name="connsiteX63" fmla="*/ 403527 w 954353"/>
              <a:gd name="connsiteY63" fmla="*/ 1141589 h 1290573"/>
              <a:gd name="connsiteX64" fmla="*/ 408416 w 954353"/>
              <a:gd name="connsiteY64" fmla="*/ 1068241 h 1290573"/>
              <a:gd name="connsiteX65" fmla="*/ 379306 w 954353"/>
              <a:gd name="connsiteY65" fmla="*/ 1060058 h 1290573"/>
              <a:gd name="connsiteX66" fmla="*/ 379306 w 954353"/>
              <a:gd name="connsiteY66" fmla="*/ 1022736 h 1290573"/>
              <a:gd name="connsiteX67" fmla="*/ 352182 w 954353"/>
              <a:gd name="connsiteY67" fmla="*/ 997339 h 1290573"/>
              <a:gd name="connsiteX68" fmla="*/ 334130 w 954353"/>
              <a:gd name="connsiteY68" fmla="*/ 983358 h 1290573"/>
              <a:gd name="connsiteX69" fmla="*/ 293204 w 954353"/>
              <a:gd name="connsiteY69" fmla="*/ 928143 h 1290573"/>
              <a:gd name="connsiteX70" fmla="*/ 249496 w 954353"/>
              <a:gd name="connsiteY70" fmla="*/ 945996 h 1290573"/>
              <a:gd name="connsiteX71" fmla="*/ 205817 w 954353"/>
              <a:gd name="connsiteY71" fmla="*/ 886061 h 1290573"/>
              <a:gd name="connsiteX72" fmla="*/ 171258 w 954353"/>
              <a:gd name="connsiteY72" fmla="*/ 848199 h 1290573"/>
              <a:gd name="connsiteX73" fmla="*/ 154144 w 954353"/>
              <a:gd name="connsiteY73" fmla="*/ 769961 h 1290573"/>
              <a:gd name="connsiteX74" fmla="*/ 170300 w 954353"/>
              <a:gd name="connsiteY74" fmla="*/ 709227 h 1290573"/>
              <a:gd name="connsiteX75" fmla="*/ 132978 w 954353"/>
              <a:gd name="connsiteY75" fmla="*/ 668173 h 1290573"/>
              <a:gd name="connsiteX76" fmla="*/ 178593 w 954353"/>
              <a:gd name="connsiteY76" fmla="*/ 576813 h 1290573"/>
              <a:gd name="connsiteX77" fmla="*/ 170300 w 954353"/>
              <a:gd name="connsiteY77" fmla="*/ 526347 h 1290573"/>
              <a:gd name="connsiteX78" fmla="*/ 203891 w 954353"/>
              <a:gd name="connsiteY78" fmla="*/ 455435 h 1290573"/>
              <a:gd name="connsiteX79" fmla="*/ 211355 w 954353"/>
              <a:gd name="connsiteY79" fmla="*/ 365861 h 1290573"/>
              <a:gd name="connsiteX80" fmla="*/ 159034 w 954353"/>
              <a:gd name="connsiteY80" fmla="*/ 327431 h 1290573"/>
              <a:gd name="connsiteX81" fmla="*/ 95655 w 954353"/>
              <a:gd name="connsiteY81" fmla="*/ 324806 h 1290573"/>
              <a:gd name="connsiteX82" fmla="*/ 6082 w 954353"/>
              <a:gd name="connsiteY82" fmla="*/ 197910 h 1290573"/>
              <a:gd name="connsiteX83" fmla="*/ 21011 w 954353"/>
              <a:gd name="connsiteY83" fmla="*/ 37423 h 1290573"/>
              <a:gd name="connsiteX84" fmla="*/ 125513 w 954353"/>
              <a:gd name="connsiteY84" fmla="*/ 101 h 1290573"/>
              <a:gd name="connsiteX85" fmla="*/ 139474 w 954353"/>
              <a:gd name="connsiteY85" fmla="*/ 29151 h 1290573"/>
              <a:gd name="connsiteX86" fmla="*/ 185229 w 954353"/>
              <a:gd name="connsiteY86" fmla="*/ 104604 h 1290573"/>
              <a:gd name="connsiteX0" fmla="*/ 185229 w 954353"/>
              <a:gd name="connsiteY0" fmla="*/ 104604 h 1290573"/>
              <a:gd name="connsiteX1" fmla="*/ 323322 w 954353"/>
              <a:gd name="connsiteY1" fmla="*/ 149391 h 1290573"/>
              <a:gd name="connsiteX2" fmla="*/ 360645 w 954353"/>
              <a:gd name="connsiteY2" fmla="*/ 134462 h 1290573"/>
              <a:gd name="connsiteX3" fmla="*/ 374187 w 954353"/>
              <a:gd name="connsiteY3" fmla="*/ 146507 h 1290573"/>
              <a:gd name="connsiteX4" fmla="*/ 397967 w 954353"/>
              <a:gd name="connsiteY4" fmla="*/ 126997 h 1290573"/>
              <a:gd name="connsiteX5" fmla="*/ 420640 w 954353"/>
              <a:gd name="connsiteY5" fmla="*/ 112278 h 1290573"/>
              <a:gd name="connsiteX6" fmla="*/ 416628 w 954353"/>
              <a:gd name="connsiteY6" fmla="*/ 85943 h 1290573"/>
              <a:gd name="connsiteX7" fmla="*/ 437755 w 954353"/>
              <a:gd name="connsiteY7" fmla="*/ 65824 h 1290573"/>
              <a:gd name="connsiteX8" fmla="*/ 446486 w 954353"/>
              <a:gd name="connsiteY8" fmla="*/ 33691 h 1290573"/>
              <a:gd name="connsiteX9" fmla="*/ 484208 w 954353"/>
              <a:gd name="connsiteY9" fmla="*/ 70714 h 1290573"/>
              <a:gd name="connsiteX10" fmla="*/ 461415 w 954353"/>
              <a:gd name="connsiteY10" fmla="*/ 112068 h 1290573"/>
              <a:gd name="connsiteX11" fmla="*/ 491273 w 954353"/>
              <a:gd name="connsiteY11" fmla="*/ 119533 h 1290573"/>
              <a:gd name="connsiteX12" fmla="*/ 532328 w 954353"/>
              <a:gd name="connsiteY12" fmla="*/ 156855 h 1290573"/>
              <a:gd name="connsiteX13" fmla="*/ 577115 w 954353"/>
              <a:gd name="connsiteY13" fmla="*/ 145658 h 1290573"/>
              <a:gd name="connsiteX14" fmla="*/ 603241 w 954353"/>
              <a:gd name="connsiteY14" fmla="*/ 175516 h 1290573"/>
              <a:gd name="connsiteX15" fmla="*/ 629366 w 954353"/>
              <a:gd name="connsiteY15" fmla="*/ 160587 h 1290573"/>
              <a:gd name="connsiteX16" fmla="*/ 651760 w 954353"/>
              <a:gd name="connsiteY16" fmla="*/ 179249 h 1290573"/>
              <a:gd name="connsiteX17" fmla="*/ 704251 w 954353"/>
              <a:gd name="connsiteY17" fmla="*/ 207630 h 1290573"/>
              <a:gd name="connsiteX18" fmla="*/ 759995 w 954353"/>
              <a:gd name="connsiteY18" fmla="*/ 197910 h 1290573"/>
              <a:gd name="connsiteX19" fmla="*/ 763727 w 954353"/>
              <a:gd name="connsiteY19" fmla="*/ 220303 h 1290573"/>
              <a:gd name="connsiteX20" fmla="*/ 760484 w 954353"/>
              <a:gd name="connsiteY20" fmla="*/ 261418 h 1290573"/>
              <a:gd name="connsiteX21" fmla="*/ 716475 w 954353"/>
              <a:gd name="connsiteY21" fmla="*/ 278532 h 1290573"/>
              <a:gd name="connsiteX22" fmla="*/ 704011 w 954353"/>
              <a:gd name="connsiteY22" fmla="*/ 294948 h 1290573"/>
              <a:gd name="connsiteX23" fmla="*/ 704011 w 954353"/>
              <a:gd name="connsiteY23" fmla="*/ 294948 h 1290573"/>
              <a:gd name="connsiteX24" fmla="*/ 718940 w 954353"/>
              <a:gd name="connsiteY24" fmla="*/ 317342 h 1290573"/>
              <a:gd name="connsiteX25" fmla="*/ 759995 w 954353"/>
              <a:gd name="connsiteY25" fmla="*/ 354664 h 1290573"/>
              <a:gd name="connsiteX26" fmla="*/ 737602 w 954353"/>
              <a:gd name="connsiteY26" fmla="*/ 373325 h 1290573"/>
              <a:gd name="connsiteX27" fmla="*/ 767459 w 954353"/>
              <a:gd name="connsiteY27" fmla="*/ 418112 h 1290573"/>
              <a:gd name="connsiteX28" fmla="*/ 793585 w 954353"/>
              <a:gd name="connsiteY28" fmla="*/ 403183 h 1290573"/>
              <a:gd name="connsiteX29" fmla="*/ 843611 w 954353"/>
              <a:gd name="connsiteY29" fmla="*/ 452122 h 1290573"/>
              <a:gd name="connsiteX30" fmla="*/ 857033 w 954353"/>
              <a:gd name="connsiteY30" fmla="*/ 518883 h 1290573"/>
              <a:gd name="connsiteX31" fmla="*/ 833832 w 954353"/>
              <a:gd name="connsiteY31" fmla="*/ 552363 h 1290573"/>
              <a:gd name="connsiteX32" fmla="*/ 774924 w 954353"/>
              <a:gd name="connsiteY32" fmla="*/ 552473 h 1290573"/>
              <a:gd name="connsiteX33" fmla="*/ 752531 w 954353"/>
              <a:gd name="connsiteY33" fmla="*/ 571134 h 1290573"/>
              <a:gd name="connsiteX34" fmla="*/ 782388 w 954353"/>
              <a:gd name="connsiteY34" fmla="*/ 615921 h 1290573"/>
              <a:gd name="connsiteX35" fmla="*/ 797317 w 954353"/>
              <a:gd name="connsiteY35" fmla="*/ 668173 h 1290573"/>
              <a:gd name="connsiteX36" fmla="*/ 812246 w 954353"/>
              <a:gd name="connsiteY36" fmla="*/ 686834 h 1290573"/>
              <a:gd name="connsiteX37" fmla="*/ 748259 w 954353"/>
              <a:gd name="connsiteY37" fmla="*/ 691724 h 1290573"/>
              <a:gd name="connsiteX38" fmla="*/ 718940 w 954353"/>
              <a:gd name="connsiteY38" fmla="*/ 735353 h 1290573"/>
              <a:gd name="connsiteX39" fmla="*/ 714031 w 954353"/>
              <a:gd name="connsiteY39" fmla="*/ 835974 h 1290573"/>
              <a:gd name="connsiteX40" fmla="*/ 681618 w 954353"/>
              <a:gd name="connsiteY40" fmla="*/ 936894 h 1290573"/>
              <a:gd name="connsiteX41" fmla="*/ 718920 w 954353"/>
              <a:gd name="connsiteY41" fmla="*/ 941106 h 1290573"/>
              <a:gd name="connsiteX42" fmla="*/ 748798 w 954353"/>
              <a:gd name="connsiteY42" fmla="*/ 966752 h 1290573"/>
              <a:gd name="connsiteX43" fmla="*/ 787378 w 954353"/>
              <a:gd name="connsiteY43" fmla="*/ 963110 h 1290573"/>
              <a:gd name="connsiteX44" fmla="*/ 794713 w 954353"/>
              <a:gd name="connsiteY44" fmla="*/ 985114 h 1290573"/>
              <a:gd name="connsiteX45" fmla="*/ 828942 w 954353"/>
              <a:gd name="connsiteY45" fmla="*/ 1012008 h 1290573"/>
              <a:gd name="connsiteX46" fmla="*/ 886891 w 954353"/>
              <a:gd name="connsiteY46" fmla="*/ 1030201 h 1290573"/>
              <a:gd name="connsiteX47" fmla="*/ 954072 w 954353"/>
              <a:gd name="connsiteY47" fmla="*/ 1045130 h 1290573"/>
              <a:gd name="connsiteX48" fmla="*/ 909624 w 954353"/>
              <a:gd name="connsiteY48" fmla="*/ 1065797 h 1290573"/>
              <a:gd name="connsiteX49" fmla="*/ 877840 w 954353"/>
              <a:gd name="connsiteY49" fmla="*/ 1097581 h 1290573"/>
              <a:gd name="connsiteX50" fmla="*/ 816717 w 954353"/>
              <a:gd name="connsiteY50" fmla="*/ 1102470 h 1290573"/>
              <a:gd name="connsiteX51" fmla="*/ 771192 w 954353"/>
              <a:gd name="connsiteY51" fmla="*/ 1119774 h 1290573"/>
              <a:gd name="connsiteX52" fmla="*/ 763727 w 954353"/>
              <a:gd name="connsiteY52" fmla="*/ 1119774 h 1290573"/>
              <a:gd name="connsiteX53" fmla="*/ 762929 w 954353"/>
              <a:gd name="connsiteY53" fmla="*/ 1188043 h 1290573"/>
              <a:gd name="connsiteX54" fmla="*/ 771192 w 954353"/>
              <a:gd name="connsiteY54" fmla="*/ 1213081 h 1290573"/>
              <a:gd name="connsiteX55" fmla="*/ 736035 w 954353"/>
              <a:gd name="connsiteY55" fmla="*/ 1232051 h 1290573"/>
              <a:gd name="connsiteX56" fmla="*/ 666949 w 954353"/>
              <a:gd name="connsiteY56" fmla="*/ 1219387 h 1290573"/>
              <a:gd name="connsiteX57" fmla="*/ 646611 w 954353"/>
              <a:gd name="connsiteY57" fmla="*/ 1272537 h 1290573"/>
              <a:gd name="connsiteX58" fmla="*/ 622929 w 954353"/>
              <a:gd name="connsiteY58" fmla="*/ 1290300 h 1290573"/>
              <a:gd name="connsiteX59" fmla="*/ 613789 w 954353"/>
              <a:gd name="connsiteY59" fmla="*/ 1261390 h 1290573"/>
              <a:gd name="connsiteX60" fmla="*/ 560769 w 954353"/>
              <a:gd name="connsiteY60" fmla="*/ 1202143 h 1290573"/>
              <a:gd name="connsiteX61" fmla="*/ 472742 w 954353"/>
              <a:gd name="connsiteY61" fmla="*/ 1153625 h 1290573"/>
              <a:gd name="connsiteX62" fmla="*/ 434512 w 954353"/>
              <a:gd name="connsiteY62" fmla="*/ 1158125 h 1290573"/>
              <a:gd name="connsiteX63" fmla="*/ 403527 w 954353"/>
              <a:gd name="connsiteY63" fmla="*/ 1141589 h 1290573"/>
              <a:gd name="connsiteX64" fmla="*/ 408416 w 954353"/>
              <a:gd name="connsiteY64" fmla="*/ 1068241 h 1290573"/>
              <a:gd name="connsiteX65" fmla="*/ 379306 w 954353"/>
              <a:gd name="connsiteY65" fmla="*/ 1060058 h 1290573"/>
              <a:gd name="connsiteX66" fmla="*/ 379306 w 954353"/>
              <a:gd name="connsiteY66" fmla="*/ 1022736 h 1290573"/>
              <a:gd name="connsiteX67" fmla="*/ 352182 w 954353"/>
              <a:gd name="connsiteY67" fmla="*/ 997339 h 1290573"/>
              <a:gd name="connsiteX68" fmla="*/ 334130 w 954353"/>
              <a:gd name="connsiteY68" fmla="*/ 983358 h 1290573"/>
              <a:gd name="connsiteX69" fmla="*/ 249496 w 954353"/>
              <a:gd name="connsiteY69" fmla="*/ 945996 h 1290573"/>
              <a:gd name="connsiteX70" fmla="*/ 205817 w 954353"/>
              <a:gd name="connsiteY70" fmla="*/ 886061 h 1290573"/>
              <a:gd name="connsiteX71" fmla="*/ 171258 w 954353"/>
              <a:gd name="connsiteY71" fmla="*/ 848199 h 1290573"/>
              <a:gd name="connsiteX72" fmla="*/ 154144 w 954353"/>
              <a:gd name="connsiteY72" fmla="*/ 769961 h 1290573"/>
              <a:gd name="connsiteX73" fmla="*/ 170300 w 954353"/>
              <a:gd name="connsiteY73" fmla="*/ 709227 h 1290573"/>
              <a:gd name="connsiteX74" fmla="*/ 132978 w 954353"/>
              <a:gd name="connsiteY74" fmla="*/ 668173 h 1290573"/>
              <a:gd name="connsiteX75" fmla="*/ 178593 w 954353"/>
              <a:gd name="connsiteY75" fmla="*/ 576813 h 1290573"/>
              <a:gd name="connsiteX76" fmla="*/ 170300 w 954353"/>
              <a:gd name="connsiteY76" fmla="*/ 526347 h 1290573"/>
              <a:gd name="connsiteX77" fmla="*/ 203891 w 954353"/>
              <a:gd name="connsiteY77" fmla="*/ 455435 h 1290573"/>
              <a:gd name="connsiteX78" fmla="*/ 211355 w 954353"/>
              <a:gd name="connsiteY78" fmla="*/ 365861 h 1290573"/>
              <a:gd name="connsiteX79" fmla="*/ 159034 w 954353"/>
              <a:gd name="connsiteY79" fmla="*/ 327431 h 1290573"/>
              <a:gd name="connsiteX80" fmla="*/ 95655 w 954353"/>
              <a:gd name="connsiteY80" fmla="*/ 324806 h 1290573"/>
              <a:gd name="connsiteX81" fmla="*/ 6082 w 954353"/>
              <a:gd name="connsiteY81" fmla="*/ 197910 h 1290573"/>
              <a:gd name="connsiteX82" fmla="*/ 21011 w 954353"/>
              <a:gd name="connsiteY82" fmla="*/ 37423 h 1290573"/>
              <a:gd name="connsiteX83" fmla="*/ 125513 w 954353"/>
              <a:gd name="connsiteY83" fmla="*/ 101 h 1290573"/>
              <a:gd name="connsiteX84" fmla="*/ 139474 w 954353"/>
              <a:gd name="connsiteY84" fmla="*/ 29151 h 1290573"/>
              <a:gd name="connsiteX85" fmla="*/ 185229 w 954353"/>
              <a:gd name="connsiteY85" fmla="*/ 104604 h 1290573"/>
              <a:gd name="connsiteX0" fmla="*/ 185229 w 954353"/>
              <a:gd name="connsiteY0" fmla="*/ 104604 h 1290573"/>
              <a:gd name="connsiteX1" fmla="*/ 323322 w 954353"/>
              <a:gd name="connsiteY1" fmla="*/ 149391 h 1290573"/>
              <a:gd name="connsiteX2" fmla="*/ 360645 w 954353"/>
              <a:gd name="connsiteY2" fmla="*/ 134462 h 1290573"/>
              <a:gd name="connsiteX3" fmla="*/ 374187 w 954353"/>
              <a:gd name="connsiteY3" fmla="*/ 146507 h 1290573"/>
              <a:gd name="connsiteX4" fmla="*/ 397967 w 954353"/>
              <a:gd name="connsiteY4" fmla="*/ 126997 h 1290573"/>
              <a:gd name="connsiteX5" fmla="*/ 420640 w 954353"/>
              <a:gd name="connsiteY5" fmla="*/ 112278 h 1290573"/>
              <a:gd name="connsiteX6" fmla="*/ 416628 w 954353"/>
              <a:gd name="connsiteY6" fmla="*/ 85943 h 1290573"/>
              <a:gd name="connsiteX7" fmla="*/ 437755 w 954353"/>
              <a:gd name="connsiteY7" fmla="*/ 65824 h 1290573"/>
              <a:gd name="connsiteX8" fmla="*/ 446486 w 954353"/>
              <a:gd name="connsiteY8" fmla="*/ 33691 h 1290573"/>
              <a:gd name="connsiteX9" fmla="*/ 484208 w 954353"/>
              <a:gd name="connsiteY9" fmla="*/ 70714 h 1290573"/>
              <a:gd name="connsiteX10" fmla="*/ 461415 w 954353"/>
              <a:gd name="connsiteY10" fmla="*/ 112068 h 1290573"/>
              <a:gd name="connsiteX11" fmla="*/ 491273 w 954353"/>
              <a:gd name="connsiteY11" fmla="*/ 119533 h 1290573"/>
              <a:gd name="connsiteX12" fmla="*/ 532328 w 954353"/>
              <a:gd name="connsiteY12" fmla="*/ 156855 h 1290573"/>
              <a:gd name="connsiteX13" fmla="*/ 577115 w 954353"/>
              <a:gd name="connsiteY13" fmla="*/ 145658 h 1290573"/>
              <a:gd name="connsiteX14" fmla="*/ 603241 w 954353"/>
              <a:gd name="connsiteY14" fmla="*/ 175516 h 1290573"/>
              <a:gd name="connsiteX15" fmla="*/ 629366 w 954353"/>
              <a:gd name="connsiteY15" fmla="*/ 160587 h 1290573"/>
              <a:gd name="connsiteX16" fmla="*/ 651760 w 954353"/>
              <a:gd name="connsiteY16" fmla="*/ 179249 h 1290573"/>
              <a:gd name="connsiteX17" fmla="*/ 704251 w 954353"/>
              <a:gd name="connsiteY17" fmla="*/ 207630 h 1290573"/>
              <a:gd name="connsiteX18" fmla="*/ 759995 w 954353"/>
              <a:gd name="connsiteY18" fmla="*/ 197910 h 1290573"/>
              <a:gd name="connsiteX19" fmla="*/ 763727 w 954353"/>
              <a:gd name="connsiteY19" fmla="*/ 220303 h 1290573"/>
              <a:gd name="connsiteX20" fmla="*/ 760484 w 954353"/>
              <a:gd name="connsiteY20" fmla="*/ 261418 h 1290573"/>
              <a:gd name="connsiteX21" fmla="*/ 716475 w 954353"/>
              <a:gd name="connsiteY21" fmla="*/ 278532 h 1290573"/>
              <a:gd name="connsiteX22" fmla="*/ 704011 w 954353"/>
              <a:gd name="connsiteY22" fmla="*/ 294948 h 1290573"/>
              <a:gd name="connsiteX23" fmla="*/ 704011 w 954353"/>
              <a:gd name="connsiteY23" fmla="*/ 294948 h 1290573"/>
              <a:gd name="connsiteX24" fmla="*/ 718940 w 954353"/>
              <a:gd name="connsiteY24" fmla="*/ 317342 h 1290573"/>
              <a:gd name="connsiteX25" fmla="*/ 759995 w 954353"/>
              <a:gd name="connsiteY25" fmla="*/ 354664 h 1290573"/>
              <a:gd name="connsiteX26" fmla="*/ 737602 w 954353"/>
              <a:gd name="connsiteY26" fmla="*/ 373325 h 1290573"/>
              <a:gd name="connsiteX27" fmla="*/ 767459 w 954353"/>
              <a:gd name="connsiteY27" fmla="*/ 418112 h 1290573"/>
              <a:gd name="connsiteX28" fmla="*/ 793585 w 954353"/>
              <a:gd name="connsiteY28" fmla="*/ 403183 h 1290573"/>
              <a:gd name="connsiteX29" fmla="*/ 843611 w 954353"/>
              <a:gd name="connsiteY29" fmla="*/ 452122 h 1290573"/>
              <a:gd name="connsiteX30" fmla="*/ 857033 w 954353"/>
              <a:gd name="connsiteY30" fmla="*/ 518883 h 1290573"/>
              <a:gd name="connsiteX31" fmla="*/ 833832 w 954353"/>
              <a:gd name="connsiteY31" fmla="*/ 552363 h 1290573"/>
              <a:gd name="connsiteX32" fmla="*/ 774924 w 954353"/>
              <a:gd name="connsiteY32" fmla="*/ 552473 h 1290573"/>
              <a:gd name="connsiteX33" fmla="*/ 752531 w 954353"/>
              <a:gd name="connsiteY33" fmla="*/ 571134 h 1290573"/>
              <a:gd name="connsiteX34" fmla="*/ 782388 w 954353"/>
              <a:gd name="connsiteY34" fmla="*/ 615921 h 1290573"/>
              <a:gd name="connsiteX35" fmla="*/ 797317 w 954353"/>
              <a:gd name="connsiteY35" fmla="*/ 668173 h 1290573"/>
              <a:gd name="connsiteX36" fmla="*/ 812246 w 954353"/>
              <a:gd name="connsiteY36" fmla="*/ 686834 h 1290573"/>
              <a:gd name="connsiteX37" fmla="*/ 748259 w 954353"/>
              <a:gd name="connsiteY37" fmla="*/ 691724 h 1290573"/>
              <a:gd name="connsiteX38" fmla="*/ 718940 w 954353"/>
              <a:gd name="connsiteY38" fmla="*/ 735353 h 1290573"/>
              <a:gd name="connsiteX39" fmla="*/ 714031 w 954353"/>
              <a:gd name="connsiteY39" fmla="*/ 835974 h 1290573"/>
              <a:gd name="connsiteX40" fmla="*/ 681618 w 954353"/>
              <a:gd name="connsiteY40" fmla="*/ 936894 h 1290573"/>
              <a:gd name="connsiteX41" fmla="*/ 718920 w 954353"/>
              <a:gd name="connsiteY41" fmla="*/ 941106 h 1290573"/>
              <a:gd name="connsiteX42" fmla="*/ 748798 w 954353"/>
              <a:gd name="connsiteY42" fmla="*/ 966752 h 1290573"/>
              <a:gd name="connsiteX43" fmla="*/ 787378 w 954353"/>
              <a:gd name="connsiteY43" fmla="*/ 963110 h 1290573"/>
              <a:gd name="connsiteX44" fmla="*/ 794713 w 954353"/>
              <a:gd name="connsiteY44" fmla="*/ 985114 h 1290573"/>
              <a:gd name="connsiteX45" fmla="*/ 828942 w 954353"/>
              <a:gd name="connsiteY45" fmla="*/ 1012008 h 1290573"/>
              <a:gd name="connsiteX46" fmla="*/ 886891 w 954353"/>
              <a:gd name="connsiteY46" fmla="*/ 1030201 h 1290573"/>
              <a:gd name="connsiteX47" fmla="*/ 954072 w 954353"/>
              <a:gd name="connsiteY47" fmla="*/ 1045130 h 1290573"/>
              <a:gd name="connsiteX48" fmla="*/ 909624 w 954353"/>
              <a:gd name="connsiteY48" fmla="*/ 1065797 h 1290573"/>
              <a:gd name="connsiteX49" fmla="*/ 877840 w 954353"/>
              <a:gd name="connsiteY49" fmla="*/ 1097581 h 1290573"/>
              <a:gd name="connsiteX50" fmla="*/ 816717 w 954353"/>
              <a:gd name="connsiteY50" fmla="*/ 1102470 h 1290573"/>
              <a:gd name="connsiteX51" fmla="*/ 771192 w 954353"/>
              <a:gd name="connsiteY51" fmla="*/ 1119774 h 1290573"/>
              <a:gd name="connsiteX52" fmla="*/ 763727 w 954353"/>
              <a:gd name="connsiteY52" fmla="*/ 1119774 h 1290573"/>
              <a:gd name="connsiteX53" fmla="*/ 762929 w 954353"/>
              <a:gd name="connsiteY53" fmla="*/ 1188043 h 1290573"/>
              <a:gd name="connsiteX54" fmla="*/ 771192 w 954353"/>
              <a:gd name="connsiteY54" fmla="*/ 1213081 h 1290573"/>
              <a:gd name="connsiteX55" fmla="*/ 736035 w 954353"/>
              <a:gd name="connsiteY55" fmla="*/ 1232051 h 1290573"/>
              <a:gd name="connsiteX56" fmla="*/ 666949 w 954353"/>
              <a:gd name="connsiteY56" fmla="*/ 1219387 h 1290573"/>
              <a:gd name="connsiteX57" fmla="*/ 646611 w 954353"/>
              <a:gd name="connsiteY57" fmla="*/ 1272537 h 1290573"/>
              <a:gd name="connsiteX58" fmla="*/ 622929 w 954353"/>
              <a:gd name="connsiteY58" fmla="*/ 1290300 h 1290573"/>
              <a:gd name="connsiteX59" fmla="*/ 613789 w 954353"/>
              <a:gd name="connsiteY59" fmla="*/ 1261390 h 1290573"/>
              <a:gd name="connsiteX60" fmla="*/ 560769 w 954353"/>
              <a:gd name="connsiteY60" fmla="*/ 1202143 h 1290573"/>
              <a:gd name="connsiteX61" fmla="*/ 472742 w 954353"/>
              <a:gd name="connsiteY61" fmla="*/ 1153625 h 1290573"/>
              <a:gd name="connsiteX62" fmla="*/ 434512 w 954353"/>
              <a:gd name="connsiteY62" fmla="*/ 1158125 h 1290573"/>
              <a:gd name="connsiteX63" fmla="*/ 403527 w 954353"/>
              <a:gd name="connsiteY63" fmla="*/ 1141589 h 1290573"/>
              <a:gd name="connsiteX64" fmla="*/ 408416 w 954353"/>
              <a:gd name="connsiteY64" fmla="*/ 1068241 h 1290573"/>
              <a:gd name="connsiteX65" fmla="*/ 379306 w 954353"/>
              <a:gd name="connsiteY65" fmla="*/ 1060058 h 1290573"/>
              <a:gd name="connsiteX66" fmla="*/ 379306 w 954353"/>
              <a:gd name="connsiteY66" fmla="*/ 1022736 h 1290573"/>
              <a:gd name="connsiteX67" fmla="*/ 352182 w 954353"/>
              <a:gd name="connsiteY67" fmla="*/ 997339 h 1290573"/>
              <a:gd name="connsiteX68" fmla="*/ 249496 w 954353"/>
              <a:gd name="connsiteY68" fmla="*/ 945996 h 1290573"/>
              <a:gd name="connsiteX69" fmla="*/ 205817 w 954353"/>
              <a:gd name="connsiteY69" fmla="*/ 886061 h 1290573"/>
              <a:gd name="connsiteX70" fmla="*/ 171258 w 954353"/>
              <a:gd name="connsiteY70" fmla="*/ 848199 h 1290573"/>
              <a:gd name="connsiteX71" fmla="*/ 154144 w 954353"/>
              <a:gd name="connsiteY71" fmla="*/ 769961 h 1290573"/>
              <a:gd name="connsiteX72" fmla="*/ 170300 w 954353"/>
              <a:gd name="connsiteY72" fmla="*/ 709227 h 1290573"/>
              <a:gd name="connsiteX73" fmla="*/ 132978 w 954353"/>
              <a:gd name="connsiteY73" fmla="*/ 668173 h 1290573"/>
              <a:gd name="connsiteX74" fmla="*/ 178593 w 954353"/>
              <a:gd name="connsiteY74" fmla="*/ 576813 h 1290573"/>
              <a:gd name="connsiteX75" fmla="*/ 170300 w 954353"/>
              <a:gd name="connsiteY75" fmla="*/ 526347 h 1290573"/>
              <a:gd name="connsiteX76" fmla="*/ 203891 w 954353"/>
              <a:gd name="connsiteY76" fmla="*/ 455435 h 1290573"/>
              <a:gd name="connsiteX77" fmla="*/ 211355 w 954353"/>
              <a:gd name="connsiteY77" fmla="*/ 365861 h 1290573"/>
              <a:gd name="connsiteX78" fmla="*/ 159034 w 954353"/>
              <a:gd name="connsiteY78" fmla="*/ 327431 h 1290573"/>
              <a:gd name="connsiteX79" fmla="*/ 95655 w 954353"/>
              <a:gd name="connsiteY79" fmla="*/ 324806 h 1290573"/>
              <a:gd name="connsiteX80" fmla="*/ 6082 w 954353"/>
              <a:gd name="connsiteY80" fmla="*/ 197910 h 1290573"/>
              <a:gd name="connsiteX81" fmla="*/ 21011 w 954353"/>
              <a:gd name="connsiteY81" fmla="*/ 37423 h 1290573"/>
              <a:gd name="connsiteX82" fmla="*/ 125513 w 954353"/>
              <a:gd name="connsiteY82" fmla="*/ 101 h 1290573"/>
              <a:gd name="connsiteX83" fmla="*/ 139474 w 954353"/>
              <a:gd name="connsiteY83" fmla="*/ 29151 h 1290573"/>
              <a:gd name="connsiteX84" fmla="*/ 185229 w 954353"/>
              <a:gd name="connsiteY84" fmla="*/ 104604 h 1290573"/>
              <a:gd name="connsiteX0" fmla="*/ 185229 w 954353"/>
              <a:gd name="connsiteY0" fmla="*/ 104604 h 1290573"/>
              <a:gd name="connsiteX1" fmla="*/ 323322 w 954353"/>
              <a:gd name="connsiteY1" fmla="*/ 149391 h 1290573"/>
              <a:gd name="connsiteX2" fmla="*/ 360645 w 954353"/>
              <a:gd name="connsiteY2" fmla="*/ 134462 h 1290573"/>
              <a:gd name="connsiteX3" fmla="*/ 374187 w 954353"/>
              <a:gd name="connsiteY3" fmla="*/ 146507 h 1290573"/>
              <a:gd name="connsiteX4" fmla="*/ 397967 w 954353"/>
              <a:gd name="connsiteY4" fmla="*/ 126997 h 1290573"/>
              <a:gd name="connsiteX5" fmla="*/ 420640 w 954353"/>
              <a:gd name="connsiteY5" fmla="*/ 112278 h 1290573"/>
              <a:gd name="connsiteX6" fmla="*/ 416628 w 954353"/>
              <a:gd name="connsiteY6" fmla="*/ 85943 h 1290573"/>
              <a:gd name="connsiteX7" fmla="*/ 437755 w 954353"/>
              <a:gd name="connsiteY7" fmla="*/ 65824 h 1290573"/>
              <a:gd name="connsiteX8" fmla="*/ 446486 w 954353"/>
              <a:gd name="connsiteY8" fmla="*/ 33691 h 1290573"/>
              <a:gd name="connsiteX9" fmla="*/ 484208 w 954353"/>
              <a:gd name="connsiteY9" fmla="*/ 70714 h 1290573"/>
              <a:gd name="connsiteX10" fmla="*/ 461415 w 954353"/>
              <a:gd name="connsiteY10" fmla="*/ 112068 h 1290573"/>
              <a:gd name="connsiteX11" fmla="*/ 491273 w 954353"/>
              <a:gd name="connsiteY11" fmla="*/ 119533 h 1290573"/>
              <a:gd name="connsiteX12" fmla="*/ 532328 w 954353"/>
              <a:gd name="connsiteY12" fmla="*/ 156855 h 1290573"/>
              <a:gd name="connsiteX13" fmla="*/ 577115 w 954353"/>
              <a:gd name="connsiteY13" fmla="*/ 145658 h 1290573"/>
              <a:gd name="connsiteX14" fmla="*/ 603241 w 954353"/>
              <a:gd name="connsiteY14" fmla="*/ 175516 h 1290573"/>
              <a:gd name="connsiteX15" fmla="*/ 629366 w 954353"/>
              <a:gd name="connsiteY15" fmla="*/ 160587 h 1290573"/>
              <a:gd name="connsiteX16" fmla="*/ 651760 w 954353"/>
              <a:gd name="connsiteY16" fmla="*/ 179249 h 1290573"/>
              <a:gd name="connsiteX17" fmla="*/ 704251 w 954353"/>
              <a:gd name="connsiteY17" fmla="*/ 207630 h 1290573"/>
              <a:gd name="connsiteX18" fmla="*/ 759995 w 954353"/>
              <a:gd name="connsiteY18" fmla="*/ 197910 h 1290573"/>
              <a:gd name="connsiteX19" fmla="*/ 763727 w 954353"/>
              <a:gd name="connsiteY19" fmla="*/ 220303 h 1290573"/>
              <a:gd name="connsiteX20" fmla="*/ 760484 w 954353"/>
              <a:gd name="connsiteY20" fmla="*/ 261418 h 1290573"/>
              <a:gd name="connsiteX21" fmla="*/ 716475 w 954353"/>
              <a:gd name="connsiteY21" fmla="*/ 278532 h 1290573"/>
              <a:gd name="connsiteX22" fmla="*/ 704011 w 954353"/>
              <a:gd name="connsiteY22" fmla="*/ 294948 h 1290573"/>
              <a:gd name="connsiteX23" fmla="*/ 704011 w 954353"/>
              <a:gd name="connsiteY23" fmla="*/ 294948 h 1290573"/>
              <a:gd name="connsiteX24" fmla="*/ 718940 w 954353"/>
              <a:gd name="connsiteY24" fmla="*/ 317342 h 1290573"/>
              <a:gd name="connsiteX25" fmla="*/ 759995 w 954353"/>
              <a:gd name="connsiteY25" fmla="*/ 354664 h 1290573"/>
              <a:gd name="connsiteX26" fmla="*/ 737602 w 954353"/>
              <a:gd name="connsiteY26" fmla="*/ 373325 h 1290573"/>
              <a:gd name="connsiteX27" fmla="*/ 767459 w 954353"/>
              <a:gd name="connsiteY27" fmla="*/ 418112 h 1290573"/>
              <a:gd name="connsiteX28" fmla="*/ 793585 w 954353"/>
              <a:gd name="connsiteY28" fmla="*/ 403183 h 1290573"/>
              <a:gd name="connsiteX29" fmla="*/ 843611 w 954353"/>
              <a:gd name="connsiteY29" fmla="*/ 452122 h 1290573"/>
              <a:gd name="connsiteX30" fmla="*/ 857033 w 954353"/>
              <a:gd name="connsiteY30" fmla="*/ 518883 h 1290573"/>
              <a:gd name="connsiteX31" fmla="*/ 833832 w 954353"/>
              <a:gd name="connsiteY31" fmla="*/ 552363 h 1290573"/>
              <a:gd name="connsiteX32" fmla="*/ 774924 w 954353"/>
              <a:gd name="connsiteY32" fmla="*/ 552473 h 1290573"/>
              <a:gd name="connsiteX33" fmla="*/ 752531 w 954353"/>
              <a:gd name="connsiteY33" fmla="*/ 571134 h 1290573"/>
              <a:gd name="connsiteX34" fmla="*/ 782388 w 954353"/>
              <a:gd name="connsiteY34" fmla="*/ 615921 h 1290573"/>
              <a:gd name="connsiteX35" fmla="*/ 797317 w 954353"/>
              <a:gd name="connsiteY35" fmla="*/ 668173 h 1290573"/>
              <a:gd name="connsiteX36" fmla="*/ 812246 w 954353"/>
              <a:gd name="connsiteY36" fmla="*/ 686834 h 1290573"/>
              <a:gd name="connsiteX37" fmla="*/ 748259 w 954353"/>
              <a:gd name="connsiteY37" fmla="*/ 691724 h 1290573"/>
              <a:gd name="connsiteX38" fmla="*/ 718940 w 954353"/>
              <a:gd name="connsiteY38" fmla="*/ 735353 h 1290573"/>
              <a:gd name="connsiteX39" fmla="*/ 714031 w 954353"/>
              <a:gd name="connsiteY39" fmla="*/ 835974 h 1290573"/>
              <a:gd name="connsiteX40" fmla="*/ 681618 w 954353"/>
              <a:gd name="connsiteY40" fmla="*/ 936894 h 1290573"/>
              <a:gd name="connsiteX41" fmla="*/ 718920 w 954353"/>
              <a:gd name="connsiteY41" fmla="*/ 941106 h 1290573"/>
              <a:gd name="connsiteX42" fmla="*/ 748798 w 954353"/>
              <a:gd name="connsiteY42" fmla="*/ 966752 h 1290573"/>
              <a:gd name="connsiteX43" fmla="*/ 787378 w 954353"/>
              <a:gd name="connsiteY43" fmla="*/ 963110 h 1290573"/>
              <a:gd name="connsiteX44" fmla="*/ 794713 w 954353"/>
              <a:gd name="connsiteY44" fmla="*/ 985114 h 1290573"/>
              <a:gd name="connsiteX45" fmla="*/ 828942 w 954353"/>
              <a:gd name="connsiteY45" fmla="*/ 1012008 h 1290573"/>
              <a:gd name="connsiteX46" fmla="*/ 886891 w 954353"/>
              <a:gd name="connsiteY46" fmla="*/ 1030201 h 1290573"/>
              <a:gd name="connsiteX47" fmla="*/ 954072 w 954353"/>
              <a:gd name="connsiteY47" fmla="*/ 1045130 h 1290573"/>
              <a:gd name="connsiteX48" fmla="*/ 909624 w 954353"/>
              <a:gd name="connsiteY48" fmla="*/ 1065797 h 1290573"/>
              <a:gd name="connsiteX49" fmla="*/ 877840 w 954353"/>
              <a:gd name="connsiteY49" fmla="*/ 1097581 h 1290573"/>
              <a:gd name="connsiteX50" fmla="*/ 816717 w 954353"/>
              <a:gd name="connsiteY50" fmla="*/ 1102470 h 1290573"/>
              <a:gd name="connsiteX51" fmla="*/ 771192 w 954353"/>
              <a:gd name="connsiteY51" fmla="*/ 1119774 h 1290573"/>
              <a:gd name="connsiteX52" fmla="*/ 763727 w 954353"/>
              <a:gd name="connsiteY52" fmla="*/ 1119774 h 1290573"/>
              <a:gd name="connsiteX53" fmla="*/ 762929 w 954353"/>
              <a:gd name="connsiteY53" fmla="*/ 1188043 h 1290573"/>
              <a:gd name="connsiteX54" fmla="*/ 771192 w 954353"/>
              <a:gd name="connsiteY54" fmla="*/ 1213081 h 1290573"/>
              <a:gd name="connsiteX55" fmla="*/ 736035 w 954353"/>
              <a:gd name="connsiteY55" fmla="*/ 1232051 h 1290573"/>
              <a:gd name="connsiteX56" fmla="*/ 666949 w 954353"/>
              <a:gd name="connsiteY56" fmla="*/ 1219387 h 1290573"/>
              <a:gd name="connsiteX57" fmla="*/ 646611 w 954353"/>
              <a:gd name="connsiteY57" fmla="*/ 1272537 h 1290573"/>
              <a:gd name="connsiteX58" fmla="*/ 622929 w 954353"/>
              <a:gd name="connsiteY58" fmla="*/ 1290300 h 1290573"/>
              <a:gd name="connsiteX59" fmla="*/ 613789 w 954353"/>
              <a:gd name="connsiteY59" fmla="*/ 1261390 h 1290573"/>
              <a:gd name="connsiteX60" fmla="*/ 560769 w 954353"/>
              <a:gd name="connsiteY60" fmla="*/ 1202143 h 1290573"/>
              <a:gd name="connsiteX61" fmla="*/ 472742 w 954353"/>
              <a:gd name="connsiteY61" fmla="*/ 1153625 h 1290573"/>
              <a:gd name="connsiteX62" fmla="*/ 434512 w 954353"/>
              <a:gd name="connsiteY62" fmla="*/ 1158125 h 1290573"/>
              <a:gd name="connsiteX63" fmla="*/ 403527 w 954353"/>
              <a:gd name="connsiteY63" fmla="*/ 1141589 h 1290573"/>
              <a:gd name="connsiteX64" fmla="*/ 408416 w 954353"/>
              <a:gd name="connsiteY64" fmla="*/ 1068241 h 1290573"/>
              <a:gd name="connsiteX65" fmla="*/ 379306 w 954353"/>
              <a:gd name="connsiteY65" fmla="*/ 1060058 h 1290573"/>
              <a:gd name="connsiteX66" fmla="*/ 379306 w 954353"/>
              <a:gd name="connsiteY66" fmla="*/ 1022736 h 1290573"/>
              <a:gd name="connsiteX67" fmla="*/ 249496 w 954353"/>
              <a:gd name="connsiteY67" fmla="*/ 945996 h 1290573"/>
              <a:gd name="connsiteX68" fmla="*/ 205817 w 954353"/>
              <a:gd name="connsiteY68" fmla="*/ 886061 h 1290573"/>
              <a:gd name="connsiteX69" fmla="*/ 171258 w 954353"/>
              <a:gd name="connsiteY69" fmla="*/ 848199 h 1290573"/>
              <a:gd name="connsiteX70" fmla="*/ 154144 w 954353"/>
              <a:gd name="connsiteY70" fmla="*/ 769961 h 1290573"/>
              <a:gd name="connsiteX71" fmla="*/ 170300 w 954353"/>
              <a:gd name="connsiteY71" fmla="*/ 709227 h 1290573"/>
              <a:gd name="connsiteX72" fmla="*/ 132978 w 954353"/>
              <a:gd name="connsiteY72" fmla="*/ 668173 h 1290573"/>
              <a:gd name="connsiteX73" fmla="*/ 178593 w 954353"/>
              <a:gd name="connsiteY73" fmla="*/ 576813 h 1290573"/>
              <a:gd name="connsiteX74" fmla="*/ 170300 w 954353"/>
              <a:gd name="connsiteY74" fmla="*/ 526347 h 1290573"/>
              <a:gd name="connsiteX75" fmla="*/ 203891 w 954353"/>
              <a:gd name="connsiteY75" fmla="*/ 455435 h 1290573"/>
              <a:gd name="connsiteX76" fmla="*/ 211355 w 954353"/>
              <a:gd name="connsiteY76" fmla="*/ 365861 h 1290573"/>
              <a:gd name="connsiteX77" fmla="*/ 159034 w 954353"/>
              <a:gd name="connsiteY77" fmla="*/ 327431 h 1290573"/>
              <a:gd name="connsiteX78" fmla="*/ 95655 w 954353"/>
              <a:gd name="connsiteY78" fmla="*/ 324806 h 1290573"/>
              <a:gd name="connsiteX79" fmla="*/ 6082 w 954353"/>
              <a:gd name="connsiteY79" fmla="*/ 197910 h 1290573"/>
              <a:gd name="connsiteX80" fmla="*/ 21011 w 954353"/>
              <a:gd name="connsiteY80" fmla="*/ 37423 h 1290573"/>
              <a:gd name="connsiteX81" fmla="*/ 125513 w 954353"/>
              <a:gd name="connsiteY81" fmla="*/ 101 h 1290573"/>
              <a:gd name="connsiteX82" fmla="*/ 139474 w 954353"/>
              <a:gd name="connsiteY82" fmla="*/ 29151 h 1290573"/>
              <a:gd name="connsiteX83" fmla="*/ 185229 w 954353"/>
              <a:gd name="connsiteY83" fmla="*/ 104604 h 1290573"/>
              <a:gd name="connsiteX0" fmla="*/ 185229 w 954353"/>
              <a:gd name="connsiteY0" fmla="*/ 104604 h 1290573"/>
              <a:gd name="connsiteX1" fmla="*/ 323322 w 954353"/>
              <a:gd name="connsiteY1" fmla="*/ 149391 h 1290573"/>
              <a:gd name="connsiteX2" fmla="*/ 360645 w 954353"/>
              <a:gd name="connsiteY2" fmla="*/ 134462 h 1290573"/>
              <a:gd name="connsiteX3" fmla="*/ 374187 w 954353"/>
              <a:gd name="connsiteY3" fmla="*/ 146507 h 1290573"/>
              <a:gd name="connsiteX4" fmla="*/ 397967 w 954353"/>
              <a:gd name="connsiteY4" fmla="*/ 126997 h 1290573"/>
              <a:gd name="connsiteX5" fmla="*/ 420640 w 954353"/>
              <a:gd name="connsiteY5" fmla="*/ 112278 h 1290573"/>
              <a:gd name="connsiteX6" fmla="*/ 416628 w 954353"/>
              <a:gd name="connsiteY6" fmla="*/ 85943 h 1290573"/>
              <a:gd name="connsiteX7" fmla="*/ 437755 w 954353"/>
              <a:gd name="connsiteY7" fmla="*/ 65824 h 1290573"/>
              <a:gd name="connsiteX8" fmla="*/ 446486 w 954353"/>
              <a:gd name="connsiteY8" fmla="*/ 33691 h 1290573"/>
              <a:gd name="connsiteX9" fmla="*/ 484208 w 954353"/>
              <a:gd name="connsiteY9" fmla="*/ 70714 h 1290573"/>
              <a:gd name="connsiteX10" fmla="*/ 461415 w 954353"/>
              <a:gd name="connsiteY10" fmla="*/ 112068 h 1290573"/>
              <a:gd name="connsiteX11" fmla="*/ 491273 w 954353"/>
              <a:gd name="connsiteY11" fmla="*/ 119533 h 1290573"/>
              <a:gd name="connsiteX12" fmla="*/ 532328 w 954353"/>
              <a:gd name="connsiteY12" fmla="*/ 156855 h 1290573"/>
              <a:gd name="connsiteX13" fmla="*/ 577115 w 954353"/>
              <a:gd name="connsiteY13" fmla="*/ 145658 h 1290573"/>
              <a:gd name="connsiteX14" fmla="*/ 603241 w 954353"/>
              <a:gd name="connsiteY14" fmla="*/ 175516 h 1290573"/>
              <a:gd name="connsiteX15" fmla="*/ 629366 w 954353"/>
              <a:gd name="connsiteY15" fmla="*/ 160587 h 1290573"/>
              <a:gd name="connsiteX16" fmla="*/ 651760 w 954353"/>
              <a:gd name="connsiteY16" fmla="*/ 179249 h 1290573"/>
              <a:gd name="connsiteX17" fmla="*/ 704251 w 954353"/>
              <a:gd name="connsiteY17" fmla="*/ 207630 h 1290573"/>
              <a:gd name="connsiteX18" fmla="*/ 759995 w 954353"/>
              <a:gd name="connsiteY18" fmla="*/ 197910 h 1290573"/>
              <a:gd name="connsiteX19" fmla="*/ 763727 w 954353"/>
              <a:gd name="connsiteY19" fmla="*/ 220303 h 1290573"/>
              <a:gd name="connsiteX20" fmla="*/ 760484 w 954353"/>
              <a:gd name="connsiteY20" fmla="*/ 261418 h 1290573"/>
              <a:gd name="connsiteX21" fmla="*/ 716475 w 954353"/>
              <a:gd name="connsiteY21" fmla="*/ 278532 h 1290573"/>
              <a:gd name="connsiteX22" fmla="*/ 704011 w 954353"/>
              <a:gd name="connsiteY22" fmla="*/ 294948 h 1290573"/>
              <a:gd name="connsiteX23" fmla="*/ 704011 w 954353"/>
              <a:gd name="connsiteY23" fmla="*/ 294948 h 1290573"/>
              <a:gd name="connsiteX24" fmla="*/ 718940 w 954353"/>
              <a:gd name="connsiteY24" fmla="*/ 317342 h 1290573"/>
              <a:gd name="connsiteX25" fmla="*/ 759995 w 954353"/>
              <a:gd name="connsiteY25" fmla="*/ 354664 h 1290573"/>
              <a:gd name="connsiteX26" fmla="*/ 737602 w 954353"/>
              <a:gd name="connsiteY26" fmla="*/ 373325 h 1290573"/>
              <a:gd name="connsiteX27" fmla="*/ 767459 w 954353"/>
              <a:gd name="connsiteY27" fmla="*/ 418112 h 1290573"/>
              <a:gd name="connsiteX28" fmla="*/ 793585 w 954353"/>
              <a:gd name="connsiteY28" fmla="*/ 403183 h 1290573"/>
              <a:gd name="connsiteX29" fmla="*/ 843611 w 954353"/>
              <a:gd name="connsiteY29" fmla="*/ 452122 h 1290573"/>
              <a:gd name="connsiteX30" fmla="*/ 857033 w 954353"/>
              <a:gd name="connsiteY30" fmla="*/ 518883 h 1290573"/>
              <a:gd name="connsiteX31" fmla="*/ 833832 w 954353"/>
              <a:gd name="connsiteY31" fmla="*/ 552363 h 1290573"/>
              <a:gd name="connsiteX32" fmla="*/ 774924 w 954353"/>
              <a:gd name="connsiteY32" fmla="*/ 552473 h 1290573"/>
              <a:gd name="connsiteX33" fmla="*/ 752531 w 954353"/>
              <a:gd name="connsiteY33" fmla="*/ 571134 h 1290573"/>
              <a:gd name="connsiteX34" fmla="*/ 782388 w 954353"/>
              <a:gd name="connsiteY34" fmla="*/ 615921 h 1290573"/>
              <a:gd name="connsiteX35" fmla="*/ 797317 w 954353"/>
              <a:gd name="connsiteY35" fmla="*/ 668173 h 1290573"/>
              <a:gd name="connsiteX36" fmla="*/ 812246 w 954353"/>
              <a:gd name="connsiteY36" fmla="*/ 686834 h 1290573"/>
              <a:gd name="connsiteX37" fmla="*/ 748259 w 954353"/>
              <a:gd name="connsiteY37" fmla="*/ 691724 h 1290573"/>
              <a:gd name="connsiteX38" fmla="*/ 718940 w 954353"/>
              <a:gd name="connsiteY38" fmla="*/ 735353 h 1290573"/>
              <a:gd name="connsiteX39" fmla="*/ 714031 w 954353"/>
              <a:gd name="connsiteY39" fmla="*/ 835974 h 1290573"/>
              <a:gd name="connsiteX40" fmla="*/ 681618 w 954353"/>
              <a:gd name="connsiteY40" fmla="*/ 936894 h 1290573"/>
              <a:gd name="connsiteX41" fmla="*/ 718920 w 954353"/>
              <a:gd name="connsiteY41" fmla="*/ 941106 h 1290573"/>
              <a:gd name="connsiteX42" fmla="*/ 748798 w 954353"/>
              <a:gd name="connsiteY42" fmla="*/ 966752 h 1290573"/>
              <a:gd name="connsiteX43" fmla="*/ 787378 w 954353"/>
              <a:gd name="connsiteY43" fmla="*/ 963110 h 1290573"/>
              <a:gd name="connsiteX44" fmla="*/ 794713 w 954353"/>
              <a:gd name="connsiteY44" fmla="*/ 985114 h 1290573"/>
              <a:gd name="connsiteX45" fmla="*/ 828942 w 954353"/>
              <a:gd name="connsiteY45" fmla="*/ 1012008 h 1290573"/>
              <a:gd name="connsiteX46" fmla="*/ 886891 w 954353"/>
              <a:gd name="connsiteY46" fmla="*/ 1030201 h 1290573"/>
              <a:gd name="connsiteX47" fmla="*/ 954072 w 954353"/>
              <a:gd name="connsiteY47" fmla="*/ 1045130 h 1290573"/>
              <a:gd name="connsiteX48" fmla="*/ 909624 w 954353"/>
              <a:gd name="connsiteY48" fmla="*/ 1065797 h 1290573"/>
              <a:gd name="connsiteX49" fmla="*/ 877840 w 954353"/>
              <a:gd name="connsiteY49" fmla="*/ 1097581 h 1290573"/>
              <a:gd name="connsiteX50" fmla="*/ 816717 w 954353"/>
              <a:gd name="connsiteY50" fmla="*/ 1102470 h 1290573"/>
              <a:gd name="connsiteX51" fmla="*/ 771192 w 954353"/>
              <a:gd name="connsiteY51" fmla="*/ 1119774 h 1290573"/>
              <a:gd name="connsiteX52" fmla="*/ 763727 w 954353"/>
              <a:gd name="connsiteY52" fmla="*/ 1119774 h 1290573"/>
              <a:gd name="connsiteX53" fmla="*/ 762929 w 954353"/>
              <a:gd name="connsiteY53" fmla="*/ 1188043 h 1290573"/>
              <a:gd name="connsiteX54" fmla="*/ 771192 w 954353"/>
              <a:gd name="connsiteY54" fmla="*/ 1213081 h 1290573"/>
              <a:gd name="connsiteX55" fmla="*/ 736035 w 954353"/>
              <a:gd name="connsiteY55" fmla="*/ 1232051 h 1290573"/>
              <a:gd name="connsiteX56" fmla="*/ 666949 w 954353"/>
              <a:gd name="connsiteY56" fmla="*/ 1219387 h 1290573"/>
              <a:gd name="connsiteX57" fmla="*/ 646611 w 954353"/>
              <a:gd name="connsiteY57" fmla="*/ 1272537 h 1290573"/>
              <a:gd name="connsiteX58" fmla="*/ 622929 w 954353"/>
              <a:gd name="connsiteY58" fmla="*/ 1290300 h 1290573"/>
              <a:gd name="connsiteX59" fmla="*/ 613789 w 954353"/>
              <a:gd name="connsiteY59" fmla="*/ 1261390 h 1290573"/>
              <a:gd name="connsiteX60" fmla="*/ 560769 w 954353"/>
              <a:gd name="connsiteY60" fmla="*/ 1202143 h 1290573"/>
              <a:gd name="connsiteX61" fmla="*/ 472742 w 954353"/>
              <a:gd name="connsiteY61" fmla="*/ 1153625 h 1290573"/>
              <a:gd name="connsiteX62" fmla="*/ 434512 w 954353"/>
              <a:gd name="connsiteY62" fmla="*/ 1158125 h 1290573"/>
              <a:gd name="connsiteX63" fmla="*/ 403527 w 954353"/>
              <a:gd name="connsiteY63" fmla="*/ 1141589 h 1290573"/>
              <a:gd name="connsiteX64" fmla="*/ 408416 w 954353"/>
              <a:gd name="connsiteY64" fmla="*/ 1068241 h 1290573"/>
              <a:gd name="connsiteX65" fmla="*/ 379306 w 954353"/>
              <a:gd name="connsiteY65" fmla="*/ 1060058 h 1290573"/>
              <a:gd name="connsiteX66" fmla="*/ 249496 w 954353"/>
              <a:gd name="connsiteY66" fmla="*/ 945996 h 1290573"/>
              <a:gd name="connsiteX67" fmla="*/ 205817 w 954353"/>
              <a:gd name="connsiteY67" fmla="*/ 886061 h 1290573"/>
              <a:gd name="connsiteX68" fmla="*/ 171258 w 954353"/>
              <a:gd name="connsiteY68" fmla="*/ 848199 h 1290573"/>
              <a:gd name="connsiteX69" fmla="*/ 154144 w 954353"/>
              <a:gd name="connsiteY69" fmla="*/ 769961 h 1290573"/>
              <a:gd name="connsiteX70" fmla="*/ 170300 w 954353"/>
              <a:gd name="connsiteY70" fmla="*/ 709227 h 1290573"/>
              <a:gd name="connsiteX71" fmla="*/ 132978 w 954353"/>
              <a:gd name="connsiteY71" fmla="*/ 668173 h 1290573"/>
              <a:gd name="connsiteX72" fmla="*/ 178593 w 954353"/>
              <a:gd name="connsiteY72" fmla="*/ 576813 h 1290573"/>
              <a:gd name="connsiteX73" fmla="*/ 170300 w 954353"/>
              <a:gd name="connsiteY73" fmla="*/ 526347 h 1290573"/>
              <a:gd name="connsiteX74" fmla="*/ 203891 w 954353"/>
              <a:gd name="connsiteY74" fmla="*/ 455435 h 1290573"/>
              <a:gd name="connsiteX75" fmla="*/ 211355 w 954353"/>
              <a:gd name="connsiteY75" fmla="*/ 365861 h 1290573"/>
              <a:gd name="connsiteX76" fmla="*/ 159034 w 954353"/>
              <a:gd name="connsiteY76" fmla="*/ 327431 h 1290573"/>
              <a:gd name="connsiteX77" fmla="*/ 95655 w 954353"/>
              <a:gd name="connsiteY77" fmla="*/ 324806 h 1290573"/>
              <a:gd name="connsiteX78" fmla="*/ 6082 w 954353"/>
              <a:gd name="connsiteY78" fmla="*/ 197910 h 1290573"/>
              <a:gd name="connsiteX79" fmla="*/ 21011 w 954353"/>
              <a:gd name="connsiteY79" fmla="*/ 37423 h 1290573"/>
              <a:gd name="connsiteX80" fmla="*/ 125513 w 954353"/>
              <a:gd name="connsiteY80" fmla="*/ 101 h 1290573"/>
              <a:gd name="connsiteX81" fmla="*/ 139474 w 954353"/>
              <a:gd name="connsiteY81" fmla="*/ 29151 h 1290573"/>
              <a:gd name="connsiteX82" fmla="*/ 185229 w 954353"/>
              <a:gd name="connsiteY82" fmla="*/ 104604 h 1290573"/>
              <a:gd name="connsiteX0" fmla="*/ 185229 w 954353"/>
              <a:gd name="connsiteY0" fmla="*/ 104604 h 1290573"/>
              <a:gd name="connsiteX1" fmla="*/ 323322 w 954353"/>
              <a:gd name="connsiteY1" fmla="*/ 149391 h 1290573"/>
              <a:gd name="connsiteX2" fmla="*/ 360645 w 954353"/>
              <a:gd name="connsiteY2" fmla="*/ 134462 h 1290573"/>
              <a:gd name="connsiteX3" fmla="*/ 374187 w 954353"/>
              <a:gd name="connsiteY3" fmla="*/ 146507 h 1290573"/>
              <a:gd name="connsiteX4" fmla="*/ 397967 w 954353"/>
              <a:gd name="connsiteY4" fmla="*/ 126997 h 1290573"/>
              <a:gd name="connsiteX5" fmla="*/ 420640 w 954353"/>
              <a:gd name="connsiteY5" fmla="*/ 112278 h 1290573"/>
              <a:gd name="connsiteX6" fmla="*/ 416628 w 954353"/>
              <a:gd name="connsiteY6" fmla="*/ 85943 h 1290573"/>
              <a:gd name="connsiteX7" fmla="*/ 437755 w 954353"/>
              <a:gd name="connsiteY7" fmla="*/ 65824 h 1290573"/>
              <a:gd name="connsiteX8" fmla="*/ 446486 w 954353"/>
              <a:gd name="connsiteY8" fmla="*/ 33691 h 1290573"/>
              <a:gd name="connsiteX9" fmla="*/ 484208 w 954353"/>
              <a:gd name="connsiteY9" fmla="*/ 70714 h 1290573"/>
              <a:gd name="connsiteX10" fmla="*/ 461415 w 954353"/>
              <a:gd name="connsiteY10" fmla="*/ 112068 h 1290573"/>
              <a:gd name="connsiteX11" fmla="*/ 491273 w 954353"/>
              <a:gd name="connsiteY11" fmla="*/ 119533 h 1290573"/>
              <a:gd name="connsiteX12" fmla="*/ 532328 w 954353"/>
              <a:gd name="connsiteY12" fmla="*/ 156855 h 1290573"/>
              <a:gd name="connsiteX13" fmla="*/ 577115 w 954353"/>
              <a:gd name="connsiteY13" fmla="*/ 145658 h 1290573"/>
              <a:gd name="connsiteX14" fmla="*/ 603241 w 954353"/>
              <a:gd name="connsiteY14" fmla="*/ 175516 h 1290573"/>
              <a:gd name="connsiteX15" fmla="*/ 629366 w 954353"/>
              <a:gd name="connsiteY15" fmla="*/ 160587 h 1290573"/>
              <a:gd name="connsiteX16" fmla="*/ 651760 w 954353"/>
              <a:gd name="connsiteY16" fmla="*/ 179249 h 1290573"/>
              <a:gd name="connsiteX17" fmla="*/ 704251 w 954353"/>
              <a:gd name="connsiteY17" fmla="*/ 207630 h 1290573"/>
              <a:gd name="connsiteX18" fmla="*/ 759995 w 954353"/>
              <a:gd name="connsiteY18" fmla="*/ 197910 h 1290573"/>
              <a:gd name="connsiteX19" fmla="*/ 763727 w 954353"/>
              <a:gd name="connsiteY19" fmla="*/ 220303 h 1290573"/>
              <a:gd name="connsiteX20" fmla="*/ 760484 w 954353"/>
              <a:gd name="connsiteY20" fmla="*/ 261418 h 1290573"/>
              <a:gd name="connsiteX21" fmla="*/ 716475 w 954353"/>
              <a:gd name="connsiteY21" fmla="*/ 278532 h 1290573"/>
              <a:gd name="connsiteX22" fmla="*/ 704011 w 954353"/>
              <a:gd name="connsiteY22" fmla="*/ 294948 h 1290573"/>
              <a:gd name="connsiteX23" fmla="*/ 704011 w 954353"/>
              <a:gd name="connsiteY23" fmla="*/ 294948 h 1290573"/>
              <a:gd name="connsiteX24" fmla="*/ 718940 w 954353"/>
              <a:gd name="connsiteY24" fmla="*/ 317342 h 1290573"/>
              <a:gd name="connsiteX25" fmla="*/ 759995 w 954353"/>
              <a:gd name="connsiteY25" fmla="*/ 354664 h 1290573"/>
              <a:gd name="connsiteX26" fmla="*/ 737602 w 954353"/>
              <a:gd name="connsiteY26" fmla="*/ 373325 h 1290573"/>
              <a:gd name="connsiteX27" fmla="*/ 767459 w 954353"/>
              <a:gd name="connsiteY27" fmla="*/ 418112 h 1290573"/>
              <a:gd name="connsiteX28" fmla="*/ 793585 w 954353"/>
              <a:gd name="connsiteY28" fmla="*/ 403183 h 1290573"/>
              <a:gd name="connsiteX29" fmla="*/ 843611 w 954353"/>
              <a:gd name="connsiteY29" fmla="*/ 452122 h 1290573"/>
              <a:gd name="connsiteX30" fmla="*/ 857033 w 954353"/>
              <a:gd name="connsiteY30" fmla="*/ 518883 h 1290573"/>
              <a:gd name="connsiteX31" fmla="*/ 833832 w 954353"/>
              <a:gd name="connsiteY31" fmla="*/ 552363 h 1290573"/>
              <a:gd name="connsiteX32" fmla="*/ 774924 w 954353"/>
              <a:gd name="connsiteY32" fmla="*/ 552473 h 1290573"/>
              <a:gd name="connsiteX33" fmla="*/ 752531 w 954353"/>
              <a:gd name="connsiteY33" fmla="*/ 571134 h 1290573"/>
              <a:gd name="connsiteX34" fmla="*/ 782388 w 954353"/>
              <a:gd name="connsiteY34" fmla="*/ 615921 h 1290573"/>
              <a:gd name="connsiteX35" fmla="*/ 797317 w 954353"/>
              <a:gd name="connsiteY35" fmla="*/ 668173 h 1290573"/>
              <a:gd name="connsiteX36" fmla="*/ 812246 w 954353"/>
              <a:gd name="connsiteY36" fmla="*/ 686834 h 1290573"/>
              <a:gd name="connsiteX37" fmla="*/ 748259 w 954353"/>
              <a:gd name="connsiteY37" fmla="*/ 691724 h 1290573"/>
              <a:gd name="connsiteX38" fmla="*/ 718940 w 954353"/>
              <a:gd name="connsiteY38" fmla="*/ 735353 h 1290573"/>
              <a:gd name="connsiteX39" fmla="*/ 714031 w 954353"/>
              <a:gd name="connsiteY39" fmla="*/ 835974 h 1290573"/>
              <a:gd name="connsiteX40" fmla="*/ 681618 w 954353"/>
              <a:gd name="connsiteY40" fmla="*/ 936894 h 1290573"/>
              <a:gd name="connsiteX41" fmla="*/ 718920 w 954353"/>
              <a:gd name="connsiteY41" fmla="*/ 941106 h 1290573"/>
              <a:gd name="connsiteX42" fmla="*/ 748798 w 954353"/>
              <a:gd name="connsiteY42" fmla="*/ 966752 h 1290573"/>
              <a:gd name="connsiteX43" fmla="*/ 787378 w 954353"/>
              <a:gd name="connsiteY43" fmla="*/ 963110 h 1290573"/>
              <a:gd name="connsiteX44" fmla="*/ 794713 w 954353"/>
              <a:gd name="connsiteY44" fmla="*/ 985114 h 1290573"/>
              <a:gd name="connsiteX45" fmla="*/ 828942 w 954353"/>
              <a:gd name="connsiteY45" fmla="*/ 1012008 h 1290573"/>
              <a:gd name="connsiteX46" fmla="*/ 886891 w 954353"/>
              <a:gd name="connsiteY46" fmla="*/ 1030201 h 1290573"/>
              <a:gd name="connsiteX47" fmla="*/ 954072 w 954353"/>
              <a:gd name="connsiteY47" fmla="*/ 1045130 h 1290573"/>
              <a:gd name="connsiteX48" fmla="*/ 909624 w 954353"/>
              <a:gd name="connsiteY48" fmla="*/ 1065797 h 1290573"/>
              <a:gd name="connsiteX49" fmla="*/ 877840 w 954353"/>
              <a:gd name="connsiteY49" fmla="*/ 1097581 h 1290573"/>
              <a:gd name="connsiteX50" fmla="*/ 816717 w 954353"/>
              <a:gd name="connsiteY50" fmla="*/ 1102470 h 1290573"/>
              <a:gd name="connsiteX51" fmla="*/ 771192 w 954353"/>
              <a:gd name="connsiteY51" fmla="*/ 1119774 h 1290573"/>
              <a:gd name="connsiteX52" fmla="*/ 763727 w 954353"/>
              <a:gd name="connsiteY52" fmla="*/ 1119774 h 1290573"/>
              <a:gd name="connsiteX53" fmla="*/ 762929 w 954353"/>
              <a:gd name="connsiteY53" fmla="*/ 1188043 h 1290573"/>
              <a:gd name="connsiteX54" fmla="*/ 771192 w 954353"/>
              <a:gd name="connsiteY54" fmla="*/ 1213081 h 1290573"/>
              <a:gd name="connsiteX55" fmla="*/ 736035 w 954353"/>
              <a:gd name="connsiteY55" fmla="*/ 1232051 h 1290573"/>
              <a:gd name="connsiteX56" fmla="*/ 666949 w 954353"/>
              <a:gd name="connsiteY56" fmla="*/ 1219387 h 1290573"/>
              <a:gd name="connsiteX57" fmla="*/ 646611 w 954353"/>
              <a:gd name="connsiteY57" fmla="*/ 1272537 h 1290573"/>
              <a:gd name="connsiteX58" fmla="*/ 622929 w 954353"/>
              <a:gd name="connsiteY58" fmla="*/ 1290300 h 1290573"/>
              <a:gd name="connsiteX59" fmla="*/ 613789 w 954353"/>
              <a:gd name="connsiteY59" fmla="*/ 1261390 h 1290573"/>
              <a:gd name="connsiteX60" fmla="*/ 560769 w 954353"/>
              <a:gd name="connsiteY60" fmla="*/ 1202143 h 1290573"/>
              <a:gd name="connsiteX61" fmla="*/ 472742 w 954353"/>
              <a:gd name="connsiteY61" fmla="*/ 1153625 h 1290573"/>
              <a:gd name="connsiteX62" fmla="*/ 434512 w 954353"/>
              <a:gd name="connsiteY62" fmla="*/ 1158125 h 1290573"/>
              <a:gd name="connsiteX63" fmla="*/ 403527 w 954353"/>
              <a:gd name="connsiteY63" fmla="*/ 1141589 h 1290573"/>
              <a:gd name="connsiteX64" fmla="*/ 379306 w 954353"/>
              <a:gd name="connsiteY64" fmla="*/ 1060058 h 1290573"/>
              <a:gd name="connsiteX65" fmla="*/ 249496 w 954353"/>
              <a:gd name="connsiteY65" fmla="*/ 945996 h 1290573"/>
              <a:gd name="connsiteX66" fmla="*/ 205817 w 954353"/>
              <a:gd name="connsiteY66" fmla="*/ 886061 h 1290573"/>
              <a:gd name="connsiteX67" fmla="*/ 171258 w 954353"/>
              <a:gd name="connsiteY67" fmla="*/ 848199 h 1290573"/>
              <a:gd name="connsiteX68" fmla="*/ 154144 w 954353"/>
              <a:gd name="connsiteY68" fmla="*/ 769961 h 1290573"/>
              <a:gd name="connsiteX69" fmla="*/ 170300 w 954353"/>
              <a:gd name="connsiteY69" fmla="*/ 709227 h 1290573"/>
              <a:gd name="connsiteX70" fmla="*/ 132978 w 954353"/>
              <a:gd name="connsiteY70" fmla="*/ 668173 h 1290573"/>
              <a:gd name="connsiteX71" fmla="*/ 178593 w 954353"/>
              <a:gd name="connsiteY71" fmla="*/ 576813 h 1290573"/>
              <a:gd name="connsiteX72" fmla="*/ 170300 w 954353"/>
              <a:gd name="connsiteY72" fmla="*/ 526347 h 1290573"/>
              <a:gd name="connsiteX73" fmla="*/ 203891 w 954353"/>
              <a:gd name="connsiteY73" fmla="*/ 455435 h 1290573"/>
              <a:gd name="connsiteX74" fmla="*/ 211355 w 954353"/>
              <a:gd name="connsiteY74" fmla="*/ 365861 h 1290573"/>
              <a:gd name="connsiteX75" fmla="*/ 159034 w 954353"/>
              <a:gd name="connsiteY75" fmla="*/ 327431 h 1290573"/>
              <a:gd name="connsiteX76" fmla="*/ 95655 w 954353"/>
              <a:gd name="connsiteY76" fmla="*/ 324806 h 1290573"/>
              <a:gd name="connsiteX77" fmla="*/ 6082 w 954353"/>
              <a:gd name="connsiteY77" fmla="*/ 197910 h 1290573"/>
              <a:gd name="connsiteX78" fmla="*/ 21011 w 954353"/>
              <a:gd name="connsiteY78" fmla="*/ 37423 h 1290573"/>
              <a:gd name="connsiteX79" fmla="*/ 125513 w 954353"/>
              <a:gd name="connsiteY79" fmla="*/ 101 h 1290573"/>
              <a:gd name="connsiteX80" fmla="*/ 139474 w 954353"/>
              <a:gd name="connsiteY80" fmla="*/ 29151 h 1290573"/>
              <a:gd name="connsiteX81" fmla="*/ 185229 w 954353"/>
              <a:gd name="connsiteY81" fmla="*/ 104604 h 1290573"/>
              <a:gd name="connsiteX0" fmla="*/ 185229 w 954353"/>
              <a:gd name="connsiteY0" fmla="*/ 104604 h 1290573"/>
              <a:gd name="connsiteX1" fmla="*/ 323322 w 954353"/>
              <a:gd name="connsiteY1" fmla="*/ 149391 h 1290573"/>
              <a:gd name="connsiteX2" fmla="*/ 360645 w 954353"/>
              <a:gd name="connsiteY2" fmla="*/ 134462 h 1290573"/>
              <a:gd name="connsiteX3" fmla="*/ 374187 w 954353"/>
              <a:gd name="connsiteY3" fmla="*/ 146507 h 1290573"/>
              <a:gd name="connsiteX4" fmla="*/ 397967 w 954353"/>
              <a:gd name="connsiteY4" fmla="*/ 126997 h 1290573"/>
              <a:gd name="connsiteX5" fmla="*/ 420640 w 954353"/>
              <a:gd name="connsiteY5" fmla="*/ 112278 h 1290573"/>
              <a:gd name="connsiteX6" fmla="*/ 416628 w 954353"/>
              <a:gd name="connsiteY6" fmla="*/ 85943 h 1290573"/>
              <a:gd name="connsiteX7" fmla="*/ 437755 w 954353"/>
              <a:gd name="connsiteY7" fmla="*/ 65824 h 1290573"/>
              <a:gd name="connsiteX8" fmla="*/ 446486 w 954353"/>
              <a:gd name="connsiteY8" fmla="*/ 33691 h 1290573"/>
              <a:gd name="connsiteX9" fmla="*/ 484208 w 954353"/>
              <a:gd name="connsiteY9" fmla="*/ 70714 h 1290573"/>
              <a:gd name="connsiteX10" fmla="*/ 461415 w 954353"/>
              <a:gd name="connsiteY10" fmla="*/ 112068 h 1290573"/>
              <a:gd name="connsiteX11" fmla="*/ 491273 w 954353"/>
              <a:gd name="connsiteY11" fmla="*/ 119533 h 1290573"/>
              <a:gd name="connsiteX12" fmla="*/ 532328 w 954353"/>
              <a:gd name="connsiteY12" fmla="*/ 156855 h 1290573"/>
              <a:gd name="connsiteX13" fmla="*/ 577115 w 954353"/>
              <a:gd name="connsiteY13" fmla="*/ 145658 h 1290573"/>
              <a:gd name="connsiteX14" fmla="*/ 603241 w 954353"/>
              <a:gd name="connsiteY14" fmla="*/ 175516 h 1290573"/>
              <a:gd name="connsiteX15" fmla="*/ 629366 w 954353"/>
              <a:gd name="connsiteY15" fmla="*/ 160587 h 1290573"/>
              <a:gd name="connsiteX16" fmla="*/ 651760 w 954353"/>
              <a:gd name="connsiteY16" fmla="*/ 179249 h 1290573"/>
              <a:gd name="connsiteX17" fmla="*/ 704251 w 954353"/>
              <a:gd name="connsiteY17" fmla="*/ 207630 h 1290573"/>
              <a:gd name="connsiteX18" fmla="*/ 759995 w 954353"/>
              <a:gd name="connsiteY18" fmla="*/ 197910 h 1290573"/>
              <a:gd name="connsiteX19" fmla="*/ 763727 w 954353"/>
              <a:gd name="connsiteY19" fmla="*/ 220303 h 1290573"/>
              <a:gd name="connsiteX20" fmla="*/ 760484 w 954353"/>
              <a:gd name="connsiteY20" fmla="*/ 261418 h 1290573"/>
              <a:gd name="connsiteX21" fmla="*/ 716475 w 954353"/>
              <a:gd name="connsiteY21" fmla="*/ 278532 h 1290573"/>
              <a:gd name="connsiteX22" fmla="*/ 704011 w 954353"/>
              <a:gd name="connsiteY22" fmla="*/ 294948 h 1290573"/>
              <a:gd name="connsiteX23" fmla="*/ 704011 w 954353"/>
              <a:gd name="connsiteY23" fmla="*/ 294948 h 1290573"/>
              <a:gd name="connsiteX24" fmla="*/ 718940 w 954353"/>
              <a:gd name="connsiteY24" fmla="*/ 317342 h 1290573"/>
              <a:gd name="connsiteX25" fmla="*/ 759995 w 954353"/>
              <a:gd name="connsiteY25" fmla="*/ 354664 h 1290573"/>
              <a:gd name="connsiteX26" fmla="*/ 737602 w 954353"/>
              <a:gd name="connsiteY26" fmla="*/ 373325 h 1290573"/>
              <a:gd name="connsiteX27" fmla="*/ 767459 w 954353"/>
              <a:gd name="connsiteY27" fmla="*/ 418112 h 1290573"/>
              <a:gd name="connsiteX28" fmla="*/ 793585 w 954353"/>
              <a:gd name="connsiteY28" fmla="*/ 403183 h 1290573"/>
              <a:gd name="connsiteX29" fmla="*/ 843611 w 954353"/>
              <a:gd name="connsiteY29" fmla="*/ 452122 h 1290573"/>
              <a:gd name="connsiteX30" fmla="*/ 857033 w 954353"/>
              <a:gd name="connsiteY30" fmla="*/ 518883 h 1290573"/>
              <a:gd name="connsiteX31" fmla="*/ 833832 w 954353"/>
              <a:gd name="connsiteY31" fmla="*/ 552363 h 1290573"/>
              <a:gd name="connsiteX32" fmla="*/ 774924 w 954353"/>
              <a:gd name="connsiteY32" fmla="*/ 552473 h 1290573"/>
              <a:gd name="connsiteX33" fmla="*/ 752531 w 954353"/>
              <a:gd name="connsiteY33" fmla="*/ 571134 h 1290573"/>
              <a:gd name="connsiteX34" fmla="*/ 782388 w 954353"/>
              <a:gd name="connsiteY34" fmla="*/ 615921 h 1290573"/>
              <a:gd name="connsiteX35" fmla="*/ 797317 w 954353"/>
              <a:gd name="connsiteY35" fmla="*/ 668173 h 1290573"/>
              <a:gd name="connsiteX36" fmla="*/ 812246 w 954353"/>
              <a:gd name="connsiteY36" fmla="*/ 686834 h 1290573"/>
              <a:gd name="connsiteX37" fmla="*/ 748259 w 954353"/>
              <a:gd name="connsiteY37" fmla="*/ 691724 h 1290573"/>
              <a:gd name="connsiteX38" fmla="*/ 718940 w 954353"/>
              <a:gd name="connsiteY38" fmla="*/ 735353 h 1290573"/>
              <a:gd name="connsiteX39" fmla="*/ 714031 w 954353"/>
              <a:gd name="connsiteY39" fmla="*/ 835974 h 1290573"/>
              <a:gd name="connsiteX40" fmla="*/ 681618 w 954353"/>
              <a:gd name="connsiteY40" fmla="*/ 936894 h 1290573"/>
              <a:gd name="connsiteX41" fmla="*/ 718920 w 954353"/>
              <a:gd name="connsiteY41" fmla="*/ 941106 h 1290573"/>
              <a:gd name="connsiteX42" fmla="*/ 748798 w 954353"/>
              <a:gd name="connsiteY42" fmla="*/ 966752 h 1290573"/>
              <a:gd name="connsiteX43" fmla="*/ 787378 w 954353"/>
              <a:gd name="connsiteY43" fmla="*/ 963110 h 1290573"/>
              <a:gd name="connsiteX44" fmla="*/ 794713 w 954353"/>
              <a:gd name="connsiteY44" fmla="*/ 985114 h 1290573"/>
              <a:gd name="connsiteX45" fmla="*/ 828942 w 954353"/>
              <a:gd name="connsiteY45" fmla="*/ 1012008 h 1290573"/>
              <a:gd name="connsiteX46" fmla="*/ 886891 w 954353"/>
              <a:gd name="connsiteY46" fmla="*/ 1030201 h 1290573"/>
              <a:gd name="connsiteX47" fmla="*/ 954072 w 954353"/>
              <a:gd name="connsiteY47" fmla="*/ 1045130 h 1290573"/>
              <a:gd name="connsiteX48" fmla="*/ 909624 w 954353"/>
              <a:gd name="connsiteY48" fmla="*/ 1065797 h 1290573"/>
              <a:gd name="connsiteX49" fmla="*/ 877840 w 954353"/>
              <a:gd name="connsiteY49" fmla="*/ 1097581 h 1290573"/>
              <a:gd name="connsiteX50" fmla="*/ 816717 w 954353"/>
              <a:gd name="connsiteY50" fmla="*/ 1102470 h 1290573"/>
              <a:gd name="connsiteX51" fmla="*/ 771192 w 954353"/>
              <a:gd name="connsiteY51" fmla="*/ 1119774 h 1290573"/>
              <a:gd name="connsiteX52" fmla="*/ 763727 w 954353"/>
              <a:gd name="connsiteY52" fmla="*/ 1119774 h 1290573"/>
              <a:gd name="connsiteX53" fmla="*/ 762929 w 954353"/>
              <a:gd name="connsiteY53" fmla="*/ 1188043 h 1290573"/>
              <a:gd name="connsiteX54" fmla="*/ 771192 w 954353"/>
              <a:gd name="connsiteY54" fmla="*/ 1213081 h 1290573"/>
              <a:gd name="connsiteX55" fmla="*/ 736035 w 954353"/>
              <a:gd name="connsiteY55" fmla="*/ 1232051 h 1290573"/>
              <a:gd name="connsiteX56" fmla="*/ 666949 w 954353"/>
              <a:gd name="connsiteY56" fmla="*/ 1219387 h 1290573"/>
              <a:gd name="connsiteX57" fmla="*/ 646611 w 954353"/>
              <a:gd name="connsiteY57" fmla="*/ 1272537 h 1290573"/>
              <a:gd name="connsiteX58" fmla="*/ 622929 w 954353"/>
              <a:gd name="connsiteY58" fmla="*/ 1290300 h 1290573"/>
              <a:gd name="connsiteX59" fmla="*/ 613789 w 954353"/>
              <a:gd name="connsiteY59" fmla="*/ 1261390 h 1290573"/>
              <a:gd name="connsiteX60" fmla="*/ 560769 w 954353"/>
              <a:gd name="connsiteY60" fmla="*/ 1202143 h 1290573"/>
              <a:gd name="connsiteX61" fmla="*/ 472742 w 954353"/>
              <a:gd name="connsiteY61" fmla="*/ 1153625 h 1290573"/>
              <a:gd name="connsiteX62" fmla="*/ 434512 w 954353"/>
              <a:gd name="connsiteY62" fmla="*/ 1158125 h 1290573"/>
              <a:gd name="connsiteX63" fmla="*/ 403527 w 954353"/>
              <a:gd name="connsiteY63" fmla="*/ 1141589 h 1290573"/>
              <a:gd name="connsiteX64" fmla="*/ 362192 w 954353"/>
              <a:gd name="connsiteY64" fmla="*/ 1067393 h 1290573"/>
              <a:gd name="connsiteX65" fmla="*/ 249496 w 954353"/>
              <a:gd name="connsiteY65" fmla="*/ 945996 h 1290573"/>
              <a:gd name="connsiteX66" fmla="*/ 205817 w 954353"/>
              <a:gd name="connsiteY66" fmla="*/ 886061 h 1290573"/>
              <a:gd name="connsiteX67" fmla="*/ 171258 w 954353"/>
              <a:gd name="connsiteY67" fmla="*/ 848199 h 1290573"/>
              <a:gd name="connsiteX68" fmla="*/ 154144 w 954353"/>
              <a:gd name="connsiteY68" fmla="*/ 769961 h 1290573"/>
              <a:gd name="connsiteX69" fmla="*/ 170300 w 954353"/>
              <a:gd name="connsiteY69" fmla="*/ 709227 h 1290573"/>
              <a:gd name="connsiteX70" fmla="*/ 132978 w 954353"/>
              <a:gd name="connsiteY70" fmla="*/ 668173 h 1290573"/>
              <a:gd name="connsiteX71" fmla="*/ 178593 w 954353"/>
              <a:gd name="connsiteY71" fmla="*/ 576813 h 1290573"/>
              <a:gd name="connsiteX72" fmla="*/ 170300 w 954353"/>
              <a:gd name="connsiteY72" fmla="*/ 526347 h 1290573"/>
              <a:gd name="connsiteX73" fmla="*/ 203891 w 954353"/>
              <a:gd name="connsiteY73" fmla="*/ 455435 h 1290573"/>
              <a:gd name="connsiteX74" fmla="*/ 211355 w 954353"/>
              <a:gd name="connsiteY74" fmla="*/ 365861 h 1290573"/>
              <a:gd name="connsiteX75" fmla="*/ 159034 w 954353"/>
              <a:gd name="connsiteY75" fmla="*/ 327431 h 1290573"/>
              <a:gd name="connsiteX76" fmla="*/ 95655 w 954353"/>
              <a:gd name="connsiteY76" fmla="*/ 324806 h 1290573"/>
              <a:gd name="connsiteX77" fmla="*/ 6082 w 954353"/>
              <a:gd name="connsiteY77" fmla="*/ 197910 h 1290573"/>
              <a:gd name="connsiteX78" fmla="*/ 21011 w 954353"/>
              <a:gd name="connsiteY78" fmla="*/ 37423 h 1290573"/>
              <a:gd name="connsiteX79" fmla="*/ 125513 w 954353"/>
              <a:gd name="connsiteY79" fmla="*/ 101 h 1290573"/>
              <a:gd name="connsiteX80" fmla="*/ 139474 w 954353"/>
              <a:gd name="connsiteY80" fmla="*/ 29151 h 1290573"/>
              <a:gd name="connsiteX81" fmla="*/ 185229 w 954353"/>
              <a:gd name="connsiteY81" fmla="*/ 104604 h 1290573"/>
              <a:gd name="connsiteX0" fmla="*/ 185229 w 954353"/>
              <a:gd name="connsiteY0" fmla="*/ 104604 h 1290573"/>
              <a:gd name="connsiteX1" fmla="*/ 323322 w 954353"/>
              <a:gd name="connsiteY1" fmla="*/ 149391 h 1290573"/>
              <a:gd name="connsiteX2" fmla="*/ 360645 w 954353"/>
              <a:gd name="connsiteY2" fmla="*/ 134462 h 1290573"/>
              <a:gd name="connsiteX3" fmla="*/ 374187 w 954353"/>
              <a:gd name="connsiteY3" fmla="*/ 146507 h 1290573"/>
              <a:gd name="connsiteX4" fmla="*/ 397967 w 954353"/>
              <a:gd name="connsiteY4" fmla="*/ 126997 h 1290573"/>
              <a:gd name="connsiteX5" fmla="*/ 420640 w 954353"/>
              <a:gd name="connsiteY5" fmla="*/ 112278 h 1290573"/>
              <a:gd name="connsiteX6" fmla="*/ 416628 w 954353"/>
              <a:gd name="connsiteY6" fmla="*/ 85943 h 1290573"/>
              <a:gd name="connsiteX7" fmla="*/ 437755 w 954353"/>
              <a:gd name="connsiteY7" fmla="*/ 65824 h 1290573"/>
              <a:gd name="connsiteX8" fmla="*/ 446486 w 954353"/>
              <a:gd name="connsiteY8" fmla="*/ 33691 h 1290573"/>
              <a:gd name="connsiteX9" fmla="*/ 484208 w 954353"/>
              <a:gd name="connsiteY9" fmla="*/ 70714 h 1290573"/>
              <a:gd name="connsiteX10" fmla="*/ 461415 w 954353"/>
              <a:gd name="connsiteY10" fmla="*/ 112068 h 1290573"/>
              <a:gd name="connsiteX11" fmla="*/ 491273 w 954353"/>
              <a:gd name="connsiteY11" fmla="*/ 119533 h 1290573"/>
              <a:gd name="connsiteX12" fmla="*/ 532328 w 954353"/>
              <a:gd name="connsiteY12" fmla="*/ 156855 h 1290573"/>
              <a:gd name="connsiteX13" fmla="*/ 577115 w 954353"/>
              <a:gd name="connsiteY13" fmla="*/ 145658 h 1290573"/>
              <a:gd name="connsiteX14" fmla="*/ 603241 w 954353"/>
              <a:gd name="connsiteY14" fmla="*/ 175516 h 1290573"/>
              <a:gd name="connsiteX15" fmla="*/ 629366 w 954353"/>
              <a:gd name="connsiteY15" fmla="*/ 160587 h 1290573"/>
              <a:gd name="connsiteX16" fmla="*/ 651760 w 954353"/>
              <a:gd name="connsiteY16" fmla="*/ 179249 h 1290573"/>
              <a:gd name="connsiteX17" fmla="*/ 704251 w 954353"/>
              <a:gd name="connsiteY17" fmla="*/ 207630 h 1290573"/>
              <a:gd name="connsiteX18" fmla="*/ 759995 w 954353"/>
              <a:gd name="connsiteY18" fmla="*/ 197910 h 1290573"/>
              <a:gd name="connsiteX19" fmla="*/ 763727 w 954353"/>
              <a:gd name="connsiteY19" fmla="*/ 220303 h 1290573"/>
              <a:gd name="connsiteX20" fmla="*/ 760484 w 954353"/>
              <a:gd name="connsiteY20" fmla="*/ 261418 h 1290573"/>
              <a:gd name="connsiteX21" fmla="*/ 716475 w 954353"/>
              <a:gd name="connsiteY21" fmla="*/ 278532 h 1290573"/>
              <a:gd name="connsiteX22" fmla="*/ 704011 w 954353"/>
              <a:gd name="connsiteY22" fmla="*/ 294948 h 1290573"/>
              <a:gd name="connsiteX23" fmla="*/ 704011 w 954353"/>
              <a:gd name="connsiteY23" fmla="*/ 294948 h 1290573"/>
              <a:gd name="connsiteX24" fmla="*/ 718940 w 954353"/>
              <a:gd name="connsiteY24" fmla="*/ 317342 h 1290573"/>
              <a:gd name="connsiteX25" fmla="*/ 759995 w 954353"/>
              <a:gd name="connsiteY25" fmla="*/ 354664 h 1290573"/>
              <a:gd name="connsiteX26" fmla="*/ 737602 w 954353"/>
              <a:gd name="connsiteY26" fmla="*/ 373325 h 1290573"/>
              <a:gd name="connsiteX27" fmla="*/ 767459 w 954353"/>
              <a:gd name="connsiteY27" fmla="*/ 418112 h 1290573"/>
              <a:gd name="connsiteX28" fmla="*/ 793585 w 954353"/>
              <a:gd name="connsiteY28" fmla="*/ 403183 h 1290573"/>
              <a:gd name="connsiteX29" fmla="*/ 843611 w 954353"/>
              <a:gd name="connsiteY29" fmla="*/ 452122 h 1290573"/>
              <a:gd name="connsiteX30" fmla="*/ 857033 w 954353"/>
              <a:gd name="connsiteY30" fmla="*/ 518883 h 1290573"/>
              <a:gd name="connsiteX31" fmla="*/ 833832 w 954353"/>
              <a:gd name="connsiteY31" fmla="*/ 552363 h 1290573"/>
              <a:gd name="connsiteX32" fmla="*/ 774924 w 954353"/>
              <a:gd name="connsiteY32" fmla="*/ 552473 h 1290573"/>
              <a:gd name="connsiteX33" fmla="*/ 752531 w 954353"/>
              <a:gd name="connsiteY33" fmla="*/ 571134 h 1290573"/>
              <a:gd name="connsiteX34" fmla="*/ 782388 w 954353"/>
              <a:gd name="connsiteY34" fmla="*/ 615921 h 1290573"/>
              <a:gd name="connsiteX35" fmla="*/ 797317 w 954353"/>
              <a:gd name="connsiteY35" fmla="*/ 668173 h 1290573"/>
              <a:gd name="connsiteX36" fmla="*/ 812246 w 954353"/>
              <a:gd name="connsiteY36" fmla="*/ 686834 h 1290573"/>
              <a:gd name="connsiteX37" fmla="*/ 748259 w 954353"/>
              <a:gd name="connsiteY37" fmla="*/ 691724 h 1290573"/>
              <a:gd name="connsiteX38" fmla="*/ 718940 w 954353"/>
              <a:gd name="connsiteY38" fmla="*/ 735353 h 1290573"/>
              <a:gd name="connsiteX39" fmla="*/ 714031 w 954353"/>
              <a:gd name="connsiteY39" fmla="*/ 835974 h 1290573"/>
              <a:gd name="connsiteX40" fmla="*/ 681618 w 954353"/>
              <a:gd name="connsiteY40" fmla="*/ 936894 h 1290573"/>
              <a:gd name="connsiteX41" fmla="*/ 718920 w 954353"/>
              <a:gd name="connsiteY41" fmla="*/ 941106 h 1290573"/>
              <a:gd name="connsiteX42" fmla="*/ 748798 w 954353"/>
              <a:gd name="connsiteY42" fmla="*/ 966752 h 1290573"/>
              <a:gd name="connsiteX43" fmla="*/ 787378 w 954353"/>
              <a:gd name="connsiteY43" fmla="*/ 963110 h 1290573"/>
              <a:gd name="connsiteX44" fmla="*/ 794713 w 954353"/>
              <a:gd name="connsiteY44" fmla="*/ 985114 h 1290573"/>
              <a:gd name="connsiteX45" fmla="*/ 828942 w 954353"/>
              <a:gd name="connsiteY45" fmla="*/ 1012008 h 1290573"/>
              <a:gd name="connsiteX46" fmla="*/ 886891 w 954353"/>
              <a:gd name="connsiteY46" fmla="*/ 1030201 h 1290573"/>
              <a:gd name="connsiteX47" fmla="*/ 954072 w 954353"/>
              <a:gd name="connsiteY47" fmla="*/ 1045130 h 1290573"/>
              <a:gd name="connsiteX48" fmla="*/ 909624 w 954353"/>
              <a:gd name="connsiteY48" fmla="*/ 1065797 h 1290573"/>
              <a:gd name="connsiteX49" fmla="*/ 877840 w 954353"/>
              <a:gd name="connsiteY49" fmla="*/ 1097581 h 1290573"/>
              <a:gd name="connsiteX50" fmla="*/ 816717 w 954353"/>
              <a:gd name="connsiteY50" fmla="*/ 1102470 h 1290573"/>
              <a:gd name="connsiteX51" fmla="*/ 771192 w 954353"/>
              <a:gd name="connsiteY51" fmla="*/ 1119774 h 1290573"/>
              <a:gd name="connsiteX52" fmla="*/ 763727 w 954353"/>
              <a:gd name="connsiteY52" fmla="*/ 1119774 h 1290573"/>
              <a:gd name="connsiteX53" fmla="*/ 762929 w 954353"/>
              <a:gd name="connsiteY53" fmla="*/ 1188043 h 1290573"/>
              <a:gd name="connsiteX54" fmla="*/ 771192 w 954353"/>
              <a:gd name="connsiteY54" fmla="*/ 1213081 h 1290573"/>
              <a:gd name="connsiteX55" fmla="*/ 736035 w 954353"/>
              <a:gd name="connsiteY55" fmla="*/ 1232051 h 1290573"/>
              <a:gd name="connsiteX56" fmla="*/ 666949 w 954353"/>
              <a:gd name="connsiteY56" fmla="*/ 1219387 h 1290573"/>
              <a:gd name="connsiteX57" fmla="*/ 646611 w 954353"/>
              <a:gd name="connsiteY57" fmla="*/ 1272537 h 1290573"/>
              <a:gd name="connsiteX58" fmla="*/ 622929 w 954353"/>
              <a:gd name="connsiteY58" fmla="*/ 1290300 h 1290573"/>
              <a:gd name="connsiteX59" fmla="*/ 613789 w 954353"/>
              <a:gd name="connsiteY59" fmla="*/ 1261390 h 1290573"/>
              <a:gd name="connsiteX60" fmla="*/ 560769 w 954353"/>
              <a:gd name="connsiteY60" fmla="*/ 1202143 h 1290573"/>
              <a:gd name="connsiteX61" fmla="*/ 472742 w 954353"/>
              <a:gd name="connsiteY61" fmla="*/ 1153625 h 1290573"/>
              <a:gd name="connsiteX62" fmla="*/ 434512 w 954353"/>
              <a:gd name="connsiteY62" fmla="*/ 1158125 h 1290573"/>
              <a:gd name="connsiteX63" fmla="*/ 410862 w 954353"/>
              <a:gd name="connsiteY63" fmla="*/ 1126920 h 1290573"/>
              <a:gd name="connsiteX64" fmla="*/ 362192 w 954353"/>
              <a:gd name="connsiteY64" fmla="*/ 1067393 h 1290573"/>
              <a:gd name="connsiteX65" fmla="*/ 249496 w 954353"/>
              <a:gd name="connsiteY65" fmla="*/ 945996 h 1290573"/>
              <a:gd name="connsiteX66" fmla="*/ 205817 w 954353"/>
              <a:gd name="connsiteY66" fmla="*/ 886061 h 1290573"/>
              <a:gd name="connsiteX67" fmla="*/ 171258 w 954353"/>
              <a:gd name="connsiteY67" fmla="*/ 848199 h 1290573"/>
              <a:gd name="connsiteX68" fmla="*/ 154144 w 954353"/>
              <a:gd name="connsiteY68" fmla="*/ 769961 h 1290573"/>
              <a:gd name="connsiteX69" fmla="*/ 170300 w 954353"/>
              <a:gd name="connsiteY69" fmla="*/ 709227 h 1290573"/>
              <a:gd name="connsiteX70" fmla="*/ 132978 w 954353"/>
              <a:gd name="connsiteY70" fmla="*/ 668173 h 1290573"/>
              <a:gd name="connsiteX71" fmla="*/ 178593 w 954353"/>
              <a:gd name="connsiteY71" fmla="*/ 576813 h 1290573"/>
              <a:gd name="connsiteX72" fmla="*/ 170300 w 954353"/>
              <a:gd name="connsiteY72" fmla="*/ 526347 h 1290573"/>
              <a:gd name="connsiteX73" fmla="*/ 203891 w 954353"/>
              <a:gd name="connsiteY73" fmla="*/ 455435 h 1290573"/>
              <a:gd name="connsiteX74" fmla="*/ 211355 w 954353"/>
              <a:gd name="connsiteY74" fmla="*/ 365861 h 1290573"/>
              <a:gd name="connsiteX75" fmla="*/ 159034 w 954353"/>
              <a:gd name="connsiteY75" fmla="*/ 327431 h 1290573"/>
              <a:gd name="connsiteX76" fmla="*/ 95655 w 954353"/>
              <a:gd name="connsiteY76" fmla="*/ 324806 h 1290573"/>
              <a:gd name="connsiteX77" fmla="*/ 6082 w 954353"/>
              <a:gd name="connsiteY77" fmla="*/ 197910 h 1290573"/>
              <a:gd name="connsiteX78" fmla="*/ 21011 w 954353"/>
              <a:gd name="connsiteY78" fmla="*/ 37423 h 1290573"/>
              <a:gd name="connsiteX79" fmla="*/ 125513 w 954353"/>
              <a:gd name="connsiteY79" fmla="*/ 101 h 1290573"/>
              <a:gd name="connsiteX80" fmla="*/ 139474 w 954353"/>
              <a:gd name="connsiteY80" fmla="*/ 29151 h 1290573"/>
              <a:gd name="connsiteX81" fmla="*/ 185229 w 954353"/>
              <a:gd name="connsiteY81" fmla="*/ 104604 h 1290573"/>
              <a:gd name="connsiteX0" fmla="*/ 185229 w 954353"/>
              <a:gd name="connsiteY0" fmla="*/ 104604 h 1290573"/>
              <a:gd name="connsiteX1" fmla="*/ 323322 w 954353"/>
              <a:gd name="connsiteY1" fmla="*/ 149391 h 1290573"/>
              <a:gd name="connsiteX2" fmla="*/ 360645 w 954353"/>
              <a:gd name="connsiteY2" fmla="*/ 134462 h 1290573"/>
              <a:gd name="connsiteX3" fmla="*/ 374187 w 954353"/>
              <a:gd name="connsiteY3" fmla="*/ 146507 h 1290573"/>
              <a:gd name="connsiteX4" fmla="*/ 397967 w 954353"/>
              <a:gd name="connsiteY4" fmla="*/ 126997 h 1290573"/>
              <a:gd name="connsiteX5" fmla="*/ 420640 w 954353"/>
              <a:gd name="connsiteY5" fmla="*/ 112278 h 1290573"/>
              <a:gd name="connsiteX6" fmla="*/ 416628 w 954353"/>
              <a:gd name="connsiteY6" fmla="*/ 85943 h 1290573"/>
              <a:gd name="connsiteX7" fmla="*/ 437755 w 954353"/>
              <a:gd name="connsiteY7" fmla="*/ 65824 h 1290573"/>
              <a:gd name="connsiteX8" fmla="*/ 446486 w 954353"/>
              <a:gd name="connsiteY8" fmla="*/ 33691 h 1290573"/>
              <a:gd name="connsiteX9" fmla="*/ 484208 w 954353"/>
              <a:gd name="connsiteY9" fmla="*/ 70714 h 1290573"/>
              <a:gd name="connsiteX10" fmla="*/ 461415 w 954353"/>
              <a:gd name="connsiteY10" fmla="*/ 112068 h 1290573"/>
              <a:gd name="connsiteX11" fmla="*/ 491273 w 954353"/>
              <a:gd name="connsiteY11" fmla="*/ 119533 h 1290573"/>
              <a:gd name="connsiteX12" fmla="*/ 532328 w 954353"/>
              <a:gd name="connsiteY12" fmla="*/ 156855 h 1290573"/>
              <a:gd name="connsiteX13" fmla="*/ 577115 w 954353"/>
              <a:gd name="connsiteY13" fmla="*/ 145658 h 1290573"/>
              <a:gd name="connsiteX14" fmla="*/ 603241 w 954353"/>
              <a:gd name="connsiteY14" fmla="*/ 175516 h 1290573"/>
              <a:gd name="connsiteX15" fmla="*/ 629366 w 954353"/>
              <a:gd name="connsiteY15" fmla="*/ 160587 h 1290573"/>
              <a:gd name="connsiteX16" fmla="*/ 651760 w 954353"/>
              <a:gd name="connsiteY16" fmla="*/ 179249 h 1290573"/>
              <a:gd name="connsiteX17" fmla="*/ 704251 w 954353"/>
              <a:gd name="connsiteY17" fmla="*/ 207630 h 1290573"/>
              <a:gd name="connsiteX18" fmla="*/ 759995 w 954353"/>
              <a:gd name="connsiteY18" fmla="*/ 197910 h 1290573"/>
              <a:gd name="connsiteX19" fmla="*/ 763727 w 954353"/>
              <a:gd name="connsiteY19" fmla="*/ 220303 h 1290573"/>
              <a:gd name="connsiteX20" fmla="*/ 760484 w 954353"/>
              <a:gd name="connsiteY20" fmla="*/ 261418 h 1290573"/>
              <a:gd name="connsiteX21" fmla="*/ 716475 w 954353"/>
              <a:gd name="connsiteY21" fmla="*/ 278532 h 1290573"/>
              <a:gd name="connsiteX22" fmla="*/ 704011 w 954353"/>
              <a:gd name="connsiteY22" fmla="*/ 294948 h 1290573"/>
              <a:gd name="connsiteX23" fmla="*/ 704011 w 954353"/>
              <a:gd name="connsiteY23" fmla="*/ 294948 h 1290573"/>
              <a:gd name="connsiteX24" fmla="*/ 718940 w 954353"/>
              <a:gd name="connsiteY24" fmla="*/ 317342 h 1290573"/>
              <a:gd name="connsiteX25" fmla="*/ 759995 w 954353"/>
              <a:gd name="connsiteY25" fmla="*/ 354664 h 1290573"/>
              <a:gd name="connsiteX26" fmla="*/ 737602 w 954353"/>
              <a:gd name="connsiteY26" fmla="*/ 373325 h 1290573"/>
              <a:gd name="connsiteX27" fmla="*/ 767459 w 954353"/>
              <a:gd name="connsiteY27" fmla="*/ 418112 h 1290573"/>
              <a:gd name="connsiteX28" fmla="*/ 793585 w 954353"/>
              <a:gd name="connsiteY28" fmla="*/ 403183 h 1290573"/>
              <a:gd name="connsiteX29" fmla="*/ 843611 w 954353"/>
              <a:gd name="connsiteY29" fmla="*/ 452122 h 1290573"/>
              <a:gd name="connsiteX30" fmla="*/ 857033 w 954353"/>
              <a:gd name="connsiteY30" fmla="*/ 518883 h 1290573"/>
              <a:gd name="connsiteX31" fmla="*/ 833832 w 954353"/>
              <a:gd name="connsiteY31" fmla="*/ 552363 h 1290573"/>
              <a:gd name="connsiteX32" fmla="*/ 774924 w 954353"/>
              <a:gd name="connsiteY32" fmla="*/ 552473 h 1290573"/>
              <a:gd name="connsiteX33" fmla="*/ 752531 w 954353"/>
              <a:gd name="connsiteY33" fmla="*/ 571134 h 1290573"/>
              <a:gd name="connsiteX34" fmla="*/ 782388 w 954353"/>
              <a:gd name="connsiteY34" fmla="*/ 615921 h 1290573"/>
              <a:gd name="connsiteX35" fmla="*/ 797317 w 954353"/>
              <a:gd name="connsiteY35" fmla="*/ 668173 h 1290573"/>
              <a:gd name="connsiteX36" fmla="*/ 812246 w 954353"/>
              <a:gd name="connsiteY36" fmla="*/ 686834 h 1290573"/>
              <a:gd name="connsiteX37" fmla="*/ 748259 w 954353"/>
              <a:gd name="connsiteY37" fmla="*/ 691724 h 1290573"/>
              <a:gd name="connsiteX38" fmla="*/ 718940 w 954353"/>
              <a:gd name="connsiteY38" fmla="*/ 735353 h 1290573"/>
              <a:gd name="connsiteX39" fmla="*/ 714031 w 954353"/>
              <a:gd name="connsiteY39" fmla="*/ 835974 h 1290573"/>
              <a:gd name="connsiteX40" fmla="*/ 681618 w 954353"/>
              <a:gd name="connsiteY40" fmla="*/ 936894 h 1290573"/>
              <a:gd name="connsiteX41" fmla="*/ 718920 w 954353"/>
              <a:gd name="connsiteY41" fmla="*/ 941106 h 1290573"/>
              <a:gd name="connsiteX42" fmla="*/ 748798 w 954353"/>
              <a:gd name="connsiteY42" fmla="*/ 966752 h 1290573"/>
              <a:gd name="connsiteX43" fmla="*/ 787378 w 954353"/>
              <a:gd name="connsiteY43" fmla="*/ 963110 h 1290573"/>
              <a:gd name="connsiteX44" fmla="*/ 794713 w 954353"/>
              <a:gd name="connsiteY44" fmla="*/ 985114 h 1290573"/>
              <a:gd name="connsiteX45" fmla="*/ 828942 w 954353"/>
              <a:gd name="connsiteY45" fmla="*/ 1012008 h 1290573"/>
              <a:gd name="connsiteX46" fmla="*/ 886891 w 954353"/>
              <a:gd name="connsiteY46" fmla="*/ 1030201 h 1290573"/>
              <a:gd name="connsiteX47" fmla="*/ 954072 w 954353"/>
              <a:gd name="connsiteY47" fmla="*/ 1045130 h 1290573"/>
              <a:gd name="connsiteX48" fmla="*/ 909624 w 954353"/>
              <a:gd name="connsiteY48" fmla="*/ 1065797 h 1290573"/>
              <a:gd name="connsiteX49" fmla="*/ 877840 w 954353"/>
              <a:gd name="connsiteY49" fmla="*/ 1097581 h 1290573"/>
              <a:gd name="connsiteX50" fmla="*/ 816717 w 954353"/>
              <a:gd name="connsiteY50" fmla="*/ 1102470 h 1290573"/>
              <a:gd name="connsiteX51" fmla="*/ 771192 w 954353"/>
              <a:gd name="connsiteY51" fmla="*/ 1119774 h 1290573"/>
              <a:gd name="connsiteX52" fmla="*/ 763727 w 954353"/>
              <a:gd name="connsiteY52" fmla="*/ 1119774 h 1290573"/>
              <a:gd name="connsiteX53" fmla="*/ 762929 w 954353"/>
              <a:gd name="connsiteY53" fmla="*/ 1188043 h 1290573"/>
              <a:gd name="connsiteX54" fmla="*/ 771192 w 954353"/>
              <a:gd name="connsiteY54" fmla="*/ 1213081 h 1290573"/>
              <a:gd name="connsiteX55" fmla="*/ 736035 w 954353"/>
              <a:gd name="connsiteY55" fmla="*/ 1232051 h 1290573"/>
              <a:gd name="connsiteX56" fmla="*/ 666949 w 954353"/>
              <a:gd name="connsiteY56" fmla="*/ 1219387 h 1290573"/>
              <a:gd name="connsiteX57" fmla="*/ 646611 w 954353"/>
              <a:gd name="connsiteY57" fmla="*/ 1272537 h 1290573"/>
              <a:gd name="connsiteX58" fmla="*/ 622929 w 954353"/>
              <a:gd name="connsiteY58" fmla="*/ 1290300 h 1290573"/>
              <a:gd name="connsiteX59" fmla="*/ 613789 w 954353"/>
              <a:gd name="connsiteY59" fmla="*/ 1261390 h 1290573"/>
              <a:gd name="connsiteX60" fmla="*/ 560769 w 954353"/>
              <a:gd name="connsiteY60" fmla="*/ 1202143 h 1290573"/>
              <a:gd name="connsiteX61" fmla="*/ 472742 w 954353"/>
              <a:gd name="connsiteY61" fmla="*/ 1153625 h 1290573"/>
              <a:gd name="connsiteX62" fmla="*/ 434512 w 954353"/>
              <a:gd name="connsiteY62" fmla="*/ 1158125 h 1290573"/>
              <a:gd name="connsiteX63" fmla="*/ 410862 w 954353"/>
              <a:gd name="connsiteY63" fmla="*/ 1126920 h 1290573"/>
              <a:gd name="connsiteX64" fmla="*/ 362192 w 954353"/>
              <a:gd name="connsiteY64" fmla="*/ 1067393 h 1290573"/>
              <a:gd name="connsiteX65" fmla="*/ 249496 w 954353"/>
              <a:gd name="connsiteY65" fmla="*/ 945996 h 1290573"/>
              <a:gd name="connsiteX66" fmla="*/ 205817 w 954353"/>
              <a:gd name="connsiteY66" fmla="*/ 886061 h 1290573"/>
              <a:gd name="connsiteX67" fmla="*/ 171258 w 954353"/>
              <a:gd name="connsiteY67" fmla="*/ 848199 h 1290573"/>
              <a:gd name="connsiteX68" fmla="*/ 154144 w 954353"/>
              <a:gd name="connsiteY68" fmla="*/ 769961 h 1290573"/>
              <a:gd name="connsiteX69" fmla="*/ 170300 w 954353"/>
              <a:gd name="connsiteY69" fmla="*/ 709227 h 1290573"/>
              <a:gd name="connsiteX70" fmla="*/ 132978 w 954353"/>
              <a:gd name="connsiteY70" fmla="*/ 668173 h 1290573"/>
              <a:gd name="connsiteX71" fmla="*/ 178593 w 954353"/>
              <a:gd name="connsiteY71" fmla="*/ 576813 h 1290573"/>
              <a:gd name="connsiteX72" fmla="*/ 170300 w 954353"/>
              <a:gd name="connsiteY72" fmla="*/ 526347 h 1290573"/>
              <a:gd name="connsiteX73" fmla="*/ 201446 w 954353"/>
              <a:gd name="connsiteY73" fmla="*/ 457880 h 1290573"/>
              <a:gd name="connsiteX74" fmla="*/ 211355 w 954353"/>
              <a:gd name="connsiteY74" fmla="*/ 365861 h 1290573"/>
              <a:gd name="connsiteX75" fmla="*/ 159034 w 954353"/>
              <a:gd name="connsiteY75" fmla="*/ 327431 h 1290573"/>
              <a:gd name="connsiteX76" fmla="*/ 95655 w 954353"/>
              <a:gd name="connsiteY76" fmla="*/ 324806 h 1290573"/>
              <a:gd name="connsiteX77" fmla="*/ 6082 w 954353"/>
              <a:gd name="connsiteY77" fmla="*/ 197910 h 1290573"/>
              <a:gd name="connsiteX78" fmla="*/ 21011 w 954353"/>
              <a:gd name="connsiteY78" fmla="*/ 37423 h 1290573"/>
              <a:gd name="connsiteX79" fmla="*/ 125513 w 954353"/>
              <a:gd name="connsiteY79" fmla="*/ 101 h 1290573"/>
              <a:gd name="connsiteX80" fmla="*/ 139474 w 954353"/>
              <a:gd name="connsiteY80" fmla="*/ 29151 h 1290573"/>
              <a:gd name="connsiteX81" fmla="*/ 185229 w 954353"/>
              <a:gd name="connsiteY81" fmla="*/ 104604 h 1290573"/>
              <a:gd name="connsiteX0" fmla="*/ 185229 w 954353"/>
              <a:gd name="connsiteY0" fmla="*/ 104604 h 1290573"/>
              <a:gd name="connsiteX1" fmla="*/ 323322 w 954353"/>
              <a:gd name="connsiteY1" fmla="*/ 149391 h 1290573"/>
              <a:gd name="connsiteX2" fmla="*/ 360645 w 954353"/>
              <a:gd name="connsiteY2" fmla="*/ 134462 h 1290573"/>
              <a:gd name="connsiteX3" fmla="*/ 374187 w 954353"/>
              <a:gd name="connsiteY3" fmla="*/ 146507 h 1290573"/>
              <a:gd name="connsiteX4" fmla="*/ 397967 w 954353"/>
              <a:gd name="connsiteY4" fmla="*/ 126997 h 1290573"/>
              <a:gd name="connsiteX5" fmla="*/ 420640 w 954353"/>
              <a:gd name="connsiteY5" fmla="*/ 112278 h 1290573"/>
              <a:gd name="connsiteX6" fmla="*/ 416628 w 954353"/>
              <a:gd name="connsiteY6" fmla="*/ 85943 h 1290573"/>
              <a:gd name="connsiteX7" fmla="*/ 437755 w 954353"/>
              <a:gd name="connsiteY7" fmla="*/ 65824 h 1290573"/>
              <a:gd name="connsiteX8" fmla="*/ 446486 w 954353"/>
              <a:gd name="connsiteY8" fmla="*/ 33691 h 1290573"/>
              <a:gd name="connsiteX9" fmla="*/ 484208 w 954353"/>
              <a:gd name="connsiteY9" fmla="*/ 70714 h 1290573"/>
              <a:gd name="connsiteX10" fmla="*/ 461415 w 954353"/>
              <a:gd name="connsiteY10" fmla="*/ 112068 h 1290573"/>
              <a:gd name="connsiteX11" fmla="*/ 491273 w 954353"/>
              <a:gd name="connsiteY11" fmla="*/ 119533 h 1290573"/>
              <a:gd name="connsiteX12" fmla="*/ 532328 w 954353"/>
              <a:gd name="connsiteY12" fmla="*/ 156855 h 1290573"/>
              <a:gd name="connsiteX13" fmla="*/ 577115 w 954353"/>
              <a:gd name="connsiteY13" fmla="*/ 145658 h 1290573"/>
              <a:gd name="connsiteX14" fmla="*/ 603241 w 954353"/>
              <a:gd name="connsiteY14" fmla="*/ 175516 h 1290573"/>
              <a:gd name="connsiteX15" fmla="*/ 629366 w 954353"/>
              <a:gd name="connsiteY15" fmla="*/ 160587 h 1290573"/>
              <a:gd name="connsiteX16" fmla="*/ 651760 w 954353"/>
              <a:gd name="connsiteY16" fmla="*/ 179249 h 1290573"/>
              <a:gd name="connsiteX17" fmla="*/ 704251 w 954353"/>
              <a:gd name="connsiteY17" fmla="*/ 207630 h 1290573"/>
              <a:gd name="connsiteX18" fmla="*/ 759995 w 954353"/>
              <a:gd name="connsiteY18" fmla="*/ 197910 h 1290573"/>
              <a:gd name="connsiteX19" fmla="*/ 763727 w 954353"/>
              <a:gd name="connsiteY19" fmla="*/ 220303 h 1290573"/>
              <a:gd name="connsiteX20" fmla="*/ 760484 w 954353"/>
              <a:gd name="connsiteY20" fmla="*/ 261418 h 1290573"/>
              <a:gd name="connsiteX21" fmla="*/ 716475 w 954353"/>
              <a:gd name="connsiteY21" fmla="*/ 278532 h 1290573"/>
              <a:gd name="connsiteX22" fmla="*/ 704011 w 954353"/>
              <a:gd name="connsiteY22" fmla="*/ 294948 h 1290573"/>
              <a:gd name="connsiteX23" fmla="*/ 704011 w 954353"/>
              <a:gd name="connsiteY23" fmla="*/ 294948 h 1290573"/>
              <a:gd name="connsiteX24" fmla="*/ 718940 w 954353"/>
              <a:gd name="connsiteY24" fmla="*/ 317342 h 1290573"/>
              <a:gd name="connsiteX25" fmla="*/ 759995 w 954353"/>
              <a:gd name="connsiteY25" fmla="*/ 354664 h 1290573"/>
              <a:gd name="connsiteX26" fmla="*/ 737602 w 954353"/>
              <a:gd name="connsiteY26" fmla="*/ 373325 h 1290573"/>
              <a:gd name="connsiteX27" fmla="*/ 767459 w 954353"/>
              <a:gd name="connsiteY27" fmla="*/ 418112 h 1290573"/>
              <a:gd name="connsiteX28" fmla="*/ 793585 w 954353"/>
              <a:gd name="connsiteY28" fmla="*/ 403183 h 1290573"/>
              <a:gd name="connsiteX29" fmla="*/ 843611 w 954353"/>
              <a:gd name="connsiteY29" fmla="*/ 452122 h 1290573"/>
              <a:gd name="connsiteX30" fmla="*/ 857033 w 954353"/>
              <a:gd name="connsiteY30" fmla="*/ 518883 h 1290573"/>
              <a:gd name="connsiteX31" fmla="*/ 833832 w 954353"/>
              <a:gd name="connsiteY31" fmla="*/ 552363 h 1290573"/>
              <a:gd name="connsiteX32" fmla="*/ 774924 w 954353"/>
              <a:gd name="connsiteY32" fmla="*/ 552473 h 1290573"/>
              <a:gd name="connsiteX33" fmla="*/ 752531 w 954353"/>
              <a:gd name="connsiteY33" fmla="*/ 571134 h 1290573"/>
              <a:gd name="connsiteX34" fmla="*/ 782388 w 954353"/>
              <a:gd name="connsiteY34" fmla="*/ 615921 h 1290573"/>
              <a:gd name="connsiteX35" fmla="*/ 797317 w 954353"/>
              <a:gd name="connsiteY35" fmla="*/ 668173 h 1290573"/>
              <a:gd name="connsiteX36" fmla="*/ 812246 w 954353"/>
              <a:gd name="connsiteY36" fmla="*/ 686834 h 1290573"/>
              <a:gd name="connsiteX37" fmla="*/ 748259 w 954353"/>
              <a:gd name="connsiteY37" fmla="*/ 691724 h 1290573"/>
              <a:gd name="connsiteX38" fmla="*/ 718940 w 954353"/>
              <a:gd name="connsiteY38" fmla="*/ 735353 h 1290573"/>
              <a:gd name="connsiteX39" fmla="*/ 714031 w 954353"/>
              <a:gd name="connsiteY39" fmla="*/ 835974 h 1290573"/>
              <a:gd name="connsiteX40" fmla="*/ 681618 w 954353"/>
              <a:gd name="connsiteY40" fmla="*/ 936894 h 1290573"/>
              <a:gd name="connsiteX41" fmla="*/ 718920 w 954353"/>
              <a:gd name="connsiteY41" fmla="*/ 941106 h 1290573"/>
              <a:gd name="connsiteX42" fmla="*/ 748798 w 954353"/>
              <a:gd name="connsiteY42" fmla="*/ 966752 h 1290573"/>
              <a:gd name="connsiteX43" fmla="*/ 787378 w 954353"/>
              <a:gd name="connsiteY43" fmla="*/ 963110 h 1290573"/>
              <a:gd name="connsiteX44" fmla="*/ 794713 w 954353"/>
              <a:gd name="connsiteY44" fmla="*/ 985114 h 1290573"/>
              <a:gd name="connsiteX45" fmla="*/ 828942 w 954353"/>
              <a:gd name="connsiteY45" fmla="*/ 1012008 h 1290573"/>
              <a:gd name="connsiteX46" fmla="*/ 886891 w 954353"/>
              <a:gd name="connsiteY46" fmla="*/ 1030201 h 1290573"/>
              <a:gd name="connsiteX47" fmla="*/ 954072 w 954353"/>
              <a:gd name="connsiteY47" fmla="*/ 1045130 h 1290573"/>
              <a:gd name="connsiteX48" fmla="*/ 909624 w 954353"/>
              <a:gd name="connsiteY48" fmla="*/ 1065797 h 1290573"/>
              <a:gd name="connsiteX49" fmla="*/ 877840 w 954353"/>
              <a:gd name="connsiteY49" fmla="*/ 1097581 h 1290573"/>
              <a:gd name="connsiteX50" fmla="*/ 816717 w 954353"/>
              <a:gd name="connsiteY50" fmla="*/ 1102470 h 1290573"/>
              <a:gd name="connsiteX51" fmla="*/ 771192 w 954353"/>
              <a:gd name="connsiteY51" fmla="*/ 1119774 h 1290573"/>
              <a:gd name="connsiteX52" fmla="*/ 763727 w 954353"/>
              <a:gd name="connsiteY52" fmla="*/ 1119774 h 1290573"/>
              <a:gd name="connsiteX53" fmla="*/ 762929 w 954353"/>
              <a:gd name="connsiteY53" fmla="*/ 1188043 h 1290573"/>
              <a:gd name="connsiteX54" fmla="*/ 771192 w 954353"/>
              <a:gd name="connsiteY54" fmla="*/ 1213081 h 1290573"/>
              <a:gd name="connsiteX55" fmla="*/ 736035 w 954353"/>
              <a:gd name="connsiteY55" fmla="*/ 1232051 h 1290573"/>
              <a:gd name="connsiteX56" fmla="*/ 666949 w 954353"/>
              <a:gd name="connsiteY56" fmla="*/ 1219387 h 1290573"/>
              <a:gd name="connsiteX57" fmla="*/ 646611 w 954353"/>
              <a:gd name="connsiteY57" fmla="*/ 1272537 h 1290573"/>
              <a:gd name="connsiteX58" fmla="*/ 622929 w 954353"/>
              <a:gd name="connsiteY58" fmla="*/ 1290300 h 1290573"/>
              <a:gd name="connsiteX59" fmla="*/ 613789 w 954353"/>
              <a:gd name="connsiteY59" fmla="*/ 1261390 h 1290573"/>
              <a:gd name="connsiteX60" fmla="*/ 560769 w 954353"/>
              <a:gd name="connsiteY60" fmla="*/ 1202143 h 1290573"/>
              <a:gd name="connsiteX61" fmla="*/ 472742 w 954353"/>
              <a:gd name="connsiteY61" fmla="*/ 1153625 h 1290573"/>
              <a:gd name="connsiteX62" fmla="*/ 434512 w 954353"/>
              <a:gd name="connsiteY62" fmla="*/ 1158125 h 1290573"/>
              <a:gd name="connsiteX63" fmla="*/ 410862 w 954353"/>
              <a:gd name="connsiteY63" fmla="*/ 1126920 h 1290573"/>
              <a:gd name="connsiteX64" fmla="*/ 362192 w 954353"/>
              <a:gd name="connsiteY64" fmla="*/ 1067393 h 1290573"/>
              <a:gd name="connsiteX65" fmla="*/ 249496 w 954353"/>
              <a:gd name="connsiteY65" fmla="*/ 945996 h 1290573"/>
              <a:gd name="connsiteX66" fmla="*/ 205817 w 954353"/>
              <a:gd name="connsiteY66" fmla="*/ 886061 h 1290573"/>
              <a:gd name="connsiteX67" fmla="*/ 171258 w 954353"/>
              <a:gd name="connsiteY67" fmla="*/ 848199 h 1290573"/>
              <a:gd name="connsiteX68" fmla="*/ 154144 w 954353"/>
              <a:gd name="connsiteY68" fmla="*/ 769961 h 1290573"/>
              <a:gd name="connsiteX69" fmla="*/ 170300 w 954353"/>
              <a:gd name="connsiteY69" fmla="*/ 709227 h 1290573"/>
              <a:gd name="connsiteX70" fmla="*/ 132978 w 954353"/>
              <a:gd name="connsiteY70" fmla="*/ 668173 h 1290573"/>
              <a:gd name="connsiteX71" fmla="*/ 85686 w 954353"/>
              <a:gd name="connsiteY71" fmla="*/ 559698 h 1290573"/>
              <a:gd name="connsiteX72" fmla="*/ 170300 w 954353"/>
              <a:gd name="connsiteY72" fmla="*/ 526347 h 1290573"/>
              <a:gd name="connsiteX73" fmla="*/ 201446 w 954353"/>
              <a:gd name="connsiteY73" fmla="*/ 457880 h 1290573"/>
              <a:gd name="connsiteX74" fmla="*/ 211355 w 954353"/>
              <a:gd name="connsiteY74" fmla="*/ 365861 h 1290573"/>
              <a:gd name="connsiteX75" fmla="*/ 159034 w 954353"/>
              <a:gd name="connsiteY75" fmla="*/ 327431 h 1290573"/>
              <a:gd name="connsiteX76" fmla="*/ 95655 w 954353"/>
              <a:gd name="connsiteY76" fmla="*/ 324806 h 1290573"/>
              <a:gd name="connsiteX77" fmla="*/ 6082 w 954353"/>
              <a:gd name="connsiteY77" fmla="*/ 197910 h 1290573"/>
              <a:gd name="connsiteX78" fmla="*/ 21011 w 954353"/>
              <a:gd name="connsiteY78" fmla="*/ 37423 h 1290573"/>
              <a:gd name="connsiteX79" fmla="*/ 125513 w 954353"/>
              <a:gd name="connsiteY79" fmla="*/ 101 h 1290573"/>
              <a:gd name="connsiteX80" fmla="*/ 139474 w 954353"/>
              <a:gd name="connsiteY80" fmla="*/ 29151 h 1290573"/>
              <a:gd name="connsiteX81" fmla="*/ 185229 w 954353"/>
              <a:gd name="connsiteY81" fmla="*/ 104604 h 1290573"/>
              <a:gd name="connsiteX0" fmla="*/ 185229 w 954353"/>
              <a:gd name="connsiteY0" fmla="*/ 104604 h 1290573"/>
              <a:gd name="connsiteX1" fmla="*/ 323322 w 954353"/>
              <a:gd name="connsiteY1" fmla="*/ 149391 h 1290573"/>
              <a:gd name="connsiteX2" fmla="*/ 360645 w 954353"/>
              <a:gd name="connsiteY2" fmla="*/ 134462 h 1290573"/>
              <a:gd name="connsiteX3" fmla="*/ 374187 w 954353"/>
              <a:gd name="connsiteY3" fmla="*/ 146507 h 1290573"/>
              <a:gd name="connsiteX4" fmla="*/ 397967 w 954353"/>
              <a:gd name="connsiteY4" fmla="*/ 126997 h 1290573"/>
              <a:gd name="connsiteX5" fmla="*/ 420640 w 954353"/>
              <a:gd name="connsiteY5" fmla="*/ 112278 h 1290573"/>
              <a:gd name="connsiteX6" fmla="*/ 416628 w 954353"/>
              <a:gd name="connsiteY6" fmla="*/ 85943 h 1290573"/>
              <a:gd name="connsiteX7" fmla="*/ 437755 w 954353"/>
              <a:gd name="connsiteY7" fmla="*/ 65824 h 1290573"/>
              <a:gd name="connsiteX8" fmla="*/ 446486 w 954353"/>
              <a:gd name="connsiteY8" fmla="*/ 33691 h 1290573"/>
              <a:gd name="connsiteX9" fmla="*/ 484208 w 954353"/>
              <a:gd name="connsiteY9" fmla="*/ 70714 h 1290573"/>
              <a:gd name="connsiteX10" fmla="*/ 461415 w 954353"/>
              <a:gd name="connsiteY10" fmla="*/ 112068 h 1290573"/>
              <a:gd name="connsiteX11" fmla="*/ 491273 w 954353"/>
              <a:gd name="connsiteY11" fmla="*/ 119533 h 1290573"/>
              <a:gd name="connsiteX12" fmla="*/ 532328 w 954353"/>
              <a:gd name="connsiteY12" fmla="*/ 156855 h 1290573"/>
              <a:gd name="connsiteX13" fmla="*/ 577115 w 954353"/>
              <a:gd name="connsiteY13" fmla="*/ 145658 h 1290573"/>
              <a:gd name="connsiteX14" fmla="*/ 603241 w 954353"/>
              <a:gd name="connsiteY14" fmla="*/ 175516 h 1290573"/>
              <a:gd name="connsiteX15" fmla="*/ 629366 w 954353"/>
              <a:gd name="connsiteY15" fmla="*/ 160587 h 1290573"/>
              <a:gd name="connsiteX16" fmla="*/ 651760 w 954353"/>
              <a:gd name="connsiteY16" fmla="*/ 179249 h 1290573"/>
              <a:gd name="connsiteX17" fmla="*/ 704251 w 954353"/>
              <a:gd name="connsiteY17" fmla="*/ 207630 h 1290573"/>
              <a:gd name="connsiteX18" fmla="*/ 759995 w 954353"/>
              <a:gd name="connsiteY18" fmla="*/ 197910 h 1290573"/>
              <a:gd name="connsiteX19" fmla="*/ 763727 w 954353"/>
              <a:gd name="connsiteY19" fmla="*/ 220303 h 1290573"/>
              <a:gd name="connsiteX20" fmla="*/ 760484 w 954353"/>
              <a:gd name="connsiteY20" fmla="*/ 261418 h 1290573"/>
              <a:gd name="connsiteX21" fmla="*/ 716475 w 954353"/>
              <a:gd name="connsiteY21" fmla="*/ 278532 h 1290573"/>
              <a:gd name="connsiteX22" fmla="*/ 704011 w 954353"/>
              <a:gd name="connsiteY22" fmla="*/ 294948 h 1290573"/>
              <a:gd name="connsiteX23" fmla="*/ 704011 w 954353"/>
              <a:gd name="connsiteY23" fmla="*/ 294948 h 1290573"/>
              <a:gd name="connsiteX24" fmla="*/ 718940 w 954353"/>
              <a:gd name="connsiteY24" fmla="*/ 317342 h 1290573"/>
              <a:gd name="connsiteX25" fmla="*/ 759995 w 954353"/>
              <a:gd name="connsiteY25" fmla="*/ 354664 h 1290573"/>
              <a:gd name="connsiteX26" fmla="*/ 737602 w 954353"/>
              <a:gd name="connsiteY26" fmla="*/ 373325 h 1290573"/>
              <a:gd name="connsiteX27" fmla="*/ 767459 w 954353"/>
              <a:gd name="connsiteY27" fmla="*/ 418112 h 1290573"/>
              <a:gd name="connsiteX28" fmla="*/ 793585 w 954353"/>
              <a:gd name="connsiteY28" fmla="*/ 403183 h 1290573"/>
              <a:gd name="connsiteX29" fmla="*/ 843611 w 954353"/>
              <a:gd name="connsiteY29" fmla="*/ 452122 h 1290573"/>
              <a:gd name="connsiteX30" fmla="*/ 857033 w 954353"/>
              <a:gd name="connsiteY30" fmla="*/ 518883 h 1290573"/>
              <a:gd name="connsiteX31" fmla="*/ 833832 w 954353"/>
              <a:gd name="connsiteY31" fmla="*/ 552363 h 1290573"/>
              <a:gd name="connsiteX32" fmla="*/ 774924 w 954353"/>
              <a:gd name="connsiteY32" fmla="*/ 552473 h 1290573"/>
              <a:gd name="connsiteX33" fmla="*/ 752531 w 954353"/>
              <a:gd name="connsiteY33" fmla="*/ 571134 h 1290573"/>
              <a:gd name="connsiteX34" fmla="*/ 782388 w 954353"/>
              <a:gd name="connsiteY34" fmla="*/ 615921 h 1290573"/>
              <a:gd name="connsiteX35" fmla="*/ 797317 w 954353"/>
              <a:gd name="connsiteY35" fmla="*/ 668173 h 1290573"/>
              <a:gd name="connsiteX36" fmla="*/ 812246 w 954353"/>
              <a:gd name="connsiteY36" fmla="*/ 686834 h 1290573"/>
              <a:gd name="connsiteX37" fmla="*/ 748259 w 954353"/>
              <a:gd name="connsiteY37" fmla="*/ 691724 h 1290573"/>
              <a:gd name="connsiteX38" fmla="*/ 718940 w 954353"/>
              <a:gd name="connsiteY38" fmla="*/ 735353 h 1290573"/>
              <a:gd name="connsiteX39" fmla="*/ 714031 w 954353"/>
              <a:gd name="connsiteY39" fmla="*/ 835974 h 1290573"/>
              <a:gd name="connsiteX40" fmla="*/ 681618 w 954353"/>
              <a:gd name="connsiteY40" fmla="*/ 936894 h 1290573"/>
              <a:gd name="connsiteX41" fmla="*/ 718920 w 954353"/>
              <a:gd name="connsiteY41" fmla="*/ 941106 h 1290573"/>
              <a:gd name="connsiteX42" fmla="*/ 748798 w 954353"/>
              <a:gd name="connsiteY42" fmla="*/ 966752 h 1290573"/>
              <a:gd name="connsiteX43" fmla="*/ 787378 w 954353"/>
              <a:gd name="connsiteY43" fmla="*/ 963110 h 1290573"/>
              <a:gd name="connsiteX44" fmla="*/ 794713 w 954353"/>
              <a:gd name="connsiteY44" fmla="*/ 985114 h 1290573"/>
              <a:gd name="connsiteX45" fmla="*/ 828942 w 954353"/>
              <a:gd name="connsiteY45" fmla="*/ 1012008 h 1290573"/>
              <a:gd name="connsiteX46" fmla="*/ 886891 w 954353"/>
              <a:gd name="connsiteY46" fmla="*/ 1030201 h 1290573"/>
              <a:gd name="connsiteX47" fmla="*/ 954072 w 954353"/>
              <a:gd name="connsiteY47" fmla="*/ 1045130 h 1290573"/>
              <a:gd name="connsiteX48" fmla="*/ 909624 w 954353"/>
              <a:gd name="connsiteY48" fmla="*/ 1065797 h 1290573"/>
              <a:gd name="connsiteX49" fmla="*/ 877840 w 954353"/>
              <a:gd name="connsiteY49" fmla="*/ 1097581 h 1290573"/>
              <a:gd name="connsiteX50" fmla="*/ 816717 w 954353"/>
              <a:gd name="connsiteY50" fmla="*/ 1102470 h 1290573"/>
              <a:gd name="connsiteX51" fmla="*/ 771192 w 954353"/>
              <a:gd name="connsiteY51" fmla="*/ 1119774 h 1290573"/>
              <a:gd name="connsiteX52" fmla="*/ 763727 w 954353"/>
              <a:gd name="connsiteY52" fmla="*/ 1119774 h 1290573"/>
              <a:gd name="connsiteX53" fmla="*/ 762929 w 954353"/>
              <a:gd name="connsiteY53" fmla="*/ 1188043 h 1290573"/>
              <a:gd name="connsiteX54" fmla="*/ 771192 w 954353"/>
              <a:gd name="connsiteY54" fmla="*/ 1213081 h 1290573"/>
              <a:gd name="connsiteX55" fmla="*/ 736035 w 954353"/>
              <a:gd name="connsiteY55" fmla="*/ 1232051 h 1290573"/>
              <a:gd name="connsiteX56" fmla="*/ 666949 w 954353"/>
              <a:gd name="connsiteY56" fmla="*/ 1219387 h 1290573"/>
              <a:gd name="connsiteX57" fmla="*/ 646611 w 954353"/>
              <a:gd name="connsiteY57" fmla="*/ 1272537 h 1290573"/>
              <a:gd name="connsiteX58" fmla="*/ 622929 w 954353"/>
              <a:gd name="connsiteY58" fmla="*/ 1290300 h 1290573"/>
              <a:gd name="connsiteX59" fmla="*/ 613789 w 954353"/>
              <a:gd name="connsiteY59" fmla="*/ 1261390 h 1290573"/>
              <a:gd name="connsiteX60" fmla="*/ 560769 w 954353"/>
              <a:gd name="connsiteY60" fmla="*/ 1202143 h 1290573"/>
              <a:gd name="connsiteX61" fmla="*/ 472742 w 954353"/>
              <a:gd name="connsiteY61" fmla="*/ 1153625 h 1290573"/>
              <a:gd name="connsiteX62" fmla="*/ 434512 w 954353"/>
              <a:gd name="connsiteY62" fmla="*/ 1158125 h 1290573"/>
              <a:gd name="connsiteX63" fmla="*/ 410862 w 954353"/>
              <a:gd name="connsiteY63" fmla="*/ 1126920 h 1290573"/>
              <a:gd name="connsiteX64" fmla="*/ 362192 w 954353"/>
              <a:gd name="connsiteY64" fmla="*/ 1067393 h 1290573"/>
              <a:gd name="connsiteX65" fmla="*/ 249496 w 954353"/>
              <a:gd name="connsiteY65" fmla="*/ 945996 h 1290573"/>
              <a:gd name="connsiteX66" fmla="*/ 205817 w 954353"/>
              <a:gd name="connsiteY66" fmla="*/ 886061 h 1290573"/>
              <a:gd name="connsiteX67" fmla="*/ 171258 w 954353"/>
              <a:gd name="connsiteY67" fmla="*/ 848199 h 1290573"/>
              <a:gd name="connsiteX68" fmla="*/ 154144 w 954353"/>
              <a:gd name="connsiteY68" fmla="*/ 769961 h 1290573"/>
              <a:gd name="connsiteX69" fmla="*/ 170300 w 954353"/>
              <a:gd name="connsiteY69" fmla="*/ 709227 h 1290573"/>
              <a:gd name="connsiteX70" fmla="*/ 132978 w 954353"/>
              <a:gd name="connsiteY70" fmla="*/ 668173 h 1290573"/>
              <a:gd name="connsiteX71" fmla="*/ 85686 w 954353"/>
              <a:gd name="connsiteY71" fmla="*/ 559698 h 1290573"/>
              <a:gd name="connsiteX72" fmla="*/ 146809 w 954353"/>
              <a:gd name="connsiteY72" fmla="*/ 510800 h 1290573"/>
              <a:gd name="connsiteX73" fmla="*/ 170300 w 954353"/>
              <a:gd name="connsiteY73" fmla="*/ 526347 h 1290573"/>
              <a:gd name="connsiteX74" fmla="*/ 201446 w 954353"/>
              <a:gd name="connsiteY74" fmla="*/ 457880 h 1290573"/>
              <a:gd name="connsiteX75" fmla="*/ 211355 w 954353"/>
              <a:gd name="connsiteY75" fmla="*/ 365861 h 1290573"/>
              <a:gd name="connsiteX76" fmla="*/ 159034 w 954353"/>
              <a:gd name="connsiteY76" fmla="*/ 327431 h 1290573"/>
              <a:gd name="connsiteX77" fmla="*/ 95655 w 954353"/>
              <a:gd name="connsiteY77" fmla="*/ 324806 h 1290573"/>
              <a:gd name="connsiteX78" fmla="*/ 6082 w 954353"/>
              <a:gd name="connsiteY78" fmla="*/ 197910 h 1290573"/>
              <a:gd name="connsiteX79" fmla="*/ 21011 w 954353"/>
              <a:gd name="connsiteY79" fmla="*/ 37423 h 1290573"/>
              <a:gd name="connsiteX80" fmla="*/ 125513 w 954353"/>
              <a:gd name="connsiteY80" fmla="*/ 101 h 1290573"/>
              <a:gd name="connsiteX81" fmla="*/ 139474 w 954353"/>
              <a:gd name="connsiteY81" fmla="*/ 29151 h 1290573"/>
              <a:gd name="connsiteX82" fmla="*/ 185229 w 954353"/>
              <a:gd name="connsiteY82" fmla="*/ 104604 h 1290573"/>
              <a:gd name="connsiteX0" fmla="*/ 185229 w 954353"/>
              <a:gd name="connsiteY0" fmla="*/ 104604 h 1290573"/>
              <a:gd name="connsiteX1" fmla="*/ 323322 w 954353"/>
              <a:gd name="connsiteY1" fmla="*/ 149391 h 1290573"/>
              <a:gd name="connsiteX2" fmla="*/ 360645 w 954353"/>
              <a:gd name="connsiteY2" fmla="*/ 134462 h 1290573"/>
              <a:gd name="connsiteX3" fmla="*/ 374187 w 954353"/>
              <a:gd name="connsiteY3" fmla="*/ 146507 h 1290573"/>
              <a:gd name="connsiteX4" fmla="*/ 397967 w 954353"/>
              <a:gd name="connsiteY4" fmla="*/ 126997 h 1290573"/>
              <a:gd name="connsiteX5" fmla="*/ 420640 w 954353"/>
              <a:gd name="connsiteY5" fmla="*/ 112278 h 1290573"/>
              <a:gd name="connsiteX6" fmla="*/ 416628 w 954353"/>
              <a:gd name="connsiteY6" fmla="*/ 85943 h 1290573"/>
              <a:gd name="connsiteX7" fmla="*/ 437755 w 954353"/>
              <a:gd name="connsiteY7" fmla="*/ 65824 h 1290573"/>
              <a:gd name="connsiteX8" fmla="*/ 446486 w 954353"/>
              <a:gd name="connsiteY8" fmla="*/ 33691 h 1290573"/>
              <a:gd name="connsiteX9" fmla="*/ 484208 w 954353"/>
              <a:gd name="connsiteY9" fmla="*/ 70714 h 1290573"/>
              <a:gd name="connsiteX10" fmla="*/ 461415 w 954353"/>
              <a:gd name="connsiteY10" fmla="*/ 112068 h 1290573"/>
              <a:gd name="connsiteX11" fmla="*/ 491273 w 954353"/>
              <a:gd name="connsiteY11" fmla="*/ 119533 h 1290573"/>
              <a:gd name="connsiteX12" fmla="*/ 532328 w 954353"/>
              <a:gd name="connsiteY12" fmla="*/ 156855 h 1290573"/>
              <a:gd name="connsiteX13" fmla="*/ 577115 w 954353"/>
              <a:gd name="connsiteY13" fmla="*/ 145658 h 1290573"/>
              <a:gd name="connsiteX14" fmla="*/ 603241 w 954353"/>
              <a:gd name="connsiteY14" fmla="*/ 175516 h 1290573"/>
              <a:gd name="connsiteX15" fmla="*/ 629366 w 954353"/>
              <a:gd name="connsiteY15" fmla="*/ 160587 h 1290573"/>
              <a:gd name="connsiteX16" fmla="*/ 651760 w 954353"/>
              <a:gd name="connsiteY16" fmla="*/ 179249 h 1290573"/>
              <a:gd name="connsiteX17" fmla="*/ 704251 w 954353"/>
              <a:gd name="connsiteY17" fmla="*/ 207630 h 1290573"/>
              <a:gd name="connsiteX18" fmla="*/ 759995 w 954353"/>
              <a:gd name="connsiteY18" fmla="*/ 197910 h 1290573"/>
              <a:gd name="connsiteX19" fmla="*/ 763727 w 954353"/>
              <a:gd name="connsiteY19" fmla="*/ 220303 h 1290573"/>
              <a:gd name="connsiteX20" fmla="*/ 760484 w 954353"/>
              <a:gd name="connsiteY20" fmla="*/ 261418 h 1290573"/>
              <a:gd name="connsiteX21" fmla="*/ 716475 w 954353"/>
              <a:gd name="connsiteY21" fmla="*/ 278532 h 1290573"/>
              <a:gd name="connsiteX22" fmla="*/ 704011 w 954353"/>
              <a:gd name="connsiteY22" fmla="*/ 294948 h 1290573"/>
              <a:gd name="connsiteX23" fmla="*/ 704011 w 954353"/>
              <a:gd name="connsiteY23" fmla="*/ 294948 h 1290573"/>
              <a:gd name="connsiteX24" fmla="*/ 718940 w 954353"/>
              <a:gd name="connsiteY24" fmla="*/ 317342 h 1290573"/>
              <a:gd name="connsiteX25" fmla="*/ 759995 w 954353"/>
              <a:gd name="connsiteY25" fmla="*/ 354664 h 1290573"/>
              <a:gd name="connsiteX26" fmla="*/ 737602 w 954353"/>
              <a:gd name="connsiteY26" fmla="*/ 373325 h 1290573"/>
              <a:gd name="connsiteX27" fmla="*/ 767459 w 954353"/>
              <a:gd name="connsiteY27" fmla="*/ 418112 h 1290573"/>
              <a:gd name="connsiteX28" fmla="*/ 793585 w 954353"/>
              <a:gd name="connsiteY28" fmla="*/ 403183 h 1290573"/>
              <a:gd name="connsiteX29" fmla="*/ 843611 w 954353"/>
              <a:gd name="connsiteY29" fmla="*/ 452122 h 1290573"/>
              <a:gd name="connsiteX30" fmla="*/ 857033 w 954353"/>
              <a:gd name="connsiteY30" fmla="*/ 518883 h 1290573"/>
              <a:gd name="connsiteX31" fmla="*/ 833832 w 954353"/>
              <a:gd name="connsiteY31" fmla="*/ 552363 h 1290573"/>
              <a:gd name="connsiteX32" fmla="*/ 774924 w 954353"/>
              <a:gd name="connsiteY32" fmla="*/ 552473 h 1290573"/>
              <a:gd name="connsiteX33" fmla="*/ 752531 w 954353"/>
              <a:gd name="connsiteY33" fmla="*/ 571134 h 1290573"/>
              <a:gd name="connsiteX34" fmla="*/ 782388 w 954353"/>
              <a:gd name="connsiteY34" fmla="*/ 615921 h 1290573"/>
              <a:gd name="connsiteX35" fmla="*/ 797317 w 954353"/>
              <a:gd name="connsiteY35" fmla="*/ 668173 h 1290573"/>
              <a:gd name="connsiteX36" fmla="*/ 812246 w 954353"/>
              <a:gd name="connsiteY36" fmla="*/ 686834 h 1290573"/>
              <a:gd name="connsiteX37" fmla="*/ 748259 w 954353"/>
              <a:gd name="connsiteY37" fmla="*/ 691724 h 1290573"/>
              <a:gd name="connsiteX38" fmla="*/ 718940 w 954353"/>
              <a:gd name="connsiteY38" fmla="*/ 735353 h 1290573"/>
              <a:gd name="connsiteX39" fmla="*/ 714031 w 954353"/>
              <a:gd name="connsiteY39" fmla="*/ 835974 h 1290573"/>
              <a:gd name="connsiteX40" fmla="*/ 681618 w 954353"/>
              <a:gd name="connsiteY40" fmla="*/ 936894 h 1290573"/>
              <a:gd name="connsiteX41" fmla="*/ 718920 w 954353"/>
              <a:gd name="connsiteY41" fmla="*/ 941106 h 1290573"/>
              <a:gd name="connsiteX42" fmla="*/ 748798 w 954353"/>
              <a:gd name="connsiteY42" fmla="*/ 966752 h 1290573"/>
              <a:gd name="connsiteX43" fmla="*/ 787378 w 954353"/>
              <a:gd name="connsiteY43" fmla="*/ 963110 h 1290573"/>
              <a:gd name="connsiteX44" fmla="*/ 794713 w 954353"/>
              <a:gd name="connsiteY44" fmla="*/ 985114 h 1290573"/>
              <a:gd name="connsiteX45" fmla="*/ 828942 w 954353"/>
              <a:gd name="connsiteY45" fmla="*/ 1012008 h 1290573"/>
              <a:gd name="connsiteX46" fmla="*/ 886891 w 954353"/>
              <a:gd name="connsiteY46" fmla="*/ 1030201 h 1290573"/>
              <a:gd name="connsiteX47" fmla="*/ 954072 w 954353"/>
              <a:gd name="connsiteY47" fmla="*/ 1045130 h 1290573"/>
              <a:gd name="connsiteX48" fmla="*/ 909624 w 954353"/>
              <a:gd name="connsiteY48" fmla="*/ 1065797 h 1290573"/>
              <a:gd name="connsiteX49" fmla="*/ 877840 w 954353"/>
              <a:gd name="connsiteY49" fmla="*/ 1097581 h 1290573"/>
              <a:gd name="connsiteX50" fmla="*/ 816717 w 954353"/>
              <a:gd name="connsiteY50" fmla="*/ 1102470 h 1290573"/>
              <a:gd name="connsiteX51" fmla="*/ 771192 w 954353"/>
              <a:gd name="connsiteY51" fmla="*/ 1119774 h 1290573"/>
              <a:gd name="connsiteX52" fmla="*/ 763727 w 954353"/>
              <a:gd name="connsiteY52" fmla="*/ 1119774 h 1290573"/>
              <a:gd name="connsiteX53" fmla="*/ 762929 w 954353"/>
              <a:gd name="connsiteY53" fmla="*/ 1188043 h 1290573"/>
              <a:gd name="connsiteX54" fmla="*/ 771192 w 954353"/>
              <a:gd name="connsiteY54" fmla="*/ 1213081 h 1290573"/>
              <a:gd name="connsiteX55" fmla="*/ 736035 w 954353"/>
              <a:gd name="connsiteY55" fmla="*/ 1232051 h 1290573"/>
              <a:gd name="connsiteX56" fmla="*/ 666949 w 954353"/>
              <a:gd name="connsiteY56" fmla="*/ 1219387 h 1290573"/>
              <a:gd name="connsiteX57" fmla="*/ 646611 w 954353"/>
              <a:gd name="connsiteY57" fmla="*/ 1272537 h 1290573"/>
              <a:gd name="connsiteX58" fmla="*/ 622929 w 954353"/>
              <a:gd name="connsiteY58" fmla="*/ 1290300 h 1290573"/>
              <a:gd name="connsiteX59" fmla="*/ 613789 w 954353"/>
              <a:gd name="connsiteY59" fmla="*/ 1261390 h 1290573"/>
              <a:gd name="connsiteX60" fmla="*/ 560769 w 954353"/>
              <a:gd name="connsiteY60" fmla="*/ 1202143 h 1290573"/>
              <a:gd name="connsiteX61" fmla="*/ 472742 w 954353"/>
              <a:gd name="connsiteY61" fmla="*/ 1153625 h 1290573"/>
              <a:gd name="connsiteX62" fmla="*/ 434512 w 954353"/>
              <a:gd name="connsiteY62" fmla="*/ 1158125 h 1290573"/>
              <a:gd name="connsiteX63" fmla="*/ 410862 w 954353"/>
              <a:gd name="connsiteY63" fmla="*/ 1126920 h 1290573"/>
              <a:gd name="connsiteX64" fmla="*/ 362192 w 954353"/>
              <a:gd name="connsiteY64" fmla="*/ 1067393 h 1290573"/>
              <a:gd name="connsiteX65" fmla="*/ 249496 w 954353"/>
              <a:gd name="connsiteY65" fmla="*/ 945996 h 1290573"/>
              <a:gd name="connsiteX66" fmla="*/ 205817 w 954353"/>
              <a:gd name="connsiteY66" fmla="*/ 886061 h 1290573"/>
              <a:gd name="connsiteX67" fmla="*/ 171258 w 954353"/>
              <a:gd name="connsiteY67" fmla="*/ 848199 h 1290573"/>
              <a:gd name="connsiteX68" fmla="*/ 154144 w 954353"/>
              <a:gd name="connsiteY68" fmla="*/ 769961 h 1290573"/>
              <a:gd name="connsiteX69" fmla="*/ 170300 w 954353"/>
              <a:gd name="connsiteY69" fmla="*/ 709227 h 1290573"/>
              <a:gd name="connsiteX70" fmla="*/ 132978 w 954353"/>
              <a:gd name="connsiteY70" fmla="*/ 668173 h 1290573"/>
              <a:gd name="connsiteX71" fmla="*/ 117470 w 954353"/>
              <a:gd name="connsiteY71" fmla="*/ 574368 h 1290573"/>
              <a:gd name="connsiteX72" fmla="*/ 85686 w 954353"/>
              <a:gd name="connsiteY72" fmla="*/ 559698 h 1290573"/>
              <a:gd name="connsiteX73" fmla="*/ 146809 w 954353"/>
              <a:gd name="connsiteY73" fmla="*/ 510800 h 1290573"/>
              <a:gd name="connsiteX74" fmla="*/ 170300 w 954353"/>
              <a:gd name="connsiteY74" fmla="*/ 526347 h 1290573"/>
              <a:gd name="connsiteX75" fmla="*/ 201446 w 954353"/>
              <a:gd name="connsiteY75" fmla="*/ 457880 h 1290573"/>
              <a:gd name="connsiteX76" fmla="*/ 211355 w 954353"/>
              <a:gd name="connsiteY76" fmla="*/ 365861 h 1290573"/>
              <a:gd name="connsiteX77" fmla="*/ 159034 w 954353"/>
              <a:gd name="connsiteY77" fmla="*/ 327431 h 1290573"/>
              <a:gd name="connsiteX78" fmla="*/ 95655 w 954353"/>
              <a:gd name="connsiteY78" fmla="*/ 324806 h 1290573"/>
              <a:gd name="connsiteX79" fmla="*/ 6082 w 954353"/>
              <a:gd name="connsiteY79" fmla="*/ 197910 h 1290573"/>
              <a:gd name="connsiteX80" fmla="*/ 21011 w 954353"/>
              <a:gd name="connsiteY80" fmla="*/ 37423 h 1290573"/>
              <a:gd name="connsiteX81" fmla="*/ 125513 w 954353"/>
              <a:gd name="connsiteY81" fmla="*/ 101 h 1290573"/>
              <a:gd name="connsiteX82" fmla="*/ 139474 w 954353"/>
              <a:gd name="connsiteY82" fmla="*/ 29151 h 1290573"/>
              <a:gd name="connsiteX83" fmla="*/ 185229 w 954353"/>
              <a:gd name="connsiteY83" fmla="*/ 104604 h 1290573"/>
              <a:gd name="connsiteX0" fmla="*/ 185229 w 954353"/>
              <a:gd name="connsiteY0" fmla="*/ 104604 h 1290573"/>
              <a:gd name="connsiteX1" fmla="*/ 323322 w 954353"/>
              <a:gd name="connsiteY1" fmla="*/ 149391 h 1290573"/>
              <a:gd name="connsiteX2" fmla="*/ 360645 w 954353"/>
              <a:gd name="connsiteY2" fmla="*/ 134462 h 1290573"/>
              <a:gd name="connsiteX3" fmla="*/ 374187 w 954353"/>
              <a:gd name="connsiteY3" fmla="*/ 146507 h 1290573"/>
              <a:gd name="connsiteX4" fmla="*/ 397967 w 954353"/>
              <a:gd name="connsiteY4" fmla="*/ 126997 h 1290573"/>
              <a:gd name="connsiteX5" fmla="*/ 420640 w 954353"/>
              <a:gd name="connsiteY5" fmla="*/ 112278 h 1290573"/>
              <a:gd name="connsiteX6" fmla="*/ 416628 w 954353"/>
              <a:gd name="connsiteY6" fmla="*/ 85943 h 1290573"/>
              <a:gd name="connsiteX7" fmla="*/ 437755 w 954353"/>
              <a:gd name="connsiteY7" fmla="*/ 65824 h 1290573"/>
              <a:gd name="connsiteX8" fmla="*/ 446486 w 954353"/>
              <a:gd name="connsiteY8" fmla="*/ 33691 h 1290573"/>
              <a:gd name="connsiteX9" fmla="*/ 484208 w 954353"/>
              <a:gd name="connsiteY9" fmla="*/ 70714 h 1290573"/>
              <a:gd name="connsiteX10" fmla="*/ 461415 w 954353"/>
              <a:gd name="connsiteY10" fmla="*/ 112068 h 1290573"/>
              <a:gd name="connsiteX11" fmla="*/ 491273 w 954353"/>
              <a:gd name="connsiteY11" fmla="*/ 119533 h 1290573"/>
              <a:gd name="connsiteX12" fmla="*/ 532328 w 954353"/>
              <a:gd name="connsiteY12" fmla="*/ 156855 h 1290573"/>
              <a:gd name="connsiteX13" fmla="*/ 577115 w 954353"/>
              <a:gd name="connsiteY13" fmla="*/ 145658 h 1290573"/>
              <a:gd name="connsiteX14" fmla="*/ 603241 w 954353"/>
              <a:gd name="connsiteY14" fmla="*/ 175516 h 1290573"/>
              <a:gd name="connsiteX15" fmla="*/ 629366 w 954353"/>
              <a:gd name="connsiteY15" fmla="*/ 160587 h 1290573"/>
              <a:gd name="connsiteX16" fmla="*/ 651760 w 954353"/>
              <a:gd name="connsiteY16" fmla="*/ 179249 h 1290573"/>
              <a:gd name="connsiteX17" fmla="*/ 704251 w 954353"/>
              <a:gd name="connsiteY17" fmla="*/ 207630 h 1290573"/>
              <a:gd name="connsiteX18" fmla="*/ 759995 w 954353"/>
              <a:gd name="connsiteY18" fmla="*/ 197910 h 1290573"/>
              <a:gd name="connsiteX19" fmla="*/ 763727 w 954353"/>
              <a:gd name="connsiteY19" fmla="*/ 220303 h 1290573"/>
              <a:gd name="connsiteX20" fmla="*/ 760484 w 954353"/>
              <a:gd name="connsiteY20" fmla="*/ 261418 h 1290573"/>
              <a:gd name="connsiteX21" fmla="*/ 716475 w 954353"/>
              <a:gd name="connsiteY21" fmla="*/ 278532 h 1290573"/>
              <a:gd name="connsiteX22" fmla="*/ 704011 w 954353"/>
              <a:gd name="connsiteY22" fmla="*/ 294948 h 1290573"/>
              <a:gd name="connsiteX23" fmla="*/ 704011 w 954353"/>
              <a:gd name="connsiteY23" fmla="*/ 294948 h 1290573"/>
              <a:gd name="connsiteX24" fmla="*/ 718940 w 954353"/>
              <a:gd name="connsiteY24" fmla="*/ 317342 h 1290573"/>
              <a:gd name="connsiteX25" fmla="*/ 759995 w 954353"/>
              <a:gd name="connsiteY25" fmla="*/ 354664 h 1290573"/>
              <a:gd name="connsiteX26" fmla="*/ 737602 w 954353"/>
              <a:gd name="connsiteY26" fmla="*/ 373325 h 1290573"/>
              <a:gd name="connsiteX27" fmla="*/ 767459 w 954353"/>
              <a:gd name="connsiteY27" fmla="*/ 418112 h 1290573"/>
              <a:gd name="connsiteX28" fmla="*/ 793585 w 954353"/>
              <a:gd name="connsiteY28" fmla="*/ 403183 h 1290573"/>
              <a:gd name="connsiteX29" fmla="*/ 843611 w 954353"/>
              <a:gd name="connsiteY29" fmla="*/ 452122 h 1290573"/>
              <a:gd name="connsiteX30" fmla="*/ 857033 w 954353"/>
              <a:gd name="connsiteY30" fmla="*/ 518883 h 1290573"/>
              <a:gd name="connsiteX31" fmla="*/ 833832 w 954353"/>
              <a:gd name="connsiteY31" fmla="*/ 552363 h 1290573"/>
              <a:gd name="connsiteX32" fmla="*/ 774924 w 954353"/>
              <a:gd name="connsiteY32" fmla="*/ 552473 h 1290573"/>
              <a:gd name="connsiteX33" fmla="*/ 752531 w 954353"/>
              <a:gd name="connsiteY33" fmla="*/ 571134 h 1290573"/>
              <a:gd name="connsiteX34" fmla="*/ 782388 w 954353"/>
              <a:gd name="connsiteY34" fmla="*/ 615921 h 1290573"/>
              <a:gd name="connsiteX35" fmla="*/ 797317 w 954353"/>
              <a:gd name="connsiteY35" fmla="*/ 668173 h 1290573"/>
              <a:gd name="connsiteX36" fmla="*/ 812246 w 954353"/>
              <a:gd name="connsiteY36" fmla="*/ 686834 h 1290573"/>
              <a:gd name="connsiteX37" fmla="*/ 748259 w 954353"/>
              <a:gd name="connsiteY37" fmla="*/ 691724 h 1290573"/>
              <a:gd name="connsiteX38" fmla="*/ 718940 w 954353"/>
              <a:gd name="connsiteY38" fmla="*/ 735353 h 1290573"/>
              <a:gd name="connsiteX39" fmla="*/ 714031 w 954353"/>
              <a:gd name="connsiteY39" fmla="*/ 835974 h 1290573"/>
              <a:gd name="connsiteX40" fmla="*/ 681618 w 954353"/>
              <a:gd name="connsiteY40" fmla="*/ 936894 h 1290573"/>
              <a:gd name="connsiteX41" fmla="*/ 718920 w 954353"/>
              <a:gd name="connsiteY41" fmla="*/ 941106 h 1290573"/>
              <a:gd name="connsiteX42" fmla="*/ 748798 w 954353"/>
              <a:gd name="connsiteY42" fmla="*/ 966752 h 1290573"/>
              <a:gd name="connsiteX43" fmla="*/ 787378 w 954353"/>
              <a:gd name="connsiteY43" fmla="*/ 963110 h 1290573"/>
              <a:gd name="connsiteX44" fmla="*/ 794713 w 954353"/>
              <a:gd name="connsiteY44" fmla="*/ 985114 h 1290573"/>
              <a:gd name="connsiteX45" fmla="*/ 828942 w 954353"/>
              <a:gd name="connsiteY45" fmla="*/ 1012008 h 1290573"/>
              <a:gd name="connsiteX46" fmla="*/ 886891 w 954353"/>
              <a:gd name="connsiteY46" fmla="*/ 1030201 h 1290573"/>
              <a:gd name="connsiteX47" fmla="*/ 954072 w 954353"/>
              <a:gd name="connsiteY47" fmla="*/ 1045130 h 1290573"/>
              <a:gd name="connsiteX48" fmla="*/ 909624 w 954353"/>
              <a:gd name="connsiteY48" fmla="*/ 1065797 h 1290573"/>
              <a:gd name="connsiteX49" fmla="*/ 877840 w 954353"/>
              <a:gd name="connsiteY49" fmla="*/ 1097581 h 1290573"/>
              <a:gd name="connsiteX50" fmla="*/ 816717 w 954353"/>
              <a:gd name="connsiteY50" fmla="*/ 1102470 h 1290573"/>
              <a:gd name="connsiteX51" fmla="*/ 771192 w 954353"/>
              <a:gd name="connsiteY51" fmla="*/ 1119774 h 1290573"/>
              <a:gd name="connsiteX52" fmla="*/ 763727 w 954353"/>
              <a:gd name="connsiteY52" fmla="*/ 1119774 h 1290573"/>
              <a:gd name="connsiteX53" fmla="*/ 762929 w 954353"/>
              <a:gd name="connsiteY53" fmla="*/ 1188043 h 1290573"/>
              <a:gd name="connsiteX54" fmla="*/ 771192 w 954353"/>
              <a:gd name="connsiteY54" fmla="*/ 1213081 h 1290573"/>
              <a:gd name="connsiteX55" fmla="*/ 736035 w 954353"/>
              <a:gd name="connsiteY55" fmla="*/ 1232051 h 1290573"/>
              <a:gd name="connsiteX56" fmla="*/ 666949 w 954353"/>
              <a:gd name="connsiteY56" fmla="*/ 1219387 h 1290573"/>
              <a:gd name="connsiteX57" fmla="*/ 646611 w 954353"/>
              <a:gd name="connsiteY57" fmla="*/ 1272537 h 1290573"/>
              <a:gd name="connsiteX58" fmla="*/ 622929 w 954353"/>
              <a:gd name="connsiteY58" fmla="*/ 1290300 h 1290573"/>
              <a:gd name="connsiteX59" fmla="*/ 613789 w 954353"/>
              <a:gd name="connsiteY59" fmla="*/ 1261390 h 1290573"/>
              <a:gd name="connsiteX60" fmla="*/ 560769 w 954353"/>
              <a:gd name="connsiteY60" fmla="*/ 1202143 h 1290573"/>
              <a:gd name="connsiteX61" fmla="*/ 472742 w 954353"/>
              <a:gd name="connsiteY61" fmla="*/ 1153625 h 1290573"/>
              <a:gd name="connsiteX62" fmla="*/ 434512 w 954353"/>
              <a:gd name="connsiteY62" fmla="*/ 1158125 h 1290573"/>
              <a:gd name="connsiteX63" fmla="*/ 410862 w 954353"/>
              <a:gd name="connsiteY63" fmla="*/ 1126920 h 1290573"/>
              <a:gd name="connsiteX64" fmla="*/ 362192 w 954353"/>
              <a:gd name="connsiteY64" fmla="*/ 1067393 h 1290573"/>
              <a:gd name="connsiteX65" fmla="*/ 249496 w 954353"/>
              <a:gd name="connsiteY65" fmla="*/ 945996 h 1290573"/>
              <a:gd name="connsiteX66" fmla="*/ 205817 w 954353"/>
              <a:gd name="connsiteY66" fmla="*/ 886061 h 1290573"/>
              <a:gd name="connsiteX67" fmla="*/ 171258 w 954353"/>
              <a:gd name="connsiteY67" fmla="*/ 848199 h 1290573"/>
              <a:gd name="connsiteX68" fmla="*/ 154144 w 954353"/>
              <a:gd name="connsiteY68" fmla="*/ 769961 h 1290573"/>
              <a:gd name="connsiteX69" fmla="*/ 170300 w 954353"/>
              <a:gd name="connsiteY69" fmla="*/ 709227 h 1290573"/>
              <a:gd name="connsiteX70" fmla="*/ 132978 w 954353"/>
              <a:gd name="connsiteY70" fmla="*/ 668173 h 1290573"/>
              <a:gd name="connsiteX71" fmla="*/ 80796 w 954353"/>
              <a:gd name="connsiteY71" fmla="*/ 647715 h 1290573"/>
              <a:gd name="connsiteX72" fmla="*/ 117470 w 954353"/>
              <a:gd name="connsiteY72" fmla="*/ 574368 h 1290573"/>
              <a:gd name="connsiteX73" fmla="*/ 85686 w 954353"/>
              <a:gd name="connsiteY73" fmla="*/ 559698 h 1290573"/>
              <a:gd name="connsiteX74" fmla="*/ 146809 w 954353"/>
              <a:gd name="connsiteY74" fmla="*/ 510800 h 1290573"/>
              <a:gd name="connsiteX75" fmla="*/ 170300 w 954353"/>
              <a:gd name="connsiteY75" fmla="*/ 526347 h 1290573"/>
              <a:gd name="connsiteX76" fmla="*/ 201446 w 954353"/>
              <a:gd name="connsiteY76" fmla="*/ 457880 h 1290573"/>
              <a:gd name="connsiteX77" fmla="*/ 211355 w 954353"/>
              <a:gd name="connsiteY77" fmla="*/ 365861 h 1290573"/>
              <a:gd name="connsiteX78" fmla="*/ 159034 w 954353"/>
              <a:gd name="connsiteY78" fmla="*/ 327431 h 1290573"/>
              <a:gd name="connsiteX79" fmla="*/ 95655 w 954353"/>
              <a:gd name="connsiteY79" fmla="*/ 324806 h 1290573"/>
              <a:gd name="connsiteX80" fmla="*/ 6082 w 954353"/>
              <a:gd name="connsiteY80" fmla="*/ 197910 h 1290573"/>
              <a:gd name="connsiteX81" fmla="*/ 21011 w 954353"/>
              <a:gd name="connsiteY81" fmla="*/ 37423 h 1290573"/>
              <a:gd name="connsiteX82" fmla="*/ 125513 w 954353"/>
              <a:gd name="connsiteY82" fmla="*/ 101 h 1290573"/>
              <a:gd name="connsiteX83" fmla="*/ 139474 w 954353"/>
              <a:gd name="connsiteY83" fmla="*/ 29151 h 1290573"/>
              <a:gd name="connsiteX84" fmla="*/ 185229 w 954353"/>
              <a:gd name="connsiteY84" fmla="*/ 104604 h 1290573"/>
              <a:gd name="connsiteX0" fmla="*/ 185229 w 954353"/>
              <a:gd name="connsiteY0" fmla="*/ 104604 h 1290573"/>
              <a:gd name="connsiteX1" fmla="*/ 323322 w 954353"/>
              <a:gd name="connsiteY1" fmla="*/ 149391 h 1290573"/>
              <a:gd name="connsiteX2" fmla="*/ 360645 w 954353"/>
              <a:gd name="connsiteY2" fmla="*/ 134462 h 1290573"/>
              <a:gd name="connsiteX3" fmla="*/ 374187 w 954353"/>
              <a:gd name="connsiteY3" fmla="*/ 146507 h 1290573"/>
              <a:gd name="connsiteX4" fmla="*/ 397967 w 954353"/>
              <a:gd name="connsiteY4" fmla="*/ 126997 h 1290573"/>
              <a:gd name="connsiteX5" fmla="*/ 420640 w 954353"/>
              <a:gd name="connsiteY5" fmla="*/ 112278 h 1290573"/>
              <a:gd name="connsiteX6" fmla="*/ 416628 w 954353"/>
              <a:gd name="connsiteY6" fmla="*/ 85943 h 1290573"/>
              <a:gd name="connsiteX7" fmla="*/ 437755 w 954353"/>
              <a:gd name="connsiteY7" fmla="*/ 65824 h 1290573"/>
              <a:gd name="connsiteX8" fmla="*/ 446486 w 954353"/>
              <a:gd name="connsiteY8" fmla="*/ 33691 h 1290573"/>
              <a:gd name="connsiteX9" fmla="*/ 484208 w 954353"/>
              <a:gd name="connsiteY9" fmla="*/ 70714 h 1290573"/>
              <a:gd name="connsiteX10" fmla="*/ 461415 w 954353"/>
              <a:gd name="connsiteY10" fmla="*/ 112068 h 1290573"/>
              <a:gd name="connsiteX11" fmla="*/ 491273 w 954353"/>
              <a:gd name="connsiteY11" fmla="*/ 119533 h 1290573"/>
              <a:gd name="connsiteX12" fmla="*/ 532328 w 954353"/>
              <a:gd name="connsiteY12" fmla="*/ 156855 h 1290573"/>
              <a:gd name="connsiteX13" fmla="*/ 577115 w 954353"/>
              <a:gd name="connsiteY13" fmla="*/ 145658 h 1290573"/>
              <a:gd name="connsiteX14" fmla="*/ 603241 w 954353"/>
              <a:gd name="connsiteY14" fmla="*/ 175516 h 1290573"/>
              <a:gd name="connsiteX15" fmla="*/ 629366 w 954353"/>
              <a:gd name="connsiteY15" fmla="*/ 160587 h 1290573"/>
              <a:gd name="connsiteX16" fmla="*/ 651760 w 954353"/>
              <a:gd name="connsiteY16" fmla="*/ 179249 h 1290573"/>
              <a:gd name="connsiteX17" fmla="*/ 704251 w 954353"/>
              <a:gd name="connsiteY17" fmla="*/ 207630 h 1290573"/>
              <a:gd name="connsiteX18" fmla="*/ 759995 w 954353"/>
              <a:gd name="connsiteY18" fmla="*/ 197910 h 1290573"/>
              <a:gd name="connsiteX19" fmla="*/ 763727 w 954353"/>
              <a:gd name="connsiteY19" fmla="*/ 220303 h 1290573"/>
              <a:gd name="connsiteX20" fmla="*/ 760484 w 954353"/>
              <a:gd name="connsiteY20" fmla="*/ 261418 h 1290573"/>
              <a:gd name="connsiteX21" fmla="*/ 716475 w 954353"/>
              <a:gd name="connsiteY21" fmla="*/ 278532 h 1290573"/>
              <a:gd name="connsiteX22" fmla="*/ 704011 w 954353"/>
              <a:gd name="connsiteY22" fmla="*/ 294948 h 1290573"/>
              <a:gd name="connsiteX23" fmla="*/ 704011 w 954353"/>
              <a:gd name="connsiteY23" fmla="*/ 294948 h 1290573"/>
              <a:gd name="connsiteX24" fmla="*/ 718940 w 954353"/>
              <a:gd name="connsiteY24" fmla="*/ 317342 h 1290573"/>
              <a:gd name="connsiteX25" fmla="*/ 759995 w 954353"/>
              <a:gd name="connsiteY25" fmla="*/ 354664 h 1290573"/>
              <a:gd name="connsiteX26" fmla="*/ 737602 w 954353"/>
              <a:gd name="connsiteY26" fmla="*/ 373325 h 1290573"/>
              <a:gd name="connsiteX27" fmla="*/ 767459 w 954353"/>
              <a:gd name="connsiteY27" fmla="*/ 418112 h 1290573"/>
              <a:gd name="connsiteX28" fmla="*/ 793585 w 954353"/>
              <a:gd name="connsiteY28" fmla="*/ 403183 h 1290573"/>
              <a:gd name="connsiteX29" fmla="*/ 843611 w 954353"/>
              <a:gd name="connsiteY29" fmla="*/ 452122 h 1290573"/>
              <a:gd name="connsiteX30" fmla="*/ 857033 w 954353"/>
              <a:gd name="connsiteY30" fmla="*/ 518883 h 1290573"/>
              <a:gd name="connsiteX31" fmla="*/ 833832 w 954353"/>
              <a:gd name="connsiteY31" fmla="*/ 552363 h 1290573"/>
              <a:gd name="connsiteX32" fmla="*/ 774924 w 954353"/>
              <a:gd name="connsiteY32" fmla="*/ 552473 h 1290573"/>
              <a:gd name="connsiteX33" fmla="*/ 752531 w 954353"/>
              <a:gd name="connsiteY33" fmla="*/ 571134 h 1290573"/>
              <a:gd name="connsiteX34" fmla="*/ 782388 w 954353"/>
              <a:gd name="connsiteY34" fmla="*/ 615921 h 1290573"/>
              <a:gd name="connsiteX35" fmla="*/ 797317 w 954353"/>
              <a:gd name="connsiteY35" fmla="*/ 668173 h 1290573"/>
              <a:gd name="connsiteX36" fmla="*/ 812246 w 954353"/>
              <a:gd name="connsiteY36" fmla="*/ 686834 h 1290573"/>
              <a:gd name="connsiteX37" fmla="*/ 748259 w 954353"/>
              <a:gd name="connsiteY37" fmla="*/ 691724 h 1290573"/>
              <a:gd name="connsiteX38" fmla="*/ 718940 w 954353"/>
              <a:gd name="connsiteY38" fmla="*/ 735353 h 1290573"/>
              <a:gd name="connsiteX39" fmla="*/ 714031 w 954353"/>
              <a:gd name="connsiteY39" fmla="*/ 835974 h 1290573"/>
              <a:gd name="connsiteX40" fmla="*/ 681618 w 954353"/>
              <a:gd name="connsiteY40" fmla="*/ 936894 h 1290573"/>
              <a:gd name="connsiteX41" fmla="*/ 718920 w 954353"/>
              <a:gd name="connsiteY41" fmla="*/ 941106 h 1290573"/>
              <a:gd name="connsiteX42" fmla="*/ 748798 w 954353"/>
              <a:gd name="connsiteY42" fmla="*/ 966752 h 1290573"/>
              <a:gd name="connsiteX43" fmla="*/ 787378 w 954353"/>
              <a:gd name="connsiteY43" fmla="*/ 963110 h 1290573"/>
              <a:gd name="connsiteX44" fmla="*/ 794713 w 954353"/>
              <a:gd name="connsiteY44" fmla="*/ 985114 h 1290573"/>
              <a:gd name="connsiteX45" fmla="*/ 828942 w 954353"/>
              <a:gd name="connsiteY45" fmla="*/ 1012008 h 1290573"/>
              <a:gd name="connsiteX46" fmla="*/ 886891 w 954353"/>
              <a:gd name="connsiteY46" fmla="*/ 1030201 h 1290573"/>
              <a:gd name="connsiteX47" fmla="*/ 954072 w 954353"/>
              <a:gd name="connsiteY47" fmla="*/ 1045130 h 1290573"/>
              <a:gd name="connsiteX48" fmla="*/ 909624 w 954353"/>
              <a:gd name="connsiteY48" fmla="*/ 1065797 h 1290573"/>
              <a:gd name="connsiteX49" fmla="*/ 877840 w 954353"/>
              <a:gd name="connsiteY49" fmla="*/ 1097581 h 1290573"/>
              <a:gd name="connsiteX50" fmla="*/ 816717 w 954353"/>
              <a:gd name="connsiteY50" fmla="*/ 1102470 h 1290573"/>
              <a:gd name="connsiteX51" fmla="*/ 771192 w 954353"/>
              <a:gd name="connsiteY51" fmla="*/ 1119774 h 1290573"/>
              <a:gd name="connsiteX52" fmla="*/ 763727 w 954353"/>
              <a:gd name="connsiteY52" fmla="*/ 1119774 h 1290573"/>
              <a:gd name="connsiteX53" fmla="*/ 762929 w 954353"/>
              <a:gd name="connsiteY53" fmla="*/ 1188043 h 1290573"/>
              <a:gd name="connsiteX54" fmla="*/ 771192 w 954353"/>
              <a:gd name="connsiteY54" fmla="*/ 1213081 h 1290573"/>
              <a:gd name="connsiteX55" fmla="*/ 736035 w 954353"/>
              <a:gd name="connsiteY55" fmla="*/ 1232051 h 1290573"/>
              <a:gd name="connsiteX56" fmla="*/ 666949 w 954353"/>
              <a:gd name="connsiteY56" fmla="*/ 1219387 h 1290573"/>
              <a:gd name="connsiteX57" fmla="*/ 646611 w 954353"/>
              <a:gd name="connsiteY57" fmla="*/ 1272537 h 1290573"/>
              <a:gd name="connsiteX58" fmla="*/ 622929 w 954353"/>
              <a:gd name="connsiteY58" fmla="*/ 1290300 h 1290573"/>
              <a:gd name="connsiteX59" fmla="*/ 613789 w 954353"/>
              <a:gd name="connsiteY59" fmla="*/ 1261390 h 1290573"/>
              <a:gd name="connsiteX60" fmla="*/ 560769 w 954353"/>
              <a:gd name="connsiteY60" fmla="*/ 1202143 h 1290573"/>
              <a:gd name="connsiteX61" fmla="*/ 472742 w 954353"/>
              <a:gd name="connsiteY61" fmla="*/ 1153625 h 1290573"/>
              <a:gd name="connsiteX62" fmla="*/ 434512 w 954353"/>
              <a:gd name="connsiteY62" fmla="*/ 1158125 h 1290573"/>
              <a:gd name="connsiteX63" fmla="*/ 410862 w 954353"/>
              <a:gd name="connsiteY63" fmla="*/ 1126920 h 1290573"/>
              <a:gd name="connsiteX64" fmla="*/ 362192 w 954353"/>
              <a:gd name="connsiteY64" fmla="*/ 1067393 h 1290573"/>
              <a:gd name="connsiteX65" fmla="*/ 249496 w 954353"/>
              <a:gd name="connsiteY65" fmla="*/ 945996 h 1290573"/>
              <a:gd name="connsiteX66" fmla="*/ 205817 w 954353"/>
              <a:gd name="connsiteY66" fmla="*/ 886061 h 1290573"/>
              <a:gd name="connsiteX67" fmla="*/ 171258 w 954353"/>
              <a:gd name="connsiteY67" fmla="*/ 848199 h 1290573"/>
              <a:gd name="connsiteX68" fmla="*/ 154144 w 954353"/>
              <a:gd name="connsiteY68" fmla="*/ 769961 h 1290573"/>
              <a:gd name="connsiteX69" fmla="*/ 170300 w 954353"/>
              <a:gd name="connsiteY69" fmla="*/ 709227 h 1290573"/>
              <a:gd name="connsiteX70" fmla="*/ 128088 w 954353"/>
              <a:gd name="connsiteY70" fmla="*/ 675508 h 1290573"/>
              <a:gd name="connsiteX71" fmla="*/ 80796 w 954353"/>
              <a:gd name="connsiteY71" fmla="*/ 647715 h 1290573"/>
              <a:gd name="connsiteX72" fmla="*/ 117470 w 954353"/>
              <a:gd name="connsiteY72" fmla="*/ 574368 h 1290573"/>
              <a:gd name="connsiteX73" fmla="*/ 85686 w 954353"/>
              <a:gd name="connsiteY73" fmla="*/ 559698 h 1290573"/>
              <a:gd name="connsiteX74" fmla="*/ 146809 w 954353"/>
              <a:gd name="connsiteY74" fmla="*/ 510800 h 1290573"/>
              <a:gd name="connsiteX75" fmla="*/ 170300 w 954353"/>
              <a:gd name="connsiteY75" fmla="*/ 526347 h 1290573"/>
              <a:gd name="connsiteX76" fmla="*/ 201446 w 954353"/>
              <a:gd name="connsiteY76" fmla="*/ 457880 h 1290573"/>
              <a:gd name="connsiteX77" fmla="*/ 211355 w 954353"/>
              <a:gd name="connsiteY77" fmla="*/ 365861 h 1290573"/>
              <a:gd name="connsiteX78" fmla="*/ 159034 w 954353"/>
              <a:gd name="connsiteY78" fmla="*/ 327431 h 1290573"/>
              <a:gd name="connsiteX79" fmla="*/ 95655 w 954353"/>
              <a:gd name="connsiteY79" fmla="*/ 324806 h 1290573"/>
              <a:gd name="connsiteX80" fmla="*/ 6082 w 954353"/>
              <a:gd name="connsiteY80" fmla="*/ 197910 h 1290573"/>
              <a:gd name="connsiteX81" fmla="*/ 21011 w 954353"/>
              <a:gd name="connsiteY81" fmla="*/ 37423 h 1290573"/>
              <a:gd name="connsiteX82" fmla="*/ 125513 w 954353"/>
              <a:gd name="connsiteY82" fmla="*/ 101 h 1290573"/>
              <a:gd name="connsiteX83" fmla="*/ 139474 w 954353"/>
              <a:gd name="connsiteY83" fmla="*/ 29151 h 1290573"/>
              <a:gd name="connsiteX84" fmla="*/ 185229 w 954353"/>
              <a:gd name="connsiteY84" fmla="*/ 104604 h 1290573"/>
              <a:gd name="connsiteX0" fmla="*/ 185229 w 954353"/>
              <a:gd name="connsiteY0" fmla="*/ 104604 h 1290573"/>
              <a:gd name="connsiteX1" fmla="*/ 323322 w 954353"/>
              <a:gd name="connsiteY1" fmla="*/ 149391 h 1290573"/>
              <a:gd name="connsiteX2" fmla="*/ 360645 w 954353"/>
              <a:gd name="connsiteY2" fmla="*/ 134462 h 1290573"/>
              <a:gd name="connsiteX3" fmla="*/ 374187 w 954353"/>
              <a:gd name="connsiteY3" fmla="*/ 146507 h 1290573"/>
              <a:gd name="connsiteX4" fmla="*/ 397967 w 954353"/>
              <a:gd name="connsiteY4" fmla="*/ 126997 h 1290573"/>
              <a:gd name="connsiteX5" fmla="*/ 420640 w 954353"/>
              <a:gd name="connsiteY5" fmla="*/ 112278 h 1290573"/>
              <a:gd name="connsiteX6" fmla="*/ 416628 w 954353"/>
              <a:gd name="connsiteY6" fmla="*/ 85943 h 1290573"/>
              <a:gd name="connsiteX7" fmla="*/ 437755 w 954353"/>
              <a:gd name="connsiteY7" fmla="*/ 65824 h 1290573"/>
              <a:gd name="connsiteX8" fmla="*/ 446486 w 954353"/>
              <a:gd name="connsiteY8" fmla="*/ 33691 h 1290573"/>
              <a:gd name="connsiteX9" fmla="*/ 484208 w 954353"/>
              <a:gd name="connsiteY9" fmla="*/ 70714 h 1290573"/>
              <a:gd name="connsiteX10" fmla="*/ 461415 w 954353"/>
              <a:gd name="connsiteY10" fmla="*/ 112068 h 1290573"/>
              <a:gd name="connsiteX11" fmla="*/ 491273 w 954353"/>
              <a:gd name="connsiteY11" fmla="*/ 119533 h 1290573"/>
              <a:gd name="connsiteX12" fmla="*/ 532328 w 954353"/>
              <a:gd name="connsiteY12" fmla="*/ 156855 h 1290573"/>
              <a:gd name="connsiteX13" fmla="*/ 577115 w 954353"/>
              <a:gd name="connsiteY13" fmla="*/ 145658 h 1290573"/>
              <a:gd name="connsiteX14" fmla="*/ 603241 w 954353"/>
              <a:gd name="connsiteY14" fmla="*/ 175516 h 1290573"/>
              <a:gd name="connsiteX15" fmla="*/ 629366 w 954353"/>
              <a:gd name="connsiteY15" fmla="*/ 160587 h 1290573"/>
              <a:gd name="connsiteX16" fmla="*/ 651760 w 954353"/>
              <a:gd name="connsiteY16" fmla="*/ 179249 h 1290573"/>
              <a:gd name="connsiteX17" fmla="*/ 704251 w 954353"/>
              <a:gd name="connsiteY17" fmla="*/ 207630 h 1290573"/>
              <a:gd name="connsiteX18" fmla="*/ 759995 w 954353"/>
              <a:gd name="connsiteY18" fmla="*/ 197910 h 1290573"/>
              <a:gd name="connsiteX19" fmla="*/ 763727 w 954353"/>
              <a:gd name="connsiteY19" fmla="*/ 220303 h 1290573"/>
              <a:gd name="connsiteX20" fmla="*/ 760484 w 954353"/>
              <a:gd name="connsiteY20" fmla="*/ 261418 h 1290573"/>
              <a:gd name="connsiteX21" fmla="*/ 716475 w 954353"/>
              <a:gd name="connsiteY21" fmla="*/ 278532 h 1290573"/>
              <a:gd name="connsiteX22" fmla="*/ 704011 w 954353"/>
              <a:gd name="connsiteY22" fmla="*/ 294948 h 1290573"/>
              <a:gd name="connsiteX23" fmla="*/ 704011 w 954353"/>
              <a:gd name="connsiteY23" fmla="*/ 294948 h 1290573"/>
              <a:gd name="connsiteX24" fmla="*/ 718940 w 954353"/>
              <a:gd name="connsiteY24" fmla="*/ 317342 h 1290573"/>
              <a:gd name="connsiteX25" fmla="*/ 759995 w 954353"/>
              <a:gd name="connsiteY25" fmla="*/ 354664 h 1290573"/>
              <a:gd name="connsiteX26" fmla="*/ 737602 w 954353"/>
              <a:gd name="connsiteY26" fmla="*/ 373325 h 1290573"/>
              <a:gd name="connsiteX27" fmla="*/ 767459 w 954353"/>
              <a:gd name="connsiteY27" fmla="*/ 418112 h 1290573"/>
              <a:gd name="connsiteX28" fmla="*/ 793585 w 954353"/>
              <a:gd name="connsiteY28" fmla="*/ 403183 h 1290573"/>
              <a:gd name="connsiteX29" fmla="*/ 843611 w 954353"/>
              <a:gd name="connsiteY29" fmla="*/ 452122 h 1290573"/>
              <a:gd name="connsiteX30" fmla="*/ 857033 w 954353"/>
              <a:gd name="connsiteY30" fmla="*/ 518883 h 1290573"/>
              <a:gd name="connsiteX31" fmla="*/ 833832 w 954353"/>
              <a:gd name="connsiteY31" fmla="*/ 552363 h 1290573"/>
              <a:gd name="connsiteX32" fmla="*/ 774924 w 954353"/>
              <a:gd name="connsiteY32" fmla="*/ 552473 h 1290573"/>
              <a:gd name="connsiteX33" fmla="*/ 752531 w 954353"/>
              <a:gd name="connsiteY33" fmla="*/ 571134 h 1290573"/>
              <a:gd name="connsiteX34" fmla="*/ 782388 w 954353"/>
              <a:gd name="connsiteY34" fmla="*/ 615921 h 1290573"/>
              <a:gd name="connsiteX35" fmla="*/ 797317 w 954353"/>
              <a:gd name="connsiteY35" fmla="*/ 668173 h 1290573"/>
              <a:gd name="connsiteX36" fmla="*/ 812246 w 954353"/>
              <a:gd name="connsiteY36" fmla="*/ 686834 h 1290573"/>
              <a:gd name="connsiteX37" fmla="*/ 748259 w 954353"/>
              <a:gd name="connsiteY37" fmla="*/ 691724 h 1290573"/>
              <a:gd name="connsiteX38" fmla="*/ 718940 w 954353"/>
              <a:gd name="connsiteY38" fmla="*/ 735353 h 1290573"/>
              <a:gd name="connsiteX39" fmla="*/ 714031 w 954353"/>
              <a:gd name="connsiteY39" fmla="*/ 835974 h 1290573"/>
              <a:gd name="connsiteX40" fmla="*/ 681618 w 954353"/>
              <a:gd name="connsiteY40" fmla="*/ 936894 h 1290573"/>
              <a:gd name="connsiteX41" fmla="*/ 718920 w 954353"/>
              <a:gd name="connsiteY41" fmla="*/ 941106 h 1290573"/>
              <a:gd name="connsiteX42" fmla="*/ 748798 w 954353"/>
              <a:gd name="connsiteY42" fmla="*/ 966752 h 1290573"/>
              <a:gd name="connsiteX43" fmla="*/ 787378 w 954353"/>
              <a:gd name="connsiteY43" fmla="*/ 963110 h 1290573"/>
              <a:gd name="connsiteX44" fmla="*/ 794713 w 954353"/>
              <a:gd name="connsiteY44" fmla="*/ 985114 h 1290573"/>
              <a:gd name="connsiteX45" fmla="*/ 828942 w 954353"/>
              <a:gd name="connsiteY45" fmla="*/ 1012008 h 1290573"/>
              <a:gd name="connsiteX46" fmla="*/ 886891 w 954353"/>
              <a:gd name="connsiteY46" fmla="*/ 1030201 h 1290573"/>
              <a:gd name="connsiteX47" fmla="*/ 954072 w 954353"/>
              <a:gd name="connsiteY47" fmla="*/ 1045130 h 1290573"/>
              <a:gd name="connsiteX48" fmla="*/ 909624 w 954353"/>
              <a:gd name="connsiteY48" fmla="*/ 1065797 h 1290573"/>
              <a:gd name="connsiteX49" fmla="*/ 877840 w 954353"/>
              <a:gd name="connsiteY49" fmla="*/ 1097581 h 1290573"/>
              <a:gd name="connsiteX50" fmla="*/ 816717 w 954353"/>
              <a:gd name="connsiteY50" fmla="*/ 1102470 h 1290573"/>
              <a:gd name="connsiteX51" fmla="*/ 771192 w 954353"/>
              <a:gd name="connsiteY51" fmla="*/ 1119774 h 1290573"/>
              <a:gd name="connsiteX52" fmla="*/ 763727 w 954353"/>
              <a:gd name="connsiteY52" fmla="*/ 1119774 h 1290573"/>
              <a:gd name="connsiteX53" fmla="*/ 762929 w 954353"/>
              <a:gd name="connsiteY53" fmla="*/ 1188043 h 1290573"/>
              <a:gd name="connsiteX54" fmla="*/ 771192 w 954353"/>
              <a:gd name="connsiteY54" fmla="*/ 1213081 h 1290573"/>
              <a:gd name="connsiteX55" fmla="*/ 736035 w 954353"/>
              <a:gd name="connsiteY55" fmla="*/ 1232051 h 1290573"/>
              <a:gd name="connsiteX56" fmla="*/ 666949 w 954353"/>
              <a:gd name="connsiteY56" fmla="*/ 1219387 h 1290573"/>
              <a:gd name="connsiteX57" fmla="*/ 646611 w 954353"/>
              <a:gd name="connsiteY57" fmla="*/ 1272537 h 1290573"/>
              <a:gd name="connsiteX58" fmla="*/ 622929 w 954353"/>
              <a:gd name="connsiteY58" fmla="*/ 1290300 h 1290573"/>
              <a:gd name="connsiteX59" fmla="*/ 613789 w 954353"/>
              <a:gd name="connsiteY59" fmla="*/ 1261390 h 1290573"/>
              <a:gd name="connsiteX60" fmla="*/ 560769 w 954353"/>
              <a:gd name="connsiteY60" fmla="*/ 1202143 h 1290573"/>
              <a:gd name="connsiteX61" fmla="*/ 472742 w 954353"/>
              <a:gd name="connsiteY61" fmla="*/ 1153625 h 1290573"/>
              <a:gd name="connsiteX62" fmla="*/ 434512 w 954353"/>
              <a:gd name="connsiteY62" fmla="*/ 1158125 h 1290573"/>
              <a:gd name="connsiteX63" fmla="*/ 410862 w 954353"/>
              <a:gd name="connsiteY63" fmla="*/ 1126920 h 1290573"/>
              <a:gd name="connsiteX64" fmla="*/ 362192 w 954353"/>
              <a:gd name="connsiteY64" fmla="*/ 1067393 h 1290573"/>
              <a:gd name="connsiteX65" fmla="*/ 249496 w 954353"/>
              <a:gd name="connsiteY65" fmla="*/ 945996 h 1290573"/>
              <a:gd name="connsiteX66" fmla="*/ 205817 w 954353"/>
              <a:gd name="connsiteY66" fmla="*/ 886061 h 1290573"/>
              <a:gd name="connsiteX67" fmla="*/ 171258 w 954353"/>
              <a:gd name="connsiteY67" fmla="*/ 848199 h 1290573"/>
              <a:gd name="connsiteX68" fmla="*/ 154144 w 954353"/>
              <a:gd name="connsiteY68" fmla="*/ 769961 h 1290573"/>
              <a:gd name="connsiteX69" fmla="*/ 170300 w 954353"/>
              <a:gd name="connsiteY69" fmla="*/ 709227 h 1290573"/>
              <a:gd name="connsiteX70" fmla="*/ 128088 w 954353"/>
              <a:gd name="connsiteY70" fmla="*/ 675508 h 1290573"/>
              <a:gd name="connsiteX71" fmla="*/ 80796 w 954353"/>
              <a:gd name="connsiteY71" fmla="*/ 647715 h 1290573"/>
              <a:gd name="connsiteX72" fmla="*/ 117470 w 954353"/>
              <a:gd name="connsiteY72" fmla="*/ 574368 h 1290573"/>
              <a:gd name="connsiteX73" fmla="*/ 85686 w 954353"/>
              <a:gd name="connsiteY73" fmla="*/ 559698 h 1290573"/>
              <a:gd name="connsiteX74" fmla="*/ 95466 w 954353"/>
              <a:gd name="connsiteY74" fmla="*/ 532804 h 1290573"/>
              <a:gd name="connsiteX75" fmla="*/ 146809 w 954353"/>
              <a:gd name="connsiteY75" fmla="*/ 510800 h 1290573"/>
              <a:gd name="connsiteX76" fmla="*/ 170300 w 954353"/>
              <a:gd name="connsiteY76" fmla="*/ 526347 h 1290573"/>
              <a:gd name="connsiteX77" fmla="*/ 201446 w 954353"/>
              <a:gd name="connsiteY77" fmla="*/ 457880 h 1290573"/>
              <a:gd name="connsiteX78" fmla="*/ 211355 w 954353"/>
              <a:gd name="connsiteY78" fmla="*/ 365861 h 1290573"/>
              <a:gd name="connsiteX79" fmla="*/ 159034 w 954353"/>
              <a:gd name="connsiteY79" fmla="*/ 327431 h 1290573"/>
              <a:gd name="connsiteX80" fmla="*/ 95655 w 954353"/>
              <a:gd name="connsiteY80" fmla="*/ 324806 h 1290573"/>
              <a:gd name="connsiteX81" fmla="*/ 6082 w 954353"/>
              <a:gd name="connsiteY81" fmla="*/ 197910 h 1290573"/>
              <a:gd name="connsiteX82" fmla="*/ 21011 w 954353"/>
              <a:gd name="connsiteY82" fmla="*/ 37423 h 1290573"/>
              <a:gd name="connsiteX83" fmla="*/ 125513 w 954353"/>
              <a:gd name="connsiteY83" fmla="*/ 101 h 1290573"/>
              <a:gd name="connsiteX84" fmla="*/ 139474 w 954353"/>
              <a:gd name="connsiteY84" fmla="*/ 29151 h 1290573"/>
              <a:gd name="connsiteX85" fmla="*/ 185229 w 954353"/>
              <a:gd name="connsiteY85" fmla="*/ 104604 h 1290573"/>
              <a:gd name="connsiteX0" fmla="*/ 185229 w 954353"/>
              <a:gd name="connsiteY0" fmla="*/ 104604 h 1290573"/>
              <a:gd name="connsiteX1" fmla="*/ 323322 w 954353"/>
              <a:gd name="connsiteY1" fmla="*/ 149391 h 1290573"/>
              <a:gd name="connsiteX2" fmla="*/ 360645 w 954353"/>
              <a:gd name="connsiteY2" fmla="*/ 134462 h 1290573"/>
              <a:gd name="connsiteX3" fmla="*/ 374187 w 954353"/>
              <a:gd name="connsiteY3" fmla="*/ 146507 h 1290573"/>
              <a:gd name="connsiteX4" fmla="*/ 397967 w 954353"/>
              <a:gd name="connsiteY4" fmla="*/ 126997 h 1290573"/>
              <a:gd name="connsiteX5" fmla="*/ 420640 w 954353"/>
              <a:gd name="connsiteY5" fmla="*/ 112278 h 1290573"/>
              <a:gd name="connsiteX6" fmla="*/ 416628 w 954353"/>
              <a:gd name="connsiteY6" fmla="*/ 85943 h 1290573"/>
              <a:gd name="connsiteX7" fmla="*/ 437755 w 954353"/>
              <a:gd name="connsiteY7" fmla="*/ 65824 h 1290573"/>
              <a:gd name="connsiteX8" fmla="*/ 446486 w 954353"/>
              <a:gd name="connsiteY8" fmla="*/ 33691 h 1290573"/>
              <a:gd name="connsiteX9" fmla="*/ 484208 w 954353"/>
              <a:gd name="connsiteY9" fmla="*/ 70714 h 1290573"/>
              <a:gd name="connsiteX10" fmla="*/ 461415 w 954353"/>
              <a:gd name="connsiteY10" fmla="*/ 112068 h 1290573"/>
              <a:gd name="connsiteX11" fmla="*/ 491273 w 954353"/>
              <a:gd name="connsiteY11" fmla="*/ 119533 h 1290573"/>
              <a:gd name="connsiteX12" fmla="*/ 532328 w 954353"/>
              <a:gd name="connsiteY12" fmla="*/ 156855 h 1290573"/>
              <a:gd name="connsiteX13" fmla="*/ 577115 w 954353"/>
              <a:gd name="connsiteY13" fmla="*/ 145658 h 1290573"/>
              <a:gd name="connsiteX14" fmla="*/ 603241 w 954353"/>
              <a:gd name="connsiteY14" fmla="*/ 175516 h 1290573"/>
              <a:gd name="connsiteX15" fmla="*/ 629366 w 954353"/>
              <a:gd name="connsiteY15" fmla="*/ 160587 h 1290573"/>
              <a:gd name="connsiteX16" fmla="*/ 651760 w 954353"/>
              <a:gd name="connsiteY16" fmla="*/ 179249 h 1290573"/>
              <a:gd name="connsiteX17" fmla="*/ 704251 w 954353"/>
              <a:gd name="connsiteY17" fmla="*/ 207630 h 1290573"/>
              <a:gd name="connsiteX18" fmla="*/ 759995 w 954353"/>
              <a:gd name="connsiteY18" fmla="*/ 197910 h 1290573"/>
              <a:gd name="connsiteX19" fmla="*/ 763727 w 954353"/>
              <a:gd name="connsiteY19" fmla="*/ 220303 h 1290573"/>
              <a:gd name="connsiteX20" fmla="*/ 760484 w 954353"/>
              <a:gd name="connsiteY20" fmla="*/ 261418 h 1290573"/>
              <a:gd name="connsiteX21" fmla="*/ 716475 w 954353"/>
              <a:gd name="connsiteY21" fmla="*/ 278532 h 1290573"/>
              <a:gd name="connsiteX22" fmla="*/ 704011 w 954353"/>
              <a:gd name="connsiteY22" fmla="*/ 294948 h 1290573"/>
              <a:gd name="connsiteX23" fmla="*/ 704011 w 954353"/>
              <a:gd name="connsiteY23" fmla="*/ 294948 h 1290573"/>
              <a:gd name="connsiteX24" fmla="*/ 718940 w 954353"/>
              <a:gd name="connsiteY24" fmla="*/ 317342 h 1290573"/>
              <a:gd name="connsiteX25" fmla="*/ 759995 w 954353"/>
              <a:gd name="connsiteY25" fmla="*/ 354664 h 1290573"/>
              <a:gd name="connsiteX26" fmla="*/ 737602 w 954353"/>
              <a:gd name="connsiteY26" fmla="*/ 373325 h 1290573"/>
              <a:gd name="connsiteX27" fmla="*/ 767459 w 954353"/>
              <a:gd name="connsiteY27" fmla="*/ 418112 h 1290573"/>
              <a:gd name="connsiteX28" fmla="*/ 793585 w 954353"/>
              <a:gd name="connsiteY28" fmla="*/ 403183 h 1290573"/>
              <a:gd name="connsiteX29" fmla="*/ 843611 w 954353"/>
              <a:gd name="connsiteY29" fmla="*/ 452122 h 1290573"/>
              <a:gd name="connsiteX30" fmla="*/ 857033 w 954353"/>
              <a:gd name="connsiteY30" fmla="*/ 518883 h 1290573"/>
              <a:gd name="connsiteX31" fmla="*/ 833832 w 954353"/>
              <a:gd name="connsiteY31" fmla="*/ 552363 h 1290573"/>
              <a:gd name="connsiteX32" fmla="*/ 774924 w 954353"/>
              <a:gd name="connsiteY32" fmla="*/ 552473 h 1290573"/>
              <a:gd name="connsiteX33" fmla="*/ 752531 w 954353"/>
              <a:gd name="connsiteY33" fmla="*/ 571134 h 1290573"/>
              <a:gd name="connsiteX34" fmla="*/ 782388 w 954353"/>
              <a:gd name="connsiteY34" fmla="*/ 615921 h 1290573"/>
              <a:gd name="connsiteX35" fmla="*/ 797317 w 954353"/>
              <a:gd name="connsiteY35" fmla="*/ 668173 h 1290573"/>
              <a:gd name="connsiteX36" fmla="*/ 812246 w 954353"/>
              <a:gd name="connsiteY36" fmla="*/ 686834 h 1290573"/>
              <a:gd name="connsiteX37" fmla="*/ 748259 w 954353"/>
              <a:gd name="connsiteY37" fmla="*/ 691724 h 1290573"/>
              <a:gd name="connsiteX38" fmla="*/ 718940 w 954353"/>
              <a:gd name="connsiteY38" fmla="*/ 735353 h 1290573"/>
              <a:gd name="connsiteX39" fmla="*/ 714031 w 954353"/>
              <a:gd name="connsiteY39" fmla="*/ 835974 h 1290573"/>
              <a:gd name="connsiteX40" fmla="*/ 681618 w 954353"/>
              <a:gd name="connsiteY40" fmla="*/ 936894 h 1290573"/>
              <a:gd name="connsiteX41" fmla="*/ 718920 w 954353"/>
              <a:gd name="connsiteY41" fmla="*/ 941106 h 1290573"/>
              <a:gd name="connsiteX42" fmla="*/ 748798 w 954353"/>
              <a:gd name="connsiteY42" fmla="*/ 966752 h 1290573"/>
              <a:gd name="connsiteX43" fmla="*/ 787378 w 954353"/>
              <a:gd name="connsiteY43" fmla="*/ 963110 h 1290573"/>
              <a:gd name="connsiteX44" fmla="*/ 794713 w 954353"/>
              <a:gd name="connsiteY44" fmla="*/ 985114 h 1290573"/>
              <a:gd name="connsiteX45" fmla="*/ 828942 w 954353"/>
              <a:gd name="connsiteY45" fmla="*/ 1012008 h 1290573"/>
              <a:gd name="connsiteX46" fmla="*/ 886891 w 954353"/>
              <a:gd name="connsiteY46" fmla="*/ 1030201 h 1290573"/>
              <a:gd name="connsiteX47" fmla="*/ 954072 w 954353"/>
              <a:gd name="connsiteY47" fmla="*/ 1045130 h 1290573"/>
              <a:gd name="connsiteX48" fmla="*/ 909624 w 954353"/>
              <a:gd name="connsiteY48" fmla="*/ 1065797 h 1290573"/>
              <a:gd name="connsiteX49" fmla="*/ 877840 w 954353"/>
              <a:gd name="connsiteY49" fmla="*/ 1097581 h 1290573"/>
              <a:gd name="connsiteX50" fmla="*/ 816717 w 954353"/>
              <a:gd name="connsiteY50" fmla="*/ 1102470 h 1290573"/>
              <a:gd name="connsiteX51" fmla="*/ 771192 w 954353"/>
              <a:gd name="connsiteY51" fmla="*/ 1119774 h 1290573"/>
              <a:gd name="connsiteX52" fmla="*/ 763727 w 954353"/>
              <a:gd name="connsiteY52" fmla="*/ 1119774 h 1290573"/>
              <a:gd name="connsiteX53" fmla="*/ 762929 w 954353"/>
              <a:gd name="connsiteY53" fmla="*/ 1188043 h 1290573"/>
              <a:gd name="connsiteX54" fmla="*/ 771192 w 954353"/>
              <a:gd name="connsiteY54" fmla="*/ 1213081 h 1290573"/>
              <a:gd name="connsiteX55" fmla="*/ 736035 w 954353"/>
              <a:gd name="connsiteY55" fmla="*/ 1232051 h 1290573"/>
              <a:gd name="connsiteX56" fmla="*/ 666949 w 954353"/>
              <a:gd name="connsiteY56" fmla="*/ 1219387 h 1290573"/>
              <a:gd name="connsiteX57" fmla="*/ 646611 w 954353"/>
              <a:gd name="connsiteY57" fmla="*/ 1272537 h 1290573"/>
              <a:gd name="connsiteX58" fmla="*/ 622929 w 954353"/>
              <a:gd name="connsiteY58" fmla="*/ 1290300 h 1290573"/>
              <a:gd name="connsiteX59" fmla="*/ 613789 w 954353"/>
              <a:gd name="connsiteY59" fmla="*/ 1261390 h 1290573"/>
              <a:gd name="connsiteX60" fmla="*/ 560769 w 954353"/>
              <a:gd name="connsiteY60" fmla="*/ 1202143 h 1290573"/>
              <a:gd name="connsiteX61" fmla="*/ 472742 w 954353"/>
              <a:gd name="connsiteY61" fmla="*/ 1153625 h 1290573"/>
              <a:gd name="connsiteX62" fmla="*/ 434512 w 954353"/>
              <a:gd name="connsiteY62" fmla="*/ 1158125 h 1290573"/>
              <a:gd name="connsiteX63" fmla="*/ 410862 w 954353"/>
              <a:gd name="connsiteY63" fmla="*/ 1126920 h 1290573"/>
              <a:gd name="connsiteX64" fmla="*/ 362192 w 954353"/>
              <a:gd name="connsiteY64" fmla="*/ 1067393 h 1290573"/>
              <a:gd name="connsiteX65" fmla="*/ 249496 w 954353"/>
              <a:gd name="connsiteY65" fmla="*/ 945996 h 1290573"/>
              <a:gd name="connsiteX66" fmla="*/ 205817 w 954353"/>
              <a:gd name="connsiteY66" fmla="*/ 886061 h 1290573"/>
              <a:gd name="connsiteX67" fmla="*/ 171258 w 954353"/>
              <a:gd name="connsiteY67" fmla="*/ 848199 h 1290573"/>
              <a:gd name="connsiteX68" fmla="*/ 154144 w 954353"/>
              <a:gd name="connsiteY68" fmla="*/ 769961 h 1290573"/>
              <a:gd name="connsiteX69" fmla="*/ 170300 w 954353"/>
              <a:gd name="connsiteY69" fmla="*/ 709227 h 1290573"/>
              <a:gd name="connsiteX70" fmla="*/ 128088 w 954353"/>
              <a:gd name="connsiteY70" fmla="*/ 675508 h 1290573"/>
              <a:gd name="connsiteX71" fmla="*/ 80796 w 954353"/>
              <a:gd name="connsiteY71" fmla="*/ 647715 h 1290573"/>
              <a:gd name="connsiteX72" fmla="*/ 117470 w 954353"/>
              <a:gd name="connsiteY72" fmla="*/ 574368 h 1290573"/>
              <a:gd name="connsiteX73" fmla="*/ 85686 w 954353"/>
              <a:gd name="connsiteY73" fmla="*/ 559698 h 1290573"/>
              <a:gd name="connsiteX74" fmla="*/ 95466 w 954353"/>
              <a:gd name="connsiteY74" fmla="*/ 532804 h 1290573"/>
              <a:gd name="connsiteX75" fmla="*/ 154144 w 954353"/>
              <a:gd name="connsiteY75" fmla="*/ 505910 h 1290573"/>
              <a:gd name="connsiteX76" fmla="*/ 170300 w 954353"/>
              <a:gd name="connsiteY76" fmla="*/ 526347 h 1290573"/>
              <a:gd name="connsiteX77" fmla="*/ 201446 w 954353"/>
              <a:gd name="connsiteY77" fmla="*/ 457880 h 1290573"/>
              <a:gd name="connsiteX78" fmla="*/ 211355 w 954353"/>
              <a:gd name="connsiteY78" fmla="*/ 365861 h 1290573"/>
              <a:gd name="connsiteX79" fmla="*/ 159034 w 954353"/>
              <a:gd name="connsiteY79" fmla="*/ 327431 h 1290573"/>
              <a:gd name="connsiteX80" fmla="*/ 95655 w 954353"/>
              <a:gd name="connsiteY80" fmla="*/ 324806 h 1290573"/>
              <a:gd name="connsiteX81" fmla="*/ 6082 w 954353"/>
              <a:gd name="connsiteY81" fmla="*/ 197910 h 1290573"/>
              <a:gd name="connsiteX82" fmla="*/ 21011 w 954353"/>
              <a:gd name="connsiteY82" fmla="*/ 37423 h 1290573"/>
              <a:gd name="connsiteX83" fmla="*/ 125513 w 954353"/>
              <a:gd name="connsiteY83" fmla="*/ 101 h 1290573"/>
              <a:gd name="connsiteX84" fmla="*/ 139474 w 954353"/>
              <a:gd name="connsiteY84" fmla="*/ 29151 h 1290573"/>
              <a:gd name="connsiteX85" fmla="*/ 185229 w 954353"/>
              <a:gd name="connsiteY85" fmla="*/ 104604 h 1290573"/>
              <a:gd name="connsiteX0" fmla="*/ 185229 w 954353"/>
              <a:gd name="connsiteY0" fmla="*/ 104604 h 1290573"/>
              <a:gd name="connsiteX1" fmla="*/ 323322 w 954353"/>
              <a:gd name="connsiteY1" fmla="*/ 149391 h 1290573"/>
              <a:gd name="connsiteX2" fmla="*/ 360645 w 954353"/>
              <a:gd name="connsiteY2" fmla="*/ 134462 h 1290573"/>
              <a:gd name="connsiteX3" fmla="*/ 374187 w 954353"/>
              <a:gd name="connsiteY3" fmla="*/ 146507 h 1290573"/>
              <a:gd name="connsiteX4" fmla="*/ 397967 w 954353"/>
              <a:gd name="connsiteY4" fmla="*/ 126997 h 1290573"/>
              <a:gd name="connsiteX5" fmla="*/ 420640 w 954353"/>
              <a:gd name="connsiteY5" fmla="*/ 112278 h 1290573"/>
              <a:gd name="connsiteX6" fmla="*/ 416628 w 954353"/>
              <a:gd name="connsiteY6" fmla="*/ 85943 h 1290573"/>
              <a:gd name="connsiteX7" fmla="*/ 437755 w 954353"/>
              <a:gd name="connsiteY7" fmla="*/ 65824 h 1290573"/>
              <a:gd name="connsiteX8" fmla="*/ 446486 w 954353"/>
              <a:gd name="connsiteY8" fmla="*/ 33691 h 1290573"/>
              <a:gd name="connsiteX9" fmla="*/ 484208 w 954353"/>
              <a:gd name="connsiteY9" fmla="*/ 70714 h 1290573"/>
              <a:gd name="connsiteX10" fmla="*/ 461415 w 954353"/>
              <a:gd name="connsiteY10" fmla="*/ 112068 h 1290573"/>
              <a:gd name="connsiteX11" fmla="*/ 491273 w 954353"/>
              <a:gd name="connsiteY11" fmla="*/ 119533 h 1290573"/>
              <a:gd name="connsiteX12" fmla="*/ 532328 w 954353"/>
              <a:gd name="connsiteY12" fmla="*/ 156855 h 1290573"/>
              <a:gd name="connsiteX13" fmla="*/ 577115 w 954353"/>
              <a:gd name="connsiteY13" fmla="*/ 145658 h 1290573"/>
              <a:gd name="connsiteX14" fmla="*/ 603241 w 954353"/>
              <a:gd name="connsiteY14" fmla="*/ 175516 h 1290573"/>
              <a:gd name="connsiteX15" fmla="*/ 629366 w 954353"/>
              <a:gd name="connsiteY15" fmla="*/ 160587 h 1290573"/>
              <a:gd name="connsiteX16" fmla="*/ 651760 w 954353"/>
              <a:gd name="connsiteY16" fmla="*/ 179249 h 1290573"/>
              <a:gd name="connsiteX17" fmla="*/ 704251 w 954353"/>
              <a:gd name="connsiteY17" fmla="*/ 207630 h 1290573"/>
              <a:gd name="connsiteX18" fmla="*/ 759995 w 954353"/>
              <a:gd name="connsiteY18" fmla="*/ 197910 h 1290573"/>
              <a:gd name="connsiteX19" fmla="*/ 763727 w 954353"/>
              <a:gd name="connsiteY19" fmla="*/ 220303 h 1290573"/>
              <a:gd name="connsiteX20" fmla="*/ 760484 w 954353"/>
              <a:gd name="connsiteY20" fmla="*/ 261418 h 1290573"/>
              <a:gd name="connsiteX21" fmla="*/ 716475 w 954353"/>
              <a:gd name="connsiteY21" fmla="*/ 278532 h 1290573"/>
              <a:gd name="connsiteX22" fmla="*/ 704011 w 954353"/>
              <a:gd name="connsiteY22" fmla="*/ 294948 h 1290573"/>
              <a:gd name="connsiteX23" fmla="*/ 704011 w 954353"/>
              <a:gd name="connsiteY23" fmla="*/ 294948 h 1290573"/>
              <a:gd name="connsiteX24" fmla="*/ 718940 w 954353"/>
              <a:gd name="connsiteY24" fmla="*/ 317342 h 1290573"/>
              <a:gd name="connsiteX25" fmla="*/ 759995 w 954353"/>
              <a:gd name="connsiteY25" fmla="*/ 354664 h 1290573"/>
              <a:gd name="connsiteX26" fmla="*/ 737602 w 954353"/>
              <a:gd name="connsiteY26" fmla="*/ 373325 h 1290573"/>
              <a:gd name="connsiteX27" fmla="*/ 767459 w 954353"/>
              <a:gd name="connsiteY27" fmla="*/ 418112 h 1290573"/>
              <a:gd name="connsiteX28" fmla="*/ 793585 w 954353"/>
              <a:gd name="connsiteY28" fmla="*/ 403183 h 1290573"/>
              <a:gd name="connsiteX29" fmla="*/ 843611 w 954353"/>
              <a:gd name="connsiteY29" fmla="*/ 452122 h 1290573"/>
              <a:gd name="connsiteX30" fmla="*/ 857033 w 954353"/>
              <a:gd name="connsiteY30" fmla="*/ 518883 h 1290573"/>
              <a:gd name="connsiteX31" fmla="*/ 833832 w 954353"/>
              <a:gd name="connsiteY31" fmla="*/ 552363 h 1290573"/>
              <a:gd name="connsiteX32" fmla="*/ 774924 w 954353"/>
              <a:gd name="connsiteY32" fmla="*/ 552473 h 1290573"/>
              <a:gd name="connsiteX33" fmla="*/ 752531 w 954353"/>
              <a:gd name="connsiteY33" fmla="*/ 571134 h 1290573"/>
              <a:gd name="connsiteX34" fmla="*/ 782388 w 954353"/>
              <a:gd name="connsiteY34" fmla="*/ 615921 h 1290573"/>
              <a:gd name="connsiteX35" fmla="*/ 797317 w 954353"/>
              <a:gd name="connsiteY35" fmla="*/ 668173 h 1290573"/>
              <a:gd name="connsiteX36" fmla="*/ 812246 w 954353"/>
              <a:gd name="connsiteY36" fmla="*/ 686834 h 1290573"/>
              <a:gd name="connsiteX37" fmla="*/ 748259 w 954353"/>
              <a:gd name="connsiteY37" fmla="*/ 691724 h 1290573"/>
              <a:gd name="connsiteX38" fmla="*/ 718940 w 954353"/>
              <a:gd name="connsiteY38" fmla="*/ 735353 h 1290573"/>
              <a:gd name="connsiteX39" fmla="*/ 714031 w 954353"/>
              <a:gd name="connsiteY39" fmla="*/ 835974 h 1290573"/>
              <a:gd name="connsiteX40" fmla="*/ 681618 w 954353"/>
              <a:gd name="connsiteY40" fmla="*/ 936894 h 1290573"/>
              <a:gd name="connsiteX41" fmla="*/ 718920 w 954353"/>
              <a:gd name="connsiteY41" fmla="*/ 941106 h 1290573"/>
              <a:gd name="connsiteX42" fmla="*/ 748798 w 954353"/>
              <a:gd name="connsiteY42" fmla="*/ 966752 h 1290573"/>
              <a:gd name="connsiteX43" fmla="*/ 787378 w 954353"/>
              <a:gd name="connsiteY43" fmla="*/ 963110 h 1290573"/>
              <a:gd name="connsiteX44" fmla="*/ 794713 w 954353"/>
              <a:gd name="connsiteY44" fmla="*/ 985114 h 1290573"/>
              <a:gd name="connsiteX45" fmla="*/ 828942 w 954353"/>
              <a:gd name="connsiteY45" fmla="*/ 1012008 h 1290573"/>
              <a:gd name="connsiteX46" fmla="*/ 886891 w 954353"/>
              <a:gd name="connsiteY46" fmla="*/ 1030201 h 1290573"/>
              <a:gd name="connsiteX47" fmla="*/ 954072 w 954353"/>
              <a:gd name="connsiteY47" fmla="*/ 1045130 h 1290573"/>
              <a:gd name="connsiteX48" fmla="*/ 909624 w 954353"/>
              <a:gd name="connsiteY48" fmla="*/ 1065797 h 1290573"/>
              <a:gd name="connsiteX49" fmla="*/ 877840 w 954353"/>
              <a:gd name="connsiteY49" fmla="*/ 1097581 h 1290573"/>
              <a:gd name="connsiteX50" fmla="*/ 816717 w 954353"/>
              <a:gd name="connsiteY50" fmla="*/ 1102470 h 1290573"/>
              <a:gd name="connsiteX51" fmla="*/ 771192 w 954353"/>
              <a:gd name="connsiteY51" fmla="*/ 1119774 h 1290573"/>
              <a:gd name="connsiteX52" fmla="*/ 763727 w 954353"/>
              <a:gd name="connsiteY52" fmla="*/ 1119774 h 1290573"/>
              <a:gd name="connsiteX53" fmla="*/ 762929 w 954353"/>
              <a:gd name="connsiteY53" fmla="*/ 1188043 h 1290573"/>
              <a:gd name="connsiteX54" fmla="*/ 771192 w 954353"/>
              <a:gd name="connsiteY54" fmla="*/ 1213081 h 1290573"/>
              <a:gd name="connsiteX55" fmla="*/ 736035 w 954353"/>
              <a:gd name="connsiteY55" fmla="*/ 1232051 h 1290573"/>
              <a:gd name="connsiteX56" fmla="*/ 666949 w 954353"/>
              <a:gd name="connsiteY56" fmla="*/ 1219387 h 1290573"/>
              <a:gd name="connsiteX57" fmla="*/ 646611 w 954353"/>
              <a:gd name="connsiteY57" fmla="*/ 1272537 h 1290573"/>
              <a:gd name="connsiteX58" fmla="*/ 622929 w 954353"/>
              <a:gd name="connsiteY58" fmla="*/ 1290300 h 1290573"/>
              <a:gd name="connsiteX59" fmla="*/ 613789 w 954353"/>
              <a:gd name="connsiteY59" fmla="*/ 1261390 h 1290573"/>
              <a:gd name="connsiteX60" fmla="*/ 560769 w 954353"/>
              <a:gd name="connsiteY60" fmla="*/ 1202143 h 1290573"/>
              <a:gd name="connsiteX61" fmla="*/ 472742 w 954353"/>
              <a:gd name="connsiteY61" fmla="*/ 1153625 h 1290573"/>
              <a:gd name="connsiteX62" fmla="*/ 434512 w 954353"/>
              <a:gd name="connsiteY62" fmla="*/ 1158125 h 1290573"/>
              <a:gd name="connsiteX63" fmla="*/ 410862 w 954353"/>
              <a:gd name="connsiteY63" fmla="*/ 1126920 h 1290573"/>
              <a:gd name="connsiteX64" fmla="*/ 362192 w 954353"/>
              <a:gd name="connsiteY64" fmla="*/ 1067393 h 1290573"/>
              <a:gd name="connsiteX65" fmla="*/ 317954 w 954353"/>
              <a:gd name="connsiteY65" fmla="*/ 1036458 h 1290573"/>
              <a:gd name="connsiteX66" fmla="*/ 249496 w 954353"/>
              <a:gd name="connsiteY66" fmla="*/ 945996 h 1290573"/>
              <a:gd name="connsiteX67" fmla="*/ 205817 w 954353"/>
              <a:gd name="connsiteY67" fmla="*/ 886061 h 1290573"/>
              <a:gd name="connsiteX68" fmla="*/ 171258 w 954353"/>
              <a:gd name="connsiteY68" fmla="*/ 848199 h 1290573"/>
              <a:gd name="connsiteX69" fmla="*/ 154144 w 954353"/>
              <a:gd name="connsiteY69" fmla="*/ 769961 h 1290573"/>
              <a:gd name="connsiteX70" fmla="*/ 170300 w 954353"/>
              <a:gd name="connsiteY70" fmla="*/ 709227 h 1290573"/>
              <a:gd name="connsiteX71" fmla="*/ 128088 w 954353"/>
              <a:gd name="connsiteY71" fmla="*/ 675508 h 1290573"/>
              <a:gd name="connsiteX72" fmla="*/ 80796 w 954353"/>
              <a:gd name="connsiteY72" fmla="*/ 647715 h 1290573"/>
              <a:gd name="connsiteX73" fmla="*/ 117470 w 954353"/>
              <a:gd name="connsiteY73" fmla="*/ 574368 h 1290573"/>
              <a:gd name="connsiteX74" fmla="*/ 85686 w 954353"/>
              <a:gd name="connsiteY74" fmla="*/ 559698 h 1290573"/>
              <a:gd name="connsiteX75" fmla="*/ 95466 w 954353"/>
              <a:gd name="connsiteY75" fmla="*/ 532804 h 1290573"/>
              <a:gd name="connsiteX76" fmla="*/ 154144 w 954353"/>
              <a:gd name="connsiteY76" fmla="*/ 505910 h 1290573"/>
              <a:gd name="connsiteX77" fmla="*/ 170300 w 954353"/>
              <a:gd name="connsiteY77" fmla="*/ 526347 h 1290573"/>
              <a:gd name="connsiteX78" fmla="*/ 201446 w 954353"/>
              <a:gd name="connsiteY78" fmla="*/ 457880 h 1290573"/>
              <a:gd name="connsiteX79" fmla="*/ 211355 w 954353"/>
              <a:gd name="connsiteY79" fmla="*/ 365861 h 1290573"/>
              <a:gd name="connsiteX80" fmla="*/ 159034 w 954353"/>
              <a:gd name="connsiteY80" fmla="*/ 327431 h 1290573"/>
              <a:gd name="connsiteX81" fmla="*/ 95655 w 954353"/>
              <a:gd name="connsiteY81" fmla="*/ 324806 h 1290573"/>
              <a:gd name="connsiteX82" fmla="*/ 6082 w 954353"/>
              <a:gd name="connsiteY82" fmla="*/ 197910 h 1290573"/>
              <a:gd name="connsiteX83" fmla="*/ 21011 w 954353"/>
              <a:gd name="connsiteY83" fmla="*/ 37423 h 1290573"/>
              <a:gd name="connsiteX84" fmla="*/ 125513 w 954353"/>
              <a:gd name="connsiteY84" fmla="*/ 101 h 1290573"/>
              <a:gd name="connsiteX85" fmla="*/ 139474 w 954353"/>
              <a:gd name="connsiteY85" fmla="*/ 29151 h 1290573"/>
              <a:gd name="connsiteX86" fmla="*/ 185229 w 954353"/>
              <a:gd name="connsiteY86" fmla="*/ 104604 h 1290573"/>
              <a:gd name="connsiteX0" fmla="*/ 185229 w 954353"/>
              <a:gd name="connsiteY0" fmla="*/ 104604 h 1290573"/>
              <a:gd name="connsiteX1" fmla="*/ 323322 w 954353"/>
              <a:gd name="connsiteY1" fmla="*/ 149391 h 1290573"/>
              <a:gd name="connsiteX2" fmla="*/ 360645 w 954353"/>
              <a:gd name="connsiteY2" fmla="*/ 134462 h 1290573"/>
              <a:gd name="connsiteX3" fmla="*/ 374187 w 954353"/>
              <a:gd name="connsiteY3" fmla="*/ 146507 h 1290573"/>
              <a:gd name="connsiteX4" fmla="*/ 397967 w 954353"/>
              <a:gd name="connsiteY4" fmla="*/ 126997 h 1290573"/>
              <a:gd name="connsiteX5" fmla="*/ 420640 w 954353"/>
              <a:gd name="connsiteY5" fmla="*/ 112278 h 1290573"/>
              <a:gd name="connsiteX6" fmla="*/ 416628 w 954353"/>
              <a:gd name="connsiteY6" fmla="*/ 85943 h 1290573"/>
              <a:gd name="connsiteX7" fmla="*/ 437755 w 954353"/>
              <a:gd name="connsiteY7" fmla="*/ 65824 h 1290573"/>
              <a:gd name="connsiteX8" fmla="*/ 446486 w 954353"/>
              <a:gd name="connsiteY8" fmla="*/ 33691 h 1290573"/>
              <a:gd name="connsiteX9" fmla="*/ 484208 w 954353"/>
              <a:gd name="connsiteY9" fmla="*/ 70714 h 1290573"/>
              <a:gd name="connsiteX10" fmla="*/ 461415 w 954353"/>
              <a:gd name="connsiteY10" fmla="*/ 112068 h 1290573"/>
              <a:gd name="connsiteX11" fmla="*/ 491273 w 954353"/>
              <a:gd name="connsiteY11" fmla="*/ 119533 h 1290573"/>
              <a:gd name="connsiteX12" fmla="*/ 532328 w 954353"/>
              <a:gd name="connsiteY12" fmla="*/ 156855 h 1290573"/>
              <a:gd name="connsiteX13" fmla="*/ 577115 w 954353"/>
              <a:gd name="connsiteY13" fmla="*/ 145658 h 1290573"/>
              <a:gd name="connsiteX14" fmla="*/ 603241 w 954353"/>
              <a:gd name="connsiteY14" fmla="*/ 175516 h 1290573"/>
              <a:gd name="connsiteX15" fmla="*/ 629366 w 954353"/>
              <a:gd name="connsiteY15" fmla="*/ 160587 h 1290573"/>
              <a:gd name="connsiteX16" fmla="*/ 651760 w 954353"/>
              <a:gd name="connsiteY16" fmla="*/ 179249 h 1290573"/>
              <a:gd name="connsiteX17" fmla="*/ 704251 w 954353"/>
              <a:gd name="connsiteY17" fmla="*/ 207630 h 1290573"/>
              <a:gd name="connsiteX18" fmla="*/ 759995 w 954353"/>
              <a:gd name="connsiteY18" fmla="*/ 197910 h 1290573"/>
              <a:gd name="connsiteX19" fmla="*/ 763727 w 954353"/>
              <a:gd name="connsiteY19" fmla="*/ 220303 h 1290573"/>
              <a:gd name="connsiteX20" fmla="*/ 760484 w 954353"/>
              <a:gd name="connsiteY20" fmla="*/ 261418 h 1290573"/>
              <a:gd name="connsiteX21" fmla="*/ 716475 w 954353"/>
              <a:gd name="connsiteY21" fmla="*/ 278532 h 1290573"/>
              <a:gd name="connsiteX22" fmla="*/ 704011 w 954353"/>
              <a:gd name="connsiteY22" fmla="*/ 294948 h 1290573"/>
              <a:gd name="connsiteX23" fmla="*/ 704011 w 954353"/>
              <a:gd name="connsiteY23" fmla="*/ 294948 h 1290573"/>
              <a:gd name="connsiteX24" fmla="*/ 718940 w 954353"/>
              <a:gd name="connsiteY24" fmla="*/ 317342 h 1290573"/>
              <a:gd name="connsiteX25" fmla="*/ 759995 w 954353"/>
              <a:gd name="connsiteY25" fmla="*/ 354664 h 1290573"/>
              <a:gd name="connsiteX26" fmla="*/ 737602 w 954353"/>
              <a:gd name="connsiteY26" fmla="*/ 373325 h 1290573"/>
              <a:gd name="connsiteX27" fmla="*/ 767459 w 954353"/>
              <a:gd name="connsiteY27" fmla="*/ 418112 h 1290573"/>
              <a:gd name="connsiteX28" fmla="*/ 793585 w 954353"/>
              <a:gd name="connsiteY28" fmla="*/ 403183 h 1290573"/>
              <a:gd name="connsiteX29" fmla="*/ 843611 w 954353"/>
              <a:gd name="connsiteY29" fmla="*/ 452122 h 1290573"/>
              <a:gd name="connsiteX30" fmla="*/ 857033 w 954353"/>
              <a:gd name="connsiteY30" fmla="*/ 518883 h 1290573"/>
              <a:gd name="connsiteX31" fmla="*/ 833832 w 954353"/>
              <a:gd name="connsiteY31" fmla="*/ 552363 h 1290573"/>
              <a:gd name="connsiteX32" fmla="*/ 774924 w 954353"/>
              <a:gd name="connsiteY32" fmla="*/ 552473 h 1290573"/>
              <a:gd name="connsiteX33" fmla="*/ 752531 w 954353"/>
              <a:gd name="connsiteY33" fmla="*/ 571134 h 1290573"/>
              <a:gd name="connsiteX34" fmla="*/ 782388 w 954353"/>
              <a:gd name="connsiteY34" fmla="*/ 615921 h 1290573"/>
              <a:gd name="connsiteX35" fmla="*/ 797317 w 954353"/>
              <a:gd name="connsiteY35" fmla="*/ 668173 h 1290573"/>
              <a:gd name="connsiteX36" fmla="*/ 812246 w 954353"/>
              <a:gd name="connsiteY36" fmla="*/ 686834 h 1290573"/>
              <a:gd name="connsiteX37" fmla="*/ 748259 w 954353"/>
              <a:gd name="connsiteY37" fmla="*/ 691724 h 1290573"/>
              <a:gd name="connsiteX38" fmla="*/ 718940 w 954353"/>
              <a:gd name="connsiteY38" fmla="*/ 735353 h 1290573"/>
              <a:gd name="connsiteX39" fmla="*/ 714031 w 954353"/>
              <a:gd name="connsiteY39" fmla="*/ 835974 h 1290573"/>
              <a:gd name="connsiteX40" fmla="*/ 681618 w 954353"/>
              <a:gd name="connsiteY40" fmla="*/ 936894 h 1290573"/>
              <a:gd name="connsiteX41" fmla="*/ 718920 w 954353"/>
              <a:gd name="connsiteY41" fmla="*/ 941106 h 1290573"/>
              <a:gd name="connsiteX42" fmla="*/ 748798 w 954353"/>
              <a:gd name="connsiteY42" fmla="*/ 966752 h 1290573"/>
              <a:gd name="connsiteX43" fmla="*/ 787378 w 954353"/>
              <a:gd name="connsiteY43" fmla="*/ 963110 h 1290573"/>
              <a:gd name="connsiteX44" fmla="*/ 794713 w 954353"/>
              <a:gd name="connsiteY44" fmla="*/ 985114 h 1290573"/>
              <a:gd name="connsiteX45" fmla="*/ 828942 w 954353"/>
              <a:gd name="connsiteY45" fmla="*/ 1012008 h 1290573"/>
              <a:gd name="connsiteX46" fmla="*/ 886891 w 954353"/>
              <a:gd name="connsiteY46" fmla="*/ 1030201 h 1290573"/>
              <a:gd name="connsiteX47" fmla="*/ 954072 w 954353"/>
              <a:gd name="connsiteY47" fmla="*/ 1045130 h 1290573"/>
              <a:gd name="connsiteX48" fmla="*/ 909624 w 954353"/>
              <a:gd name="connsiteY48" fmla="*/ 1065797 h 1290573"/>
              <a:gd name="connsiteX49" fmla="*/ 877840 w 954353"/>
              <a:gd name="connsiteY49" fmla="*/ 1097581 h 1290573"/>
              <a:gd name="connsiteX50" fmla="*/ 816717 w 954353"/>
              <a:gd name="connsiteY50" fmla="*/ 1102470 h 1290573"/>
              <a:gd name="connsiteX51" fmla="*/ 771192 w 954353"/>
              <a:gd name="connsiteY51" fmla="*/ 1119774 h 1290573"/>
              <a:gd name="connsiteX52" fmla="*/ 763727 w 954353"/>
              <a:gd name="connsiteY52" fmla="*/ 1119774 h 1290573"/>
              <a:gd name="connsiteX53" fmla="*/ 762929 w 954353"/>
              <a:gd name="connsiteY53" fmla="*/ 1188043 h 1290573"/>
              <a:gd name="connsiteX54" fmla="*/ 771192 w 954353"/>
              <a:gd name="connsiteY54" fmla="*/ 1213081 h 1290573"/>
              <a:gd name="connsiteX55" fmla="*/ 736035 w 954353"/>
              <a:gd name="connsiteY55" fmla="*/ 1232051 h 1290573"/>
              <a:gd name="connsiteX56" fmla="*/ 666949 w 954353"/>
              <a:gd name="connsiteY56" fmla="*/ 1219387 h 1290573"/>
              <a:gd name="connsiteX57" fmla="*/ 646611 w 954353"/>
              <a:gd name="connsiteY57" fmla="*/ 1272537 h 1290573"/>
              <a:gd name="connsiteX58" fmla="*/ 622929 w 954353"/>
              <a:gd name="connsiteY58" fmla="*/ 1290300 h 1290573"/>
              <a:gd name="connsiteX59" fmla="*/ 613789 w 954353"/>
              <a:gd name="connsiteY59" fmla="*/ 1261390 h 1290573"/>
              <a:gd name="connsiteX60" fmla="*/ 560769 w 954353"/>
              <a:gd name="connsiteY60" fmla="*/ 1202143 h 1290573"/>
              <a:gd name="connsiteX61" fmla="*/ 472742 w 954353"/>
              <a:gd name="connsiteY61" fmla="*/ 1153625 h 1290573"/>
              <a:gd name="connsiteX62" fmla="*/ 434512 w 954353"/>
              <a:gd name="connsiteY62" fmla="*/ 1158125 h 1290573"/>
              <a:gd name="connsiteX63" fmla="*/ 410862 w 954353"/>
              <a:gd name="connsiteY63" fmla="*/ 1126920 h 1290573"/>
              <a:gd name="connsiteX64" fmla="*/ 376632 w 954353"/>
              <a:gd name="connsiteY64" fmla="*/ 1087801 h 1290573"/>
              <a:gd name="connsiteX65" fmla="*/ 362192 w 954353"/>
              <a:gd name="connsiteY65" fmla="*/ 1067393 h 1290573"/>
              <a:gd name="connsiteX66" fmla="*/ 317954 w 954353"/>
              <a:gd name="connsiteY66" fmla="*/ 1036458 h 1290573"/>
              <a:gd name="connsiteX67" fmla="*/ 249496 w 954353"/>
              <a:gd name="connsiteY67" fmla="*/ 945996 h 1290573"/>
              <a:gd name="connsiteX68" fmla="*/ 205817 w 954353"/>
              <a:gd name="connsiteY68" fmla="*/ 886061 h 1290573"/>
              <a:gd name="connsiteX69" fmla="*/ 171258 w 954353"/>
              <a:gd name="connsiteY69" fmla="*/ 848199 h 1290573"/>
              <a:gd name="connsiteX70" fmla="*/ 154144 w 954353"/>
              <a:gd name="connsiteY70" fmla="*/ 769961 h 1290573"/>
              <a:gd name="connsiteX71" fmla="*/ 170300 w 954353"/>
              <a:gd name="connsiteY71" fmla="*/ 709227 h 1290573"/>
              <a:gd name="connsiteX72" fmla="*/ 128088 w 954353"/>
              <a:gd name="connsiteY72" fmla="*/ 675508 h 1290573"/>
              <a:gd name="connsiteX73" fmla="*/ 80796 w 954353"/>
              <a:gd name="connsiteY73" fmla="*/ 647715 h 1290573"/>
              <a:gd name="connsiteX74" fmla="*/ 117470 w 954353"/>
              <a:gd name="connsiteY74" fmla="*/ 574368 h 1290573"/>
              <a:gd name="connsiteX75" fmla="*/ 85686 w 954353"/>
              <a:gd name="connsiteY75" fmla="*/ 559698 h 1290573"/>
              <a:gd name="connsiteX76" fmla="*/ 95466 w 954353"/>
              <a:gd name="connsiteY76" fmla="*/ 532804 h 1290573"/>
              <a:gd name="connsiteX77" fmla="*/ 154144 w 954353"/>
              <a:gd name="connsiteY77" fmla="*/ 505910 h 1290573"/>
              <a:gd name="connsiteX78" fmla="*/ 170300 w 954353"/>
              <a:gd name="connsiteY78" fmla="*/ 526347 h 1290573"/>
              <a:gd name="connsiteX79" fmla="*/ 201446 w 954353"/>
              <a:gd name="connsiteY79" fmla="*/ 457880 h 1290573"/>
              <a:gd name="connsiteX80" fmla="*/ 211355 w 954353"/>
              <a:gd name="connsiteY80" fmla="*/ 365861 h 1290573"/>
              <a:gd name="connsiteX81" fmla="*/ 159034 w 954353"/>
              <a:gd name="connsiteY81" fmla="*/ 327431 h 1290573"/>
              <a:gd name="connsiteX82" fmla="*/ 95655 w 954353"/>
              <a:gd name="connsiteY82" fmla="*/ 324806 h 1290573"/>
              <a:gd name="connsiteX83" fmla="*/ 6082 w 954353"/>
              <a:gd name="connsiteY83" fmla="*/ 197910 h 1290573"/>
              <a:gd name="connsiteX84" fmla="*/ 21011 w 954353"/>
              <a:gd name="connsiteY84" fmla="*/ 37423 h 1290573"/>
              <a:gd name="connsiteX85" fmla="*/ 125513 w 954353"/>
              <a:gd name="connsiteY85" fmla="*/ 101 h 1290573"/>
              <a:gd name="connsiteX86" fmla="*/ 139474 w 954353"/>
              <a:gd name="connsiteY86" fmla="*/ 29151 h 1290573"/>
              <a:gd name="connsiteX87" fmla="*/ 185229 w 954353"/>
              <a:gd name="connsiteY87" fmla="*/ 104604 h 1290573"/>
              <a:gd name="connsiteX0" fmla="*/ 185229 w 954353"/>
              <a:gd name="connsiteY0" fmla="*/ 104604 h 1290573"/>
              <a:gd name="connsiteX1" fmla="*/ 323322 w 954353"/>
              <a:gd name="connsiteY1" fmla="*/ 149391 h 1290573"/>
              <a:gd name="connsiteX2" fmla="*/ 360645 w 954353"/>
              <a:gd name="connsiteY2" fmla="*/ 134462 h 1290573"/>
              <a:gd name="connsiteX3" fmla="*/ 374187 w 954353"/>
              <a:gd name="connsiteY3" fmla="*/ 146507 h 1290573"/>
              <a:gd name="connsiteX4" fmla="*/ 397967 w 954353"/>
              <a:gd name="connsiteY4" fmla="*/ 126997 h 1290573"/>
              <a:gd name="connsiteX5" fmla="*/ 420640 w 954353"/>
              <a:gd name="connsiteY5" fmla="*/ 112278 h 1290573"/>
              <a:gd name="connsiteX6" fmla="*/ 416628 w 954353"/>
              <a:gd name="connsiteY6" fmla="*/ 85943 h 1290573"/>
              <a:gd name="connsiteX7" fmla="*/ 437755 w 954353"/>
              <a:gd name="connsiteY7" fmla="*/ 65824 h 1290573"/>
              <a:gd name="connsiteX8" fmla="*/ 446486 w 954353"/>
              <a:gd name="connsiteY8" fmla="*/ 33691 h 1290573"/>
              <a:gd name="connsiteX9" fmla="*/ 484208 w 954353"/>
              <a:gd name="connsiteY9" fmla="*/ 70714 h 1290573"/>
              <a:gd name="connsiteX10" fmla="*/ 461415 w 954353"/>
              <a:gd name="connsiteY10" fmla="*/ 112068 h 1290573"/>
              <a:gd name="connsiteX11" fmla="*/ 491273 w 954353"/>
              <a:gd name="connsiteY11" fmla="*/ 119533 h 1290573"/>
              <a:gd name="connsiteX12" fmla="*/ 532328 w 954353"/>
              <a:gd name="connsiteY12" fmla="*/ 156855 h 1290573"/>
              <a:gd name="connsiteX13" fmla="*/ 577115 w 954353"/>
              <a:gd name="connsiteY13" fmla="*/ 145658 h 1290573"/>
              <a:gd name="connsiteX14" fmla="*/ 603241 w 954353"/>
              <a:gd name="connsiteY14" fmla="*/ 175516 h 1290573"/>
              <a:gd name="connsiteX15" fmla="*/ 629366 w 954353"/>
              <a:gd name="connsiteY15" fmla="*/ 160587 h 1290573"/>
              <a:gd name="connsiteX16" fmla="*/ 651760 w 954353"/>
              <a:gd name="connsiteY16" fmla="*/ 179249 h 1290573"/>
              <a:gd name="connsiteX17" fmla="*/ 704251 w 954353"/>
              <a:gd name="connsiteY17" fmla="*/ 207630 h 1290573"/>
              <a:gd name="connsiteX18" fmla="*/ 759995 w 954353"/>
              <a:gd name="connsiteY18" fmla="*/ 197910 h 1290573"/>
              <a:gd name="connsiteX19" fmla="*/ 763727 w 954353"/>
              <a:gd name="connsiteY19" fmla="*/ 220303 h 1290573"/>
              <a:gd name="connsiteX20" fmla="*/ 760484 w 954353"/>
              <a:gd name="connsiteY20" fmla="*/ 261418 h 1290573"/>
              <a:gd name="connsiteX21" fmla="*/ 716475 w 954353"/>
              <a:gd name="connsiteY21" fmla="*/ 278532 h 1290573"/>
              <a:gd name="connsiteX22" fmla="*/ 704011 w 954353"/>
              <a:gd name="connsiteY22" fmla="*/ 294948 h 1290573"/>
              <a:gd name="connsiteX23" fmla="*/ 704011 w 954353"/>
              <a:gd name="connsiteY23" fmla="*/ 294948 h 1290573"/>
              <a:gd name="connsiteX24" fmla="*/ 718940 w 954353"/>
              <a:gd name="connsiteY24" fmla="*/ 317342 h 1290573"/>
              <a:gd name="connsiteX25" fmla="*/ 759995 w 954353"/>
              <a:gd name="connsiteY25" fmla="*/ 354664 h 1290573"/>
              <a:gd name="connsiteX26" fmla="*/ 737602 w 954353"/>
              <a:gd name="connsiteY26" fmla="*/ 373325 h 1290573"/>
              <a:gd name="connsiteX27" fmla="*/ 767459 w 954353"/>
              <a:gd name="connsiteY27" fmla="*/ 418112 h 1290573"/>
              <a:gd name="connsiteX28" fmla="*/ 793585 w 954353"/>
              <a:gd name="connsiteY28" fmla="*/ 403183 h 1290573"/>
              <a:gd name="connsiteX29" fmla="*/ 843611 w 954353"/>
              <a:gd name="connsiteY29" fmla="*/ 452122 h 1290573"/>
              <a:gd name="connsiteX30" fmla="*/ 857033 w 954353"/>
              <a:gd name="connsiteY30" fmla="*/ 518883 h 1290573"/>
              <a:gd name="connsiteX31" fmla="*/ 833832 w 954353"/>
              <a:gd name="connsiteY31" fmla="*/ 552363 h 1290573"/>
              <a:gd name="connsiteX32" fmla="*/ 774924 w 954353"/>
              <a:gd name="connsiteY32" fmla="*/ 552473 h 1290573"/>
              <a:gd name="connsiteX33" fmla="*/ 752531 w 954353"/>
              <a:gd name="connsiteY33" fmla="*/ 571134 h 1290573"/>
              <a:gd name="connsiteX34" fmla="*/ 782388 w 954353"/>
              <a:gd name="connsiteY34" fmla="*/ 615921 h 1290573"/>
              <a:gd name="connsiteX35" fmla="*/ 797317 w 954353"/>
              <a:gd name="connsiteY35" fmla="*/ 668173 h 1290573"/>
              <a:gd name="connsiteX36" fmla="*/ 812246 w 954353"/>
              <a:gd name="connsiteY36" fmla="*/ 686834 h 1290573"/>
              <a:gd name="connsiteX37" fmla="*/ 748259 w 954353"/>
              <a:gd name="connsiteY37" fmla="*/ 691724 h 1290573"/>
              <a:gd name="connsiteX38" fmla="*/ 718940 w 954353"/>
              <a:gd name="connsiteY38" fmla="*/ 735353 h 1290573"/>
              <a:gd name="connsiteX39" fmla="*/ 714031 w 954353"/>
              <a:gd name="connsiteY39" fmla="*/ 835974 h 1290573"/>
              <a:gd name="connsiteX40" fmla="*/ 681618 w 954353"/>
              <a:gd name="connsiteY40" fmla="*/ 936894 h 1290573"/>
              <a:gd name="connsiteX41" fmla="*/ 718920 w 954353"/>
              <a:gd name="connsiteY41" fmla="*/ 941106 h 1290573"/>
              <a:gd name="connsiteX42" fmla="*/ 748798 w 954353"/>
              <a:gd name="connsiteY42" fmla="*/ 966752 h 1290573"/>
              <a:gd name="connsiteX43" fmla="*/ 787378 w 954353"/>
              <a:gd name="connsiteY43" fmla="*/ 963110 h 1290573"/>
              <a:gd name="connsiteX44" fmla="*/ 794713 w 954353"/>
              <a:gd name="connsiteY44" fmla="*/ 985114 h 1290573"/>
              <a:gd name="connsiteX45" fmla="*/ 828942 w 954353"/>
              <a:gd name="connsiteY45" fmla="*/ 1012008 h 1290573"/>
              <a:gd name="connsiteX46" fmla="*/ 886891 w 954353"/>
              <a:gd name="connsiteY46" fmla="*/ 1030201 h 1290573"/>
              <a:gd name="connsiteX47" fmla="*/ 954072 w 954353"/>
              <a:gd name="connsiteY47" fmla="*/ 1045130 h 1290573"/>
              <a:gd name="connsiteX48" fmla="*/ 909624 w 954353"/>
              <a:gd name="connsiteY48" fmla="*/ 1065797 h 1290573"/>
              <a:gd name="connsiteX49" fmla="*/ 877840 w 954353"/>
              <a:gd name="connsiteY49" fmla="*/ 1097581 h 1290573"/>
              <a:gd name="connsiteX50" fmla="*/ 816717 w 954353"/>
              <a:gd name="connsiteY50" fmla="*/ 1102470 h 1290573"/>
              <a:gd name="connsiteX51" fmla="*/ 771192 w 954353"/>
              <a:gd name="connsiteY51" fmla="*/ 1119774 h 1290573"/>
              <a:gd name="connsiteX52" fmla="*/ 763727 w 954353"/>
              <a:gd name="connsiteY52" fmla="*/ 1119774 h 1290573"/>
              <a:gd name="connsiteX53" fmla="*/ 762929 w 954353"/>
              <a:gd name="connsiteY53" fmla="*/ 1188043 h 1290573"/>
              <a:gd name="connsiteX54" fmla="*/ 771192 w 954353"/>
              <a:gd name="connsiteY54" fmla="*/ 1213081 h 1290573"/>
              <a:gd name="connsiteX55" fmla="*/ 736035 w 954353"/>
              <a:gd name="connsiteY55" fmla="*/ 1232051 h 1290573"/>
              <a:gd name="connsiteX56" fmla="*/ 666949 w 954353"/>
              <a:gd name="connsiteY56" fmla="*/ 1219387 h 1290573"/>
              <a:gd name="connsiteX57" fmla="*/ 646611 w 954353"/>
              <a:gd name="connsiteY57" fmla="*/ 1272537 h 1290573"/>
              <a:gd name="connsiteX58" fmla="*/ 622929 w 954353"/>
              <a:gd name="connsiteY58" fmla="*/ 1290300 h 1290573"/>
              <a:gd name="connsiteX59" fmla="*/ 613789 w 954353"/>
              <a:gd name="connsiteY59" fmla="*/ 1261390 h 1290573"/>
              <a:gd name="connsiteX60" fmla="*/ 560769 w 954353"/>
              <a:gd name="connsiteY60" fmla="*/ 1202143 h 1290573"/>
              <a:gd name="connsiteX61" fmla="*/ 472742 w 954353"/>
              <a:gd name="connsiteY61" fmla="*/ 1153625 h 1290573"/>
              <a:gd name="connsiteX62" fmla="*/ 434512 w 954353"/>
              <a:gd name="connsiteY62" fmla="*/ 1158125 h 1290573"/>
              <a:gd name="connsiteX63" fmla="*/ 410862 w 954353"/>
              <a:gd name="connsiteY63" fmla="*/ 1126920 h 1290573"/>
              <a:gd name="connsiteX64" fmla="*/ 376632 w 954353"/>
              <a:gd name="connsiteY64" fmla="*/ 1087801 h 1290573"/>
              <a:gd name="connsiteX65" fmla="*/ 359747 w 954353"/>
              <a:gd name="connsiteY65" fmla="*/ 1077173 h 1290573"/>
              <a:gd name="connsiteX66" fmla="*/ 317954 w 954353"/>
              <a:gd name="connsiteY66" fmla="*/ 1036458 h 1290573"/>
              <a:gd name="connsiteX67" fmla="*/ 249496 w 954353"/>
              <a:gd name="connsiteY67" fmla="*/ 945996 h 1290573"/>
              <a:gd name="connsiteX68" fmla="*/ 205817 w 954353"/>
              <a:gd name="connsiteY68" fmla="*/ 886061 h 1290573"/>
              <a:gd name="connsiteX69" fmla="*/ 171258 w 954353"/>
              <a:gd name="connsiteY69" fmla="*/ 848199 h 1290573"/>
              <a:gd name="connsiteX70" fmla="*/ 154144 w 954353"/>
              <a:gd name="connsiteY70" fmla="*/ 769961 h 1290573"/>
              <a:gd name="connsiteX71" fmla="*/ 170300 w 954353"/>
              <a:gd name="connsiteY71" fmla="*/ 709227 h 1290573"/>
              <a:gd name="connsiteX72" fmla="*/ 128088 w 954353"/>
              <a:gd name="connsiteY72" fmla="*/ 675508 h 1290573"/>
              <a:gd name="connsiteX73" fmla="*/ 80796 w 954353"/>
              <a:gd name="connsiteY73" fmla="*/ 647715 h 1290573"/>
              <a:gd name="connsiteX74" fmla="*/ 117470 w 954353"/>
              <a:gd name="connsiteY74" fmla="*/ 574368 h 1290573"/>
              <a:gd name="connsiteX75" fmla="*/ 85686 w 954353"/>
              <a:gd name="connsiteY75" fmla="*/ 559698 h 1290573"/>
              <a:gd name="connsiteX76" fmla="*/ 95466 w 954353"/>
              <a:gd name="connsiteY76" fmla="*/ 532804 h 1290573"/>
              <a:gd name="connsiteX77" fmla="*/ 154144 w 954353"/>
              <a:gd name="connsiteY77" fmla="*/ 505910 h 1290573"/>
              <a:gd name="connsiteX78" fmla="*/ 170300 w 954353"/>
              <a:gd name="connsiteY78" fmla="*/ 526347 h 1290573"/>
              <a:gd name="connsiteX79" fmla="*/ 201446 w 954353"/>
              <a:gd name="connsiteY79" fmla="*/ 457880 h 1290573"/>
              <a:gd name="connsiteX80" fmla="*/ 211355 w 954353"/>
              <a:gd name="connsiteY80" fmla="*/ 365861 h 1290573"/>
              <a:gd name="connsiteX81" fmla="*/ 159034 w 954353"/>
              <a:gd name="connsiteY81" fmla="*/ 327431 h 1290573"/>
              <a:gd name="connsiteX82" fmla="*/ 95655 w 954353"/>
              <a:gd name="connsiteY82" fmla="*/ 324806 h 1290573"/>
              <a:gd name="connsiteX83" fmla="*/ 6082 w 954353"/>
              <a:gd name="connsiteY83" fmla="*/ 197910 h 1290573"/>
              <a:gd name="connsiteX84" fmla="*/ 21011 w 954353"/>
              <a:gd name="connsiteY84" fmla="*/ 37423 h 1290573"/>
              <a:gd name="connsiteX85" fmla="*/ 125513 w 954353"/>
              <a:gd name="connsiteY85" fmla="*/ 101 h 1290573"/>
              <a:gd name="connsiteX86" fmla="*/ 139474 w 954353"/>
              <a:gd name="connsiteY86" fmla="*/ 29151 h 1290573"/>
              <a:gd name="connsiteX87" fmla="*/ 185229 w 954353"/>
              <a:gd name="connsiteY87" fmla="*/ 104604 h 1290573"/>
              <a:gd name="connsiteX0" fmla="*/ 185229 w 954353"/>
              <a:gd name="connsiteY0" fmla="*/ 104604 h 1290573"/>
              <a:gd name="connsiteX1" fmla="*/ 323322 w 954353"/>
              <a:gd name="connsiteY1" fmla="*/ 149391 h 1290573"/>
              <a:gd name="connsiteX2" fmla="*/ 360645 w 954353"/>
              <a:gd name="connsiteY2" fmla="*/ 134462 h 1290573"/>
              <a:gd name="connsiteX3" fmla="*/ 374187 w 954353"/>
              <a:gd name="connsiteY3" fmla="*/ 146507 h 1290573"/>
              <a:gd name="connsiteX4" fmla="*/ 397967 w 954353"/>
              <a:gd name="connsiteY4" fmla="*/ 126997 h 1290573"/>
              <a:gd name="connsiteX5" fmla="*/ 420640 w 954353"/>
              <a:gd name="connsiteY5" fmla="*/ 112278 h 1290573"/>
              <a:gd name="connsiteX6" fmla="*/ 416628 w 954353"/>
              <a:gd name="connsiteY6" fmla="*/ 85943 h 1290573"/>
              <a:gd name="connsiteX7" fmla="*/ 437755 w 954353"/>
              <a:gd name="connsiteY7" fmla="*/ 65824 h 1290573"/>
              <a:gd name="connsiteX8" fmla="*/ 446486 w 954353"/>
              <a:gd name="connsiteY8" fmla="*/ 33691 h 1290573"/>
              <a:gd name="connsiteX9" fmla="*/ 484208 w 954353"/>
              <a:gd name="connsiteY9" fmla="*/ 70714 h 1290573"/>
              <a:gd name="connsiteX10" fmla="*/ 461415 w 954353"/>
              <a:gd name="connsiteY10" fmla="*/ 112068 h 1290573"/>
              <a:gd name="connsiteX11" fmla="*/ 491273 w 954353"/>
              <a:gd name="connsiteY11" fmla="*/ 119533 h 1290573"/>
              <a:gd name="connsiteX12" fmla="*/ 532328 w 954353"/>
              <a:gd name="connsiteY12" fmla="*/ 156855 h 1290573"/>
              <a:gd name="connsiteX13" fmla="*/ 577115 w 954353"/>
              <a:gd name="connsiteY13" fmla="*/ 145658 h 1290573"/>
              <a:gd name="connsiteX14" fmla="*/ 603241 w 954353"/>
              <a:gd name="connsiteY14" fmla="*/ 175516 h 1290573"/>
              <a:gd name="connsiteX15" fmla="*/ 629366 w 954353"/>
              <a:gd name="connsiteY15" fmla="*/ 160587 h 1290573"/>
              <a:gd name="connsiteX16" fmla="*/ 651760 w 954353"/>
              <a:gd name="connsiteY16" fmla="*/ 179249 h 1290573"/>
              <a:gd name="connsiteX17" fmla="*/ 704251 w 954353"/>
              <a:gd name="connsiteY17" fmla="*/ 207630 h 1290573"/>
              <a:gd name="connsiteX18" fmla="*/ 759995 w 954353"/>
              <a:gd name="connsiteY18" fmla="*/ 197910 h 1290573"/>
              <a:gd name="connsiteX19" fmla="*/ 763727 w 954353"/>
              <a:gd name="connsiteY19" fmla="*/ 220303 h 1290573"/>
              <a:gd name="connsiteX20" fmla="*/ 760484 w 954353"/>
              <a:gd name="connsiteY20" fmla="*/ 261418 h 1290573"/>
              <a:gd name="connsiteX21" fmla="*/ 716475 w 954353"/>
              <a:gd name="connsiteY21" fmla="*/ 278532 h 1290573"/>
              <a:gd name="connsiteX22" fmla="*/ 704011 w 954353"/>
              <a:gd name="connsiteY22" fmla="*/ 294948 h 1290573"/>
              <a:gd name="connsiteX23" fmla="*/ 704011 w 954353"/>
              <a:gd name="connsiteY23" fmla="*/ 294948 h 1290573"/>
              <a:gd name="connsiteX24" fmla="*/ 718940 w 954353"/>
              <a:gd name="connsiteY24" fmla="*/ 317342 h 1290573"/>
              <a:gd name="connsiteX25" fmla="*/ 759995 w 954353"/>
              <a:gd name="connsiteY25" fmla="*/ 354664 h 1290573"/>
              <a:gd name="connsiteX26" fmla="*/ 737602 w 954353"/>
              <a:gd name="connsiteY26" fmla="*/ 373325 h 1290573"/>
              <a:gd name="connsiteX27" fmla="*/ 767459 w 954353"/>
              <a:gd name="connsiteY27" fmla="*/ 418112 h 1290573"/>
              <a:gd name="connsiteX28" fmla="*/ 793585 w 954353"/>
              <a:gd name="connsiteY28" fmla="*/ 403183 h 1290573"/>
              <a:gd name="connsiteX29" fmla="*/ 843611 w 954353"/>
              <a:gd name="connsiteY29" fmla="*/ 452122 h 1290573"/>
              <a:gd name="connsiteX30" fmla="*/ 857033 w 954353"/>
              <a:gd name="connsiteY30" fmla="*/ 518883 h 1290573"/>
              <a:gd name="connsiteX31" fmla="*/ 833832 w 954353"/>
              <a:gd name="connsiteY31" fmla="*/ 552363 h 1290573"/>
              <a:gd name="connsiteX32" fmla="*/ 774924 w 954353"/>
              <a:gd name="connsiteY32" fmla="*/ 552473 h 1290573"/>
              <a:gd name="connsiteX33" fmla="*/ 752531 w 954353"/>
              <a:gd name="connsiteY33" fmla="*/ 571134 h 1290573"/>
              <a:gd name="connsiteX34" fmla="*/ 782388 w 954353"/>
              <a:gd name="connsiteY34" fmla="*/ 615921 h 1290573"/>
              <a:gd name="connsiteX35" fmla="*/ 797317 w 954353"/>
              <a:gd name="connsiteY35" fmla="*/ 668173 h 1290573"/>
              <a:gd name="connsiteX36" fmla="*/ 812246 w 954353"/>
              <a:gd name="connsiteY36" fmla="*/ 686834 h 1290573"/>
              <a:gd name="connsiteX37" fmla="*/ 748259 w 954353"/>
              <a:gd name="connsiteY37" fmla="*/ 691724 h 1290573"/>
              <a:gd name="connsiteX38" fmla="*/ 718940 w 954353"/>
              <a:gd name="connsiteY38" fmla="*/ 735353 h 1290573"/>
              <a:gd name="connsiteX39" fmla="*/ 714031 w 954353"/>
              <a:gd name="connsiteY39" fmla="*/ 835974 h 1290573"/>
              <a:gd name="connsiteX40" fmla="*/ 681618 w 954353"/>
              <a:gd name="connsiteY40" fmla="*/ 936894 h 1290573"/>
              <a:gd name="connsiteX41" fmla="*/ 718920 w 954353"/>
              <a:gd name="connsiteY41" fmla="*/ 941106 h 1290573"/>
              <a:gd name="connsiteX42" fmla="*/ 748798 w 954353"/>
              <a:gd name="connsiteY42" fmla="*/ 966752 h 1290573"/>
              <a:gd name="connsiteX43" fmla="*/ 787378 w 954353"/>
              <a:gd name="connsiteY43" fmla="*/ 963110 h 1290573"/>
              <a:gd name="connsiteX44" fmla="*/ 794713 w 954353"/>
              <a:gd name="connsiteY44" fmla="*/ 985114 h 1290573"/>
              <a:gd name="connsiteX45" fmla="*/ 828942 w 954353"/>
              <a:gd name="connsiteY45" fmla="*/ 1012008 h 1290573"/>
              <a:gd name="connsiteX46" fmla="*/ 886891 w 954353"/>
              <a:gd name="connsiteY46" fmla="*/ 1030201 h 1290573"/>
              <a:gd name="connsiteX47" fmla="*/ 954072 w 954353"/>
              <a:gd name="connsiteY47" fmla="*/ 1045130 h 1290573"/>
              <a:gd name="connsiteX48" fmla="*/ 909624 w 954353"/>
              <a:gd name="connsiteY48" fmla="*/ 1065797 h 1290573"/>
              <a:gd name="connsiteX49" fmla="*/ 877840 w 954353"/>
              <a:gd name="connsiteY49" fmla="*/ 1097581 h 1290573"/>
              <a:gd name="connsiteX50" fmla="*/ 816717 w 954353"/>
              <a:gd name="connsiteY50" fmla="*/ 1102470 h 1290573"/>
              <a:gd name="connsiteX51" fmla="*/ 771192 w 954353"/>
              <a:gd name="connsiteY51" fmla="*/ 1119774 h 1290573"/>
              <a:gd name="connsiteX52" fmla="*/ 763727 w 954353"/>
              <a:gd name="connsiteY52" fmla="*/ 1119774 h 1290573"/>
              <a:gd name="connsiteX53" fmla="*/ 762929 w 954353"/>
              <a:gd name="connsiteY53" fmla="*/ 1188043 h 1290573"/>
              <a:gd name="connsiteX54" fmla="*/ 771192 w 954353"/>
              <a:gd name="connsiteY54" fmla="*/ 1213081 h 1290573"/>
              <a:gd name="connsiteX55" fmla="*/ 736035 w 954353"/>
              <a:gd name="connsiteY55" fmla="*/ 1232051 h 1290573"/>
              <a:gd name="connsiteX56" fmla="*/ 666949 w 954353"/>
              <a:gd name="connsiteY56" fmla="*/ 1219387 h 1290573"/>
              <a:gd name="connsiteX57" fmla="*/ 646611 w 954353"/>
              <a:gd name="connsiteY57" fmla="*/ 1272537 h 1290573"/>
              <a:gd name="connsiteX58" fmla="*/ 622929 w 954353"/>
              <a:gd name="connsiteY58" fmla="*/ 1290300 h 1290573"/>
              <a:gd name="connsiteX59" fmla="*/ 613789 w 954353"/>
              <a:gd name="connsiteY59" fmla="*/ 1261390 h 1290573"/>
              <a:gd name="connsiteX60" fmla="*/ 560769 w 954353"/>
              <a:gd name="connsiteY60" fmla="*/ 1202143 h 1290573"/>
              <a:gd name="connsiteX61" fmla="*/ 472742 w 954353"/>
              <a:gd name="connsiteY61" fmla="*/ 1153625 h 1290573"/>
              <a:gd name="connsiteX62" fmla="*/ 434512 w 954353"/>
              <a:gd name="connsiteY62" fmla="*/ 1158125 h 1290573"/>
              <a:gd name="connsiteX63" fmla="*/ 410862 w 954353"/>
              <a:gd name="connsiteY63" fmla="*/ 1126920 h 1290573"/>
              <a:gd name="connsiteX64" fmla="*/ 376632 w 954353"/>
              <a:gd name="connsiteY64" fmla="*/ 1087801 h 1290573"/>
              <a:gd name="connsiteX65" fmla="*/ 359747 w 954353"/>
              <a:gd name="connsiteY65" fmla="*/ 1077173 h 1290573"/>
              <a:gd name="connsiteX66" fmla="*/ 317954 w 954353"/>
              <a:gd name="connsiteY66" fmla="*/ 1036458 h 1290573"/>
              <a:gd name="connsiteX67" fmla="*/ 249496 w 954353"/>
              <a:gd name="connsiteY67" fmla="*/ 945996 h 1290573"/>
              <a:gd name="connsiteX68" fmla="*/ 205817 w 954353"/>
              <a:gd name="connsiteY68" fmla="*/ 886061 h 1290573"/>
              <a:gd name="connsiteX69" fmla="*/ 171258 w 954353"/>
              <a:gd name="connsiteY69" fmla="*/ 848199 h 1290573"/>
              <a:gd name="connsiteX70" fmla="*/ 154144 w 954353"/>
              <a:gd name="connsiteY70" fmla="*/ 769961 h 1290573"/>
              <a:gd name="connsiteX71" fmla="*/ 170300 w 954353"/>
              <a:gd name="connsiteY71" fmla="*/ 709227 h 1290573"/>
              <a:gd name="connsiteX72" fmla="*/ 128088 w 954353"/>
              <a:gd name="connsiteY72" fmla="*/ 675508 h 1290573"/>
              <a:gd name="connsiteX73" fmla="*/ 80796 w 954353"/>
              <a:gd name="connsiteY73" fmla="*/ 647715 h 1290573"/>
              <a:gd name="connsiteX74" fmla="*/ 117470 w 954353"/>
              <a:gd name="connsiteY74" fmla="*/ 574368 h 1290573"/>
              <a:gd name="connsiteX75" fmla="*/ 85686 w 954353"/>
              <a:gd name="connsiteY75" fmla="*/ 559698 h 1290573"/>
              <a:gd name="connsiteX76" fmla="*/ 95466 w 954353"/>
              <a:gd name="connsiteY76" fmla="*/ 532804 h 1290573"/>
              <a:gd name="connsiteX77" fmla="*/ 154144 w 954353"/>
              <a:gd name="connsiteY77" fmla="*/ 505910 h 1290573"/>
              <a:gd name="connsiteX78" fmla="*/ 170300 w 954353"/>
              <a:gd name="connsiteY78" fmla="*/ 526347 h 1290573"/>
              <a:gd name="connsiteX79" fmla="*/ 201446 w 954353"/>
              <a:gd name="connsiteY79" fmla="*/ 457880 h 1290573"/>
              <a:gd name="connsiteX80" fmla="*/ 211355 w 954353"/>
              <a:gd name="connsiteY80" fmla="*/ 365861 h 1290573"/>
              <a:gd name="connsiteX81" fmla="*/ 190818 w 954353"/>
              <a:gd name="connsiteY81" fmla="*/ 354325 h 1290573"/>
              <a:gd name="connsiteX82" fmla="*/ 159034 w 954353"/>
              <a:gd name="connsiteY82" fmla="*/ 327431 h 1290573"/>
              <a:gd name="connsiteX83" fmla="*/ 95655 w 954353"/>
              <a:gd name="connsiteY83" fmla="*/ 324806 h 1290573"/>
              <a:gd name="connsiteX84" fmla="*/ 6082 w 954353"/>
              <a:gd name="connsiteY84" fmla="*/ 197910 h 1290573"/>
              <a:gd name="connsiteX85" fmla="*/ 21011 w 954353"/>
              <a:gd name="connsiteY85" fmla="*/ 37423 h 1290573"/>
              <a:gd name="connsiteX86" fmla="*/ 125513 w 954353"/>
              <a:gd name="connsiteY86" fmla="*/ 101 h 1290573"/>
              <a:gd name="connsiteX87" fmla="*/ 139474 w 954353"/>
              <a:gd name="connsiteY87" fmla="*/ 29151 h 1290573"/>
              <a:gd name="connsiteX88" fmla="*/ 185229 w 954353"/>
              <a:gd name="connsiteY88" fmla="*/ 104604 h 1290573"/>
              <a:gd name="connsiteX0" fmla="*/ 185229 w 954353"/>
              <a:gd name="connsiteY0" fmla="*/ 104604 h 1290573"/>
              <a:gd name="connsiteX1" fmla="*/ 323322 w 954353"/>
              <a:gd name="connsiteY1" fmla="*/ 149391 h 1290573"/>
              <a:gd name="connsiteX2" fmla="*/ 360645 w 954353"/>
              <a:gd name="connsiteY2" fmla="*/ 134462 h 1290573"/>
              <a:gd name="connsiteX3" fmla="*/ 374187 w 954353"/>
              <a:gd name="connsiteY3" fmla="*/ 146507 h 1290573"/>
              <a:gd name="connsiteX4" fmla="*/ 397967 w 954353"/>
              <a:gd name="connsiteY4" fmla="*/ 126997 h 1290573"/>
              <a:gd name="connsiteX5" fmla="*/ 420640 w 954353"/>
              <a:gd name="connsiteY5" fmla="*/ 112278 h 1290573"/>
              <a:gd name="connsiteX6" fmla="*/ 416628 w 954353"/>
              <a:gd name="connsiteY6" fmla="*/ 85943 h 1290573"/>
              <a:gd name="connsiteX7" fmla="*/ 437755 w 954353"/>
              <a:gd name="connsiteY7" fmla="*/ 65824 h 1290573"/>
              <a:gd name="connsiteX8" fmla="*/ 446486 w 954353"/>
              <a:gd name="connsiteY8" fmla="*/ 33691 h 1290573"/>
              <a:gd name="connsiteX9" fmla="*/ 484208 w 954353"/>
              <a:gd name="connsiteY9" fmla="*/ 70714 h 1290573"/>
              <a:gd name="connsiteX10" fmla="*/ 461415 w 954353"/>
              <a:gd name="connsiteY10" fmla="*/ 112068 h 1290573"/>
              <a:gd name="connsiteX11" fmla="*/ 491273 w 954353"/>
              <a:gd name="connsiteY11" fmla="*/ 119533 h 1290573"/>
              <a:gd name="connsiteX12" fmla="*/ 532328 w 954353"/>
              <a:gd name="connsiteY12" fmla="*/ 156855 h 1290573"/>
              <a:gd name="connsiteX13" fmla="*/ 577115 w 954353"/>
              <a:gd name="connsiteY13" fmla="*/ 145658 h 1290573"/>
              <a:gd name="connsiteX14" fmla="*/ 603241 w 954353"/>
              <a:gd name="connsiteY14" fmla="*/ 175516 h 1290573"/>
              <a:gd name="connsiteX15" fmla="*/ 629366 w 954353"/>
              <a:gd name="connsiteY15" fmla="*/ 160587 h 1290573"/>
              <a:gd name="connsiteX16" fmla="*/ 651760 w 954353"/>
              <a:gd name="connsiteY16" fmla="*/ 179249 h 1290573"/>
              <a:gd name="connsiteX17" fmla="*/ 704251 w 954353"/>
              <a:gd name="connsiteY17" fmla="*/ 207630 h 1290573"/>
              <a:gd name="connsiteX18" fmla="*/ 759995 w 954353"/>
              <a:gd name="connsiteY18" fmla="*/ 197910 h 1290573"/>
              <a:gd name="connsiteX19" fmla="*/ 763727 w 954353"/>
              <a:gd name="connsiteY19" fmla="*/ 220303 h 1290573"/>
              <a:gd name="connsiteX20" fmla="*/ 760484 w 954353"/>
              <a:gd name="connsiteY20" fmla="*/ 261418 h 1290573"/>
              <a:gd name="connsiteX21" fmla="*/ 716475 w 954353"/>
              <a:gd name="connsiteY21" fmla="*/ 278532 h 1290573"/>
              <a:gd name="connsiteX22" fmla="*/ 704011 w 954353"/>
              <a:gd name="connsiteY22" fmla="*/ 294948 h 1290573"/>
              <a:gd name="connsiteX23" fmla="*/ 704011 w 954353"/>
              <a:gd name="connsiteY23" fmla="*/ 294948 h 1290573"/>
              <a:gd name="connsiteX24" fmla="*/ 718940 w 954353"/>
              <a:gd name="connsiteY24" fmla="*/ 317342 h 1290573"/>
              <a:gd name="connsiteX25" fmla="*/ 759995 w 954353"/>
              <a:gd name="connsiteY25" fmla="*/ 354664 h 1290573"/>
              <a:gd name="connsiteX26" fmla="*/ 737602 w 954353"/>
              <a:gd name="connsiteY26" fmla="*/ 373325 h 1290573"/>
              <a:gd name="connsiteX27" fmla="*/ 767459 w 954353"/>
              <a:gd name="connsiteY27" fmla="*/ 418112 h 1290573"/>
              <a:gd name="connsiteX28" fmla="*/ 793585 w 954353"/>
              <a:gd name="connsiteY28" fmla="*/ 403183 h 1290573"/>
              <a:gd name="connsiteX29" fmla="*/ 843611 w 954353"/>
              <a:gd name="connsiteY29" fmla="*/ 452122 h 1290573"/>
              <a:gd name="connsiteX30" fmla="*/ 857033 w 954353"/>
              <a:gd name="connsiteY30" fmla="*/ 518883 h 1290573"/>
              <a:gd name="connsiteX31" fmla="*/ 833832 w 954353"/>
              <a:gd name="connsiteY31" fmla="*/ 552363 h 1290573"/>
              <a:gd name="connsiteX32" fmla="*/ 774924 w 954353"/>
              <a:gd name="connsiteY32" fmla="*/ 552473 h 1290573"/>
              <a:gd name="connsiteX33" fmla="*/ 752531 w 954353"/>
              <a:gd name="connsiteY33" fmla="*/ 571134 h 1290573"/>
              <a:gd name="connsiteX34" fmla="*/ 782388 w 954353"/>
              <a:gd name="connsiteY34" fmla="*/ 615921 h 1290573"/>
              <a:gd name="connsiteX35" fmla="*/ 797317 w 954353"/>
              <a:gd name="connsiteY35" fmla="*/ 668173 h 1290573"/>
              <a:gd name="connsiteX36" fmla="*/ 812246 w 954353"/>
              <a:gd name="connsiteY36" fmla="*/ 686834 h 1290573"/>
              <a:gd name="connsiteX37" fmla="*/ 748259 w 954353"/>
              <a:gd name="connsiteY37" fmla="*/ 691724 h 1290573"/>
              <a:gd name="connsiteX38" fmla="*/ 718940 w 954353"/>
              <a:gd name="connsiteY38" fmla="*/ 735353 h 1290573"/>
              <a:gd name="connsiteX39" fmla="*/ 714031 w 954353"/>
              <a:gd name="connsiteY39" fmla="*/ 835974 h 1290573"/>
              <a:gd name="connsiteX40" fmla="*/ 681618 w 954353"/>
              <a:gd name="connsiteY40" fmla="*/ 936894 h 1290573"/>
              <a:gd name="connsiteX41" fmla="*/ 718920 w 954353"/>
              <a:gd name="connsiteY41" fmla="*/ 941106 h 1290573"/>
              <a:gd name="connsiteX42" fmla="*/ 748798 w 954353"/>
              <a:gd name="connsiteY42" fmla="*/ 966752 h 1290573"/>
              <a:gd name="connsiteX43" fmla="*/ 787378 w 954353"/>
              <a:gd name="connsiteY43" fmla="*/ 963110 h 1290573"/>
              <a:gd name="connsiteX44" fmla="*/ 794713 w 954353"/>
              <a:gd name="connsiteY44" fmla="*/ 985114 h 1290573"/>
              <a:gd name="connsiteX45" fmla="*/ 828942 w 954353"/>
              <a:gd name="connsiteY45" fmla="*/ 1012008 h 1290573"/>
              <a:gd name="connsiteX46" fmla="*/ 886891 w 954353"/>
              <a:gd name="connsiteY46" fmla="*/ 1030201 h 1290573"/>
              <a:gd name="connsiteX47" fmla="*/ 954072 w 954353"/>
              <a:gd name="connsiteY47" fmla="*/ 1045130 h 1290573"/>
              <a:gd name="connsiteX48" fmla="*/ 909624 w 954353"/>
              <a:gd name="connsiteY48" fmla="*/ 1065797 h 1290573"/>
              <a:gd name="connsiteX49" fmla="*/ 877840 w 954353"/>
              <a:gd name="connsiteY49" fmla="*/ 1097581 h 1290573"/>
              <a:gd name="connsiteX50" fmla="*/ 816717 w 954353"/>
              <a:gd name="connsiteY50" fmla="*/ 1102470 h 1290573"/>
              <a:gd name="connsiteX51" fmla="*/ 771192 w 954353"/>
              <a:gd name="connsiteY51" fmla="*/ 1119774 h 1290573"/>
              <a:gd name="connsiteX52" fmla="*/ 763727 w 954353"/>
              <a:gd name="connsiteY52" fmla="*/ 1119774 h 1290573"/>
              <a:gd name="connsiteX53" fmla="*/ 762929 w 954353"/>
              <a:gd name="connsiteY53" fmla="*/ 1188043 h 1290573"/>
              <a:gd name="connsiteX54" fmla="*/ 771192 w 954353"/>
              <a:gd name="connsiteY54" fmla="*/ 1213081 h 1290573"/>
              <a:gd name="connsiteX55" fmla="*/ 736035 w 954353"/>
              <a:gd name="connsiteY55" fmla="*/ 1232051 h 1290573"/>
              <a:gd name="connsiteX56" fmla="*/ 666949 w 954353"/>
              <a:gd name="connsiteY56" fmla="*/ 1219387 h 1290573"/>
              <a:gd name="connsiteX57" fmla="*/ 646611 w 954353"/>
              <a:gd name="connsiteY57" fmla="*/ 1272537 h 1290573"/>
              <a:gd name="connsiteX58" fmla="*/ 622929 w 954353"/>
              <a:gd name="connsiteY58" fmla="*/ 1290300 h 1290573"/>
              <a:gd name="connsiteX59" fmla="*/ 613789 w 954353"/>
              <a:gd name="connsiteY59" fmla="*/ 1261390 h 1290573"/>
              <a:gd name="connsiteX60" fmla="*/ 560769 w 954353"/>
              <a:gd name="connsiteY60" fmla="*/ 1202143 h 1290573"/>
              <a:gd name="connsiteX61" fmla="*/ 472742 w 954353"/>
              <a:gd name="connsiteY61" fmla="*/ 1153625 h 1290573"/>
              <a:gd name="connsiteX62" fmla="*/ 434512 w 954353"/>
              <a:gd name="connsiteY62" fmla="*/ 1158125 h 1290573"/>
              <a:gd name="connsiteX63" fmla="*/ 410862 w 954353"/>
              <a:gd name="connsiteY63" fmla="*/ 1126920 h 1290573"/>
              <a:gd name="connsiteX64" fmla="*/ 376632 w 954353"/>
              <a:gd name="connsiteY64" fmla="*/ 1087801 h 1290573"/>
              <a:gd name="connsiteX65" fmla="*/ 359747 w 954353"/>
              <a:gd name="connsiteY65" fmla="*/ 1077173 h 1290573"/>
              <a:gd name="connsiteX66" fmla="*/ 317954 w 954353"/>
              <a:gd name="connsiteY66" fmla="*/ 1036458 h 1290573"/>
              <a:gd name="connsiteX67" fmla="*/ 249496 w 954353"/>
              <a:gd name="connsiteY67" fmla="*/ 945996 h 1290573"/>
              <a:gd name="connsiteX68" fmla="*/ 205817 w 954353"/>
              <a:gd name="connsiteY68" fmla="*/ 886061 h 1290573"/>
              <a:gd name="connsiteX69" fmla="*/ 171258 w 954353"/>
              <a:gd name="connsiteY69" fmla="*/ 848199 h 1290573"/>
              <a:gd name="connsiteX70" fmla="*/ 154144 w 954353"/>
              <a:gd name="connsiteY70" fmla="*/ 769961 h 1290573"/>
              <a:gd name="connsiteX71" fmla="*/ 170300 w 954353"/>
              <a:gd name="connsiteY71" fmla="*/ 709227 h 1290573"/>
              <a:gd name="connsiteX72" fmla="*/ 128088 w 954353"/>
              <a:gd name="connsiteY72" fmla="*/ 675508 h 1290573"/>
              <a:gd name="connsiteX73" fmla="*/ 80796 w 954353"/>
              <a:gd name="connsiteY73" fmla="*/ 647715 h 1290573"/>
              <a:gd name="connsiteX74" fmla="*/ 117470 w 954353"/>
              <a:gd name="connsiteY74" fmla="*/ 574368 h 1290573"/>
              <a:gd name="connsiteX75" fmla="*/ 85686 w 954353"/>
              <a:gd name="connsiteY75" fmla="*/ 559698 h 1290573"/>
              <a:gd name="connsiteX76" fmla="*/ 95466 w 954353"/>
              <a:gd name="connsiteY76" fmla="*/ 532804 h 1290573"/>
              <a:gd name="connsiteX77" fmla="*/ 154144 w 954353"/>
              <a:gd name="connsiteY77" fmla="*/ 505910 h 1290573"/>
              <a:gd name="connsiteX78" fmla="*/ 170300 w 954353"/>
              <a:gd name="connsiteY78" fmla="*/ 526347 h 1290573"/>
              <a:gd name="connsiteX79" fmla="*/ 201446 w 954353"/>
              <a:gd name="connsiteY79" fmla="*/ 457880 h 1290573"/>
              <a:gd name="connsiteX80" fmla="*/ 200597 w 954353"/>
              <a:gd name="connsiteY80" fmla="*/ 415448 h 1290573"/>
              <a:gd name="connsiteX81" fmla="*/ 211355 w 954353"/>
              <a:gd name="connsiteY81" fmla="*/ 365861 h 1290573"/>
              <a:gd name="connsiteX82" fmla="*/ 190818 w 954353"/>
              <a:gd name="connsiteY82" fmla="*/ 354325 h 1290573"/>
              <a:gd name="connsiteX83" fmla="*/ 159034 w 954353"/>
              <a:gd name="connsiteY83" fmla="*/ 327431 h 1290573"/>
              <a:gd name="connsiteX84" fmla="*/ 95655 w 954353"/>
              <a:gd name="connsiteY84" fmla="*/ 324806 h 1290573"/>
              <a:gd name="connsiteX85" fmla="*/ 6082 w 954353"/>
              <a:gd name="connsiteY85" fmla="*/ 197910 h 1290573"/>
              <a:gd name="connsiteX86" fmla="*/ 21011 w 954353"/>
              <a:gd name="connsiteY86" fmla="*/ 37423 h 1290573"/>
              <a:gd name="connsiteX87" fmla="*/ 125513 w 954353"/>
              <a:gd name="connsiteY87" fmla="*/ 101 h 1290573"/>
              <a:gd name="connsiteX88" fmla="*/ 139474 w 954353"/>
              <a:gd name="connsiteY88" fmla="*/ 29151 h 1290573"/>
              <a:gd name="connsiteX89" fmla="*/ 185229 w 954353"/>
              <a:gd name="connsiteY89" fmla="*/ 104604 h 1290573"/>
              <a:gd name="connsiteX0" fmla="*/ 185229 w 954353"/>
              <a:gd name="connsiteY0" fmla="*/ 104604 h 1290573"/>
              <a:gd name="connsiteX1" fmla="*/ 323322 w 954353"/>
              <a:gd name="connsiteY1" fmla="*/ 149391 h 1290573"/>
              <a:gd name="connsiteX2" fmla="*/ 360645 w 954353"/>
              <a:gd name="connsiteY2" fmla="*/ 134462 h 1290573"/>
              <a:gd name="connsiteX3" fmla="*/ 374187 w 954353"/>
              <a:gd name="connsiteY3" fmla="*/ 146507 h 1290573"/>
              <a:gd name="connsiteX4" fmla="*/ 397967 w 954353"/>
              <a:gd name="connsiteY4" fmla="*/ 126997 h 1290573"/>
              <a:gd name="connsiteX5" fmla="*/ 420640 w 954353"/>
              <a:gd name="connsiteY5" fmla="*/ 112278 h 1290573"/>
              <a:gd name="connsiteX6" fmla="*/ 416628 w 954353"/>
              <a:gd name="connsiteY6" fmla="*/ 85943 h 1290573"/>
              <a:gd name="connsiteX7" fmla="*/ 437755 w 954353"/>
              <a:gd name="connsiteY7" fmla="*/ 65824 h 1290573"/>
              <a:gd name="connsiteX8" fmla="*/ 446486 w 954353"/>
              <a:gd name="connsiteY8" fmla="*/ 33691 h 1290573"/>
              <a:gd name="connsiteX9" fmla="*/ 484208 w 954353"/>
              <a:gd name="connsiteY9" fmla="*/ 70714 h 1290573"/>
              <a:gd name="connsiteX10" fmla="*/ 461415 w 954353"/>
              <a:gd name="connsiteY10" fmla="*/ 112068 h 1290573"/>
              <a:gd name="connsiteX11" fmla="*/ 491273 w 954353"/>
              <a:gd name="connsiteY11" fmla="*/ 119533 h 1290573"/>
              <a:gd name="connsiteX12" fmla="*/ 532328 w 954353"/>
              <a:gd name="connsiteY12" fmla="*/ 156855 h 1290573"/>
              <a:gd name="connsiteX13" fmla="*/ 577115 w 954353"/>
              <a:gd name="connsiteY13" fmla="*/ 145658 h 1290573"/>
              <a:gd name="connsiteX14" fmla="*/ 603241 w 954353"/>
              <a:gd name="connsiteY14" fmla="*/ 175516 h 1290573"/>
              <a:gd name="connsiteX15" fmla="*/ 629366 w 954353"/>
              <a:gd name="connsiteY15" fmla="*/ 160587 h 1290573"/>
              <a:gd name="connsiteX16" fmla="*/ 651760 w 954353"/>
              <a:gd name="connsiteY16" fmla="*/ 179249 h 1290573"/>
              <a:gd name="connsiteX17" fmla="*/ 704251 w 954353"/>
              <a:gd name="connsiteY17" fmla="*/ 207630 h 1290573"/>
              <a:gd name="connsiteX18" fmla="*/ 759995 w 954353"/>
              <a:gd name="connsiteY18" fmla="*/ 197910 h 1290573"/>
              <a:gd name="connsiteX19" fmla="*/ 763727 w 954353"/>
              <a:gd name="connsiteY19" fmla="*/ 220303 h 1290573"/>
              <a:gd name="connsiteX20" fmla="*/ 760484 w 954353"/>
              <a:gd name="connsiteY20" fmla="*/ 261418 h 1290573"/>
              <a:gd name="connsiteX21" fmla="*/ 716475 w 954353"/>
              <a:gd name="connsiteY21" fmla="*/ 278532 h 1290573"/>
              <a:gd name="connsiteX22" fmla="*/ 704011 w 954353"/>
              <a:gd name="connsiteY22" fmla="*/ 294948 h 1290573"/>
              <a:gd name="connsiteX23" fmla="*/ 704011 w 954353"/>
              <a:gd name="connsiteY23" fmla="*/ 294948 h 1290573"/>
              <a:gd name="connsiteX24" fmla="*/ 718940 w 954353"/>
              <a:gd name="connsiteY24" fmla="*/ 317342 h 1290573"/>
              <a:gd name="connsiteX25" fmla="*/ 759995 w 954353"/>
              <a:gd name="connsiteY25" fmla="*/ 354664 h 1290573"/>
              <a:gd name="connsiteX26" fmla="*/ 737602 w 954353"/>
              <a:gd name="connsiteY26" fmla="*/ 373325 h 1290573"/>
              <a:gd name="connsiteX27" fmla="*/ 767459 w 954353"/>
              <a:gd name="connsiteY27" fmla="*/ 418112 h 1290573"/>
              <a:gd name="connsiteX28" fmla="*/ 793585 w 954353"/>
              <a:gd name="connsiteY28" fmla="*/ 403183 h 1290573"/>
              <a:gd name="connsiteX29" fmla="*/ 843611 w 954353"/>
              <a:gd name="connsiteY29" fmla="*/ 452122 h 1290573"/>
              <a:gd name="connsiteX30" fmla="*/ 857033 w 954353"/>
              <a:gd name="connsiteY30" fmla="*/ 518883 h 1290573"/>
              <a:gd name="connsiteX31" fmla="*/ 833832 w 954353"/>
              <a:gd name="connsiteY31" fmla="*/ 552363 h 1290573"/>
              <a:gd name="connsiteX32" fmla="*/ 774924 w 954353"/>
              <a:gd name="connsiteY32" fmla="*/ 552473 h 1290573"/>
              <a:gd name="connsiteX33" fmla="*/ 752531 w 954353"/>
              <a:gd name="connsiteY33" fmla="*/ 571134 h 1290573"/>
              <a:gd name="connsiteX34" fmla="*/ 782388 w 954353"/>
              <a:gd name="connsiteY34" fmla="*/ 615921 h 1290573"/>
              <a:gd name="connsiteX35" fmla="*/ 797317 w 954353"/>
              <a:gd name="connsiteY35" fmla="*/ 668173 h 1290573"/>
              <a:gd name="connsiteX36" fmla="*/ 812246 w 954353"/>
              <a:gd name="connsiteY36" fmla="*/ 686834 h 1290573"/>
              <a:gd name="connsiteX37" fmla="*/ 748259 w 954353"/>
              <a:gd name="connsiteY37" fmla="*/ 691724 h 1290573"/>
              <a:gd name="connsiteX38" fmla="*/ 718940 w 954353"/>
              <a:gd name="connsiteY38" fmla="*/ 735353 h 1290573"/>
              <a:gd name="connsiteX39" fmla="*/ 714031 w 954353"/>
              <a:gd name="connsiteY39" fmla="*/ 835974 h 1290573"/>
              <a:gd name="connsiteX40" fmla="*/ 681618 w 954353"/>
              <a:gd name="connsiteY40" fmla="*/ 936894 h 1290573"/>
              <a:gd name="connsiteX41" fmla="*/ 718920 w 954353"/>
              <a:gd name="connsiteY41" fmla="*/ 941106 h 1290573"/>
              <a:gd name="connsiteX42" fmla="*/ 748798 w 954353"/>
              <a:gd name="connsiteY42" fmla="*/ 966752 h 1290573"/>
              <a:gd name="connsiteX43" fmla="*/ 787378 w 954353"/>
              <a:gd name="connsiteY43" fmla="*/ 963110 h 1290573"/>
              <a:gd name="connsiteX44" fmla="*/ 794713 w 954353"/>
              <a:gd name="connsiteY44" fmla="*/ 985114 h 1290573"/>
              <a:gd name="connsiteX45" fmla="*/ 828942 w 954353"/>
              <a:gd name="connsiteY45" fmla="*/ 1012008 h 1290573"/>
              <a:gd name="connsiteX46" fmla="*/ 886891 w 954353"/>
              <a:gd name="connsiteY46" fmla="*/ 1030201 h 1290573"/>
              <a:gd name="connsiteX47" fmla="*/ 954072 w 954353"/>
              <a:gd name="connsiteY47" fmla="*/ 1045130 h 1290573"/>
              <a:gd name="connsiteX48" fmla="*/ 909624 w 954353"/>
              <a:gd name="connsiteY48" fmla="*/ 1065797 h 1290573"/>
              <a:gd name="connsiteX49" fmla="*/ 877840 w 954353"/>
              <a:gd name="connsiteY49" fmla="*/ 1097581 h 1290573"/>
              <a:gd name="connsiteX50" fmla="*/ 816717 w 954353"/>
              <a:gd name="connsiteY50" fmla="*/ 1102470 h 1290573"/>
              <a:gd name="connsiteX51" fmla="*/ 771192 w 954353"/>
              <a:gd name="connsiteY51" fmla="*/ 1119774 h 1290573"/>
              <a:gd name="connsiteX52" fmla="*/ 763727 w 954353"/>
              <a:gd name="connsiteY52" fmla="*/ 1119774 h 1290573"/>
              <a:gd name="connsiteX53" fmla="*/ 762929 w 954353"/>
              <a:gd name="connsiteY53" fmla="*/ 1188043 h 1290573"/>
              <a:gd name="connsiteX54" fmla="*/ 771192 w 954353"/>
              <a:gd name="connsiteY54" fmla="*/ 1213081 h 1290573"/>
              <a:gd name="connsiteX55" fmla="*/ 736035 w 954353"/>
              <a:gd name="connsiteY55" fmla="*/ 1232051 h 1290573"/>
              <a:gd name="connsiteX56" fmla="*/ 666949 w 954353"/>
              <a:gd name="connsiteY56" fmla="*/ 1219387 h 1290573"/>
              <a:gd name="connsiteX57" fmla="*/ 646611 w 954353"/>
              <a:gd name="connsiteY57" fmla="*/ 1272537 h 1290573"/>
              <a:gd name="connsiteX58" fmla="*/ 622929 w 954353"/>
              <a:gd name="connsiteY58" fmla="*/ 1290300 h 1290573"/>
              <a:gd name="connsiteX59" fmla="*/ 613789 w 954353"/>
              <a:gd name="connsiteY59" fmla="*/ 1261390 h 1290573"/>
              <a:gd name="connsiteX60" fmla="*/ 560769 w 954353"/>
              <a:gd name="connsiteY60" fmla="*/ 1202143 h 1290573"/>
              <a:gd name="connsiteX61" fmla="*/ 472742 w 954353"/>
              <a:gd name="connsiteY61" fmla="*/ 1153625 h 1290573"/>
              <a:gd name="connsiteX62" fmla="*/ 434512 w 954353"/>
              <a:gd name="connsiteY62" fmla="*/ 1158125 h 1290573"/>
              <a:gd name="connsiteX63" fmla="*/ 410862 w 954353"/>
              <a:gd name="connsiteY63" fmla="*/ 1126920 h 1290573"/>
              <a:gd name="connsiteX64" fmla="*/ 376632 w 954353"/>
              <a:gd name="connsiteY64" fmla="*/ 1087801 h 1290573"/>
              <a:gd name="connsiteX65" fmla="*/ 359747 w 954353"/>
              <a:gd name="connsiteY65" fmla="*/ 1077173 h 1290573"/>
              <a:gd name="connsiteX66" fmla="*/ 317954 w 954353"/>
              <a:gd name="connsiteY66" fmla="*/ 1036458 h 1290573"/>
              <a:gd name="connsiteX67" fmla="*/ 249496 w 954353"/>
              <a:gd name="connsiteY67" fmla="*/ 945996 h 1290573"/>
              <a:gd name="connsiteX68" fmla="*/ 205817 w 954353"/>
              <a:gd name="connsiteY68" fmla="*/ 886061 h 1290573"/>
              <a:gd name="connsiteX69" fmla="*/ 171258 w 954353"/>
              <a:gd name="connsiteY69" fmla="*/ 848199 h 1290573"/>
              <a:gd name="connsiteX70" fmla="*/ 154144 w 954353"/>
              <a:gd name="connsiteY70" fmla="*/ 769961 h 1290573"/>
              <a:gd name="connsiteX71" fmla="*/ 170300 w 954353"/>
              <a:gd name="connsiteY71" fmla="*/ 709227 h 1290573"/>
              <a:gd name="connsiteX72" fmla="*/ 128088 w 954353"/>
              <a:gd name="connsiteY72" fmla="*/ 675508 h 1290573"/>
              <a:gd name="connsiteX73" fmla="*/ 80796 w 954353"/>
              <a:gd name="connsiteY73" fmla="*/ 647715 h 1290573"/>
              <a:gd name="connsiteX74" fmla="*/ 117470 w 954353"/>
              <a:gd name="connsiteY74" fmla="*/ 574368 h 1290573"/>
              <a:gd name="connsiteX75" fmla="*/ 85686 w 954353"/>
              <a:gd name="connsiteY75" fmla="*/ 559698 h 1290573"/>
              <a:gd name="connsiteX76" fmla="*/ 95466 w 954353"/>
              <a:gd name="connsiteY76" fmla="*/ 532804 h 1290573"/>
              <a:gd name="connsiteX77" fmla="*/ 154144 w 954353"/>
              <a:gd name="connsiteY77" fmla="*/ 505910 h 1290573"/>
              <a:gd name="connsiteX78" fmla="*/ 170300 w 954353"/>
              <a:gd name="connsiteY78" fmla="*/ 526347 h 1290573"/>
              <a:gd name="connsiteX79" fmla="*/ 188373 w 954353"/>
              <a:gd name="connsiteY79" fmla="*/ 481461 h 1290573"/>
              <a:gd name="connsiteX80" fmla="*/ 201446 w 954353"/>
              <a:gd name="connsiteY80" fmla="*/ 457880 h 1290573"/>
              <a:gd name="connsiteX81" fmla="*/ 200597 w 954353"/>
              <a:gd name="connsiteY81" fmla="*/ 415448 h 1290573"/>
              <a:gd name="connsiteX82" fmla="*/ 211355 w 954353"/>
              <a:gd name="connsiteY82" fmla="*/ 365861 h 1290573"/>
              <a:gd name="connsiteX83" fmla="*/ 190818 w 954353"/>
              <a:gd name="connsiteY83" fmla="*/ 354325 h 1290573"/>
              <a:gd name="connsiteX84" fmla="*/ 159034 w 954353"/>
              <a:gd name="connsiteY84" fmla="*/ 327431 h 1290573"/>
              <a:gd name="connsiteX85" fmla="*/ 95655 w 954353"/>
              <a:gd name="connsiteY85" fmla="*/ 324806 h 1290573"/>
              <a:gd name="connsiteX86" fmla="*/ 6082 w 954353"/>
              <a:gd name="connsiteY86" fmla="*/ 197910 h 1290573"/>
              <a:gd name="connsiteX87" fmla="*/ 21011 w 954353"/>
              <a:gd name="connsiteY87" fmla="*/ 37423 h 1290573"/>
              <a:gd name="connsiteX88" fmla="*/ 125513 w 954353"/>
              <a:gd name="connsiteY88" fmla="*/ 101 h 1290573"/>
              <a:gd name="connsiteX89" fmla="*/ 139474 w 954353"/>
              <a:gd name="connsiteY89" fmla="*/ 29151 h 1290573"/>
              <a:gd name="connsiteX90" fmla="*/ 185229 w 954353"/>
              <a:gd name="connsiteY90" fmla="*/ 104604 h 1290573"/>
              <a:gd name="connsiteX0" fmla="*/ 185229 w 954353"/>
              <a:gd name="connsiteY0" fmla="*/ 104604 h 1290573"/>
              <a:gd name="connsiteX1" fmla="*/ 323322 w 954353"/>
              <a:gd name="connsiteY1" fmla="*/ 149391 h 1290573"/>
              <a:gd name="connsiteX2" fmla="*/ 360645 w 954353"/>
              <a:gd name="connsiteY2" fmla="*/ 134462 h 1290573"/>
              <a:gd name="connsiteX3" fmla="*/ 374187 w 954353"/>
              <a:gd name="connsiteY3" fmla="*/ 146507 h 1290573"/>
              <a:gd name="connsiteX4" fmla="*/ 397967 w 954353"/>
              <a:gd name="connsiteY4" fmla="*/ 126997 h 1290573"/>
              <a:gd name="connsiteX5" fmla="*/ 420640 w 954353"/>
              <a:gd name="connsiteY5" fmla="*/ 112278 h 1290573"/>
              <a:gd name="connsiteX6" fmla="*/ 416628 w 954353"/>
              <a:gd name="connsiteY6" fmla="*/ 85943 h 1290573"/>
              <a:gd name="connsiteX7" fmla="*/ 437755 w 954353"/>
              <a:gd name="connsiteY7" fmla="*/ 65824 h 1290573"/>
              <a:gd name="connsiteX8" fmla="*/ 446486 w 954353"/>
              <a:gd name="connsiteY8" fmla="*/ 33691 h 1290573"/>
              <a:gd name="connsiteX9" fmla="*/ 484208 w 954353"/>
              <a:gd name="connsiteY9" fmla="*/ 70714 h 1290573"/>
              <a:gd name="connsiteX10" fmla="*/ 461415 w 954353"/>
              <a:gd name="connsiteY10" fmla="*/ 112068 h 1290573"/>
              <a:gd name="connsiteX11" fmla="*/ 491273 w 954353"/>
              <a:gd name="connsiteY11" fmla="*/ 119533 h 1290573"/>
              <a:gd name="connsiteX12" fmla="*/ 532328 w 954353"/>
              <a:gd name="connsiteY12" fmla="*/ 156855 h 1290573"/>
              <a:gd name="connsiteX13" fmla="*/ 577115 w 954353"/>
              <a:gd name="connsiteY13" fmla="*/ 145658 h 1290573"/>
              <a:gd name="connsiteX14" fmla="*/ 603241 w 954353"/>
              <a:gd name="connsiteY14" fmla="*/ 175516 h 1290573"/>
              <a:gd name="connsiteX15" fmla="*/ 629366 w 954353"/>
              <a:gd name="connsiteY15" fmla="*/ 160587 h 1290573"/>
              <a:gd name="connsiteX16" fmla="*/ 651760 w 954353"/>
              <a:gd name="connsiteY16" fmla="*/ 179249 h 1290573"/>
              <a:gd name="connsiteX17" fmla="*/ 704251 w 954353"/>
              <a:gd name="connsiteY17" fmla="*/ 207630 h 1290573"/>
              <a:gd name="connsiteX18" fmla="*/ 759995 w 954353"/>
              <a:gd name="connsiteY18" fmla="*/ 197910 h 1290573"/>
              <a:gd name="connsiteX19" fmla="*/ 763727 w 954353"/>
              <a:gd name="connsiteY19" fmla="*/ 220303 h 1290573"/>
              <a:gd name="connsiteX20" fmla="*/ 760484 w 954353"/>
              <a:gd name="connsiteY20" fmla="*/ 261418 h 1290573"/>
              <a:gd name="connsiteX21" fmla="*/ 716475 w 954353"/>
              <a:gd name="connsiteY21" fmla="*/ 278532 h 1290573"/>
              <a:gd name="connsiteX22" fmla="*/ 704011 w 954353"/>
              <a:gd name="connsiteY22" fmla="*/ 294948 h 1290573"/>
              <a:gd name="connsiteX23" fmla="*/ 704011 w 954353"/>
              <a:gd name="connsiteY23" fmla="*/ 294948 h 1290573"/>
              <a:gd name="connsiteX24" fmla="*/ 718940 w 954353"/>
              <a:gd name="connsiteY24" fmla="*/ 317342 h 1290573"/>
              <a:gd name="connsiteX25" fmla="*/ 759995 w 954353"/>
              <a:gd name="connsiteY25" fmla="*/ 354664 h 1290573"/>
              <a:gd name="connsiteX26" fmla="*/ 737602 w 954353"/>
              <a:gd name="connsiteY26" fmla="*/ 373325 h 1290573"/>
              <a:gd name="connsiteX27" fmla="*/ 767459 w 954353"/>
              <a:gd name="connsiteY27" fmla="*/ 418112 h 1290573"/>
              <a:gd name="connsiteX28" fmla="*/ 793585 w 954353"/>
              <a:gd name="connsiteY28" fmla="*/ 403183 h 1290573"/>
              <a:gd name="connsiteX29" fmla="*/ 843611 w 954353"/>
              <a:gd name="connsiteY29" fmla="*/ 452122 h 1290573"/>
              <a:gd name="connsiteX30" fmla="*/ 857033 w 954353"/>
              <a:gd name="connsiteY30" fmla="*/ 518883 h 1290573"/>
              <a:gd name="connsiteX31" fmla="*/ 833832 w 954353"/>
              <a:gd name="connsiteY31" fmla="*/ 552363 h 1290573"/>
              <a:gd name="connsiteX32" fmla="*/ 774924 w 954353"/>
              <a:gd name="connsiteY32" fmla="*/ 552473 h 1290573"/>
              <a:gd name="connsiteX33" fmla="*/ 752531 w 954353"/>
              <a:gd name="connsiteY33" fmla="*/ 571134 h 1290573"/>
              <a:gd name="connsiteX34" fmla="*/ 782388 w 954353"/>
              <a:gd name="connsiteY34" fmla="*/ 615921 h 1290573"/>
              <a:gd name="connsiteX35" fmla="*/ 797317 w 954353"/>
              <a:gd name="connsiteY35" fmla="*/ 668173 h 1290573"/>
              <a:gd name="connsiteX36" fmla="*/ 812246 w 954353"/>
              <a:gd name="connsiteY36" fmla="*/ 686834 h 1290573"/>
              <a:gd name="connsiteX37" fmla="*/ 748259 w 954353"/>
              <a:gd name="connsiteY37" fmla="*/ 691724 h 1290573"/>
              <a:gd name="connsiteX38" fmla="*/ 718940 w 954353"/>
              <a:gd name="connsiteY38" fmla="*/ 735353 h 1290573"/>
              <a:gd name="connsiteX39" fmla="*/ 714031 w 954353"/>
              <a:gd name="connsiteY39" fmla="*/ 835974 h 1290573"/>
              <a:gd name="connsiteX40" fmla="*/ 681618 w 954353"/>
              <a:gd name="connsiteY40" fmla="*/ 936894 h 1290573"/>
              <a:gd name="connsiteX41" fmla="*/ 718920 w 954353"/>
              <a:gd name="connsiteY41" fmla="*/ 941106 h 1290573"/>
              <a:gd name="connsiteX42" fmla="*/ 748798 w 954353"/>
              <a:gd name="connsiteY42" fmla="*/ 966752 h 1290573"/>
              <a:gd name="connsiteX43" fmla="*/ 787378 w 954353"/>
              <a:gd name="connsiteY43" fmla="*/ 963110 h 1290573"/>
              <a:gd name="connsiteX44" fmla="*/ 794713 w 954353"/>
              <a:gd name="connsiteY44" fmla="*/ 985114 h 1290573"/>
              <a:gd name="connsiteX45" fmla="*/ 828942 w 954353"/>
              <a:gd name="connsiteY45" fmla="*/ 1012008 h 1290573"/>
              <a:gd name="connsiteX46" fmla="*/ 886891 w 954353"/>
              <a:gd name="connsiteY46" fmla="*/ 1030201 h 1290573"/>
              <a:gd name="connsiteX47" fmla="*/ 954072 w 954353"/>
              <a:gd name="connsiteY47" fmla="*/ 1045130 h 1290573"/>
              <a:gd name="connsiteX48" fmla="*/ 909624 w 954353"/>
              <a:gd name="connsiteY48" fmla="*/ 1065797 h 1290573"/>
              <a:gd name="connsiteX49" fmla="*/ 877840 w 954353"/>
              <a:gd name="connsiteY49" fmla="*/ 1097581 h 1290573"/>
              <a:gd name="connsiteX50" fmla="*/ 816717 w 954353"/>
              <a:gd name="connsiteY50" fmla="*/ 1102470 h 1290573"/>
              <a:gd name="connsiteX51" fmla="*/ 771192 w 954353"/>
              <a:gd name="connsiteY51" fmla="*/ 1119774 h 1290573"/>
              <a:gd name="connsiteX52" fmla="*/ 763727 w 954353"/>
              <a:gd name="connsiteY52" fmla="*/ 1119774 h 1290573"/>
              <a:gd name="connsiteX53" fmla="*/ 762929 w 954353"/>
              <a:gd name="connsiteY53" fmla="*/ 1188043 h 1290573"/>
              <a:gd name="connsiteX54" fmla="*/ 771192 w 954353"/>
              <a:gd name="connsiteY54" fmla="*/ 1213081 h 1290573"/>
              <a:gd name="connsiteX55" fmla="*/ 736035 w 954353"/>
              <a:gd name="connsiteY55" fmla="*/ 1232051 h 1290573"/>
              <a:gd name="connsiteX56" fmla="*/ 666949 w 954353"/>
              <a:gd name="connsiteY56" fmla="*/ 1219387 h 1290573"/>
              <a:gd name="connsiteX57" fmla="*/ 646611 w 954353"/>
              <a:gd name="connsiteY57" fmla="*/ 1272537 h 1290573"/>
              <a:gd name="connsiteX58" fmla="*/ 622929 w 954353"/>
              <a:gd name="connsiteY58" fmla="*/ 1290300 h 1290573"/>
              <a:gd name="connsiteX59" fmla="*/ 613789 w 954353"/>
              <a:gd name="connsiteY59" fmla="*/ 1261390 h 1290573"/>
              <a:gd name="connsiteX60" fmla="*/ 560769 w 954353"/>
              <a:gd name="connsiteY60" fmla="*/ 1202143 h 1290573"/>
              <a:gd name="connsiteX61" fmla="*/ 472742 w 954353"/>
              <a:gd name="connsiteY61" fmla="*/ 1153625 h 1290573"/>
              <a:gd name="connsiteX62" fmla="*/ 434512 w 954353"/>
              <a:gd name="connsiteY62" fmla="*/ 1158125 h 1290573"/>
              <a:gd name="connsiteX63" fmla="*/ 410862 w 954353"/>
              <a:gd name="connsiteY63" fmla="*/ 1126920 h 1290573"/>
              <a:gd name="connsiteX64" fmla="*/ 376632 w 954353"/>
              <a:gd name="connsiteY64" fmla="*/ 1087801 h 1290573"/>
              <a:gd name="connsiteX65" fmla="*/ 359747 w 954353"/>
              <a:gd name="connsiteY65" fmla="*/ 1077173 h 1290573"/>
              <a:gd name="connsiteX66" fmla="*/ 317954 w 954353"/>
              <a:gd name="connsiteY66" fmla="*/ 1036458 h 1290573"/>
              <a:gd name="connsiteX67" fmla="*/ 249496 w 954353"/>
              <a:gd name="connsiteY67" fmla="*/ 945996 h 1290573"/>
              <a:gd name="connsiteX68" fmla="*/ 205817 w 954353"/>
              <a:gd name="connsiteY68" fmla="*/ 886061 h 1290573"/>
              <a:gd name="connsiteX69" fmla="*/ 171258 w 954353"/>
              <a:gd name="connsiteY69" fmla="*/ 848199 h 1290573"/>
              <a:gd name="connsiteX70" fmla="*/ 154144 w 954353"/>
              <a:gd name="connsiteY70" fmla="*/ 769961 h 1290573"/>
              <a:gd name="connsiteX71" fmla="*/ 170300 w 954353"/>
              <a:gd name="connsiteY71" fmla="*/ 709227 h 1290573"/>
              <a:gd name="connsiteX72" fmla="*/ 128088 w 954353"/>
              <a:gd name="connsiteY72" fmla="*/ 675508 h 1290573"/>
              <a:gd name="connsiteX73" fmla="*/ 80796 w 954353"/>
              <a:gd name="connsiteY73" fmla="*/ 647715 h 1290573"/>
              <a:gd name="connsiteX74" fmla="*/ 117470 w 954353"/>
              <a:gd name="connsiteY74" fmla="*/ 574368 h 1290573"/>
              <a:gd name="connsiteX75" fmla="*/ 85686 w 954353"/>
              <a:gd name="connsiteY75" fmla="*/ 559698 h 1290573"/>
              <a:gd name="connsiteX76" fmla="*/ 95466 w 954353"/>
              <a:gd name="connsiteY76" fmla="*/ 532804 h 1290573"/>
              <a:gd name="connsiteX77" fmla="*/ 154144 w 954353"/>
              <a:gd name="connsiteY77" fmla="*/ 505910 h 1290573"/>
              <a:gd name="connsiteX78" fmla="*/ 170300 w 954353"/>
              <a:gd name="connsiteY78" fmla="*/ 521457 h 1290573"/>
              <a:gd name="connsiteX79" fmla="*/ 188373 w 954353"/>
              <a:gd name="connsiteY79" fmla="*/ 481461 h 1290573"/>
              <a:gd name="connsiteX80" fmla="*/ 201446 w 954353"/>
              <a:gd name="connsiteY80" fmla="*/ 457880 h 1290573"/>
              <a:gd name="connsiteX81" fmla="*/ 200597 w 954353"/>
              <a:gd name="connsiteY81" fmla="*/ 415448 h 1290573"/>
              <a:gd name="connsiteX82" fmla="*/ 211355 w 954353"/>
              <a:gd name="connsiteY82" fmla="*/ 365861 h 1290573"/>
              <a:gd name="connsiteX83" fmla="*/ 190818 w 954353"/>
              <a:gd name="connsiteY83" fmla="*/ 354325 h 1290573"/>
              <a:gd name="connsiteX84" fmla="*/ 159034 w 954353"/>
              <a:gd name="connsiteY84" fmla="*/ 327431 h 1290573"/>
              <a:gd name="connsiteX85" fmla="*/ 95655 w 954353"/>
              <a:gd name="connsiteY85" fmla="*/ 324806 h 1290573"/>
              <a:gd name="connsiteX86" fmla="*/ 6082 w 954353"/>
              <a:gd name="connsiteY86" fmla="*/ 197910 h 1290573"/>
              <a:gd name="connsiteX87" fmla="*/ 21011 w 954353"/>
              <a:gd name="connsiteY87" fmla="*/ 37423 h 1290573"/>
              <a:gd name="connsiteX88" fmla="*/ 125513 w 954353"/>
              <a:gd name="connsiteY88" fmla="*/ 101 h 1290573"/>
              <a:gd name="connsiteX89" fmla="*/ 139474 w 954353"/>
              <a:gd name="connsiteY89" fmla="*/ 29151 h 1290573"/>
              <a:gd name="connsiteX90" fmla="*/ 185229 w 954353"/>
              <a:gd name="connsiteY90" fmla="*/ 104604 h 1290573"/>
              <a:gd name="connsiteX0" fmla="*/ 185229 w 954353"/>
              <a:gd name="connsiteY0" fmla="*/ 104604 h 1290573"/>
              <a:gd name="connsiteX1" fmla="*/ 323322 w 954353"/>
              <a:gd name="connsiteY1" fmla="*/ 149391 h 1290573"/>
              <a:gd name="connsiteX2" fmla="*/ 360645 w 954353"/>
              <a:gd name="connsiteY2" fmla="*/ 134462 h 1290573"/>
              <a:gd name="connsiteX3" fmla="*/ 374187 w 954353"/>
              <a:gd name="connsiteY3" fmla="*/ 146507 h 1290573"/>
              <a:gd name="connsiteX4" fmla="*/ 397967 w 954353"/>
              <a:gd name="connsiteY4" fmla="*/ 126997 h 1290573"/>
              <a:gd name="connsiteX5" fmla="*/ 420640 w 954353"/>
              <a:gd name="connsiteY5" fmla="*/ 112278 h 1290573"/>
              <a:gd name="connsiteX6" fmla="*/ 416628 w 954353"/>
              <a:gd name="connsiteY6" fmla="*/ 85943 h 1290573"/>
              <a:gd name="connsiteX7" fmla="*/ 437755 w 954353"/>
              <a:gd name="connsiteY7" fmla="*/ 65824 h 1290573"/>
              <a:gd name="connsiteX8" fmla="*/ 446486 w 954353"/>
              <a:gd name="connsiteY8" fmla="*/ 33691 h 1290573"/>
              <a:gd name="connsiteX9" fmla="*/ 484208 w 954353"/>
              <a:gd name="connsiteY9" fmla="*/ 70714 h 1290573"/>
              <a:gd name="connsiteX10" fmla="*/ 461415 w 954353"/>
              <a:gd name="connsiteY10" fmla="*/ 112068 h 1290573"/>
              <a:gd name="connsiteX11" fmla="*/ 491273 w 954353"/>
              <a:gd name="connsiteY11" fmla="*/ 119533 h 1290573"/>
              <a:gd name="connsiteX12" fmla="*/ 532328 w 954353"/>
              <a:gd name="connsiteY12" fmla="*/ 156855 h 1290573"/>
              <a:gd name="connsiteX13" fmla="*/ 577115 w 954353"/>
              <a:gd name="connsiteY13" fmla="*/ 145658 h 1290573"/>
              <a:gd name="connsiteX14" fmla="*/ 603241 w 954353"/>
              <a:gd name="connsiteY14" fmla="*/ 175516 h 1290573"/>
              <a:gd name="connsiteX15" fmla="*/ 629366 w 954353"/>
              <a:gd name="connsiteY15" fmla="*/ 160587 h 1290573"/>
              <a:gd name="connsiteX16" fmla="*/ 651760 w 954353"/>
              <a:gd name="connsiteY16" fmla="*/ 179249 h 1290573"/>
              <a:gd name="connsiteX17" fmla="*/ 704251 w 954353"/>
              <a:gd name="connsiteY17" fmla="*/ 207630 h 1290573"/>
              <a:gd name="connsiteX18" fmla="*/ 759995 w 954353"/>
              <a:gd name="connsiteY18" fmla="*/ 197910 h 1290573"/>
              <a:gd name="connsiteX19" fmla="*/ 763727 w 954353"/>
              <a:gd name="connsiteY19" fmla="*/ 220303 h 1290573"/>
              <a:gd name="connsiteX20" fmla="*/ 760484 w 954353"/>
              <a:gd name="connsiteY20" fmla="*/ 261418 h 1290573"/>
              <a:gd name="connsiteX21" fmla="*/ 716475 w 954353"/>
              <a:gd name="connsiteY21" fmla="*/ 278532 h 1290573"/>
              <a:gd name="connsiteX22" fmla="*/ 704011 w 954353"/>
              <a:gd name="connsiteY22" fmla="*/ 294948 h 1290573"/>
              <a:gd name="connsiteX23" fmla="*/ 704011 w 954353"/>
              <a:gd name="connsiteY23" fmla="*/ 294948 h 1290573"/>
              <a:gd name="connsiteX24" fmla="*/ 718940 w 954353"/>
              <a:gd name="connsiteY24" fmla="*/ 317342 h 1290573"/>
              <a:gd name="connsiteX25" fmla="*/ 759995 w 954353"/>
              <a:gd name="connsiteY25" fmla="*/ 354664 h 1290573"/>
              <a:gd name="connsiteX26" fmla="*/ 737602 w 954353"/>
              <a:gd name="connsiteY26" fmla="*/ 373325 h 1290573"/>
              <a:gd name="connsiteX27" fmla="*/ 767459 w 954353"/>
              <a:gd name="connsiteY27" fmla="*/ 418112 h 1290573"/>
              <a:gd name="connsiteX28" fmla="*/ 793585 w 954353"/>
              <a:gd name="connsiteY28" fmla="*/ 403183 h 1290573"/>
              <a:gd name="connsiteX29" fmla="*/ 843611 w 954353"/>
              <a:gd name="connsiteY29" fmla="*/ 452122 h 1290573"/>
              <a:gd name="connsiteX30" fmla="*/ 857033 w 954353"/>
              <a:gd name="connsiteY30" fmla="*/ 518883 h 1290573"/>
              <a:gd name="connsiteX31" fmla="*/ 833832 w 954353"/>
              <a:gd name="connsiteY31" fmla="*/ 552363 h 1290573"/>
              <a:gd name="connsiteX32" fmla="*/ 774924 w 954353"/>
              <a:gd name="connsiteY32" fmla="*/ 552473 h 1290573"/>
              <a:gd name="connsiteX33" fmla="*/ 752531 w 954353"/>
              <a:gd name="connsiteY33" fmla="*/ 571134 h 1290573"/>
              <a:gd name="connsiteX34" fmla="*/ 782388 w 954353"/>
              <a:gd name="connsiteY34" fmla="*/ 615921 h 1290573"/>
              <a:gd name="connsiteX35" fmla="*/ 797317 w 954353"/>
              <a:gd name="connsiteY35" fmla="*/ 668173 h 1290573"/>
              <a:gd name="connsiteX36" fmla="*/ 812246 w 954353"/>
              <a:gd name="connsiteY36" fmla="*/ 686834 h 1290573"/>
              <a:gd name="connsiteX37" fmla="*/ 748259 w 954353"/>
              <a:gd name="connsiteY37" fmla="*/ 691724 h 1290573"/>
              <a:gd name="connsiteX38" fmla="*/ 718940 w 954353"/>
              <a:gd name="connsiteY38" fmla="*/ 735353 h 1290573"/>
              <a:gd name="connsiteX39" fmla="*/ 714031 w 954353"/>
              <a:gd name="connsiteY39" fmla="*/ 835974 h 1290573"/>
              <a:gd name="connsiteX40" fmla="*/ 681618 w 954353"/>
              <a:gd name="connsiteY40" fmla="*/ 936894 h 1290573"/>
              <a:gd name="connsiteX41" fmla="*/ 718920 w 954353"/>
              <a:gd name="connsiteY41" fmla="*/ 941106 h 1290573"/>
              <a:gd name="connsiteX42" fmla="*/ 748798 w 954353"/>
              <a:gd name="connsiteY42" fmla="*/ 966752 h 1290573"/>
              <a:gd name="connsiteX43" fmla="*/ 787378 w 954353"/>
              <a:gd name="connsiteY43" fmla="*/ 963110 h 1290573"/>
              <a:gd name="connsiteX44" fmla="*/ 794713 w 954353"/>
              <a:gd name="connsiteY44" fmla="*/ 985114 h 1290573"/>
              <a:gd name="connsiteX45" fmla="*/ 828942 w 954353"/>
              <a:gd name="connsiteY45" fmla="*/ 1012008 h 1290573"/>
              <a:gd name="connsiteX46" fmla="*/ 886891 w 954353"/>
              <a:gd name="connsiteY46" fmla="*/ 1030201 h 1290573"/>
              <a:gd name="connsiteX47" fmla="*/ 954072 w 954353"/>
              <a:gd name="connsiteY47" fmla="*/ 1045130 h 1290573"/>
              <a:gd name="connsiteX48" fmla="*/ 909624 w 954353"/>
              <a:gd name="connsiteY48" fmla="*/ 1065797 h 1290573"/>
              <a:gd name="connsiteX49" fmla="*/ 877840 w 954353"/>
              <a:gd name="connsiteY49" fmla="*/ 1097581 h 1290573"/>
              <a:gd name="connsiteX50" fmla="*/ 816717 w 954353"/>
              <a:gd name="connsiteY50" fmla="*/ 1102470 h 1290573"/>
              <a:gd name="connsiteX51" fmla="*/ 771192 w 954353"/>
              <a:gd name="connsiteY51" fmla="*/ 1119774 h 1290573"/>
              <a:gd name="connsiteX52" fmla="*/ 763727 w 954353"/>
              <a:gd name="connsiteY52" fmla="*/ 1119774 h 1290573"/>
              <a:gd name="connsiteX53" fmla="*/ 762929 w 954353"/>
              <a:gd name="connsiteY53" fmla="*/ 1188043 h 1290573"/>
              <a:gd name="connsiteX54" fmla="*/ 771192 w 954353"/>
              <a:gd name="connsiteY54" fmla="*/ 1213081 h 1290573"/>
              <a:gd name="connsiteX55" fmla="*/ 736035 w 954353"/>
              <a:gd name="connsiteY55" fmla="*/ 1232051 h 1290573"/>
              <a:gd name="connsiteX56" fmla="*/ 666949 w 954353"/>
              <a:gd name="connsiteY56" fmla="*/ 1219387 h 1290573"/>
              <a:gd name="connsiteX57" fmla="*/ 646611 w 954353"/>
              <a:gd name="connsiteY57" fmla="*/ 1272537 h 1290573"/>
              <a:gd name="connsiteX58" fmla="*/ 622929 w 954353"/>
              <a:gd name="connsiteY58" fmla="*/ 1290300 h 1290573"/>
              <a:gd name="connsiteX59" fmla="*/ 613789 w 954353"/>
              <a:gd name="connsiteY59" fmla="*/ 1261390 h 1290573"/>
              <a:gd name="connsiteX60" fmla="*/ 560769 w 954353"/>
              <a:gd name="connsiteY60" fmla="*/ 1202143 h 1290573"/>
              <a:gd name="connsiteX61" fmla="*/ 472742 w 954353"/>
              <a:gd name="connsiteY61" fmla="*/ 1153625 h 1290573"/>
              <a:gd name="connsiteX62" fmla="*/ 434512 w 954353"/>
              <a:gd name="connsiteY62" fmla="*/ 1158125 h 1290573"/>
              <a:gd name="connsiteX63" fmla="*/ 410862 w 954353"/>
              <a:gd name="connsiteY63" fmla="*/ 1126920 h 1290573"/>
              <a:gd name="connsiteX64" fmla="*/ 376632 w 954353"/>
              <a:gd name="connsiteY64" fmla="*/ 1087801 h 1290573"/>
              <a:gd name="connsiteX65" fmla="*/ 359747 w 954353"/>
              <a:gd name="connsiteY65" fmla="*/ 1077173 h 1290573"/>
              <a:gd name="connsiteX66" fmla="*/ 317954 w 954353"/>
              <a:gd name="connsiteY66" fmla="*/ 1036458 h 1290573"/>
              <a:gd name="connsiteX67" fmla="*/ 249496 w 954353"/>
              <a:gd name="connsiteY67" fmla="*/ 945996 h 1290573"/>
              <a:gd name="connsiteX68" fmla="*/ 205817 w 954353"/>
              <a:gd name="connsiteY68" fmla="*/ 886061 h 1290573"/>
              <a:gd name="connsiteX69" fmla="*/ 171258 w 954353"/>
              <a:gd name="connsiteY69" fmla="*/ 848199 h 1290573"/>
              <a:gd name="connsiteX70" fmla="*/ 154144 w 954353"/>
              <a:gd name="connsiteY70" fmla="*/ 769961 h 1290573"/>
              <a:gd name="connsiteX71" fmla="*/ 170300 w 954353"/>
              <a:gd name="connsiteY71" fmla="*/ 709227 h 1290573"/>
              <a:gd name="connsiteX72" fmla="*/ 128088 w 954353"/>
              <a:gd name="connsiteY72" fmla="*/ 675508 h 1290573"/>
              <a:gd name="connsiteX73" fmla="*/ 80796 w 954353"/>
              <a:gd name="connsiteY73" fmla="*/ 647715 h 1290573"/>
              <a:gd name="connsiteX74" fmla="*/ 117470 w 954353"/>
              <a:gd name="connsiteY74" fmla="*/ 574368 h 1290573"/>
              <a:gd name="connsiteX75" fmla="*/ 85686 w 954353"/>
              <a:gd name="connsiteY75" fmla="*/ 559698 h 1290573"/>
              <a:gd name="connsiteX76" fmla="*/ 95466 w 954353"/>
              <a:gd name="connsiteY76" fmla="*/ 532804 h 1290573"/>
              <a:gd name="connsiteX77" fmla="*/ 154144 w 954353"/>
              <a:gd name="connsiteY77" fmla="*/ 505910 h 1290573"/>
              <a:gd name="connsiteX78" fmla="*/ 170300 w 954353"/>
              <a:gd name="connsiteY78" fmla="*/ 521457 h 1290573"/>
              <a:gd name="connsiteX79" fmla="*/ 188373 w 954353"/>
              <a:gd name="connsiteY79" fmla="*/ 481461 h 1290573"/>
              <a:gd name="connsiteX80" fmla="*/ 201446 w 954353"/>
              <a:gd name="connsiteY80" fmla="*/ 457880 h 1290573"/>
              <a:gd name="connsiteX81" fmla="*/ 200597 w 954353"/>
              <a:gd name="connsiteY81" fmla="*/ 415448 h 1290573"/>
              <a:gd name="connsiteX82" fmla="*/ 211355 w 954353"/>
              <a:gd name="connsiteY82" fmla="*/ 365861 h 1290573"/>
              <a:gd name="connsiteX83" fmla="*/ 190818 w 954353"/>
              <a:gd name="connsiteY83" fmla="*/ 354325 h 1290573"/>
              <a:gd name="connsiteX84" fmla="*/ 156589 w 954353"/>
              <a:gd name="connsiteY84" fmla="*/ 339655 h 1290573"/>
              <a:gd name="connsiteX85" fmla="*/ 95655 w 954353"/>
              <a:gd name="connsiteY85" fmla="*/ 324806 h 1290573"/>
              <a:gd name="connsiteX86" fmla="*/ 6082 w 954353"/>
              <a:gd name="connsiteY86" fmla="*/ 197910 h 1290573"/>
              <a:gd name="connsiteX87" fmla="*/ 21011 w 954353"/>
              <a:gd name="connsiteY87" fmla="*/ 37423 h 1290573"/>
              <a:gd name="connsiteX88" fmla="*/ 125513 w 954353"/>
              <a:gd name="connsiteY88" fmla="*/ 101 h 1290573"/>
              <a:gd name="connsiteX89" fmla="*/ 139474 w 954353"/>
              <a:gd name="connsiteY89" fmla="*/ 29151 h 1290573"/>
              <a:gd name="connsiteX90" fmla="*/ 185229 w 954353"/>
              <a:gd name="connsiteY90" fmla="*/ 104604 h 1290573"/>
              <a:gd name="connsiteX0" fmla="*/ 185229 w 954353"/>
              <a:gd name="connsiteY0" fmla="*/ 104604 h 1290573"/>
              <a:gd name="connsiteX1" fmla="*/ 323322 w 954353"/>
              <a:gd name="connsiteY1" fmla="*/ 149391 h 1290573"/>
              <a:gd name="connsiteX2" fmla="*/ 360645 w 954353"/>
              <a:gd name="connsiteY2" fmla="*/ 134462 h 1290573"/>
              <a:gd name="connsiteX3" fmla="*/ 374187 w 954353"/>
              <a:gd name="connsiteY3" fmla="*/ 146507 h 1290573"/>
              <a:gd name="connsiteX4" fmla="*/ 397967 w 954353"/>
              <a:gd name="connsiteY4" fmla="*/ 126997 h 1290573"/>
              <a:gd name="connsiteX5" fmla="*/ 420640 w 954353"/>
              <a:gd name="connsiteY5" fmla="*/ 112278 h 1290573"/>
              <a:gd name="connsiteX6" fmla="*/ 416628 w 954353"/>
              <a:gd name="connsiteY6" fmla="*/ 85943 h 1290573"/>
              <a:gd name="connsiteX7" fmla="*/ 437755 w 954353"/>
              <a:gd name="connsiteY7" fmla="*/ 65824 h 1290573"/>
              <a:gd name="connsiteX8" fmla="*/ 446486 w 954353"/>
              <a:gd name="connsiteY8" fmla="*/ 33691 h 1290573"/>
              <a:gd name="connsiteX9" fmla="*/ 484208 w 954353"/>
              <a:gd name="connsiteY9" fmla="*/ 70714 h 1290573"/>
              <a:gd name="connsiteX10" fmla="*/ 461415 w 954353"/>
              <a:gd name="connsiteY10" fmla="*/ 112068 h 1290573"/>
              <a:gd name="connsiteX11" fmla="*/ 491273 w 954353"/>
              <a:gd name="connsiteY11" fmla="*/ 119533 h 1290573"/>
              <a:gd name="connsiteX12" fmla="*/ 532328 w 954353"/>
              <a:gd name="connsiteY12" fmla="*/ 156855 h 1290573"/>
              <a:gd name="connsiteX13" fmla="*/ 577115 w 954353"/>
              <a:gd name="connsiteY13" fmla="*/ 145658 h 1290573"/>
              <a:gd name="connsiteX14" fmla="*/ 603241 w 954353"/>
              <a:gd name="connsiteY14" fmla="*/ 175516 h 1290573"/>
              <a:gd name="connsiteX15" fmla="*/ 629366 w 954353"/>
              <a:gd name="connsiteY15" fmla="*/ 160587 h 1290573"/>
              <a:gd name="connsiteX16" fmla="*/ 651760 w 954353"/>
              <a:gd name="connsiteY16" fmla="*/ 179249 h 1290573"/>
              <a:gd name="connsiteX17" fmla="*/ 704251 w 954353"/>
              <a:gd name="connsiteY17" fmla="*/ 207630 h 1290573"/>
              <a:gd name="connsiteX18" fmla="*/ 759995 w 954353"/>
              <a:gd name="connsiteY18" fmla="*/ 197910 h 1290573"/>
              <a:gd name="connsiteX19" fmla="*/ 763727 w 954353"/>
              <a:gd name="connsiteY19" fmla="*/ 220303 h 1290573"/>
              <a:gd name="connsiteX20" fmla="*/ 760484 w 954353"/>
              <a:gd name="connsiteY20" fmla="*/ 261418 h 1290573"/>
              <a:gd name="connsiteX21" fmla="*/ 716475 w 954353"/>
              <a:gd name="connsiteY21" fmla="*/ 278532 h 1290573"/>
              <a:gd name="connsiteX22" fmla="*/ 704011 w 954353"/>
              <a:gd name="connsiteY22" fmla="*/ 294948 h 1290573"/>
              <a:gd name="connsiteX23" fmla="*/ 704011 w 954353"/>
              <a:gd name="connsiteY23" fmla="*/ 294948 h 1290573"/>
              <a:gd name="connsiteX24" fmla="*/ 718940 w 954353"/>
              <a:gd name="connsiteY24" fmla="*/ 317342 h 1290573"/>
              <a:gd name="connsiteX25" fmla="*/ 759995 w 954353"/>
              <a:gd name="connsiteY25" fmla="*/ 354664 h 1290573"/>
              <a:gd name="connsiteX26" fmla="*/ 737602 w 954353"/>
              <a:gd name="connsiteY26" fmla="*/ 373325 h 1290573"/>
              <a:gd name="connsiteX27" fmla="*/ 767459 w 954353"/>
              <a:gd name="connsiteY27" fmla="*/ 418112 h 1290573"/>
              <a:gd name="connsiteX28" fmla="*/ 793585 w 954353"/>
              <a:gd name="connsiteY28" fmla="*/ 403183 h 1290573"/>
              <a:gd name="connsiteX29" fmla="*/ 843611 w 954353"/>
              <a:gd name="connsiteY29" fmla="*/ 452122 h 1290573"/>
              <a:gd name="connsiteX30" fmla="*/ 857033 w 954353"/>
              <a:gd name="connsiteY30" fmla="*/ 518883 h 1290573"/>
              <a:gd name="connsiteX31" fmla="*/ 833832 w 954353"/>
              <a:gd name="connsiteY31" fmla="*/ 552363 h 1290573"/>
              <a:gd name="connsiteX32" fmla="*/ 774924 w 954353"/>
              <a:gd name="connsiteY32" fmla="*/ 552473 h 1290573"/>
              <a:gd name="connsiteX33" fmla="*/ 752531 w 954353"/>
              <a:gd name="connsiteY33" fmla="*/ 571134 h 1290573"/>
              <a:gd name="connsiteX34" fmla="*/ 782388 w 954353"/>
              <a:gd name="connsiteY34" fmla="*/ 615921 h 1290573"/>
              <a:gd name="connsiteX35" fmla="*/ 797317 w 954353"/>
              <a:gd name="connsiteY35" fmla="*/ 668173 h 1290573"/>
              <a:gd name="connsiteX36" fmla="*/ 812246 w 954353"/>
              <a:gd name="connsiteY36" fmla="*/ 686834 h 1290573"/>
              <a:gd name="connsiteX37" fmla="*/ 748259 w 954353"/>
              <a:gd name="connsiteY37" fmla="*/ 691724 h 1290573"/>
              <a:gd name="connsiteX38" fmla="*/ 718940 w 954353"/>
              <a:gd name="connsiteY38" fmla="*/ 735353 h 1290573"/>
              <a:gd name="connsiteX39" fmla="*/ 714031 w 954353"/>
              <a:gd name="connsiteY39" fmla="*/ 835974 h 1290573"/>
              <a:gd name="connsiteX40" fmla="*/ 681618 w 954353"/>
              <a:gd name="connsiteY40" fmla="*/ 936894 h 1290573"/>
              <a:gd name="connsiteX41" fmla="*/ 718920 w 954353"/>
              <a:gd name="connsiteY41" fmla="*/ 941106 h 1290573"/>
              <a:gd name="connsiteX42" fmla="*/ 748798 w 954353"/>
              <a:gd name="connsiteY42" fmla="*/ 966752 h 1290573"/>
              <a:gd name="connsiteX43" fmla="*/ 787378 w 954353"/>
              <a:gd name="connsiteY43" fmla="*/ 963110 h 1290573"/>
              <a:gd name="connsiteX44" fmla="*/ 794713 w 954353"/>
              <a:gd name="connsiteY44" fmla="*/ 985114 h 1290573"/>
              <a:gd name="connsiteX45" fmla="*/ 828942 w 954353"/>
              <a:gd name="connsiteY45" fmla="*/ 1012008 h 1290573"/>
              <a:gd name="connsiteX46" fmla="*/ 886891 w 954353"/>
              <a:gd name="connsiteY46" fmla="*/ 1030201 h 1290573"/>
              <a:gd name="connsiteX47" fmla="*/ 954072 w 954353"/>
              <a:gd name="connsiteY47" fmla="*/ 1045130 h 1290573"/>
              <a:gd name="connsiteX48" fmla="*/ 909624 w 954353"/>
              <a:gd name="connsiteY48" fmla="*/ 1065797 h 1290573"/>
              <a:gd name="connsiteX49" fmla="*/ 877840 w 954353"/>
              <a:gd name="connsiteY49" fmla="*/ 1097581 h 1290573"/>
              <a:gd name="connsiteX50" fmla="*/ 816717 w 954353"/>
              <a:gd name="connsiteY50" fmla="*/ 1102470 h 1290573"/>
              <a:gd name="connsiteX51" fmla="*/ 771192 w 954353"/>
              <a:gd name="connsiteY51" fmla="*/ 1119774 h 1290573"/>
              <a:gd name="connsiteX52" fmla="*/ 763727 w 954353"/>
              <a:gd name="connsiteY52" fmla="*/ 1119774 h 1290573"/>
              <a:gd name="connsiteX53" fmla="*/ 762929 w 954353"/>
              <a:gd name="connsiteY53" fmla="*/ 1188043 h 1290573"/>
              <a:gd name="connsiteX54" fmla="*/ 771192 w 954353"/>
              <a:gd name="connsiteY54" fmla="*/ 1213081 h 1290573"/>
              <a:gd name="connsiteX55" fmla="*/ 736035 w 954353"/>
              <a:gd name="connsiteY55" fmla="*/ 1232051 h 1290573"/>
              <a:gd name="connsiteX56" fmla="*/ 666949 w 954353"/>
              <a:gd name="connsiteY56" fmla="*/ 1219387 h 1290573"/>
              <a:gd name="connsiteX57" fmla="*/ 646611 w 954353"/>
              <a:gd name="connsiteY57" fmla="*/ 1272537 h 1290573"/>
              <a:gd name="connsiteX58" fmla="*/ 622929 w 954353"/>
              <a:gd name="connsiteY58" fmla="*/ 1290300 h 1290573"/>
              <a:gd name="connsiteX59" fmla="*/ 613789 w 954353"/>
              <a:gd name="connsiteY59" fmla="*/ 1261390 h 1290573"/>
              <a:gd name="connsiteX60" fmla="*/ 560769 w 954353"/>
              <a:gd name="connsiteY60" fmla="*/ 1202143 h 1290573"/>
              <a:gd name="connsiteX61" fmla="*/ 472742 w 954353"/>
              <a:gd name="connsiteY61" fmla="*/ 1153625 h 1290573"/>
              <a:gd name="connsiteX62" fmla="*/ 434512 w 954353"/>
              <a:gd name="connsiteY62" fmla="*/ 1158125 h 1290573"/>
              <a:gd name="connsiteX63" fmla="*/ 410862 w 954353"/>
              <a:gd name="connsiteY63" fmla="*/ 1126920 h 1290573"/>
              <a:gd name="connsiteX64" fmla="*/ 376632 w 954353"/>
              <a:gd name="connsiteY64" fmla="*/ 1087801 h 1290573"/>
              <a:gd name="connsiteX65" fmla="*/ 359747 w 954353"/>
              <a:gd name="connsiteY65" fmla="*/ 1077173 h 1290573"/>
              <a:gd name="connsiteX66" fmla="*/ 317954 w 954353"/>
              <a:gd name="connsiteY66" fmla="*/ 1036458 h 1290573"/>
              <a:gd name="connsiteX67" fmla="*/ 249496 w 954353"/>
              <a:gd name="connsiteY67" fmla="*/ 945996 h 1290573"/>
              <a:gd name="connsiteX68" fmla="*/ 205817 w 954353"/>
              <a:gd name="connsiteY68" fmla="*/ 886061 h 1290573"/>
              <a:gd name="connsiteX69" fmla="*/ 171258 w 954353"/>
              <a:gd name="connsiteY69" fmla="*/ 848199 h 1290573"/>
              <a:gd name="connsiteX70" fmla="*/ 154144 w 954353"/>
              <a:gd name="connsiteY70" fmla="*/ 769961 h 1290573"/>
              <a:gd name="connsiteX71" fmla="*/ 170300 w 954353"/>
              <a:gd name="connsiteY71" fmla="*/ 709227 h 1290573"/>
              <a:gd name="connsiteX72" fmla="*/ 128088 w 954353"/>
              <a:gd name="connsiteY72" fmla="*/ 675508 h 1290573"/>
              <a:gd name="connsiteX73" fmla="*/ 80796 w 954353"/>
              <a:gd name="connsiteY73" fmla="*/ 647715 h 1290573"/>
              <a:gd name="connsiteX74" fmla="*/ 117470 w 954353"/>
              <a:gd name="connsiteY74" fmla="*/ 574368 h 1290573"/>
              <a:gd name="connsiteX75" fmla="*/ 85686 w 954353"/>
              <a:gd name="connsiteY75" fmla="*/ 559698 h 1290573"/>
              <a:gd name="connsiteX76" fmla="*/ 95466 w 954353"/>
              <a:gd name="connsiteY76" fmla="*/ 532804 h 1290573"/>
              <a:gd name="connsiteX77" fmla="*/ 154144 w 954353"/>
              <a:gd name="connsiteY77" fmla="*/ 505910 h 1290573"/>
              <a:gd name="connsiteX78" fmla="*/ 170300 w 954353"/>
              <a:gd name="connsiteY78" fmla="*/ 521457 h 1290573"/>
              <a:gd name="connsiteX79" fmla="*/ 188373 w 954353"/>
              <a:gd name="connsiteY79" fmla="*/ 481461 h 1290573"/>
              <a:gd name="connsiteX80" fmla="*/ 201446 w 954353"/>
              <a:gd name="connsiteY80" fmla="*/ 457880 h 1290573"/>
              <a:gd name="connsiteX81" fmla="*/ 185928 w 954353"/>
              <a:gd name="connsiteY81" fmla="*/ 415448 h 1290573"/>
              <a:gd name="connsiteX82" fmla="*/ 211355 w 954353"/>
              <a:gd name="connsiteY82" fmla="*/ 365861 h 1290573"/>
              <a:gd name="connsiteX83" fmla="*/ 190818 w 954353"/>
              <a:gd name="connsiteY83" fmla="*/ 354325 h 1290573"/>
              <a:gd name="connsiteX84" fmla="*/ 156589 w 954353"/>
              <a:gd name="connsiteY84" fmla="*/ 339655 h 1290573"/>
              <a:gd name="connsiteX85" fmla="*/ 95655 w 954353"/>
              <a:gd name="connsiteY85" fmla="*/ 324806 h 1290573"/>
              <a:gd name="connsiteX86" fmla="*/ 6082 w 954353"/>
              <a:gd name="connsiteY86" fmla="*/ 197910 h 1290573"/>
              <a:gd name="connsiteX87" fmla="*/ 21011 w 954353"/>
              <a:gd name="connsiteY87" fmla="*/ 37423 h 1290573"/>
              <a:gd name="connsiteX88" fmla="*/ 125513 w 954353"/>
              <a:gd name="connsiteY88" fmla="*/ 101 h 1290573"/>
              <a:gd name="connsiteX89" fmla="*/ 139474 w 954353"/>
              <a:gd name="connsiteY89" fmla="*/ 29151 h 1290573"/>
              <a:gd name="connsiteX90" fmla="*/ 185229 w 954353"/>
              <a:gd name="connsiteY90" fmla="*/ 104604 h 1290573"/>
              <a:gd name="connsiteX0" fmla="*/ 185229 w 954353"/>
              <a:gd name="connsiteY0" fmla="*/ 104604 h 1290573"/>
              <a:gd name="connsiteX1" fmla="*/ 323322 w 954353"/>
              <a:gd name="connsiteY1" fmla="*/ 149391 h 1290573"/>
              <a:gd name="connsiteX2" fmla="*/ 360645 w 954353"/>
              <a:gd name="connsiteY2" fmla="*/ 134462 h 1290573"/>
              <a:gd name="connsiteX3" fmla="*/ 374187 w 954353"/>
              <a:gd name="connsiteY3" fmla="*/ 146507 h 1290573"/>
              <a:gd name="connsiteX4" fmla="*/ 397967 w 954353"/>
              <a:gd name="connsiteY4" fmla="*/ 126997 h 1290573"/>
              <a:gd name="connsiteX5" fmla="*/ 420640 w 954353"/>
              <a:gd name="connsiteY5" fmla="*/ 112278 h 1290573"/>
              <a:gd name="connsiteX6" fmla="*/ 416628 w 954353"/>
              <a:gd name="connsiteY6" fmla="*/ 85943 h 1290573"/>
              <a:gd name="connsiteX7" fmla="*/ 437755 w 954353"/>
              <a:gd name="connsiteY7" fmla="*/ 65824 h 1290573"/>
              <a:gd name="connsiteX8" fmla="*/ 446486 w 954353"/>
              <a:gd name="connsiteY8" fmla="*/ 33691 h 1290573"/>
              <a:gd name="connsiteX9" fmla="*/ 484208 w 954353"/>
              <a:gd name="connsiteY9" fmla="*/ 70714 h 1290573"/>
              <a:gd name="connsiteX10" fmla="*/ 461415 w 954353"/>
              <a:gd name="connsiteY10" fmla="*/ 112068 h 1290573"/>
              <a:gd name="connsiteX11" fmla="*/ 491273 w 954353"/>
              <a:gd name="connsiteY11" fmla="*/ 119533 h 1290573"/>
              <a:gd name="connsiteX12" fmla="*/ 532328 w 954353"/>
              <a:gd name="connsiteY12" fmla="*/ 156855 h 1290573"/>
              <a:gd name="connsiteX13" fmla="*/ 577115 w 954353"/>
              <a:gd name="connsiteY13" fmla="*/ 145658 h 1290573"/>
              <a:gd name="connsiteX14" fmla="*/ 603241 w 954353"/>
              <a:gd name="connsiteY14" fmla="*/ 175516 h 1290573"/>
              <a:gd name="connsiteX15" fmla="*/ 629366 w 954353"/>
              <a:gd name="connsiteY15" fmla="*/ 160587 h 1290573"/>
              <a:gd name="connsiteX16" fmla="*/ 651760 w 954353"/>
              <a:gd name="connsiteY16" fmla="*/ 179249 h 1290573"/>
              <a:gd name="connsiteX17" fmla="*/ 704251 w 954353"/>
              <a:gd name="connsiteY17" fmla="*/ 207630 h 1290573"/>
              <a:gd name="connsiteX18" fmla="*/ 759995 w 954353"/>
              <a:gd name="connsiteY18" fmla="*/ 197910 h 1290573"/>
              <a:gd name="connsiteX19" fmla="*/ 763727 w 954353"/>
              <a:gd name="connsiteY19" fmla="*/ 220303 h 1290573"/>
              <a:gd name="connsiteX20" fmla="*/ 760484 w 954353"/>
              <a:gd name="connsiteY20" fmla="*/ 261418 h 1290573"/>
              <a:gd name="connsiteX21" fmla="*/ 716475 w 954353"/>
              <a:gd name="connsiteY21" fmla="*/ 278532 h 1290573"/>
              <a:gd name="connsiteX22" fmla="*/ 704011 w 954353"/>
              <a:gd name="connsiteY22" fmla="*/ 294948 h 1290573"/>
              <a:gd name="connsiteX23" fmla="*/ 704011 w 954353"/>
              <a:gd name="connsiteY23" fmla="*/ 294948 h 1290573"/>
              <a:gd name="connsiteX24" fmla="*/ 718940 w 954353"/>
              <a:gd name="connsiteY24" fmla="*/ 317342 h 1290573"/>
              <a:gd name="connsiteX25" fmla="*/ 759995 w 954353"/>
              <a:gd name="connsiteY25" fmla="*/ 354664 h 1290573"/>
              <a:gd name="connsiteX26" fmla="*/ 737602 w 954353"/>
              <a:gd name="connsiteY26" fmla="*/ 373325 h 1290573"/>
              <a:gd name="connsiteX27" fmla="*/ 767459 w 954353"/>
              <a:gd name="connsiteY27" fmla="*/ 418112 h 1290573"/>
              <a:gd name="connsiteX28" fmla="*/ 793585 w 954353"/>
              <a:gd name="connsiteY28" fmla="*/ 403183 h 1290573"/>
              <a:gd name="connsiteX29" fmla="*/ 843611 w 954353"/>
              <a:gd name="connsiteY29" fmla="*/ 452122 h 1290573"/>
              <a:gd name="connsiteX30" fmla="*/ 857033 w 954353"/>
              <a:gd name="connsiteY30" fmla="*/ 518883 h 1290573"/>
              <a:gd name="connsiteX31" fmla="*/ 833832 w 954353"/>
              <a:gd name="connsiteY31" fmla="*/ 552363 h 1290573"/>
              <a:gd name="connsiteX32" fmla="*/ 774924 w 954353"/>
              <a:gd name="connsiteY32" fmla="*/ 552473 h 1290573"/>
              <a:gd name="connsiteX33" fmla="*/ 752531 w 954353"/>
              <a:gd name="connsiteY33" fmla="*/ 571134 h 1290573"/>
              <a:gd name="connsiteX34" fmla="*/ 782388 w 954353"/>
              <a:gd name="connsiteY34" fmla="*/ 615921 h 1290573"/>
              <a:gd name="connsiteX35" fmla="*/ 797317 w 954353"/>
              <a:gd name="connsiteY35" fmla="*/ 668173 h 1290573"/>
              <a:gd name="connsiteX36" fmla="*/ 812246 w 954353"/>
              <a:gd name="connsiteY36" fmla="*/ 686834 h 1290573"/>
              <a:gd name="connsiteX37" fmla="*/ 748259 w 954353"/>
              <a:gd name="connsiteY37" fmla="*/ 691724 h 1290573"/>
              <a:gd name="connsiteX38" fmla="*/ 718940 w 954353"/>
              <a:gd name="connsiteY38" fmla="*/ 735353 h 1290573"/>
              <a:gd name="connsiteX39" fmla="*/ 714031 w 954353"/>
              <a:gd name="connsiteY39" fmla="*/ 835974 h 1290573"/>
              <a:gd name="connsiteX40" fmla="*/ 681618 w 954353"/>
              <a:gd name="connsiteY40" fmla="*/ 936894 h 1290573"/>
              <a:gd name="connsiteX41" fmla="*/ 718920 w 954353"/>
              <a:gd name="connsiteY41" fmla="*/ 941106 h 1290573"/>
              <a:gd name="connsiteX42" fmla="*/ 748798 w 954353"/>
              <a:gd name="connsiteY42" fmla="*/ 966752 h 1290573"/>
              <a:gd name="connsiteX43" fmla="*/ 787378 w 954353"/>
              <a:gd name="connsiteY43" fmla="*/ 963110 h 1290573"/>
              <a:gd name="connsiteX44" fmla="*/ 794713 w 954353"/>
              <a:gd name="connsiteY44" fmla="*/ 985114 h 1290573"/>
              <a:gd name="connsiteX45" fmla="*/ 828942 w 954353"/>
              <a:gd name="connsiteY45" fmla="*/ 1012008 h 1290573"/>
              <a:gd name="connsiteX46" fmla="*/ 886891 w 954353"/>
              <a:gd name="connsiteY46" fmla="*/ 1030201 h 1290573"/>
              <a:gd name="connsiteX47" fmla="*/ 954072 w 954353"/>
              <a:gd name="connsiteY47" fmla="*/ 1045130 h 1290573"/>
              <a:gd name="connsiteX48" fmla="*/ 909624 w 954353"/>
              <a:gd name="connsiteY48" fmla="*/ 1065797 h 1290573"/>
              <a:gd name="connsiteX49" fmla="*/ 877840 w 954353"/>
              <a:gd name="connsiteY49" fmla="*/ 1097581 h 1290573"/>
              <a:gd name="connsiteX50" fmla="*/ 816717 w 954353"/>
              <a:gd name="connsiteY50" fmla="*/ 1102470 h 1290573"/>
              <a:gd name="connsiteX51" fmla="*/ 771192 w 954353"/>
              <a:gd name="connsiteY51" fmla="*/ 1119774 h 1290573"/>
              <a:gd name="connsiteX52" fmla="*/ 763727 w 954353"/>
              <a:gd name="connsiteY52" fmla="*/ 1119774 h 1290573"/>
              <a:gd name="connsiteX53" fmla="*/ 762929 w 954353"/>
              <a:gd name="connsiteY53" fmla="*/ 1188043 h 1290573"/>
              <a:gd name="connsiteX54" fmla="*/ 771192 w 954353"/>
              <a:gd name="connsiteY54" fmla="*/ 1213081 h 1290573"/>
              <a:gd name="connsiteX55" fmla="*/ 736035 w 954353"/>
              <a:gd name="connsiteY55" fmla="*/ 1232051 h 1290573"/>
              <a:gd name="connsiteX56" fmla="*/ 666949 w 954353"/>
              <a:gd name="connsiteY56" fmla="*/ 1219387 h 1290573"/>
              <a:gd name="connsiteX57" fmla="*/ 646611 w 954353"/>
              <a:gd name="connsiteY57" fmla="*/ 1272537 h 1290573"/>
              <a:gd name="connsiteX58" fmla="*/ 622929 w 954353"/>
              <a:gd name="connsiteY58" fmla="*/ 1290300 h 1290573"/>
              <a:gd name="connsiteX59" fmla="*/ 613789 w 954353"/>
              <a:gd name="connsiteY59" fmla="*/ 1261390 h 1290573"/>
              <a:gd name="connsiteX60" fmla="*/ 560769 w 954353"/>
              <a:gd name="connsiteY60" fmla="*/ 1202143 h 1290573"/>
              <a:gd name="connsiteX61" fmla="*/ 472742 w 954353"/>
              <a:gd name="connsiteY61" fmla="*/ 1153625 h 1290573"/>
              <a:gd name="connsiteX62" fmla="*/ 434512 w 954353"/>
              <a:gd name="connsiteY62" fmla="*/ 1158125 h 1290573"/>
              <a:gd name="connsiteX63" fmla="*/ 410862 w 954353"/>
              <a:gd name="connsiteY63" fmla="*/ 1126920 h 1290573"/>
              <a:gd name="connsiteX64" fmla="*/ 376632 w 954353"/>
              <a:gd name="connsiteY64" fmla="*/ 1087801 h 1290573"/>
              <a:gd name="connsiteX65" fmla="*/ 359747 w 954353"/>
              <a:gd name="connsiteY65" fmla="*/ 1077173 h 1290573"/>
              <a:gd name="connsiteX66" fmla="*/ 317954 w 954353"/>
              <a:gd name="connsiteY66" fmla="*/ 1036458 h 1290573"/>
              <a:gd name="connsiteX67" fmla="*/ 249496 w 954353"/>
              <a:gd name="connsiteY67" fmla="*/ 945996 h 1290573"/>
              <a:gd name="connsiteX68" fmla="*/ 205817 w 954353"/>
              <a:gd name="connsiteY68" fmla="*/ 886061 h 1290573"/>
              <a:gd name="connsiteX69" fmla="*/ 171258 w 954353"/>
              <a:gd name="connsiteY69" fmla="*/ 848199 h 1290573"/>
              <a:gd name="connsiteX70" fmla="*/ 154144 w 954353"/>
              <a:gd name="connsiteY70" fmla="*/ 769961 h 1290573"/>
              <a:gd name="connsiteX71" fmla="*/ 170300 w 954353"/>
              <a:gd name="connsiteY71" fmla="*/ 709227 h 1290573"/>
              <a:gd name="connsiteX72" fmla="*/ 128088 w 954353"/>
              <a:gd name="connsiteY72" fmla="*/ 675508 h 1290573"/>
              <a:gd name="connsiteX73" fmla="*/ 80796 w 954353"/>
              <a:gd name="connsiteY73" fmla="*/ 647715 h 1290573"/>
              <a:gd name="connsiteX74" fmla="*/ 117470 w 954353"/>
              <a:gd name="connsiteY74" fmla="*/ 574368 h 1290573"/>
              <a:gd name="connsiteX75" fmla="*/ 85686 w 954353"/>
              <a:gd name="connsiteY75" fmla="*/ 559698 h 1290573"/>
              <a:gd name="connsiteX76" fmla="*/ 95466 w 954353"/>
              <a:gd name="connsiteY76" fmla="*/ 532804 h 1290573"/>
              <a:gd name="connsiteX77" fmla="*/ 154144 w 954353"/>
              <a:gd name="connsiteY77" fmla="*/ 505910 h 1290573"/>
              <a:gd name="connsiteX78" fmla="*/ 170300 w 954353"/>
              <a:gd name="connsiteY78" fmla="*/ 521457 h 1290573"/>
              <a:gd name="connsiteX79" fmla="*/ 188373 w 954353"/>
              <a:gd name="connsiteY79" fmla="*/ 481461 h 1290573"/>
              <a:gd name="connsiteX80" fmla="*/ 201446 w 954353"/>
              <a:gd name="connsiteY80" fmla="*/ 457880 h 1290573"/>
              <a:gd name="connsiteX81" fmla="*/ 200597 w 954353"/>
              <a:gd name="connsiteY81" fmla="*/ 417893 h 1290573"/>
              <a:gd name="connsiteX82" fmla="*/ 211355 w 954353"/>
              <a:gd name="connsiteY82" fmla="*/ 365861 h 1290573"/>
              <a:gd name="connsiteX83" fmla="*/ 190818 w 954353"/>
              <a:gd name="connsiteY83" fmla="*/ 354325 h 1290573"/>
              <a:gd name="connsiteX84" fmla="*/ 156589 w 954353"/>
              <a:gd name="connsiteY84" fmla="*/ 339655 h 1290573"/>
              <a:gd name="connsiteX85" fmla="*/ 95655 w 954353"/>
              <a:gd name="connsiteY85" fmla="*/ 324806 h 1290573"/>
              <a:gd name="connsiteX86" fmla="*/ 6082 w 954353"/>
              <a:gd name="connsiteY86" fmla="*/ 197910 h 1290573"/>
              <a:gd name="connsiteX87" fmla="*/ 21011 w 954353"/>
              <a:gd name="connsiteY87" fmla="*/ 37423 h 1290573"/>
              <a:gd name="connsiteX88" fmla="*/ 125513 w 954353"/>
              <a:gd name="connsiteY88" fmla="*/ 101 h 1290573"/>
              <a:gd name="connsiteX89" fmla="*/ 139474 w 954353"/>
              <a:gd name="connsiteY89" fmla="*/ 29151 h 1290573"/>
              <a:gd name="connsiteX90" fmla="*/ 185229 w 954353"/>
              <a:gd name="connsiteY90" fmla="*/ 104604 h 1290573"/>
              <a:gd name="connsiteX0" fmla="*/ 183962 w 953086"/>
              <a:gd name="connsiteY0" fmla="*/ 104604 h 1290573"/>
              <a:gd name="connsiteX1" fmla="*/ 322055 w 953086"/>
              <a:gd name="connsiteY1" fmla="*/ 149391 h 1290573"/>
              <a:gd name="connsiteX2" fmla="*/ 359378 w 953086"/>
              <a:gd name="connsiteY2" fmla="*/ 134462 h 1290573"/>
              <a:gd name="connsiteX3" fmla="*/ 372920 w 953086"/>
              <a:gd name="connsiteY3" fmla="*/ 146507 h 1290573"/>
              <a:gd name="connsiteX4" fmla="*/ 396700 w 953086"/>
              <a:gd name="connsiteY4" fmla="*/ 126997 h 1290573"/>
              <a:gd name="connsiteX5" fmla="*/ 419373 w 953086"/>
              <a:gd name="connsiteY5" fmla="*/ 112278 h 1290573"/>
              <a:gd name="connsiteX6" fmla="*/ 415361 w 953086"/>
              <a:gd name="connsiteY6" fmla="*/ 85943 h 1290573"/>
              <a:gd name="connsiteX7" fmla="*/ 436488 w 953086"/>
              <a:gd name="connsiteY7" fmla="*/ 65824 h 1290573"/>
              <a:gd name="connsiteX8" fmla="*/ 445219 w 953086"/>
              <a:gd name="connsiteY8" fmla="*/ 33691 h 1290573"/>
              <a:gd name="connsiteX9" fmla="*/ 482941 w 953086"/>
              <a:gd name="connsiteY9" fmla="*/ 70714 h 1290573"/>
              <a:gd name="connsiteX10" fmla="*/ 460148 w 953086"/>
              <a:gd name="connsiteY10" fmla="*/ 112068 h 1290573"/>
              <a:gd name="connsiteX11" fmla="*/ 490006 w 953086"/>
              <a:gd name="connsiteY11" fmla="*/ 119533 h 1290573"/>
              <a:gd name="connsiteX12" fmla="*/ 531061 w 953086"/>
              <a:gd name="connsiteY12" fmla="*/ 156855 h 1290573"/>
              <a:gd name="connsiteX13" fmla="*/ 575848 w 953086"/>
              <a:gd name="connsiteY13" fmla="*/ 145658 h 1290573"/>
              <a:gd name="connsiteX14" fmla="*/ 601974 w 953086"/>
              <a:gd name="connsiteY14" fmla="*/ 175516 h 1290573"/>
              <a:gd name="connsiteX15" fmla="*/ 628099 w 953086"/>
              <a:gd name="connsiteY15" fmla="*/ 160587 h 1290573"/>
              <a:gd name="connsiteX16" fmla="*/ 650493 w 953086"/>
              <a:gd name="connsiteY16" fmla="*/ 179249 h 1290573"/>
              <a:gd name="connsiteX17" fmla="*/ 702984 w 953086"/>
              <a:gd name="connsiteY17" fmla="*/ 207630 h 1290573"/>
              <a:gd name="connsiteX18" fmla="*/ 758728 w 953086"/>
              <a:gd name="connsiteY18" fmla="*/ 197910 h 1290573"/>
              <a:gd name="connsiteX19" fmla="*/ 762460 w 953086"/>
              <a:gd name="connsiteY19" fmla="*/ 220303 h 1290573"/>
              <a:gd name="connsiteX20" fmla="*/ 759217 w 953086"/>
              <a:gd name="connsiteY20" fmla="*/ 261418 h 1290573"/>
              <a:gd name="connsiteX21" fmla="*/ 715208 w 953086"/>
              <a:gd name="connsiteY21" fmla="*/ 278532 h 1290573"/>
              <a:gd name="connsiteX22" fmla="*/ 702744 w 953086"/>
              <a:gd name="connsiteY22" fmla="*/ 294948 h 1290573"/>
              <a:gd name="connsiteX23" fmla="*/ 702744 w 953086"/>
              <a:gd name="connsiteY23" fmla="*/ 294948 h 1290573"/>
              <a:gd name="connsiteX24" fmla="*/ 717673 w 953086"/>
              <a:gd name="connsiteY24" fmla="*/ 317342 h 1290573"/>
              <a:gd name="connsiteX25" fmla="*/ 758728 w 953086"/>
              <a:gd name="connsiteY25" fmla="*/ 354664 h 1290573"/>
              <a:gd name="connsiteX26" fmla="*/ 736335 w 953086"/>
              <a:gd name="connsiteY26" fmla="*/ 373325 h 1290573"/>
              <a:gd name="connsiteX27" fmla="*/ 766192 w 953086"/>
              <a:gd name="connsiteY27" fmla="*/ 418112 h 1290573"/>
              <a:gd name="connsiteX28" fmla="*/ 792318 w 953086"/>
              <a:gd name="connsiteY28" fmla="*/ 403183 h 1290573"/>
              <a:gd name="connsiteX29" fmla="*/ 842344 w 953086"/>
              <a:gd name="connsiteY29" fmla="*/ 452122 h 1290573"/>
              <a:gd name="connsiteX30" fmla="*/ 855766 w 953086"/>
              <a:gd name="connsiteY30" fmla="*/ 518883 h 1290573"/>
              <a:gd name="connsiteX31" fmla="*/ 832565 w 953086"/>
              <a:gd name="connsiteY31" fmla="*/ 552363 h 1290573"/>
              <a:gd name="connsiteX32" fmla="*/ 773657 w 953086"/>
              <a:gd name="connsiteY32" fmla="*/ 552473 h 1290573"/>
              <a:gd name="connsiteX33" fmla="*/ 751264 w 953086"/>
              <a:gd name="connsiteY33" fmla="*/ 571134 h 1290573"/>
              <a:gd name="connsiteX34" fmla="*/ 781121 w 953086"/>
              <a:gd name="connsiteY34" fmla="*/ 615921 h 1290573"/>
              <a:gd name="connsiteX35" fmla="*/ 796050 w 953086"/>
              <a:gd name="connsiteY35" fmla="*/ 668173 h 1290573"/>
              <a:gd name="connsiteX36" fmla="*/ 810979 w 953086"/>
              <a:gd name="connsiteY36" fmla="*/ 686834 h 1290573"/>
              <a:gd name="connsiteX37" fmla="*/ 746992 w 953086"/>
              <a:gd name="connsiteY37" fmla="*/ 691724 h 1290573"/>
              <a:gd name="connsiteX38" fmla="*/ 717673 w 953086"/>
              <a:gd name="connsiteY38" fmla="*/ 735353 h 1290573"/>
              <a:gd name="connsiteX39" fmla="*/ 712764 w 953086"/>
              <a:gd name="connsiteY39" fmla="*/ 835974 h 1290573"/>
              <a:gd name="connsiteX40" fmla="*/ 680351 w 953086"/>
              <a:gd name="connsiteY40" fmla="*/ 936894 h 1290573"/>
              <a:gd name="connsiteX41" fmla="*/ 717653 w 953086"/>
              <a:gd name="connsiteY41" fmla="*/ 941106 h 1290573"/>
              <a:gd name="connsiteX42" fmla="*/ 747531 w 953086"/>
              <a:gd name="connsiteY42" fmla="*/ 966752 h 1290573"/>
              <a:gd name="connsiteX43" fmla="*/ 786111 w 953086"/>
              <a:gd name="connsiteY43" fmla="*/ 963110 h 1290573"/>
              <a:gd name="connsiteX44" fmla="*/ 793446 w 953086"/>
              <a:gd name="connsiteY44" fmla="*/ 985114 h 1290573"/>
              <a:gd name="connsiteX45" fmla="*/ 827675 w 953086"/>
              <a:gd name="connsiteY45" fmla="*/ 1012008 h 1290573"/>
              <a:gd name="connsiteX46" fmla="*/ 885624 w 953086"/>
              <a:gd name="connsiteY46" fmla="*/ 1030201 h 1290573"/>
              <a:gd name="connsiteX47" fmla="*/ 952805 w 953086"/>
              <a:gd name="connsiteY47" fmla="*/ 1045130 h 1290573"/>
              <a:gd name="connsiteX48" fmla="*/ 908357 w 953086"/>
              <a:gd name="connsiteY48" fmla="*/ 1065797 h 1290573"/>
              <a:gd name="connsiteX49" fmla="*/ 876573 w 953086"/>
              <a:gd name="connsiteY49" fmla="*/ 1097581 h 1290573"/>
              <a:gd name="connsiteX50" fmla="*/ 815450 w 953086"/>
              <a:gd name="connsiteY50" fmla="*/ 1102470 h 1290573"/>
              <a:gd name="connsiteX51" fmla="*/ 769925 w 953086"/>
              <a:gd name="connsiteY51" fmla="*/ 1119774 h 1290573"/>
              <a:gd name="connsiteX52" fmla="*/ 762460 w 953086"/>
              <a:gd name="connsiteY52" fmla="*/ 1119774 h 1290573"/>
              <a:gd name="connsiteX53" fmla="*/ 761662 w 953086"/>
              <a:gd name="connsiteY53" fmla="*/ 1188043 h 1290573"/>
              <a:gd name="connsiteX54" fmla="*/ 769925 w 953086"/>
              <a:gd name="connsiteY54" fmla="*/ 1213081 h 1290573"/>
              <a:gd name="connsiteX55" fmla="*/ 734768 w 953086"/>
              <a:gd name="connsiteY55" fmla="*/ 1232051 h 1290573"/>
              <a:gd name="connsiteX56" fmla="*/ 665682 w 953086"/>
              <a:gd name="connsiteY56" fmla="*/ 1219387 h 1290573"/>
              <a:gd name="connsiteX57" fmla="*/ 645344 w 953086"/>
              <a:gd name="connsiteY57" fmla="*/ 1272537 h 1290573"/>
              <a:gd name="connsiteX58" fmla="*/ 621662 w 953086"/>
              <a:gd name="connsiteY58" fmla="*/ 1290300 h 1290573"/>
              <a:gd name="connsiteX59" fmla="*/ 612522 w 953086"/>
              <a:gd name="connsiteY59" fmla="*/ 1261390 h 1290573"/>
              <a:gd name="connsiteX60" fmla="*/ 559502 w 953086"/>
              <a:gd name="connsiteY60" fmla="*/ 1202143 h 1290573"/>
              <a:gd name="connsiteX61" fmla="*/ 471475 w 953086"/>
              <a:gd name="connsiteY61" fmla="*/ 1153625 h 1290573"/>
              <a:gd name="connsiteX62" fmla="*/ 433245 w 953086"/>
              <a:gd name="connsiteY62" fmla="*/ 1158125 h 1290573"/>
              <a:gd name="connsiteX63" fmla="*/ 409595 w 953086"/>
              <a:gd name="connsiteY63" fmla="*/ 1126920 h 1290573"/>
              <a:gd name="connsiteX64" fmla="*/ 375365 w 953086"/>
              <a:gd name="connsiteY64" fmla="*/ 1087801 h 1290573"/>
              <a:gd name="connsiteX65" fmla="*/ 358480 w 953086"/>
              <a:gd name="connsiteY65" fmla="*/ 1077173 h 1290573"/>
              <a:gd name="connsiteX66" fmla="*/ 316687 w 953086"/>
              <a:gd name="connsiteY66" fmla="*/ 1036458 h 1290573"/>
              <a:gd name="connsiteX67" fmla="*/ 248229 w 953086"/>
              <a:gd name="connsiteY67" fmla="*/ 945996 h 1290573"/>
              <a:gd name="connsiteX68" fmla="*/ 204550 w 953086"/>
              <a:gd name="connsiteY68" fmla="*/ 886061 h 1290573"/>
              <a:gd name="connsiteX69" fmla="*/ 169991 w 953086"/>
              <a:gd name="connsiteY69" fmla="*/ 848199 h 1290573"/>
              <a:gd name="connsiteX70" fmla="*/ 152877 w 953086"/>
              <a:gd name="connsiteY70" fmla="*/ 769961 h 1290573"/>
              <a:gd name="connsiteX71" fmla="*/ 169033 w 953086"/>
              <a:gd name="connsiteY71" fmla="*/ 709227 h 1290573"/>
              <a:gd name="connsiteX72" fmla="*/ 126821 w 953086"/>
              <a:gd name="connsiteY72" fmla="*/ 675508 h 1290573"/>
              <a:gd name="connsiteX73" fmla="*/ 79529 w 953086"/>
              <a:gd name="connsiteY73" fmla="*/ 647715 h 1290573"/>
              <a:gd name="connsiteX74" fmla="*/ 116203 w 953086"/>
              <a:gd name="connsiteY74" fmla="*/ 574368 h 1290573"/>
              <a:gd name="connsiteX75" fmla="*/ 84419 w 953086"/>
              <a:gd name="connsiteY75" fmla="*/ 559698 h 1290573"/>
              <a:gd name="connsiteX76" fmla="*/ 94199 w 953086"/>
              <a:gd name="connsiteY76" fmla="*/ 532804 h 1290573"/>
              <a:gd name="connsiteX77" fmla="*/ 152877 w 953086"/>
              <a:gd name="connsiteY77" fmla="*/ 505910 h 1290573"/>
              <a:gd name="connsiteX78" fmla="*/ 169033 w 953086"/>
              <a:gd name="connsiteY78" fmla="*/ 521457 h 1290573"/>
              <a:gd name="connsiteX79" fmla="*/ 187106 w 953086"/>
              <a:gd name="connsiteY79" fmla="*/ 481461 h 1290573"/>
              <a:gd name="connsiteX80" fmla="*/ 200179 w 953086"/>
              <a:gd name="connsiteY80" fmla="*/ 457880 h 1290573"/>
              <a:gd name="connsiteX81" fmla="*/ 199330 w 953086"/>
              <a:gd name="connsiteY81" fmla="*/ 417893 h 1290573"/>
              <a:gd name="connsiteX82" fmla="*/ 210088 w 953086"/>
              <a:gd name="connsiteY82" fmla="*/ 365861 h 1290573"/>
              <a:gd name="connsiteX83" fmla="*/ 189551 w 953086"/>
              <a:gd name="connsiteY83" fmla="*/ 354325 h 1290573"/>
              <a:gd name="connsiteX84" fmla="*/ 155322 w 953086"/>
              <a:gd name="connsiteY84" fmla="*/ 339655 h 1290573"/>
              <a:gd name="connsiteX85" fmla="*/ 77274 w 953086"/>
              <a:gd name="connsiteY85" fmla="*/ 339475 h 1290573"/>
              <a:gd name="connsiteX86" fmla="*/ 4815 w 953086"/>
              <a:gd name="connsiteY86" fmla="*/ 197910 h 1290573"/>
              <a:gd name="connsiteX87" fmla="*/ 19744 w 953086"/>
              <a:gd name="connsiteY87" fmla="*/ 37423 h 1290573"/>
              <a:gd name="connsiteX88" fmla="*/ 124246 w 953086"/>
              <a:gd name="connsiteY88" fmla="*/ 101 h 1290573"/>
              <a:gd name="connsiteX89" fmla="*/ 138207 w 953086"/>
              <a:gd name="connsiteY89" fmla="*/ 29151 h 1290573"/>
              <a:gd name="connsiteX90" fmla="*/ 183962 w 953086"/>
              <a:gd name="connsiteY90" fmla="*/ 104604 h 1290573"/>
              <a:gd name="connsiteX0" fmla="*/ 183962 w 953086"/>
              <a:gd name="connsiteY0" fmla="*/ 104604 h 1290573"/>
              <a:gd name="connsiteX1" fmla="*/ 322055 w 953086"/>
              <a:gd name="connsiteY1" fmla="*/ 149391 h 1290573"/>
              <a:gd name="connsiteX2" fmla="*/ 359378 w 953086"/>
              <a:gd name="connsiteY2" fmla="*/ 134462 h 1290573"/>
              <a:gd name="connsiteX3" fmla="*/ 372920 w 953086"/>
              <a:gd name="connsiteY3" fmla="*/ 146507 h 1290573"/>
              <a:gd name="connsiteX4" fmla="*/ 396700 w 953086"/>
              <a:gd name="connsiteY4" fmla="*/ 126997 h 1290573"/>
              <a:gd name="connsiteX5" fmla="*/ 419373 w 953086"/>
              <a:gd name="connsiteY5" fmla="*/ 112278 h 1290573"/>
              <a:gd name="connsiteX6" fmla="*/ 415361 w 953086"/>
              <a:gd name="connsiteY6" fmla="*/ 85943 h 1290573"/>
              <a:gd name="connsiteX7" fmla="*/ 436488 w 953086"/>
              <a:gd name="connsiteY7" fmla="*/ 65824 h 1290573"/>
              <a:gd name="connsiteX8" fmla="*/ 445219 w 953086"/>
              <a:gd name="connsiteY8" fmla="*/ 33691 h 1290573"/>
              <a:gd name="connsiteX9" fmla="*/ 482941 w 953086"/>
              <a:gd name="connsiteY9" fmla="*/ 70714 h 1290573"/>
              <a:gd name="connsiteX10" fmla="*/ 460148 w 953086"/>
              <a:gd name="connsiteY10" fmla="*/ 112068 h 1290573"/>
              <a:gd name="connsiteX11" fmla="*/ 490006 w 953086"/>
              <a:gd name="connsiteY11" fmla="*/ 119533 h 1290573"/>
              <a:gd name="connsiteX12" fmla="*/ 531061 w 953086"/>
              <a:gd name="connsiteY12" fmla="*/ 156855 h 1290573"/>
              <a:gd name="connsiteX13" fmla="*/ 575848 w 953086"/>
              <a:gd name="connsiteY13" fmla="*/ 145658 h 1290573"/>
              <a:gd name="connsiteX14" fmla="*/ 601974 w 953086"/>
              <a:gd name="connsiteY14" fmla="*/ 175516 h 1290573"/>
              <a:gd name="connsiteX15" fmla="*/ 628099 w 953086"/>
              <a:gd name="connsiteY15" fmla="*/ 160587 h 1290573"/>
              <a:gd name="connsiteX16" fmla="*/ 650493 w 953086"/>
              <a:gd name="connsiteY16" fmla="*/ 179249 h 1290573"/>
              <a:gd name="connsiteX17" fmla="*/ 702984 w 953086"/>
              <a:gd name="connsiteY17" fmla="*/ 207630 h 1290573"/>
              <a:gd name="connsiteX18" fmla="*/ 758728 w 953086"/>
              <a:gd name="connsiteY18" fmla="*/ 197910 h 1290573"/>
              <a:gd name="connsiteX19" fmla="*/ 762460 w 953086"/>
              <a:gd name="connsiteY19" fmla="*/ 220303 h 1290573"/>
              <a:gd name="connsiteX20" fmla="*/ 759217 w 953086"/>
              <a:gd name="connsiteY20" fmla="*/ 261418 h 1290573"/>
              <a:gd name="connsiteX21" fmla="*/ 715208 w 953086"/>
              <a:gd name="connsiteY21" fmla="*/ 278532 h 1290573"/>
              <a:gd name="connsiteX22" fmla="*/ 702744 w 953086"/>
              <a:gd name="connsiteY22" fmla="*/ 294948 h 1290573"/>
              <a:gd name="connsiteX23" fmla="*/ 702744 w 953086"/>
              <a:gd name="connsiteY23" fmla="*/ 294948 h 1290573"/>
              <a:gd name="connsiteX24" fmla="*/ 717673 w 953086"/>
              <a:gd name="connsiteY24" fmla="*/ 317342 h 1290573"/>
              <a:gd name="connsiteX25" fmla="*/ 758728 w 953086"/>
              <a:gd name="connsiteY25" fmla="*/ 354664 h 1290573"/>
              <a:gd name="connsiteX26" fmla="*/ 736335 w 953086"/>
              <a:gd name="connsiteY26" fmla="*/ 373325 h 1290573"/>
              <a:gd name="connsiteX27" fmla="*/ 766192 w 953086"/>
              <a:gd name="connsiteY27" fmla="*/ 418112 h 1290573"/>
              <a:gd name="connsiteX28" fmla="*/ 792318 w 953086"/>
              <a:gd name="connsiteY28" fmla="*/ 403183 h 1290573"/>
              <a:gd name="connsiteX29" fmla="*/ 842344 w 953086"/>
              <a:gd name="connsiteY29" fmla="*/ 452122 h 1290573"/>
              <a:gd name="connsiteX30" fmla="*/ 855766 w 953086"/>
              <a:gd name="connsiteY30" fmla="*/ 518883 h 1290573"/>
              <a:gd name="connsiteX31" fmla="*/ 832565 w 953086"/>
              <a:gd name="connsiteY31" fmla="*/ 552363 h 1290573"/>
              <a:gd name="connsiteX32" fmla="*/ 773657 w 953086"/>
              <a:gd name="connsiteY32" fmla="*/ 552473 h 1290573"/>
              <a:gd name="connsiteX33" fmla="*/ 751264 w 953086"/>
              <a:gd name="connsiteY33" fmla="*/ 571134 h 1290573"/>
              <a:gd name="connsiteX34" fmla="*/ 781121 w 953086"/>
              <a:gd name="connsiteY34" fmla="*/ 615921 h 1290573"/>
              <a:gd name="connsiteX35" fmla="*/ 796050 w 953086"/>
              <a:gd name="connsiteY35" fmla="*/ 668173 h 1290573"/>
              <a:gd name="connsiteX36" fmla="*/ 810979 w 953086"/>
              <a:gd name="connsiteY36" fmla="*/ 686834 h 1290573"/>
              <a:gd name="connsiteX37" fmla="*/ 746992 w 953086"/>
              <a:gd name="connsiteY37" fmla="*/ 691724 h 1290573"/>
              <a:gd name="connsiteX38" fmla="*/ 717673 w 953086"/>
              <a:gd name="connsiteY38" fmla="*/ 735353 h 1290573"/>
              <a:gd name="connsiteX39" fmla="*/ 712764 w 953086"/>
              <a:gd name="connsiteY39" fmla="*/ 835974 h 1290573"/>
              <a:gd name="connsiteX40" fmla="*/ 680351 w 953086"/>
              <a:gd name="connsiteY40" fmla="*/ 936894 h 1290573"/>
              <a:gd name="connsiteX41" fmla="*/ 717653 w 953086"/>
              <a:gd name="connsiteY41" fmla="*/ 941106 h 1290573"/>
              <a:gd name="connsiteX42" fmla="*/ 747531 w 953086"/>
              <a:gd name="connsiteY42" fmla="*/ 966752 h 1290573"/>
              <a:gd name="connsiteX43" fmla="*/ 786111 w 953086"/>
              <a:gd name="connsiteY43" fmla="*/ 963110 h 1290573"/>
              <a:gd name="connsiteX44" fmla="*/ 793446 w 953086"/>
              <a:gd name="connsiteY44" fmla="*/ 985114 h 1290573"/>
              <a:gd name="connsiteX45" fmla="*/ 827675 w 953086"/>
              <a:gd name="connsiteY45" fmla="*/ 1012008 h 1290573"/>
              <a:gd name="connsiteX46" fmla="*/ 885624 w 953086"/>
              <a:gd name="connsiteY46" fmla="*/ 1030201 h 1290573"/>
              <a:gd name="connsiteX47" fmla="*/ 952805 w 953086"/>
              <a:gd name="connsiteY47" fmla="*/ 1045130 h 1290573"/>
              <a:gd name="connsiteX48" fmla="*/ 908357 w 953086"/>
              <a:gd name="connsiteY48" fmla="*/ 1065797 h 1290573"/>
              <a:gd name="connsiteX49" fmla="*/ 876573 w 953086"/>
              <a:gd name="connsiteY49" fmla="*/ 1097581 h 1290573"/>
              <a:gd name="connsiteX50" fmla="*/ 815450 w 953086"/>
              <a:gd name="connsiteY50" fmla="*/ 1102470 h 1290573"/>
              <a:gd name="connsiteX51" fmla="*/ 769925 w 953086"/>
              <a:gd name="connsiteY51" fmla="*/ 1119774 h 1290573"/>
              <a:gd name="connsiteX52" fmla="*/ 762460 w 953086"/>
              <a:gd name="connsiteY52" fmla="*/ 1119774 h 1290573"/>
              <a:gd name="connsiteX53" fmla="*/ 761662 w 953086"/>
              <a:gd name="connsiteY53" fmla="*/ 1188043 h 1290573"/>
              <a:gd name="connsiteX54" fmla="*/ 769925 w 953086"/>
              <a:gd name="connsiteY54" fmla="*/ 1213081 h 1290573"/>
              <a:gd name="connsiteX55" fmla="*/ 734768 w 953086"/>
              <a:gd name="connsiteY55" fmla="*/ 1232051 h 1290573"/>
              <a:gd name="connsiteX56" fmla="*/ 665682 w 953086"/>
              <a:gd name="connsiteY56" fmla="*/ 1219387 h 1290573"/>
              <a:gd name="connsiteX57" fmla="*/ 645344 w 953086"/>
              <a:gd name="connsiteY57" fmla="*/ 1272537 h 1290573"/>
              <a:gd name="connsiteX58" fmla="*/ 621662 w 953086"/>
              <a:gd name="connsiteY58" fmla="*/ 1290300 h 1290573"/>
              <a:gd name="connsiteX59" fmla="*/ 612522 w 953086"/>
              <a:gd name="connsiteY59" fmla="*/ 1261390 h 1290573"/>
              <a:gd name="connsiteX60" fmla="*/ 559502 w 953086"/>
              <a:gd name="connsiteY60" fmla="*/ 1202143 h 1290573"/>
              <a:gd name="connsiteX61" fmla="*/ 471475 w 953086"/>
              <a:gd name="connsiteY61" fmla="*/ 1153625 h 1290573"/>
              <a:gd name="connsiteX62" fmla="*/ 433245 w 953086"/>
              <a:gd name="connsiteY62" fmla="*/ 1158125 h 1290573"/>
              <a:gd name="connsiteX63" fmla="*/ 409595 w 953086"/>
              <a:gd name="connsiteY63" fmla="*/ 1126920 h 1290573"/>
              <a:gd name="connsiteX64" fmla="*/ 375365 w 953086"/>
              <a:gd name="connsiteY64" fmla="*/ 1087801 h 1290573"/>
              <a:gd name="connsiteX65" fmla="*/ 358480 w 953086"/>
              <a:gd name="connsiteY65" fmla="*/ 1077173 h 1290573"/>
              <a:gd name="connsiteX66" fmla="*/ 316687 w 953086"/>
              <a:gd name="connsiteY66" fmla="*/ 1036458 h 1290573"/>
              <a:gd name="connsiteX67" fmla="*/ 248229 w 953086"/>
              <a:gd name="connsiteY67" fmla="*/ 945996 h 1290573"/>
              <a:gd name="connsiteX68" fmla="*/ 204550 w 953086"/>
              <a:gd name="connsiteY68" fmla="*/ 886061 h 1290573"/>
              <a:gd name="connsiteX69" fmla="*/ 169991 w 953086"/>
              <a:gd name="connsiteY69" fmla="*/ 848199 h 1290573"/>
              <a:gd name="connsiteX70" fmla="*/ 152877 w 953086"/>
              <a:gd name="connsiteY70" fmla="*/ 769961 h 1290573"/>
              <a:gd name="connsiteX71" fmla="*/ 169033 w 953086"/>
              <a:gd name="connsiteY71" fmla="*/ 709227 h 1290573"/>
              <a:gd name="connsiteX72" fmla="*/ 126821 w 953086"/>
              <a:gd name="connsiteY72" fmla="*/ 675508 h 1290573"/>
              <a:gd name="connsiteX73" fmla="*/ 79529 w 953086"/>
              <a:gd name="connsiteY73" fmla="*/ 647715 h 1290573"/>
              <a:gd name="connsiteX74" fmla="*/ 116203 w 953086"/>
              <a:gd name="connsiteY74" fmla="*/ 574368 h 1290573"/>
              <a:gd name="connsiteX75" fmla="*/ 84419 w 953086"/>
              <a:gd name="connsiteY75" fmla="*/ 559698 h 1290573"/>
              <a:gd name="connsiteX76" fmla="*/ 94199 w 953086"/>
              <a:gd name="connsiteY76" fmla="*/ 532804 h 1290573"/>
              <a:gd name="connsiteX77" fmla="*/ 152877 w 953086"/>
              <a:gd name="connsiteY77" fmla="*/ 505910 h 1290573"/>
              <a:gd name="connsiteX78" fmla="*/ 169033 w 953086"/>
              <a:gd name="connsiteY78" fmla="*/ 521457 h 1290573"/>
              <a:gd name="connsiteX79" fmla="*/ 187106 w 953086"/>
              <a:gd name="connsiteY79" fmla="*/ 481461 h 1290573"/>
              <a:gd name="connsiteX80" fmla="*/ 200179 w 953086"/>
              <a:gd name="connsiteY80" fmla="*/ 457880 h 1290573"/>
              <a:gd name="connsiteX81" fmla="*/ 199330 w 953086"/>
              <a:gd name="connsiteY81" fmla="*/ 417893 h 1290573"/>
              <a:gd name="connsiteX82" fmla="*/ 210088 w 953086"/>
              <a:gd name="connsiteY82" fmla="*/ 365861 h 1290573"/>
              <a:gd name="connsiteX83" fmla="*/ 189551 w 953086"/>
              <a:gd name="connsiteY83" fmla="*/ 354325 h 1290573"/>
              <a:gd name="connsiteX84" fmla="*/ 155322 w 953086"/>
              <a:gd name="connsiteY84" fmla="*/ 339655 h 1290573"/>
              <a:gd name="connsiteX85" fmla="*/ 77274 w 953086"/>
              <a:gd name="connsiteY85" fmla="*/ 339475 h 1290573"/>
              <a:gd name="connsiteX86" fmla="*/ 4815 w 953086"/>
              <a:gd name="connsiteY86" fmla="*/ 197910 h 1290573"/>
              <a:gd name="connsiteX87" fmla="*/ 19744 w 953086"/>
              <a:gd name="connsiteY87" fmla="*/ 37423 h 1290573"/>
              <a:gd name="connsiteX88" fmla="*/ 124246 w 953086"/>
              <a:gd name="connsiteY88" fmla="*/ 101 h 1290573"/>
              <a:gd name="connsiteX89" fmla="*/ 138207 w 953086"/>
              <a:gd name="connsiteY89" fmla="*/ 29151 h 1290573"/>
              <a:gd name="connsiteX90" fmla="*/ 183962 w 953086"/>
              <a:gd name="connsiteY90" fmla="*/ 104604 h 1290573"/>
              <a:gd name="connsiteX0" fmla="*/ 183962 w 953086"/>
              <a:gd name="connsiteY0" fmla="*/ 99765 h 1285734"/>
              <a:gd name="connsiteX1" fmla="*/ 322055 w 953086"/>
              <a:gd name="connsiteY1" fmla="*/ 144552 h 1285734"/>
              <a:gd name="connsiteX2" fmla="*/ 359378 w 953086"/>
              <a:gd name="connsiteY2" fmla="*/ 129623 h 1285734"/>
              <a:gd name="connsiteX3" fmla="*/ 372920 w 953086"/>
              <a:gd name="connsiteY3" fmla="*/ 141668 h 1285734"/>
              <a:gd name="connsiteX4" fmla="*/ 396700 w 953086"/>
              <a:gd name="connsiteY4" fmla="*/ 122158 h 1285734"/>
              <a:gd name="connsiteX5" fmla="*/ 419373 w 953086"/>
              <a:gd name="connsiteY5" fmla="*/ 107439 h 1285734"/>
              <a:gd name="connsiteX6" fmla="*/ 415361 w 953086"/>
              <a:gd name="connsiteY6" fmla="*/ 81104 h 1285734"/>
              <a:gd name="connsiteX7" fmla="*/ 436488 w 953086"/>
              <a:gd name="connsiteY7" fmla="*/ 60985 h 1285734"/>
              <a:gd name="connsiteX8" fmla="*/ 445219 w 953086"/>
              <a:gd name="connsiteY8" fmla="*/ 28852 h 1285734"/>
              <a:gd name="connsiteX9" fmla="*/ 482941 w 953086"/>
              <a:gd name="connsiteY9" fmla="*/ 65875 h 1285734"/>
              <a:gd name="connsiteX10" fmla="*/ 460148 w 953086"/>
              <a:gd name="connsiteY10" fmla="*/ 107229 h 1285734"/>
              <a:gd name="connsiteX11" fmla="*/ 490006 w 953086"/>
              <a:gd name="connsiteY11" fmla="*/ 114694 h 1285734"/>
              <a:gd name="connsiteX12" fmla="*/ 531061 w 953086"/>
              <a:gd name="connsiteY12" fmla="*/ 152016 h 1285734"/>
              <a:gd name="connsiteX13" fmla="*/ 575848 w 953086"/>
              <a:gd name="connsiteY13" fmla="*/ 140819 h 1285734"/>
              <a:gd name="connsiteX14" fmla="*/ 601974 w 953086"/>
              <a:gd name="connsiteY14" fmla="*/ 170677 h 1285734"/>
              <a:gd name="connsiteX15" fmla="*/ 628099 w 953086"/>
              <a:gd name="connsiteY15" fmla="*/ 155748 h 1285734"/>
              <a:gd name="connsiteX16" fmla="*/ 650493 w 953086"/>
              <a:gd name="connsiteY16" fmla="*/ 174410 h 1285734"/>
              <a:gd name="connsiteX17" fmla="*/ 702984 w 953086"/>
              <a:gd name="connsiteY17" fmla="*/ 202791 h 1285734"/>
              <a:gd name="connsiteX18" fmla="*/ 758728 w 953086"/>
              <a:gd name="connsiteY18" fmla="*/ 193071 h 1285734"/>
              <a:gd name="connsiteX19" fmla="*/ 762460 w 953086"/>
              <a:gd name="connsiteY19" fmla="*/ 215464 h 1285734"/>
              <a:gd name="connsiteX20" fmla="*/ 759217 w 953086"/>
              <a:gd name="connsiteY20" fmla="*/ 256579 h 1285734"/>
              <a:gd name="connsiteX21" fmla="*/ 715208 w 953086"/>
              <a:gd name="connsiteY21" fmla="*/ 273693 h 1285734"/>
              <a:gd name="connsiteX22" fmla="*/ 702744 w 953086"/>
              <a:gd name="connsiteY22" fmla="*/ 290109 h 1285734"/>
              <a:gd name="connsiteX23" fmla="*/ 702744 w 953086"/>
              <a:gd name="connsiteY23" fmla="*/ 290109 h 1285734"/>
              <a:gd name="connsiteX24" fmla="*/ 717673 w 953086"/>
              <a:gd name="connsiteY24" fmla="*/ 312503 h 1285734"/>
              <a:gd name="connsiteX25" fmla="*/ 758728 w 953086"/>
              <a:gd name="connsiteY25" fmla="*/ 349825 h 1285734"/>
              <a:gd name="connsiteX26" fmla="*/ 736335 w 953086"/>
              <a:gd name="connsiteY26" fmla="*/ 368486 h 1285734"/>
              <a:gd name="connsiteX27" fmla="*/ 766192 w 953086"/>
              <a:gd name="connsiteY27" fmla="*/ 413273 h 1285734"/>
              <a:gd name="connsiteX28" fmla="*/ 792318 w 953086"/>
              <a:gd name="connsiteY28" fmla="*/ 398344 h 1285734"/>
              <a:gd name="connsiteX29" fmla="*/ 842344 w 953086"/>
              <a:gd name="connsiteY29" fmla="*/ 447283 h 1285734"/>
              <a:gd name="connsiteX30" fmla="*/ 855766 w 953086"/>
              <a:gd name="connsiteY30" fmla="*/ 514044 h 1285734"/>
              <a:gd name="connsiteX31" fmla="*/ 832565 w 953086"/>
              <a:gd name="connsiteY31" fmla="*/ 547524 h 1285734"/>
              <a:gd name="connsiteX32" fmla="*/ 773657 w 953086"/>
              <a:gd name="connsiteY32" fmla="*/ 547634 h 1285734"/>
              <a:gd name="connsiteX33" fmla="*/ 751264 w 953086"/>
              <a:gd name="connsiteY33" fmla="*/ 566295 h 1285734"/>
              <a:gd name="connsiteX34" fmla="*/ 781121 w 953086"/>
              <a:gd name="connsiteY34" fmla="*/ 611082 h 1285734"/>
              <a:gd name="connsiteX35" fmla="*/ 796050 w 953086"/>
              <a:gd name="connsiteY35" fmla="*/ 663334 h 1285734"/>
              <a:gd name="connsiteX36" fmla="*/ 810979 w 953086"/>
              <a:gd name="connsiteY36" fmla="*/ 681995 h 1285734"/>
              <a:gd name="connsiteX37" fmla="*/ 746992 w 953086"/>
              <a:gd name="connsiteY37" fmla="*/ 686885 h 1285734"/>
              <a:gd name="connsiteX38" fmla="*/ 717673 w 953086"/>
              <a:gd name="connsiteY38" fmla="*/ 730514 h 1285734"/>
              <a:gd name="connsiteX39" fmla="*/ 712764 w 953086"/>
              <a:gd name="connsiteY39" fmla="*/ 831135 h 1285734"/>
              <a:gd name="connsiteX40" fmla="*/ 680351 w 953086"/>
              <a:gd name="connsiteY40" fmla="*/ 932055 h 1285734"/>
              <a:gd name="connsiteX41" fmla="*/ 717653 w 953086"/>
              <a:gd name="connsiteY41" fmla="*/ 936267 h 1285734"/>
              <a:gd name="connsiteX42" fmla="*/ 747531 w 953086"/>
              <a:gd name="connsiteY42" fmla="*/ 961913 h 1285734"/>
              <a:gd name="connsiteX43" fmla="*/ 786111 w 953086"/>
              <a:gd name="connsiteY43" fmla="*/ 958271 h 1285734"/>
              <a:gd name="connsiteX44" fmla="*/ 793446 w 953086"/>
              <a:gd name="connsiteY44" fmla="*/ 980275 h 1285734"/>
              <a:gd name="connsiteX45" fmla="*/ 827675 w 953086"/>
              <a:gd name="connsiteY45" fmla="*/ 1007169 h 1285734"/>
              <a:gd name="connsiteX46" fmla="*/ 885624 w 953086"/>
              <a:gd name="connsiteY46" fmla="*/ 1025362 h 1285734"/>
              <a:gd name="connsiteX47" fmla="*/ 952805 w 953086"/>
              <a:gd name="connsiteY47" fmla="*/ 1040291 h 1285734"/>
              <a:gd name="connsiteX48" fmla="*/ 908357 w 953086"/>
              <a:gd name="connsiteY48" fmla="*/ 1060958 h 1285734"/>
              <a:gd name="connsiteX49" fmla="*/ 876573 w 953086"/>
              <a:gd name="connsiteY49" fmla="*/ 1092742 h 1285734"/>
              <a:gd name="connsiteX50" fmla="*/ 815450 w 953086"/>
              <a:gd name="connsiteY50" fmla="*/ 1097631 h 1285734"/>
              <a:gd name="connsiteX51" fmla="*/ 769925 w 953086"/>
              <a:gd name="connsiteY51" fmla="*/ 1114935 h 1285734"/>
              <a:gd name="connsiteX52" fmla="*/ 762460 w 953086"/>
              <a:gd name="connsiteY52" fmla="*/ 1114935 h 1285734"/>
              <a:gd name="connsiteX53" fmla="*/ 761662 w 953086"/>
              <a:gd name="connsiteY53" fmla="*/ 1183204 h 1285734"/>
              <a:gd name="connsiteX54" fmla="*/ 769925 w 953086"/>
              <a:gd name="connsiteY54" fmla="*/ 1208242 h 1285734"/>
              <a:gd name="connsiteX55" fmla="*/ 734768 w 953086"/>
              <a:gd name="connsiteY55" fmla="*/ 1227212 h 1285734"/>
              <a:gd name="connsiteX56" fmla="*/ 665682 w 953086"/>
              <a:gd name="connsiteY56" fmla="*/ 1214548 h 1285734"/>
              <a:gd name="connsiteX57" fmla="*/ 645344 w 953086"/>
              <a:gd name="connsiteY57" fmla="*/ 1267698 h 1285734"/>
              <a:gd name="connsiteX58" fmla="*/ 621662 w 953086"/>
              <a:gd name="connsiteY58" fmla="*/ 1285461 h 1285734"/>
              <a:gd name="connsiteX59" fmla="*/ 612522 w 953086"/>
              <a:gd name="connsiteY59" fmla="*/ 1256551 h 1285734"/>
              <a:gd name="connsiteX60" fmla="*/ 559502 w 953086"/>
              <a:gd name="connsiteY60" fmla="*/ 1197304 h 1285734"/>
              <a:gd name="connsiteX61" fmla="*/ 471475 w 953086"/>
              <a:gd name="connsiteY61" fmla="*/ 1148786 h 1285734"/>
              <a:gd name="connsiteX62" fmla="*/ 433245 w 953086"/>
              <a:gd name="connsiteY62" fmla="*/ 1153286 h 1285734"/>
              <a:gd name="connsiteX63" fmla="*/ 409595 w 953086"/>
              <a:gd name="connsiteY63" fmla="*/ 1122081 h 1285734"/>
              <a:gd name="connsiteX64" fmla="*/ 375365 w 953086"/>
              <a:gd name="connsiteY64" fmla="*/ 1082962 h 1285734"/>
              <a:gd name="connsiteX65" fmla="*/ 358480 w 953086"/>
              <a:gd name="connsiteY65" fmla="*/ 1072334 h 1285734"/>
              <a:gd name="connsiteX66" fmla="*/ 316687 w 953086"/>
              <a:gd name="connsiteY66" fmla="*/ 1031619 h 1285734"/>
              <a:gd name="connsiteX67" fmla="*/ 248229 w 953086"/>
              <a:gd name="connsiteY67" fmla="*/ 941157 h 1285734"/>
              <a:gd name="connsiteX68" fmla="*/ 204550 w 953086"/>
              <a:gd name="connsiteY68" fmla="*/ 881222 h 1285734"/>
              <a:gd name="connsiteX69" fmla="*/ 169991 w 953086"/>
              <a:gd name="connsiteY69" fmla="*/ 843360 h 1285734"/>
              <a:gd name="connsiteX70" fmla="*/ 152877 w 953086"/>
              <a:gd name="connsiteY70" fmla="*/ 765122 h 1285734"/>
              <a:gd name="connsiteX71" fmla="*/ 169033 w 953086"/>
              <a:gd name="connsiteY71" fmla="*/ 704388 h 1285734"/>
              <a:gd name="connsiteX72" fmla="*/ 126821 w 953086"/>
              <a:gd name="connsiteY72" fmla="*/ 670669 h 1285734"/>
              <a:gd name="connsiteX73" fmla="*/ 79529 w 953086"/>
              <a:gd name="connsiteY73" fmla="*/ 642876 h 1285734"/>
              <a:gd name="connsiteX74" fmla="*/ 116203 w 953086"/>
              <a:gd name="connsiteY74" fmla="*/ 569529 h 1285734"/>
              <a:gd name="connsiteX75" fmla="*/ 84419 w 953086"/>
              <a:gd name="connsiteY75" fmla="*/ 554859 h 1285734"/>
              <a:gd name="connsiteX76" fmla="*/ 94199 w 953086"/>
              <a:gd name="connsiteY76" fmla="*/ 527965 h 1285734"/>
              <a:gd name="connsiteX77" fmla="*/ 152877 w 953086"/>
              <a:gd name="connsiteY77" fmla="*/ 501071 h 1285734"/>
              <a:gd name="connsiteX78" fmla="*/ 169033 w 953086"/>
              <a:gd name="connsiteY78" fmla="*/ 516618 h 1285734"/>
              <a:gd name="connsiteX79" fmla="*/ 187106 w 953086"/>
              <a:gd name="connsiteY79" fmla="*/ 476622 h 1285734"/>
              <a:gd name="connsiteX80" fmla="*/ 200179 w 953086"/>
              <a:gd name="connsiteY80" fmla="*/ 453041 h 1285734"/>
              <a:gd name="connsiteX81" fmla="*/ 199330 w 953086"/>
              <a:gd name="connsiteY81" fmla="*/ 413054 h 1285734"/>
              <a:gd name="connsiteX82" fmla="*/ 210088 w 953086"/>
              <a:gd name="connsiteY82" fmla="*/ 361022 h 1285734"/>
              <a:gd name="connsiteX83" fmla="*/ 189551 w 953086"/>
              <a:gd name="connsiteY83" fmla="*/ 349486 h 1285734"/>
              <a:gd name="connsiteX84" fmla="*/ 155322 w 953086"/>
              <a:gd name="connsiteY84" fmla="*/ 334816 h 1285734"/>
              <a:gd name="connsiteX85" fmla="*/ 77274 w 953086"/>
              <a:gd name="connsiteY85" fmla="*/ 334636 h 1285734"/>
              <a:gd name="connsiteX86" fmla="*/ 4815 w 953086"/>
              <a:gd name="connsiteY86" fmla="*/ 193071 h 1285734"/>
              <a:gd name="connsiteX87" fmla="*/ 19744 w 953086"/>
              <a:gd name="connsiteY87" fmla="*/ 32584 h 1285734"/>
              <a:gd name="connsiteX88" fmla="*/ 97352 w 953086"/>
              <a:gd name="connsiteY88" fmla="*/ 151 h 1285734"/>
              <a:gd name="connsiteX89" fmla="*/ 138207 w 953086"/>
              <a:gd name="connsiteY89" fmla="*/ 24312 h 1285734"/>
              <a:gd name="connsiteX90" fmla="*/ 183962 w 953086"/>
              <a:gd name="connsiteY90" fmla="*/ 99765 h 1285734"/>
              <a:gd name="connsiteX0" fmla="*/ 183962 w 953086"/>
              <a:gd name="connsiteY0" fmla="*/ 99765 h 1285734"/>
              <a:gd name="connsiteX1" fmla="*/ 322055 w 953086"/>
              <a:gd name="connsiteY1" fmla="*/ 144552 h 1285734"/>
              <a:gd name="connsiteX2" fmla="*/ 359378 w 953086"/>
              <a:gd name="connsiteY2" fmla="*/ 129623 h 1285734"/>
              <a:gd name="connsiteX3" fmla="*/ 372920 w 953086"/>
              <a:gd name="connsiteY3" fmla="*/ 141668 h 1285734"/>
              <a:gd name="connsiteX4" fmla="*/ 396700 w 953086"/>
              <a:gd name="connsiteY4" fmla="*/ 122158 h 1285734"/>
              <a:gd name="connsiteX5" fmla="*/ 419373 w 953086"/>
              <a:gd name="connsiteY5" fmla="*/ 107439 h 1285734"/>
              <a:gd name="connsiteX6" fmla="*/ 415361 w 953086"/>
              <a:gd name="connsiteY6" fmla="*/ 81104 h 1285734"/>
              <a:gd name="connsiteX7" fmla="*/ 436488 w 953086"/>
              <a:gd name="connsiteY7" fmla="*/ 60985 h 1285734"/>
              <a:gd name="connsiteX8" fmla="*/ 445219 w 953086"/>
              <a:gd name="connsiteY8" fmla="*/ 28852 h 1285734"/>
              <a:gd name="connsiteX9" fmla="*/ 482941 w 953086"/>
              <a:gd name="connsiteY9" fmla="*/ 65875 h 1285734"/>
              <a:gd name="connsiteX10" fmla="*/ 460148 w 953086"/>
              <a:gd name="connsiteY10" fmla="*/ 107229 h 1285734"/>
              <a:gd name="connsiteX11" fmla="*/ 490006 w 953086"/>
              <a:gd name="connsiteY11" fmla="*/ 114694 h 1285734"/>
              <a:gd name="connsiteX12" fmla="*/ 531061 w 953086"/>
              <a:gd name="connsiteY12" fmla="*/ 152016 h 1285734"/>
              <a:gd name="connsiteX13" fmla="*/ 575848 w 953086"/>
              <a:gd name="connsiteY13" fmla="*/ 140819 h 1285734"/>
              <a:gd name="connsiteX14" fmla="*/ 601974 w 953086"/>
              <a:gd name="connsiteY14" fmla="*/ 170677 h 1285734"/>
              <a:gd name="connsiteX15" fmla="*/ 628099 w 953086"/>
              <a:gd name="connsiteY15" fmla="*/ 155748 h 1285734"/>
              <a:gd name="connsiteX16" fmla="*/ 650493 w 953086"/>
              <a:gd name="connsiteY16" fmla="*/ 174410 h 1285734"/>
              <a:gd name="connsiteX17" fmla="*/ 702984 w 953086"/>
              <a:gd name="connsiteY17" fmla="*/ 202791 h 1285734"/>
              <a:gd name="connsiteX18" fmla="*/ 758728 w 953086"/>
              <a:gd name="connsiteY18" fmla="*/ 193071 h 1285734"/>
              <a:gd name="connsiteX19" fmla="*/ 762460 w 953086"/>
              <a:gd name="connsiteY19" fmla="*/ 215464 h 1285734"/>
              <a:gd name="connsiteX20" fmla="*/ 759217 w 953086"/>
              <a:gd name="connsiteY20" fmla="*/ 256579 h 1285734"/>
              <a:gd name="connsiteX21" fmla="*/ 715208 w 953086"/>
              <a:gd name="connsiteY21" fmla="*/ 273693 h 1285734"/>
              <a:gd name="connsiteX22" fmla="*/ 702744 w 953086"/>
              <a:gd name="connsiteY22" fmla="*/ 290109 h 1285734"/>
              <a:gd name="connsiteX23" fmla="*/ 702744 w 953086"/>
              <a:gd name="connsiteY23" fmla="*/ 290109 h 1285734"/>
              <a:gd name="connsiteX24" fmla="*/ 717673 w 953086"/>
              <a:gd name="connsiteY24" fmla="*/ 312503 h 1285734"/>
              <a:gd name="connsiteX25" fmla="*/ 758728 w 953086"/>
              <a:gd name="connsiteY25" fmla="*/ 349825 h 1285734"/>
              <a:gd name="connsiteX26" fmla="*/ 736335 w 953086"/>
              <a:gd name="connsiteY26" fmla="*/ 368486 h 1285734"/>
              <a:gd name="connsiteX27" fmla="*/ 766192 w 953086"/>
              <a:gd name="connsiteY27" fmla="*/ 413273 h 1285734"/>
              <a:gd name="connsiteX28" fmla="*/ 792318 w 953086"/>
              <a:gd name="connsiteY28" fmla="*/ 398344 h 1285734"/>
              <a:gd name="connsiteX29" fmla="*/ 842344 w 953086"/>
              <a:gd name="connsiteY29" fmla="*/ 447283 h 1285734"/>
              <a:gd name="connsiteX30" fmla="*/ 855766 w 953086"/>
              <a:gd name="connsiteY30" fmla="*/ 514044 h 1285734"/>
              <a:gd name="connsiteX31" fmla="*/ 832565 w 953086"/>
              <a:gd name="connsiteY31" fmla="*/ 547524 h 1285734"/>
              <a:gd name="connsiteX32" fmla="*/ 773657 w 953086"/>
              <a:gd name="connsiteY32" fmla="*/ 547634 h 1285734"/>
              <a:gd name="connsiteX33" fmla="*/ 751264 w 953086"/>
              <a:gd name="connsiteY33" fmla="*/ 566295 h 1285734"/>
              <a:gd name="connsiteX34" fmla="*/ 781121 w 953086"/>
              <a:gd name="connsiteY34" fmla="*/ 611082 h 1285734"/>
              <a:gd name="connsiteX35" fmla="*/ 796050 w 953086"/>
              <a:gd name="connsiteY35" fmla="*/ 663334 h 1285734"/>
              <a:gd name="connsiteX36" fmla="*/ 810979 w 953086"/>
              <a:gd name="connsiteY36" fmla="*/ 681995 h 1285734"/>
              <a:gd name="connsiteX37" fmla="*/ 746992 w 953086"/>
              <a:gd name="connsiteY37" fmla="*/ 686885 h 1285734"/>
              <a:gd name="connsiteX38" fmla="*/ 717673 w 953086"/>
              <a:gd name="connsiteY38" fmla="*/ 730514 h 1285734"/>
              <a:gd name="connsiteX39" fmla="*/ 712764 w 953086"/>
              <a:gd name="connsiteY39" fmla="*/ 831135 h 1285734"/>
              <a:gd name="connsiteX40" fmla="*/ 680351 w 953086"/>
              <a:gd name="connsiteY40" fmla="*/ 932055 h 1285734"/>
              <a:gd name="connsiteX41" fmla="*/ 717653 w 953086"/>
              <a:gd name="connsiteY41" fmla="*/ 936267 h 1285734"/>
              <a:gd name="connsiteX42" fmla="*/ 747531 w 953086"/>
              <a:gd name="connsiteY42" fmla="*/ 961913 h 1285734"/>
              <a:gd name="connsiteX43" fmla="*/ 786111 w 953086"/>
              <a:gd name="connsiteY43" fmla="*/ 958271 h 1285734"/>
              <a:gd name="connsiteX44" fmla="*/ 793446 w 953086"/>
              <a:gd name="connsiteY44" fmla="*/ 980275 h 1285734"/>
              <a:gd name="connsiteX45" fmla="*/ 827675 w 953086"/>
              <a:gd name="connsiteY45" fmla="*/ 1007169 h 1285734"/>
              <a:gd name="connsiteX46" fmla="*/ 885624 w 953086"/>
              <a:gd name="connsiteY46" fmla="*/ 1025362 h 1285734"/>
              <a:gd name="connsiteX47" fmla="*/ 952805 w 953086"/>
              <a:gd name="connsiteY47" fmla="*/ 1040291 h 1285734"/>
              <a:gd name="connsiteX48" fmla="*/ 908357 w 953086"/>
              <a:gd name="connsiteY48" fmla="*/ 1060958 h 1285734"/>
              <a:gd name="connsiteX49" fmla="*/ 876573 w 953086"/>
              <a:gd name="connsiteY49" fmla="*/ 1092742 h 1285734"/>
              <a:gd name="connsiteX50" fmla="*/ 815450 w 953086"/>
              <a:gd name="connsiteY50" fmla="*/ 1097631 h 1285734"/>
              <a:gd name="connsiteX51" fmla="*/ 769925 w 953086"/>
              <a:gd name="connsiteY51" fmla="*/ 1114935 h 1285734"/>
              <a:gd name="connsiteX52" fmla="*/ 762460 w 953086"/>
              <a:gd name="connsiteY52" fmla="*/ 1114935 h 1285734"/>
              <a:gd name="connsiteX53" fmla="*/ 761662 w 953086"/>
              <a:gd name="connsiteY53" fmla="*/ 1183204 h 1285734"/>
              <a:gd name="connsiteX54" fmla="*/ 769925 w 953086"/>
              <a:gd name="connsiteY54" fmla="*/ 1208242 h 1285734"/>
              <a:gd name="connsiteX55" fmla="*/ 734768 w 953086"/>
              <a:gd name="connsiteY55" fmla="*/ 1227212 h 1285734"/>
              <a:gd name="connsiteX56" fmla="*/ 665682 w 953086"/>
              <a:gd name="connsiteY56" fmla="*/ 1214548 h 1285734"/>
              <a:gd name="connsiteX57" fmla="*/ 645344 w 953086"/>
              <a:gd name="connsiteY57" fmla="*/ 1267698 h 1285734"/>
              <a:gd name="connsiteX58" fmla="*/ 621662 w 953086"/>
              <a:gd name="connsiteY58" fmla="*/ 1285461 h 1285734"/>
              <a:gd name="connsiteX59" fmla="*/ 612522 w 953086"/>
              <a:gd name="connsiteY59" fmla="*/ 1256551 h 1285734"/>
              <a:gd name="connsiteX60" fmla="*/ 559502 w 953086"/>
              <a:gd name="connsiteY60" fmla="*/ 1197304 h 1285734"/>
              <a:gd name="connsiteX61" fmla="*/ 471475 w 953086"/>
              <a:gd name="connsiteY61" fmla="*/ 1148786 h 1285734"/>
              <a:gd name="connsiteX62" fmla="*/ 433245 w 953086"/>
              <a:gd name="connsiteY62" fmla="*/ 1153286 h 1285734"/>
              <a:gd name="connsiteX63" fmla="*/ 409595 w 953086"/>
              <a:gd name="connsiteY63" fmla="*/ 1122081 h 1285734"/>
              <a:gd name="connsiteX64" fmla="*/ 375365 w 953086"/>
              <a:gd name="connsiteY64" fmla="*/ 1082962 h 1285734"/>
              <a:gd name="connsiteX65" fmla="*/ 358480 w 953086"/>
              <a:gd name="connsiteY65" fmla="*/ 1072334 h 1285734"/>
              <a:gd name="connsiteX66" fmla="*/ 316687 w 953086"/>
              <a:gd name="connsiteY66" fmla="*/ 1031619 h 1285734"/>
              <a:gd name="connsiteX67" fmla="*/ 248229 w 953086"/>
              <a:gd name="connsiteY67" fmla="*/ 941157 h 1285734"/>
              <a:gd name="connsiteX68" fmla="*/ 204550 w 953086"/>
              <a:gd name="connsiteY68" fmla="*/ 881222 h 1285734"/>
              <a:gd name="connsiteX69" fmla="*/ 169991 w 953086"/>
              <a:gd name="connsiteY69" fmla="*/ 843360 h 1285734"/>
              <a:gd name="connsiteX70" fmla="*/ 152877 w 953086"/>
              <a:gd name="connsiteY70" fmla="*/ 765122 h 1285734"/>
              <a:gd name="connsiteX71" fmla="*/ 169033 w 953086"/>
              <a:gd name="connsiteY71" fmla="*/ 704388 h 1285734"/>
              <a:gd name="connsiteX72" fmla="*/ 126821 w 953086"/>
              <a:gd name="connsiteY72" fmla="*/ 670669 h 1285734"/>
              <a:gd name="connsiteX73" fmla="*/ 79529 w 953086"/>
              <a:gd name="connsiteY73" fmla="*/ 642876 h 1285734"/>
              <a:gd name="connsiteX74" fmla="*/ 116203 w 953086"/>
              <a:gd name="connsiteY74" fmla="*/ 569529 h 1285734"/>
              <a:gd name="connsiteX75" fmla="*/ 84419 w 953086"/>
              <a:gd name="connsiteY75" fmla="*/ 554859 h 1285734"/>
              <a:gd name="connsiteX76" fmla="*/ 94199 w 953086"/>
              <a:gd name="connsiteY76" fmla="*/ 527965 h 1285734"/>
              <a:gd name="connsiteX77" fmla="*/ 152877 w 953086"/>
              <a:gd name="connsiteY77" fmla="*/ 501071 h 1285734"/>
              <a:gd name="connsiteX78" fmla="*/ 169033 w 953086"/>
              <a:gd name="connsiteY78" fmla="*/ 516618 h 1285734"/>
              <a:gd name="connsiteX79" fmla="*/ 187106 w 953086"/>
              <a:gd name="connsiteY79" fmla="*/ 476622 h 1285734"/>
              <a:gd name="connsiteX80" fmla="*/ 200179 w 953086"/>
              <a:gd name="connsiteY80" fmla="*/ 453041 h 1285734"/>
              <a:gd name="connsiteX81" fmla="*/ 199330 w 953086"/>
              <a:gd name="connsiteY81" fmla="*/ 413054 h 1285734"/>
              <a:gd name="connsiteX82" fmla="*/ 210088 w 953086"/>
              <a:gd name="connsiteY82" fmla="*/ 361022 h 1285734"/>
              <a:gd name="connsiteX83" fmla="*/ 189551 w 953086"/>
              <a:gd name="connsiteY83" fmla="*/ 349486 h 1285734"/>
              <a:gd name="connsiteX84" fmla="*/ 155322 w 953086"/>
              <a:gd name="connsiteY84" fmla="*/ 334816 h 1285734"/>
              <a:gd name="connsiteX85" fmla="*/ 77274 w 953086"/>
              <a:gd name="connsiteY85" fmla="*/ 334636 h 1285734"/>
              <a:gd name="connsiteX86" fmla="*/ 4815 w 953086"/>
              <a:gd name="connsiteY86" fmla="*/ 193071 h 1285734"/>
              <a:gd name="connsiteX87" fmla="*/ 19744 w 953086"/>
              <a:gd name="connsiteY87" fmla="*/ 32584 h 1285734"/>
              <a:gd name="connsiteX88" fmla="*/ 97352 w 953086"/>
              <a:gd name="connsiteY88" fmla="*/ 151 h 1285734"/>
              <a:gd name="connsiteX89" fmla="*/ 116203 w 953086"/>
              <a:gd name="connsiteY89" fmla="*/ 24312 h 1285734"/>
              <a:gd name="connsiteX90" fmla="*/ 183962 w 953086"/>
              <a:gd name="connsiteY90" fmla="*/ 99765 h 1285734"/>
              <a:gd name="connsiteX0" fmla="*/ 183962 w 953086"/>
              <a:gd name="connsiteY0" fmla="*/ 99722 h 1285691"/>
              <a:gd name="connsiteX1" fmla="*/ 322055 w 953086"/>
              <a:gd name="connsiteY1" fmla="*/ 144509 h 1285691"/>
              <a:gd name="connsiteX2" fmla="*/ 359378 w 953086"/>
              <a:gd name="connsiteY2" fmla="*/ 129580 h 1285691"/>
              <a:gd name="connsiteX3" fmla="*/ 372920 w 953086"/>
              <a:gd name="connsiteY3" fmla="*/ 141625 h 1285691"/>
              <a:gd name="connsiteX4" fmla="*/ 396700 w 953086"/>
              <a:gd name="connsiteY4" fmla="*/ 122115 h 1285691"/>
              <a:gd name="connsiteX5" fmla="*/ 419373 w 953086"/>
              <a:gd name="connsiteY5" fmla="*/ 107396 h 1285691"/>
              <a:gd name="connsiteX6" fmla="*/ 415361 w 953086"/>
              <a:gd name="connsiteY6" fmla="*/ 81061 h 1285691"/>
              <a:gd name="connsiteX7" fmla="*/ 436488 w 953086"/>
              <a:gd name="connsiteY7" fmla="*/ 60942 h 1285691"/>
              <a:gd name="connsiteX8" fmla="*/ 445219 w 953086"/>
              <a:gd name="connsiteY8" fmla="*/ 28809 h 1285691"/>
              <a:gd name="connsiteX9" fmla="*/ 482941 w 953086"/>
              <a:gd name="connsiteY9" fmla="*/ 65832 h 1285691"/>
              <a:gd name="connsiteX10" fmla="*/ 460148 w 953086"/>
              <a:gd name="connsiteY10" fmla="*/ 107186 h 1285691"/>
              <a:gd name="connsiteX11" fmla="*/ 490006 w 953086"/>
              <a:gd name="connsiteY11" fmla="*/ 114651 h 1285691"/>
              <a:gd name="connsiteX12" fmla="*/ 531061 w 953086"/>
              <a:gd name="connsiteY12" fmla="*/ 151973 h 1285691"/>
              <a:gd name="connsiteX13" fmla="*/ 575848 w 953086"/>
              <a:gd name="connsiteY13" fmla="*/ 140776 h 1285691"/>
              <a:gd name="connsiteX14" fmla="*/ 601974 w 953086"/>
              <a:gd name="connsiteY14" fmla="*/ 170634 h 1285691"/>
              <a:gd name="connsiteX15" fmla="*/ 628099 w 953086"/>
              <a:gd name="connsiteY15" fmla="*/ 155705 h 1285691"/>
              <a:gd name="connsiteX16" fmla="*/ 650493 w 953086"/>
              <a:gd name="connsiteY16" fmla="*/ 174367 h 1285691"/>
              <a:gd name="connsiteX17" fmla="*/ 702984 w 953086"/>
              <a:gd name="connsiteY17" fmla="*/ 202748 h 1285691"/>
              <a:gd name="connsiteX18" fmla="*/ 758728 w 953086"/>
              <a:gd name="connsiteY18" fmla="*/ 193028 h 1285691"/>
              <a:gd name="connsiteX19" fmla="*/ 762460 w 953086"/>
              <a:gd name="connsiteY19" fmla="*/ 215421 h 1285691"/>
              <a:gd name="connsiteX20" fmla="*/ 759217 w 953086"/>
              <a:gd name="connsiteY20" fmla="*/ 256536 h 1285691"/>
              <a:gd name="connsiteX21" fmla="*/ 715208 w 953086"/>
              <a:gd name="connsiteY21" fmla="*/ 273650 h 1285691"/>
              <a:gd name="connsiteX22" fmla="*/ 702744 w 953086"/>
              <a:gd name="connsiteY22" fmla="*/ 290066 h 1285691"/>
              <a:gd name="connsiteX23" fmla="*/ 702744 w 953086"/>
              <a:gd name="connsiteY23" fmla="*/ 290066 h 1285691"/>
              <a:gd name="connsiteX24" fmla="*/ 717673 w 953086"/>
              <a:gd name="connsiteY24" fmla="*/ 312460 h 1285691"/>
              <a:gd name="connsiteX25" fmla="*/ 758728 w 953086"/>
              <a:gd name="connsiteY25" fmla="*/ 349782 h 1285691"/>
              <a:gd name="connsiteX26" fmla="*/ 736335 w 953086"/>
              <a:gd name="connsiteY26" fmla="*/ 368443 h 1285691"/>
              <a:gd name="connsiteX27" fmla="*/ 766192 w 953086"/>
              <a:gd name="connsiteY27" fmla="*/ 413230 h 1285691"/>
              <a:gd name="connsiteX28" fmla="*/ 792318 w 953086"/>
              <a:gd name="connsiteY28" fmla="*/ 398301 h 1285691"/>
              <a:gd name="connsiteX29" fmla="*/ 842344 w 953086"/>
              <a:gd name="connsiteY29" fmla="*/ 447240 h 1285691"/>
              <a:gd name="connsiteX30" fmla="*/ 855766 w 953086"/>
              <a:gd name="connsiteY30" fmla="*/ 514001 h 1285691"/>
              <a:gd name="connsiteX31" fmla="*/ 832565 w 953086"/>
              <a:gd name="connsiteY31" fmla="*/ 547481 h 1285691"/>
              <a:gd name="connsiteX32" fmla="*/ 773657 w 953086"/>
              <a:gd name="connsiteY32" fmla="*/ 547591 h 1285691"/>
              <a:gd name="connsiteX33" fmla="*/ 751264 w 953086"/>
              <a:gd name="connsiteY33" fmla="*/ 566252 h 1285691"/>
              <a:gd name="connsiteX34" fmla="*/ 781121 w 953086"/>
              <a:gd name="connsiteY34" fmla="*/ 611039 h 1285691"/>
              <a:gd name="connsiteX35" fmla="*/ 796050 w 953086"/>
              <a:gd name="connsiteY35" fmla="*/ 663291 h 1285691"/>
              <a:gd name="connsiteX36" fmla="*/ 810979 w 953086"/>
              <a:gd name="connsiteY36" fmla="*/ 681952 h 1285691"/>
              <a:gd name="connsiteX37" fmla="*/ 746992 w 953086"/>
              <a:gd name="connsiteY37" fmla="*/ 686842 h 1285691"/>
              <a:gd name="connsiteX38" fmla="*/ 717673 w 953086"/>
              <a:gd name="connsiteY38" fmla="*/ 730471 h 1285691"/>
              <a:gd name="connsiteX39" fmla="*/ 712764 w 953086"/>
              <a:gd name="connsiteY39" fmla="*/ 831092 h 1285691"/>
              <a:gd name="connsiteX40" fmla="*/ 680351 w 953086"/>
              <a:gd name="connsiteY40" fmla="*/ 932012 h 1285691"/>
              <a:gd name="connsiteX41" fmla="*/ 717653 w 953086"/>
              <a:gd name="connsiteY41" fmla="*/ 936224 h 1285691"/>
              <a:gd name="connsiteX42" fmla="*/ 747531 w 953086"/>
              <a:gd name="connsiteY42" fmla="*/ 961870 h 1285691"/>
              <a:gd name="connsiteX43" fmla="*/ 786111 w 953086"/>
              <a:gd name="connsiteY43" fmla="*/ 958228 h 1285691"/>
              <a:gd name="connsiteX44" fmla="*/ 793446 w 953086"/>
              <a:gd name="connsiteY44" fmla="*/ 980232 h 1285691"/>
              <a:gd name="connsiteX45" fmla="*/ 827675 w 953086"/>
              <a:gd name="connsiteY45" fmla="*/ 1007126 h 1285691"/>
              <a:gd name="connsiteX46" fmla="*/ 885624 w 953086"/>
              <a:gd name="connsiteY46" fmla="*/ 1025319 h 1285691"/>
              <a:gd name="connsiteX47" fmla="*/ 952805 w 953086"/>
              <a:gd name="connsiteY47" fmla="*/ 1040248 h 1285691"/>
              <a:gd name="connsiteX48" fmla="*/ 908357 w 953086"/>
              <a:gd name="connsiteY48" fmla="*/ 1060915 h 1285691"/>
              <a:gd name="connsiteX49" fmla="*/ 876573 w 953086"/>
              <a:gd name="connsiteY49" fmla="*/ 1092699 h 1285691"/>
              <a:gd name="connsiteX50" fmla="*/ 815450 w 953086"/>
              <a:gd name="connsiteY50" fmla="*/ 1097588 h 1285691"/>
              <a:gd name="connsiteX51" fmla="*/ 769925 w 953086"/>
              <a:gd name="connsiteY51" fmla="*/ 1114892 h 1285691"/>
              <a:gd name="connsiteX52" fmla="*/ 762460 w 953086"/>
              <a:gd name="connsiteY52" fmla="*/ 1114892 h 1285691"/>
              <a:gd name="connsiteX53" fmla="*/ 761662 w 953086"/>
              <a:gd name="connsiteY53" fmla="*/ 1183161 h 1285691"/>
              <a:gd name="connsiteX54" fmla="*/ 769925 w 953086"/>
              <a:gd name="connsiteY54" fmla="*/ 1208199 h 1285691"/>
              <a:gd name="connsiteX55" fmla="*/ 734768 w 953086"/>
              <a:gd name="connsiteY55" fmla="*/ 1227169 h 1285691"/>
              <a:gd name="connsiteX56" fmla="*/ 665682 w 953086"/>
              <a:gd name="connsiteY56" fmla="*/ 1214505 h 1285691"/>
              <a:gd name="connsiteX57" fmla="*/ 645344 w 953086"/>
              <a:gd name="connsiteY57" fmla="*/ 1267655 h 1285691"/>
              <a:gd name="connsiteX58" fmla="*/ 621662 w 953086"/>
              <a:gd name="connsiteY58" fmla="*/ 1285418 h 1285691"/>
              <a:gd name="connsiteX59" fmla="*/ 612522 w 953086"/>
              <a:gd name="connsiteY59" fmla="*/ 1256508 h 1285691"/>
              <a:gd name="connsiteX60" fmla="*/ 559502 w 953086"/>
              <a:gd name="connsiteY60" fmla="*/ 1197261 h 1285691"/>
              <a:gd name="connsiteX61" fmla="*/ 471475 w 953086"/>
              <a:gd name="connsiteY61" fmla="*/ 1148743 h 1285691"/>
              <a:gd name="connsiteX62" fmla="*/ 433245 w 953086"/>
              <a:gd name="connsiteY62" fmla="*/ 1153243 h 1285691"/>
              <a:gd name="connsiteX63" fmla="*/ 409595 w 953086"/>
              <a:gd name="connsiteY63" fmla="*/ 1122038 h 1285691"/>
              <a:gd name="connsiteX64" fmla="*/ 375365 w 953086"/>
              <a:gd name="connsiteY64" fmla="*/ 1082919 h 1285691"/>
              <a:gd name="connsiteX65" fmla="*/ 358480 w 953086"/>
              <a:gd name="connsiteY65" fmla="*/ 1072291 h 1285691"/>
              <a:gd name="connsiteX66" fmla="*/ 316687 w 953086"/>
              <a:gd name="connsiteY66" fmla="*/ 1031576 h 1285691"/>
              <a:gd name="connsiteX67" fmla="*/ 248229 w 953086"/>
              <a:gd name="connsiteY67" fmla="*/ 941114 h 1285691"/>
              <a:gd name="connsiteX68" fmla="*/ 204550 w 953086"/>
              <a:gd name="connsiteY68" fmla="*/ 881179 h 1285691"/>
              <a:gd name="connsiteX69" fmla="*/ 169991 w 953086"/>
              <a:gd name="connsiteY69" fmla="*/ 843317 h 1285691"/>
              <a:gd name="connsiteX70" fmla="*/ 152877 w 953086"/>
              <a:gd name="connsiteY70" fmla="*/ 765079 h 1285691"/>
              <a:gd name="connsiteX71" fmla="*/ 169033 w 953086"/>
              <a:gd name="connsiteY71" fmla="*/ 704345 h 1285691"/>
              <a:gd name="connsiteX72" fmla="*/ 126821 w 953086"/>
              <a:gd name="connsiteY72" fmla="*/ 670626 h 1285691"/>
              <a:gd name="connsiteX73" fmla="*/ 79529 w 953086"/>
              <a:gd name="connsiteY73" fmla="*/ 642833 h 1285691"/>
              <a:gd name="connsiteX74" fmla="*/ 116203 w 953086"/>
              <a:gd name="connsiteY74" fmla="*/ 569486 h 1285691"/>
              <a:gd name="connsiteX75" fmla="*/ 84419 w 953086"/>
              <a:gd name="connsiteY75" fmla="*/ 554816 h 1285691"/>
              <a:gd name="connsiteX76" fmla="*/ 94199 w 953086"/>
              <a:gd name="connsiteY76" fmla="*/ 527922 h 1285691"/>
              <a:gd name="connsiteX77" fmla="*/ 152877 w 953086"/>
              <a:gd name="connsiteY77" fmla="*/ 501028 h 1285691"/>
              <a:gd name="connsiteX78" fmla="*/ 169033 w 953086"/>
              <a:gd name="connsiteY78" fmla="*/ 516575 h 1285691"/>
              <a:gd name="connsiteX79" fmla="*/ 187106 w 953086"/>
              <a:gd name="connsiteY79" fmla="*/ 476579 h 1285691"/>
              <a:gd name="connsiteX80" fmla="*/ 200179 w 953086"/>
              <a:gd name="connsiteY80" fmla="*/ 452998 h 1285691"/>
              <a:gd name="connsiteX81" fmla="*/ 199330 w 953086"/>
              <a:gd name="connsiteY81" fmla="*/ 413011 h 1285691"/>
              <a:gd name="connsiteX82" fmla="*/ 210088 w 953086"/>
              <a:gd name="connsiteY82" fmla="*/ 360979 h 1285691"/>
              <a:gd name="connsiteX83" fmla="*/ 189551 w 953086"/>
              <a:gd name="connsiteY83" fmla="*/ 349443 h 1285691"/>
              <a:gd name="connsiteX84" fmla="*/ 155322 w 953086"/>
              <a:gd name="connsiteY84" fmla="*/ 334773 h 1285691"/>
              <a:gd name="connsiteX85" fmla="*/ 77274 w 953086"/>
              <a:gd name="connsiteY85" fmla="*/ 334593 h 1285691"/>
              <a:gd name="connsiteX86" fmla="*/ 4815 w 953086"/>
              <a:gd name="connsiteY86" fmla="*/ 193028 h 1285691"/>
              <a:gd name="connsiteX87" fmla="*/ 19744 w 953086"/>
              <a:gd name="connsiteY87" fmla="*/ 32541 h 1285691"/>
              <a:gd name="connsiteX88" fmla="*/ 97352 w 953086"/>
              <a:gd name="connsiteY88" fmla="*/ 108 h 1285691"/>
              <a:gd name="connsiteX89" fmla="*/ 116203 w 953086"/>
              <a:gd name="connsiteY89" fmla="*/ 24269 h 1285691"/>
              <a:gd name="connsiteX90" fmla="*/ 155321 w 953086"/>
              <a:gd name="connsiteY90" fmla="*/ 56052 h 1285691"/>
              <a:gd name="connsiteX91" fmla="*/ 183962 w 953086"/>
              <a:gd name="connsiteY91" fmla="*/ 99722 h 1285691"/>
              <a:gd name="connsiteX0" fmla="*/ 181750 w 950874"/>
              <a:gd name="connsiteY0" fmla="*/ 99722 h 1285691"/>
              <a:gd name="connsiteX1" fmla="*/ 319843 w 950874"/>
              <a:gd name="connsiteY1" fmla="*/ 144509 h 1285691"/>
              <a:gd name="connsiteX2" fmla="*/ 357166 w 950874"/>
              <a:gd name="connsiteY2" fmla="*/ 129580 h 1285691"/>
              <a:gd name="connsiteX3" fmla="*/ 370708 w 950874"/>
              <a:gd name="connsiteY3" fmla="*/ 141625 h 1285691"/>
              <a:gd name="connsiteX4" fmla="*/ 394488 w 950874"/>
              <a:gd name="connsiteY4" fmla="*/ 122115 h 1285691"/>
              <a:gd name="connsiteX5" fmla="*/ 417161 w 950874"/>
              <a:gd name="connsiteY5" fmla="*/ 107396 h 1285691"/>
              <a:gd name="connsiteX6" fmla="*/ 413149 w 950874"/>
              <a:gd name="connsiteY6" fmla="*/ 81061 h 1285691"/>
              <a:gd name="connsiteX7" fmla="*/ 434276 w 950874"/>
              <a:gd name="connsiteY7" fmla="*/ 60942 h 1285691"/>
              <a:gd name="connsiteX8" fmla="*/ 443007 w 950874"/>
              <a:gd name="connsiteY8" fmla="*/ 28809 h 1285691"/>
              <a:gd name="connsiteX9" fmla="*/ 480729 w 950874"/>
              <a:gd name="connsiteY9" fmla="*/ 65832 h 1285691"/>
              <a:gd name="connsiteX10" fmla="*/ 457936 w 950874"/>
              <a:gd name="connsiteY10" fmla="*/ 107186 h 1285691"/>
              <a:gd name="connsiteX11" fmla="*/ 487794 w 950874"/>
              <a:gd name="connsiteY11" fmla="*/ 114651 h 1285691"/>
              <a:gd name="connsiteX12" fmla="*/ 528849 w 950874"/>
              <a:gd name="connsiteY12" fmla="*/ 151973 h 1285691"/>
              <a:gd name="connsiteX13" fmla="*/ 573636 w 950874"/>
              <a:gd name="connsiteY13" fmla="*/ 140776 h 1285691"/>
              <a:gd name="connsiteX14" fmla="*/ 599762 w 950874"/>
              <a:gd name="connsiteY14" fmla="*/ 170634 h 1285691"/>
              <a:gd name="connsiteX15" fmla="*/ 625887 w 950874"/>
              <a:gd name="connsiteY15" fmla="*/ 155705 h 1285691"/>
              <a:gd name="connsiteX16" fmla="*/ 648281 w 950874"/>
              <a:gd name="connsiteY16" fmla="*/ 174367 h 1285691"/>
              <a:gd name="connsiteX17" fmla="*/ 700772 w 950874"/>
              <a:gd name="connsiteY17" fmla="*/ 202748 h 1285691"/>
              <a:gd name="connsiteX18" fmla="*/ 756516 w 950874"/>
              <a:gd name="connsiteY18" fmla="*/ 193028 h 1285691"/>
              <a:gd name="connsiteX19" fmla="*/ 760248 w 950874"/>
              <a:gd name="connsiteY19" fmla="*/ 215421 h 1285691"/>
              <a:gd name="connsiteX20" fmla="*/ 757005 w 950874"/>
              <a:gd name="connsiteY20" fmla="*/ 256536 h 1285691"/>
              <a:gd name="connsiteX21" fmla="*/ 712996 w 950874"/>
              <a:gd name="connsiteY21" fmla="*/ 273650 h 1285691"/>
              <a:gd name="connsiteX22" fmla="*/ 700532 w 950874"/>
              <a:gd name="connsiteY22" fmla="*/ 290066 h 1285691"/>
              <a:gd name="connsiteX23" fmla="*/ 700532 w 950874"/>
              <a:gd name="connsiteY23" fmla="*/ 290066 h 1285691"/>
              <a:gd name="connsiteX24" fmla="*/ 715461 w 950874"/>
              <a:gd name="connsiteY24" fmla="*/ 312460 h 1285691"/>
              <a:gd name="connsiteX25" fmla="*/ 756516 w 950874"/>
              <a:gd name="connsiteY25" fmla="*/ 349782 h 1285691"/>
              <a:gd name="connsiteX26" fmla="*/ 734123 w 950874"/>
              <a:gd name="connsiteY26" fmla="*/ 368443 h 1285691"/>
              <a:gd name="connsiteX27" fmla="*/ 763980 w 950874"/>
              <a:gd name="connsiteY27" fmla="*/ 413230 h 1285691"/>
              <a:gd name="connsiteX28" fmla="*/ 790106 w 950874"/>
              <a:gd name="connsiteY28" fmla="*/ 398301 h 1285691"/>
              <a:gd name="connsiteX29" fmla="*/ 840132 w 950874"/>
              <a:gd name="connsiteY29" fmla="*/ 447240 h 1285691"/>
              <a:gd name="connsiteX30" fmla="*/ 853554 w 950874"/>
              <a:gd name="connsiteY30" fmla="*/ 514001 h 1285691"/>
              <a:gd name="connsiteX31" fmla="*/ 830353 w 950874"/>
              <a:gd name="connsiteY31" fmla="*/ 547481 h 1285691"/>
              <a:gd name="connsiteX32" fmla="*/ 771445 w 950874"/>
              <a:gd name="connsiteY32" fmla="*/ 547591 h 1285691"/>
              <a:gd name="connsiteX33" fmla="*/ 749052 w 950874"/>
              <a:gd name="connsiteY33" fmla="*/ 566252 h 1285691"/>
              <a:gd name="connsiteX34" fmla="*/ 778909 w 950874"/>
              <a:gd name="connsiteY34" fmla="*/ 611039 h 1285691"/>
              <a:gd name="connsiteX35" fmla="*/ 793838 w 950874"/>
              <a:gd name="connsiteY35" fmla="*/ 663291 h 1285691"/>
              <a:gd name="connsiteX36" fmla="*/ 808767 w 950874"/>
              <a:gd name="connsiteY36" fmla="*/ 681952 h 1285691"/>
              <a:gd name="connsiteX37" fmla="*/ 744780 w 950874"/>
              <a:gd name="connsiteY37" fmla="*/ 686842 h 1285691"/>
              <a:gd name="connsiteX38" fmla="*/ 715461 w 950874"/>
              <a:gd name="connsiteY38" fmla="*/ 730471 h 1285691"/>
              <a:gd name="connsiteX39" fmla="*/ 710552 w 950874"/>
              <a:gd name="connsiteY39" fmla="*/ 831092 h 1285691"/>
              <a:gd name="connsiteX40" fmla="*/ 678139 w 950874"/>
              <a:gd name="connsiteY40" fmla="*/ 932012 h 1285691"/>
              <a:gd name="connsiteX41" fmla="*/ 715441 w 950874"/>
              <a:gd name="connsiteY41" fmla="*/ 936224 h 1285691"/>
              <a:gd name="connsiteX42" fmla="*/ 745319 w 950874"/>
              <a:gd name="connsiteY42" fmla="*/ 961870 h 1285691"/>
              <a:gd name="connsiteX43" fmla="*/ 783899 w 950874"/>
              <a:gd name="connsiteY43" fmla="*/ 958228 h 1285691"/>
              <a:gd name="connsiteX44" fmla="*/ 791234 w 950874"/>
              <a:gd name="connsiteY44" fmla="*/ 980232 h 1285691"/>
              <a:gd name="connsiteX45" fmla="*/ 825463 w 950874"/>
              <a:gd name="connsiteY45" fmla="*/ 1007126 h 1285691"/>
              <a:gd name="connsiteX46" fmla="*/ 883412 w 950874"/>
              <a:gd name="connsiteY46" fmla="*/ 1025319 h 1285691"/>
              <a:gd name="connsiteX47" fmla="*/ 950593 w 950874"/>
              <a:gd name="connsiteY47" fmla="*/ 1040248 h 1285691"/>
              <a:gd name="connsiteX48" fmla="*/ 906145 w 950874"/>
              <a:gd name="connsiteY48" fmla="*/ 1060915 h 1285691"/>
              <a:gd name="connsiteX49" fmla="*/ 874361 w 950874"/>
              <a:gd name="connsiteY49" fmla="*/ 1092699 h 1285691"/>
              <a:gd name="connsiteX50" fmla="*/ 813238 w 950874"/>
              <a:gd name="connsiteY50" fmla="*/ 1097588 h 1285691"/>
              <a:gd name="connsiteX51" fmla="*/ 767713 w 950874"/>
              <a:gd name="connsiteY51" fmla="*/ 1114892 h 1285691"/>
              <a:gd name="connsiteX52" fmla="*/ 760248 w 950874"/>
              <a:gd name="connsiteY52" fmla="*/ 1114892 h 1285691"/>
              <a:gd name="connsiteX53" fmla="*/ 759450 w 950874"/>
              <a:gd name="connsiteY53" fmla="*/ 1183161 h 1285691"/>
              <a:gd name="connsiteX54" fmla="*/ 767713 w 950874"/>
              <a:gd name="connsiteY54" fmla="*/ 1208199 h 1285691"/>
              <a:gd name="connsiteX55" fmla="*/ 732556 w 950874"/>
              <a:gd name="connsiteY55" fmla="*/ 1227169 h 1285691"/>
              <a:gd name="connsiteX56" fmla="*/ 663470 w 950874"/>
              <a:gd name="connsiteY56" fmla="*/ 1214505 h 1285691"/>
              <a:gd name="connsiteX57" fmla="*/ 643132 w 950874"/>
              <a:gd name="connsiteY57" fmla="*/ 1267655 h 1285691"/>
              <a:gd name="connsiteX58" fmla="*/ 619450 w 950874"/>
              <a:gd name="connsiteY58" fmla="*/ 1285418 h 1285691"/>
              <a:gd name="connsiteX59" fmla="*/ 610310 w 950874"/>
              <a:gd name="connsiteY59" fmla="*/ 1256508 h 1285691"/>
              <a:gd name="connsiteX60" fmla="*/ 557290 w 950874"/>
              <a:gd name="connsiteY60" fmla="*/ 1197261 h 1285691"/>
              <a:gd name="connsiteX61" fmla="*/ 469263 w 950874"/>
              <a:gd name="connsiteY61" fmla="*/ 1148743 h 1285691"/>
              <a:gd name="connsiteX62" fmla="*/ 431033 w 950874"/>
              <a:gd name="connsiteY62" fmla="*/ 1153243 h 1285691"/>
              <a:gd name="connsiteX63" fmla="*/ 407383 w 950874"/>
              <a:gd name="connsiteY63" fmla="*/ 1122038 h 1285691"/>
              <a:gd name="connsiteX64" fmla="*/ 373153 w 950874"/>
              <a:gd name="connsiteY64" fmla="*/ 1082919 h 1285691"/>
              <a:gd name="connsiteX65" fmla="*/ 356268 w 950874"/>
              <a:gd name="connsiteY65" fmla="*/ 1072291 h 1285691"/>
              <a:gd name="connsiteX66" fmla="*/ 314475 w 950874"/>
              <a:gd name="connsiteY66" fmla="*/ 1031576 h 1285691"/>
              <a:gd name="connsiteX67" fmla="*/ 246017 w 950874"/>
              <a:gd name="connsiteY67" fmla="*/ 941114 h 1285691"/>
              <a:gd name="connsiteX68" fmla="*/ 202338 w 950874"/>
              <a:gd name="connsiteY68" fmla="*/ 881179 h 1285691"/>
              <a:gd name="connsiteX69" fmla="*/ 167779 w 950874"/>
              <a:gd name="connsiteY69" fmla="*/ 843317 h 1285691"/>
              <a:gd name="connsiteX70" fmla="*/ 150665 w 950874"/>
              <a:gd name="connsiteY70" fmla="*/ 765079 h 1285691"/>
              <a:gd name="connsiteX71" fmla="*/ 166821 w 950874"/>
              <a:gd name="connsiteY71" fmla="*/ 704345 h 1285691"/>
              <a:gd name="connsiteX72" fmla="*/ 124609 w 950874"/>
              <a:gd name="connsiteY72" fmla="*/ 670626 h 1285691"/>
              <a:gd name="connsiteX73" fmla="*/ 77317 w 950874"/>
              <a:gd name="connsiteY73" fmla="*/ 642833 h 1285691"/>
              <a:gd name="connsiteX74" fmla="*/ 113991 w 950874"/>
              <a:gd name="connsiteY74" fmla="*/ 569486 h 1285691"/>
              <a:gd name="connsiteX75" fmla="*/ 82207 w 950874"/>
              <a:gd name="connsiteY75" fmla="*/ 554816 h 1285691"/>
              <a:gd name="connsiteX76" fmla="*/ 91987 w 950874"/>
              <a:gd name="connsiteY76" fmla="*/ 527922 h 1285691"/>
              <a:gd name="connsiteX77" fmla="*/ 150665 w 950874"/>
              <a:gd name="connsiteY77" fmla="*/ 501028 h 1285691"/>
              <a:gd name="connsiteX78" fmla="*/ 166821 w 950874"/>
              <a:gd name="connsiteY78" fmla="*/ 516575 h 1285691"/>
              <a:gd name="connsiteX79" fmla="*/ 184894 w 950874"/>
              <a:gd name="connsiteY79" fmla="*/ 476579 h 1285691"/>
              <a:gd name="connsiteX80" fmla="*/ 197967 w 950874"/>
              <a:gd name="connsiteY80" fmla="*/ 452998 h 1285691"/>
              <a:gd name="connsiteX81" fmla="*/ 197118 w 950874"/>
              <a:gd name="connsiteY81" fmla="*/ 413011 h 1285691"/>
              <a:gd name="connsiteX82" fmla="*/ 207876 w 950874"/>
              <a:gd name="connsiteY82" fmla="*/ 360979 h 1285691"/>
              <a:gd name="connsiteX83" fmla="*/ 187339 w 950874"/>
              <a:gd name="connsiteY83" fmla="*/ 349443 h 1285691"/>
              <a:gd name="connsiteX84" fmla="*/ 153110 w 950874"/>
              <a:gd name="connsiteY84" fmla="*/ 334773 h 1285691"/>
              <a:gd name="connsiteX85" fmla="*/ 75062 w 950874"/>
              <a:gd name="connsiteY85" fmla="*/ 334593 h 1285691"/>
              <a:gd name="connsiteX86" fmla="*/ 2603 w 950874"/>
              <a:gd name="connsiteY86" fmla="*/ 193028 h 1285691"/>
              <a:gd name="connsiteX87" fmla="*/ 16193 w 950874"/>
              <a:gd name="connsiteY87" fmla="*/ 97615 h 1285691"/>
              <a:gd name="connsiteX88" fmla="*/ 17532 w 950874"/>
              <a:gd name="connsiteY88" fmla="*/ 32541 h 1285691"/>
              <a:gd name="connsiteX89" fmla="*/ 95140 w 950874"/>
              <a:gd name="connsiteY89" fmla="*/ 108 h 1285691"/>
              <a:gd name="connsiteX90" fmla="*/ 113991 w 950874"/>
              <a:gd name="connsiteY90" fmla="*/ 24269 h 1285691"/>
              <a:gd name="connsiteX91" fmla="*/ 153109 w 950874"/>
              <a:gd name="connsiteY91" fmla="*/ 56052 h 1285691"/>
              <a:gd name="connsiteX92" fmla="*/ 181750 w 950874"/>
              <a:gd name="connsiteY92" fmla="*/ 99722 h 1285691"/>
              <a:gd name="connsiteX0" fmla="*/ 181750 w 950874"/>
              <a:gd name="connsiteY0" fmla="*/ 100129 h 1286098"/>
              <a:gd name="connsiteX1" fmla="*/ 319843 w 950874"/>
              <a:gd name="connsiteY1" fmla="*/ 144916 h 1286098"/>
              <a:gd name="connsiteX2" fmla="*/ 357166 w 950874"/>
              <a:gd name="connsiteY2" fmla="*/ 129987 h 1286098"/>
              <a:gd name="connsiteX3" fmla="*/ 370708 w 950874"/>
              <a:gd name="connsiteY3" fmla="*/ 142032 h 1286098"/>
              <a:gd name="connsiteX4" fmla="*/ 394488 w 950874"/>
              <a:gd name="connsiteY4" fmla="*/ 122522 h 1286098"/>
              <a:gd name="connsiteX5" fmla="*/ 417161 w 950874"/>
              <a:gd name="connsiteY5" fmla="*/ 107803 h 1286098"/>
              <a:gd name="connsiteX6" fmla="*/ 413149 w 950874"/>
              <a:gd name="connsiteY6" fmla="*/ 81468 h 1286098"/>
              <a:gd name="connsiteX7" fmla="*/ 434276 w 950874"/>
              <a:gd name="connsiteY7" fmla="*/ 61349 h 1286098"/>
              <a:gd name="connsiteX8" fmla="*/ 443007 w 950874"/>
              <a:gd name="connsiteY8" fmla="*/ 29216 h 1286098"/>
              <a:gd name="connsiteX9" fmla="*/ 480729 w 950874"/>
              <a:gd name="connsiteY9" fmla="*/ 66239 h 1286098"/>
              <a:gd name="connsiteX10" fmla="*/ 457936 w 950874"/>
              <a:gd name="connsiteY10" fmla="*/ 107593 h 1286098"/>
              <a:gd name="connsiteX11" fmla="*/ 487794 w 950874"/>
              <a:gd name="connsiteY11" fmla="*/ 115058 h 1286098"/>
              <a:gd name="connsiteX12" fmla="*/ 528849 w 950874"/>
              <a:gd name="connsiteY12" fmla="*/ 152380 h 1286098"/>
              <a:gd name="connsiteX13" fmla="*/ 573636 w 950874"/>
              <a:gd name="connsiteY13" fmla="*/ 141183 h 1286098"/>
              <a:gd name="connsiteX14" fmla="*/ 599762 w 950874"/>
              <a:gd name="connsiteY14" fmla="*/ 171041 h 1286098"/>
              <a:gd name="connsiteX15" fmla="*/ 625887 w 950874"/>
              <a:gd name="connsiteY15" fmla="*/ 156112 h 1286098"/>
              <a:gd name="connsiteX16" fmla="*/ 648281 w 950874"/>
              <a:gd name="connsiteY16" fmla="*/ 174774 h 1286098"/>
              <a:gd name="connsiteX17" fmla="*/ 700772 w 950874"/>
              <a:gd name="connsiteY17" fmla="*/ 203155 h 1286098"/>
              <a:gd name="connsiteX18" fmla="*/ 756516 w 950874"/>
              <a:gd name="connsiteY18" fmla="*/ 193435 h 1286098"/>
              <a:gd name="connsiteX19" fmla="*/ 760248 w 950874"/>
              <a:gd name="connsiteY19" fmla="*/ 215828 h 1286098"/>
              <a:gd name="connsiteX20" fmla="*/ 757005 w 950874"/>
              <a:gd name="connsiteY20" fmla="*/ 256943 h 1286098"/>
              <a:gd name="connsiteX21" fmla="*/ 712996 w 950874"/>
              <a:gd name="connsiteY21" fmla="*/ 274057 h 1286098"/>
              <a:gd name="connsiteX22" fmla="*/ 700532 w 950874"/>
              <a:gd name="connsiteY22" fmla="*/ 290473 h 1286098"/>
              <a:gd name="connsiteX23" fmla="*/ 700532 w 950874"/>
              <a:gd name="connsiteY23" fmla="*/ 290473 h 1286098"/>
              <a:gd name="connsiteX24" fmla="*/ 715461 w 950874"/>
              <a:gd name="connsiteY24" fmla="*/ 312867 h 1286098"/>
              <a:gd name="connsiteX25" fmla="*/ 756516 w 950874"/>
              <a:gd name="connsiteY25" fmla="*/ 350189 h 1286098"/>
              <a:gd name="connsiteX26" fmla="*/ 734123 w 950874"/>
              <a:gd name="connsiteY26" fmla="*/ 368850 h 1286098"/>
              <a:gd name="connsiteX27" fmla="*/ 763980 w 950874"/>
              <a:gd name="connsiteY27" fmla="*/ 413637 h 1286098"/>
              <a:gd name="connsiteX28" fmla="*/ 790106 w 950874"/>
              <a:gd name="connsiteY28" fmla="*/ 398708 h 1286098"/>
              <a:gd name="connsiteX29" fmla="*/ 840132 w 950874"/>
              <a:gd name="connsiteY29" fmla="*/ 447647 h 1286098"/>
              <a:gd name="connsiteX30" fmla="*/ 853554 w 950874"/>
              <a:gd name="connsiteY30" fmla="*/ 514408 h 1286098"/>
              <a:gd name="connsiteX31" fmla="*/ 830353 w 950874"/>
              <a:gd name="connsiteY31" fmla="*/ 547888 h 1286098"/>
              <a:gd name="connsiteX32" fmla="*/ 771445 w 950874"/>
              <a:gd name="connsiteY32" fmla="*/ 547998 h 1286098"/>
              <a:gd name="connsiteX33" fmla="*/ 749052 w 950874"/>
              <a:gd name="connsiteY33" fmla="*/ 566659 h 1286098"/>
              <a:gd name="connsiteX34" fmla="*/ 778909 w 950874"/>
              <a:gd name="connsiteY34" fmla="*/ 611446 h 1286098"/>
              <a:gd name="connsiteX35" fmla="*/ 793838 w 950874"/>
              <a:gd name="connsiteY35" fmla="*/ 663698 h 1286098"/>
              <a:gd name="connsiteX36" fmla="*/ 808767 w 950874"/>
              <a:gd name="connsiteY36" fmla="*/ 682359 h 1286098"/>
              <a:gd name="connsiteX37" fmla="*/ 744780 w 950874"/>
              <a:gd name="connsiteY37" fmla="*/ 687249 h 1286098"/>
              <a:gd name="connsiteX38" fmla="*/ 715461 w 950874"/>
              <a:gd name="connsiteY38" fmla="*/ 730878 h 1286098"/>
              <a:gd name="connsiteX39" fmla="*/ 710552 w 950874"/>
              <a:gd name="connsiteY39" fmla="*/ 831499 h 1286098"/>
              <a:gd name="connsiteX40" fmla="*/ 678139 w 950874"/>
              <a:gd name="connsiteY40" fmla="*/ 932419 h 1286098"/>
              <a:gd name="connsiteX41" fmla="*/ 715441 w 950874"/>
              <a:gd name="connsiteY41" fmla="*/ 936631 h 1286098"/>
              <a:gd name="connsiteX42" fmla="*/ 745319 w 950874"/>
              <a:gd name="connsiteY42" fmla="*/ 962277 h 1286098"/>
              <a:gd name="connsiteX43" fmla="*/ 783899 w 950874"/>
              <a:gd name="connsiteY43" fmla="*/ 958635 h 1286098"/>
              <a:gd name="connsiteX44" fmla="*/ 791234 w 950874"/>
              <a:gd name="connsiteY44" fmla="*/ 980639 h 1286098"/>
              <a:gd name="connsiteX45" fmla="*/ 825463 w 950874"/>
              <a:gd name="connsiteY45" fmla="*/ 1007533 h 1286098"/>
              <a:gd name="connsiteX46" fmla="*/ 883412 w 950874"/>
              <a:gd name="connsiteY46" fmla="*/ 1025726 h 1286098"/>
              <a:gd name="connsiteX47" fmla="*/ 950593 w 950874"/>
              <a:gd name="connsiteY47" fmla="*/ 1040655 h 1286098"/>
              <a:gd name="connsiteX48" fmla="*/ 906145 w 950874"/>
              <a:gd name="connsiteY48" fmla="*/ 1061322 h 1286098"/>
              <a:gd name="connsiteX49" fmla="*/ 874361 w 950874"/>
              <a:gd name="connsiteY49" fmla="*/ 1093106 h 1286098"/>
              <a:gd name="connsiteX50" fmla="*/ 813238 w 950874"/>
              <a:gd name="connsiteY50" fmla="*/ 1097995 h 1286098"/>
              <a:gd name="connsiteX51" fmla="*/ 767713 w 950874"/>
              <a:gd name="connsiteY51" fmla="*/ 1115299 h 1286098"/>
              <a:gd name="connsiteX52" fmla="*/ 760248 w 950874"/>
              <a:gd name="connsiteY52" fmla="*/ 1115299 h 1286098"/>
              <a:gd name="connsiteX53" fmla="*/ 759450 w 950874"/>
              <a:gd name="connsiteY53" fmla="*/ 1183568 h 1286098"/>
              <a:gd name="connsiteX54" fmla="*/ 767713 w 950874"/>
              <a:gd name="connsiteY54" fmla="*/ 1208606 h 1286098"/>
              <a:gd name="connsiteX55" fmla="*/ 732556 w 950874"/>
              <a:gd name="connsiteY55" fmla="*/ 1227576 h 1286098"/>
              <a:gd name="connsiteX56" fmla="*/ 663470 w 950874"/>
              <a:gd name="connsiteY56" fmla="*/ 1214912 h 1286098"/>
              <a:gd name="connsiteX57" fmla="*/ 643132 w 950874"/>
              <a:gd name="connsiteY57" fmla="*/ 1268062 h 1286098"/>
              <a:gd name="connsiteX58" fmla="*/ 619450 w 950874"/>
              <a:gd name="connsiteY58" fmla="*/ 1285825 h 1286098"/>
              <a:gd name="connsiteX59" fmla="*/ 610310 w 950874"/>
              <a:gd name="connsiteY59" fmla="*/ 1256915 h 1286098"/>
              <a:gd name="connsiteX60" fmla="*/ 557290 w 950874"/>
              <a:gd name="connsiteY60" fmla="*/ 1197668 h 1286098"/>
              <a:gd name="connsiteX61" fmla="*/ 469263 w 950874"/>
              <a:gd name="connsiteY61" fmla="*/ 1149150 h 1286098"/>
              <a:gd name="connsiteX62" fmla="*/ 431033 w 950874"/>
              <a:gd name="connsiteY62" fmla="*/ 1153650 h 1286098"/>
              <a:gd name="connsiteX63" fmla="*/ 407383 w 950874"/>
              <a:gd name="connsiteY63" fmla="*/ 1122445 h 1286098"/>
              <a:gd name="connsiteX64" fmla="*/ 373153 w 950874"/>
              <a:gd name="connsiteY64" fmla="*/ 1083326 h 1286098"/>
              <a:gd name="connsiteX65" fmla="*/ 356268 w 950874"/>
              <a:gd name="connsiteY65" fmla="*/ 1072698 h 1286098"/>
              <a:gd name="connsiteX66" fmla="*/ 314475 w 950874"/>
              <a:gd name="connsiteY66" fmla="*/ 1031983 h 1286098"/>
              <a:gd name="connsiteX67" fmla="*/ 246017 w 950874"/>
              <a:gd name="connsiteY67" fmla="*/ 941521 h 1286098"/>
              <a:gd name="connsiteX68" fmla="*/ 202338 w 950874"/>
              <a:gd name="connsiteY68" fmla="*/ 881586 h 1286098"/>
              <a:gd name="connsiteX69" fmla="*/ 167779 w 950874"/>
              <a:gd name="connsiteY69" fmla="*/ 843724 h 1286098"/>
              <a:gd name="connsiteX70" fmla="*/ 150665 w 950874"/>
              <a:gd name="connsiteY70" fmla="*/ 765486 h 1286098"/>
              <a:gd name="connsiteX71" fmla="*/ 166821 w 950874"/>
              <a:gd name="connsiteY71" fmla="*/ 704752 h 1286098"/>
              <a:gd name="connsiteX72" fmla="*/ 124609 w 950874"/>
              <a:gd name="connsiteY72" fmla="*/ 671033 h 1286098"/>
              <a:gd name="connsiteX73" fmla="*/ 77317 w 950874"/>
              <a:gd name="connsiteY73" fmla="*/ 643240 h 1286098"/>
              <a:gd name="connsiteX74" fmla="*/ 113991 w 950874"/>
              <a:gd name="connsiteY74" fmla="*/ 569893 h 1286098"/>
              <a:gd name="connsiteX75" fmla="*/ 82207 w 950874"/>
              <a:gd name="connsiteY75" fmla="*/ 555223 h 1286098"/>
              <a:gd name="connsiteX76" fmla="*/ 91987 w 950874"/>
              <a:gd name="connsiteY76" fmla="*/ 528329 h 1286098"/>
              <a:gd name="connsiteX77" fmla="*/ 150665 w 950874"/>
              <a:gd name="connsiteY77" fmla="*/ 501435 h 1286098"/>
              <a:gd name="connsiteX78" fmla="*/ 166821 w 950874"/>
              <a:gd name="connsiteY78" fmla="*/ 516982 h 1286098"/>
              <a:gd name="connsiteX79" fmla="*/ 184894 w 950874"/>
              <a:gd name="connsiteY79" fmla="*/ 476986 h 1286098"/>
              <a:gd name="connsiteX80" fmla="*/ 197967 w 950874"/>
              <a:gd name="connsiteY80" fmla="*/ 453405 h 1286098"/>
              <a:gd name="connsiteX81" fmla="*/ 197118 w 950874"/>
              <a:gd name="connsiteY81" fmla="*/ 413418 h 1286098"/>
              <a:gd name="connsiteX82" fmla="*/ 207876 w 950874"/>
              <a:gd name="connsiteY82" fmla="*/ 361386 h 1286098"/>
              <a:gd name="connsiteX83" fmla="*/ 187339 w 950874"/>
              <a:gd name="connsiteY83" fmla="*/ 349850 h 1286098"/>
              <a:gd name="connsiteX84" fmla="*/ 153110 w 950874"/>
              <a:gd name="connsiteY84" fmla="*/ 335180 h 1286098"/>
              <a:gd name="connsiteX85" fmla="*/ 75062 w 950874"/>
              <a:gd name="connsiteY85" fmla="*/ 335000 h 1286098"/>
              <a:gd name="connsiteX86" fmla="*/ 2603 w 950874"/>
              <a:gd name="connsiteY86" fmla="*/ 193435 h 1286098"/>
              <a:gd name="connsiteX87" fmla="*/ 16193 w 950874"/>
              <a:gd name="connsiteY87" fmla="*/ 98022 h 1286098"/>
              <a:gd name="connsiteX88" fmla="*/ 19977 w 950874"/>
              <a:gd name="connsiteY88" fmla="*/ 45173 h 1286098"/>
              <a:gd name="connsiteX89" fmla="*/ 95140 w 950874"/>
              <a:gd name="connsiteY89" fmla="*/ 515 h 1286098"/>
              <a:gd name="connsiteX90" fmla="*/ 113991 w 950874"/>
              <a:gd name="connsiteY90" fmla="*/ 24676 h 1286098"/>
              <a:gd name="connsiteX91" fmla="*/ 153109 w 950874"/>
              <a:gd name="connsiteY91" fmla="*/ 56459 h 1286098"/>
              <a:gd name="connsiteX92" fmla="*/ 181750 w 950874"/>
              <a:gd name="connsiteY92" fmla="*/ 100129 h 1286098"/>
              <a:gd name="connsiteX0" fmla="*/ 191288 w 960412"/>
              <a:gd name="connsiteY0" fmla="*/ 100129 h 1286098"/>
              <a:gd name="connsiteX1" fmla="*/ 329381 w 960412"/>
              <a:gd name="connsiteY1" fmla="*/ 144916 h 1286098"/>
              <a:gd name="connsiteX2" fmla="*/ 366704 w 960412"/>
              <a:gd name="connsiteY2" fmla="*/ 129987 h 1286098"/>
              <a:gd name="connsiteX3" fmla="*/ 380246 w 960412"/>
              <a:gd name="connsiteY3" fmla="*/ 142032 h 1286098"/>
              <a:gd name="connsiteX4" fmla="*/ 404026 w 960412"/>
              <a:gd name="connsiteY4" fmla="*/ 122522 h 1286098"/>
              <a:gd name="connsiteX5" fmla="*/ 426699 w 960412"/>
              <a:gd name="connsiteY5" fmla="*/ 107803 h 1286098"/>
              <a:gd name="connsiteX6" fmla="*/ 422687 w 960412"/>
              <a:gd name="connsiteY6" fmla="*/ 81468 h 1286098"/>
              <a:gd name="connsiteX7" fmla="*/ 443814 w 960412"/>
              <a:gd name="connsiteY7" fmla="*/ 61349 h 1286098"/>
              <a:gd name="connsiteX8" fmla="*/ 452545 w 960412"/>
              <a:gd name="connsiteY8" fmla="*/ 29216 h 1286098"/>
              <a:gd name="connsiteX9" fmla="*/ 490267 w 960412"/>
              <a:gd name="connsiteY9" fmla="*/ 66239 h 1286098"/>
              <a:gd name="connsiteX10" fmla="*/ 467474 w 960412"/>
              <a:gd name="connsiteY10" fmla="*/ 107593 h 1286098"/>
              <a:gd name="connsiteX11" fmla="*/ 497332 w 960412"/>
              <a:gd name="connsiteY11" fmla="*/ 115058 h 1286098"/>
              <a:gd name="connsiteX12" fmla="*/ 538387 w 960412"/>
              <a:gd name="connsiteY12" fmla="*/ 152380 h 1286098"/>
              <a:gd name="connsiteX13" fmla="*/ 583174 w 960412"/>
              <a:gd name="connsiteY13" fmla="*/ 141183 h 1286098"/>
              <a:gd name="connsiteX14" fmla="*/ 609300 w 960412"/>
              <a:gd name="connsiteY14" fmla="*/ 171041 h 1286098"/>
              <a:gd name="connsiteX15" fmla="*/ 635425 w 960412"/>
              <a:gd name="connsiteY15" fmla="*/ 156112 h 1286098"/>
              <a:gd name="connsiteX16" fmla="*/ 657819 w 960412"/>
              <a:gd name="connsiteY16" fmla="*/ 174774 h 1286098"/>
              <a:gd name="connsiteX17" fmla="*/ 710310 w 960412"/>
              <a:gd name="connsiteY17" fmla="*/ 203155 h 1286098"/>
              <a:gd name="connsiteX18" fmla="*/ 766054 w 960412"/>
              <a:gd name="connsiteY18" fmla="*/ 193435 h 1286098"/>
              <a:gd name="connsiteX19" fmla="*/ 769786 w 960412"/>
              <a:gd name="connsiteY19" fmla="*/ 215828 h 1286098"/>
              <a:gd name="connsiteX20" fmla="*/ 766543 w 960412"/>
              <a:gd name="connsiteY20" fmla="*/ 256943 h 1286098"/>
              <a:gd name="connsiteX21" fmla="*/ 722534 w 960412"/>
              <a:gd name="connsiteY21" fmla="*/ 274057 h 1286098"/>
              <a:gd name="connsiteX22" fmla="*/ 710070 w 960412"/>
              <a:gd name="connsiteY22" fmla="*/ 290473 h 1286098"/>
              <a:gd name="connsiteX23" fmla="*/ 710070 w 960412"/>
              <a:gd name="connsiteY23" fmla="*/ 290473 h 1286098"/>
              <a:gd name="connsiteX24" fmla="*/ 724999 w 960412"/>
              <a:gd name="connsiteY24" fmla="*/ 312867 h 1286098"/>
              <a:gd name="connsiteX25" fmla="*/ 766054 w 960412"/>
              <a:gd name="connsiteY25" fmla="*/ 350189 h 1286098"/>
              <a:gd name="connsiteX26" fmla="*/ 743661 w 960412"/>
              <a:gd name="connsiteY26" fmla="*/ 368850 h 1286098"/>
              <a:gd name="connsiteX27" fmla="*/ 773518 w 960412"/>
              <a:gd name="connsiteY27" fmla="*/ 413637 h 1286098"/>
              <a:gd name="connsiteX28" fmla="*/ 799644 w 960412"/>
              <a:gd name="connsiteY28" fmla="*/ 398708 h 1286098"/>
              <a:gd name="connsiteX29" fmla="*/ 849670 w 960412"/>
              <a:gd name="connsiteY29" fmla="*/ 447647 h 1286098"/>
              <a:gd name="connsiteX30" fmla="*/ 863092 w 960412"/>
              <a:gd name="connsiteY30" fmla="*/ 514408 h 1286098"/>
              <a:gd name="connsiteX31" fmla="*/ 839891 w 960412"/>
              <a:gd name="connsiteY31" fmla="*/ 547888 h 1286098"/>
              <a:gd name="connsiteX32" fmla="*/ 780983 w 960412"/>
              <a:gd name="connsiteY32" fmla="*/ 547998 h 1286098"/>
              <a:gd name="connsiteX33" fmla="*/ 758590 w 960412"/>
              <a:gd name="connsiteY33" fmla="*/ 566659 h 1286098"/>
              <a:gd name="connsiteX34" fmla="*/ 788447 w 960412"/>
              <a:gd name="connsiteY34" fmla="*/ 611446 h 1286098"/>
              <a:gd name="connsiteX35" fmla="*/ 803376 w 960412"/>
              <a:gd name="connsiteY35" fmla="*/ 663698 h 1286098"/>
              <a:gd name="connsiteX36" fmla="*/ 818305 w 960412"/>
              <a:gd name="connsiteY36" fmla="*/ 682359 h 1286098"/>
              <a:gd name="connsiteX37" fmla="*/ 754318 w 960412"/>
              <a:gd name="connsiteY37" fmla="*/ 687249 h 1286098"/>
              <a:gd name="connsiteX38" fmla="*/ 724999 w 960412"/>
              <a:gd name="connsiteY38" fmla="*/ 730878 h 1286098"/>
              <a:gd name="connsiteX39" fmla="*/ 720090 w 960412"/>
              <a:gd name="connsiteY39" fmla="*/ 831499 h 1286098"/>
              <a:gd name="connsiteX40" fmla="*/ 687677 w 960412"/>
              <a:gd name="connsiteY40" fmla="*/ 932419 h 1286098"/>
              <a:gd name="connsiteX41" fmla="*/ 724979 w 960412"/>
              <a:gd name="connsiteY41" fmla="*/ 936631 h 1286098"/>
              <a:gd name="connsiteX42" fmla="*/ 754857 w 960412"/>
              <a:gd name="connsiteY42" fmla="*/ 962277 h 1286098"/>
              <a:gd name="connsiteX43" fmla="*/ 793437 w 960412"/>
              <a:gd name="connsiteY43" fmla="*/ 958635 h 1286098"/>
              <a:gd name="connsiteX44" fmla="*/ 800772 w 960412"/>
              <a:gd name="connsiteY44" fmla="*/ 980639 h 1286098"/>
              <a:gd name="connsiteX45" fmla="*/ 835001 w 960412"/>
              <a:gd name="connsiteY45" fmla="*/ 1007533 h 1286098"/>
              <a:gd name="connsiteX46" fmla="*/ 892950 w 960412"/>
              <a:gd name="connsiteY46" fmla="*/ 1025726 h 1286098"/>
              <a:gd name="connsiteX47" fmla="*/ 960131 w 960412"/>
              <a:gd name="connsiteY47" fmla="*/ 1040655 h 1286098"/>
              <a:gd name="connsiteX48" fmla="*/ 915683 w 960412"/>
              <a:gd name="connsiteY48" fmla="*/ 1061322 h 1286098"/>
              <a:gd name="connsiteX49" fmla="*/ 883899 w 960412"/>
              <a:gd name="connsiteY49" fmla="*/ 1093106 h 1286098"/>
              <a:gd name="connsiteX50" fmla="*/ 822776 w 960412"/>
              <a:gd name="connsiteY50" fmla="*/ 1097995 h 1286098"/>
              <a:gd name="connsiteX51" fmla="*/ 777251 w 960412"/>
              <a:gd name="connsiteY51" fmla="*/ 1115299 h 1286098"/>
              <a:gd name="connsiteX52" fmla="*/ 769786 w 960412"/>
              <a:gd name="connsiteY52" fmla="*/ 1115299 h 1286098"/>
              <a:gd name="connsiteX53" fmla="*/ 768988 w 960412"/>
              <a:gd name="connsiteY53" fmla="*/ 1183568 h 1286098"/>
              <a:gd name="connsiteX54" fmla="*/ 777251 w 960412"/>
              <a:gd name="connsiteY54" fmla="*/ 1208606 h 1286098"/>
              <a:gd name="connsiteX55" fmla="*/ 742094 w 960412"/>
              <a:gd name="connsiteY55" fmla="*/ 1227576 h 1286098"/>
              <a:gd name="connsiteX56" fmla="*/ 673008 w 960412"/>
              <a:gd name="connsiteY56" fmla="*/ 1214912 h 1286098"/>
              <a:gd name="connsiteX57" fmla="*/ 652670 w 960412"/>
              <a:gd name="connsiteY57" fmla="*/ 1268062 h 1286098"/>
              <a:gd name="connsiteX58" fmla="*/ 628988 w 960412"/>
              <a:gd name="connsiteY58" fmla="*/ 1285825 h 1286098"/>
              <a:gd name="connsiteX59" fmla="*/ 619848 w 960412"/>
              <a:gd name="connsiteY59" fmla="*/ 1256915 h 1286098"/>
              <a:gd name="connsiteX60" fmla="*/ 566828 w 960412"/>
              <a:gd name="connsiteY60" fmla="*/ 1197668 h 1286098"/>
              <a:gd name="connsiteX61" fmla="*/ 478801 w 960412"/>
              <a:gd name="connsiteY61" fmla="*/ 1149150 h 1286098"/>
              <a:gd name="connsiteX62" fmla="*/ 440571 w 960412"/>
              <a:gd name="connsiteY62" fmla="*/ 1153650 h 1286098"/>
              <a:gd name="connsiteX63" fmla="*/ 416921 w 960412"/>
              <a:gd name="connsiteY63" fmla="*/ 1122445 h 1286098"/>
              <a:gd name="connsiteX64" fmla="*/ 382691 w 960412"/>
              <a:gd name="connsiteY64" fmla="*/ 1083326 h 1286098"/>
              <a:gd name="connsiteX65" fmla="*/ 365806 w 960412"/>
              <a:gd name="connsiteY65" fmla="*/ 1072698 h 1286098"/>
              <a:gd name="connsiteX66" fmla="*/ 324013 w 960412"/>
              <a:gd name="connsiteY66" fmla="*/ 1031983 h 1286098"/>
              <a:gd name="connsiteX67" fmla="*/ 255555 w 960412"/>
              <a:gd name="connsiteY67" fmla="*/ 941521 h 1286098"/>
              <a:gd name="connsiteX68" fmla="*/ 211876 w 960412"/>
              <a:gd name="connsiteY68" fmla="*/ 881586 h 1286098"/>
              <a:gd name="connsiteX69" fmla="*/ 177317 w 960412"/>
              <a:gd name="connsiteY69" fmla="*/ 843724 h 1286098"/>
              <a:gd name="connsiteX70" fmla="*/ 160203 w 960412"/>
              <a:gd name="connsiteY70" fmla="*/ 765486 h 1286098"/>
              <a:gd name="connsiteX71" fmla="*/ 176359 w 960412"/>
              <a:gd name="connsiteY71" fmla="*/ 704752 h 1286098"/>
              <a:gd name="connsiteX72" fmla="*/ 134147 w 960412"/>
              <a:gd name="connsiteY72" fmla="*/ 671033 h 1286098"/>
              <a:gd name="connsiteX73" fmla="*/ 86855 w 960412"/>
              <a:gd name="connsiteY73" fmla="*/ 643240 h 1286098"/>
              <a:gd name="connsiteX74" fmla="*/ 123529 w 960412"/>
              <a:gd name="connsiteY74" fmla="*/ 569893 h 1286098"/>
              <a:gd name="connsiteX75" fmla="*/ 91745 w 960412"/>
              <a:gd name="connsiteY75" fmla="*/ 555223 h 1286098"/>
              <a:gd name="connsiteX76" fmla="*/ 101525 w 960412"/>
              <a:gd name="connsiteY76" fmla="*/ 528329 h 1286098"/>
              <a:gd name="connsiteX77" fmla="*/ 160203 w 960412"/>
              <a:gd name="connsiteY77" fmla="*/ 501435 h 1286098"/>
              <a:gd name="connsiteX78" fmla="*/ 176359 w 960412"/>
              <a:gd name="connsiteY78" fmla="*/ 516982 h 1286098"/>
              <a:gd name="connsiteX79" fmla="*/ 194432 w 960412"/>
              <a:gd name="connsiteY79" fmla="*/ 476986 h 1286098"/>
              <a:gd name="connsiteX80" fmla="*/ 207505 w 960412"/>
              <a:gd name="connsiteY80" fmla="*/ 453405 h 1286098"/>
              <a:gd name="connsiteX81" fmla="*/ 206656 w 960412"/>
              <a:gd name="connsiteY81" fmla="*/ 413418 h 1286098"/>
              <a:gd name="connsiteX82" fmla="*/ 217414 w 960412"/>
              <a:gd name="connsiteY82" fmla="*/ 361386 h 1286098"/>
              <a:gd name="connsiteX83" fmla="*/ 196877 w 960412"/>
              <a:gd name="connsiteY83" fmla="*/ 349850 h 1286098"/>
              <a:gd name="connsiteX84" fmla="*/ 162648 w 960412"/>
              <a:gd name="connsiteY84" fmla="*/ 335180 h 1286098"/>
              <a:gd name="connsiteX85" fmla="*/ 84600 w 960412"/>
              <a:gd name="connsiteY85" fmla="*/ 335000 h 1286098"/>
              <a:gd name="connsiteX86" fmla="*/ 12141 w 960412"/>
              <a:gd name="connsiteY86" fmla="*/ 193435 h 1286098"/>
              <a:gd name="connsiteX87" fmla="*/ 1282 w 960412"/>
              <a:gd name="connsiteY87" fmla="*/ 129806 h 1286098"/>
              <a:gd name="connsiteX88" fmla="*/ 25731 w 960412"/>
              <a:gd name="connsiteY88" fmla="*/ 98022 h 1286098"/>
              <a:gd name="connsiteX89" fmla="*/ 29515 w 960412"/>
              <a:gd name="connsiteY89" fmla="*/ 45173 h 1286098"/>
              <a:gd name="connsiteX90" fmla="*/ 104678 w 960412"/>
              <a:gd name="connsiteY90" fmla="*/ 515 h 1286098"/>
              <a:gd name="connsiteX91" fmla="*/ 123529 w 960412"/>
              <a:gd name="connsiteY91" fmla="*/ 24676 h 1286098"/>
              <a:gd name="connsiteX92" fmla="*/ 162647 w 960412"/>
              <a:gd name="connsiteY92" fmla="*/ 56459 h 1286098"/>
              <a:gd name="connsiteX93" fmla="*/ 191288 w 960412"/>
              <a:gd name="connsiteY93" fmla="*/ 100129 h 1286098"/>
              <a:gd name="connsiteX0" fmla="*/ 195746 w 964870"/>
              <a:gd name="connsiteY0" fmla="*/ 100129 h 1286098"/>
              <a:gd name="connsiteX1" fmla="*/ 333839 w 964870"/>
              <a:gd name="connsiteY1" fmla="*/ 144916 h 1286098"/>
              <a:gd name="connsiteX2" fmla="*/ 371162 w 964870"/>
              <a:gd name="connsiteY2" fmla="*/ 129987 h 1286098"/>
              <a:gd name="connsiteX3" fmla="*/ 384704 w 964870"/>
              <a:gd name="connsiteY3" fmla="*/ 142032 h 1286098"/>
              <a:gd name="connsiteX4" fmla="*/ 408484 w 964870"/>
              <a:gd name="connsiteY4" fmla="*/ 122522 h 1286098"/>
              <a:gd name="connsiteX5" fmla="*/ 431157 w 964870"/>
              <a:gd name="connsiteY5" fmla="*/ 107803 h 1286098"/>
              <a:gd name="connsiteX6" fmla="*/ 427145 w 964870"/>
              <a:gd name="connsiteY6" fmla="*/ 81468 h 1286098"/>
              <a:gd name="connsiteX7" fmla="*/ 448272 w 964870"/>
              <a:gd name="connsiteY7" fmla="*/ 61349 h 1286098"/>
              <a:gd name="connsiteX8" fmla="*/ 457003 w 964870"/>
              <a:gd name="connsiteY8" fmla="*/ 29216 h 1286098"/>
              <a:gd name="connsiteX9" fmla="*/ 494725 w 964870"/>
              <a:gd name="connsiteY9" fmla="*/ 66239 h 1286098"/>
              <a:gd name="connsiteX10" fmla="*/ 471932 w 964870"/>
              <a:gd name="connsiteY10" fmla="*/ 107593 h 1286098"/>
              <a:gd name="connsiteX11" fmla="*/ 501790 w 964870"/>
              <a:gd name="connsiteY11" fmla="*/ 115058 h 1286098"/>
              <a:gd name="connsiteX12" fmla="*/ 542845 w 964870"/>
              <a:gd name="connsiteY12" fmla="*/ 152380 h 1286098"/>
              <a:gd name="connsiteX13" fmla="*/ 587632 w 964870"/>
              <a:gd name="connsiteY13" fmla="*/ 141183 h 1286098"/>
              <a:gd name="connsiteX14" fmla="*/ 613758 w 964870"/>
              <a:gd name="connsiteY14" fmla="*/ 171041 h 1286098"/>
              <a:gd name="connsiteX15" fmla="*/ 639883 w 964870"/>
              <a:gd name="connsiteY15" fmla="*/ 156112 h 1286098"/>
              <a:gd name="connsiteX16" fmla="*/ 662277 w 964870"/>
              <a:gd name="connsiteY16" fmla="*/ 174774 h 1286098"/>
              <a:gd name="connsiteX17" fmla="*/ 714768 w 964870"/>
              <a:gd name="connsiteY17" fmla="*/ 203155 h 1286098"/>
              <a:gd name="connsiteX18" fmla="*/ 770512 w 964870"/>
              <a:gd name="connsiteY18" fmla="*/ 193435 h 1286098"/>
              <a:gd name="connsiteX19" fmla="*/ 774244 w 964870"/>
              <a:gd name="connsiteY19" fmla="*/ 215828 h 1286098"/>
              <a:gd name="connsiteX20" fmla="*/ 771001 w 964870"/>
              <a:gd name="connsiteY20" fmla="*/ 256943 h 1286098"/>
              <a:gd name="connsiteX21" fmla="*/ 726992 w 964870"/>
              <a:gd name="connsiteY21" fmla="*/ 274057 h 1286098"/>
              <a:gd name="connsiteX22" fmla="*/ 714528 w 964870"/>
              <a:gd name="connsiteY22" fmla="*/ 290473 h 1286098"/>
              <a:gd name="connsiteX23" fmla="*/ 714528 w 964870"/>
              <a:gd name="connsiteY23" fmla="*/ 290473 h 1286098"/>
              <a:gd name="connsiteX24" fmla="*/ 729457 w 964870"/>
              <a:gd name="connsiteY24" fmla="*/ 312867 h 1286098"/>
              <a:gd name="connsiteX25" fmla="*/ 770512 w 964870"/>
              <a:gd name="connsiteY25" fmla="*/ 350189 h 1286098"/>
              <a:gd name="connsiteX26" fmla="*/ 748119 w 964870"/>
              <a:gd name="connsiteY26" fmla="*/ 368850 h 1286098"/>
              <a:gd name="connsiteX27" fmla="*/ 777976 w 964870"/>
              <a:gd name="connsiteY27" fmla="*/ 413637 h 1286098"/>
              <a:gd name="connsiteX28" fmla="*/ 804102 w 964870"/>
              <a:gd name="connsiteY28" fmla="*/ 398708 h 1286098"/>
              <a:gd name="connsiteX29" fmla="*/ 854128 w 964870"/>
              <a:gd name="connsiteY29" fmla="*/ 447647 h 1286098"/>
              <a:gd name="connsiteX30" fmla="*/ 867550 w 964870"/>
              <a:gd name="connsiteY30" fmla="*/ 514408 h 1286098"/>
              <a:gd name="connsiteX31" fmla="*/ 844349 w 964870"/>
              <a:gd name="connsiteY31" fmla="*/ 547888 h 1286098"/>
              <a:gd name="connsiteX32" fmla="*/ 785441 w 964870"/>
              <a:gd name="connsiteY32" fmla="*/ 547998 h 1286098"/>
              <a:gd name="connsiteX33" fmla="*/ 763048 w 964870"/>
              <a:gd name="connsiteY33" fmla="*/ 566659 h 1286098"/>
              <a:gd name="connsiteX34" fmla="*/ 792905 w 964870"/>
              <a:gd name="connsiteY34" fmla="*/ 611446 h 1286098"/>
              <a:gd name="connsiteX35" fmla="*/ 807834 w 964870"/>
              <a:gd name="connsiteY35" fmla="*/ 663698 h 1286098"/>
              <a:gd name="connsiteX36" fmla="*/ 822763 w 964870"/>
              <a:gd name="connsiteY36" fmla="*/ 682359 h 1286098"/>
              <a:gd name="connsiteX37" fmla="*/ 758776 w 964870"/>
              <a:gd name="connsiteY37" fmla="*/ 687249 h 1286098"/>
              <a:gd name="connsiteX38" fmla="*/ 729457 w 964870"/>
              <a:gd name="connsiteY38" fmla="*/ 730878 h 1286098"/>
              <a:gd name="connsiteX39" fmla="*/ 724548 w 964870"/>
              <a:gd name="connsiteY39" fmla="*/ 831499 h 1286098"/>
              <a:gd name="connsiteX40" fmla="*/ 692135 w 964870"/>
              <a:gd name="connsiteY40" fmla="*/ 932419 h 1286098"/>
              <a:gd name="connsiteX41" fmla="*/ 729437 w 964870"/>
              <a:gd name="connsiteY41" fmla="*/ 936631 h 1286098"/>
              <a:gd name="connsiteX42" fmla="*/ 759315 w 964870"/>
              <a:gd name="connsiteY42" fmla="*/ 962277 h 1286098"/>
              <a:gd name="connsiteX43" fmla="*/ 797895 w 964870"/>
              <a:gd name="connsiteY43" fmla="*/ 958635 h 1286098"/>
              <a:gd name="connsiteX44" fmla="*/ 805230 w 964870"/>
              <a:gd name="connsiteY44" fmla="*/ 980639 h 1286098"/>
              <a:gd name="connsiteX45" fmla="*/ 839459 w 964870"/>
              <a:gd name="connsiteY45" fmla="*/ 1007533 h 1286098"/>
              <a:gd name="connsiteX46" fmla="*/ 897408 w 964870"/>
              <a:gd name="connsiteY46" fmla="*/ 1025726 h 1286098"/>
              <a:gd name="connsiteX47" fmla="*/ 964589 w 964870"/>
              <a:gd name="connsiteY47" fmla="*/ 1040655 h 1286098"/>
              <a:gd name="connsiteX48" fmla="*/ 920141 w 964870"/>
              <a:gd name="connsiteY48" fmla="*/ 1061322 h 1286098"/>
              <a:gd name="connsiteX49" fmla="*/ 888357 w 964870"/>
              <a:gd name="connsiteY49" fmla="*/ 1093106 h 1286098"/>
              <a:gd name="connsiteX50" fmla="*/ 827234 w 964870"/>
              <a:gd name="connsiteY50" fmla="*/ 1097995 h 1286098"/>
              <a:gd name="connsiteX51" fmla="*/ 781709 w 964870"/>
              <a:gd name="connsiteY51" fmla="*/ 1115299 h 1286098"/>
              <a:gd name="connsiteX52" fmla="*/ 774244 w 964870"/>
              <a:gd name="connsiteY52" fmla="*/ 1115299 h 1286098"/>
              <a:gd name="connsiteX53" fmla="*/ 773446 w 964870"/>
              <a:gd name="connsiteY53" fmla="*/ 1183568 h 1286098"/>
              <a:gd name="connsiteX54" fmla="*/ 781709 w 964870"/>
              <a:gd name="connsiteY54" fmla="*/ 1208606 h 1286098"/>
              <a:gd name="connsiteX55" fmla="*/ 746552 w 964870"/>
              <a:gd name="connsiteY55" fmla="*/ 1227576 h 1286098"/>
              <a:gd name="connsiteX56" fmla="*/ 677466 w 964870"/>
              <a:gd name="connsiteY56" fmla="*/ 1214912 h 1286098"/>
              <a:gd name="connsiteX57" fmla="*/ 657128 w 964870"/>
              <a:gd name="connsiteY57" fmla="*/ 1268062 h 1286098"/>
              <a:gd name="connsiteX58" fmla="*/ 633446 w 964870"/>
              <a:gd name="connsiteY58" fmla="*/ 1285825 h 1286098"/>
              <a:gd name="connsiteX59" fmla="*/ 624306 w 964870"/>
              <a:gd name="connsiteY59" fmla="*/ 1256915 h 1286098"/>
              <a:gd name="connsiteX60" fmla="*/ 571286 w 964870"/>
              <a:gd name="connsiteY60" fmla="*/ 1197668 h 1286098"/>
              <a:gd name="connsiteX61" fmla="*/ 483259 w 964870"/>
              <a:gd name="connsiteY61" fmla="*/ 1149150 h 1286098"/>
              <a:gd name="connsiteX62" fmla="*/ 445029 w 964870"/>
              <a:gd name="connsiteY62" fmla="*/ 1153650 h 1286098"/>
              <a:gd name="connsiteX63" fmla="*/ 421379 w 964870"/>
              <a:gd name="connsiteY63" fmla="*/ 1122445 h 1286098"/>
              <a:gd name="connsiteX64" fmla="*/ 387149 w 964870"/>
              <a:gd name="connsiteY64" fmla="*/ 1083326 h 1286098"/>
              <a:gd name="connsiteX65" fmla="*/ 370264 w 964870"/>
              <a:gd name="connsiteY65" fmla="*/ 1072698 h 1286098"/>
              <a:gd name="connsiteX66" fmla="*/ 328471 w 964870"/>
              <a:gd name="connsiteY66" fmla="*/ 1031983 h 1286098"/>
              <a:gd name="connsiteX67" fmla="*/ 260013 w 964870"/>
              <a:gd name="connsiteY67" fmla="*/ 941521 h 1286098"/>
              <a:gd name="connsiteX68" fmla="*/ 216334 w 964870"/>
              <a:gd name="connsiteY68" fmla="*/ 881586 h 1286098"/>
              <a:gd name="connsiteX69" fmla="*/ 181775 w 964870"/>
              <a:gd name="connsiteY69" fmla="*/ 843724 h 1286098"/>
              <a:gd name="connsiteX70" fmla="*/ 164661 w 964870"/>
              <a:gd name="connsiteY70" fmla="*/ 765486 h 1286098"/>
              <a:gd name="connsiteX71" fmla="*/ 180817 w 964870"/>
              <a:gd name="connsiteY71" fmla="*/ 704752 h 1286098"/>
              <a:gd name="connsiteX72" fmla="*/ 138605 w 964870"/>
              <a:gd name="connsiteY72" fmla="*/ 671033 h 1286098"/>
              <a:gd name="connsiteX73" fmla="*/ 91313 w 964870"/>
              <a:gd name="connsiteY73" fmla="*/ 643240 h 1286098"/>
              <a:gd name="connsiteX74" fmla="*/ 127987 w 964870"/>
              <a:gd name="connsiteY74" fmla="*/ 569893 h 1286098"/>
              <a:gd name="connsiteX75" fmla="*/ 96203 w 964870"/>
              <a:gd name="connsiteY75" fmla="*/ 555223 h 1286098"/>
              <a:gd name="connsiteX76" fmla="*/ 105983 w 964870"/>
              <a:gd name="connsiteY76" fmla="*/ 528329 h 1286098"/>
              <a:gd name="connsiteX77" fmla="*/ 164661 w 964870"/>
              <a:gd name="connsiteY77" fmla="*/ 501435 h 1286098"/>
              <a:gd name="connsiteX78" fmla="*/ 180817 w 964870"/>
              <a:gd name="connsiteY78" fmla="*/ 516982 h 1286098"/>
              <a:gd name="connsiteX79" fmla="*/ 198890 w 964870"/>
              <a:gd name="connsiteY79" fmla="*/ 476986 h 1286098"/>
              <a:gd name="connsiteX80" fmla="*/ 211963 w 964870"/>
              <a:gd name="connsiteY80" fmla="*/ 453405 h 1286098"/>
              <a:gd name="connsiteX81" fmla="*/ 211114 w 964870"/>
              <a:gd name="connsiteY81" fmla="*/ 413418 h 1286098"/>
              <a:gd name="connsiteX82" fmla="*/ 221872 w 964870"/>
              <a:gd name="connsiteY82" fmla="*/ 361386 h 1286098"/>
              <a:gd name="connsiteX83" fmla="*/ 201335 w 964870"/>
              <a:gd name="connsiteY83" fmla="*/ 349850 h 1286098"/>
              <a:gd name="connsiteX84" fmla="*/ 167106 w 964870"/>
              <a:gd name="connsiteY84" fmla="*/ 335180 h 1286098"/>
              <a:gd name="connsiteX85" fmla="*/ 89058 w 964870"/>
              <a:gd name="connsiteY85" fmla="*/ 335000 h 1286098"/>
              <a:gd name="connsiteX86" fmla="*/ 3295 w 964870"/>
              <a:gd name="connsiteY86" fmla="*/ 212933 h 1286098"/>
              <a:gd name="connsiteX87" fmla="*/ 16599 w 964870"/>
              <a:gd name="connsiteY87" fmla="*/ 193435 h 1286098"/>
              <a:gd name="connsiteX88" fmla="*/ 5740 w 964870"/>
              <a:gd name="connsiteY88" fmla="*/ 129806 h 1286098"/>
              <a:gd name="connsiteX89" fmla="*/ 30189 w 964870"/>
              <a:gd name="connsiteY89" fmla="*/ 98022 h 1286098"/>
              <a:gd name="connsiteX90" fmla="*/ 33973 w 964870"/>
              <a:gd name="connsiteY90" fmla="*/ 45173 h 1286098"/>
              <a:gd name="connsiteX91" fmla="*/ 109136 w 964870"/>
              <a:gd name="connsiteY91" fmla="*/ 515 h 1286098"/>
              <a:gd name="connsiteX92" fmla="*/ 127987 w 964870"/>
              <a:gd name="connsiteY92" fmla="*/ 24676 h 1286098"/>
              <a:gd name="connsiteX93" fmla="*/ 167105 w 964870"/>
              <a:gd name="connsiteY93" fmla="*/ 56459 h 1286098"/>
              <a:gd name="connsiteX94" fmla="*/ 195746 w 964870"/>
              <a:gd name="connsiteY94" fmla="*/ 100129 h 1286098"/>
              <a:gd name="connsiteX0" fmla="*/ 200021 w 969145"/>
              <a:gd name="connsiteY0" fmla="*/ 100129 h 1286098"/>
              <a:gd name="connsiteX1" fmla="*/ 338114 w 969145"/>
              <a:gd name="connsiteY1" fmla="*/ 144916 h 1286098"/>
              <a:gd name="connsiteX2" fmla="*/ 375437 w 969145"/>
              <a:gd name="connsiteY2" fmla="*/ 129987 h 1286098"/>
              <a:gd name="connsiteX3" fmla="*/ 388979 w 969145"/>
              <a:gd name="connsiteY3" fmla="*/ 142032 h 1286098"/>
              <a:gd name="connsiteX4" fmla="*/ 412759 w 969145"/>
              <a:gd name="connsiteY4" fmla="*/ 122522 h 1286098"/>
              <a:gd name="connsiteX5" fmla="*/ 435432 w 969145"/>
              <a:gd name="connsiteY5" fmla="*/ 107803 h 1286098"/>
              <a:gd name="connsiteX6" fmla="*/ 431420 w 969145"/>
              <a:gd name="connsiteY6" fmla="*/ 81468 h 1286098"/>
              <a:gd name="connsiteX7" fmla="*/ 452547 w 969145"/>
              <a:gd name="connsiteY7" fmla="*/ 61349 h 1286098"/>
              <a:gd name="connsiteX8" fmla="*/ 461278 w 969145"/>
              <a:gd name="connsiteY8" fmla="*/ 29216 h 1286098"/>
              <a:gd name="connsiteX9" fmla="*/ 499000 w 969145"/>
              <a:gd name="connsiteY9" fmla="*/ 66239 h 1286098"/>
              <a:gd name="connsiteX10" fmla="*/ 476207 w 969145"/>
              <a:gd name="connsiteY10" fmla="*/ 107593 h 1286098"/>
              <a:gd name="connsiteX11" fmla="*/ 506065 w 969145"/>
              <a:gd name="connsiteY11" fmla="*/ 115058 h 1286098"/>
              <a:gd name="connsiteX12" fmla="*/ 547120 w 969145"/>
              <a:gd name="connsiteY12" fmla="*/ 152380 h 1286098"/>
              <a:gd name="connsiteX13" fmla="*/ 591907 w 969145"/>
              <a:gd name="connsiteY13" fmla="*/ 141183 h 1286098"/>
              <a:gd name="connsiteX14" fmla="*/ 618033 w 969145"/>
              <a:gd name="connsiteY14" fmla="*/ 171041 h 1286098"/>
              <a:gd name="connsiteX15" fmla="*/ 644158 w 969145"/>
              <a:gd name="connsiteY15" fmla="*/ 156112 h 1286098"/>
              <a:gd name="connsiteX16" fmla="*/ 666552 w 969145"/>
              <a:gd name="connsiteY16" fmla="*/ 174774 h 1286098"/>
              <a:gd name="connsiteX17" fmla="*/ 719043 w 969145"/>
              <a:gd name="connsiteY17" fmla="*/ 203155 h 1286098"/>
              <a:gd name="connsiteX18" fmla="*/ 774787 w 969145"/>
              <a:gd name="connsiteY18" fmla="*/ 193435 h 1286098"/>
              <a:gd name="connsiteX19" fmla="*/ 778519 w 969145"/>
              <a:gd name="connsiteY19" fmla="*/ 215828 h 1286098"/>
              <a:gd name="connsiteX20" fmla="*/ 775276 w 969145"/>
              <a:gd name="connsiteY20" fmla="*/ 256943 h 1286098"/>
              <a:gd name="connsiteX21" fmla="*/ 731267 w 969145"/>
              <a:gd name="connsiteY21" fmla="*/ 274057 h 1286098"/>
              <a:gd name="connsiteX22" fmla="*/ 718803 w 969145"/>
              <a:gd name="connsiteY22" fmla="*/ 290473 h 1286098"/>
              <a:gd name="connsiteX23" fmla="*/ 718803 w 969145"/>
              <a:gd name="connsiteY23" fmla="*/ 290473 h 1286098"/>
              <a:gd name="connsiteX24" fmla="*/ 733732 w 969145"/>
              <a:gd name="connsiteY24" fmla="*/ 312867 h 1286098"/>
              <a:gd name="connsiteX25" fmla="*/ 774787 w 969145"/>
              <a:gd name="connsiteY25" fmla="*/ 350189 h 1286098"/>
              <a:gd name="connsiteX26" fmla="*/ 752394 w 969145"/>
              <a:gd name="connsiteY26" fmla="*/ 368850 h 1286098"/>
              <a:gd name="connsiteX27" fmla="*/ 782251 w 969145"/>
              <a:gd name="connsiteY27" fmla="*/ 413637 h 1286098"/>
              <a:gd name="connsiteX28" fmla="*/ 808377 w 969145"/>
              <a:gd name="connsiteY28" fmla="*/ 398708 h 1286098"/>
              <a:gd name="connsiteX29" fmla="*/ 858403 w 969145"/>
              <a:gd name="connsiteY29" fmla="*/ 447647 h 1286098"/>
              <a:gd name="connsiteX30" fmla="*/ 871825 w 969145"/>
              <a:gd name="connsiteY30" fmla="*/ 514408 h 1286098"/>
              <a:gd name="connsiteX31" fmla="*/ 848624 w 969145"/>
              <a:gd name="connsiteY31" fmla="*/ 547888 h 1286098"/>
              <a:gd name="connsiteX32" fmla="*/ 789716 w 969145"/>
              <a:gd name="connsiteY32" fmla="*/ 547998 h 1286098"/>
              <a:gd name="connsiteX33" fmla="*/ 767323 w 969145"/>
              <a:gd name="connsiteY33" fmla="*/ 566659 h 1286098"/>
              <a:gd name="connsiteX34" fmla="*/ 797180 w 969145"/>
              <a:gd name="connsiteY34" fmla="*/ 611446 h 1286098"/>
              <a:gd name="connsiteX35" fmla="*/ 812109 w 969145"/>
              <a:gd name="connsiteY35" fmla="*/ 663698 h 1286098"/>
              <a:gd name="connsiteX36" fmla="*/ 827038 w 969145"/>
              <a:gd name="connsiteY36" fmla="*/ 682359 h 1286098"/>
              <a:gd name="connsiteX37" fmla="*/ 763051 w 969145"/>
              <a:gd name="connsiteY37" fmla="*/ 687249 h 1286098"/>
              <a:gd name="connsiteX38" fmla="*/ 733732 w 969145"/>
              <a:gd name="connsiteY38" fmla="*/ 730878 h 1286098"/>
              <a:gd name="connsiteX39" fmla="*/ 728823 w 969145"/>
              <a:gd name="connsiteY39" fmla="*/ 831499 h 1286098"/>
              <a:gd name="connsiteX40" fmla="*/ 696410 w 969145"/>
              <a:gd name="connsiteY40" fmla="*/ 932419 h 1286098"/>
              <a:gd name="connsiteX41" fmla="*/ 733712 w 969145"/>
              <a:gd name="connsiteY41" fmla="*/ 936631 h 1286098"/>
              <a:gd name="connsiteX42" fmla="*/ 763590 w 969145"/>
              <a:gd name="connsiteY42" fmla="*/ 962277 h 1286098"/>
              <a:gd name="connsiteX43" fmla="*/ 802170 w 969145"/>
              <a:gd name="connsiteY43" fmla="*/ 958635 h 1286098"/>
              <a:gd name="connsiteX44" fmla="*/ 809505 w 969145"/>
              <a:gd name="connsiteY44" fmla="*/ 980639 h 1286098"/>
              <a:gd name="connsiteX45" fmla="*/ 843734 w 969145"/>
              <a:gd name="connsiteY45" fmla="*/ 1007533 h 1286098"/>
              <a:gd name="connsiteX46" fmla="*/ 901683 w 969145"/>
              <a:gd name="connsiteY46" fmla="*/ 1025726 h 1286098"/>
              <a:gd name="connsiteX47" fmla="*/ 968864 w 969145"/>
              <a:gd name="connsiteY47" fmla="*/ 1040655 h 1286098"/>
              <a:gd name="connsiteX48" fmla="*/ 924416 w 969145"/>
              <a:gd name="connsiteY48" fmla="*/ 1061322 h 1286098"/>
              <a:gd name="connsiteX49" fmla="*/ 892632 w 969145"/>
              <a:gd name="connsiteY49" fmla="*/ 1093106 h 1286098"/>
              <a:gd name="connsiteX50" fmla="*/ 831509 w 969145"/>
              <a:gd name="connsiteY50" fmla="*/ 1097995 h 1286098"/>
              <a:gd name="connsiteX51" fmla="*/ 785984 w 969145"/>
              <a:gd name="connsiteY51" fmla="*/ 1115299 h 1286098"/>
              <a:gd name="connsiteX52" fmla="*/ 778519 w 969145"/>
              <a:gd name="connsiteY52" fmla="*/ 1115299 h 1286098"/>
              <a:gd name="connsiteX53" fmla="*/ 777721 w 969145"/>
              <a:gd name="connsiteY53" fmla="*/ 1183568 h 1286098"/>
              <a:gd name="connsiteX54" fmla="*/ 785984 w 969145"/>
              <a:gd name="connsiteY54" fmla="*/ 1208606 h 1286098"/>
              <a:gd name="connsiteX55" fmla="*/ 750827 w 969145"/>
              <a:gd name="connsiteY55" fmla="*/ 1227576 h 1286098"/>
              <a:gd name="connsiteX56" fmla="*/ 681741 w 969145"/>
              <a:gd name="connsiteY56" fmla="*/ 1214912 h 1286098"/>
              <a:gd name="connsiteX57" fmla="*/ 661403 w 969145"/>
              <a:gd name="connsiteY57" fmla="*/ 1268062 h 1286098"/>
              <a:gd name="connsiteX58" fmla="*/ 637721 w 969145"/>
              <a:gd name="connsiteY58" fmla="*/ 1285825 h 1286098"/>
              <a:gd name="connsiteX59" fmla="*/ 628581 w 969145"/>
              <a:gd name="connsiteY59" fmla="*/ 1256915 h 1286098"/>
              <a:gd name="connsiteX60" fmla="*/ 575561 w 969145"/>
              <a:gd name="connsiteY60" fmla="*/ 1197668 h 1286098"/>
              <a:gd name="connsiteX61" fmla="*/ 487534 w 969145"/>
              <a:gd name="connsiteY61" fmla="*/ 1149150 h 1286098"/>
              <a:gd name="connsiteX62" fmla="*/ 449304 w 969145"/>
              <a:gd name="connsiteY62" fmla="*/ 1153650 h 1286098"/>
              <a:gd name="connsiteX63" fmla="*/ 425654 w 969145"/>
              <a:gd name="connsiteY63" fmla="*/ 1122445 h 1286098"/>
              <a:gd name="connsiteX64" fmla="*/ 391424 w 969145"/>
              <a:gd name="connsiteY64" fmla="*/ 1083326 h 1286098"/>
              <a:gd name="connsiteX65" fmla="*/ 374539 w 969145"/>
              <a:gd name="connsiteY65" fmla="*/ 1072698 h 1286098"/>
              <a:gd name="connsiteX66" fmla="*/ 332746 w 969145"/>
              <a:gd name="connsiteY66" fmla="*/ 1031983 h 1286098"/>
              <a:gd name="connsiteX67" fmla="*/ 264288 w 969145"/>
              <a:gd name="connsiteY67" fmla="*/ 941521 h 1286098"/>
              <a:gd name="connsiteX68" fmla="*/ 220609 w 969145"/>
              <a:gd name="connsiteY68" fmla="*/ 881586 h 1286098"/>
              <a:gd name="connsiteX69" fmla="*/ 186050 w 969145"/>
              <a:gd name="connsiteY69" fmla="*/ 843724 h 1286098"/>
              <a:gd name="connsiteX70" fmla="*/ 168936 w 969145"/>
              <a:gd name="connsiteY70" fmla="*/ 765486 h 1286098"/>
              <a:gd name="connsiteX71" fmla="*/ 185092 w 969145"/>
              <a:gd name="connsiteY71" fmla="*/ 704752 h 1286098"/>
              <a:gd name="connsiteX72" fmla="*/ 142880 w 969145"/>
              <a:gd name="connsiteY72" fmla="*/ 671033 h 1286098"/>
              <a:gd name="connsiteX73" fmla="*/ 95588 w 969145"/>
              <a:gd name="connsiteY73" fmla="*/ 643240 h 1286098"/>
              <a:gd name="connsiteX74" fmla="*/ 132262 w 969145"/>
              <a:gd name="connsiteY74" fmla="*/ 569893 h 1286098"/>
              <a:gd name="connsiteX75" fmla="*/ 100478 w 969145"/>
              <a:gd name="connsiteY75" fmla="*/ 555223 h 1286098"/>
              <a:gd name="connsiteX76" fmla="*/ 110258 w 969145"/>
              <a:gd name="connsiteY76" fmla="*/ 528329 h 1286098"/>
              <a:gd name="connsiteX77" fmla="*/ 168936 w 969145"/>
              <a:gd name="connsiteY77" fmla="*/ 501435 h 1286098"/>
              <a:gd name="connsiteX78" fmla="*/ 185092 w 969145"/>
              <a:gd name="connsiteY78" fmla="*/ 516982 h 1286098"/>
              <a:gd name="connsiteX79" fmla="*/ 203165 w 969145"/>
              <a:gd name="connsiteY79" fmla="*/ 476986 h 1286098"/>
              <a:gd name="connsiteX80" fmla="*/ 216238 w 969145"/>
              <a:gd name="connsiteY80" fmla="*/ 453405 h 1286098"/>
              <a:gd name="connsiteX81" fmla="*/ 215389 w 969145"/>
              <a:gd name="connsiteY81" fmla="*/ 413418 h 1286098"/>
              <a:gd name="connsiteX82" fmla="*/ 226147 w 969145"/>
              <a:gd name="connsiteY82" fmla="*/ 361386 h 1286098"/>
              <a:gd name="connsiteX83" fmla="*/ 205610 w 969145"/>
              <a:gd name="connsiteY83" fmla="*/ 349850 h 1286098"/>
              <a:gd name="connsiteX84" fmla="*/ 171381 w 969145"/>
              <a:gd name="connsiteY84" fmla="*/ 335180 h 1286098"/>
              <a:gd name="connsiteX85" fmla="*/ 93333 w 969145"/>
              <a:gd name="connsiteY85" fmla="*/ 335000 h 1286098"/>
              <a:gd name="connsiteX86" fmla="*/ 7570 w 969145"/>
              <a:gd name="connsiteY86" fmla="*/ 212933 h 1286098"/>
              <a:gd name="connsiteX87" fmla="*/ 20874 w 969145"/>
              <a:gd name="connsiteY87" fmla="*/ 193435 h 1286098"/>
              <a:gd name="connsiteX88" fmla="*/ 235 w 969145"/>
              <a:gd name="connsiteY88" fmla="*/ 168925 h 1286098"/>
              <a:gd name="connsiteX89" fmla="*/ 10015 w 969145"/>
              <a:gd name="connsiteY89" fmla="*/ 129806 h 1286098"/>
              <a:gd name="connsiteX90" fmla="*/ 34464 w 969145"/>
              <a:gd name="connsiteY90" fmla="*/ 98022 h 1286098"/>
              <a:gd name="connsiteX91" fmla="*/ 38248 w 969145"/>
              <a:gd name="connsiteY91" fmla="*/ 45173 h 1286098"/>
              <a:gd name="connsiteX92" fmla="*/ 113411 w 969145"/>
              <a:gd name="connsiteY92" fmla="*/ 515 h 1286098"/>
              <a:gd name="connsiteX93" fmla="*/ 132262 w 969145"/>
              <a:gd name="connsiteY93" fmla="*/ 24676 h 1286098"/>
              <a:gd name="connsiteX94" fmla="*/ 171380 w 969145"/>
              <a:gd name="connsiteY94" fmla="*/ 56459 h 1286098"/>
              <a:gd name="connsiteX95" fmla="*/ 200021 w 969145"/>
              <a:gd name="connsiteY95" fmla="*/ 100129 h 1286098"/>
              <a:gd name="connsiteX0" fmla="*/ 202090 w 971214"/>
              <a:gd name="connsiteY0" fmla="*/ 100129 h 1286098"/>
              <a:gd name="connsiteX1" fmla="*/ 340183 w 971214"/>
              <a:gd name="connsiteY1" fmla="*/ 144916 h 1286098"/>
              <a:gd name="connsiteX2" fmla="*/ 377506 w 971214"/>
              <a:gd name="connsiteY2" fmla="*/ 129987 h 1286098"/>
              <a:gd name="connsiteX3" fmla="*/ 391048 w 971214"/>
              <a:gd name="connsiteY3" fmla="*/ 142032 h 1286098"/>
              <a:gd name="connsiteX4" fmla="*/ 414828 w 971214"/>
              <a:gd name="connsiteY4" fmla="*/ 122522 h 1286098"/>
              <a:gd name="connsiteX5" fmla="*/ 437501 w 971214"/>
              <a:gd name="connsiteY5" fmla="*/ 107803 h 1286098"/>
              <a:gd name="connsiteX6" fmla="*/ 433489 w 971214"/>
              <a:gd name="connsiteY6" fmla="*/ 81468 h 1286098"/>
              <a:gd name="connsiteX7" fmla="*/ 454616 w 971214"/>
              <a:gd name="connsiteY7" fmla="*/ 61349 h 1286098"/>
              <a:gd name="connsiteX8" fmla="*/ 463347 w 971214"/>
              <a:gd name="connsiteY8" fmla="*/ 29216 h 1286098"/>
              <a:gd name="connsiteX9" fmla="*/ 501069 w 971214"/>
              <a:gd name="connsiteY9" fmla="*/ 66239 h 1286098"/>
              <a:gd name="connsiteX10" fmla="*/ 478276 w 971214"/>
              <a:gd name="connsiteY10" fmla="*/ 107593 h 1286098"/>
              <a:gd name="connsiteX11" fmla="*/ 508134 w 971214"/>
              <a:gd name="connsiteY11" fmla="*/ 115058 h 1286098"/>
              <a:gd name="connsiteX12" fmla="*/ 549189 w 971214"/>
              <a:gd name="connsiteY12" fmla="*/ 152380 h 1286098"/>
              <a:gd name="connsiteX13" fmla="*/ 593976 w 971214"/>
              <a:gd name="connsiteY13" fmla="*/ 141183 h 1286098"/>
              <a:gd name="connsiteX14" fmla="*/ 620102 w 971214"/>
              <a:gd name="connsiteY14" fmla="*/ 171041 h 1286098"/>
              <a:gd name="connsiteX15" fmla="*/ 646227 w 971214"/>
              <a:gd name="connsiteY15" fmla="*/ 156112 h 1286098"/>
              <a:gd name="connsiteX16" fmla="*/ 668621 w 971214"/>
              <a:gd name="connsiteY16" fmla="*/ 174774 h 1286098"/>
              <a:gd name="connsiteX17" fmla="*/ 721112 w 971214"/>
              <a:gd name="connsiteY17" fmla="*/ 203155 h 1286098"/>
              <a:gd name="connsiteX18" fmla="*/ 776856 w 971214"/>
              <a:gd name="connsiteY18" fmla="*/ 193435 h 1286098"/>
              <a:gd name="connsiteX19" fmla="*/ 780588 w 971214"/>
              <a:gd name="connsiteY19" fmla="*/ 215828 h 1286098"/>
              <a:gd name="connsiteX20" fmla="*/ 777345 w 971214"/>
              <a:gd name="connsiteY20" fmla="*/ 256943 h 1286098"/>
              <a:gd name="connsiteX21" fmla="*/ 733336 w 971214"/>
              <a:gd name="connsiteY21" fmla="*/ 274057 h 1286098"/>
              <a:gd name="connsiteX22" fmla="*/ 720872 w 971214"/>
              <a:gd name="connsiteY22" fmla="*/ 290473 h 1286098"/>
              <a:gd name="connsiteX23" fmla="*/ 720872 w 971214"/>
              <a:gd name="connsiteY23" fmla="*/ 290473 h 1286098"/>
              <a:gd name="connsiteX24" fmla="*/ 735801 w 971214"/>
              <a:gd name="connsiteY24" fmla="*/ 312867 h 1286098"/>
              <a:gd name="connsiteX25" fmla="*/ 776856 w 971214"/>
              <a:gd name="connsiteY25" fmla="*/ 350189 h 1286098"/>
              <a:gd name="connsiteX26" fmla="*/ 754463 w 971214"/>
              <a:gd name="connsiteY26" fmla="*/ 368850 h 1286098"/>
              <a:gd name="connsiteX27" fmla="*/ 784320 w 971214"/>
              <a:gd name="connsiteY27" fmla="*/ 413637 h 1286098"/>
              <a:gd name="connsiteX28" fmla="*/ 810446 w 971214"/>
              <a:gd name="connsiteY28" fmla="*/ 398708 h 1286098"/>
              <a:gd name="connsiteX29" fmla="*/ 860472 w 971214"/>
              <a:gd name="connsiteY29" fmla="*/ 447647 h 1286098"/>
              <a:gd name="connsiteX30" fmla="*/ 873894 w 971214"/>
              <a:gd name="connsiteY30" fmla="*/ 514408 h 1286098"/>
              <a:gd name="connsiteX31" fmla="*/ 850693 w 971214"/>
              <a:gd name="connsiteY31" fmla="*/ 547888 h 1286098"/>
              <a:gd name="connsiteX32" fmla="*/ 791785 w 971214"/>
              <a:gd name="connsiteY32" fmla="*/ 547998 h 1286098"/>
              <a:gd name="connsiteX33" fmla="*/ 769392 w 971214"/>
              <a:gd name="connsiteY33" fmla="*/ 566659 h 1286098"/>
              <a:gd name="connsiteX34" fmla="*/ 799249 w 971214"/>
              <a:gd name="connsiteY34" fmla="*/ 611446 h 1286098"/>
              <a:gd name="connsiteX35" fmla="*/ 814178 w 971214"/>
              <a:gd name="connsiteY35" fmla="*/ 663698 h 1286098"/>
              <a:gd name="connsiteX36" fmla="*/ 829107 w 971214"/>
              <a:gd name="connsiteY36" fmla="*/ 682359 h 1286098"/>
              <a:gd name="connsiteX37" fmla="*/ 765120 w 971214"/>
              <a:gd name="connsiteY37" fmla="*/ 687249 h 1286098"/>
              <a:gd name="connsiteX38" fmla="*/ 735801 w 971214"/>
              <a:gd name="connsiteY38" fmla="*/ 730878 h 1286098"/>
              <a:gd name="connsiteX39" fmla="*/ 730892 w 971214"/>
              <a:gd name="connsiteY39" fmla="*/ 831499 h 1286098"/>
              <a:gd name="connsiteX40" fmla="*/ 698479 w 971214"/>
              <a:gd name="connsiteY40" fmla="*/ 932419 h 1286098"/>
              <a:gd name="connsiteX41" fmla="*/ 735781 w 971214"/>
              <a:gd name="connsiteY41" fmla="*/ 936631 h 1286098"/>
              <a:gd name="connsiteX42" fmla="*/ 765659 w 971214"/>
              <a:gd name="connsiteY42" fmla="*/ 962277 h 1286098"/>
              <a:gd name="connsiteX43" fmla="*/ 804239 w 971214"/>
              <a:gd name="connsiteY43" fmla="*/ 958635 h 1286098"/>
              <a:gd name="connsiteX44" fmla="*/ 811574 w 971214"/>
              <a:gd name="connsiteY44" fmla="*/ 980639 h 1286098"/>
              <a:gd name="connsiteX45" fmla="*/ 845803 w 971214"/>
              <a:gd name="connsiteY45" fmla="*/ 1007533 h 1286098"/>
              <a:gd name="connsiteX46" fmla="*/ 903752 w 971214"/>
              <a:gd name="connsiteY46" fmla="*/ 1025726 h 1286098"/>
              <a:gd name="connsiteX47" fmla="*/ 970933 w 971214"/>
              <a:gd name="connsiteY47" fmla="*/ 1040655 h 1286098"/>
              <a:gd name="connsiteX48" fmla="*/ 926485 w 971214"/>
              <a:gd name="connsiteY48" fmla="*/ 1061322 h 1286098"/>
              <a:gd name="connsiteX49" fmla="*/ 894701 w 971214"/>
              <a:gd name="connsiteY49" fmla="*/ 1093106 h 1286098"/>
              <a:gd name="connsiteX50" fmla="*/ 833578 w 971214"/>
              <a:gd name="connsiteY50" fmla="*/ 1097995 h 1286098"/>
              <a:gd name="connsiteX51" fmla="*/ 788053 w 971214"/>
              <a:gd name="connsiteY51" fmla="*/ 1115299 h 1286098"/>
              <a:gd name="connsiteX52" fmla="*/ 780588 w 971214"/>
              <a:gd name="connsiteY52" fmla="*/ 1115299 h 1286098"/>
              <a:gd name="connsiteX53" fmla="*/ 779790 w 971214"/>
              <a:gd name="connsiteY53" fmla="*/ 1183568 h 1286098"/>
              <a:gd name="connsiteX54" fmla="*/ 788053 w 971214"/>
              <a:gd name="connsiteY54" fmla="*/ 1208606 h 1286098"/>
              <a:gd name="connsiteX55" fmla="*/ 752896 w 971214"/>
              <a:gd name="connsiteY55" fmla="*/ 1227576 h 1286098"/>
              <a:gd name="connsiteX56" fmla="*/ 683810 w 971214"/>
              <a:gd name="connsiteY56" fmla="*/ 1214912 h 1286098"/>
              <a:gd name="connsiteX57" fmla="*/ 663472 w 971214"/>
              <a:gd name="connsiteY57" fmla="*/ 1268062 h 1286098"/>
              <a:gd name="connsiteX58" fmla="*/ 639790 w 971214"/>
              <a:gd name="connsiteY58" fmla="*/ 1285825 h 1286098"/>
              <a:gd name="connsiteX59" fmla="*/ 630650 w 971214"/>
              <a:gd name="connsiteY59" fmla="*/ 1256915 h 1286098"/>
              <a:gd name="connsiteX60" fmla="*/ 577630 w 971214"/>
              <a:gd name="connsiteY60" fmla="*/ 1197668 h 1286098"/>
              <a:gd name="connsiteX61" fmla="*/ 489603 w 971214"/>
              <a:gd name="connsiteY61" fmla="*/ 1149150 h 1286098"/>
              <a:gd name="connsiteX62" fmla="*/ 451373 w 971214"/>
              <a:gd name="connsiteY62" fmla="*/ 1153650 h 1286098"/>
              <a:gd name="connsiteX63" fmla="*/ 427723 w 971214"/>
              <a:gd name="connsiteY63" fmla="*/ 1122445 h 1286098"/>
              <a:gd name="connsiteX64" fmla="*/ 393493 w 971214"/>
              <a:gd name="connsiteY64" fmla="*/ 1083326 h 1286098"/>
              <a:gd name="connsiteX65" fmla="*/ 376608 w 971214"/>
              <a:gd name="connsiteY65" fmla="*/ 1072698 h 1286098"/>
              <a:gd name="connsiteX66" fmla="*/ 334815 w 971214"/>
              <a:gd name="connsiteY66" fmla="*/ 1031983 h 1286098"/>
              <a:gd name="connsiteX67" fmla="*/ 266357 w 971214"/>
              <a:gd name="connsiteY67" fmla="*/ 941521 h 1286098"/>
              <a:gd name="connsiteX68" fmla="*/ 222678 w 971214"/>
              <a:gd name="connsiteY68" fmla="*/ 881586 h 1286098"/>
              <a:gd name="connsiteX69" fmla="*/ 188119 w 971214"/>
              <a:gd name="connsiteY69" fmla="*/ 843724 h 1286098"/>
              <a:gd name="connsiteX70" fmla="*/ 171005 w 971214"/>
              <a:gd name="connsiteY70" fmla="*/ 765486 h 1286098"/>
              <a:gd name="connsiteX71" fmla="*/ 187161 w 971214"/>
              <a:gd name="connsiteY71" fmla="*/ 704752 h 1286098"/>
              <a:gd name="connsiteX72" fmla="*/ 144949 w 971214"/>
              <a:gd name="connsiteY72" fmla="*/ 671033 h 1286098"/>
              <a:gd name="connsiteX73" fmla="*/ 97657 w 971214"/>
              <a:gd name="connsiteY73" fmla="*/ 643240 h 1286098"/>
              <a:gd name="connsiteX74" fmla="*/ 134331 w 971214"/>
              <a:gd name="connsiteY74" fmla="*/ 569893 h 1286098"/>
              <a:gd name="connsiteX75" fmla="*/ 102547 w 971214"/>
              <a:gd name="connsiteY75" fmla="*/ 555223 h 1286098"/>
              <a:gd name="connsiteX76" fmla="*/ 112327 w 971214"/>
              <a:gd name="connsiteY76" fmla="*/ 528329 h 1286098"/>
              <a:gd name="connsiteX77" fmla="*/ 171005 w 971214"/>
              <a:gd name="connsiteY77" fmla="*/ 501435 h 1286098"/>
              <a:gd name="connsiteX78" fmla="*/ 187161 w 971214"/>
              <a:gd name="connsiteY78" fmla="*/ 516982 h 1286098"/>
              <a:gd name="connsiteX79" fmla="*/ 205234 w 971214"/>
              <a:gd name="connsiteY79" fmla="*/ 476986 h 1286098"/>
              <a:gd name="connsiteX80" fmla="*/ 218307 w 971214"/>
              <a:gd name="connsiteY80" fmla="*/ 453405 h 1286098"/>
              <a:gd name="connsiteX81" fmla="*/ 217458 w 971214"/>
              <a:gd name="connsiteY81" fmla="*/ 413418 h 1286098"/>
              <a:gd name="connsiteX82" fmla="*/ 228216 w 971214"/>
              <a:gd name="connsiteY82" fmla="*/ 361386 h 1286098"/>
              <a:gd name="connsiteX83" fmla="*/ 207679 w 971214"/>
              <a:gd name="connsiteY83" fmla="*/ 349850 h 1286098"/>
              <a:gd name="connsiteX84" fmla="*/ 173450 w 971214"/>
              <a:gd name="connsiteY84" fmla="*/ 335180 h 1286098"/>
              <a:gd name="connsiteX85" fmla="*/ 95402 w 971214"/>
              <a:gd name="connsiteY85" fmla="*/ 335000 h 1286098"/>
              <a:gd name="connsiteX86" fmla="*/ 9639 w 971214"/>
              <a:gd name="connsiteY86" fmla="*/ 212933 h 1286098"/>
              <a:gd name="connsiteX87" fmla="*/ 2304 w 971214"/>
              <a:gd name="connsiteY87" fmla="*/ 168925 h 1286098"/>
              <a:gd name="connsiteX88" fmla="*/ 12084 w 971214"/>
              <a:gd name="connsiteY88" fmla="*/ 129806 h 1286098"/>
              <a:gd name="connsiteX89" fmla="*/ 36533 w 971214"/>
              <a:gd name="connsiteY89" fmla="*/ 98022 h 1286098"/>
              <a:gd name="connsiteX90" fmla="*/ 40317 w 971214"/>
              <a:gd name="connsiteY90" fmla="*/ 45173 h 1286098"/>
              <a:gd name="connsiteX91" fmla="*/ 115480 w 971214"/>
              <a:gd name="connsiteY91" fmla="*/ 515 h 1286098"/>
              <a:gd name="connsiteX92" fmla="*/ 134331 w 971214"/>
              <a:gd name="connsiteY92" fmla="*/ 24676 h 1286098"/>
              <a:gd name="connsiteX93" fmla="*/ 173449 w 971214"/>
              <a:gd name="connsiteY93" fmla="*/ 56459 h 1286098"/>
              <a:gd name="connsiteX94" fmla="*/ 202090 w 971214"/>
              <a:gd name="connsiteY94" fmla="*/ 100129 h 1286098"/>
              <a:gd name="connsiteX0" fmla="*/ 200016 w 969140"/>
              <a:gd name="connsiteY0" fmla="*/ 100129 h 1286098"/>
              <a:gd name="connsiteX1" fmla="*/ 338109 w 969140"/>
              <a:gd name="connsiteY1" fmla="*/ 144916 h 1286098"/>
              <a:gd name="connsiteX2" fmla="*/ 375432 w 969140"/>
              <a:gd name="connsiteY2" fmla="*/ 129987 h 1286098"/>
              <a:gd name="connsiteX3" fmla="*/ 388974 w 969140"/>
              <a:gd name="connsiteY3" fmla="*/ 142032 h 1286098"/>
              <a:gd name="connsiteX4" fmla="*/ 412754 w 969140"/>
              <a:gd name="connsiteY4" fmla="*/ 122522 h 1286098"/>
              <a:gd name="connsiteX5" fmla="*/ 435427 w 969140"/>
              <a:gd name="connsiteY5" fmla="*/ 107803 h 1286098"/>
              <a:gd name="connsiteX6" fmla="*/ 431415 w 969140"/>
              <a:gd name="connsiteY6" fmla="*/ 81468 h 1286098"/>
              <a:gd name="connsiteX7" fmla="*/ 452542 w 969140"/>
              <a:gd name="connsiteY7" fmla="*/ 61349 h 1286098"/>
              <a:gd name="connsiteX8" fmla="*/ 461273 w 969140"/>
              <a:gd name="connsiteY8" fmla="*/ 29216 h 1286098"/>
              <a:gd name="connsiteX9" fmla="*/ 498995 w 969140"/>
              <a:gd name="connsiteY9" fmla="*/ 66239 h 1286098"/>
              <a:gd name="connsiteX10" fmla="*/ 476202 w 969140"/>
              <a:gd name="connsiteY10" fmla="*/ 107593 h 1286098"/>
              <a:gd name="connsiteX11" fmla="*/ 506060 w 969140"/>
              <a:gd name="connsiteY11" fmla="*/ 115058 h 1286098"/>
              <a:gd name="connsiteX12" fmla="*/ 547115 w 969140"/>
              <a:gd name="connsiteY12" fmla="*/ 152380 h 1286098"/>
              <a:gd name="connsiteX13" fmla="*/ 591902 w 969140"/>
              <a:gd name="connsiteY13" fmla="*/ 141183 h 1286098"/>
              <a:gd name="connsiteX14" fmla="*/ 618028 w 969140"/>
              <a:gd name="connsiteY14" fmla="*/ 171041 h 1286098"/>
              <a:gd name="connsiteX15" fmla="*/ 644153 w 969140"/>
              <a:gd name="connsiteY15" fmla="*/ 156112 h 1286098"/>
              <a:gd name="connsiteX16" fmla="*/ 666547 w 969140"/>
              <a:gd name="connsiteY16" fmla="*/ 174774 h 1286098"/>
              <a:gd name="connsiteX17" fmla="*/ 719038 w 969140"/>
              <a:gd name="connsiteY17" fmla="*/ 203155 h 1286098"/>
              <a:gd name="connsiteX18" fmla="*/ 774782 w 969140"/>
              <a:gd name="connsiteY18" fmla="*/ 193435 h 1286098"/>
              <a:gd name="connsiteX19" fmla="*/ 778514 w 969140"/>
              <a:gd name="connsiteY19" fmla="*/ 215828 h 1286098"/>
              <a:gd name="connsiteX20" fmla="*/ 775271 w 969140"/>
              <a:gd name="connsiteY20" fmla="*/ 256943 h 1286098"/>
              <a:gd name="connsiteX21" fmla="*/ 731262 w 969140"/>
              <a:gd name="connsiteY21" fmla="*/ 274057 h 1286098"/>
              <a:gd name="connsiteX22" fmla="*/ 718798 w 969140"/>
              <a:gd name="connsiteY22" fmla="*/ 290473 h 1286098"/>
              <a:gd name="connsiteX23" fmla="*/ 718798 w 969140"/>
              <a:gd name="connsiteY23" fmla="*/ 290473 h 1286098"/>
              <a:gd name="connsiteX24" fmla="*/ 733727 w 969140"/>
              <a:gd name="connsiteY24" fmla="*/ 312867 h 1286098"/>
              <a:gd name="connsiteX25" fmla="*/ 774782 w 969140"/>
              <a:gd name="connsiteY25" fmla="*/ 350189 h 1286098"/>
              <a:gd name="connsiteX26" fmla="*/ 752389 w 969140"/>
              <a:gd name="connsiteY26" fmla="*/ 368850 h 1286098"/>
              <a:gd name="connsiteX27" fmla="*/ 782246 w 969140"/>
              <a:gd name="connsiteY27" fmla="*/ 413637 h 1286098"/>
              <a:gd name="connsiteX28" fmla="*/ 808372 w 969140"/>
              <a:gd name="connsiteY28" fmla="*/ 398708 h 1286098"/>
              <a:gd name="connsiteX29" fmla="*/ 858398 w 969140"/>
              <a:gd name="connsiteY29" fmla="*/ 447647 h 1286098"/>
              <a:gd name="connsiteX30" fmla="*/ 871820 w 969140"/>
              <a:gd name="connsiteY30" fmla="*/ 514408 h 1286098"/>
              <a:gd name="connsiteX31" fmla="*/ 848619 w 969140"/>
              <a:gd name="connsiteY31" fmla="*/ 547888 h 1286098"/>
              <a:gd name="connsiteX32" fmla="*/ 789711 w 969140"/>
              <a:gd name="connsiteY32" fmla="*/ 547998 h 1286098"/>
              <a:gd name="connsiteX33" fmla="*/ 767318 w 969140"/>
              <a:gd name="connsiteY33" fmla="*/ 566659 h 1286098"/>
              <a:gd name="connsiteX34" fmla="*/ 797175 w 969140"/>
              <a:gd name="connsiteY34" fmla="*/ 611446 h 1286098"/>
              <a:gd name="connsiteX35" fmla="*/ 812104 w 969140"/>
              <a:gd name="connsiteY35" fmla="*/ 663698 h 1286098"/>
              <a:gd name="connsiteX36" fmla="*/ 827033 w 969140"/>
              <a:gd name="connsiteY36" fmla="*/ 682359 h 1286098"/>
              <a:gd name="connsiteX37" fmla="*/ 763046 w 969140"/>
              <a:gd name="connsiteY37" fmla="*/ 687249 h 1286098"/>
              <a:gd name="connsiteX38" fmla="*/ 733727 w 969140"/>
              <a:gd name="connsiteY38" fmla="*/ 730878 h 1286098"/>
              <a:gd name="connsiteX39" fmla="*/ 728818 w 969140"/>
              <a:gd name="connsiteY39" fmla="*/ 831499 h 1286098"/>
              <a:gd name="connsiteX40" fmla="*/ 696405 w 969140"/>
              <a:gd name="connsiteY40" fmla="*/ 932419 h 1286098"/>
              <a:gd name="connsiteX41" fmla="*/ 733707 w 969140"/>
              <a:gd name="connsiteY41" fmla="*/ 936631 h 1286098"/>
              <a:gd name="connsiteX42" fmla="*/ 763585 w 969140"/>
              <a:gd name="connsiteY42" fmla="*/ 962277 h 1286098"/>
              <a:gd name="connsiteX43" fmla="*/ 802165 w 969140"/>
              <a:gd name="connsiteY43" fmla="*/ 958635 h 1286098"/>
              <a:gd name="connsiteX44" fmla="*/ 809500 w 969140"/>
              <a:gd name="connsiteY44" fmla="*/ 980639 h 1286098"/>
              <a:gd name="connsiteX45" fmla="*/ 843729 w 969140"/>
              <a:gd name="connsiteY45" fmla="*/ 1007533 h 1286098"/>
              <a:gd name="connsiteX46" fmla="*/ 901678 w 969140"/>
              <a:gd name="connsiteY46" fmla="*/ 1025726 h 1286098"/>
              <a:gd name="connsiteX47" fmla="*/ 968859 w 969140"/>
              <a:gd name="connsiteY47" fmla="*/ 1040655 h 1286098"/>
              <a:gd name="connsiteX48" fmla="*/ 924411 w 969140"/>
              <a:gd name="connsiteY48" fmla="*/ 1061322 h 1286098"/>
              <a:gd name="connsiteX49" fmla="*/ 892627 w 969140"/>
              <a:gd name="connsiteY49" fmla="*/ 1093106 h 1286098"/>
              <a:gd name="connsiteX50" fmla="*/ 831504 w 969140"/>
              <a:gd name="connsiteY50" fmla="*/ 1097995 h 1286098"/>
              <a:gd name="connsiteX51" fmla="*/ 785979 w 969140"/>
              <a:gd name="connsiteY51" fmla="*/ 1115299 h 1286098"/>
              <a:gd name="connsiteX52" fmla="*/ 778514 w 969140"/>
              <a:gd name="connsiteY52" fmla="*/ 1115299 h 1286098"/>
              <a:gd name="connsiteX53" fmla="*/ 777716 w 969140"/>
              <a:gd name="connsiteY53" fmla="*/ 1183568 h 1286098"/>
              <a:gd name="connsiteX54" fmla="*/ 785979 w 969140"/>
              <a:gd name="connsiteY54" fmla="*/ 1208606 h 1286098"/>
              <a:gd name="connsiteX55" fmla="*/ 750822 w 969140"/>
              <a:gd name="connsiteY55" fmla="*/ 1227576 h 1286098"/>
              <a:gd name="connsiteX56" fmla="*/ 681736 w 969140"/>
              <a:gd name="connsiteY56" fmla="*/ 1214912 h 1286098"/>
              <a:gd name="connsiteX57" fmla="*/ 661398 w 969140"/>
              <a:gd name="connsiteY57" fmla="*/ 1268062 h 1286098"/>
              <a:gd name="connsiteX58" fmla="*/ 637716 w 969140"/>
              <a:gd name="connsiteY58" fmla="*/ 1285825 h 1286098"/>
              <a:gd name="connsiteX59" fmla="*/ 628576 w 969140"/>
              <a:gd name="connsiteY59" fmla="*/ 1256915 h 1286098"/>
              <a:gd name="connsiteX60" fmla="*/ 575556 w 969140"/>
              <a:gd name="connsiteY60" fmla="*/ 1197668 h 1286098"/>
              <a:gd name="connsiteX61" fmla="*/ 487529 w 969140"/>
              <a:gd name="connsiteY61" fmla="*/ 1149150 h 1286098"/>
              <a:gd name="connsiteX62" fmla="*/ 449299 w 969140"/>
              <a:gd name="connsiteY62" fmla="*/ 1153650 h 1286098"/>
              <a:gd name="connsiteX63" fmla="*/ 425649 w 969140"/>
              <a:gd name="connsiteY63" fmla="*/ 1122445 h 1286098"/>
              <a:gd name="connsiteX64" fmla="*/ 391419 w 969140"/>
              <a:gd name="connsiteY64" fmla="*/ 1083326 h 1286098"/>
              <a:gd name="connsiteX65" fmla="*/ 374534 w 969140"/>
              <a:gd name="connsiteY65" fmla="*/ 1072698 h 1286098"/>
              <a:gd name="connsiteX66" fmla="*/ 332741 w 969140"/>
              <a:gd name="connsiteY66" fmla="*/ 1031983 h 1286098"/>
              <a:gd name="connsiteX67" fmla="*/ 264283 w 969140"/>
              <a:gd name="connsiteY67" fmla="*/ 941521 h 1286098"/>
              <a:gd name="connsiteX68" fmla="*/ 220604 w 969140"/>
              <a:gd name="connsiteY68" fmla="*/ 881586 h 1286098"/>
              <a:gd name="connsiteX69" fmla="*/ 186045 w 969140"/>
              <a:gd name="connsiteY69" fmla="*/ 843724 h 1286098"/>
              <a:gd name="connsiteX70" fmla="*/ 168931 w 969140"/>
              <a:gd name="connsiteY70" fmla="*/ 765486 h 1286098"/>
              <a:gd name="connsiteX71" fmla="*/ 185087 w 969140"/>
              <a:gd name="connsiteY71" fmla="*/ 704752 h 1286098"/>
              <a:gd name="connsiteX72" fmla="*/ 142875 w 969140"/>
              <a:gd name="connsiteY72" fmla="*/ 671033 h 1286098"/>
              <a:gd name="connsiteX73" fmla="*/ 95583 w 969140"/>
              <a:gd name="connsiteY73" fmla="*/ 643240 h 1286098"/>
              <a:gd name="connsiteX74" fmla="*/ 132257 w 969140"/>
              <a:gd name="connsiteY74" fmla="*/ 569893 h 1286098"/>
              <a:gd name="connsiteX75" fmla="*/ 100473 w 969140"/>
              <a:gd name="connsiteY75" fmla="*/ 555223 h 1286098"/>
              <a:gd name="connsiteX76" fmla="*/ 110253 w 969140"/>
              <a:gd name="connsiteY76" fmla="*/ 528329 h 1286098"/>
              <a:gd name="connsiteX77" fmla="*/ 168931 w 969140"/>
              <a:gd name="connsiteY77" fmla="*/ 501435 h 1286098"/>
              <a:gd name="connsiteX78" fmla="*/ 185087 w 969140"/>
              <a:gd name="connsiteY78" fmla="*/ 516982 h 1286098"/>
              <a:gd name="connsiteX79" fmla="*/ 203160 w 969140"/>
              <a:gd name="connsiteY79" fmla="*/ 476986 h 1286098"/>
              <a:gd name="connsiteX80" fmla="*/ 216233 w 969140"/>
              <a:gd name="connsiteY80" fmla="*/ 453405 h 1286098"/>
              <a:gd name="connsiteX81" fmla="*/ 215384 w 969140"/>
              <a:gd name="connsiteY81" fmla="*/ 413418 h 1286098"/>
              <a:gd name="connsiteX82" fmla="*/ 226142 w 969140"/>
              <a:gd name="connsiteY82" fmla="*/ 361386 h 1286098"/>
              <a:gd name="connsiteX83" fmla="*/ 205605 w 969140"/>
              <a:gd name="connsiteY83" fmla="*/ 349850 h 1286098"/>
              <a:gd name="connsiteX84" fmla="*/ 171376 w 969140"/>
              <a:gd name="connsiteY84" fmla="*/ 335180 h 1286098"/>
              <a:gd name="connsiteX85" fmla="*/ 93328 w 969140"/>
              <a:gd name="connsiteY85" fmla="*/ 335000 h 1286098"/>
              <a:gd name="connsiteX86" fmla="*/ 24681 w 969140"/>
              <a:gd name="connsiteY86" fmla="*/ 281391 h 1286098"/>
              <a:gd name="connsiteX87" fmla="*/ 7565 w 969140"/>
              <a:gd name="connsiteY87" fmla="*/ 212933 h 1286098"/>
              <a:gd name="connsiteX88" fmla="*/ 230 w 969140"/>
              <a:gd name="connsiteY88" fmla="*/ 168925 h 1286098"/>
              <a:gd name="connsiteX89" fmla="*/ 10010 w 969140"/>
              <a:gd name="connsiteY89" fmla="*/ 129806 h 1286098"/>
              <a:gd name="connsiteX90" fmla="*/ 34459 w 969140"/>
              <a:gd name="connsiteY90" fmla="*/ 98022 h 1286098"/>
              <a:gd name="connsiteX91" fmla="*/ 38243 w 969140"/>
              <a:gd name="connsiteY91" fmla="*/ 45173 h 1286098"/>
              <a:gd name="connsiteX92" fmla="*/ 113406 w 969140"/>
              <a:gd name="connsiteY92" fmla="*/ 515 h 1286098"/>
              <a:gd name="connsiteX93" fmla="*/ 132257 w 969140"/>
              <a:gd name="connsiteY93" fmla="*/ 24676 h 1286098"/>
              <a:gd name="connsiteX94" fmla="*/ 171375 w 969140"/>
              <a:gd name="connsiteY94" fmla="*/ 56459 h 1286098"/>
              <a:gd name="connsiteX95" fmla="*/ 200016 w 969140"/>
              <a:gd name="connsiteY95" fmla="*/ 100129 h 1286098"/>
              <a:gd name="connsiteX0" fmla="*/ 200016 w 969140"/>
              <a:gd name="connsiteY0" fmla="*/ 100129 h 1286098"/>
              <a:gd name="connsiteX1" fmla="*/ 338109 w 969140"/>
              <a:gd name="connsiteY1" fmla="*/ 144916 h 1286098"/>
              <a:gd name="connsiteX2" fmla="*/ 375432 w 969140"/>
              <a:gd name="connsiteY2" fmla="*/ 129987 h 1286098"/>
              <a:gd name="connsiteX3" fmla="*/ 388974 w 969140"/>
              <a:gd name="connsiteY3" fmla="*/ 142032 h 1286098"/>
              <a:gd name="connsiteX4" fmla="*/ 412754 w 969140"/>
              <a:gd name="connsiteY4" fmla="*/ 122522 h 1286098"/>
              <a:gd name="connsiteX5" fmla="*/ 435427 w 969140"/>
              <a:gd name="connsiteY5" fmla="*/ 107803 h 1286098"/>
              <a:gd name="connsiteX6" fmla="*/ 431415 w 969140"/>
              <a:gd name="connsiteY6" fmla="*/ 81468 h 1286098"/>
              <a:gd name="connsiteX7" fmla="*/ 452542 w 969140"/>
              <a:gd name="connsiteY7" fmla="*/ 61349 h 1286098"/>
              <a:gd name="connsiteX8" fmla="*/ 461273 w 969140"/>
              <a:gd name="connsiteY8" fmla="*/ 29216 h 1286098"/>
              <a:gd name="connsiteX9" fmla="*/ 498995 w 969140"/>
              <a:gd name="connsiteY9" fmla="*/ 66239 h 1286098"/>
              <a:gd name="connsiteX10" fmla="*/ 476202 w 969140"/>
              <a:gd name="connsiteY10" fmla="*/ 107593 h 1286098"/>
              <a:gd name="connsiteX11" fmla="*/ 506060 w 969140"/>
              <a:gd name="connsiteY11" fmla="*/ 115058 h 1286098"/>
              <a:gd name="connsiteX12" fmla="*/ 547115 w 969140"/>
              <a:gd name="connsiteY12" fmla="*/ 152380 h 1286098"/>
              <a:gd name="connsiteX13" fmla="*/ 591902 w 969140"/>
              <a:gd name="connsiteY13" fmla="*/ 141183 h 1286098"/>
              <a:gd name="connsiteX14" fmla="*/ 618028 w 969140"/>
              <a:gd name="connsiteY14" fmla="*/ 171041 h 1286098"/>
              <a:gd name="connsiteX15" fmla="*/ 644153 w 969140"/>
              <a:gd name="connsiteY15" fmla="*/ 156112 h 1286098"/>
              <a:gd name="connsiteX16" fmla="*/ 666547 w 969140"/>
              <a:gd name="connsiteY16" fmla="*/ 174774 h 1286098"/>
              <a:gd name="connsiteX17" fmla="*/ 719038 w 969140"/>
              <a:gd name="connsiteY17" fmla="*/ 203155 h 1286098"/>
              <a:gd name="connsiteX18" fmla="*/ 774782 w 969140"/>
              <a:gd name="connsiteY18" fmla="*/ 193435 h 1286098"/>
              <a:gd name="connsiteX19" fmla="*/ 778514 w 969140"/>
              <a:gd name="connsiteY19" fmla="*/ 215828 h 1286098"/>
              <a:gd name="connsiteX20" fmla="*/ 775271 w 969140"/>
              <a:gd name="connsiteY20" fmla="*/ 256943 h 1286098"/>
              <a:gd name="connsiteX21" fmla="*/ 731262 w 969140"/>
              <a:gd name="connsiteY21" fmla="*/ 274057 h 1286098"/>
              <a:gd name="connsiteX22" fmla="*/ 718798 w 969140"/>
              <a:gd name="connsiteY22" fmla="*/ 290473 h 1286098"/>
              <a:gd name="connsiteX23" fmla="*/ 718798 w 969140"/>
              <a:gd name="connsiteY23" fmla="*/ 290473 h 1286098"/>
              <a:gd name="connsiteX24" fmla="*/ 733727 w 969140"/>
              <a:gd name="connsiteY24" fmla="*/ 312867 h 1286098"/>
              <a:gd name="connsiteX25" fmla="*/ 774782 w 969140"/>
              <a:gd name="connsiteY25" fmla="*/ 350189 h 1286098"/>
              <a:gd name="connsiteX26" fmla="*/ 752389 w 969140"/>
              <a:gd name="connsiteY26" fmla="*/ 368850 h 1286098"/>
              <a:gd name="connsiteX27" fmla="*/ 782246 w 969140"/>
              <a:gd name="connsiteY27" fmla="*/ 413637 h 1286098"/>
              <a:gd name="connsiteX28" fmla="*/ 808372 w 969140"/>
              <a:gd name="connsiteY28" fmla="*/ 398708 h 1286098"/>
              <a:gd name="connsiteX29" fmla="*/ 858398 w 969140"/>
              <a:gd name="connsiteY29" fmla="*/ 447647 h 1286098"/>
              <a:gd name="connsiteX30" fmla="*/ 871820 w 969140"/>
              <a:gd name="connsiteY30" fmla="*/ 514408 h 1286098"/>
              <a:gd name="connsiteX31" fmla="*/ 848619 w 969140"/>
              <a:gd name="connsiteY31" fmla="*/ 547888 h 1286098"/>
              <a:gd name="connsiteX32" fmla="*/ 789711 w 969140"/>
              <a:gd name="connsiteY32" fmla="*/ 547998 h 1286098"/>
              <a:gd name="connsiteX33" fmla="*/ 767318 w 969140"/>
              <a:gd name="connsiteY33" fmla="*/ 566659 h 1286098"/>
              <a:gd name="connsiteX34" fmla="*/ 797175 w 969140"/>
              <a:gd name="connsiteY34" fmla="*/ 611446 h 1286098"/>
              <a:gd name="connsiteX35" fmla="*/ 812104 w 969140"/>
              <a:gd name="connsiteY35" fmla="*/ 663698 h 1286098"/>
              <a:gd name="connsiteX36" fmla="*/ 827033 w 969140"/>
              <a:gd name="connsiteY36" fmla="*/ 682359 h 1286098"/>
              <a:gd name="connsiteX37" fmla="*/ 763046 w 969140"/>
              <a:gd name="connsiteY37" fmla="*/ 687249 h 1286098"/>
              <a:gd name="connsiteX38" fmla="*/ 733727 w 969140"/>
              <a:gd name="connsiteY38" fmla="*/ 730878 h 1286098"/>
              <a:gd name="connsiteX39" fmla="*/ 728818 w 969140"/>
              <a:gd name="connsiteY39" fmla="*/ 831499 h 1286098"/>
              <a:gd name="connsiteX40" fmla="*/ 696405 w 969140"/>
              <a:gd name="connsiteY40" fmla="*/ 932419 h 1286098"/>
              <a:gd name="connsiteX41" fmla="*/ 733707 w 969140"/>
              <a:gd name="connsiteY41" fmla="*/ 936631 h 1286098"/>
              <a:gd name="connsiteX42" fmla="*/ 763585 w 969140"/>
              <a:gd name="connsiteY42" fmla="*/ 962277 h 1286098"/>
              <a:gd name="connsiteX43" fmla="*/ 802165 w 969140"/>
              <a:gd name="connsiteY43" fmla="*/ 958635 h 1286098"/>
              <a:gd name="connsiteX44" fmla="*/ 809500 w 969140"/>
              <a:gd name="connsiteY44" fmla="*/ 980639 h 1286098"/>
              <a:gd name="connsiteX45" fmla="*/ 843729 w 969140"/>
              <a:gd name="connsiteY45" fmla="*/ 1007533 h 1286098"/>
              <a:gd name="connsiteX46" fmla="*/ 901678 w 969140"/>
              <a:gd name="connsiteY46" fmla="*/ 1025726 h 1286098"/>
              <a:gd name="connsiteX47" fmla="*/ 968859 w 969140"/>
              <a:gd name="connsiteY47" fmla="*/ 1040655 h 1286098"/>
              <a:gd name="connsiteX48" fmla="*/ 924411 w 969140"/>
              <a:gd name="connsiteY48" fmla="*/ 1061322 h 1286098"/>
              <a:gd name="connsiteX49" fmla="*/ 892627 w 969140"/>
              <a:gd name="connsiteY49" fmla="*/ 1093106 h 1286098"/>
              <a:gd name="connsiteX50" fmla="*/ 831504 w 969140"/>
              <a:gd name="connsiteY50" fmla="*/ 1097995 h 1286098"/>
              <a:gd name="connsiteX51" fmla="*/ 785979 w 969140"/>
              <a:gd name="connsiteY51" fmla="*/ 1115299 h 1286098"/>
              <a:gd name="connsiteX52" fmla="*/ 778514 w 969140"/>
              <a:gd name="connsiteY52" fmla="*/ 1115299 h 1286098"/>
              <a:gd name="connsiteX53" fmla="*/ 777716 w 969140"/>
              <a:gd name="connsiteY53" fmla="*/ 1183568 h 1286098"/>
              <a:gd name="connsiteX54" fmla="*/ 785979 w 969140"/>
              <a:gd name="connsiteY54" fmla="*/ 1208606 h 1286098"/>
              <a:gd name="connsiteX55" fmla="*/ 750822 w 969140"/>
              <a:gd name="connsiteY55" fmla="*/ 1227576 h 1286098"/>
              <a:gd name="connsiteX56" fmla="*/ 681736 w 969140"/>
              <a:gd name="connsiteY56" fmla="*/ 1214912 h 1286098"/>
              <a:gd name="connsiteX57" fmla="*/ 661398 w 969140"/>
              <a:gd name="connsiteY57" fmla="*/ 1268062 h 1286098"/>
              <a:gd name="connsiteX58" fmla="*/ 637716 w 969140"/>
              <a:gd name="connsiteY58" fmla="*/ 1285825 h 1286098"/>
              <a:gd name="connsiteX59" fmla="*/ 628576 w 969140"/>
              <a:gd name="connsiteY59" fmla="*/ 1256915 h 1286098"/>
              <a:gd name="connsiteX60" fmla="*/ 575556 w 969140"/>
              <a:gd name="connsiteY60" fmla="*/ 1197668 h 1286098"/>
              <a:gd name="connsiteX61" fmla="*/ 487529 w 969140"/>
              <a:gd name="connsiteY61" fmla="*/ 1149150 h 1286098"/>
              <a:gd name="connsiteX62" fmla="*/ 449299 w 969140"/>
              <a:gd name="connsiteY62" fmla="*/ 1153650 h 1286098"/>
              <a:gd name="connsiteX63" fmla="*/ 425649 w 969140"/>
              <a:gd name="connsiteY63" fmla="*/ 1122445 h 1286098"/>
              <a:gd name="connsiteX64" fmla="*/ 391419 w 969140"/>
              <a:gd name="connsiteY64" fmla="*/ 1083326 h 1286098"/>
              <a:gd name="connsiteX65" fmla="*/ 374534 w 969140"/>
              <a:gd name="connsiteY65" fmla="*/ 1072698 h 1286098"/>
              <a:gd name="connsiteX66" fmla="*/ 332741 w 969140"/>
              <a:gd name="connsiteY66" fmla="*/ 1031983 h 1286098"/>
              <a:gd name="connsiteX67" fmla="*/ 264283 w 969140"/>
              <a:gd name="connsiteY67" fmla="*/ 941521 h 1286098"/>
              <a:gd name="connsiteX68" fmla="*/ 220604 w 969140"/>
              <a:gd name="connsiteY68" fmla="*/ 881586 h 1286098"/>
              <a:gd name="connsiteX69" fmla="*/ 186045 w 969140"/>
              <a:gd name="connsiteY69" fmla="*/ 843724 h 1286098"/>
              <a:gd name="connsiteX70" fmla="*/ 168931 w 969140"/>
              <a:gd name="connsiteY70" fmla="*/ 765486 h 1286098"/>
              <a:gd name="connsiteX71" fmla="*/ 185087 w 969140"/>
              <a:gd name="connsiteY71" fmla="*/ 704752 h 1286098"/>
              <a:gd name="connsiteX72" fmla="*/ 142875 w 969140"/>
              <a:gd name="connsiteY72" fmla="*/ 671033 h 1286098"/>
              <a:gd name="connsiteX73" fmla="*/ 95583 w 969140"/>
              <a:gd name="connsiteY73" fmla="*/ 643240 h 1286098"/>
              <a:gd name="connsiteX74" fmla="*/ 132257 w 969140"/>
              <a:gd name="connsiteY74" fmla="*/ 569893 h 1286098"/>
              <a:gd name="connsiteX75" fmla="*/ 100473 w 969140"/>
              <a:gd name="connsiteY75" fmla="*/ 555223 h 1286098"/>
              <a:gd name="connsiteX76" fmla="*/ 110253 w 969140"/>
              <a:gd name="connsiteY76" fmla="*/ 528329 h 1286098"/>
              <a:gd name="connsiteX77" fmla="*/ 168931 w 969140"/>
              <a:gd name="connsiteY77" fmla="*/ 501435 h 1286098"/>
              <a:gd name="connsiteX78" fmla="*/ 185087 w 969140"/>
              <a:gd name="connsiteY78" fmla="*/ 516982 h 1286098"/>
              <a:gd name="connsiteX79" fmla="*/ 203160 w 969140"/>
              <a:gd name="connsiteY79" fmla="*/ 476986 h 1286098"/>
              <a:gd name="connsiteX80" fmla="*/ 216233 w 969140"/>
              <a:gd name="connsiteY80" fmla="*/ 453405 h 1286098"/>
              <a:gd name="connsiteX81" fmla="*/ 215384 w 969140"/>
              <a:gd name="connsiteY81" fmla="*/ 413418 h 1286098"/>
              <a:gd name="connsiteX82" fmla="*/ 226142 w 969140"/>
              <a:gd name="connsiteY82" fmla="*/ 361386 h 1286098"/>
              <a:gd name="connsiteX83" fmla="*/ 205605 w 969140"/>
              <a:gd name="connsiteY83" fmla="*/ 349850 h 1286098"/>
              <a:gd name="connsiteX84" fmla="*/ 171376 w 969140"/>
              <a:gd name="connsiteY84" fmla="*/ 335180 h 1286098"/>
              <a:gd name="connsiteX85" fmla="*/ 93328 w 969140"/>
              <a:gd name="connsiteY85" fmla="*/ 335000 h 1286098"/>
              <a:gd name="connsiteX86" fmla="*/ 24681 w 969140"/>
              <a:gd name="connsiteY86" fmla="*/ 281391 h 1286098"/>
              <a:gd name="connsiteX87" fmla="*/ 7565 w 969140"/>
              <a:gd name="connsiteY87" fmla="*/ 212933 h 1286098"/>
              <a:gd name="connsiteX88" fmla="*/ 230 w 969140"/>
              <a:gd name="connsiteY88" fmla="*/ 168925 h 1286098"/>
              <a:gd name="connsiteX89" fmla="*/ 10010 w 969140"/>
              <a:gd name="connsiteY89" fmla="*/ 129806 h 1286098"/>
              <a:gd name="connsiteX90" fmla="*/ 34459 w 969140"/>
              <a:gd name="connsiteY90" fmla="*/ 98022 h 1286098"/>
              <a:gd name="connsiteX91" fmla="*/ 38243 w 969140"/>
              <a:gd name="connsiteY91" fmla="*/ 45173 h 1286098"/>
              <a:gd name="connsiteX92" fmla="*/ 113406 w 969140"/>
              <a:gd name="connsiteY92" fmla="*/ 515 h 1286098"/>
              <a:gd name="connsiteX93" fmla="*/ 132257 w 969140"/>
              <a:gd name="connsiteY93" fmla="*/ 24676 h 1286098"/>
              <a:gd name="connsiteX94" fmla="*/ 171375 w 969140"/>
              <a:gd name="connsiteY94" fmla="*/ 56459 h 1286098"/>
              <a:gd name="connsiteX95" fmla="*/ 200016 w 969140"/>
              <a:gd name="connsiteY95" fmla="*/ 100129 h 1286098"/>
              <a:gd name="connsiteX0" fmla="*/ 200016 w 969140"/>
              <a:gd name="connsiteY0" fmla="*/ 100129 h 1286098"/>
              <a:gd name="connsiteX1" fmla="*/ 338109 w 969140"/>
              <a:gd name="connsiteY1" fmla="*/ 144916 h 1286098"/>
              <a:gd name="connsiteX2" fmla="*/ 375432 w 969140"/>
              <a:gd name="connsiteY2" fmla="*/ 129987 h 1286098"/>
              <a:gd name="connsiteX3" fmla="*/ 388974 w 969140"/>
              <a:gd name="connsiteY3" fmla="*/ 142032 h 1286098"/>
              <a:gd name="connsiteX4" fmla="*/ 412754 w 969140"/>
              <a:gd name="connsiteY4" fmla="*/ 122522 h 1286098"/>
              <a:gd name="connsiteX5" fmla="*/ 435427 w 969140"/>
              <a:gd name="connsiteY5" fmla="*/ 107803 h 1286098"/>
              <a:gd name="connsiteX6" fmla="*/ 431415 w 969140"/>
              <a:gd name="connsiteY6" fmla="*/ 81468 h 1286098"/>
              <a:gd name="connsiteX7" fmla="*/ 452542 w 969140"/>
              <a:gd name="connsiteY7" fmla="*/ 61349 h 1286098"/>
              <a:gd name="connsiteX8" fmla="*/ 461273 w 969140"/>
              <a:gd name="connsiteY8" fmla="*/ 29216 h 1286098"/>
              <a:gd name="connsiteX9" fmla="*/ 498995 w 969140"/>
              <a:gd name="connsiteY9" fmla="*/ 66239 h 1286098"/>
              <a:gd name="connsiteX10" fmla="*/ 476202 w 969140"/>
              <a:gd name="connsiteY10" fmla="*/ 107593 h 1286098"/>
              <a:gd name="connsiteX11" fmla="*/ 506060 w 969140"/>
              <a:gd name="connsiteY11" fmla="*/ 115058 h 1286098"/>
              <a:gd name="connsiteX12" fmla="*/ 547115 w 969140"/>
              <a:gd name="connsiteY12" fmla="*/ 152380 h 1286098"/>
              <a:gd name="connsiteX13" fmla="*/ 591902 w 969140"/>
              <a:gd name="connsiteY13" fmla="*/ 141183 h 1286098"/>
              <a:gd name="connsiteX14" fmla="*/ 618028 w 969140"/>
              <a:gd name="connsiteY14" fmla="*/ 171041 h 1286098"/>
              <a:gd name="connsiteX15" fmla="*/ 644153 w 969140"/>
              <a:gd name="connsiteY15" fmla="*/ 156112 h 1286098"/>
              <a:gd name="connsiteX16" fmla="*/ 666547 w 969140"/>
              <a:gd name="connsiteY16" fmla="*/ 174774 h 1286098"/>
              <a:gd name="connsiteX17" fmla="*/ 719038 w 969140"/>
              <a:gd name="connsiteY17" fmla="*/ 203155 h 1286098"/>
              <a:gd name="connsiteX18" fmla="*/ 774782 w 969140"/>
              <a:gd name="connsiteY18" fmla="*/ 193435 h 1286098"/>
              <a:gd name="connsiteX19" fmla="*/ 778514 w 969140"/>
              <a:gd name="connsiteY19" fmla="*/ 215828 h 1286098"/>
              <a:gd name="connsiteX20" fmla="*/ 775271 w 969140"/>
              <a:gd name="connsiteY20" fmla="*/ 256943 h 1286098"/>
              <a:gd name="connsiteX21" fmla="*/ 731262 w 969140"/>
              <a:gd name="connsiteY21" fmla="*/ 274057 h 1286098"/>
              <a:gd name="connsiteX22" fmla="*/ 718798 w 969140"/>
              <a:gd name="connsiteY22" fmla="*/ 290473 h 1286098"/>
              <a:gd name="connsiteX23" fmla="*/ 718798 w 969140"/>
              <a:gd name="connsiteY23" fmla="*/ 290473 h 1286098"/>
              <a:gd name="connsiteX24" fmla="*/ 733727 w 969140"/>
              <a:gd name="connsiteY24" fmla="*/ 312867 h 1286098"/>
              <a:gd name="connsiteX25" fmla="*/ 774782 w 969140"/>
              <a:gd name="connsiteY25" fmla="*/ 350189 h 1286098"/>
              <a:gd name="connsiteX26" fmla="*/ 752389 w 969140"/>
              <a:gd name="connsiteY26" fmla="*/ 368850 h 1286098"/>
              <a:gd name="connsiteX27" fmla="*/ 782246 w 969140"/>
              <a:gd name="connsiteY27" fmla="*/ 413637 h 1286098"/>
              <a:gd name="connsiteX28" fmla="*/ 808372 w 969140"/>
              <a:gd name="connsiteY28" fmla="*/ 398708 h 1286098"/>
              <a:gd name="connsiteX29" fmla="*/ 858398 w 969140"/>
              <a:gd name="connsiteY29" fmla="*/ 447647 h 1286098"/>
              <a:gd name="connsiteX30" fmla="*/ 871820 w 969140"/>
              <a:gd name="connsiteY30" fmla="*/ 514408 h 1286098"/>
              <a:gd name="connsiteX31" fmla="*/ 848619 w 969140"/>
              <a:gd name="connsiteY31" fmla="*/ 547888 h 1286098"/>
              <a:gd name="connsiteX32" fmla="*/ 789711 w 969140"/>
              <a:gd name="connsiteY32" fmla="*/ 547998 h 1286098"/>
              <a:gd name="connsiteX33" fmla="*/ 767318 w 969140"/>
              <a:gd name="connsiteY33" fmla="*/ 566659 h 1286098"/>
              <a:gd name="connsiteX34" fmla="*/ 797175 w 969140"/>
              <a:gd name="connsiteY34" fmla="*/ 611446 h 1286098"/>
              <a:gd name="connsiteX35" fmla="*/ 812104 w 969140"/>
              <a:gd name="connsiteY35" fmla="*/ 663698 h 1286098"/>
              <a:gd name="connsiteX36" fmla="*/ 827033 w 969140"/>
              <a:gd name="connsiteY36" fmla="*/ 682359 h 1286098"/>
              <a:gd name="connsiteX37" fmla="*/ 763046 w 969140"/>
              <a:gd name="connsiteY37" fmla="*/ 687249 h 1286098"/>
              <a:gd name="connsiteX38" fmla="*/ 733727 w 969140"/>
              <a:gd name="connsiteY38" fmla="*/ 730878 h 1286098"/>
              <a:gd name="connsiteX39" fmla="*/ 728818 w 969140"/>
              <a:gd name="connsiteY39" fmla="*/ 831499 h 1286098"/>
              <a:gd name="connsiteX40" fmla="*/ 696405 w 969140"/>
              <a:gd name="connsiteY40" fmla="*/ 932419 h 1286098"/>
              <a:gd name="connsiteX41" fmla="*/ 733707 w 969140"/>
              <a:gd name="connsiteY41" fmla="*/ 936631 h 1286098"/>
              <a:gd name="connsiteX42" fmla="*/ 763585 w 969140"/>
              <a:gd name="connsiteY42" fmla="*/ 962277 h 1286098"/>
              <a:gd name="connsiteX43" fmla="*/ 802165 w 969140"/>
              <a:gd name="connsiteY43" fmla="*/ 958635 h 1286098"/>
              <a:gd name="connsiteX44" fmla="*/ 809500 w 969140"/>
              <a:gd name="connsiteY44" fmla="*/ 980639 h 1286098"/>
              <a:gd name="connsiteX45" fmla="*/ 843729 w 969140"/>
              <a:gd name="connsiteY45" fmla="*/ 1007533 h 1286098"/>
              <a:gd name="connsiteX46" fmla="*/ 901678 w 969140"/>
              <a:gd name="connsiteY46" fmla="*/ 1025726 h 1286098"/>
              <a:gd name="connsiteX47" fmla="*/ 968859 w 969140"/>
              <a:gd name="connsiteY47" fmla="*/ 1040655 h 1286098"/>
              <a:gd name="connsiteX48" fmla="*/ 924411 w 969140"/>
              <a:gd name="connsiteY48" fmla="*/ 1061322 h 1286098"/>
              <a:gd name="connsiteX49" fmla="*/ 892627 w 969140"/>
              <a:gd name="connsiteY49" fmla="*/ 1093106 h 1286098"/>
              <a:gd name="connsiteX50" fmla="*/ 831504 w 969140"/>
              <a:gd name="connsiteY50" fmla="*/ 1097995 h 1286098"/>
              <a:gd name="connsiteX51" fmla="*/ 785979 w 969140"/>
              <a:gd name="connsiteY51" fmla="*/ 1115299 h 1286098"/>
              <a:gd name="connsiteX52" fmla="*/ 778514 w 969140"/>
              <a:gd name="connsiteY52" fmla="*/ 1115299 h 1286098"/>
              <a:gd name="connsiteX53" fmla="*/ 777716 w 969140"/>
              <a:gd name="connsiteY53" fmla="*/ 1183568 h 1286098"/>
              <a:gd name="connsiteX54" fmla="*/ 785979 w 969140"/>
              <a:gd name="connsiteY54" fmla="*/ 1208606 h 1286098"/>
              <a:gd name="connsiteX55" fmla="*/ 750822 w 969140"/>
              <a:gd name="connsiteY55" fmla="*/ 1227576 h 1286098"/>
              <a:gd name="connsiteX56" fmla="*/ 681736 w 969140"/>
              <a:gd name="connsiteY56" fmla="*/ 1214912 h 1286098"/>
              <a:gd name="connsiteX57" fmla="*/ 661398 w 969140"/>
              <a:gd name="connsiteY57" fmla="*/ 1268062 h 1286098"/>
              <a:gd name="connsiteX58" fmla="*/ 637716 w 969140"/>
              <a:gd name="connsiteY58" fmla="*/ 1285825 h 1286098"/>
              <a:gd name="connsiteX59" fmla="*/ 628576 w 969140"/>
              <a:gd name="connsiteY59" fmla="*/ 1256915 h 1286098"/>
              <a:gd name="connsiteX60" fmla="*/ 575556 w 969140"/>
              <a:gd name="connsiteY60" fmla="*/ 1197668 h 1286098"/>
              <a:gd name="connsiteX61" fmla="*/ 487529 w 969140"/>
              <a:gd name="connsiteY61" fmla="*/ 1149150 h 1286098"/>
              <a:gd name="connsiteX62" fmla="*/ 449299 w 969140"/>
              <a:gd name="connsiteY62" fmla="*/ 1153650 h 1286098"/>
              <a:gd name="connsiteX63" fmla="*/ 425649 w 969140"/>
              <a:gd name="connsiteY63" fmla="*/ 1122445 h 1286098"/>
              <a:gd name="connsiteX64" fmla="*/ 391419 w 969140"/>
              <a:gd name="connsiteY64" fmla="*/ 1083326 h 1286098"/>
              <a:gd name="connsiteX65" fmla="*/ 374534 w 969140"/>
              <a:gd name="connsiteY65" fmla="*/ 1072698 h 1286098"/>
              <a:gd name="connsiteX66" fmla="*/ 332741 w 969140"/>
              <a:gd name="connsiteY66" fmla="*/ 1031983 h 1286098"/>
              <a:gd name="connsiteX67" fmla="*/ 264283 w 969140"/>
              <a:gd name="connsiteY67" fmla="*/ 941521 h 1286098"/>
              <a:gd name="connsiteX68" fmla="*/ 220604 w 969140"/>
              <a:gd name="connsiteY68" fmla="*/ 881586 h 1286098"/>
              <a:gd name="connsiteX69" fmla="*/ 186045 w 969140"/>
              <a:gd name="connsiteY69" fmla="*/ 843724 h 1286098"/>
              <a:gd name="connsiteX70" fmla="*/ 168931 w 969140"/>
              <a:gd name="connsiteY70" fmla="*/ 765486 h 1286098"/>
              <a:gd name="connsiteX71" fmla="*/ 185087 w 969140"/>
              <a:gd name="connsiteY71" fmla="*/ 704752 h 1286098"/>
              <a:gd name="connsiteX72" fmla="*/ 142875 w 969140"/>
              <a:gd name="connsiteY72" fmla="*/ 671033 h 1286098"/>
              <a:gd name="connsiteX73" fmla="*/ 95583 w 969140"/>
              <a:gd name="connsiteY73" fmla="*/ 643240 h 1286098"/>
              <a:gd name="connsiteX74" fmla="*/ 132257 w 969140"/>
              <a:gd name="connsiteY74" fmla="*/ 569893 h 1286098"/>
              <a:gd name="connsiteX75" fmla="*/ 100473 w 969140"/>
              <a:gd name="connsiteY75" fmla="*/ 555223 h 1286098"/>
              <a:gd name="connsiteX76" fmla="*/ 110253 w 969140"/>
              <a:gd name="connsiteY76" fmla="*/ 528329 h 1286098"/>
              <a:gd name="connsiteX77" fmla="*/ 168931 w 969140"/>
              <a:gd name="connsiteY77" fmla="*/ 501435 h 1286098"/>
              <a:gd name="connsiteX78" fmla="*/ 185087 w 969140"/>
              <a:gd name="connsiteY78" fmla="*/ 516982 h 1286098"/>
              <a:gd name="connsiteX79" fmla="*/ 203160 w 969140"/>
              <a:gd name="connsiteY79" fmla="*/ 476986 h 1286098"/>
              <a:gd name="connsiteX80" fmla="*/ 216233 w 969140"/>
              <a:gd name="connsiteY80" fmla="*/ 453405 h 1286098"/>
              <a:gd name="connsiteX81" fmla="*/ 215384 w 969140"/>
              <a:gd name="connsiteY81" fmla="*/ 413418 h 1286098"/>
              <a:gd name="connsiteX82" fmla="*/ 226142 w 969140"/>
              <a:gd name="connsiteY82" fmla="*/ 361386 h 1286098"/>
              <a:gd name="connsiteX83" fmla="*/ 205605 w 969140"/>
              <a:gd name="connsiteY83" fmla="*/ 349850 h 1286098"/>
              <a:gd name="connsiteX84" fmla="*/ 171376 w 969140"/>
              <a:gd name="connsiteY84" fmla="*/ 335180 h 1286098"/>
              <a:gd name="connsiteX85" fmla="*/ 93328 w 969140"/>
              <a:gd name="connsiteY85" fmla="*/ 335000 h 1286098"/>
              <a:gd name="connsiteX86" fmla="*/ 17346 w 969140"/>
              <a:gd name="connsiteY86" fmla="*/ 303396 h 1286098"/>
              <a:gd name="connsiteX87" fmla="*/ 7565 w 969140"/>
              <a:gd name="connsiteY87" fmla="*/ 212933 h 1286098"/>
              <a:gd name="connsiteX88" fmla="*/ 230 w 969140"/>
              <a:gd name="connsiteY88" fmla="*/ 168925 h 1286098"/>
              <a:gd name="connsiteX89" fmla="*/ 10010 w 969140"/>
              <a:gd name="connsiteY89" fmla="*/ 129806 h 1286098"/>
              <a:gd name="connsiteX90" fmla="*/ 34459 w 969140"/>
              <a:gd name="connsiteY90" fmla="*/ 98022 h 1286098"/>
              <a:gd name="connsiteX91" fmla="*/ 38243 w 969140"/>
              <a:gd name="connsiteY91" fmla="*/ 45173 h 1286098"/>
              <a:gd name="connsiteX92" fmla="*/ 113406 w 969140"/>
              <a:gd name="connsiteY92" fmla="*/ 515 h 1286098"/>
              <a:gd name="connsiteX93" fmla="*/ 132257 w 969140"/>
              <a:gd name="connsiteY93" fmla="*/ 24676 h 1286098"/>
              <a:gd name="connsiteX94" fmla="*/ 171375 w 969140"/>
              <a:gd name="connsiteY94" fmla="*/ 56459 h 1286098"/>
              <a:gd name="connsiteX95" fmla="*/ 200016 w 969140"/>
              <a:gd name="connsiteY95" fmla="*/ 100129 h 1286098"/>
              <a:gd name="connsiteX0" fmla="*/ 200016 w 969140"/>
              <a:gd name="connsiteY0" fmla="*/ 100129 h 1286098"/>
              <a:gd name="connsiteX1" fmla="*/ 338109 w 969140"/>
              <a:gd name="connsiteY1" fmla="*/ 144916 h 1286098"/>
              <a:gd name="connsiteX2" fmla="*/ 375432 w 969140"/>
              <a:gd name="connsiteY2" fmla="*/ 129987 h 1286098"/>
              <a:gd name="connsiteX3" fmla="*/ 388974 w 969140"/>
              <a:gd name="connsiteY3" fmla="*/ 142032 h 1286098"/>
              <a:gd name="connsiteX4" fmla="*/ 412754 w 969140"/>
              <a:gd name="connsiteY4" fmla="*/ 122522 h 1286098"/>
              <a:gd name="connsiteX5" fmla="*/ 435427 w 969140"/>
              <a:gd name="connsiteY5" fmla="*/ 107803 h 1286098"/>
              <a:gd name="connsiteX6" fmla="*/ 431415 w 969140"/>
              <a:gd name="connsiteY6" fmla="*/ 81468 h 1286098"/>
              <a:gd name="connsiteX7" fmla="*/ 452542 w 969140"/>
              <a:gd name="connsiteY7" fmla="*/ 61349 h 1286098"/>
              <a:gd name="connsiteX8" fmla="*/ 461273 w 969140"/>
              <a:gd name="connsiteY8" fmla="*/ 29216 h 1286098"/>
              <a:gd name="connsiteX9" fmla="*/ 498995 w 969140"/>
              <a:gd name="connsiteY9" fmla="*/ 66239 h 1286098"/>
              <a:gd name="connsiteX10" fmla="*/ 476202 w 969140"/>
              <a:gd name="connsiteY10" fmla="*/ 107593 h 1286098"/>
              <a:gd name="connsiteX11" fmla="*/ 506060 w 969140"/>
              <a:gd name="connsiteY11" fmla="*/ 115058 h 1286098"/>
              <a:gd name="connsiteX12" fmla="*/ 547115 w 969140"/>
              <a:gd name="connsiteY12" fmla="*/ 152380 h 1286098"/>
              <a:gd name="connsiteX13" fmla="*/ 591902 w 969140"/>
              <a:gd name="connsiteY13" fmla="*/ 141183 h 1286098"/>
              <a:gd name="connsiteX14" fmla="*/ 618028 w 969140"/>
              <a:gd name="connsiteY14" fmla="*/ 171041 h 1286098"/>
              <a:gd name="connsiteX15" fmla="*/ 644153 w 969140"/>
              <a:gd name="connsiteY15" fmla="*/ 156112 h 1286098"/>
              <a:gd name="connsiteX16" fmla="*/ 666547 w 969140"/>
              <a:gd name="connsiteY16" fmla="*/ 174774 h 1286098"/>
              <a:gd name="connsiteX17" fmla="*/ 719038 w 969140"/>
              <a:gd name="connsiteY17" fmla="*/ 203155 h 1286098"/>
              <a:gd name="connsiteX18" fmla="*/ 774782 w 969140"/>
              <a:gd name="connsiteY18" fmla="*/ 193435 h 1286098"/>
              <a:gd name="connsiteX19" fmla="*/ 778514 w 969140"/>
              <a:gd name="connsiteY19" fmla="*/ 215828 h 1286098"/>
              <a:gd name="connsiteX20" fmla="*/ 775271 w 969140"/>
              <a:gd name="connsiteY20" fmla="*/ 256943 h 1286098"/>
              <a:gd name="connsiteX21" fmla="*/ 731262 w 969140"/>
              <a:gd name="connsiteY21" fmla="*/ 274057 h 1286098"/>
              <a:gd name="connsiteX22" fmla="*/ 718798 w 969140"/>
              <a:gd name="connsiteY22" fmla="*/ 290473 h 1286098"/>
              <a:gd name="connsiteX23" fmla="*/ 718798 w 969140"/>
              <a:gd name="connsiteY23" fmla="*/ 290473 h 1286098"/>
              <a:gd name="connsiteX24" fmla="*/ 733727 w 969140"/>
              <a:gd name="connsiteY24" fmla="*/ 312867 h 1286098"/>
              <a:gd name="connsiteX25" fmla="*/ 774782 w 969140"/>
              <a:gd name="connsiteY25" fmla="*/ 350189 h 1286098"/>
              <a:gd name="connsiteX26" fmla="*/ 752389 w 969140"/>
              <a:gd name="connsiteY26" fmla="*/ 368850 h 1286098"/>
              <a:gd name="connsiteX27" fmla="*/ 782246 w 969140"/>
              <a:gd name="connsiteY27" fmla="*/ 413637 h 1286098"/>
              <a:gd name="connsiteX28" fmla="*/ 808372 w 969140"/>
              <a:gd name="connsiteY28" fmla="*/ 398708 h 1286098"/>
              <a:gd name="connsiteX29" fmla="*/ 858398 w 969140"/>
              <a:gd name="connsiteY29" fmla="*/ 447647 h 1286098"/>
              <a:gd name="connsiteX30" fmla="*/ 871820 w 969140"/>
              <a:gd name="connsiteY30" fmla="*/ 514408 h 1286098"/>
              <a:gd name="connsiteX31" fmla="*/ 848619 w 969140"/>
              <a:gd name="connsiteY31" fmla="*/ 547888 h 1286098"/>
              <a:gd name="connsiteX32" fmla="*/ 789711 w 969140"/>
              <a:gd name="connsiteY32" fmla="*/ 547998 h 1286098"/>
              <a:gd name="connsiteX33" fmla="*/ 767318 w 969140"/>
              <a:gd name="connsiteY33" fmla="*/ 566659 h 1286098"/>
              <a:gd name="connsiteX34" fmla="*/ 797175 w 969140"/>
              <a:gd name="connsiteY34" fmla="*/ 611446 h 1286098"/>
              <a:gd name="connsiteX35" fmla="*/ 812104 w 969140"/>
              <a:gd name="connsiteY35" fmla="*/ 663698 h 1286098"/>
              <a:gd name="connsiteX36" fmla="*/ 827033 w 969140"/>
              <a:gd name="connsiteY36" fmla="*/ 682359 h 1286098"/>
              <a:gd name="connsiteX37" fmla="*/ 763046 w 969140"/>
              <a:gd name="connsiteY37" fmla="*/ 687249 h 1286098"/>
              <a:gd name="connsiteX38" fmla="*/ 733727 w 969140"/>
              <a:gd name="connsiteY38" fmla="*/ 730878 h 1286098"/>
              <a:gd name="connsiteX39" fmla="*/ 728818 w 969140"/>
              <a:gd name="connsiteY39" fmla="*/ 831499 h 1286098"/>
              <a:gd name="connsiteX40" fmla="*/ 696405 w 969140"/>
              <a:gd name="connsiteY40" fmla="*/ 932419 h 1286098"/>
              <a:gd name="connsiteX41" fmla="*/ 733707 w 969140"/>
              <a:gd name="connsiteY41" fmla="*/ 936631 h 1286098"/>
              <a:gd name="connsiteX42" fmla="*/ 763585 w 969140"/>
              <a:gd name="connsiteY42" fmla="*/ 962277 h 1286098"/>
              <a:gd name="connsiteX43" fmla="*/ 802165 w 969140"/>
              <a:gd name="connsiteY43" fmla="*/ 958635 h 1286098"/>
              <a:gd name="connsiteX44" fmla="*/ 809500 w 969140"/>
              <a:gd name="connsiteY44" fmla="*/ 980639 h 1286098"/>
              <a:gd name="connsiteX45" fmla="*/ 843729 w 969140"/>
              <a:gd name="connsiteY45" fmla="*/ 1007533 h 1286098"/>
              <a:gd name="connsiteX46" fmla="*/ 901678 w 969140"/>
              <a:gd name="connsiteY46" fmla="*/ 1025726 h 1286098"/>
              <a:gd name="connsiteX47" fmla="*/ 968859 w 969140"/>
              <a:gd name="connsiteY47" fmla="*/ 1040655 h 1286098"/>
              <a:gd name="connsiteX48" fmla="*/ 924411 w 969140"/>
              <a:gd name="connsiteY48" fmla="*/ 1061322 h 1286098"/>
              <a:gd name="connsiteX49" fmla="*/ 892627 w 969140"/>
              <a:gd name="connsiteY49" fmla="*/ 1093106 h 1286098"/>
              <a:gd name="connsiteX50" fmla="*/ 831504 w 969140"/>
              <a:gd name="connsiteY50" fmla="*/ 1097995 h 1286098"/>
              <a:gd name="connsiteX51" fmla="*/ 785979 w 969140"/>
              <a:gd name="connsiteY51" fmla="*/ 1115299 h 1286098"/>
              <a:gd name="connsiteX52" fmla="*/ 778514 w 969140"/>
              <a:gd name="connsiteY52" fmla="*/ 1115299 h 1286098"/>
              <a:gd name="connsiteX53" fmla="*/ 777716 w 969140"/>
              <a:gd name="connsiteY53" fmla="*/ 1183568 h 1286098"/>
              <a:gd name="connsiteX54" fmla="*/ 785979 w 969140"/>
              <a:gd name="connsiteY54" fmla="*/ 1208606 h 1286098"/>
              <a:gd name="connsiteX55" fmla="*/ 750822 w 969140"/>
              <a:gd name="connsiteY55" fmla="*/ 1227576 h 1286098"/>
              <a:gd name="connsiteX56" fmla="*/ 681736 w 969140"/>
              <a:gd name="connsiteY56" fmla="*/ 1214912 h 1286098"/>
              <a:gd name="connsiteX57" fmla="*/ 661398 w 969140"/>
              <a:gd name="connsiteY57" fmla="*/ 1268062 h 1286098"/>
              <a:gd name="connsiteX58" fmla="*/ 637716 w 969140"/>
              <a:gd name="connsiteY58" fmla="*/ 1285825 h 1286098"/>
              <a:gd name="connsiteX59" fmla="*/ 628576 w 969140"/>
              <a:gd name="connsiteY59" fmla="*/ 1256915 h 1286098"/>
              <a:gd name="connsiteX60" fmla="*/ 575556 w 969140"/>
              <a:gd name="connsiteY60" fmla="*/ 1197668 h 1286098"/>
              <a:gd name="connsiteX61" fmla="*/ 487529 w 969140"/>
              <a:gd name="connsiteY61" fmla="*/ 1149150 h 1286098"/>
              <a:gd name="connsiteX62" fmla="*/ 449299 w 969140"/>
              <a:gd name="connsiteY62" fmla="*/ 1153650 h 1286098"/>
              <a:gd name="connsiteX63" fmla="*/ 425649 w 969140"/>
              <a:gd name="connsiteY63" fmla="*/ 1122445 h 1286098"/>
              <a:gd name="connsiteX64" fmla="*/ 391419 w 969140"/>
              <a:gd name="connsiteY64" fmla="*/ 1083326 h 1286098"/>
              <a:gd name="connsiteX65" fmla="*/ 374534 w 969140"/>
              <a:gd name="connsiteY65" fmla="*/ 1072698 h 1286098"/>
              <a:gd name="connsiteX66" fmla="*/ 332741 w 969140"/>
              <a:gd name="connsiteY66" fmla="*/ 1031983 h 1286098"/>
              <a:gd name="connsiteX67" fmla="*/ 264283 w 969140"/>
              <a:gd name="connsiteY67" fmla="*/ 941521 h 1286098"/>
              <a:gd name="connsiteX68" fmla="*/ 220604 w 969140"/>
              <a:gd name="connsiteY68" fmla="*/ 881586 h 1286098"/>
              <a:gd name="connsiteX69" fmla="*/ 186045 w 969140"/>
              <a:gd name="connsiteY69" fmla="*/ 843724 h 1286098"/>
              <a:gd name="connsiteX70" fmla="*/ 168931 w 969140"/>
              <a:gd name="connsiteY70" fmla="*/ 765486 h 1286098"/>
              <a:gd name="connsiteX71" fmla="*/ 185087 w 969140"/>
              <a:gd name="connsiteY71" fmla="*/ 704752 h 1286098"/>
              <a:gd name="connsiteX72" fmla="*/ 142875 w 969140"/>
              <a:gd name="connsiteY72" fmla="*/ 671033 h 1286098"/>
              <a:gd name="connsiteX73" fmla="*/ 95583 w 969140"/>
              <a:gd name="connsiteY73" fmla="*/ 643240 h 1286098"/>
              <a:gd name="connsiteX74" fmla="*/ 132257 w 969140"/>
              <a:gd name="connsiteY74" fmla="*/ 569893 h 1286098"/>
              <a:gd name="connsiteX75" fmla="*/ 100473 w 969140"/>
              <a:gd name="connsiteY75" fmla="*/ 555223 h 1286098"/>
              <a:gd name="connsiteX76" fmla="*/ 110253 w 969140"/>
              <a:gd name="connsiteY76" fmla="*/ 528329 h 1286098"/>
              <a:gd name="connsiteX77" fmla="*/ 168931 w 969140"/>
              <a:gd name="connsiteY77" fmla="*/ 501435 h 1286098"/>
              <a:gd name="connsiteX78" fmla="*/ 185087 w 969140"/>
              <a:gd name="connsiteY78" fmla="*/ 516982 h 1286098"/>
              <a:gd name="connsiteX79" fmla="*/ 203160 w 969140"/>
              <a:gd name="connsiteY79" fmla="*/ 476986 h 1286098"/>
              <a:gd name="connsiteX80" fmla="*/ 216233 w 969140"/>
              <a:gd name="connsiteY80" fmla="*/ 453405 h 1286098"/>
              <a:gd name="connsiteX81" fmla="*/ 215384 w 969140"/>
              <a:gd name="connsiteY81" fmla="*/ 413418 h 1286098"/>
              <a:gd name="connsiteX82" fmla="*/ 226142 w 969140"/>
              <a:gd name="connsiteY82" fmla="*/ 361386 h 1286098"/>
              <a:gd name="connsiteX83" fmla="*/ 205605 w 969140"/>
              <a:gd name="connsiteY83" fmla="*/ 349850 h 1286098"/>
              <a:gd name="connsiteX84" fmla="*/ 171376 w 969140"/>
              <a:gd name="connsiteY84" fmla="*/ 335180 h 1286098"/>
              <a:gd name="connsiteX85" fmla="*/ 93328 w 969140"/>
              <a:gd name="connsiteY85" fmla="*/ 342335 h 1286098"/>
              <a:gd name="connsiteX86" fmla="*/ 17346 w 969140"/>
              <a:gd name="connsiteY86" fmla="*/ 303396 h 1286098"/>
              <a:gd name="connsiteX87" fmla="*/ 7565 w 969140"/>
              <a:gd name="connsiteY87" fmla="*/ 212933 h 1286098"/>
              <a:gd name="connsiteX88" fmla="*/ 230 w 969140"/>
              <a:gd name="connsiteY88" fmla="*/ 168925 h 1286098"/>
              <a:gd name="connsiteX89" fmla="*/ 10010 w 969140"/>
              <a:gd name="connsiteY89" fmla="*/ 129806 h 1286098"/>
              <a:gd name="connsiteX90" fmla="*/ 34459 w 969140"/>
              <a:gd name="connsiteY90" fmla="*/ 98022 h 1286098"/>
              <a:gd name="connsiteX91" fmla="*/ 38243 w 969140"/>
              <a:gd name="connsiteY91" fmla="*/ 45173 h 1286098"/>
              <a:gd name="connsiteX92" fmla="*/ 113406 w 969140"/>
              <a:gd name="connsiteY92" fmla="*/ 515 h 1286098"/>
              <a:gd name="connsiteX93" fmla="*/ 132257 w 969140"/>
              <a:gd name="connsiteY93" fmla="*/ 24676 h 1286098"/>
              <a:gd name="connsiteX94" fmla="*/ 171375 w 969140"/>
              <a:gd name="connsiteY94" fmla="*/ 56459 h 1286098"/>
              <a:gd name="connsiteX95" fmla="*/ 200016 w 969140"/>
              <a:gd name="connsiteY95" fmla="*/ 100129 h 1286098"/>
              <a:gd name="connsiteX0" fmla="*/ 199806 w 968930"/>
              <a:gd name="connsiteY0" fmla="*/ 100129 h 1286098"/>
              <a:gd name="connsiteX1" fmla="*/ 337899 w 968930"/>
              <a:gd name="connsiteY1" fmla="*/ 144916 h 1286098"/>
              <a:gd name="connsiteX2" fmla="*/ 375222 w 968930"/>
              <a:gd name="connsiteY2" fmla="*/ 129987 h 1286098"/>
              <a:gd name="connsiteX3" fmla="*/ 388764 w 968930"/>
              <a:gd name="connsiteY3" fmla="*/ 142032 h 1286098"/>
              <a:gd name="connsiteX4" fmla="*/ 412544 w 968930"/>
              <a:gd name="connsiteY4" fmla="*/ 122522 h 1286098"/>
              <a:gd name="connsiteX5" fmla="*/ 435217 w 968930"/>
              <a:gd name="connsiteY5" fmla="*/ 107803 h 1286098"/>
              <a:gd name="connsiteX6" fmla="*/ 431205 w 968930"/>
              <a:gd name="connsiteY6" fmla="*/ 81468 h 1286098"/>
              <a:gd name="connsiteX7" fmla="*/ 452332 w 968930"/>
              <a:gd name="connsiteY7" fmla="*/ 61349 h 1286098"/>
              <a:gd name="connsiteX8" fmla="*/ 461063 w 968930"/>
              <a:gd name="connsiteY8" fmla="*/ 29216 h 1286098"/>
              <a:gd name="connsiteX9" fmla="*/ 498785 w 968930"/>
              <a:gd name="connsiteY9" fmla="*/ 66239 h 1286098"/>
              <a:gd name="connsiteX10" fmla="*/ 475992 w 968930"/>
              <a:gd name="connsiteY10" fmla="*/ 107593 h 1286098"/>
              <a:gd name="connsiteX11" fmla="*/ 505850 w 968930"/>
              <a:gd name="connsiteY11" fmla="*/ 115058 h 1286098"/>
              <a:gd name="connsiteX12" fmla="*/ 546905 w 968930"/>
              <a:gd name="connsiteY12" fmla="*/ 152380 h 1286098"/>
              <a:gd name="connsiteX13" fmla="*/ 591692 w 968930"/>
              <a:gd name="connsiteY13" fmla="*/ 141183 h 1286098"/>
              <a:gd name="connsiteX14" fmla="*/ 617818 w 968930"/>
              <a:gd name="connsiteY14" fmla="*/ 171041 h 1286098"/>
              <a:gd name="connsiteX15" fmla="*/ 643943 w 968930"/>
              <a:gd name="connsiteY15" fmla="*/ 156112 h 1286098"/>
              <a:gd name="connsiteX16" fmla="*/ 666337 w 968930"/>
              <a:gd name="connsiteY16" fmla="*/ 174774 h 1286098"/>
              <a:gd name="connsiteX17" fmla="*/ 718828 w 968930"/>
              <a:gd name="connsiteY17" fmla="*/ 203155 h 1286098"/>
              <a:gd name="connsiteX18" fmla="*/ 774572 w 968930"/>
              <a:gd name="connsiteY18" fmla="*/ 193435 h 1286098"/>
              <a:gd name="connsiteX19" fmla="*/ 778304 w 968930"/>
              <a:gd name="connsiteY19" fmla="*/ 215828 h 1286098"/>
              <a:gd name="connsiteX20" fmla="*/ 775061 w 968930"/>
              <a:gd name="connsiteY20" fmla="*/ 256943 h 1286098"/>
              <a:gd name="connsiteX21" fmla="*/ 731052 w 968930"/>
              <a:gd name="connsiteY21" fmla="*/ 274057 h 1286098"/>
              <a:gd name="connsiteX22" fmla="*/ 718588 w 968930"/>
              <a:gd name="connsiteY22" fmla="*/ 290473 h 1286098"/>
              <a:gd name="connsiteX23" fmla="*/ 718588 w 968930"/>
              <a:gd name="connsiteY23" fmla="*/ 290473 h 1286098"/>
              <a:gd name="connsiteX24" fmla="*/ 733517 w 968930"/>
              <a:gd name="connsiteY24" fmla="*/ 312867 h 1286098"/>
              <a:gd name="connsiteX25" fmla="*/ 774572 w 968930"/>
              <a:gd name="connsiteY25" fmla="*/ 350189 h 1286098"/>
              <a:gd name="connsiteX26" fmla="*/ 752179 w 968930"/>
              <a:gd name="connsiteY26" fmla="*/ 368850 h 1286098"/>
              <a:gd name="connsiteX27" fmla="*/ 782036 w 968930"/>
              <a:gd name="connsiteY27" fmla="*/ 413637 h 1286098"/>
              <a:gd name="connsiteX28" fmla="*/ 808162 w 968930"/>
              <a:gd name="connsiteY28" fmla="*/ 398708 h 1286098"/>
              <a:gd name="connsiteX29" fmla="*/ 858188 w 968930"/>
              <a:gd name="connsiteY29" fmla="*/ 447647 h 1286098"/>
              <a:gd name="connsiteX30" fmla="*/ 871610 w 968930"/>
              <a:gd name="connsiteY30" fmla="*/ 514408 h 1286098"/>
              <a:gd name="connsiteX31" fmla="*/ 848409 w 968930"/>
              <a:gd name="connsiteY31" fmla="*/ 547888 h 1286098"/>
              <a:gd name="connsiteX32" fmla="*/ 789501 w 968930"/>
              <a:gd name="connsiteY32" fmla="*/ 547998 h 1286098"/>
              <a:gd name="connsiteX33" fmla="*/ 767108 w 968930"/>
              <a:gd name="connsiteY33" fmla="*/ 566659 h 1286098"/>
              <a:gd name="connsiteX34" fmla="*/ 796965 w 968930"/>
              <a:gd name="connsiteY34" fmla="*/ 611446 h 1286098"/>
              <a:gd name="connsiteX35" fmla="*/ 811894 w 968930"/>
              <a:gd name="connsiteY35" fmla="*/ 663698 h 1286098"/>
              <a:gd name="connsiteX36" fmla="*/ 826823 w 968930"/>
              <a:gd name="connsiteY36" fmla="*/ 682359 h 1286098"/>
              <a:gd name="connsiteX37" fmla="*/ 762836 w 968930"/>
              <a:gd name="connsiteY37" fmla="*/ 687249 h 1286098"/>
              <a:gd name="connsiteX38" fmla="*/ 733517 w 968930"/>
              <a:gd name="connsiteY38" fmla="*/ 730878 h 1286098"/>
              <a:gd name="connsiteX39" fmla="*/ 728608 w 968930"/>
              <a:gd name="connsiteY39" fmla="*/ 831499 h 1286098"/>
              <a:gd name="connsiteX40" fmla="*/ 696195 w 968930"/>
              <a:gd name="connsiteY40" fmla="*/ 932419 h 1286098"/>
              <a:gd name="connsiteX41" fmla="*/ 733497 w 968930"/>
              <a:gd name="connsiteY41" fmla="*/ 936631 h 1286098"/>
              <a:gd name="connsiteX42" fmla="*/ 763375 w 968930"/>
              <a:gd name="connsiteY42" fmla="*/ 962277 h 1286098"/>
              <a:gd name="connsiteX43" fmla="*/ 801955 w 968930"/>
              <a:gd name="connsiteY43" fmla="*/ 958635 h 1286098"/>
              <a:gd name="connsiteX44" fmla="*/ 809290 w 968930"/>
              <a:gd name="connsiteY44" fmla="*/ 980639 h 1286098"/>
              <a:gd name="connsiteX45" fmla="*/ 843519 w 968930"/>
              <a:gd name="connsiteY45" fmla="*/ 1007533 h 1286098"/>
              <a:gd name="connsiteX46" fmla="*/ 901468 w 968930"/>
              <a:gd name="connsiteY46" fmla="*/ 1025726 h 1286098"/>
              <a:gd name="connsiteX47" fmla="*/ 968649 w 968930"/>
              <a:gd name="connsiteY47" fmla="*/ 1040655 h 1286098"/>
              <a:gd name="connsiteX48" fmla="*/ 924201 w 968930"/>
              <a:gd name="connsiteY48" fmla="*/ 1061322 h 1286098"/>
              <a:gd name="connsiteX49" fmla="*/ 892417 w 968930"/>
              <a:gd name="connsiteY49" fmla="*/ 1093106 h 1286098"/>
              <a:gd name="connsiteX50" fmla="*/ 831294 w 968930"/>
              <a:gd name="connsiteY50" fmla="*/ 1097995 h 1286098"/>
              <a:gd name="connsiteX51" fmla="*/ 785769 w 968930"/>
              <a:gd name="connsiteY51" fmla="*/ 1115299 h 1286098"/>
              <a:gd name="connsiteX52" fmla="*/ 778304 w 968930"/>
              <a:gd name="connsiteY52" fmla="*/ 1115299 h 1286098"/>
              <a:gd name="connsiteX53" fmla="*/ 777506 w 968930"/>
              <a:gd name="connsiteY53" fmla="*/ 1183568 h 1286098"/>
              <a:gd name="connsiteX54" fmla="*/ 785769 w 968930"/>
              <a:gd name="connsiteY54" fmla="*/ 1208606 h 1286098"/>
              <a:gd name="connsiteX55" fmla="*/ 750612 w 968930"/>
              <a:gd name="connsiteY55" fmla="*/ 1227576 h 1286098"/>
              <a:gd name="connsiteX56" fmla="*/ 681526 w 968930"/>
              <a:gd name="connsiteY56" fmla="*/ 1214912 h 1286098"/>
              <a:gd name="connsiteX57" fmla="*/ 661188 w 968930"/>
              <a:gd name="connsiteY57" fmla="*/ 1268062 h 1286098"/>
              <a:gd name="connsiteX58" fmla="*/ 637506 w 968930"/>
              <a:gd name="connsiteY58" fmla="*/ 1285825 h 1286098"/>
              <a:gd name="connsiteX59" fmla="*/ 628366 w 968930"/>
              <a:gd name="connsiteY59" fmla="*/ 1256915 h 1286098"/>
              <a:gd name="connsiteX60" fmla="*/ 575346 w 968930"/>
              <a:gd name="connsiteY60" fmla="*/ 1197668 h 1286098"/>
              <a:gd name="connsiteX61" fmla="*/ 487319 w 968930"/>
              <a:gd name="connsiteY61" fmla="*/ 1149150 h 1286098"/>
              <a:gd name="connsiteX62" fmla="*/ 449089 w 968930"/>
              <a:gd name="connsiteY62" fmla="*/ 1153650 h 1286098"/>
              <a:gd name="connsiteX63" fmla="*/ 425439 w 968930"/>
              <a:gd name="connsiteY63" fmla="*/ 1122445 h 1286098"/>
              <a:gd name="connsiteX64" fmla="*/ 391209 w 968930"/>
              <a:gd name="connsiteY64" fmla="*/ 1083326 h 1286098"/>
              <a:gd name="connsiteX65" fmla="*/ 374324 w 968930"/>
              <a:gd name="connsiteY65" fmla="*/ 1072698 h 1286098"/>
              <a:gd name="connsiteX66" fmla="*/ 332531 w 968930"/>
              <a:gd name="connsiteY66" fmla="*/ 1031983 h 1286098"/>
              <a:gd name="connsiteX67" fmla="*/ 264073 w 968930"/>
              <a:gd name="connsiteY67" fmla="*/ 941521 h 1286098"/>
              <a:gd name="connsiteX68" fmla="*/ 220394 w 968930"/>
              <a:gd name="connsiteY68" fmla="*/ 881586 h 1286098"/>
              <a:gd name="connsiteX69" fmla="*/ 185835 w 968930"/>
              <a:gd name="connsiteY69" fmla="*/ 843724 h 1286098"/>
              <a:gd name="connsiteX70" fmla="*/ 168721 w 968930"/>
              <a:gd name="connsiteY70" fmla="*/ 765486 h 1286098"/>
              <a:gd name="connsiteX71" fmla="*/ 184877 w 968930"/>
              <a:gd name="connsiteY71" fmla="*/ 704752 h 1286098"/>
              <a:gd name="connsiteX72" fmla="*/ 142665 w 968930"/>
              <a:gd name="connsiteY72" fmla="*/ 671033 h 1286098"/>
              <a:gd name="connsiteX73" fmla="*/ 95373 w 968930"/>
              <a:gd name="connsiteY73" fmla="*/ 643240 h 1286098"/>
              <a:gd name="connsiteX74" fmla="*/ 132047 w 968930"/>
              <a:gd name="connsiteY74" fmla="*/ 569893 h 1286098"/>
              <a:gd name="connsiteX75" fmla="*/ 100263 w 968930"/>
              <a:gd name="connsiteY75" fmla="*/ 555223 h 1286098"/>
              <a:gd name="connsiteX76" fmla="*/ 110043 w 968930"/>
              <a:gd name="connsiteY76" fmla="*/ 528329 h 1286098"/>
              <a:gd name="connsiteX77" fmla="*/ 168721 w 968930"/>
              <a:gd name="connsiteY77" fmla="*/ 501435 h 1286098"/>
              <a:gd name="connsiteX78" fmla="*/ 184877 w 968930"/>
              <a:gd name="connsiteY78" fmla="*/ 516982 h 1286098"/>
              <a:gd name="connsiteX79" fmla="*/ 202950 w 968930"/>
              <a:gd name="connsiteY79" fmla="*/ 476986 h 1286098"/>
              <a:gd name="connsiteX80" fmla="*/ 216023 w 968930"/>
              <a:gd name="connsiteY80" fmla="*/ 453405 h 1286098"/>
              <a:gd name="connsiteX81" fmla="*/ 215174 w 968930"/>
              <a:gd name="connsiteY81" fmla="*/ 413418 h 1286098"/>
              <a:gd name="connsiteX82" fmla="*/ 225932 w 968930"/>
              <a:gd name="connsiteY82" fmla="*/ 361386 h 1286098"/>
              <a:gd name="connsiteX83" fmla="*/ 205395 w 968930"/>
              <a:gd name="connsiteY83" fmla="*/ 349850 h 1286098"/>
              <a:gd name="connsiteX84" fmla="*/ 171166 w 968930"/>
              <a:gd name="connsiteY84" fmla="*/ 335180 h 1286098"/>
              <a:gd name="connsiteX85" fmla="*/ 93118 w 968930"/>
              <a:gd name="connsiteY85" fmla="*/ 342335 h 1286098"/>
              <a:gd name="connsiteX86" fmla="*/ 17136 w 968930"/>
              <a:gd name="connsiteY86" fmla="*/ 303396 h 1286098"/>
              <a:gd name="connsiteX87" fmla="*/ 29360 w 968930"/>
              <a:gd name="connsiteY87" fmla="*/ 276501 h 1286098"/>
              <a:gd name="connsiteX88" fmla="*/ 7355 w 968930"/>
              <a:gd name="connsiteY88" fmla="*/ 212933 h 1286098"/>
              <a:gd name="connsiteX89" fmla="*/ 20 w 968930"/>
              <a:gd name="connsiteY89" fmla="*/ 168925 h 1286098"/>
              <a:gd name="connsiteX90" fmla="*/ 9800 w 968930"/>
              <a:gd name="connsiteY90" fmla="*/ 129806 h 1286098"/>
              <a:gd name="connsiteX91" fmla="*/ 34249 w 968930"/>
              <a:gd name="connsiteY91" fmla="*/ 98022 h 1286098"/>
              <a:gd name="connsiteX92" fmla="*/ 38033 w 968930"/>
              <a:gd name="connsiteY92" fmla="*/ 45173 h 1286098"/>
              <a:gd name="connsiteX93" fmla="*/ 113196 w 968930"/>
              <a:gd name="connsiteY93" fmla="*/ 515 h 1286098"/>
              <a:gd name="connsiteX94" fmla="*/ 132047 w 968930"/>
              <a:gd name="connsiteY94" fmla="*/ 24676 h 1286098"/>
              <a:gd name="connsiteX95" fmla="*/ 171165 w 968930"/>
              <a:gd name="connsiteY95" fmla="*/ 56459 h 1286098"/>
              <a:gd name="connsiteX96" fmla="*/ 199806 w 968930"/>
              <a:gd name="connsiteY96" fmla="*/ 100129 h 1286098"/>
              <a:gd name="connsiteX0" fmla="*/ 199809 w 968933"/>
              <a:gd name="connsiteY0" fmla="*/ 100129 h 1286098"/>
              <a:gd name="connsiteX1" fmla="*/ 337902 w 968933"/>
              <a:gd name="connsiteY1" fmla="*/ 144916 h 1286098"/>
              <a:gd name="connsiteX2" fmla="*/ 375225 w 968933"/>
              <a:gd name="connsiteY2" fmla="*/ 129987 h 1286098"/>
              <a:gd name="connsiteX3" fmla="*/ 388767 w 968933"/>
              <a:gd name="connsiteY3" fmla="*/ 142032 h 1286098"/>
              <a:gd name="connsiteX4" fmla="*/ 412547 w 968933"/>
              <a:gd name="connsiteY4" fmla="*/ 122522 h 1286098"/>
              <a:gd name="connsiteX5" fmla="*/ 435220 w 968933"/>
              <a:gd name="connsiteY5" fmla="*/ 107803 h 1286098"/>
              <a:gd name="connsiteX6" fmla="*/ 431208 w 968933"/>
              <a:gd name="connsiteY6" fmla="*/ 81468 h 1286098"/>
              <a:gd name="connsiteX7" fmla="*/ 452335 w 968933"/>
              <a:gd name="connsiteY7" fmla="*/ 61349 h 1286098"/>
              <a:gd name="connsiteX8" fmla="*/ 461066 w 968933"/>
              <a:gd name="connsiteY8" fmla="*/ 29216 h 1286098"/>
              <a:gd name="connsiteX9" fmla="*/ 498788 w 968933"/>
              <a:gd name="connsiteY9" fmla="*/ 66239 h 1286098"/>
              <a:gd name="connsiteX10" fmla="*/ 475995 w 968933"/>
              <a:gd name="connsiteY10" fmla="*/ 107593 h 1286098"/>
              <a:gd name="connsiteX11" fmla="*/ 505853 w 968933"/>
              <a:gd name="connsiteY11" fmla="*/ 115058 h 1286098"/>
              <a:gd name="connsiteX12" fmla="*/ 546908 w 968933"/>
              <a:gd name="connsiteY12" fmla="*/ 152380 h 1286098"/>
              <a:gd name="connsiteX13" fmla="*/ 591695 w 968933"/>
              <a:gd name="connsiteY13" fmla="*/ 141183 h 1286098"/>
              <a:gd name="connsiteX14" fmla="*/ 617821 w 968933"/>
              <a:gd name="connsiteY14" fmla="*/ 171041 h 1286098"/>
              <a:gd name="connsiteX15" fmla="*/ 643946 w 968933"/>
              <a:gd name="connsiteY15" fmla="*/ 156112 h 1286098"/>
              <a:gd name="connsiteX16" fmla="*/ 666340 w 968933"/>
              <a:gd name="connsiteY16" fmla="*/ 174774 h 1286098"/>
              <a:gd name="connsiteX17" fmla="*/ 718831 w 968933"/>
              <a:gd name="connsiteY17" fmla="*/ 203155 h 1286098"/>
              <a:gd name="connsiteX18" fmla="*/ 774575 w 968933"/>
              <a:gd name="connsiteY18" fmla="*/ 193435 h 1286098"/>
              <a:gd name="connsiteX19" fmla="*/ 778307 w 968933"/>
              <a:gd name="connsiteY19" fmla="*/ 215828 h 1286098"/>
              <a:gd name="connsiteX20" fmla="*/ 775064 w 968933"/>
              <a:gd name="connsiteY20" fmla="*/ 256943 h 1286098"/>
              <a:gd name="connsiteX21" fmla="*/ 731055 w 968933"/>
              <a:gd name="connsiteY21" fmla="*/ 274057 h 1286098"/>
              <a:gd name="connsiteX22" fmla="*/ 718591 w 968933"/>
              <a:gd name="connsiteY22" fmla="*/ 290473 h 1286098"/>
              <a:gd name="connsiteX23" fmla="*/ 718591 w 968933"/>
              <a:gd name="connsiteY23" fmla="*/ 290473 h 1286098"/>
              <a:gd name="connsiteX24" fmla="*/ 733520 w 968933"/>
              <a:gd name="connsiteY24" fmla="*/ 312867 h 1286098"/>
              <a:gd name="connsiteX25" fmla="*/ 774575 w 968933"/>
              <a:gd name="connsiteY25" fmla="*/ 350189 h 1286098"/>
              <a:gd name="connsiteX26" fmla="*/ 752182 w 968933"/>
              <a:gd name="connsiteY26" fmla="*/ 368850 h 1286098"/>
              <a:gd name="connsiteX27" fmla="*/ 782039 w 968933"/>
              <a:gd name="connsiteY27" fmla="*/ 413637 h 1286098"/>
              <a:gd name="connsiteX28" fmla="*/ 808165 w 968933"/>
              <a:gd name="connsiteY28" fmla="*/ 398708 h 1286098"/>
              <a:gd name="connsiteX29" fmla="*/ 858191 w 968933"/>
              <a:gd name="connsiteY29" fmla="*/ 447647 h 1286098"/>
              <a:gd name="connsiteX30" fmla="*/ 871613 w 968933"/>
              <a:gd name="connsiteY30" fmla="*/ 514408 h 1286098"/>
              <a:gd name="connsiteX31" fmla="*/ 848412 w 968933"/>
              <a:gd name="connsiteY31" fmla="*/ 547888 h 1286098"/>
              <a:gd name="connsiteX32" fmla="*/ 789504 w 968933"/>
              <a:gd name="connsiteY32" fmla="*/ 547998 h 1286098"/>
              <a:gd name="connsiteX33" fmla="*/ 767111 w 968933"/>
              <a:gd name="connsiteY33" fmla="*/ 566659 h 1286098"/>
              <a:gd name="connsiteX34" fmla="*/ 796968 w 968933"/>
              <a:gd name="connsiteY34" fmla="*/ 611446 h 1286098"/>
              <a:gd name="connsiteX35" fmla="*/ 811897 w 968933"/>
              <a:gd name="connsiteY35" fmla="*/ 663698 h 1286098"/>
              <a:gd name="connsiteX36" fmla="*/ 826826 w 968933"/>
              <a:gd name="connsiteY36" fmla="*/ 682359 h 1286098"/>
              <a:gd name="connsiteX37" fmla="*/ 762839 w 968933"/>
              <a:gd name="connsiteY37" fmla="*/ 687249 h 1286098"/>
              <a:gd name="connsiteX38" fmla="*/ 733520 w 968933"/>
              <a:gd name="connsiteY38" fmla="*/ 730878 h 1286098"/>
              <a:gd name="connsiteX39" fmla="*/ 728611 w 968933"/>
              <a:gd name="connsiteY39" fmla="*/ 831499 h 1286098"/>
              <a:gd name="connsiteX40" fmla="*/ 696198 w 968933"/>
              <a:gd name="connsiteY40" fmla="*/ 932419 h 1286098"/>
              <a:gd name="connsiteX41" fmla="*/ 733500 w 968933"/>
              <a:gd name="connsiteY41" fmla="*/ 936631 h 1286098"/>
              <a:gd name="connsiteX42" fmla="*/ 763378 w 968933"/>
              <a:gd name="connsiteY42" fmla="*/ 962277 h 1286098"/>
              <a:gd name="connsiteX43" fmla="*/ 801958 w 968933"/>
              <a:gd name="connsiteY43" fmla="*/ 958635 h 1286098"/>
              <a:gd name="connsiteX44" fmla="*/ 809293 w 968933"/>
              <a:gd name="connsiteY44" fmla="*/ 980639 h 1286098"/>
              <a:gd name="connsiteX45" fmla="*/ 843522 w 968933"/>
              <a:gd name="connsiteY45" fmla="*/ 1007533 h 1286098"/>
              <a:gd name="connsiteX46" fmla="*/ 901471 w 968933"/>
              <a:gd name="connsiteY46" fmla="*/ 1025726 h 1286098"/>
              <a:gd name="connsiteX47" fmla="*/ 968652 w 968933"/>
              <a:gd name="connsiteY47" fmla="*/ 1040655 h 1286098"/>
              <a:gd name="connsiteX48" fmla="*/ 924204 w 968933"/>
              <a:gd name="connsiteY48" fmla="*/ 1061322 h 1286098"/>
              <a:gd name="connsiteX49" fmla="*/ 892420 w 968933"/>
              <a:gd name="connsiteY49" fmla="*/ 1093106 h 1286098"/>
              <a:gd name="connsiteX50" fmla="*/ 831297 w 968933"/>
              <a:gd name="connsiteY50" fmla="*/ 1097995 h 1286098"/>
              <a:gd name="connsiteX51" fmla="*/ 785772 w 968933"/>
              <a:gd name="connsiteY51" fmla="*/ 1115299 h 1286098"/>
              <a:gd name="connsiteX52" fmla="*/ 778307 w 968933"/>
              <a:gd name="connsiteY52" fmla="*/ 1115299 h 1286098"/>
              <a:gd name="connsiteX53" fmla="*/ 777509 w 968933"/>
              <a:gd name="connsiteY53" fmla="*/ 1183568 h 1286098"/>
              <a:gd name="connsiteX54" fmla="*/ 785772 w 968933"/>
              <a:gd name="connsiteY54" fmla="*/ 1208606 h 1286098"/>
              <a:gd name="connsiteX55" fmla="*/ 750615 w 968933"/>
              <a:gd name="connsiteY55" fmla="*/ 1227576 h 1286098"/>
              <a:gd name="connsiteX56" fmla="*/ 681529 w 968933"/>
              <a:gd name="connsiteY56" fmla="*/ 1214912 h 1286098"/>
              <a:gd name="connsiteX57" fmla="*/ 661191 w 968933"/>
              <a:gd name="connsiteY57" fmla="*/ 1268062 h 1286098"/>
              <a:gd name="connsiteX58" fmla="*/ 637509 w 968933"/>
              <a:gd name="connsiteY58" fmla="*/ 1285825 h 1286098"/>
              <a:gd name="connsiteX59" fmla="*/ 628369 w 968933"/>
              <a:gd name="connsiteY59" fmla="*/ 1256915 h 1286098"/>
              <a:gd name="connsiteX60" fmla="*/ 575349 w 968933"/>
              <a:gd name="connsiteY60" fmla="*/ 1197668 h 1286098"/>
              <a:gd name="connsiteX61" fmla="*/ 487322 w 968933"/>
              <a:gd name="connsiteY61" fmla="*/ 1149150 h 1286098"/>
              <a:gd name="connsiteX62" fmla="*/ 449092 w 968933"/>
              <a:gd name="connsiteY62" fmla="*/ 1153650 h 1286098"/>
              <a:gd name="connsiteX63" fmla="*/ 425442 w 968933"/>
              <a:gd name="connsiteY63" fmla="*/ 1122445 h 1286098"/>
              <a:gd name="connsiteX64" fmla="*/ 391212 w 968933"/>
              <a:gd name="connsiteY64" fmla="*/ 1083326 h 1286098"/>
              <a:gd name="connsiteX65" fmla="*/ 374327 w 968933"/>
              <a:gd name="connsiteY65" fmla="*/ 1072698 h 1286098"/>
              <a:gd name="connsiteX66" fmla="*/ 332534 w 968933"/>
              <a:gd name="connsiteY66" fmla="*/ 1031983 h 1286098"/>
              <a:gd name="connsiteX67" fmla="*/ 264076 w 968933"/>
              <a:gd name="connsiteY67" fmla="*/ 941521 h 1286098"/>
              <a:gd name="connsiteX68" fmla="*/ 220397 w 968933"/>
              <a:gd name="connsiteY68" fmla="*/ 881586 h 1286098"/>
              <a:gd name="connsiteX69" fmla="*/ 185838 w 968933"/>
              <a:gd name="connsiteY69" fmla="*/ 843724 h 1286098"/>
              <a:gd name="connsiteX70" fmla="*/ 168724 w 968933"/>
              <a:gd name="connsiteY70" fmla="*/ 765486 h 1286098"/>
              <a:gd name="connsiteX71" fmla="*/ 184880 w 968933"/>
              <a:gd name="connsiteY71" fmla="*/ 704752 h 1286098"/>
              <a:gd name="connsiteX72" fmla="*/ 142668 w 968933"/>
              <a:gd name="connsiteY72" fmla="*/ 671033 h 1286098"/>
              <a:gd name="connsiteX73" fmla="*/ 95376 w 968933"/>
              <a:gd name="connsiteY73" fmla="*/ 643240 h 1286098"/>
              <a:gd name="connsiteX74" fmla="*/ 132050 w 968933"/>
              <a:gd name="connsiteY74" fmla="*/ 569893 h 1286098"/>
              <a:gd name="connsiteX75" fmla="*/ 100266 w 968933"/>
              <a:gd name="connsiteY75" fmla="*/ 555223 h 1286098"/>
              <a:gd name="connsiteX76" fmla="*/ 110046 w 968933"/>
              <a:gd name="connsiteY76" fmla="*/ 528329 h 1286098"/>
              <a:gd name="connsiteX77" fmla="*/ 168724 w 968933"/>
              <a:gd name="connsiteY77" fmla="*/ 501435 h 1286098"/>
              <a:gd name="connsiteX78" fmla="*/ 184880 w 968933"/>
              <a:gd name="connsiteY78" fmla="*/ 516982 h 1286098"/>
              <a:gd name="connsiteX79" fmla="*/ 202953 w 968933"/>
              <a:gd name="connsiteY79" fmla="*/ 476986 h 1286098"/>
              <a:gd name="connsiteX80" fmla="*/ 216026 w 968933"/>
              <a:gd name="connsiteY80" fmla="*/ 453405 h 1286098"/>
              <a:gd name="connsiteX81" fmla="*/ 215177 w 968933"/>
              <a:gd name="connsiteY81" fmla="*/ 413418 h 1286098"/>
              <a:gd name="connsiteX82" fmla="*/ 225935 w 968933"/>
              <a:gd name="connsiteY82" fmla="*/ 361386 h 1286098"/>
              <a:gd name="connsiteX83" fmla="*/ 205398 w 968933"/>
              <a:gd name="connsiteY83" fmla="*/ 349850 h 1286098"/>
              <a:gd name="connsiteX84" fmla="*/ 171169 w 968933"/>
              <a:gd name="connsiteY84" fmla="*/ 335180 h 1286098"/>
              <a:gd name="connsiteX85" fmla="*/ 93121 w 968933"/>
              <a:gd name="connsiteY85" fmla="*/ 342335 h 1286098"/>
              <a:gd name="connsiteX86" fmla="*/ 17139 w 968933"/>
              <a:gd name="connsiteY86" fmla="*/ 303396 h 1286098"/>
              <a:gd name="connsiteX87" fmla="*/ 29363 w 968933"/>
              <a:gd name="connsiteY87" fmla="*/ 276501 h 1286098"/>
              <a:gd name="connsiteX88" fmla="*/ 7359 w 968933"/>
              <a:gd name="connsiteY88" fmla="*/ 252052 h 1286098"/>
              <a:gd name="connsiteX89" fmla="*/ 7358 w 968933"/>
              <a:gd name="connsiteY89" fmla="*/ 212933 h 1286098"/>
              <a:gd name="connsiteX90" fmla="*/ 23 w 968933"/>
              <a:gd name="connsiteY90" fmla="*/ 168925 h 1286098"/>
              <a:gd name="connsiteX91" fmla="*/ 9803 w 968933"/>
              <a:gd name="connsiteY91" fmla="*/ 129806 h 1286098"/>
              <a:gd name="connsiteX92" fmla="*/ 34252 w 968933"/>
              <a:gd name="connsiteY92" fmla="*/ 98022 h 1286098"/>
              <a:gd name="connsiteX93" fmla="*/ 38036 w 968933"/>
              <a:gd name="connsiteY93" fmla="*/ 45173 h 1286098"/>
              <a:gd name="connsiteX94" fmla="*/ 113199 w 968933"/>
              <a:gd name="connsiteY94" fmla="*/ 515 h 1286098"/>
              <a:gd name="connsiteX95" fmla="*/ 132050 w 968933"/>
              <a:gd name="connsiteY95" fmla="*/ 24676 h 1286098"/>
              <a:gd name="connsiteX96" fmla="*/ 171168 w 968933"/>
              <a:gd name="connsiteY96" fmla="*/ 56459 h 1286098"/>
              <a:gd name="connsiteX97" fmla="*/ 199809 w 968933"/>
              <a:gd name="connsiteY97" fmla="*/ 100129 h 1286098"/>
              <a:gd name="connsiteX0" fmla="*/ 199809 w 968933"/>
              <a:gd name="connsiteY0" fmla="*/ 100129 h 1286098"/>
              <a:gd name="connsiteX1" fmla="*/ 337902 w 968933"/>
              <a:gd name="connsiteY1" fmla="*/ 144916 h 1286098"/>
              <a:gd name="connsiteX2" fmla="*/ 375225 w 968933"/>
              <a:gd name="connsiteY2" fmla="*/ 129987 h 1286098"/>
              <a:gd name="connsiteX3" fmla="*/ 388767 w 968933"/>
              <a:gd name="connsiteY3" fmla="*/ 142032 h 1286098"/>
              <a:gd name="connsiteX4" fmla="*/ 412547 w 968933"/>
              <a:gd name="connsiteY4" fmla="*/ 122522 h 1286098"/>
              <a:gd name="connsiteX5" fmla="*/ 435220 w 968933"/>
              <a:gd name="connsiteY5" fmla="*/ 107803 h 1286098"/>
              <a:gd name="connsiteX6" fmla="*/ 431208 w 968933"/>
              <a:gd name="connsiteY6" fmla="*/ 81468 h 1286098"/>
              <a:gd name="connsiteX7" fmla="*/ 452335 w 968933"/>
              <a:gd name="connsiteY7" fmla="*/ 61349 h 1286098"/>
              <a:gd name="connsiteX8" fmla="*/ 461066 w 968933"/>
              <a:gd name="connsiteY8" fmla="*/ 29216 h 1286098"/>
              <a:gd name="connsiteX9" fmla="*/ 498788 w 968933"/>
              <a:gd name="connsiteY9" fmla="*/ 66239 h 1286098"/>
              <a:gd name="connsiteX10" fmla="*/ 505853 w 968933"/>
              <a:gd name="connsiteY10" fmla="*/ 115058 h 1286098"/>
              <a:gd name="connsiteX11" fmla="*/ 546908 w 968933"/>
              <a:gd name="connsiteY11" fmla="*/ 152380 h 1286098"/>
              <a:gd name="connsiteX12" fmla="*/ 591695 w 968933"/>
              <a:gd name="connsiteY12" fmla="*/ 141183 h 1286098"/>
              <a:gd name="connsiteX13" fmla="*/ 617821 w 968933"/>
              <a:gd name="connsiteY13" fmla="*/ 171041 h 1286098"/>
              <a:gd name="connsiteX14" fmla="*/ 643946 w 968933"/>
              <a:gd name="connsiteY14" fmla="*/ 156112 h 1286098"/>
              <a:gd name="connsiteX15" fmla="*/ 666340 w 968933"/>
              <a:gd name="connsiteY15" fmla="*/ 174774 h 1286098"/>
              <a:gd name="connsiteX16" fmla="*/ 718831 w 968933"/>
              <a:gd name="connsiteY16" fmla="*/ 203155 h 1286098"/>
              <a:gd name="connsiteX17" fmla="*/ 774575 w 968933"/>
              <a:gd name="connsiteY17" fmla="*/ 193435 h 1286098"/>
              <a:gd name="connsiteX18" fmla="*/ 778307 w 968933"/>
              <a:gd name="connsiteY18" fmla="*/ 215828 h 1286098"/>
              <a:gd name="connsiteX19" fmla="*/ 775064 w 968933"/>
              <a:gd name="connsiteY19" fmla="*/ 256943 h 1286098"/>
              <a:gd name="connsiteX20" fmla="*/ 731055 w 968933"/>
              <a:gd name="connsiteY20" fmla="*/ 274057 h 1286098"/>
              <a:gd name="connsiteX21" fmla="*/ 718591 w 968933"/>
              <a:gd name="connsiteY21" fmla="*/ 290473 h 1286098"/>
              <a:gd name="connsiteX22" fmla="*/ 718591 w 968933"/>
              <a:gd name="connsiteY22" fmla="*/ 290473 h 1286098"/>
              <a:gd name="connsiteX23" fmla="*/ 733520 w 968933"/>
              <a:gd name="connsiteY23" fmla="*/ 312867 h 1286098"/>
              <a:gd name="connsiteX24" fmla="*/ 774575 w 968933"/>
              <a:gd name="connsiteY24" fmla="*/ 350189 h 1286098"/>
              <a:gd name="connsiteX25" fmla="*/ 752182 w 968933"/>
              <a:gd name="connsiteY25" fmla="*/ 368850 h 1286098"/>
              <a:gd name="connsiteX26" fmla="*/ 782039 w 968933"/>
              <a:gd name="connsiteY26" fmla="*/ 413637 h 1286098"/>
              <a:gd name="connsiteX27" fmla="*/ 808165 w 968933"/>
              <a:gd name="connsiteY27" fmla="*/ 398708 h 1286098"/>
              <a:gd name="connsiteX28" fmla="*/ 858191 w 968933"/>
              <a:gd name="connsiteY28" fmla="*/ 447647 h 1286098"/>
              <a:gd name="connsiteX29" fmla="*/ 871613 w 968933"/>
              <a:gd name="connsiteY29" fmla="*/ 514408 h 1286098"/>
              <a:gd name="connsiteX30" fmla="*/ 848412 w 968933"/>
              <a:gd name="connsiteY30" fmla="*/ 547888 h 1286098"/>
              <a:gd name="connsiteX31" fmla="*/ 789504 w 968933"/>
              <a:gd name="connsiteY31" fmla="*/ 547998 h 1286098"/>
              <a:gd name="connsiteX32" fmla="*/ 767111 w 968933"/>
              <a:gd name="connsiteY32" fmla="*/ 566659 h 1286098"/>
              <a:gd name="connsiteX33" fmla="*/ 796968 w 968933"/>
              <a:gd name="connsiteY33" fmla="*/ 611446 h 1286098"/>
              <a:gd name="connsiteX34" fmla="*/ 811897 w 968933"/>
              <a:gd name="connsiteY34" fmla="*/ 663698 h 1286098"/>
              <a:gd name="connsiteX35" fmla="*/ 826826 w 968933"/>
              <a:gd name="connsiteY35" fmla="*/ 682359 h 1286098"/>
              <a:gd name="connsiteX36" fmla="*/ 762839 w 968933"/>
              <a:gd name="connsiteY36" fmla="*/ 687249 h 1286098"/>
              <a:gd name="connsiteX37" fmla="*/ 733520 w 968933"/>
              <a:gd name="connsiteY37" fmla="*/ 730878 h 1286098"/>
              <a:gd name="connsiteX38" fmla="*/ 728611 w 968933"/>
              <a:gd name="connsiteY38" fmla="*/ 831499 h 1286098"/>
              <a:gd name="connsiteX39" fmla="*/ 696198 w 968933"/>
              <a:gd name="connsiteY39" fmla="*/ 932419 h 1286098"/>
              <a:gd name="connsiteX40" fmla="*/ 733500 w 968933"/>
              <a:gd name="connsiteY40" fmla="*/ 936631 h 1286098"/>
              <a:gd name="connsiteX41" fmla="*/ 763378 w 968933"/>
              <a:gd name="connsiteY41" fmla="*/ 962277 h 1286098"/>
              <a:gd name="connsiteX42" fmla="*/ 801958 w 968933"/>
              <a:gd name="connsiteY42" fmla="*/ 958635 h 1286098"/>
              <a:gd name="connsiteX43" fmla="*/ 809293 w 968933"/>
              <a:gd name="connsiteY43" fmla="*/ 980639 h 1286098"/>
              <a:gd name="connsiteX44" fmla="*/ 843522 w 968933"/>
              <a:gd name="connsiteY44" fmla="*/ 1007533 h 1286098"/>
              <a:gd name="connsiteX45" fmla="*/ 901471 w 968933"/>
              <a:gd name="connsiteY45" fmla="*/ 1025726 h 1286098"/>
              <a:gd name="connsiteX46" fmla="*/ 968652 w 968933"/>
              <a:gd name="connsiteY46" fmla="*/ 1040655 h 1286098"/>
              <a:gd name="connsiteX47" fmla="*/ 924204 w 968933"/>
              <a:gd name="connsiteY47" fmla="*/ 1061322 h 1286098"/>
              <a:gd name="connsiteX48" fmla="*/ 892420 w 968933"/>
              <a:gd name="connsiteY48" fmla="*/ 1093106 h 1286098"/>
              <a:gd name="connsiteX49" fmla="*/ 831297 w 968933"/>
              <a:gd name="connsiteY49" fmla="*/ 1097995 h 1286098"/>
              <a:gd name="connsiteX50" fmla="*/ 785772 w 968933"/>
              <a:gd name="connsiteY50" fmla="*/ 1115299 h 1286098"/>
              <a:gd name="connsiteX51" fmla="*/ 778307 w 968933"/>
              <a:gd name="connsiteY51" fmla="*/ 1115299 h 1286098"/>
              <a:gd name="connsiteX52" fmla="*/ 777509 w 968933"/>
              <a:gd name="connsiteY52" fmla="*/ 1183568 h 1286098"/>
              <a:gd name="connsiteX53" fmla="*/ 785772 w 968933"/>
              <a:gd name="connsiteY53" fmla="*/ 1208606 h 1286098"/>
              <a:gd name="connsiteX54" fmla="*/ 750615 w 968933"/>
              <a:gd name="connsiteY54" fmla="*/ 1227576 h 1286098"/>
              <a:gd name="connsiteX55" fmla="*/ 681529 w 968933"/>
              <a:gd name="connsiteY55" fmla="*/ 1214912 h 1286098"/>
              <a:gd name="connsiteX56" fmla="*/ 661191 w 968933"/>
              <a:gd name="connsiteY56" fmla="*/ 1268062 h 1286098"/>
              <a:gd name="connsiteX57" fmla="*/ 637509 w 968933"/>
              <a:gd name="connsiteY57" fmla="*/ 1285825 h 1286098"/>
              <a:gd name="connsiteX58" fmla="*/ 628369 w 968933"/>
              <a:gd name="connsiteY58" fmla="*/ 1256915 h 1286098"/>
              <a:gd name="connsiteX59" fmla="*/ 575349 w 968933"/>
              <a:gd name="connsiteY59" fmla="*/ 1197668 h 1286098"/>
              <a:gd name="connsiteX60" fmla="*/ 487322 w 968933"/>
              <a:gd name="connsiteY60" fmla="*/ 1149150 h 1286098"/>
              <a:gd name="connsiteX61" fmla="*/ 449092 w 968933"/>
              <a:gd name="connsiteY61" fmla="*/ 1153650 h 1286098"/>
              <a:gd name="connsiteX62" fmla="*/ 425442 w 968933"/>
              <a:gd name="connsiteY62" fmla="*/ 1122445 h 1286098"/>
              <a:gd name="connsiteX63" fmla="*/ 391212 w 968933"/>
              <a:gd name="connsiteY63" fmla="*/ 1083326 h 1286098"/>
              <a:gd name="connsiteX64" fmla="*/ 374327 w 968933"/>
              <a:gd name="connsiteY64" fmla="*/ 1072698 h 1286098"/>
              <a:gd name="connsiteX65" fmla="*/ 332534 w 968933"/>
              <a:gd name="connsiteY65" fmla="*/ 1031983 h 1286098"/>
              <a:gd name="connsiteX66" fmla="*/ 264076 w 968933"/>
              <a:gd name="connsiteY66" fmla="*/ 941521 h 1286098"/>
              <a:gd name="connsiteX67" fmla="*/ 220397 w 968933"/>
              <a:gd name="connsiteY67" fmla="*/ 881586 h 1286098"/>
              <a:gd name="connsiteX68" fmla="*/ 185838 w 968933"/>
              <a:gd name="connsiteY68" fmla="*/ 843724 h 1286098"/>
              <a:gd name="connsiteX69" fmla="*/ 168724 w 968933"/>
              <a:gd name="connsiteY69" fmla="*/ 765486 h 1286098"/>
              <a:gd name="connsiteX70" fmla="*/ 184880 w 968933"/>
              <a:gd name="connsiteY70" fmla="*/ 704752 h 1286098"/>
              <a:gd name="connsiteX71" fmla="*/ 142668 w 968933"/>
              <a:gd name="connsiteY71" fmla="*/ 671033 h 1286098"/>
              <a:gd name="connsiteX72" fmla="*/ 95376 w 968933"/>
              <a:gd name="connsiteY72" fmla="*/ 643240 h 1286098"/>
              <a:gd name="connsiteX73" fmla="*/ 132050 w 968933"/>
              <a:gd name="connsiteY73" fmla="*/ 569893 h 1286098"/>
              <a:gd name="connsiteX74" fmla="*/ 100266 w 968933"/>
              <a:gd name="connsiteY74" fmla="*/ 555223 h 1286098"/>
              <a:gd name="connsiteX75" fmla="*/ 110046 w 968933"/>
              <a:gd name="connsiteY75" fmla="*/ 528329 h 1286098"/>
              <a:gd name="connsiteX76" fmla="*/ 168724 w 968933"/>
              <a:gd name="connsiteY76" fmla="*/ 501435 h 1286098"/>
              <a:gd name="connsiteX77" fmla="*/ 184880 w 968933"/>
              <a:gd name="connsiteY77" fmla="*/ 516982 h 1286098"/>
              <a:gd name="connsiteX78" fmla="*/ 202953 w 968933"/>
              <a:gd name="connsiteY78" fmla="*/ 476986 h 1286098"/>
              <a:gd name="connsiteX79" fmla="*/ 216026 w 968933"/>
              <a:gd name="connsiteY79" fmla="*/ 453405 h 1286098"/>
              <a:gd name="connsiteX80" fmla="*/ 215177 w 968933"/>
              <a:gd name="connsiteY80" fmla="*/ 413418 h 1286098"/>
              <a:gd name="connsiteX81" fmla="*/ 225935 w 968933"/>
              <a:gd name="connsiteY81" fmla="*/ 361386 h 1286098"/>
              <a:gd name="connsiteX82" fmla="*/ 205398 w 968933"/>
              <a:gd name="connsiteY82" fmla="*/ 349850 h 1286098"/>
              <a:gd name="connsiteX83" fmla="*/ 171169 w 968933"/>
              <a:gd name="connsiteY83" fmla="*/ 335180 h 1286098"/>
              <a:gd name="connsiteX84" fmla="*/ 93121 w 968933"/>
              <a:gd name="connsiteY84" fmla="*/ 342335 h 1286098"/>
              <a:gd name="connsiteX85" fmla="*/ 17139 w 968933"/>
              <a:gd name="connsiteY85" fmla="*/ 303396 h 1286098"/>
              <a:gd name="connsiteX86" fmla="*/ 29363 w 968933"/>
              <a:gd name="connsiteY86" fmla="*/ 276501 h 1286098"/>
              <a:gd name="connsiteX87" fmla="*/ 7359 w 968933"/>
              <a:gd name="connsiteY87" fmla="*/ 252052 h 1286098"/>
              <a:gd name="connsiteX88" fmla="*/ 7358 w 968933"/>
              <a:gd name="connsiteY88" fmla="*/ 212933 h 1286098"/>
              <a:gd name="connsiteX89" fmla="*/ 23 w 968933"/>
              <a:gd name="connsiteY89" fmla="*/ 168925 h 1286098"/>
              <a:gd name="connsiteX90" fmla="*/ 9803 w 968933"/>
              <a:gd name="connsiteY90" fmla="*/ 129806 h 1286098"/>
              <a:gd name="connsiteX91" fmla="*/ 34252 w 968933"/>
              <a:gd name="connsiteY91" fmla="*/ 98022 h 1286098"/>
              <a:gd name="connsiteX92" fmla="*/ 38036 w 968933"/>
              <a:gd name="connsiteY92" fmla="*/ 45173 h 1286098"/>
              <a:gd name="connsiteX93" fmla="*/ 113199 w 968933"/>
              <a:gd name="connsiteY93" fmla="*/ 515 h 1286098"/>
              <a:gd name="connsiteX94" fmla="*/ 132050 w 968933"/>
              <a:gd name="connsiteY94" fmla="*/ 24676 h 1286098"/>
              <a:gd name="connsiteX95" fmla="*/ 171168 w 968933"/>
              <a:gd name="connsiteY95" fmla="*/ 56459 h 1286098"/>
              <a:gd name="connsiteX96" fmla="*/ 199809 w 968933"/>
              <a:gd name="connsiteY96" fmla="*/ 100129 h 1286098"/>
              <a:gd name="connsiteX0" fmla="*/ 199809 w 968933"/>
              <a:gd name="connsiteY0" fmla="*/ 100129 h 1286098"/>
              <a:gd name="connsiteX1" fmla="*/ 337902 w 968933"/>
              <a:gd name="connsiteY1" fmla="*/ 144916 h 1286098"/>
              <a:gd name="connsiteX2" fmla="*/ 375225 w 968933"/>
              <a:gd name="connsiteY2" fmla="*/ 129987 h 1286098"/>
              <a:gd name="connsiteX3" fmla="*/ 412547 w 968933"/>
              <a:gd name="connsiteY3" fmla="*/ 122522 h 1286098"/>
              <a:gd name="connsiteX4" fmla="*/ 435220 w 968933"/>
              <a:gd name="connsiteY4" fmla="*/ 107803 h 1286098"/>
              <a:gd name="connsiteX5" fmla="*/ 431208 w 968933"/>
              <a:gd name="connsiteY5" fmla="*/ 81468 h 1286098"/>
              <a:gd name="connsiteX6" fmla="*/ 452335 w 968933"/>
              <a:gd name="connsiteY6" fmla="*/ 61349 h 1286098"/>
              <a:gd name="connsiteX7" fmla="*/ 461066 w 968933"/>
              <a:gd name="connsiteY7" fmla="*/ 29216 h 1286098"/>
              <a:gd name="connsiteX8" fmla="*/ 498788 w 968933"/>
              <a:gd name="connsiteY8" fmla="*/ 66239 h 1286098"/>
              <a:gd name="connsiteX9" fmla="*/ 505853 w 968933"/>
              <a:gd name="connsiteY9" fmla="*/ 115058 h 1286098"/>
              <a:gd name="connsiteX10" fmla="*/ 546908 w 968933"/>
              <a:gd name="connsiteY10" fmla="*/ 152380 h 1286098"/>
              <a:gd name="connsiteX11" fmla="*/ 591695 w 968933"/>
              <a:gd name="connsiteY11" fmla="*/ 141183 h 1286098"/>
              <a:gd name="connsiteX12" fmla="*/ 617821 w 968933"/>
              <a:gd name="connsiteY12" fmla="*/ 171041 h 1286098"/>
              <a:gd name="connsiteX13" fmla="*/ 643946 w 968933"/>
              <a:gd name="connsiteY13" fmla="*/ 156112 h 1286098"/>
              <a:gd name="connsiteX14" fmla="*/ 666340 w 968933"/>
              <a:gd name="connsiteY14" fmla="*/ 174774 h 1286098"/>
              <a:gd name="connsiteX15" fmla="*/ 718831 w 968933"/>
              <a:gd name="connsiteY15" fmla="*/ 203155 h 1286098"/>
              <a:gd name="connsiteX16" fmla="*/ 774575 w 968933"/>
              <a:gd name="connsiteY16" fmla="*/ 193435 h 1286098"/>
              <a:gd name="connsiteX17" fmla="*/ 778307 w 968933"/>
              <a:gd name="connsiteY17" fmla="*/ 215828 h 1286098"/>
              <a:gd name="connsiteX18" fmla="*/ 775064 w 968933"/>
              <a:gd name="connsiteY18" fmla="*/ 256943 h 1286098"/>
              <a:gd name="connsiteX19" fmla="*/ 731055 w 968933"/>
              <a:gd name="connsiteY19" fmla="*/ 274057 h 1286098"/>
              <a:gd name="connsiteX20" fmla="*/ 718591 w 968933"/>
              <a:gd name="connsiteY20" fmla="*/ 290473 h 1286098"/>
              <a:gd name="connsiteX21" fmla="*/ 718591 w 968933"/>
              <a:gd name="connsiteY21" fmla="*/ 290473 h 1286098"/>
              <a:gd name="connsiteX22" fmla="*/ 733520 w 968933"/>
              <a:gd name="connsiteY22" fmla="*/ 312867 h 1286098"/>
              <a:gd name="connsiteX23" fmla="*/ 774575 w 968933"/>
              <a:gd name="connsiteY23" fmla="*/ 350189 h 1286098"/>
              <a:gd name="connsiteX24" fmla="*/ 752182 w 968933"/>
              <a:gd name="connsiteY24" fmla="*/ 368850 h 1286098"/>
              <a:gd name="connsiteX25" fmla="*/ 782039 w 968933"/>
              <a:gd name="connsiteY25" fmla="*/ 413637 h 1286098"/>
              <a:gd name="connsiteX26" fmla="*/ 808165 w 968933"/>
              <a:gd name="connsiteY26" fmla="*/ 398708 h 1286098"/>
              <a:gd name="connsiteX27" fmla="*/ 858191 w 968933"/>
              <a:gd name="connsiteY27" fmla="*/ 447647 h 1286098"/>
              <a:gd name="connsiteX28" fmla="*/ 871613 w 968933"/>
              <a:gd name="connsiteY28" fmla="*/ 514408 h 1286098"/>
              <a:gd name="connsiteX29" fmla="*/ 848412 w 968933"/>
              <a:gd name="connsiteY29" fmla="*/ 547888 h 1286098"/>
              <a:gd name="connsiteX30" fmla="*/ 789504 w 968933"/>
              <a:gd name="connsiteY30" fmla="*/ 547998 h 1286098"/>
              <a:gd name="connsiteX31" fmla="*/ 767111 w 968933"/>
              <a:gd name="connsiteY31" fmla="*/ 566659 h 1286098"/>
              <a:gd name="connsiteX32" fmla="*/ 796968 w 968933"/>
              <a:gd name="connsiteY32" fmla="*/ 611446 h 1286098"/>
              <a:gd name="connsiteX33" fmla="*/ 811897 w 968933"/>
              <a:gd name="connsiteY33" fmla="*/ 663698 h 1286098"/>
              <a:gd name="connsiteX34" fmla="*/ 826826 w 968933"/>
              <a:gd name="connsiteY34" fmla="*/ 682359 h 1286098"/>
              <a:gd name="connsiteX35" fmla="*/ 762839 w 968933"/>
              <a:gd name="connsiteY35" fmla="*/ 687249 h 1286098"/>
              <a:gd name="connsiteX36" fmla="*/ 733520 w 968933"/>
              <a:gd name="connsiteY36" fmla="*/ 730878 h 1286098"/>
              <a:gd name="connsiteX37" fmla="*/ 728611 w 968933"/>
              <a:gd name="connsiteY37" fmla="*/ 831499 h 1286098"/>
              <a:gd name="connsiteX38" fmla="*/ 696198 w 968933"/>
              <a:gd name="connsiteY38" fmla="*/ 932419 h 1286098"/>
              <a:gd name="connsiteX39" fmla="*/ 733500 w 968933"/>
              <a:gd name="connsiteY39" fmla="*/ 936631 h 1286098"/>
              <a:gd name="connsiteX40" fmla="*/ 763378 w 968933"/>
              <a:gd name="connsiteY40" fmla="*/ 962277 h 1286098"/>
              <a:gd name="connsiteX41" fmla="*/ 801958 w 968933"/>
              <a:gd name="connsiteY41" fmla="*/ 958635 h 1286098"/>
              <a:gd name="connsiteX42" fmla="*/ 809293 w 968933"/>
              <a:gd name="connsiteY42" fmla="*/ 980639 h 1286098"/>
              <a:gd name="connsiteX43" fmla="*/ 843522 w 968933"/>
              <a:gd name="connsiteY43" fmla="*/ 1007533 h 1286098"/>
              <a:gd name="connsiteX44" fmla="*/ 901471 w 968933"/>
              <a:gd name="connsiteY44" fmla="*/ 1025726 h 1286098"/>
              <a:gd name="connsiteX45" fmla="*/ 968652 w 968933"/>
              <a:gd name="connsiteY45" fmla="*/ 1040655 h 1286098"/>
              <a:gd name="connsiteX46" fmla="*/ 924204 w 968933"/>
              <a:gd name="connsiteY46" fmla="*/ 1061322 h 1286098"/>
              <a:gd name="connsiteX47" fmla="*/ 892420 w 968933"/>
              <a:gd name="connsiteY47" fmla="*/ 1093106 h 1286098"/>
              <a:gd name="connsiteX48" fmla="*/ 831297 w 968933"/>
              <a:gd name="connsiteY48" fmla="*/ 1097995 h 1286098"/>
              <a:gd name="connsiteX49" fmla="*/ 785772 w 968933"/>
              <a:gd name="connsiteY49" fmla="*/ 1115299 h 1286098"/>
              <a:gd name="connsiteX50" fmla="*/ 778307 w 968933"/>
              <a:gd name="connsiteY50" fmla="*/ 1115299 h 1286098"/>
              <a:gd name="connsiteX51" fmla="*/ 777509 w 968933"/>
              <a:gd name="connsiteY51" fmla="*/ 1183568 h 1286098"/>
              <a:gd name="connsiteX52" fmla="*/ 785772 w 968933"/>
              <a:gd name="connsiteY52" fmla="*/ 1208606 h 1286098"/>
              <a:gd name="connsiteX53" fmla="*/ 750615 w 968933"/>
              <a:gd name="connsiteY53" fmla="*/ 1227576 h 1286098"/>
              <a:gd name="connsiteX54" fmla="*/ 681529 w 968933"/>
              <a:gd name="connsiteY54" fmla="*/ 1214912 h 1286098"/>
              <a:gd name="connsiteX55" fmla="*/ 661191 w 968933"/>
              <a:gd name="connsiteY55" fmla="*/ 1268062 h 1286098"/>
              <a:gd name="connsiteX56" fmla="*/ 637509 w 968933"/>
              <a:gd name="connsiteY56" fmla="*/ 1285825 h 1286098"/>
              <a:gd name="connsiteX57" fmla="*/ 628369 w 968933"/>
              <a:gd name="connsiteY57" fmla="*/ 1256915 h 1286098"/>
              <a:gd name="connsiteX58" fmla="*/ 575349 w 968933"/>
              <a:gd name="connsiteY58" fmla="*/ 1197668 h 1286098"/>
              <a:gd name="connsiteX59" fmla="*/ 487322 w 968933"/>
              <a:gd name="connsiteY59" fmla="*/ 1149150 h 1286098"/>
              <a:gd name="connsiteX60" fmla="*/ 449092 w 968933"/>
              <a:gd name="connsiteY60" fmla="*/ 1153650 h 1286098"/>
              <a:gd name="connsiteX61" fmla="*/ 425442 w 968933"/>
              <a:gd name="connsiteY61" fmla="*/ 1122445 h 1286098"/>
              <a:gd name="connsiteX62" fmla="*/ 391212 w 968933"/>
              <a:gd name="connsiteY62" fmla="*/ 1083326 h 1286098"/>
              <a:gd name="connsiteX63" fmla="*/ 374327 w 968933"/>
              <a:gd name="connsiteY63" fmla="*/ 1072698 h 1286098"/>
              <a:gd name="connsiteX64" fmla="*/ 332534 w 968933"/>
              <a:gd name="connsiteY64" fmla="*/ 1031983 h 1286098"/>
              <a:gd name="connsiteX65" fmla="*/ 264076 w 968933"/>
              <a:gd name="connsiteY65" fmla="*/ 941521 h 1286098"/>
              <a:gd name="connsiteX66" fmla="*/ 220397 w 968933"/>
              <a:gd name="connsiteY66" fmla="*/ 881586 h 1286098"/>
              <a:gd name="connsiteX67" fmla="*/ 185838 w 968933"/>
              <a:gd name="connsiteY67" fmla="*/ 843724 h 1286098"/>
              <a:gd name="connsiteX68" fmla="*/ 168724 w 968933"/>
              <a:gd name="connsiteY68" fmla="*/ 765486 h 1286098"/>
              <a:gd name="connsiteX69" fmla="*/ 184880 w 968933"/>
              <a:gd name="connsiteY69" fmla="*/ 704752 h 1286098"/>
              <a:gd name="connsiteX70" fmla="*/ 142668 w 968933"/>
              <a:gd name="connsiteY70" fmla="*/ 671033 h 1286098"/>
              <a:gd name="connsiteX71" fmla="*/ 95376 w 968933"/>
              <a:gd name="connsiteY71" fmla="*/ 643240 h 1286098"/>
              <a:gd name="connsiteX72" fmla="*/ 132050 w 968933"/>
              <a:gd name="connsiteY72" fmla="*/ 569893 h 1286098"/>
              <a:gd name="connsiteX73" fmla="*/ 100266 w 968933"/>
              <a:gd name="connsiteY73" fmla="*/ 555223 h 1286098"/>
              <a:gd name="connsiteX74" fmla="*/ 110046 w 968933"/>
              <a:gd name="connsiteY74" fmla="*/ 528329 h 1286098"/>
              <a:gd name="connsiteX75" fmla="*/ 168724 w 968933"/>
              <a:gd name="connsiteY75" fmla="*/ 501435 h 1286098"/>
              <a:gd name="connsiteX76" fmla="*/ 184880 w 968933"/>
              <a:gd name="connsiteY76" fmla="*/ 516982 h 1286098"/>
              <a:gd name="connsiteX77" fmla="*/ 202953 w 968933"/>
              <a:gd name="connsiteY77" fmla="*/ 476986 h 1286098"/>
              <a:gd name="connsiteX78" fmla="*/ 216026 w 968933"/>
              <a:gd name="connsiteY78" fmla="*/ 453405 h 1286098"/>
              <a:gd name="connsiteX79" fmla="*/ 215177 w 968933"/>
              <a:gd name="connsiteY79" fmla="*/ 413418 h 1286098"/>
              <a:gd name="connsiteX80" fmla="*/ 225935 w 968933"/>
              <a:gd name="connsiteY80" fmla="*/ 361386 h 1286098"/>
              <a:gd name="connsiteX81" fmla="*/ 205398 w 968933"/>
              <a:gd name="connsiteY81" fmla="*/ 349850 h 1286098"/>
              <a:gd name="connsiteX82" fmla="*/ 171169 w 968933"/>
              <a:gd name="connsiteY82" fmla="*/ 335180 h 1286098"/>
              <a:gd name="connsiteX83" fmla="*/ 93121 w 968933"/>
              <a:gd name="connsiteY83" fmla="*/ 342335 h 1286098"/>
              <a:gd name="connsiteX84" fmla="*/ 17139 w 968933"/>
              <a:gd name="connsiteY84" fmla="*/ 303396 h 1286098"/>
              <a:gd name="connsiteX85" fmla="*/ 29363 w 968933"/>
              <a:gd name="connsiteY85" fmla="*/ 276501 h 1286098"/>
              <a:gd name="connsiteX86" fmla="*/ 7359 w 968933"/>
              <a:gd name="connsiteY86" fmla="*/ 252052 h 1286098"/>
              <a:gd name="connsiteX87" fmla="*/ 7358 w 968933"/>
              <a:gd name="connsiteY87" fmla="*/ 212933 h 1286098"/>
              <a:gd name="connsiteX88" fmla="*/ 23 w 968933"/>
              <a:gd name="connsiteY88" fmla="*/ 168925 h 1286098"/>
              <a:gd name="connsiteX89" fmla="*/ 9803 w 968933"/>
              <a:gd name="connsiteY89" fmla="*/ 129806 h 1286098"/>
              <a:gd name="connsiteX90" fmla="*/ 34252 w 968933"/>
              <a:gd name="connsiteY90" fmla="*/ 98022 h 1286098"/>
              <a:gd name="connsiteX91" fmla="*/ 38036 w 968933"/>
              <a:gd name="connsiteY91" fmla="*/ 45173 h 1286098"/>
              <a:gd name="connsiteX92" fmla="*/ 113199 w 968933"/>
              <a:gd name="connsiteY92" fmla="*/ 515 h 1286098"/>
              <a:gd name="connsiteX93" fmla="*/ 132050 w 968933"/>
              <a:gd name="connsiteY93" fmla="*/ 24676 h 1286098"/>
              <a:gd name="connsiteX94" fmla="*/ 171168 w 968933"/>
              <a:gd name="connsiteY94" fmla="*/ 56459 h 1286098"/>
              <a:gd name="connsiteX95" fmla="*/ 199809 w 968933"/>
              <a:gd name="connsiteY95" fmla="*/ 100129 h 1286098"/>
              <a:gd name="connsiteX0" fmla="*/ 199809 w 968933"/>
              <a:gd name="connsiteY0" fmla="*/ 100129 h 1286098"/>
              <a:gd name="connsiteX1" fmla="*/ 337902 w 968933"/>
              <a:gd name="connsiteY1" fmla="*/ 144916 h 1286098"/>
              <a:gd name="connsiteX2" fmla="*/ 375225 w 968933"/>
              <a:gd name="connsiteY2" fmla="*/ 129987 h 1286098"/>
              <a:gd name="connsiteX3" fmla="*/ 412547 w 968933"/>
              <a:gd name="connsiteY3" fmla="*/ 122522 h 1286098"/>
              <a:gd name="connsiteX4" fmla="*/ 435220 w 968933"/>
              <a:gd name="connsiteY4" fmla="*/ 107803 h 1286098"/>
              <a:gd name="connsiteX5" fmla="*/ 431208 w 968933"/>
              <a:gd name="connsiteY5" fmla="*/ 81468 h 1286098"/>
              <a:gd name="connsiteX6" fmla="*/ 452335 w 968933"/>
              <a:gd name="connsiteY6" fmla="*/ 61349 h 1286098"/>
              <a:gd name="connsiteX7" fmla="*/ 461066 w 968933"/>
              <a:gd name="connsiteY7" fmla="*/ 29216 h 1286098"/>
              <a:gd name="connsiteX8" fmla="*/ 498788 w 968933"/>
              <a:gd name="connsiteY8" fmla="*/ 66239 h 1286098"/>
              <a:gd name="connsiteX9" fmla="*/ 505853 w 968933"/>
              <a:gd name="connsiteY9" fmla="*/ 115058 h 1286098"/>
              <a:gd name="connsiteX10" fmla="*/ 546908 w 968933"/>
              <a:gd name="connsiteY10" fmla="*/ 152380 h 1286098"/>
              <a:gd name="connsiteX11" fmla="*/ 591695 w 968933"/>
              <a:gd name="connsiteY11" fmla="*/ 141183 h 1286098"/>
              <a:gd name="connsiteX12" fmla="*/ 643946 w 968933"/>
              <a:gd name="connsiteY12" fmla="*/ 156112 h 1286098"/>
              <a:gd name="connsiteX13" fmla="*/ 666340 w 968933"/>
              <a:gd name="connsiteY13" fmla="*/ 174774 h 1286098"/>
              <a:gd name="connsiteX14" fmla="*/ 718831 w 968933"/>
              <a:gd name="connsiteY14" fmla="*/ 203155 h 1286098"/>
              <a:gd name="connsiteX15" fmla="*/ 774575 w 968933"/>
              <a:gd name="connsiteY15" fmla="*/ 193435 h 1286098"/>
              <a:gd name="connsiteX16" fmla="*/ 778307 w 968933"/>
              <a:gd name="connsiteY16" fmla="*/ 215828 h 1286098"/>
              <a:gd name="connsiteX17" fmla="*/ 775064 w 968933"/>
              <a:gd name="connsiteY17" fmla="*/ 256943 h 1286098"/>
              <a:gd name="connsiteX18" fmla="*/ 731055 w 968933"/>
              <a:gd name="connsiteY18" fmla="*/ 274057 h 1286098"/>
              <a:gd name="connsiteX19" fmla="*/ 718591 w 968933"/>
              <a:gd name="connsiteY19" fmla="*/ 290473 h 1286098"/>
              <a:gd name="connsiteX20" fmla="*/ 718591 w 968933"/>
              <a:gd name="connsiteY20" fmla="*/ 290473 h 1286098"/>
              <a:gd name="connsiteX21" fmla="*/ 733520 w 968933"/>
              <a:gd name="connsiteY21" fmla="*/ 312867 h 1286098"/>
              <a:gd name="connsiteX22" fmla="*/ 774575 w 968933"/>
              <a:gd name="connsiteY22" fmla="*/ 350189 h 1286098"/>
              <a:gd name="connsiteX23" fmla="*/ 752182 w 968933"/>
              <a:gd name="connsiteY23" fmla="*/ 368850 h 1286098"/>
              <a:gd name="connsiteX24" fmla="*/ 782039 w 968933"/>
              <a:gd name="connsiteY24" fmla="*/ 413637 h 1286098"/>
              <a:gd name="connsiteX25" fmla="*/ 808165 w 968933"/>
              <a:gd name="connsiteY25" fmla="*/ 398708 h 1286098"/>
              <a:gd name="connsiteX26" fmla="*/ 858191 w 968933"/>
              <a:gd name="connsiteY26" fmla="*/ 447647 h 1286098"/>
              <a:gd name="connsiteX27" fmla="*/ 871613 w 968933"/>
              <a:gd name="connsiteY27" fmla="*/ 514408 h 1286098"/>
              <a:gd name="connsiteX28" fmla="*/ 848412 w 968933"/>
              <a:gd name="connsiteY28" fmla="*/ 547888 h 1286098"/>
              <a:gd name="connsiteX29" fmla="*/ 789504 w 968933"/>
              <a:gd name="connsiteY29" fmla="*/ 547998 h 1286098"/>
              <a:gd name="connsiteX30" fmla="*/ 767111 w 968933"/>
              <a:gd name="connsiteY30" fmla="*/ 566659 h 1286098"/>
              <a:gd name="connsiteX31" fmla="*/ 796968 w 968933"/>
              <a:gd name="connsiteY31" fmla="*/ 611446 h 1286098"/>
              <a:gd name="connsiteX32" fmla="*/ 811897 w 968933"/>
              <a:gd name="connsiteY32" fmla="*/ 663698 h 1286098"/>
              <a:gd name="connsiteX33" fmla="*/ 826826 w 968933"/>
              <a:gd name="connsiteY33" fmla="*/ 682359 h 1286098"/>
              <a:gd name="connsiteX34" fmla="*/ 762839 w 968933"/>
              <a:gd name="connsiteY34" fmla="*/ 687249 h 1286098"/>
              <a:gd name="connsiteX35" fmla="*/ 733520 w 968933"/>
              <a:gd name="connsiteY35" fmla="*/ 730878 h 1286098"/>
              <a:gd name="connsiteX36" fmla="*/ 728611 w 968933"/>
              <a:gd name="connsiteY36" fmla="*/ 831499 h 1286098"/>
              <a:gd name="connsiteX37" fmla="*/ 696198 w 968933"/>
              <a:gd name="connsiteY37" fmla="*/ 932419 h 1286098"/>
              <a:gd name="connsiteX38" fmla="*/ 733500 w 968933"/>
              <a:gd name="connsiteY38" fmla="*/ 936631 h 1286098"/>
              <a:gd name="connsiteX39" fmla="*/ 763378 w 968933"/>
              <a:gd name="connsiteY39" fmla="*/ 962277 h 1286098"/>
              <a:gd name="connsiteX40" fmla="*/ 801958 w 968933"/>
              <a:gd name="connsiteY40" fmla="*/ 958635 h 1286098"/>
              <a:gd name="connsiteX41" fmla="*/ 809293 w 968933"/>
              <a:gd name="connsiteY41" fmla="*/ 980639 h 1286098"/>
              <a:gd name="connsiteX42" fmla="*/ 843522 w 968933"/>
              <a:gd name="connsiteY42" fmla="*/ 1007533 h 1286098"/>
              <a:gd name="connsiteX43" fmla="*/ 901471 w 968933"/>
              <a:gd name="connsiteY43" fmla="*/ 1025726 h 1286098"/>
              <a:gd name="connsiteX44" fmla="*/ 968652 w 968933"/>
              <a:gd name="connsiteY44" fmla="*/ 1040655 h 1286098"/>
              <a:gd name="connsiteX45" fmla="*/ 924204 w 968933"/>
              <a:gd name="connsiteY45" fmla="*/ 1061322 h 1286098"/>
              <a:gd name="connsiteX46" fmla="*/ 892420 w 968933"/>
              <a:gd name="connsiteY46" fmla="*/ 1093106 h 1286098"/>
              <a:gd name="connsiteX47" fmla="*/ 831297 w 968933"/>
              <a:gd name="connsiteY47" fmla="*/ 1097995 h 1286098"/>
              <a:gd name="connsiteX48" fmla="*/ 785772 w 968933"/>
              <a:gd name="connsiteY48" fmla="*/ 1115299 h 1286098"/>
              <a:gd name="connsiteX49" fmla="*/ 778307 w 968933"/>
              <a:gd name="connsiteY49" fmla="*/ 1115299 h 1286098"/>
              <a:gd name="connsiteX50" fmla="*/ 777509 w 968933"/>
              <a:gd name="connsiteY50" fmla="*/ 1183568 h 1286098"/>
              <a:gd name="connsiteX51" fmla="*/ 785772 w 968933"/>
              <a:gd name="connsiteY51" fmla="*/ 1208606 h 1286098"/>
              <a:gd name="connsiteX52" fmla="*/ 750615 w 968933"/>
              <a:gd name="connsiteY52" fmla="*/ 1227576 h 1286098"/>
              <a:gd name="connsiteX53" fmla="*/ 681529 w 968933"/>
              <a:gd name="connsiteY53" fmla="*/ 1214912 h 1286098"/>
              <a:gd name="connsiteX54" fmla="*/ 661191 w 968933"/>
              <a:gd name="connsiteY54" fmla="*/ 1268062 h 1286098"/>
              <a:gd name="connsiteX55" fmla="*/ 637509 w 968933"/>
              <a:gd name="connsiteY55" fmla="*/ 1285825 h 1286098"/>
              <a:gd name="connsiteX56" fmla="*/ 628369 w 968933"/>
              <a:gd name="connsiteY56" fmla="*/ 1256915 h 1286098"/>
              <a:gd name="connsiteX57" fmla="*/ 575349 w 968933"/>
              <a:gd name="connsiteY57" fmla="*/ 1197668 h 1286098"/>
              <a:gd name="connsiteX58" fmla="*/ 487322 w 968933"/>
              <a:gd name="connsiteY58" fmla="*/ 1149150 h 1286098"/>
              <a:gd name="connsiteX59" fmla="*/ 449092 w 968933"/>
              <a:gd name="connsiteY59" fmla="*/ 1153650 h 1286098"/>
              <a:gd name="connsiteX60" fmla="*/ 425442 w 968933"/>
              <a:gd name="connsiteY60" fmla="*/ 1122445 h 1286098"/>
              <a:gd name="connsiteX61" fmla="*/ 391212 w 968933"/>
              <a:gd name="connsiteY61" fmla="*/ 1083326 h 1286098"/>
              <a:gd name="connsiteX62" fmla="*/ 374327 w 968933"/>
              <a:gd name="connsiteY62" fmla="*/ 1072698 h 1286098"/>
              <a:gd name="connsiteX63" fmla="*/ 332534 w 968933"/>
              <a:gd name="connsiteY63" fmla="*/ 1031983 h 1286098"/>
              <a:gd name="connsiteX64" fmla="*/ 264076 w 968933"/>
              <a:gd name="connsiteY64" fmla="*/ 941521 h 1286098"/>
              <a:gd name="connsiteX65" fmla="*/ 220397 w 968933"/>
              <a:gd name="connsiteY65" fmla="*/ 881586 h 1286098"/>
              <a:gd name="connsiteX66" fmla="*/ 185838 w 968933"/>
              <a:gd name="connsiteY66" fmla="*/ 843724 h 1286098"/>
              <a:gd name="connsiteX67" fmla="*/ 168724 w 968933"/>
              <a:gd name="connsiteY67" fmla="*/ 765486 h 1286098"/>
              <a:gd name="connsiteX68" fmla="*/ 184880 w 968933"/>
              <a:gd name="connsiteY68" fmla="*/ 704752 h 1286098"/>
              <a:gd name="connsiteX69" fmla="*/ 142668 w 968933"/>
              <a:gd name="connsiteY69" fmla="*/ 671033 h 1286098"/>
              <a:gd name="connsiteX70" fmla="*/ 95376 w 968933"/>
              <a:gd name="connsiteY70" fmla="*/ 643240 h 1286098"/>
              <a:gd name="connsiteX71" fmla="*/ 132050 w 968933"/>
              <a:gd name="connsiteY71" fmla="*/ 569893 h 1286098"/>
              <a:gd name="connsiteX72" fmla="*/ 100266 w 968933"/>
              <a:gd name="connsiteY72" fmla="*/ 555223 h 1286098"/>
              <a:gd name="connsiteX73" fmla="*/ 110046 w 968933"/>
              <a:gd name="connsiteY73" fmla="*/ 528329 h 1286098"/>
              <a:gd name="connsiteX74" fmla="*/ 168724 w 968933"/>
              <a:gd name="connsiteY74" fmla="*/ 501435 h 1286098"/>
              <a:gd name="connsiteX75" fmla="*/ 184880 w 968933"/>
              <a:gd name="connsiteY75" fmla="*/ 516982 h 1286098"/>
              <a:gd name="connsiteX76" fmla="*/ 202953 w 968933"/>
              <a:gd name="connsiteY76" fmla="*/ 476986 h 1286098"/>
              <a:gd name="connsiteX77" fmla="*/ 216026 w 968933"/>
              <a:gd name="connsiteY77" fmla="*/ 453405 h 1286098"/>
              <a:gd name="connsiteX78" fmla="*/ 215177 w 968933"/>
              <a:gd name="connsiteY78" fmla="*/ 413418 h 1286098"/>
              <a:gd name="connsiteX79" fmla="*/ 225935 w 968933"/>
              <a:gd name="connsiteY79" fmla="*/ 361386 h 1286098"/>
              <a:gd name="connsiteX80" fmla="*/ 205398 w 968933"/>
              <a:gd name="connsiteY80" fmla="*/ 349850 h 1286098"/>
              <a:gd name="connsiteX81" fmla="*/ 171169 w 968933"/>
              <a:gd name="connsiteY81" fmla="*/ 335180 h 1286098"/>
              <a:gd name="connsiteX82" fmla="*/ 93121 w 968933"/>
              <a:gd name="connsiteY82" fmla="*/ 342335 h 1286098"/>
              <a:gd name="connsiteX83" fmla="*/ 17139 w 968933"/>
              <a:gd name="connsiteY83" fmla="*/ 303396 h 1286098"/>
              <a:gd name="connsiteX84" fmla="*/ 29363 w 968933"/>
              <a:gd name="connsiteY84" fmla="*/ 276501 h 1286098"/>
              <a:gd name="connsiteX85" fmla="*/ 7359 w 968933"/>
              <a:gd name="connsiteY85" fmla="*/ 252052 h 1286098"/>
              <a:gd name="connsiteX86" fmla="*/ 7358 w 968933"/>
              <a:gd name="connsiteY86" fmla="*/ 212933 h 1286098"/>
              <a:gd name="connsiteX87" fmla="*/ 23 w 968933"/>
              <a:gd name="connsiteY87" fmla="*/ 168925 h 1286098"/>
              <a:gd name="connsiteX88" fmla="*/ 9803 w 968933"/>
              <a:gd name="connsiteY88" fmla="*/ 129806 h 1286098"/>
              <a:gd name="connsiteX89" fmla="*/ 34252 w 968933"/>
              <a:gd name="connsiteY89" fmla="*/ 98022 h 1286098"/>
              <a:gd name="connsiteX90" fmla="*/ 38036 w 968933"/>
              <a:gd name="connsiteY90" fmla="*/ 45173 h 1286098"/>
              <a:gd name="connsiteX91" fmla="*/ 113199 w 968933"/>
              <a:gd name="connsiteY91" fmla="*/ 515 h 1286098"/>
              <a:gd name="connsiteX92" fmla="*/ 132050 w 968933"/>
              <a:gd name="connsiteY92" fmla="*/ 24676 h 1286098"/>
              <a:gd name="connsiteX93" fmla="*/ 171168 w 968933"/>
              <a:gd name="connsiteY93" fmla="*/ 56459 h 1286098"/>
              <a:gd name="connsiteX94" fmla="*/ 199809 w 968933"/>
              <a:gd name="connsiteY94" fmla="*/ 100129 h 1286098"/>
              <a:gd name="connsiteX0" fmla="*/ 199809 w 968933"/>
              <a:gd name="connsiteY0" fmla="*/ 100129 h 1286098"/>
              <a:gd name="connsiteX1" fmla="*/ 337902 w 968933"/>
              <a:gd name="connsiteY1" fmla="*/ 144916 h 1286098"/>
              <a:gd name="connsiteX2" fmla="*/ 375225 w 968933"/>
              <a:gd name="connsiteY2" fmla="*/ 129987 h 1286098"/>
              <a:gd name="connsiteX3" fmla="*/ 412547 w 968933"/>
              <a:gd name="connsiteY3" fmla="*/ 122522 h 1286098"/>
              <a:gd name="connsiteX4" fmla="*/ 435220 w 968933"/>
              <a:gd name="connsiteY4" fmla="*/ 107803 h 1286098"/>
              <a:gd name="connsiteX5" fmla="*/ 431208 w 968933"/>
              <a:gd name="connsiteY5" fmla="*/ 81468 h 1286098"/>
              <a:gd name="connsiteX6" fmla="*/ 452335 w 968933"/>
              <a:gd name="connsiteY6" fmla="*/ 61349 h 1286098"/>
              <a:gd name="connsiteX7" fmla="*/ 461066 w 968933"/>
              <a:gd name="connsiteY7" fmla="*/ 29216 h 1286098"/>
              <a:gd name="connsiteX8" fmla="*/ 498788 w 968933"/>
              <a:gd name="connsiteY8" fmla="*/ 66239 h 1286098"/>
              <a:gd name="connsiteX9" fmla="*/ 505853 w 968933"/>
              <a:gd name="connsiteY9" fmla="*/ 115058 h 1286098"/>
              <a:gd name="connsiteX10" fmla="*/ 546908 w 968933"/>
              <a:gd name="connsiteY10" fmla="*/ 152380 h 1286098"/>
              <a:gd name="connsiteX11" fmla="*/ 591695 w 968933"/>
              <a:gd name="connsiteY11" fmla="*/ 141183 h 1286098"/>
              <a:gd name="connsiteX12" fmla="*/ 643946 w 968933"/>
              <a:gd name="connsiteY12" fmla="*/ 156112 h 1286098"/>
              <a:gd name="connsiteX13" fmla="*/ 666340 w 968933"/>
              <a:gd name="connsiteY13" fmla="*/ 174774 h 1286098"/>
              <a:gd name="connsiteX14" fmla="*/ 718831 w 968933"/>
              <a:gd name="connsiteY14" fmla="*/ 203155 h 1286098"/>
              <a:gd name="connsiteX15" fmla="*/ 774575 w 968933"/>
              <a:gd name="connsiteY15" fmla="*/ 193435 h 1286098"/>
              <a:gd name="connsiteX16" fmla="*/ 778307 w 968933"/>
              <a:gd name="connsiteY16" fmla="*/ 215828 h 1286098"/>
              <a:gd name="connsiteX17" fmla="*/ 775064 w 968933"/>
              <a:gd name="connsiteY17" fmla="*/ 256943 h 1286098"/>
              <a:gd name="connsiteX18" fmla="*/ 731055 w 968933"/>
              <a:gd name="connsiteY18" fmla="*/ 274057 h 1286098"/>
              <a:gd name="connsiteX19" fmla="*/ 718591 w 968933"/>
              <a:gd name="connsiteY19" fmla="*/ 290473 h 1286098"/>
              <a:gd name="connsiteX20" fmla="*/ 718591 w 968933"/>
              <a:gd name="connsiteY20" fmla="*/ 290473 h 1286098"/>
              <a:gd name="connsiteX21" fmla="*/ 733520 w 968933"/>
              <a:gd name="connsiteY21" fmla="*/ 312867 h 1286098"/>
              <a:gd name="connsiteX22" fmla="*/ 774575 w 968933"/>
              <a:gd name="connsiteY22" fmla="*/ 350189 h 1286098"/>
              <a:gd name="connsiteX23" fmla="*/ 782039 w 968933"/>
              <a:gd name="connsiteY23" fmla="*/ 413637 h 1286098"/>
              <a:gd name="connsiteX24" fmla="*/ 808165 w 968933"/>
              <a:gd name="connsiteY24" fmla="*/ 398708 h 1286098"/>
              <a:gd name="connsiteX25" fmla="*/ 858191 w 968933"/>
              <a:gd name="connsiteY25" fmla="*/ 447647 h 1286098"/>
              <a:gd name="connsiteX26" fmla="*/ 871613 w 968933"/>
              <a:gd name="connsiteY26" fmla="*/ 514408 h 1286098"/>
              <a:gd name="connsiteX27" fmla="*/ 848412 w 968933"/>
              <a:gd name="connsiteY27" fmla="*/ 547888 h 1286098"/>
              <a:gd name="connsiteX28" fmla="*/ 789504 w 968933"/>
              <a:gd name="connsiteY28" fmla="*/ 547998 h 1286098"/>
              <a:gd name="connsiteX29" fmla="*/ 767111 w 968933"/>
              <a:gd name="connsiteY29" fmla="*/ 566659 h 1286098"/>
              <a:gd name="connsiteX30" fmla="*/ 796968 w 968933"/>
              <a:gd name="connsiteY30" fmla="*/ 611446 h 1286098"/>
              <a:gd name="connsiteX31" fmla="*/ 811897 w 968933"/>
              <a:gd name="connsiteY31" fmla="*/ 663698 h 1286098"/>
              <a:gd name="connsiteX32" fmla="*/ 826826 w 968933"/>
              <a:gd name="connsiteY32" fmla="*/ 682359 h 1286098"/>
              <a:gd name="connsiteX33" fmla="*/ 762839 w 968933"/>
              <a:gd name="connsiteY33" fmla="*/ 687249 h 1286098"/>
              <a:gd name="connsiteX34" fmla="*/ 733520 w 968933"/>
              <a:gd name="connsiteY34" fmla="*/ 730878 h 1286098"/>
              <a:gd name="connsiteX35" fmla="*/ 728611 w 968933"/>
              <a:gd name="connsiteY35" fmla="*/ 831499 h 1286098"/>
              <a:gd name="connsiteX36" fmla="*/ 696198 w 968933"/>
              <a:gd name="connsiteY36" fmla="*/ 932419 h 1286098"/>
              <a:gd name="connsiteX37" fmla="*/ 733500 w 968933"/>
              <a:gd name="connsiteY37" fmla="*/ 936631 h 1286098"/>
              <a:gd name="connsiteX38" fmla="*/ 763378 w 968933"/>
              <a:gd name="connsiteY38" fmla="*/ 962277 h 1286098"/>
              <a:gd name="connsiteX39" fmla="*/ 801958 w 968933"/>
              <a:gd name="connsiteY39" fmla="*/ 958635 h 1286098"/>
              <a:gd name="connsiteX40" fmla="*/ 809293 w 968933"/>
              <a:gd name="connsiteY40" fmla="*/ 980639 h 1286098"/>
              <a:gd name="connsiteX41" fmla="*/ 843522 w 968933"/>
              <a:gd name="connsiteY41" fmla="*/ 1007533 h 1286098"/>
              <a:gd name="connsiteX42" fmla="*/ 901471 w 968933"/>
              <a:gd name="connsiteY42" fmla="*/ 1025726 h 1286098"/>
              <a:gd name="connsiteX43" fmla="*/ 968652 w 968933"/>
              <a:gd name="connsiteY43" fmla="*/ 1040655 h 1286098"/>
              <a:gd name="connsiteX44" fmla="*/ 924204 w 968933"/>
              <a:gd name="connsiteY44" fmla="*/ 1061322 h 1286098"/>
              <a:gd name="connsiteX45" fmla="*/ 892420 w 968933"/>
              <a:gd name="connsiteY45" fmla="*/ 1093106 h 1286098"/>
              <a:gd name="connsiteX46" fmla="*/ 831297 w 968933"/>
              <a:gd name="connsiteY46" fmla="*/ 1097995 h 1286098"/>
              <a:gd name="connsiteX47" fmla="*/ 785772 w 968933"/>
              <a:gd name="connsiteY47" fmla="*/ 1115299 h 1286098"/>
              <a:gd name="connsiteX48" fmla="*/ 778307 w 968933"/>
              <a:gd name="connsiteY48" fmla="*/ 1115299 h 1286098"/>
              <a:gd name="connsiteX49" fmla="*/ 777509 w 968933"/>
              <a:gd name="connsiteY49" fmla="*/ 1183568 h 1286098"/>
              <a:gd name="connsiteX50" fmla="*/ 785772 w 968933"/>
              <a:gd name="connsiteY50" fmla="*/ 1208606 h 1286098"/>
              <a:gd name="connsiteX51" fmla="*/ 750615 w 968933"/>
              <a:gd name="connsiteY51" fmla="*/ 1227576 h 1286098"/>
              <a:gd name="connsiteX52" fmla="*/ 681529 w 968933"/>
              <a:gd name="connsiteY52" fmla="*/ 1214912 h 1286098"/>
              <a:gd name="connsiteX53" fmla="*/ 661191 w 968933"/>
              <a:gd name="connsiteY53" fmla="*/ 1268062 h 1286098"/>
              <a:gd name="connsiteX54" fmla="*/ 637509 w 968933"/>
              <a:gd name="connsiteY54" fmla="*/ 1285825 h 1286098"/>
              <a:gd name="connsiteX55" fmla="*/ 628369 w 968933"/>
              <a:gd name="connsiteY55" fmla="*/ 1256915 h 1286098"/>
              <a:gd name="connsiteX56" fmla="*/ 575349 w 968933"/>
              <a:gd name="connsiteY56" fmla="*/ 1197668 h 1286098"/>
              <a:gd name="connsiteX57" fmla="*/ 487322 w 968933"/>
              <a:gd name="connsiteY57" fmla="*/ 1149150 h 1286098"/>
              <a:gd name="connsiteX58" fmla="*/ 449092 w 968933"/>
              <a:gd name="connsiteY58" fmla="*/ 1153650 h 1286098"/>
              <a:gd name="connsiteX59" fmla="*/ 425442 w 968933"/>
              <a:gd name="connsiteY59" fmla="*/ 1122445 h 1286098"/>
              <a:gd name="connsiteX60" fmla="*/ 391212 w 968933"/>
              <a:gd name="connsiteY60" fmla="*/ 1083326 h 1286098"/>
              <a:gd name="connsiteX61" fmla="*/ 374327 w 968933"/>
              <a:gd name="connsiteY61" fmla="*/ 1072698 h 1286098"/>
              <a:gd name="connsiteX62" fmla="*/ 332534 w 968933"/>
              <a:gd name="connsiteY62" fmla="*/ 1031983 h 1286098"/>
              <a:gd name="connsiteX63" fmla="*/ 264076 w 968933"/>
              <a:gd name="connsiteY63" fmla="*/ 941521 h 1286098"/>
              <a:gd name="connsiteX64" fmla="*/ 220397 w 968933"/>
              <a:gd name="connsiteY64" fmla="*/ 881586 h 1286098"/>
              <a:gd name="connsiteX65" fmla="*/ 185838 w 968933"/>
              <a:gd name="connsiteY65" fmla="*/ 843724 h 1286098"/>
              <a:gd name="connsiteX66" fmla="*/ 168724 w 968933"/>
              <a:gd name="connsiteY66" fmla="*/ 765486 h 1286098"/>
              <a:gd name="connsiteX67" fmla="*/ 184880 w 968933"/>
              <a:gd name="connsiteY67" fmla="*/ 704752 h 1286098"/>
              <a:gd name="connsiteX68" fmla="*/ 142668 w 968933"/>
              <a:gd name="connsiteY68" fmla="*/ 671033 h 1286098"/>
              <a:gd name="connsiteX69" fmla="*/ 95376 w 968933"/>
              <a:gd name="connsiteY69" fmla="*/ 643240 h 1286098"/>
              <a:gd name="connsiteX70" fmla="*/ 132050 w 968933"/>
              <a:gd name="connsiteY70" fmla="*/ 569893 h 1286098"/>
              <a:gd name="connsiteX71" fmla="*/ 100266 w 968933"/>
              <a:gd name="connsiteY71" fmla="*/ 555223 h 1286098"/>
              <a:gd name="connsiteX72" fmla="*/ 110046 w 968933"/>
              <a:gd name="connsiteY72" fmla="*/ 528329 h 1286098"/>
              <a:gd name="connsiteX73" fmla="*/ 168724 w 968933"/>
              <a:gd name="connsiteY73" fmla="*/ 501435 h 1286098"/>
              <a:gd name="connsiteX74" fmla="*/ 184880 w 968933"/>
              <a:gd name="connsiteY74" fmla="*/ 516982 h 1286098"/>
              <a:gd name="connsiteX75" fmla="*/ 202953 w 968933"/>
              <a:gd name="connsiteY75" fmla="*/ 476986 h 1286098"/>
              <a:gd name="connsiteX76" fmla="*/ 216026 w 968933"/>
              <a:gd name="connsiteY76" fmla="*/ 453405 h 1286098"/>
              <a:gd name="connsiteX77" fmla="*/ 215177 w 968933"/>
              <a:gd name="connsiteY77" fmla="*/ 413418 h 1286098"/>
              <a:gd name="connsiteX78" fmla="*/ 225935 w 968933"/>
              <a:gd name="connsiteY78" fmla="*/ 361386 h 1286098"/>
              <a:gd name="connsiteX79" fmla="*/ 205398 w 968933"/>
              <a:gd name="connsiteY79" fmla="*/ 349850 h 1286098"/>
              <a:gd name="connsiteX80" fmla="*/ 171169 w 968933"/>
              <a:gd name="connsiteY80" fmla="*/ 335180 h 1286098"/>
              <a:gd name="connsiteX81" fmla="*/ 93121 w 968933"/>
              <a:gd name="connsiteY81" fmla="*/ 342335 h 1286098"/>
              <a:gd name="connsiteX82" fmla="*/ 17139 w 968933"/>
              <a:gd name="connsiteY82" fmla="*/ 303396 h 1286098"/>
              <a:gd name="connsiteX83" fmla="*/ 29363 w 968933"/>
              <a:gd name="connsiteY83" fmla="*/ 276501 h 1286098"/>
              <a:gd name="connsiteX84" fmla="*/ 7359 w 968933"/>
              <a:gd name="connsiteY84" fmla="*/ 252052 h 1286098"/>
              <a:gd name="connsiteX85" fmla="*/ 7358 w 968933"/>
              <a:gd name="connsiteY85" fmla="*/ 212933 h 1286098"/>
              <a:gd name="connsiteX86" fmla="*/ 23 w 968933"/>
              <a:gd name="connsiteY86" fmla="*/ 168925 h 1286098"/>
              <a:gd name="connsiteX87" fmla="*/ 9803 w 968933"/>
              <a:gd name="connsiteY87" fmla="*/ 129806 h 1286098"/>
              <a:gd name="connsiteX88" fmla="*/ 34252 w 968933"/>
              <a:gd name="connsiteY88" fmla="*/ 98022 h 1286098"/>
              <a:gd name="connsiteX89" fmla="*/ 38036 w 968933"/>
              <a:gd name="connsiteY89" fmla="*/ 45173 h 1286098"/>
              <a:gd name="connsiteX90" fmla="*/ 113199 w 968933"/>
              <a:gd name="connsiteY90" fmla="*/ 515 h 1286098"/>
              <a:gd name="connsiteX91" fmla="*/ 132050 w 968933"/>
              <a:gd name="connsiteY91" fmla="*/ 24676 h 1286098"/>
              <a:gd name="connsiteX92" fmla="*/ 171168 w 968933"/>
              <a:gd name="connsiteY92" fmla="*/ 56459 h 1286098"/>
              <a:gd name="connsiteX93" fmla="*/ 199809 w 968933"/>
              <a:gd name="connsiteY93" fmla="*/ 100129 h 1286098"/>
              <a:gd name="connsiteX0" fmla="*/ 199809 w 968933"/>
              <a:gd name="connsiteY0" fmla="*/ 100129 h 1270966"/>
              <a:gd name="connsiteX1" fmla="*/ 337902 w 968933"/>
              <a:gd name="connsiteY1" fmla="*/ 144916 h 1270966"/>
              <a:gd name="connsiteX2" fmla="*/ 375225 w 968933"/>
              <a:gd name="connsiteY2" fmla="*/ 129987 h 1270966"/>
              <a:gd name="connsiteX3" fmla="*/ 412547 w 968933"/>
              <a:gd name="connsiteY3" fmla="*/ 122522 h 1270966"/>
              <a:gd name="connsiteX4" fmla="*/ 435220 w 968933"/>
              <a:gd name="connsiteY4" fmla="*/ 107803 h 1270966"/>
              <a:gd name="connsiteX5" fmla="*/ 431208 w 968933"/>
              <a:gd name="connsiteY5" fmla="*/ 81468 h 1270966"/>
              <a:gd name="connsiteX6" fmla="*/ 452335 w 968933"/>
              <a:gd name="connsiteY6" fmla="*/ 61349 h 1270966"/>
              <a:gd name="connsiteX7" fmla="*/ 461066 w 968933"/>
              <a:gd name="connsiteY7" fmla="*/ 29216 h 1270966"/>
              <a:gd name="connsiteX8" fmla="*/ 498788 w 968933"/>
              <a:gd name="connsiteY8" fmla="*/ 66239 h 1270966"/>
              <a:gd name="connsiteX9" fmla="*/ 505853 w 968933"/>
              <a:gd name="connsiteY9" fmla="*/ 115058 h 1270966"/>
              <a:gd name="connsiteX10" fmla="*/ 546908 w 968933"/>
              <a:gd name="connsiteY10" fmla="*/ 152380 h 1270966"/>
              <a:gd name="connsiteX11" fmla="*/ 591695 w 968933"/>
              <a:gd name="connsiteY11" fmla="*/ 141183 h 1270966"/>
              <a:gd name="connsiteX12" fmla="*/ 643946 w 968933"/>
              <a:gd name="connsiteY12" fmla="*/ 156112 h 1270966"/>
              <a:gd name="connsiteX13" fmla="*/ 666340 w 968933"/>
              <a:gd name="connsiteY13" fmla="*/ 174774 h 1270966"/>
              <a:gd name="connsiteX14" fmla="*/ 718831 w 968933"/>
              <a:gd name="connsiteY14" fmla="*/ 203155 h 1270966"/>
              <a:gd name="connsiteX15" fmla="*/ 774575 w 968933"/>
              <a:gd name="connsiteY15" fmla="*/ 193435 h 1270966"/>
              <a:gd name="connsiteX16" fmla="*/ 778307 w 968933"/>
              <a:gd name="connsiteY16" fmla="*/ 215828 h 1270966"/>
              <a:gd name="connsiteX17" fmla="*/ 775064 w 968933"/>
              <a:gd name="connsiteY17" fmla="*/ 256943 h 1270966"/>
              <a:gd name="connsiteX18" fmla="*/ 731055 w 968933"/>
              <a:gd name="connsiteY18" fmla="*/ 274057 h 1270966"/>
              <a:gd name="connsiteX19" fmla="*/ 718591 w 968933"/>
              <a:gd name="connsiteY19" fmla="*/ 290473 h 1270966"/>
              <a:gd name="connsiteX20" fmla="*/ 718591 w 968933"/>
              <a:gd name="connsiteY20" fmla="*/ 290473 h 1270966"/>
              <a:gd name="connsiteX21" fmla="*/ 733520 w 968933"/>
              <a:gd name="connsiteY21" fmla="*/ 312867 h 1270966"/>
              <a:gd name="connsiteX22" fmla="*/ 774575 w 968933"/>
              <a:gd name="connsiteY22" fmla="*/ 350189 h 1270966"/>
              <a:gd name="connsiteX23" fmla="*/ 782039 w 968933"/>
              <a:gd name="connsiteY23" fmla="*/ 413637 h 1270966"/>
              <a:gd name="connsiteX24" fmla="*/ 808165 w 968933"/>
              <a:gd name="connsiteY24" fmla="*/ 398708 h 1270966"/>
              <a:gd name="connsiteX25" fmla="*/ 858191 w 968933"/>
              <a:gd name="connsiteY25" fmla="*/ 447647 h 1270966"/>
              <a:gd name="connsiteX26" fmla="*/ 871613 w 968933"/>
              <a:gd name="connsiteY26" fmla="*/ 514408 h 1270966"/>
              <a:gd name="connsiteX27" fmla="*/ 848412 w 968933"/>
              <a:gd name="connsiteY27" fmla="*/ 547888 h 1270966"/>
              <a:gd name="connsiteX28" fmla="*/ 789504 w 968933"/>
              <a:gd name="connsiteY28" fmla="*/ 547998 h 1270966"/>
              <a:gd name="connsiteX29" fmla="*/ 767111 w 968933"/>
              <a:gd name="connsiteY29" fmla="*/ 566659 h 1270966"/>
              <a:gd name="connsiteX30" fmla="*/ 796968 w 968933"/>
              <a:gd name="connsiteY30" fmla="*/ 611446 h 1270966"/>
              <a:gd name="connsiteX31" fmla="*/ 811897 w 968933"/>
              <a:gd name="connsiteY31" fmla="*/ 663698 h 1270966"/>
              <a:gd name="connsiteX32" fmla="*/ 826826 w 968933"/>
              <a:gd name="connsiteY32" fmla="*/ 682359 h 1270966"/>
              <a:gd name="connsiteX33" fmla="*/ 762839 w 968933"/>
              <a:gd name="connsiteY33" fmla="*/ 687249 h 1270966"/>
              <a:gd name="connsiteX34" fmla="*/ 733520 w 968933"/>
              <a:gd name="connsiteY34" fmla="*/ 730878 h 1270966"/>
              <a:gd name="connsiteX35" fmla="*/ 728611 w 968933"/>
              <a:gd name="connsiteY35" fmla="*/ 831499 h 1270966"/>
              <a:gd name="connsiteX36" fmla="*/ 696198 w 968933"/>
              <a:gd name="connsiteY36" fmla="*/ 932419 h 1270966"/>
              <a:gd name="connsiteX37" fmla="*/ 733500 w 968933"/>
              <a:gd name="connsiteY37" fmla="*/ 936631 h 1270966"/>
              <a:gd name="connsiteX38" fmla="*/ 763378 w 968933"/>
              <a:gd name="connsiteY38" fmla="*/ 962277 h 1270966"/>
              <a:gd name="connsiteX39" fmla="*/ 801958 w 968933"/>
              <a:gd name="connsiteY39" fmla="*/ 958635 h 1270966"/>
              <a:gd name="connsiteX40" fmla="*/ 809293 w 968933"/>
              <a:gd name="connsiteY40" fmla="*/ 980639 h 1270966"/>
              <a:gd name="connsiteX41" fmla="*/ 843522 w 968933"/>
              <a:gd name="connsiteY41" fmla="*/ 1007533 h 1270966"/>
              <a:gd name="connsiteX42" fmla="*/ 901471 w 968933"/>
              <a:gd name="connsiteY42" fmla="*/ 1025726 h 1270966"/>
              <a:gd name="connsiteX43" fmla="*/ 968652 w 968933"/>
              <a:gd name="connsiteY43" fmla="*/ 1040655 h 1270966"/>
              <a:gd name="connsiteX44" fmla="*/ 924204 w 968933"/>
              <a:gd name="connsiteY44" fmla="*/ 1061322 h 1270966"/>
              <a:gd name="connsiteX45" fmla="*/ 892420 w 968933"/>
              <a:gd name="connsiteY45" fmla="*/ 1093106 h 1270966"/>
              <a:gd name="connsiteX46" fmla="*/ 831297 w 968933"/>
              <a:gd name="connsiteY46" fmla="*/ 1097995 h 1270966"/>
              <a:gd name="connsiteX47" fmla="*/ 785772 w 968933"/>
              <a:gd name="connsiteY47" fmla="*/ 1115299 h 1270966"/>
              <a:gd name="connsiteX48" fmla="*/ 778307 w 968933"/>
              <a:gd name="connsiteY48" fmla="*/ 1115299 h 1270966"/>
              <a:gd name="connsiteX49" fmla="*/ 777509 w 968933"/>
              <a:gd name="connsiteY49" fmla="*/ 1183568 h 1270966"/>
              <a:gd name="connsiteX50" fmla="*/ 785772 w 968933"/>
              <a:gd name="connsiteY50" fmla="*/ 1208606 h 1270966"/>
              <a:gd name="connsiteX51" fmla="*/ 750615 w 968933"/>
              <a:gd name="connsiteY51" fmla="*/ 1227576 h 1270966"/>
              <a:gd name="connsiteX52" fmla="*/ 681529 w 968933"/>
              <a:gd name="connsiteY52" fmla="*/ 1214912 h 1270966"/>
              <a:gd name="connsiteX53" fmla="*/ 661191 w 968933"/>
              <a:gd name="connsiteY53" fmla="*/ 1268062 h 1270966"/>
              <a:gd name="connsiteX54" fmla="*/ 628369 w 968933"/>
              <a:gd name="connsiteY54" fmla="*/ 1256915 h 1270966"/>
              <a:gd name="connsiteX55" fmla="*/ 575349 w 968933"/>
              <a:gd name="connsiteY55" fmla="*/ 1197668 h 1270966"/>
              <a:gd name="connsiteX56" fmla="*/ 487322 w 968933"/>
              <a:gd name="connsiteY56" fmla="*/ 1149150 h 1270966"/>
              <a:gd name="connsiteX57" fmla="*/ 449092 w 968933"/>
              <a:gd name="connsiteY57" fmla="*/ 1153650 h 1270966"/>
              <a:gd name="connsiteX58" fmla="*/ 425442 w 968933"/>
              <a:gd name="connsiteY58" fmla="*/ 1122445 h 1270966"/>
              <a:gd name="connsiteX59" fmla="*/ 391212 w 968933"/>
              <a:gd name="connsiteY59" fmla="*/ 1083326 h 1270966"/>
              <a:gd name="connsiteX60" fmla="*/ 374327 w 968933"/>
              <a:gd name="connsiteY60" fmla="*/ 1072698 h 1270966"/>
              <a:gd name="connsiteX61" fmla="*/ 332534 w 968933"/>
              <a:gd name="connsiteY61" fmla="*/ 1031983 h 1270966"/>
              <a:gd name="connsiteX62" fmla="*/ 264076 w 968933"/>
              <a:gd name="connsiteY62" fmla="*/ 941521 h 1270966"/>
              <a:gd name="connsiteX63" fmla="*/ 220397 w 968933"/>
              <a:gd name="connsiteY63" fmla="*/ 881586 h 1270966"/>
              <a:gd name="connsiteX64" fmla="*/ 185838 w 968933"/>
              <a:gd name="connsiteY64" fmla="*/ 843724 h 1270966"/>
              <a:gd name="connsiteX65" fmla="*/ 168724 w 968933"/>
              <a:gd name="connsiteY65" fmla="*/ 765486 h 1270966"/>
              <a:gd name="connsiteX66" fmla="*/ 184880 w 968933"/>
              <a:gd name="connsiteY66" fmla="*/ 704752 h 1270966"/>
              <a:gd name="connsiteX67" fmla="*/ 142668 w 968933"/>
              <a:gd name="connsiteY67" fmla="*/ 671033 h 1270966"/>
              <a:gd name="connsiteX68" fmla="*/ 95376 w 968933"/>
              <a:gd name="connsiteY68" fmla="*/ 643240 h 1270966"/>
              <a:gd name="connsiteX69" fmla="*/ 132050 w 968933"/>
              <a:gd name="connsiteY69" fmla="*/ 569893 h 1270966"/>
              <a:gd name="connsiteX70" fmla="*/ 100266 w 968933"/>
              <a:gd name="connsiteY70" fmla="*/ 555223 h 1270966"/>
              <a:gd name="connsiteX71" fmla="*/ 110046 w 968933"/>
              <a:gd name="connsiteY71" fmla="*/ 528329 h 1270966"/>
              <a:gd name="connsiteX72" fmla="*/ 168724 w 968933"/>
              <a:gd name="connsiteY72" fmla="*/ 501435 h 1270966"/>
              <a:gd name="connsiteX73" fmla="*/ 184880 w 968933"/>
              <a:gd name="connsiteY73" fmla="*/ 516982 h 1270966"/>
              <a:gd name="connsiteX74" fmla="*/ 202953 w 968933"/>
              <a:gd name="connsiteY74" fmla="*/ 476986 h 1270966"/>
              <a:gd name="connsiteX75" fmla="*/ 216026 w 968933"/>
              <a:gd name="connsiteY75" fmla="*/ 453405 h 1270966"/>
              <a:gd name="connsiteX76" fmla="*/ 215177 w 968933"/>
              <a:gd name="connsiteY76" fmla="*/ 413418 h 1270966"/>
              <a:gd name="connsiteX77" fmla="*/ 225935 w 968933"/>
              <a:gd name="connsiteY77" fmla="*/ 361386 h 1270966"/>
              <a:gd name="connsiteX78" fmla="*/ 205398 w 968933"/>
              <a:gd name="connsiteY78" fmla="*/ 349850 h 1270966"/>
              <a:gd name="connsiteX79" fmla="*/ 171169 w 968933"/>
              <a:gd name="connsiteY79" fmla="*/ 335180 h 1270966"/>
              <a:gd name="connsiteX80" fmla="*/ 93121 w 968933"/>
              <a:gd name="connsiteY80" fmla="*/ 342335 h 1270966"/>
              <a:gd name="connsiteX81" fmla="*/ 17139 w 968933"/>
              <a:gd name="connsiteY81" fmla="*/ 303396 h 1270966"/>
              <a:gd name="connsiteX82" fmla="*/ 29363 w 968933"/>
              <a:gd name="connsiteY82" fmla="*/ 276501 h 1270966"/>
              <a:gd name="connsiteX83" fmla="*/ 7359 w 968933"/>
              <a:gd name="connsiteY83" fmla="*/ 252052 h 1270966"/>
              <a:gd name="connsiteX84" fmla="*/ 7358 w 968933"/>
              <a:gd name="connsiteY84" fmla="*/ 212933 h 1270966"/>
              <a:gd name="connsiteX85" fmla="*/ 23 w 968933"/>
              <a:gd name="connsiteY85" fmla="*/ 168925 h 1270966"/>
              <a:gd name="connsiteX86" fmla="*/ 9803 w 968933"/>
              <a:gd name="connsiteY86" fmla="*/ 129806 h 1270966"/>
              <a:gd name="connsiteX87" fmla="*/ 34252 w 968933"/>
              <a:gd name="connsiteY87" fmla="*/ 98022 h 1270966"/>
              <a:gd name="connsiteX88" fmla="*/ 38036 w 968933"/>
              <a:gd name="connsiteY88" fmla="*/ 45173 h 1270966"/>
              <a:gd name="connsiteX89" fmla="*/ 113199 w 968933"/>
              <a:gd name="connsiteY89" fmla="*/ 515 h 1270966"/>
              <a:gd name="connsiteX90" fmla="*/ 132050 w 968933"/>
              <a:gd name="connsiteY90" fmla="*/ 24676 h 1270966"/>
              <a:gd name="connsiteX91" fmla="*/ 171168 w 968933"/>
              <a:gd name="connsiteY91" fmla="*/ 56459 h 1270966"/>
              <a:gd name="connsiteX92" fmla="*/ 199809 w 968933"/>
              <a:gd name="connsiteY92" fmla="*/ 100129 h 1270966"/>
              <a:gd name="connsiteX0" fmla="*/ 199809 w 968933"/>
              <a:gd name="connsiteY0" fmla="*/ 100129 h 1270966"/>
              <a:gd name="connsiteX1" fmla="*/ 337902 w 968933"/>
              <a:gd name="connsiteY1" fmla="*/ 144916 h 1270966"/>
              <a:gd name="connsiteX2" fmla="*/ 375225 w 968933"/>
              <a:gd name="connsiteY2" fmla="*/ 129987 h 1270966"/>
              <a:gd name="connsiteX3" fmla="*/ 412547 w 968933"/>
              <a:gd name="connsiteY3" fmla="*/ 122522 h 1270966"/>
              <a:gd name="connsiteX4" fmla="*/ 435220 w 968933"/>
              <a:gd name="connsiteY4" fmla="*/ 107803 h 1270966"/>
              <a:gd name="connsiteX5" fmla="*/ 431208 w 968933"/>
              <a:gd name="connsiteY5" fmla="*/ 81468 h 1270966"/>
              <a:gd name="connsiteX6" fmla="*/ 452335 w 968933"/>
              <a:gd name="connsiteY6" fmla="*/ 61349 h 1270966"/>
              <a:gd name="connsiteX7" fmla="*/ 461066 w 968933"/>
              <a:gd name="connsiteY7" fmla="*/ 29216 h 1270966"/>
              <a:gd name="connsiteX8" fmla="*/ 498788 w 968933"/>
              <a:gd name="connsiteY8" fmla="*/ 66239 h 1270966"/>
              <a:gd name="connsiteX9" fmla="*/ 505853 w 968933"/>
              <a:gd name="connsiteY9" fmla="*/ 115058 h 1270966"/>
              <a:gd name="connsiteX10" fmla="*/ 546908 w 968933"/>
              <a:gd name="connsiteY10" fmla="*/ 152380 h 1270966"/>
              <a:gd name="connsiteX11" fmla="*/ 591695 w 968933"/>
              <a:gd name="connsiteY11" fmla="*/ 141183 h 1270966"/>
              <a:gd name="connsiteX12" fmla="*/ 643946 w 968933"/>
              <a:gd name="connsiteY12" fmla="*/ 156112 h 1270966"/>
              <a:gd name="connsiteX13" fmla="*/ 666340 w 968933"/>
              <a:gd name="connsiteY13" fmla="*/ 174774 h 1270966"/>
              <a:gd name="connsiteX14" fmla="*/ 718831 w 968933"/>
              <a:gd name="connsiteY14" fmla="*/ 203155 h 1270966"/>
              <a:gd name="connsiteX15" fmla="*/ 774575 w 968933"/>
              <a:gd name="connsiteY15" fmla="*/ 193435 h 1270966"/>
              <a:gd name="connsiteX16" fmla="*/ 778307 w 968933"/>
              <a:gd name="connsiteY16" fmla="*/ 215828 h 1270966"/>
              <a:gd name="connsiteX17" fmla="*/ 775064 w 968933"/>
              <a:gd name="connsiteY17" fmla="*/ 256943 h 1270966"/>
              <a:gd name="connsiteX18" fmla="*/ 731055 w 968933"/>
              <a:gd name="connsiteY18" fmla="*/ 274057 h 1270966"/>
              <a:gd name="connsiteX19" fmla="*/ 718591 w 968933"/>
              <a:gd name="connsiteY19" fmla="*/ 290473 h 1270966"/>
              <a:gd name="connsiteX20" fmla="*/ 718591 w 968933"/>
              <a:gd name="connsiteY20" fmla="*/ 290473 h 1270966"/>
              <a:gd name="connsiteX21" fmla="*/ 733520 w 968933"/>
              <a:gd name="connsiteY21" fmla="*/ 312867 h 1270966"/>
              <a:gd name="connsiteX22" fmla="*/ 774575 w 968933"/>
              <a:gd name="connsiteY22" fmla="*/ 350189 h 1270966"/>
              <a:gd name="connsiteX23" fmla="*/ 782039 w 968933"/>
              <a:gd name="connsiteY23" fmla="*/ 413637 h 1270966"/>
              <a:gd name="connsiteX24" fmla="*/ 808165 w 968933"/>
              <a:gd name="connsiteY24" fmla="*/ 398708 h 1270966"/>
              <a:gd name="connsiteX25" fmla="*/ 858191 w 968933"/>
              <a:gd name="connsiteY25" fmla="*/ 447647 h 1270966"/>
              <a:gd name="connsiteX26" fmla="*/ 871613 w 968933"/>
              <a:gd name="connsiteY26" fmla="*/ 514408 h 1270966"/>
              <a:gd name="connsiteX27" fmla="*/ 848412 w 968933"/>
              <a:gd name="connsiteY27" fmla="*/ 547888 h 1270966"/>
              <a:gd name="connsiteX28" fmla="*/ 789504 w 968933"/>
              <a:gd name="connsiteY28" fmla="*/ 547998 h 1270966"/>
              <a:gd name="connsiteX29" fmla="*/ 767111 w 968933"/>
              <a:gd name="connsiteY29" fmla="*/ 566659 h 1270966"/>
              <a:gd name="connsiteX30" fmla="*/ 796968 w 968933"/>
              <a:gd name="connsiteY30" fmla="*/ 611446 h 1270966"/>
              <a:gd name="connsiteX31" fmla="*/ 811897 w 968933"/>
              <a:gd name="connsiteY31" fmla="*/ 663698 h 1270966"/>
              <a:gd name="connsiteX32" fmla="*/ 826826 w 968933"/>
              <a:gd name="connsiteY32" fmla="*/ 682359 h 1270966"/>
              <a:gd name="connsiteX33" fmla="*/ 762839 w 968933"/>
              <a:gd name="connsiteY33" fmla="*/ 687249 h 1270966"/>
              <a:gd name="connsiteX34" fmla="*/ 733520 w 968933"/>
              <a:gd name="connsiteY34" fmla="*/ 730878 h 1270966"/>
              <a:gd name="connsiteX35" fmla="*/ 728611 w 968933"/>
              <a:gd name="connsiteY35" fmla="*/ 831499 h 1270966"/>
              <a:gd name="connsiteX36" fmla="*/ 696198 w 968933"/>
              <a:gd name="connsiteY36" fmla="*/ 932419 h 1270966"/>
              <a:gd name="connsiteX37" fmla="*/ 733500 w 968933"/>
              <a:gd name="connsiteY37" fmla="*/ 936631 h 1270966"/>
              <a:gd name="connsiteX38" fmla="*/ 763378 w 968933"/>
              <a:gd name="connsiteY38" fmla="*/ 962277 h 1270966"/>
              <a:gd name="connsiteX39" fmla="*/ 801958 w 968933"/>
              <a:gd name="connsiteY39" fmla="*/ 958635 h 1270966"/>
              <a:gd name="connsiteX40" fmla="*/ 809293 w 968933"/>
              <a:gd name="connsiteY40" fmla="*/ 980639 h 1270966"/>
              <a:gd name="connsiteX41" fmla="*/ 843522 w 968933"/>
              <a:gd name="connsiteY41" fmla="*/ 1007533 h 1270966"/>
              <a:gd name="connsiteX42" fmla="*/ 901471 w 968933"/>
              <a:gd name="connsiteY42" fmla="*/ 1025726 h 1270966"/>
              <a:gd name="connsiteX43" fmla="*/ 968652 w 968933"/>
              <a:gd name="connsiteY43" fmla="*/ 1040655 h 1270966"/>
              <a:gd name="connsiteX44" fmla="*/ 924204 w 968933"/>
              <a:gd name="connsiteY44" fmla="*/ 1061322 h 1270966"/>
              <a:gd name="connsiteX45" fmla="*/ 892420 w 968933"/>
              <a:gd name="connsiteY45" fmla="*/ 1093106 h 1270966"/>
              <a:gd name="connsiteX46" fmla="*/ 831297 w 968933"/>
              <a:gd name="connsiteY46" fmla="*/ 1097995 h 1270966"/>
              <a:gd name="connsiteX47" fmla="*/ 785772 w 968933"/>
              <a:gd name="connsiteY47" fmla="*/ 1115299 h 1270966"/>
              <a:gd name="connsiteX48" fmla="*/ 778307 w 968933"/>
              <a:gd name="connsiteY48" fmla="*/ 1115299 h 1270966"/>
              <a:gd name="connsiteX49" fmla="*/ 777509 w 968933"/>
              <a:gd name="connsiteY49" fmla="*/ 1183568 h 1270966"/>
              <a:gd name="connsiteX50" fmla="*/ 785772 w 968933"/>
              <a:gd name="connsiteY50" fmla="*/ 1208606 h 1270966"/>
              <a:gd name="connsiteX51" fmla="*/ 750615 w 968933"/>
              <a:gd name="connsiteY51" fmla="*/ 1227576 h 1270966"/>
              <a:gd name="connsiteX52" fmla="*/ 681529 w 968933"/>
              <a:gd name="connsiteY52" fmla="*/ 1214912 h 1270966"/>
              <a:gd name="connsiteX53" fmla="*/ 661191 w 968933"/>
              <a:gd name="connsiteY53" fmla="*/ 1268062 h 1270966"/>
              <a:gd name="connsiteX54" fmla="*/ 628369 w 968933"/>
              <a:gd name="connsiteY54" fmla="*/ 1256915 h 1270966"/>
              <a:gd name="connsiteX55" fmla="*/ 575349 w 968933"/>
              <a:gd name="connsiteY55" fmla="*/ 1197668 h 1270966"/>
              <a:gd name="connsiteX56" fmla="*/ 487322 w 968933"/>
              <a:gd name="connsiteY56" fmla="*/ 1149150 h 1270966"/>
              <a:gd name="connsiteX57" fmla="*/ 449092 w 968933"/>
              <a:gd name="connsiteY57" fmla="*/ 1153650 h 1270966"/>
              <a:gd name="connsiteX58" fmla="*/ 425442 w 968933"/>
              <a:gd name="connsiteY58" fmla="*/ 1122445 h 1270966"/>
              <a:gd name="connsiteX59" fmla="*/ 391212 w 968933"/>
              <a:gd name="connsiteY59" fmla="*/ 1083326 h 1270966"/>
              <a:gd name="connsiteX60" fmla="*/ 374327 w 968933"/>
              <a:gd name="connsiteY60" fmla="*/ 1072698 h 1270966"/>
              <a:gd name="connsiteX61" fmla="*/ 332534 w 968933"/>
              <a:gd name="connsiteY61" fmla="*/ 1031983 h 1270966"/>
              <a:gd name="connsiteX62" fmla="*/ 264076 w 968933"/>
              <a:gd name="connsiteY62" fmla="*/ 941521 h 1270966"/>
              <a:gd name="connsiteX63" fmla="*/ 220397 w 968933"/>
              <a:gd name="connsiteY63" fmla="*/ 881586 h 1270966"/>
              <a:gd name="connsiteX64" fmla="*/ 185838 w 968933"/>
              <a:gd name="connsiteY64" fmla="*/ 843724 h 1270966"/>
              <a:gd name="connsiteX65" fmla="*/ 168724 w 968933"/>
              <a:gd name="connsiteY65" fmla="*/ 765486 h 1270966"/>
              <a:gd name="connsiteX66" fmla="*/ 184880 w 968933"/>
              <a:gd name="connsiteY66" fmla="*/ 704752 h 1270966"/>
              <a:gd name="connsiteX67" fmla="*/ 142668 w 968933"/>
              <a:gd name="connsiteY67" fmla="*/ 671033 h 1270966"/>
              <a:gd name="connsiteX68" fmla="*/ 95376 w 968933"/>
              <a:gd name="connsiteY68" fmla="*/ 643240 h 1270966"/>
              <a:gd name="connsiteX69" fmla="*/ 132050 w 968933"/>
              <a:gd name="connsiteY69" fmla="*/ 569893 h 1270966"/>
              <a:gd name="connsiteX70" fmla="*/ 100266 w 968933"/>
              <a:gd name="connsiteY70" fmla="*/ 555223 h 1270966"/>
              <a:gd name="connsiteX71" fmla="*/ 110046 w 968933"/>
              <a:gd name="connsiteY71" fmla="*/ 528329 h 1270966"/>
              <a:gd name="connsiteX72" fmla="*/ 168724 w 968933"/>
              <a:gd name="connsiteY72" fmla="*/ 501435 h 1270966"/>
              <a:gd name="connsiteX73" fmla="*/ 202953 w 968933"/>
              <a:gd name="connsiteY73" fmla="*/ 476986 h 1270966"/>
              <a:gd name="connsiteX74" fmla="*/ 216026 w 968933"/>
              <a:gd name="connsiteY74" fmla="*/ 453405 h 1270966"/>
              <a:gd name="connsiteX75" fmla="*/ 215177 w 968933"/>
              <a:gd name="connsiteY75" fmla="*/ 413418 h 1270966"/>
              <a:gd name="connsiteX76" fmla="*/ 225935 w 968933"/>
              <a:gd name="connsiteY76" fmla="*/ 361386 h 1270966"/>
              <a:gd name="connsiteX77" fmla="*/ 205398 w 968933"/>
              <a:gd name="connsiteY77" fmla="*/ 349850 h 1270966"/>
              <a:gd name="connsiteX78" fmla="*/ 171169 w 968933"/>
              <a:gd name="connsiteY78" fmla="*/ 335180 h 1270966"/>
              <a:gd name="connsiteX79" fmla="*/ 93121 w 968933"/>
              <a:gd name="connsiteY79" fmla="*/ 342335 h 1270966"/>
              <a:gd name="connsiteX80" fmla="*/ 17139 w 968933"/>
              <a:gd name="connsiteY80" fmla="*/ 303396 h 1270966"/>
              <a:gd name="connsiteX81" fmla="*/ 29363 w 968933"/>
              <a:gd name="connsiteY81" fmla="*/ 276501 h 1270966"/>
              <a:gd name="connsiteX82" fmla="*/ 7359 w 968933"/>
              <a:gd name="connsiteY82" fmla="*/ 252052 h 1270966"/>
              <a:gd name="connsiteX83" fmla="*/ 7358 w 968933"/>
              <a:gd name="connsiteY83" fmla="*/ 212933 h 1270966"/>
              <a:gd name="connsiteX84" fmla="*/ 23 w 968933"/>
              <a:gd name="connsiteY84" fmla="*/ 168925 h 1270966"/>
              <a:gd name="connsiteX85" fmla="*/ 9803 w 968933"/>
              <a:gd name="connsiteY85" fmla="*/ 129806 h 1270966"/>
              <a:gd name="connsiteX86" fmla="*/ 34252 w 968933"/>
              <a:gd name="connsiteY86" fmla="*/ 98022 h 1270966"/>
              <a:gd name="connsiteX87" fmla="*/ 38036 w 968933"/>
              <a:gd name="connsiteY87" fmla="*/ 45173 h 1270966"/>
              <a:gd name="connsiteX88" fmla="*/ 113199 w 968933"/>
              <a:gd name="connsiteY88" fmla="*/ 515 h 1270966"/>
              <a:gd name="connsiteX89" fmla="*/ 132050 w 968933"/>
              <a:gd name="connsiteY89" fmla="*/ 24676 h 1270966"/>
              <a:gd name="connsiteX90" fmla="*/ 171168 w 968933"/>
              <a:gd name="connsiteY90" fmla="*/ 56459 h 1270966"/>
              <a:gd name="connsiteX91" fmla="*/ 199809 w 968933"/>
              <a:gd name="connsiteY91" fmla="*/ 100129 h 1270966"/>
              <a:gd name="connsiteX0" fmla="*/ 199809 w 968933"/>
              <a:gd name="connsiteY0" fmla="*/ 100129 h 1270966"/>
              <a:gd name="connsiteX1" fmla="*/ 337902 w 968933"/>
              <a:gd name="connsiteY1" fmla="*/ 144916 h 1270966"/>
              <a:gd name="connsiteX2" fmla="*/ 375225 w 968933"/>
              <a:gd name="connsiteY2" fmla="*/ 129987 h 1270966"/>
              <a:gd name="connsiteX3" fmla="*/ 412547 w 968933"/>
              <a:gd name="connsiteY3" fmla="*/ 122522 h 1270966"/>
              <a:gd name="connsiteX4" fmla="*/ 435220 w 968933"/>
              <a:gd name="connsiteY4" fmla="*/ 107803 h 1270966"/>
              <a:gd name="connsiteX5" fmla="*/ 431208 w 968933"/>
              <a:gd name="connsiteY5" fmla="*/ 81468 h 1270966"/>
              <a:gd name="connsiteX6" fmla="*/ 452335 w 968933"/>
              <a:gd name="connsiteY6" fmla="*/ 61349 h 1270966"/>
              <a:gd name="connsiteX7" fmla="*/ 461066 w 968933"/>
              <a:gd name="connsiteY7" fmla="*/ 29216 h 1270966"/>
              <a:gd name="connsiteX8" fmla="*/ 498788 w 968933"/>
              <a:gd name="connsiteY8" fmla="*/ 66239 h 1270966"/>
              <a:gd name="connsiteX9" fmla="*/ 505853 w 968933"/>
              <a:gd name="connsiteY9" fmla="*/ 115058 h 1270966"/>
              <a:gd name="connsiteX10" fmla="*/ 546908 w 968933"/>
              <a:gd name="connsiteY10" fmla="*/ 152380 h 1270966"/>
              <a:gd name="connsiteX11" fmla="*/ 591695 w 968933"/>
              <a:gd name="connsiteY11" fmla="*/ 141183 h 1270966"/>
              <a:gd name="connsiteX12" fmla="*/ 643946 w 968933"/>
              <a:gd name="connsiteY12" fmla="*/ 156112 h 1270966"/>
              <a:gd name="connsiteX13" fmla="*/ 666340 w 968933"/>
              <a:gd name="connsiteY13" fmla="*/ 174774 h 1270966"/>
              <a:gd name="connsiteX14" fmla="*/ 718831 w 968933"/>
              <a:gd name="connsiteY14" fmla="*/ 203155 h 1270966"/>
              <a:gd name="connsiteX15" fmla="*/ 774575 w 968933"/>
              <a:gd name="connsiteY15" fmla="*/ 193435 h 1270966"/>
              <a:gd name="connsiteX16" fmla="*/ 778307 w 968933"/>
              <a:gd name="connsiteY16" fmla="*/ 215828 h 1270966"/>
              <a:gd name="connsiteX17" fmla="*/ 775064 w 968933"/>
              <a:gd name="connsiteY17" fmla="*/ 256943 h 1270966"/>
              <a:gd name="connsiteX18" fmla="*/ 731055 w 968933"/>
              <a:gd name="connsiteY18" fmla="*/ 274057 h 1270966"/>
              <a:gd name="connsiteX19" fmla="*/ 718591 w 968933"/>
              <a:gd name="connsiteY19" fmla="*/ 290473 h 1270966"/>
              <a:gd name="connsiteX20" fmla="*/ 718591 w 968933"/>
              <a:gd name="connsiteY20" fmla="*/ 290473 h 1270966"/>
              <a:gd name="connsiteX21" fmla="*/ 733520 w 968933"/>
              <a:gd name="connsiteY21" fmla="*/ 312867 h 1270966"/>
              <a:gd name="connsiteX22" fmla="*/ 774575 w 968933"/>
              <a:gd name="connsiteY22" fmla="*/ 350189 h 1270966"/>
              <a:gd name="connsiteX23" fmla="*/ 782039 w 968933"/>
              <a:gd name="connsiteY23" fmla="*/ 413637 h 1270966"/>
              <a:gd name="connsiteX24" fmla="*/ 808165 w 968933"/>
              <a:gd name="connsiteY24" fmla="*/ 398708 h 1270966"/>
              <a:gd name="connsiteX25" fmla="*/ 858191 w 968933"/>
              <a:gd name="connsiteY25" fmla="*/ 447647 h 1270966"/>
              <a:gd name="connsiteX26" fmla="*/ 871613 w 968933"/>
              <a:gd name="connsiteY26" fmla="*/ 514408 h 1270966"/>
              <a:gd name="connsiteX27" fmla="*/ 848412 w 968933"/>
              <a:gd name="connsiteY27" fmla="*/ 547888 h 1270966"/>
              <a:gd name="connsiteX28" fmla="*/ 789504 w 968933"/>
              <a:gd name="connsiteY28" fmla="*/ 547998 h 1270966"/>
              <a:gd name="connsiteX29" fmla="*/ 767111 w 968933"/>
              <a:gd name="connsiteY29" fmla="*/ 566659 h 1270966"/>
              <a:gd name="connsiteX30" fmla="*/ 796968 w 968933"/>
              <a:gd name="connsiteY30" fmla="*/ 611446 h 1270966"/>
              <a:gd name="connsiteX31" fmla="*/ 811897 w 968933"/>
              <a:gd name="connsiteY31" fmla="*/ 663698 h 1270966"/>
              <a:gd name="connsiteX32" fmla="*/ 826826 w 968933"/>
              <a:gd name="connsiteY32" fmla="*/ 682359 h 1270966"/>
              <a:gd name="connsiteX33" fmla="*/ 762839 w 968933"/>
              <a:gd name="connsiteY33" fmla="*/ 687249 h 1270966"/>
              <a:gd name="connsiteX34" fmla="*/ 733520 w 968933"/>
              <a:gd name="connsiteY34" fmla="*/ 730878 h 1270966"/>
              <a:gd name="connsiteX35" fmla="*/ 728611 w 968933"/>
              <a:gd name="connsiteY35" fmla="*/ 831499 h 1270966"/>
              <a:gd name="connsiteX36" fmla="*/ 696198 w 968933"/>
              <a:gd name="connsiteY36" fmla="*/ 932419 h 1270966"/>
              <a:gd name="connsiteX37" fmla="*/ 763378 w 968933"/>
              <a:gd name="connsiteY37" fmla="*/ 962277 h 1270966"/>
              <a:gd name="connsiteX38" fmla="*/ 801958 w 968933"/>
              <a:gd name="connsiteY38" fmla="*/ 958635 h 1270966"/>
              <a:gd name="connsiteX39" fmla="*/ 809293 w 968933"/>
              <a:gd name="connsiteY39" fmla="*/ 980639 h 1270966"/>
              <a:gd name="connsiteX40" fmla="*/ 843522 w 968933"/>
              <a:gd name="connsiteY40" fmla="*/ 1007533 h 1270966"/>
              <a:gd name="connsiteX41" fmla="*/ 901471 w 968933"/>
              <a:gd name="connsiteY41" fmla="*/ 1025726 h 1270966"/>
              <a:gd name="connsiteX42" fmla="*/ 968652 w 968933"/>
              <a:gd name="connsiteY42" fmla="*/ 1040655 h 1270966"/>
              <a:gd name="connsiteX43" fmla="*/ 924204 w 968933"/>
              <a:gd name="connsiteY43" fmla="*/ 1061322 h 1270966"/>
              <a:gd name="connsiteX44" fmla="*/ 892420 w 968933"/>
              <a:gd name="connsiteY44" fmla="*/ 1093106 h 1270966"/>
              <a:gd name="connsiteX45" fmla="*/ 831297 w 968933"/>
              <a:gd name="connsiteY45" fmla="*/ 1097995 h 1270966"/>
              <a:gd name="connsiteX46" fmla="*/ 785772 w 968933"/>
              <a:gd name="connsiteY46" fmla="*/ 1115299 h 1270966"/>
              <a:gd name="connsiteX47" fmla="*/ 778307 w 968933"/>
              <a:gd name="connsiteY47" fmla="*/ 1115299 h 1270966"/>
              <a:gd name="connsiteX48" fmla="*/ 777509 w 968933"/>
              <a:gd name="connsiteY48" fmla="*/ 1183568 h 1270966"/>
              <a:gd name="connsiteX49" fmla="*/ 785772 w 968933"/>
              <a:gd name="connsiteY49" fmla="*/ 1208606 h 1270966"/>
              <a:gd name="connsiteX50" fmla="*/ 750615 w 968933"/>
              <a:gd name="connsiteY50" fmla="*/ 1227576 h 1270966"/>
              <a:gd name="connsiteX51" fmla="*/ 681529 w 968933"/>
              <a:gd name="connsiteY51" fmla="*/ 1214912 h 1270966"/>
              <a:gd name="connsiteX52" fmla="*/ 661191 w 968933"/>
              <a:gd name="connsiteY52" fmla="*/ 1268062 h 1270966"/>
              <a:gd name="connsiteX53" fmla="*/ 628369 w 968933"/>
              <a:gd name="connsiteY53" fmla="*/ 1256915 h 1270966"/>
              <a:gd name="connsiteX54" fmla="*/ 575349 w 968933"/>
              <a:gd name="connsiteY54" fmla="*/ 1197668 h 1270966"/>
              <a:gd name="connsiteX55" fmla="*/ 487322 w 968933"/>
              <a:gd name="connsiteY55" fmla="*/ 1149150 h 1270966"/>
              <a:gd name="connsiteX56" fmla="*/ 449092 w 968933"/>
              <a:gd name="connsiteY56" fmla="*/ 1153650 h 1270966"/>
              <a:gd name="connsiteX57" fmla="*/ 425442 w 968933"/>
              <a:gd name="connsiteY57" fmla="*/ 1122445 h 1270966"/>
              <a:gd name="connsiteX58" fmla="*/ 391212 w 968933"/>
              <a:gd name="connsiteY58" fmla="*/ 1083326 h 1270966"/>
              <a:gd name="connsiteX59" fmla="*/ 374327 w 968933"/>
              <a:gd name="connsiteY59" fmla="*/ 1072698 h 1270966"/>
              <a:gd name="connsiteX60" fmla="*/ 332534 w 968933"/>
              <a:gd name="connsiteY60" fmla="*/ 1031983 h 1270966"/>
              <a:gd name="connsiteX61" fmla="*/ 264076 w 968933"/>
              <a:gd name="connsiteY61" fmla="*/ 941521 h 1270966"/>
              <a:gd name="connsiteX62" fmla="*/ 220397 w 968933"/>
              <a:gd name="connsiteY62" fmla="*/ 881586 h 1270966"/>
              <a:gd name="connsiteX63" fmla="*/ 185838 w 968933"/>
              <a:gd name="connsiteY63" fmla="*/ 843724 h 1270966"/>
              <a:gd name="connsiteX64" fmla="*/ 168724 w 968933"/>
              <a:gd name="connsiteY64" fmla="*/ 765486 h 1270966"/>
              <a:gd name="connsiteX65" fmla="*/ 184880 w 968933"/>
              <a:gd name="connsiteY65" fmla="*/ 704752 h 1270966"/>
              <a:gd name="connsiteX66" fmla="*/ 142668 w 968933"/>
              <a:gd name="connsiteY66" fmla="*/ 671033 h 1270966"/>
              <a:gd name="connsiteX67" fmla="*/ 95376 w 968933"/>
              <a:gd name="connsiteY67" fmla="*/ 643240 h 1270966"/>
              <a:gd name="connsiteX68" fmla="*/ 132050 w 968933"/>
              <a:gd name="connsiteY68" fmla="*/ 569893 h 1270966"/>
              <a:gd name="connsiteX69" fmla="*/ 100266 w 968933"/>
              <a:gd name="connsiteY69" fmla="*/ 555223 h 1270966"/>
              <a:gd name="connsiteX70" fmla="*/ 110046 w 968933"/>
              <a:gd name="connsiteY70" fmla="*/ 528329 h 1270966"/>
              <a:gd name="connsiteX71" fmla="*/ 168724 w 968933"/>
              <a:gd name="connsiteY71" fmla="*/ 501435 h 1270966"/>
              <a:gd name="connsiteX72" fmla="*/ 202953 w 968933"/>
              <a:gd name="connsiteY72" fmla="*/ 476986 h 1270966"/>
              <a:gd name="connsiteX73" fmla="*/ 216026 w 968933"/>
              <a:gd name="connsiteY73" fmla="*/ 453405 h 1270966"/>
              <a:gd name="connsiteX74" fmla="*/ 215177 w 968933"/>
              <a:gd name="connsiteY74" fmla="*/ 413418 h 1270966"/>
              <a:gd name="connsiteX75" fmla="*/ 225935 w 968933"/>
              <a:gd name="connsiteY75" fmla="*/ 361386 h 1270966"/>
              <a:gd name="connsiteX76" fmla="*/ 205398 w 968933"/>
              <a:gd name="connsiteY76" fmla="*/ 349850 h 1270966"/>
              <a:gd name="connsiteX77" fmla="*/ 171169 w 968933"/>
              <a:gd name="connsiteY77" fmla="*/ 335180 h 1270966"/>
              <a:gd name="connsiteX78" fmla="*/ 93121 w 968933"/>
              <a:gd name="connsiteY78" fmla="*/ 342335 h 1270966"/>
              <a:gd name="connsiteX79" fmla="*/ 17139 w 968933"/>
              <a:gd name="connsiteY79" fmla="*/ 303396 h 1270966"/>
              <a:gd name="connsiteX80" fmla="*/ 29363 w 968933"/>
              <a:gd name="connsiteY80" fmla="*/ 276501 h 1270966"/>
              <a:gd name="connsiteX81" fmla="*/ 7359 w 968933"/>
              <a:gd name="connsiteY81" fmla="*/ 252052 h 1270966"/>
              <a:gd name="connsiteX82" fmla="*/ 7358 w 968933"/>
              <a:gd name="connsiteY82" fmla="*/ 212933 h 1270966"/>
              <a:gd name="connsiteX83" fmla="*/ 23 w 968933"/>
              <a:gd name="connsiteY83" fmla="*/ 168925 h 1270966"/>
              <a:gd name="connsiteX84" fmla="*/ 9803 w 968933"/>
              <a:gd name="connsiteY84" fmla="*/ 129806 h 1270966"/>
              <a:gd name="connsiteX85" fmla="*/ 34252 w 968933"/>
              <a:gd name="connsiteY85" fmla="*/ 98022 h 1270966"/>
              <a:gd name="connsiteX86" fmla="*/ 38036 w 968933"/>
              <a:gd name="connsiteY86" fmla="*/ 45173 h 1270966"/>
              <a:gd name="connsiteX87" fmla="*/ 113199 w 968933"/>
              <a:gd name="connsiteY87" fmla="*/ 515 h 1270966"/>
              <a:gd name="connsiteX88" fmla="*/ 132050 w 968933"/>
              <a:gd name="connsiteY88" fmla="*/ 24676 h 1270966"/>
              <a:gd name="connsiteX89" fmla="*/ 171168 w 968933"/>
              <a:gd name="connsiteY89" fmla="*/ 56459 h 1270966"/>
              <a:gd name="connsiteX90" fmla="*/ 199809 w 968933"/>
              <a:gd name="connsiteY90" fmla="*/ 100129 h 1270966"/>
              <a:gd name="connsiteX0" fmla="*/ 199809 w 968933"/>
              <a:gd name="connsiteY0" fmla="*/ 100129 h 1270966"/>
              <a:gd name="connsiteX1" fmla="*/ 337902 w 968933"/>
              <a:gd name="connsiteY1" fmla="*/ 144916 h 1270966"/>
              <a:gd name="connsiteX2" fmla="*/ 375225 w 968933"/>
              <a:gd name="connsiteY2" fmla="*/ 129987 h 1270966"/>
              <a:gd name="connsiteX3" fmla="*/ 412547 w 968933"/>
              <a:gd name="connsiteY3" fmla="*/ 122522 h 1270966"/>
              <a:gd name="connsiteX4" fmla="*/ 435220 w 968933"/>
              <a:gd name="connsiteY4" fmla="*/ 107803 h 1270966"/>
              <a:gd name="connsiteX5" fmla="*/ 431208 w 968933"/>
              <a:gd name="connsiteY5" fmla="*/ 81468 h 1270966"/>
              <a:gd name="connsiteX6" fmla="*/ 452335 w 968933"/>
              <a:gd name="connsiteY6" fmla="*/ 61349 h 1270966"/>
              <a:gd name="connsiteX7" fmla="*/ 461066 w 968933"/>
              <a:gd name="connsiteY7" fmla="*/ 29216 h 1270966"/>
              <a:gd name="connsiteX8" fmla="*/ 498788 w 968933"/>
              <a:gd name="connsiteY8" fmla="*/ 66239 h 1270966"/>
              <a:gd name="connsiteX9" fmla="*/ 505853 w 968933"/>
              <a:gd name="connsiteY9" fmla="*/ 115058 h 1270966"/>
              <a:gd name="connsiteX10" fmla="*/ 546908 w 968933"/>
              <a:gd name="connsiteY10" fmla="*/ 152380 h 1270966"/>
              <a:gd name="connsiteX11" fmla="*/ 591695 w 968933"/>
              <a:gd name="connsiteY11" fmla="*/ 141183 h 1270966"/>
              <a:gd name="connsiteX12" fmla="*/ 643946 w 968933"/>
              <a:gd name="connsiteY12" fmla="*/ 156112 h 1270966"/>
              <a:gd name="connsiteX13" fmla="*/ 666340 w 968933"/>
              <a:gd name="connsiteY13" fmla="*/ 174774 h 1270966"/>
              <a:gd name="connsiteX14" fmla="*/ 718831 w 968933"/>
              <a:gd name="connsiteY14" fmla="*/ 203155 h 1270966"/>
              <a:gd name="connsiteX15" fmla="*/ 774575 w 968933"/>
              <a:gd name="connsiteY15" fmla="*/ 193435 h 1270966"/>
              <a:gd name="connsiteX16" fmla="*/ 778307 w 968933"/>
              <a:gd name="connsiteY16" fmla="*/ 215828 h 1270966"/>
              <a:gd name="connsiteX17" fmla="*/ 775064 w 968933"/>
              <a:gd name="connsiteY17" fmla="*/ 256943 h 1270966"/>
              <a:gd name="connsiteX18" fmla="*/ 731055 w 968933"/>
              <a:gd name="connsiteY18" fmla="*/ 274057 h 1270966"/>
              <a:gd name="connsiteX19" fmla="*/ 718591 w 968933"/>
              <a:gd name="connsiteY19" fmla="*/ 290473 h 1270966"/>
              <a:gd name="connsiteX20" fmla="*/ 718591 w 968933"/>
              <a:gd name="connsiteY20" fmla="*/ 290473 h 1270966"/>
              <a:gd name="connsiteX21" fmla="*/ 733520 w 968933"/>
              <a:gd name="connsiteY21" fmla="*/ 312867 h 1270966"/>
              <a:gd name="connsiteX22" fmla="*/ 774575 w 968933"/>
              <a:gd name="connsiteY22" fmla="*/ 350189 h 1270966"/>
              <a:gd name="connsiteX23" fmla="*/ 782039 w 968933"/>
              <a:gd name="connsiteY23" fmla="*/ 413637 h 1270966"/>
              <a:gd name="connsiteX24" fmla="*/ 808165 w 968933"/>
              <a:gd name="connsiteY24" fmla="*/ 398708 h 1270966"/>
              <a:gd name="connsiteX25" fmla="*/ 858191 w 968933"/>
              <a:gd name="connsiteY25" fmla="*/ 447647 h 1270966"/>
              <a:gd name="connsiteX26" fmla="*/ 871613 w 968933"/>
              <a:gd name="connsiteY26" fmla="*/ 514408 h 1270966"/>
              <a:gd name="connsiteX27" fmla="*/ 848412 w 968933"/>
              <a:gd name="connsiteY27" fmla="*/ 547888 h 1270966"/>
              <a:gd name="connsiteX28" fmla="*/ 789504 w 968933"/>
              <a:gd name="connsiteY28" fmla="*/ 547998 h 1270966"/>
              <a:gd name="connsiteX29" fmla="*/ 767111 w 968933"/>
              <a:gd name="connsiteY29" fmla="*/ 566659 h 1270966"/>
              <a:gd name="connsiteX30" fmla="*/ 796968 w 968933"/>
              <a:gd name="connsiteY30" fmla="*/ 611446 h 1270966"/>
              <a:gd name="connsiteX31" fmla="*/ 811897 w 968933"/>
              <a:gd name="connsiteY31" fmla="*/ 663698 h 1270966"/>
              <a:gd name="connsiteX32" fmla="*/ 826826 w 968933"/>
              <a:gd name="connsiteY32" fmla="*/ 682359 h 1270966"/>
              <a:gd name="connsiteX33" fmla="*/ 762839 w 968933"/>
              <a:gd name="connsiteY33" fmla="*/ 687249 h 1270966"/>
              <a:gd name="connsiteX34" fmla="*/ 733520 w 968933"/>
              <a:gd name="connsiteY34" fmla="*/ 730878 h 1270966"/>
              <a:gd name="connsiteX35" fmla="*/ 728611 w 968933"/>
              <a:gd name="connsiteY35" fmla="*/ 831499 h 1270966"/>
              <a:gd name="connsiteX36" fmla="*/ 696198 w 968933"/>
              <a:gd name="connsiteY36" fmla="*/ 932419 h 1270966"/>
              <a:gd name="connsiteX37" fmla="*/ 763378 w 968933"/>
              <a:gd name="connsiteY37" fmla="*/ 962277 h 1270966"/>
              <a:gd name="connsiteX38" fmla="*/ 801958 w 968933"/>
              <a:gd name="connsiteY38" fmla="*/ 958635 h 1270966"/>
              <a:gd name="connsiteX39" fmla="*/ 843522 w 968933"/>
              <a:gd name="connsiteY39" fmla="*/ 1007533 h 1270966"/>
              <a:gd name="connsiteX40" fmla="*/ 901471 w 968933"/>
              <a:gd name="connsiteY40" fmla="*/ 1025726 h 1270966"/>
              <a:gd name="connsiteX41" fmla="*/ 968652 w 968933"/>
              <a:gd name="connsiteY41" fmla="*/ 1040655 h 1270966"/>
              <a:gd name="connsiteX42" fmla="*/ 924204 w 968933"/>
              <a:gd name="connsiteY42" fmla="*/ 1061322 h 1270966"/>
              <a:gd name="connsiteX43" fmla="*/ 892420 w 968933"/>
              <a:gd name="connsiteY43" fmla="*/ 1093106 h 1270966"/>
              <a:gd name="connsiteX44" fmla="*/ 831297 w 968933"/>
              <a:gd name="connsiteY44" fmla="*/ 1097995 h 1270966"/>
              <a:gd name="connsiteX45" fmla="*/ 785772 w 968933"/>
              <a:gd name="connsiteY45" fmla="*/ 1115299 h 1270966"/>
              <a:gd name="connsiteX46" fmla="*/ 778307 w 968933"/>
              <a:gd name="connsiteY46" fmla="*/ 1115299 h 1270966"/>
              <a:gd name="connsiteX47" fmla="*/ 777509 w 968933"/>
              <a:gd name="connsiteY47" fmla="*/ 1183568 h 1270966"/>
              <a:gd name="connsiteX48" fmla="*/ 785772 w 968933"/>
              <a:gd name="connsiteY48" fmla="*/ 1208606 h 1270966"/>
              <a:gd name="connsiteX49" fmla="*/ 750615 w 968933"/>
              <a:gd name="connsiteY49" fmla="*/ 1227576 h 1270966"/>
              <a:gd name="connsiteX50" fmla="*/ 681529 w 968933"/>
              <a:gd name="connsiteY50" fmla="*/ 1214912 h 1270966"/>
              <a:gd name="connsiteX51" fmla="*/ 661191 w 968933"/>
              <a:gd name="connsiteY51" fmla="*/ 1268062 h 1270966"/>
              <a:gd name="connsiteX52" fmla="*/ 628369 w 968933"/>
              <a:gd name="connsiteY52" fmla="*/ 1256915 h 1270966"/>
              <a:gd name="connsiteX53" fmla="*/ 575349 w 968933"/>
              <a:gd name="connsiteY53" fmla="*/ 1197668 h 1270966"/>
              <a:gd name="connsiteX54" fmla="*/ 487322 w 968933"/>
              <a:gd name="connsiteY54" fmla="*/ 1149150 h 1270966"/>
              <a:gd name="connsiteX55" fmla="*/ 449092 w 968933"/>
              <a:gd name="connsiteY55" fmla="*/ 1153650 h 1270966"/>
              <a:gd name="connsiteX56" fmla="*/ 425442 w 968933"/>
              <a:gd name="connsiteY56" fmla="*/ 1122445 h 1270966"/>
              <a:gd name="connsiteX57" fmla="*/ 391212 w 968933"/>
              <a:gd name="connsiteY57" fmla="*/ 1083326 h 1270966"/>
              <a:gd name="connsiteX58" fmla="*/ 374327 w 968933"/>
              <a:gd name="connsiteY58" fmla="*/ 1072698 h 1270966"/>
              <a:gd name="connsiteX59" fmla="*/ 332534 w 968933"/>
              <a:gd name="connsiteY59" fmla="*/ 1031983 h 1270966"/>
              <a:gd name="connsiteX60" fmla="*/ 264076 w 968933"/>
              <a:gd name="connsiteY60" fmla="*/ 941521 h 1270966"/>
              <a:gd name="connsiteX61" fmla="*/ 220397 w 968933"/>
              <a:gd name="connsiteY61" fmla="*/ 881586 h 1270966"/>
              <a:gd name="connsiteX62" fmla="*/ 185838 w 968933"/>
              <a:gd name="connsiteY62" fmla="*/ 843724 h 1270966"/>
              <a:gd name="connsiteX63" fmla="*/ 168724 w 968933"/>
              <a:gd name="connsiteY63" fmla="*/ 765486 h 1270966"/>
              <a:gd name="connsiteX64" fmla="*/ 184880 w 968933"/>
              <a:gd name="connsiteY64" fmla="*/ 704752 h 1270966"/>
              <a:gd name="connsiteX65" fmla="*/ 142668 w 968933"/>
              <a:gd name="connsiteY65" fmla="*/ 671033 h 1270966"/>
              <a:gd name="connsiteX66" fmla="*/ 95376 w 968933"/>
              <a:gd name="connsiteY66" fmla="*/ 643240 h 1270966"/>
              <a:gd name="connsiteX67" fmla="*/ 132050 w 968933"/>
              <a:gd name="connsiteY67" fmla="*/ 569893 h 1270966"/>
              <a:gd name="connsiteX68" fmla="*/ 100266 w 968933"/>
              <a:gd name="connsiteY68" fmla="*/ 555223 h 1270966"/>
              <a:gd name="connsiteX69" fmla="*/ 110046 w 968933"/>
              <a:gd name="connsiteY69" fmla="*/ 528329 h 1270966"/>
              <a:gd name="connsiteX70" fmla="*/ 168724 w 968933"/>
              <a:gd name="connsiteY70" fmla="*/ 501435 h 1270966"/>
              <a:gd name="connsiteX71" fmla="*/ 202953 w 968933"/>
              <a:gd name="connsiteY71" fmla="*/ 476986 h 1270966"/>
              <a:gd name="connsiteX72" fmla="*/ 216026 w 968933"/>
              <a:gd name="connsiteY72" fmla="*/ 453405 h 1270966"/>
              <a:gd name="connsiteX73" fmla="*/ 215177 w 968933"/>
              <a:gd name="connsiteY73" fmla="*/ 413418 h 1270966"/>
              <a:gd name="connsiteX74" fmla="*/ 225935 w 968933"/>
              <a:gd name="connsiteY74" fmla="*/ 361386 h 1270966"/>
              <a:gd name="connsiteX75" fmla="*/ 205398 w 968933"/>
              <a:gd name="connsiteY75" fmla="*/ 349850 h 1270966"/>
              <a:gd name="connsiteX76" fmla="*/ 171169 w 968933"/>
              <a:gd name="connsiteY76" fmla="*/ 335180 h 1270966"/>
              <a:gd name="connsiteX77" fmla="*/ 93121 w 968933"/>
              <a:gd name="connsiteY77" fmla="*/ 342335 h 1270966"/>
              <a:gd name="connsiteX78" fmla="*/ 17139 w 968933"/>
              <a:gd name="connsiteY78" fmla="*/ 303396 h 1270966"/>
              <a:gd name="connsiteX79" fmla="*/ 29363 w 968933"/>
              <a:gd name="connsiteY79" fmla="*/ 276501 h 1270966"/>
              <a:gd name="connsiteX80" fmla="*/ 7359 w 968933"/>
              <a:gd name="connsiteY80" fmla="*/ 252052 h 1270966"/>
              <a:gd name="connsiteX81" fmla="*/ 7358 w 968933"/>
              <a:gd name="connsiteY81" fmla="*/ 212933 h 1270966"/>
              <a:gd name="connsiteX82" fmla="*/ 23 w 968933"/>
              <a:gd name="connsiteY82" fmla="*/ 168925 h 1270966"/>
              <a:gd name="connsiteX83" fmla="*/ 9803 w 968933"/>
              <a:gd name="connsiteY83" fmla="*/ 129806 h 1270966"/>
              <a:gd name="connsiteX84" fmla="*/ 34252 w 968933"/>
              <a:gd name="connsiteY84" fmla="*/ 98022 h 1270966"/>
              <a:gd name="connsiteX85" fmla="*/ 38036 w 968933"/>
              <a:gd name="connsiteY85" fmla="*/ 45173 h 1270966"/>
              <a:gd name="connsiteX86" fmla="*/ 113199 w 968933"/>
              <a:gd name="connsiteY86" fmla="*/ 515 h 1270966"/>
              <a:gd name="connsiteX87" fmla="*/ 132050 w 968933"/>
              <a:gd name="connsiteY87" fmla="*/ 24676 h 1270966"/>
              <a:gd name="connsiteX88" fmla="*/ 171168 w 968933"/>
              <a:gd name="connsiteY88" fmla="*/ 56459 h 1270966"/>
              <a:gd name="connsiteX89" fmla="*/ 199809 w 968933"/>
              <a:gd name="connsiteY89" fmla="*/ 100129 h 1270966"/>
              <a:gd name="connsiteX0" fmla="*/ 199809 w 968933"/>
              <a:gd name="connsiteY0" fmla="*/ 100129 h 1270966"/>
              <a:gd name="connsiteX1" fmla="*/ 337902 w 968933"/>
              <a:gd name="connsiteY1" fmla="*/ 144916 h 1270966"/>
              <a:gd name="connsiteX2" fmla="*/ 375225 w 968933"/>
              <a:gd name="connsiteY2" fmla="*/ 129987 h 1270966"/>
              <a:gd name="connsiteX3" fmla="*/ 412547 w 968933"/>
              <a:gd name="connsiteY3" fmla="*/ 122522 h 1270966"/>
              <a:gd name="connsiteX4" fmla="*/ 435220 w 968933"/>
              <a:gd name="connsiteY4" fmla="*/ 107803 h 1270966"/>
              <a:gd name="connsiteX5" fmla="*/ 431208 w 968933"/>
              <a:gd name="connsiteY5" fmla="*/ 81468 h 1270966"/>
              <a:gd name="connsiteX6" fmla="*/ 452335 w 968933"/>
              <a:gd name="connsiteY6" fmla="*/ 61349 h 1270966"/>
              <a:gd name="connsiteX7" fmla="*/ 461066 w 968933"/>
              <a:gd name="connsiteY7" fmla="*/ 29216 h 1270966"/>
              <a:gd name="connsiteX8" fmla="*/ 498788 w 968933"/>
              <a:gd name="connsiteY8" fmla="*/ 66239 h 1270966"/>
              <a:gd name="connsiteX9" fmla="*/ 505853 w 968933"/>
              <a:gd name="connsiteY9" fmla="*/ 115058 h 1270966"/>
              <a:gd name="connsiteX10" fmla="*/ 546908 w 968933"/>
              <a:gd name="connsiteY10" fmla="*/ 152380 h 1270966"/>
              <a:gd name="connsiteX11" fmla="*/ 591695 w 968933"/>
              <a:gd name="connsiteY11" fmla="*/ 141183 h 1270966"/>
              <a:gd name="connsiteX12" fmla="*/ 643946 w 968933"/>
              <a:gd name="connsiteY12" fmla="*/ 156112 h 1270966"/>
              <a:gd name="connsiteX13" fmla="*/ 666340 w 968933"/>
              <a:gd name="connsiteY13" fmla="*/ 174774 h 1270966"/>
              <a:gd name="connsiteX14" fmla="*/ 718831 w 968933"/>
              <a:gd name="connsiteY14" fmla="*/ 203155 h 1270966"/>
              <a:gd name="connsiteX15" fmla="*/ 774575 w 968933"/>
              <a:gd name="connsiteY15" fmla="*/ 193435 h 1270966"/>
              <a:gd name="connsiteX16" fmla="*/ 778307 w 968933"/>
              <a:gd name="connsiteY16" fmla="*/ 215828 h 1270966"/>
              <a:gd name="connsiteX17" fmla="*/ 775064 w 968933"/>
              <a:gd name="connsiteY17" fmla="*/ 256943 h 1270966"/>
              <a:gd name="connsiteX18" fmla="*/ 731055 w 968933"/>
              <a:gd name="connsiteY18" fmla="*/ 274057 h 1270966"/>
              <a:gd name="connsiteX19" fmla="*/ 718591 w 968933"/>
              <a:gd name="connsiteY19" fmla="*/ 290473 h 1270966"/>
              <a:gd name="connsiteX20" fmla="*/ 718591 w 968933"/>
              <a:gd name="connsiteY20" fmla="*/ 290473 h 1270966"/>
              <a:gd name="connsiteX21" fmla="*/ 733520 w 968933"/>
              <a:gd name="connsiteY21" fmla="*/ 312867 h 1270966"/>
              <a:gd name="connsiteX22" fmla="*/ 774575 w 968933"/>
              <a:gd name="connsiteY22" fmla="*/ 350189 h 1270966"/>
              <a:gd name="connsiteX23" fmla="*/ 782039 w 968933"/>
              <a:gd name="connsiteY23" fmla="*/ 413637 h 1270966"/>
              <a:gd name="connsiteX24" fmla="*/ 808165 w 968933"/>
              <a:gd name="connsiteY24" fmla="*/ 398708 h 1270966"/>
              <a:gd name="connsiteX25" fmla="*/ 858191 w 968933"/>
              <a:gd name="connsiteY25" fmla="*/ 447647 h 1270966"/>
              <a:gd name="connsiteX26" fmla="*/ 871613 w 968933"/>
              <a:gd name="connsiteY26" fmla="*/ 514408 h 1270966"/>
              <a:gd name="connsiteX27" fmla="*/ 848412 w 968933"/>
              <a:gd name="connsiteY27" fmla="*/ 547888 h 1270966"/>
              <a:gd name="connsiteX28" fmla="*/ 789504 w 968933"/>
              <a:gd name="connsiteY28" fmla="*/ 547998 h 1270966"/>
              <a:gd name="connsiteX29" fmla="*/ 767111 w 968933"/>
              <a:gd name="connsiteY29" fmla="*/ 566659 h 1270966"/>
              <a:gd name="connsiteX30" fmla="*/ 796968 w 968933"/>
              <a:gd name="connsiteY30" fmla="*/ 611446 h 1270966"/>
              <a:gd name="connsiteX31" fmla="*/ 811897 w 968933"/>
              <a:gd name="connsiteY31" fmla="*/ 663698 h 1270966"/>
              <a:gd name="connsiteX32" fmla="*/ 826826 w 968933"/>
              <a:gd name="connsiteY32" fmla="*/ 682359 h 1270966"/>
              <a:gd name="connsiteX33" fmla="*/ 762839 w 968933"/>
              <a:gd name="connsiteY33" fmla="*/ 687249 h 1270966"/>
              <a:gd name="connsiteX34" fmla="*/ 733520 w 968933"/>
              <a:gd name="connsiteY34" fmla="*/ 730878 h 1270966"/>
              <a:gd name="connsiteX35" fmla="*/ 728611 w 968933"/>
              <a:gd name="connsiteY35" fmla="*/ 831499 h 1270966"/>
              <a:gd name="connsiteX36" fmla="*/ 696198 w 968933"/>
              <a:gd name="connsiteY36" fmla="*/ 932419 h 1270966"/>
              <a:gd name="connsiteX37" fmla="*/ 763378 w 968933"/>
              <a:gd name="connsiteY37" fmla="*/ 962277 h 1270966"/>
              <a:gd name="connsiteX38" fmla="*/ 801958 w 968933"/>
              <a:gd name="connsiteY38" fmla="*/ 958635 h 1270966"/>
              <a:gd name="connsiteX39" fmla="*/ 843522 w 968933"/>
              <a:gd name="connsiteY39" fmla="*/ 1007533 h 1270966"/>
              <a:gd name="connsiteX40" fmla="*/ 901471 w 968933"/>
              <a:gd name="connsiteY40" fmla="*/ 1025726 h 1270966"/>
              <a:gd name="connsiteX41" fmla="*/ 968652 w 968933"/>
              <a:gd name="connsiteY41" fmla="*/ 1040655 h 1270966"/>
              <a:gd name="connsiteX42" fmla="*/ 924204 w 968933"/>
              <a:gd name="connsiteY42" fmla="*/ 1061322 h 1270966"/>
              <a:gd name="connsiteX43" fmla="*/ 892420 w 968933"/>
              <a:gd name="connsiteY43" fmla="*/ 1093106 h 1270966"/>
              <a:gd name="connsiteX44" fmla="*/ 831297 w 968933"/>
              <a:gd name="connsiteY44" fmla="*/ 1097995 h 1270966"/>
              <a:gd name="connsiteX45" fmla="*/ 785772 w 968933"/>
              <a:gd name="connsiteY45" fmla="*/ 1115299 h 1270966"/>
              <a:gd name="connsiteX46" fmla="*/ 778307 w 968933"/>
              <a:gd name="connsiteY46" fmla="*/ 1115299 h 1270966"/>
              <a:gd name="connsiteX47" fmla="*/ 785772 w 968933"/>
              <a:gd name="connsiteY47" fmla="*/ 1208606 h 1270966"/>
              <a:gd name="connsiteX48" fmla="*/ 750615 w 968933"/>
              <a:gd name="connsiteY48" fmla="*/ 1227576 h 1270966"/>
              <a:gd name="connsiteX49" fmla="*/ 681529 w 968933"/>
              <a:gd name="connsiteY49" fmla="*/ 1214912 h 1270966"/>
              <a:gd name="connsiteX50" fmla="*/ 661191 w 968933"/>
              <a:gd name="connsiteY50" fmla="*/ 1268062 h 1270966"/>
              <a:gd name="connsiteX51" fmla="*/ 628369 w 968933"/>
              <a:gd name="connsiteY51" fmla="*/ 1256915 h 1270966"/>
              <a:gd name="connsiteX52" fmla="*/ 575349 w 968933"/>
              <a:gd name="connsiteY52" fmla="*/ 1197668 h 1270966"/>
              <a:gd name="connsiteX53" fmla="*/ 487322 w 968933"/>
              <a:gd name="connsiteY53" fmla="*/ 1149150 h 1270966"/>
              <a:gd name="connsiteX54" fmla="*/ 449092 w 968933"/>
              <a:gd name="connsiteY54" fmla="*/ 1153650 h 1270966"/>
              <a:gd name="connsiteX55" fmla="*/ 425442 w 968933"/>
              <a:gd name="connsiteY55" fmla="*/ 1122445 h 1270966"/>
              <a:gd name="connsiteX56" fmla="*/ 391212 w 968933"/>
              <a:gd name="connsiteY56" fmla="*/ 1083326 h 1270966"/>
              <a:gd name="connsiteX57" fmla="*/ 374327 w 968933"/>
              <a:gd name="connsiteY57" fmla="*/ 1072698 h 1270966"/>
              <a:gd name="connsiteX58" fmla="*/ 332534 w 968933"/>
              <a:gd name="connsiteY58" fmla="*/ 1031983 h 1270966"/>
              <a:gd name="connsiteX59" fmla="*/ 264076 w 968933"/>
              <a:gd name="connsiteY59" fmla="*/ 941521 h 1270966"/>
              <a:gd name="connsiteX60" fmla="*/ 220397 w 968933"/>
              <a:gd name="connsiteY60" fmla="*/ 881586 h 1270966"/>
              <a:gd name="connsiteX61" fmla="*/ 185838 w 968933"/>
              <a:gd name="connsiteY61" fmla="*/ 843724 h 1270966"/>
              <a:gd name="connsiteX62" fmla="*/ 168724 w 968933"/>
              <a:gd name="connsiteY62" fmla="*/ 765486 h 1270966"/>
              <a:gd name="connsiteX63" fmla="*/ 184880 w 968933"/>
              <a:gd name="connsiteY63" fmla="*/ 704752 h 1270966"/>
              <a:gd name="connsiteX64" fmla="*/ 142668 w 968933"/>
              <a:gd name="connsiteY64" fmla="*/ 671033 h 1270966"/>
              <a:gd name="connsiteX65" fmla="*/ 95376 w 968933"/>
              <a:gd name="connsiteY65" fmla="*/ 643240 h 1270966"/>
              <a:gd name="connsiteX66" fmla="*/ 132050 w 968933"/>
              <a:gd name="connsiteY66" fmla="*/ 569893 h 1270966"/>
              <a:gd name="connsiteX67" fmla="*/ 100266 w 968933"/>
              <a:gd name="connsiteY67" fmla="*/ 555223 h 1270966"/>
              <a:gd name="connsiteX68" fmla="*/ 110046 w 968933"/>
              <a:gd name="connsiteY68" fmla="*/ 528329 h 1270966"/>
              <a:gd name="connsiteX69" fmla="*/ 168724 w 968933"/>
              <a:gd name="connsiteY69" fmla="*/ 501435 h 1270966"/>
              <a:gd name="connsiteX70" fmla="*/ 202953 w 968933"/>
              <a:gd name="connsiteY70" fmla="*/ 476986 h 1270966"/>
              <a:gd name="connsiteX71" fmla="*/ 216026 w 968933"/>
              <a:gd name="connsiteY71" fmla="*/ 453405 h 1270966"/>
              <a:gd name="connsiteX72" fmla="*/ 215177 w 968933"/>
              <a:gd name="connsiteY72" fmla="*/ 413418 h 1270966"/>
              <a:gd name="connsiteX73" fmla="*/ 225935 w 968933"/>
              <a:gd name="connsiteY73" fmla="*/ 361386 h 1270966"/>
              <a:gd name="connsiteX74" fmla="*/ 205398 w 968933"/>
              <a:gd name="connsiteY74" fmla="*/ 349850 h 1270966"/>
              <a:gd name="connsiteX75" fmla="*/ 171169 w 968933"/>
              <a:gd name="connsiteY75" fmla="*/ 335180 h 1270966"/>
              <a:gd name="connsiteX76" fmla="*/ 93121 w 968933"/>
              <a:gd name="connsiteY76" fmla="*/ 342335 h 1270966"/>
              <a:gd name="connsiteX77" fmla="*/ 17139 w 968933"/>
              <a:gd name="connsiteY77" fmla="*/ 303396 h 1270966"/>
              <a:gd name="connsiteX78" fmla="*/ 29363 w 968933"/>
              <a:gd name="connsiteY78" fmla="*/ 276501 h 1270966"/>
              <a:gd name="connsiteX79" fmla="*/ 7359 w 968933"/>
              <a:gd name="connsiteY79" fmla="*/ 252052 h 1270966"/>
              <a:gd name="connsiteX80" fmla="*/ 7358 w 968933"/>
              <a:gd name="connsiteY80" fmla="*/ 212933 h 1270966"/>
              <a:gd name="connsiteX81" fmla="*/ 23 w 968933"/>
              <a:gd name="connsiteY81" fmla="*/ 168925 h 1270966"/>
              <a:gd name="connsiteX82" fmla="*/ 9803 w 968933"/>
              <a:gd name="connsiteY82" fmla="*/ 129806 h 1270966"/>
              <a:gd name="connsiteX83" fmla="*/ 34252 w 968933"/>
              <a:gd name="connsiteY83" fmla="*/ 98022 h 1270966"/>
              <a:gd name="connsiteX84" fmla="*/ 38036 w 968933"/>
              <a:gd name="connsiteY84" fmla="*/ 45173 h 1270966"/>
              <a:gd name="connsiteX85" fmla="*/ 113199 w 968933"/>
              <a:gd name="connsiteY85" fmla="*/ 515 h 1270966"/>
              <a:gd name="connsiteX86" fmla="*/ 132050 w 968933"/>
              <a:gd name="connsiteY86" fmla="*/ 24676 h 1270966"/>
              <a:gd name="connsiteX87" fmla="*/ 171168 w 968933"/>
              <a:gd name="connsiteY87" fmla="*/ 56459 h 1270966"/>
              <a:gd name="connsiteX88" fmla="*/ 199809 w 968933"/>
              <a:gd name="connsiteY88" fmla="*/ 100129 h 1270966"/>
              <a:gd name="connsiteX0" fmla="*/ 199809 w 968933"/>
              <a:gd name="connsiteY0" fmla="*/ 100129 h 1270966"/>
              <a:gd name="connsiteX1" fmla="*/ 337902 w 968933"/>
              <a:gd name="connsiteY1" fmla="*/ 144916 h 1270966"/>
              <a:gd name="connsiteX2" fmla="*/ 375225 w 968933"/>
              <a:gd name="connsiteY2" fmla="*/ 129987 h 1270966"/>
              <a:gd name="connsiteX3" fmla="*/ 412547 w 968933"/>
              <a:gd name="connsiteY3" fmla="*/ 122522 h 1270966"/>
              <a:gd name="connsiteX4" fmla="*/ 435220 w 968933"/>
              <a:gd name="connsiteY4" fmla="*/ 107803 h 1270966"/>
              <a:gd name="connsiteX5" fmla="*/ 431208 w 968933"/>
              <a:gd name="connsiteY5" fmla="*/ 81468 h 1270966"/>
              <a:gd name="connsiteX6" fmla="*/ 452335 w 968933"/>
              <a:gd name="connsiteY6" fmla="*/ 61349 h 1270966"/>
              <a:gd name="connsiteX7" fmla="*/ 461066 w 968933"/>
              <a:gd name="connsiteY7" fmla="*/ 29216 h 1270966"/>
              <a:gd name="connsiteX8" fmla="*/ 498788 w 968933"/>
              <a:gd name="connsiteY8" fmla="*/ 66239 h 1270966"/>
              <a:gd name="connsiteX9" fmla="*/ 505853 w 968933"/>
              <a:gd name="connsiteY9" fmla="*/ 115058 h 1270966"/>
              <a:gd name="connsiteX10" fmla="*/ 546908 w 968933"/>
              <a:gd name="connsiteY10" fmla="*/ 152380 h 1270966"/>
              <a:gd name="connsiteX11" fmla="*/ 591695 w 968933"/>
              <a:gd name="connsiteY11" fmla="*/ 141183 h 1270966"/>
              <a:gd name="connsiteX12" fmla="*/ 643946 w 968933"/>
              <a:gd name="connsiteY12" fmla="*/ 156112 h 1270966"/>
              <a:gd name="connsiteX13" fmla="*/ 666340 w 968933"/>
              <a:gd name="connsiteY13" fmla="*/ 174774 h 1270966"/>
              <a:gd name="connsiteX14" fmla="*/ 718831 w 968933"/>
              <a:gd name="connsiteY14" fmla="*/ 203155 h 1270966"/>
              <a:gd name="connsiteX15" fmla="*/ 774575 w 968933"/>
              <a:gd name="connsiteY15" fmla="*/ 193435 h 1270966"/>
              <a:gd name="connsiteX16" fmla="*/ 778307 w 968933"/>
              <a:gd name="connsiteY16" fmla="*/ 215828 h 1270966"/>
              <a:gd name="connsiteX17" fmla="*/ 775064 w 968933"/>
              <a:gd name="connsiteY17" fmla="*/ 256943 h 1270966"/>
              <a:gd name="connsiteX18" fmla="*/ 731055 w 968933"/>
              <a:gd name="connsiteY18" fmla="*/ 274057 h 1270966"/>
              <a:gd name="connsiteX19" fmla="*/ 718591 w 968933"/>
              <a:gd name="connsiteY19" fmla="*/ 290473 h 1270966"/>
              <a:gd name="connsiteX20" fmla="*/ 718591 w 968933"/>
              <a:gd name="connsiteY20" fmla="*/ 290473 h 1270966"/>
              <a:gd name="connsiteX21" fmla="*/ 733520 w 968933"/>
              <a:gd name="connsiteY21" fmla="*/ 312867 h 1270966"/>
              <a:gd name="connsiteX22" fmla="*/ 774575 w 968933"/>
              <a:gd name="connsiteY22" fmla="*/ 350189 h 1270966"/>
              <a:gd name="connsiteX23" fmla="*/ 782039 w 968933"/>
              <a:gd name="connsiteY23" fmla="*/ 413637 h 1270966"/>
              <a:gd name="connsiteX24" fmla="*/ 808165 w 968933"/>
              <a:gd name="connsiteY24" fmla="*/ 398708 h 1270966"/>
              <a:gd name="connsiteX25" fmla="*/ 858191 w 968933"/>
              <a:gd name="connsiteY25" fmla="*/ 447647 h 1270966"/>
              <a:gd name="connsiteX26" fmla="*/ 871613 w 968933"/>
              <a:gd name="connsiteY26" fmla="*/ 514408 h 1270966"/>
              <a:gd name="connsiteX27" fmla="*/ 848412 w 968933"/>
              <a:gd name="connsiteY27" fmla="*/ 547888 h 1270966"/>
              <a:gd name="connsiteX28" fmla="*/ 789504 w 968933"/>
              <a:gd name="connsiteY28" fmla="*/ 547998 h 1270966"/>
              <a:gd name="connsiteX29" fmla="*/ 767111 w 968933"/>
              <a:gd name="connsiteY29" fmla="*/ 566659 h 1270966"/>
              <a:gd name="connsiteX30" fmla="*/ 796968 w 968933"/>
              <a:gd name="connsiteY30" fmla="*/ 611446 h 1270966"/>
              <a:gd name="connsiteX31" fmla="*/ 811897 w 968933"/>
              <a:gd name="connsiteY31" fmla="*/ 663698 h 1270966"/>
              <a:gd name="connsiteX32" fmla="*/ 826826 w 968933"/>
              <a:gd name="connsiteY32" fmla="*/ 682359 h 1270966"/>
              <a:gd name="connsiteX33" fmla="*/ 762839 w 968933"/>
              <a:gd name="connsiteY33" fmla="*/ 687249 h 1270966"/>
              <a:gd name="connsiteX34" fmla="*/ 733520 w 968933"/>
              <a:gd name="connsiteY34" fmla="*/ 730878 h 1270966"/>
              <a:gd name="connsiteX35" fmla="*/ 728611 w 968933"/>
              <a:gd name="connsiteY35" fmla="*/ 831499 h 1270966"/>
              <a:gd name="connsiteX36" fmla="*/ 696198 w 968933"/>
              <a:gd name="connsiteY36" fmla="*/ 932419 h 1270966"/>
              <a:gd name="connsiteX37" fmla="*/ 763378 w 968933"/>
              <a:gd name="connsiteY37" fmla="*/ 962277 h 1270966"/>
              <a:gd name="connsiteX38" fmla="*/ 801958 w 968933"/>
              <a:gd name="connsiteY38" fmla="*/ 958635 h 1270966"/>
              <a:gd name="connsiteX39" fmla="*/ 843522 w 968933"/>
              <a:gd name="connsiteY39" fmla="*/ 1007533 h 1270966"/>
              <a:gd name="connsiteX40" fmla="*/ 901471 w 968933"/>
              <a:gd name="connsiteY40" fmla="*/ 1025726 h 1270966"/>
              <a:gd name="connsiteX41" fmla="*/ 968652 w 968933"/>
              <a:gd name="connsiteY41" fmla="*/ 1040655 h 1270966"/>
              <a:gd name="connsiteX42" fmla="*/ 924204 w 968933"/>
              <a:gd name="connsiteY42" fmla="*/ 1061322 h 1270966"/>
              <a:gd name="connsiteX43" fmla="*/ 892420 w 968933"/>
              <a:gd name="connsiteY43" fmla="*/ 1093106 h 1270966"/>
              <a:gd name="connsiteX44" fmla="*/ 831297 w 968933"/>
              <a:gd name="connsiteY44" fmla="*/ 1097995 h 1270966"/>
              <a:gd name="connsiteX45" fmla="*/ 785772 w 968933"/>
              <a:gd name="connsiteY45" fmla="*/ 1115299 h 1270966"/>
              <a:gd name="connsiteX46" fmla="*/ 778307 w 968933"/>
              <a:gd name="connsiteY46" fmla="*/ 1115299 h 1270966"/>
              <a:gd name="connsiteX47" fmla="*/ 785772 w 968933"/>
              <a:gd name="connsiteY47" fmla="*/ 1208606 h 1270966"/>
              <a:gd name="connsiteX48" fmla="*/ 750615 w 968933"/>
              <a:gd name="connsiteY48" fmla="*/ 1227576 h 1270966"/>
              <a:gd name="connsiteX49" fmla="*/ 681529 w 968933"/>
              <a:gd name="connsiteY49" fmla="*/ 1214912 h 1270966"/>
              <a:gd name="connsiteX50" fmla="*/ 661191 w 968933"/>
              <a:gd name="connsiteY50" fmla="*/ 1268062 h 1270966"/>
              <a:gd name="connsiteX51" fmla="*/ 628369 w 968933"/>
              <a:gd name="connsiteY51" fmla="*/ 1256915 h 1270966"/>
              <a:gd name="connsiteX52" fmla="*/ 575349 w 968933"/>
              <a:gd name="connsiteY52" fmla="*/ 1197668 h 1270966"/>
              <a:gd name="connsiteX53" fmla="*/ 487322 w 968933"/>
              <a:gd name="connsiteY53" fmla="*/ 1149150 h 1270966"/>
              <a:gd name="connsiteX54" fmla="*/ 449092 w 968933"/>
              <a:gd name="connsiteY54" fmla="*/ 1153650 h 1270966"/>
              <a:gd name="connsiteX55" fmla="*/ 425442 w 968933"/>
              <a:gd name="connsiteY55" fmla="*/ 1122445 h 1270966"/>
              <a:gd name="connsiteX56" fmla="*/ 391212 w 968933"/>
              <a:gd name="connsiteY56" fmla="*/ 1083326 h 1270966"/>
              <a:gd name="connsiteX57" fmla="*/ 374327 w 968933"/>
              <a:gd name="connsiteY57" fmla="*/ 1072698 h 1270966"/>
              <a:gd name="connsiteX58" fmla="*/ 332534 w 968933"/>
              <a:gd name="connsiteY58" fmla="*/ 1031983 h 1270966"/>
              <a:gd name="connsiteX59" fmla="*/ 264076 w 968933"/>
              <a:gd name="connsiteY59" fmla="*/ 941521 h 1270966"/>
              <a:gd name="connsiteX60" fmla="*/ 220397 w 968933"/>
              <a:gd name="connsiteY60" fmla="*/ 881586 h 1270966"/>
              <a:gd name="connsiteX61" fmla="*/ 185838 w 968933"/>
              <a:gd name="connsiteY61" fmla="*/ 843724 h 1270966"/>
              <a:gd name="connsiteX62" fmla="*/ 168724 w 968933"/>
              <a:gd name="connsiteY62" fmla="*/ 765486 h 1270966"/>
              <a:gd name="connsiteX63" fmla="*/ 184880 w 968933"/>
              <a:gd name="connsiteY63" fmla="*/ 704752 h 1270966"/>
              <a:gd name="connsiteX64" fmla="*/ 142668 w 968933"/>
              <a:gd name="connsiteY64" fmla="*/ 671033 h 1270966"/>
              <a:gd name="connsiteX65" fmla="*/ 95376 w 968933"/>
              <a:gd name="connsiteY65" fmla="*/ 643240 h 1270966"/>
              <a:gd name="connsiteX66" fmla="*/ 132050 w 968933"/>
              <a:gd name="connsiteY66" fmla="*/ 569893 h 1270966"/>
              <a:gd name="connsiteX67" fmla="*/ 100266 w 968933"/>
              <a:gd name="connsiteY67" fmla="*/ 555223 h 1270966"/>
              <a:gd name="connsiteX68" fmla="*/ 110046 w 968933"/>
              <a:gd name="connsiteY68" fmla="*/ 528329 h 1270966"/>
              <a:gd name="connsiteX69" fmla="*/ 168724 w 968933"/>
              <a:gd name="connsiteY69" fmla="*/ 501435 h 1270966"/>
              <a:gd name="connsiteX70" fmla="*/ 202953 w 968933"/>
              <a:gd name="connsiteY70" fmla="*/ 476986 h 1270966"/>
              <a:gd name="connsiteX71" fmla="*/ 215177 w 968933"/>
              <a:gd name="connsiteY71" fmla="*/ 413418 h 1270966"/>
              <a:gd name="connsiteX72" fmla="*/ 225935 w 968933"/>
              <a:gd name="connsiteY72" fmla="*/ 361386 h 1270966"/>
              <a:gd name="connsiteX73" fmla="*/ 205398 w 968933"/>
              <a:gd name="connsiteY73" fmla="*/ 349850 h 1270966"/>
              <a:gd name="connsiteX74" fmla="*/ 171169 w 968933"/>
              <a:gd name="connsiteY74" fmla="*/ 335180 h 1270966"/>
              <a:gd name="connsiteX75" fmla="*/ 93121 w 968933"/>
              <a:gd name="connsiteY75" fmla="*/ 342335 h 1270966"/>
              <a:gd name="connsiteX76" fmla="*/ 17139 w 968933"/>
              <a:gd name="connsiteY76" fmla="*/ 303396 h 1270966"/>
              <a:gd name="connsiteX77" fmla="*/ 29363 w 968933"/>
              <a:gd name="connsiteY77" fmla="*/ 276501 h 1270966"/>
              <a:gd name="connsiteX78" fmla="*/ 7359 w 968933"/>
              <a:gd name="connsiteY78" fmla="*/ 252052 h 1270966"/>
              <a:gd name="connsiteX79" fmla="*/ 7358 w 968933"/>
              <a:gd name="connsiteY79" fmla="*/ 212933 h 1270966"/>
              <a:gd name="connsiteX80" fmla="*/ 23 w 968933"/>
              <a:gd name="connsiteY80" fmla="*/ 168925 h 1270966"/>
              <a:gd name="connsiteX81" fmla="*/ 9803 w 968933"/>
              <a:gd name="connsiteY81" fmla="*/ 129806 h 1270966"/>
              <a:gd name="connsiteX82" fmla="*/ 34252 w 968933"/>
              <a:gd name="connsiteY82" fmla="*/ 98022 h 1270966"/>
              <a:gd name="connsiteX83" fmla="*/ 38036 w 968933"/>
              <a:gd name="connsiteY83" fmla="*/ 45173 h 1270966"/>
              <a:gd name="connsiteX84" fmla="*/ 113199 w 968933"/>
              <a:gd name="connsiteY84" fmla="*/ 515 h 1270966"/>
              <a:gd name="connsiteX85" fmla="*/ 132050 w 968933"/>
              <a:gd name="connsiteY85" fmla="*/ 24676 h 1270966"/>
              <a:gd name="connsiteX86" fmla="*/ 171168 w 968933"/>
              <a:gd name="connsiteY86" fmla="*/ 56459 h 1270966"/>
              <a:gd name="connsiteX87" fmla="*/ 199809 w 968933"/>
              <a:gd name="connsiteY87" fmla="*/ 100129 h 1270966"/>
              <a:gd name="connsiteX0" fmla="*/ 199809 w 968933"/>
              <a:gd name="connsiteY0" fmla="*/ 100129 h 1270966"/>
              <a:gd name="connsiteX1" fmla="*/ 337902 w 968933"/>
              <a:gd name="connsiteY1" fmla="*/ 144916 h 1270966"/>
              <a:gd name="connsiteX2" fmla="*/ 375225 w 968933"/>
              <a:gd name="connsiteY2" fmla="*/ 129987 h 1270966"/>
              <a:gd name="connsiteX3" fmla="*/ 412547 w 968933"/>
              <a:gd name="connsiteY3" fmla="*/ 122522 h 1270966"/>
              <a:gd name="connsiteX4" fmla="*/ 435220 w 968933"/>
              <a:gd name="connsiteY4" fmla="*/ 107803 h 1270966"/>
              <a:gd name="connsiteX5" fmla="*/ 431208 w 968933"/>
              <a:gd name="connsiteY5" fmla="*/ 81468 h 1270966"/>
              <a:gd name="connsiteX6" fmla="*/ 452335 w 968933"/>
              <a:gd name="connsiteY6" fmla="*/ 61349 h 1270966"/>
              <a:gd name="connsiteX7" fmla="*/ 461066 w 968933"/>
              <a:gd name="connsiteY7" fmla="*/ 29216 h 1270966"/>
              <a:gd name="connsiteX8" fmla="*/ 498788 w 968933"/>
              <a:gd name="connsiteY8" fmla="*/ 66239 h 1270966"/>
              <a:gd name="connsiteX9" fmla="*/ 505853 w 968933"/>
              <a:gd name="connsiteY9" fmla="*/ 115058 h 1270966"/>
              <a:gd name="connsiteX10" fmla="*/ 546908 w 968933"/>
              <a:gd name="connsiteY10" fmla="*/ 152380 h 1270966"/>
              <a:gd name="connsiteX11" fmla="*/ 591695 w 968933"/>
              <a:gd name="connsiteY11" fmla="*/ 141183 h 1270966"/>
              <a:gd name="connsiteX12" fmla="*/ 643946 w 968933"/>
              <a:gd name="connsiteY12" fmla="*/ 156112 h 1270966"/>
              <a:gd name="connsiteX13" fmla="*/ 666340 w 968933"/>
              <a:gd name="connsiteY13" fmla="*/ 174774 h 1270966"/>
              <a:gd name="connsiteX14" fmla="*/ 718831 w 968933"/>
              <a:gd name="connsiteY14" fmla="*/ 203155 h 1270966"/>
              <a:gd name="connsiteX15" fmla="*/ 774575 w 968933"/>
              <a:gd name="connsiteY15" fmla="*/ 193435 h 1270966"/>
              <a:gd name="connsiteX16" fmla="*/ 778307 w 968933"/>
              <a:gd name="connsiteY16" fmla="*/ 215828 h 1270966"/>
              <a:gd name="connsiteX17" fmla="*/ 775064 w 968933"/>
              <a:gd name="connsiteY17" fmla="*/ 256943 h 1270966"/>
              <a:gd name="connsiteX18" fmla="*/ 731055 w 968933"/>
              <a:gd name="connsiteY18" fmla="*/ 274057 h 1270966"/>
              <a:gd name="connsiteX19" fmla="*/ 718591 w 968933"/>
              <a:gd name="connsiteY19" fmla="*/ 290473 h 1270966"/>
              <a:gd name="connsiteX20" fmla="*/ 718591 w 968933"/>
              <a:gd name="connsiteY20" fmla="*/ 290473 h 1270966"/>
              <a:gd name="connsiteX21" fmla="*/ 733520 w 968933"/>
              <a:gd name="connsiteY21" fmla="*/ 312867 h 1270966"/>
              <a:gd name="connsiteX22" fmla="*/ 774575 w 968933"/>
              <a:gd name="connsiteY22" fmla="*/ 350189 h 1270966"/>
              <a:gd name="connsiteX23" fmla="*/ 782039 w 968933"/>
              <a:gd name="connsiteY23" fmla="*/ 413637 h 1270966"/>
              <a:gd name="connsiteX24" fmla="*/ 808165 w 968933"/>
              <a:gd name="connsiteY24" fmla="*/ 398708 h 1270966"/>
              <a:gd name="connsiteX25" fmla="*/ 858191 w 968933"/>
              <a:gd name="connsiteY25" fmla="*/ 447647 h 1270966"/>
              <a:gd name="connsiteX26" fmla="*/ 871613 w 968933"/>
              <a:gd name="connsiteY26" fmla="*/ 514408 h 1270966"/>
              <a:gd name="connsiteX27" fmla="*/ 848412 w 968933"/>
              <a:gd name="connsiteY27" fmla="*/ 547888 h 1270966"/>
              <a:gd name="connsiteX28" fmla="*/ 789504 w 968933"/>
              <a:gd name="connsiteY28" fmla="*/ 547998 h 1270966"/>
              <a:gd name="connsiteX29" fmla="*/ 767111 w 968933"/>
              <a:gd name="connsiteY29" fmla="*/ 566659 h 1270966"/>
              <a:gd name="connsiteX30" fmla="*/ 796968 w 968933"/>
              <a:gd name="connsiteY30" fmla="*/ 611446 h 1270966"/>
              <a:gd name="connsiteX31" fmla="*/ 811897 w 968933"/>
              <a:gd name="connsiteY31" fmla="*/ 663698 h 1270966"/>
              <a:gd name="connsiteX32" fmla="*/ 826826 w 968933"/>
              <a:gd name="connsiteY32" fmla="*/ 682359 h 1270966"/>
              <a:gd name="connsiteX33" fmla="*/ 762839 w 968933"/>
              <a:gd name="connsiteY33" fmla="*/ 687249 h 1270966"/>
              <a:gd name="connsiteX34" fmla="*/ 733520 w 968933"/>
              <a:gd name="connsiteY34" fmla="*/ 730878 h 1270966"/>
              <a:gd name="connsiteX35" fmla="*/ 728611 w 968933"/>
              <a:gd name="connsiteY35" fmla="*/ 831499 h 1270966"/>
              <a:gd name="connsiteX36" fmla="*/ 696198 w 968933"/>
              <a:gd name="connsiteY36" fmla="*/ 932419 h 1270966"/>
              <a:gd name="connsiteX37" fmla="*/ 763378 w 968933"/>
              <a:gd name="connsiteY37" fmla="*/ 962277 h 1270966"/>
              <a:gd name="connsiteX38" fmla="*/ 801958 w 968933"/>
              <a:gd name="connsiteY38" fmla="*/ 958635 h 1270966"/>
              <a:gd name="connsiteX39" fmla="*/ 843522 w 968933"/>
              <a:gd name="connsiteY39" fmla="*/ 1007533 h 1270966"/>
              <a:gd name="connsiteX40" fmla="*/ 901471 w 968933"/>
              <a:gd name="connsiteY40" fmla="*/ 1025726 h 1270966"/>
              <a:gd name="connsiteX41" fmla="*/ 968652 w 968933"/>
              <a:gd name="connsiteY41" fmla="*/ 1040655 h 1270966"/>
              <a:gd name="connsiteX42" fmla="*/ 924204 w 968933"/>
              <a:gd name="connsiteY42" fmla="*/ 1061322 h 1270966"/>
              <a:gd name="connsiteX43" fmla="*/ 892420 w 968933"/>
              <a:gd name="connsiteY43" fmla="*/ 1093106 h 1270966"/>
              <a:gd name="connsiteX44" fmla="*/ 831297 w 968933"/>
              <a:gd name="connsiteY44" fmla="*/ 1097995 h 1270966"/>
              <a:gd name="connsiteX45" fmla="*/ 785772 w 968933"/>
              <a:gd name="connsiteY45" fmla="*/ 1115299 h 1270966"/>
              <a:gd name="connsiteX46" fmla="*/ 778307 w 968933"/>
              <a:gd name="connsiteY46" fmla="*/ 1115299 h 1270966"/>
              <a:gd name="connsiteX47" fmla="*/ 785772 w 968933"/>
              <a:gd name="connsiteY47" fmla="*/ 1208606 h 1270966"/>
              <a:gd name="connsiteX48" fmla="*/ 750615 w 968933"/>
              <a:gd name="connsiteY48" fmla="*/ 1227576 h 1270966"/>
              <a:gd name="connsiteX49" fmla="*/ 681529 w 968933"/>
              <a:gd name="connsiteY49" fmla="*/ 1214912 h 1270966"/>
              <a:gd name="connsiteX50" fmla="*/ 661191 w 968933"/>
              <a:gd name="connsiteY50" fmla="*/ 1268062 h 1270966"/>
              <a:gd name="connsiteX51" fmla="*/ 628369 w 968933"/>
              <a:gd name="connsiteY51" fmla="*/ 1256915 h 1270966"/>
              <a:gd name="connsiteX52" fmla="*/ 575349 w 968933"/>
              <a:gd name="connsiteY52" fmla="*/ 1197668 h 1270966"/>
              <a:gd name="connsiteX53" fmla="*/ 487322 w 968933"/>
              <a:gd name="connsiteY53" fmla="*/ 1149150 h 1270966"/>
              <a:gd name="connsiteX54" fmla="*/ 449092 w 968933"/>
              <a:gd name="connsiteY54" fmla="*/ 1153650 h 1270966"/>
              <a:gd name="connsiteX55" fmla="*/ 425442 w 968933"/>
              <a:gd name="connsiteY55" fmla="*/ 1122445 h 1270966"/>
              <a:gd name="connsiteX56" fmla="*/ 391212 w 968933"/>
              <a:gd name="connsiteY56" fmla="*/ 1083326 h 1270966"/>
              <a:gd name="connsiteX57" fmla="*/ 374327 w 968933"/>
              <a:gd name="connsiteY57" fmla="*/ 1072698 h 1270966"/>
              <a:gd name="connsiteX58" fmla="*/ 332534 w 968933"/>
              <a:gd name="connsiteY58" fmla="*/ 1031983 h 1270966"/>
              <a:gd name="connsiteX59" fmla="*/ 264076 w 968933"/>
              <a:gd name="connsiteY59" fmla="*/ 941521 h 1270966"/>
              <a:gd name="connsiteX60" fmla="*/ 220397 w 968933"/>
              <a:gd name="connsiteY60" fmla="*/ 881586 h 1270966"/>
              <a:gd name="connsiteX61" fmla="*/ 185838 w 968933"/>
              <a:gd name="connsiteY61" fmla="*/ 843724 h 1270966"/>
              <a:gd name="connsiteX62" fmla="*/ 168724 w 968933"/>
              <a:gd name="connsiteY62" fmla="*/ 765486 h 1270966"/>
              <a:gd name="connsiteX63" fmla="*/ 184880 w 968933"/>
              <a:gd name="connsiteY63" fmla="*/ 704752 h 1270966"/>
              <a:gd name="connsiteX64" fmla="*/ 142668 w 968933"/>
              <a:gd name="connsiteY64" fmla="*/ 671033 h 1270966"/>
              <a:gd name="connsiteX65" fmla="*/ 95376 w 968933"/>
              <a:gd name="connsiteY65" fmla="*/ 643240 h 1270966"/>
              <a:gd name="connsiteX66" fmla="*/ 132050 w 968933"/>
              <a:gd name="connsiteY66" fmla="*/ 569893 h 1270966"/>
              <a:gd name="connsiteX67" fmla="*/ 100266 w 968933"/>
              <a:gd name="connsiteY67" fmla="*/ 555223 h 1270966"/>
              <a:gd name="connsiteX68" fmla="*/ 110046 w 968933"/>
              <a:gd name="connsiteY68" fmla="*/ 528329 h 1270966"/>
              <a:gd name="connsiteX69" fmla="*/ 168724 w 968933"/>
              <a:gd name="connsiteY69" fmla="*/ 501435 h 1270966"/>
              <a:gd name="connsiteX70" fmla="*/ 202953 w 968933"/>
              <a:gd name="connsiteY70" fmla="*/ 476986 h 1270966"/>
              <a:gd name="connsiteX71" fmla="*/ 215177 w 968933"/>
              <a:gd name="connsiteY71" fmla="*/ 413418 h 1270966"/>
              <a:gd name="connsiteX72" fmla="*/ 225935 w 968933"/>
              <a:gd name="connsiteY72" fmla="*/ 361386 h 1270966"/>
              <a:gd name="connsiteX73" fmla="*/ 205398 w 968933"/>
              <a:gd name="connsiteY73" fmla="*/ 349850 h 1270966"/>
              <a:gd name="connsiteX74" fmla="*/ 171169 w 968933"/>
              <a:gd name="connsiteY74" fmla="*/ 335180 h 1270966"/>
              <a:gd name="connsiteX75" fmla="*/ 93121 w 968933"/>
              <a:gd name="connsiteY75" fmla="*/ 342335 h 1270966"/>
              <a:gd name="connsiteX76" fmla="*/ 17139 w 968933"/>
              <a:gd name="connsiteY76" fmla="*/ 303396 h 1270966"/>
              <a:gd name="connsiteX77" fmla="*/ 7359 w 968933"/>
              <a:gd name="connsiteY77" fmla="*/ 252052 h 1270966"/>
              <a:gd name="connsiteX78" fmla="*/ 7358 w 968933"/>
              <a:gd name="connsiteY78" fmla="*/ 212933 h 1270966"/>
              <a:gd name="connsiteX79" fmla="*/ 23 w 968933"/>
              <a:gd name="connsiteY79" fmla="*/ 168925 h 1270966"/>
              <a:gd name="connsiteX80" fmla="*/ 9803 w 968933"/>
              <a:gd name="connsiteY80" fmla="*/ 129806 h 1270966"/>
              <a:gd name="connsiteX81" fmla="*/ 34252 w 968933"/>
              <a:gd name="connsiteY81" fmla="*/ 98022 h 1270966"/>
              <a:gd name="connsiteX82" fmla="*/ 38036 w 968933"/>
              <a:gd name="connsiteY82" fmla="*/ 45173 h 1270966"/>
              <a:gd name="connsiteX83" fmla="*/ 113199 w 968933"/>
              <a:gd name="connsiteY83" fmla="*/ 515 h 1270966"/>
              <a:gd name="connsiteX84" fmla="*/ 132050 w 968933"/>
              <a:gd name="connsiteY84" fmla="*/ 24676 h 1270966"/>
              <a:gd name="connsiteX85" fmla="*/ 171168 w 968933"/>
              <a:gd name="connsiteY85" fmla="*/ 56459 h 1270966"/>
              <a:gd name="connsiteX86" fmla="*/ 199809 w 968933"/>
              <a:gd name="connsiteY86" fmla="*/ 100129 h 1270966"/>
              <a:gd name="connsiteX0" fmla="*/ 199809 w 968933"/>
              <a:gd name="connsiteY0" fmla="*/ 99691 h 1270528"/>
              <a:gd name="connsiteX1" fmla="*/ 337902 w 968933"/>
              <a:gd name="connsiteY1" fmla="*/ 144478 h 1270528"/>
              <a:gd name="connsiteX2" fmla="*/ 375225 w 968933"/>
              <a:gd name="connsiteY2" fmla="*/ 129549 h 1270528"/>
              <a:gd name="connsiteX3" fmla="*/ 412547 w 968933"/>
              <a:gd name="connsiteY3" fmla="*/ 122084 h 1270528"/>
              <a:gd name="connsiteX4" fmla="*/ 435220 w 968933"/>
              <a:gd name="connsiteY4" fmla="*/ 107365 h 1270528"/>
              <a:gd name="connsiteX5" fmla="*/ 431208 w 968933"/>
              <a:gd name="connsiteY5" fmla="*/ 81030 h 1270528"/>
              <a:gd name="connsiteX6" fmla="*/ 452335 w 968933"/>
              <a:gd name="connsiteY6" fmla="*/ 60911 h 1270528"/>
              <a:gd name="connsiteX7" fmla="*/ 461066 w 968933"/>
              <a:gd name="connsiteY7" fmla="*/ 28778 h 1270528"/>
              <a:gd name="connsiteX8" fmla="*/ 498788 w 968933"/>
              <a:gd name="connsiteY8" fmla="*/ 65801 h 1270528"/>
              <a:gd name="connsiteX9" fmla="*/ 505853 w 968933"/>
              <a:gd name="connsiteY9" fmla="*/ 114620 h 1270528"/>
              <a:gd name="connsiteX10" fmla="*/ 546908 w 968933"/>
              <a:gd name="connsiteY10" fmla="*/ 151942 h 1270528"/>
              <a:gd name="connsiteX11" fmla="*/ 591695 w 968933"/>
              <a:gd name="connsiteY11" fmla="*/ 140745 h 1270528"/>
              <a:gd name="connsiteX12" fmla="*/ 643946 w 968933"/>
              <a:gd name="connsiteY12" fmla="*/ 155674 h 1270528"/>
              <a:gd name="connsiteX13" fmla="*/ 666340 w 968933"/>
              <a:gd name="connsiteY13" fmla="*/ 174336 h 1270528"/>
              <a:gd name="connsiteX14" fmla="*/ 718831 w 968933"/>
              <a:gd name="connsiteY14" fmla="*/ 202717 h 1270528"/>
              <a:gd name="connsiteX15" fmla="*/ 774575 w 968933"/>
              <a:gd name="connsiteY15" fmla="*/ 192997 h 1270528"/>
              <a:gd name="connsiteX16" fmla="*/ 778307 w 968933"/>
              <a:gd name="connsiteY16" fmla="*/ 215390 h 1270528"/>
              <a:gd name="connsiteX17" fmla="*/ 775064 w 968933"/>
              <a:gd name="connsiteY17" fmla="*/ 256505 h 1270528"/>
              <a:gd name="connsiteX18" fmla="*/ 731055 w 968933"/>
              <a:gd name="connsiteY18" fmla="*/ 273619 h 1270528"/>
              <a:gd name="connsiteX19" fmla="*/ 718591 w 968933"/>
              <a:gd name="connsiteY19" fmla="*/ 290035 h 1270528"/>
              <a:gd name="connsiteX20" fmla="*/ 718591 w 968933"/>
              <a:gd name="connsiteY20" fmla="*/ 290035 h 1270528"/>
              <a:gd name="connsiteX21" fmla="*/ 733520 w 968933"/>
              <a:gd name="connsiteY21" fmla="*/ 312429 h 1270528"/>
              <a:gd name="connsiteX22" fmla="*/ 774575 w 968933"/>
              <a:gd name="connsiteY22" fmla="*/ 349751 h 1270528"/>
              <a:gd name="connsiteX23" fmla="*/ 782039 w 968933"/>
              <a:gd name="connsiteY23" fmla="*/ 413199 h 1270528"/>
              <a:gd name="connsiteX24" fmla="*/ 808165 w 968933"/>
              <a:gd name="connsiteY24" fmla="*/ 398270 h 1270528"/>
              <a:gd name="connsiteX25" fmla="*/ 858191 w 968933"/>
              <a:gd name="connsiteY25" fmla="*/ 447209 h 1270528"/>
              <a:gd name="connsiteX26" fmla="*/ 871613 w 968933"/>
              <a:gd name="connsiteY26" fmla="*/ 513970 h 1270528"/>
              <a:gd name="connsiteX27" fmla="*/ 848412 w 968933"/>
              <a:gd name="connsiteY27" fmla="*/ 547450 h 1270528"/>
              <a:gd name="connsiteX28" fmla="*/ 789504 w 968933"/>
              <a:gd name="connsiteY28" fmla="*/ 547560 h 1270528"/>
              <a:gd name="connsiteX29" fmla="*/ 767111 w 968933"/>
              <a:gd name="connsiteY29" fmla="*/ 566221 h 1270528"/>
              <a:gd name="connsiteX30" fmla="*/ 796968 w 968933"/>
              <a:gd name="connsiteY30" fmla="*/ 611008 h 1270528"/>
              <a:gd name="connsiteX31" fmla="*/ 811897 w 968933"/>
              <a:gd name="connsiteY31" fmla="*/ 663260 h 1270528"/>
              <a:gd name="connsiteX32" fmla="*/ 826826 w 968933"/>
              <a:gd name="connsiteY32" fmla="*/ 681921 h 1270528"/>
              <a:gd name="connsiteX33" fmla="*/ 762839 w 968933"/>
              <a:gd name="connsiteY33" fmla="*/ 686811 h 1270528"/>
              <a:gd name="connsiteX34" fmla="*/ 733520 w 968933"/>
              <a:gd name="connsiteY34" fmla="*/ 730440 h 1270528"/>
              <a:gd name="connsiteX35" fmla="*/ 728611 w 968933"/>
              <a:gd name="connsiteY35" fmla="*/ 831061 h 1270528"/>
              <a:gd name="connsiteX36" fmla="*/ 696198 w 968933"/>
              <a:gd name="connsiteY36" fmla="*/ 931981 h 1270528"/>
              <a:gd name="connsiteX37" fmla="*/ 763378 w 968933"/>
              <a:gd name="connsiteY37" fmla="*/ 961839 h 1270528"/>
              <a:gd name="connsiteX38" fmla="*/ 801958 w 968933"/>
              <a:gd name="connsiteY38" fmla="*/ 958197 h 1270528"/>
              <a:gd name="connsiteX39" fmla="*/ 843522 w 968933"/>
              <a:gd name="connsiteY39" fmla="*/ 1007095 h 1270528"/>
              <a:gd name="connsiteX40" fmla="*/ 901471 w 968933"/>
              <a:gd name="connsiteY40" fmla="*/ 1025288 h 1270528"/>
              <a:gd name="connsiteX41" fmla="*/ 968652 w 968933"/>
              <a:gd name="connsiteY41" fmla="*/ 1040217 h 1270528"/>
              <a:gd name="connsiteX42" fmla="*/ 924204 w 968933"/>
              <a:gd name="connsiteY42" fmla="*/ 1060884 h 1270528"/>
              <a:gd name="connsiteX43" fmla="*/ 892420 w 968933"/>
              <a:gd name="connsiteY43" fmla="*/ 1092668 h 1270528"/>
              <a:gd name="connsiteX44" fmla="*/ 831297 w 968933"/>
              <a:gd name="connsiteY44" fmla="*/ 1097557 h 1270528"/>
              <a:gd name="connsiteX45" fmla="*/ 785772 w 968933"/>
              <a:gd name="connsiteY45" fmla="*/ 1114861 h 1270528"/>
              <a:gd name="connsiteX46" fmla="*/ 778307 w 968933"/>
              <a:gd name="connsiteY46" fmla="*/ 1114861 h 1270528"/>
              <a:gd name="connsiteX47" fmla="*/ 785772 w 968933"/>
              <a:gd name="connsiteY47" fmla="*/ 1208168 h 1270528"/>
              <a:gd name="connsiteX48" fmla="*/ 750615 w 968933"/>
              <a:gd name="connsiteY48" fmla="*/ 1227138 h 1270528"/>
              <a:gd name="connsiteX49" fmla="*/ 681529 w 968933"/>
              <a:gd name="connsiteY49" fmla="*/ 1214474 h 1270528"/>
              <a:gd name="connsiteX50" fmla="*/ 661191 w 968933"/>
              <a:gd name="connsiteY50" fmla="*/ 1267624 h 1270528"/>
              <a:gd name="connsiteX51" fmla="*/ 628369 w 968933"/>
              <a:gd name="connsiteY51" fmla="*/ 1256477 h 1270528"/>
              <a:gd name="connsiteX52" fmla="*/ 575349 w 968933"/>
              <a:gd name="connsiteY52" fmla="*/ 1197230 h 1270528"/>
              <a:gd name="connsiteX53" fmla="*/ 487322 w 968933"/>
              <a:gd name="connsiteY53" fmla="*/ 1148712 h 1270528"/>
              <a:gd name="connsiteX54" fmla="*/ 449092 w 968933"/>
              <a:gd name="connsiteY54" fmla="*/ 1153212 h 1270528"/>
              <a:gd name="connsiteX55" fmla="*/ 425442 w 968933"/>
              <a:gd name="connsiteY55" fmla="*/ 1122007 h 1270528"/>
              <a:gd name="connsiteX56" fmla="*/ 391212 w 968933"/>
              <a:gd name="connsiteY56" fmla="*/ 1082888 h 1270528"/>
              <a:gd name="connsiteX57" fmla="*/ 374327 w 968933"/>
              <a:gd name="connsiteY57" fmla="*/ 1072260 h 1270528"/>
              <a:gd name="connsiteX58" fmla="*/ 332534 w 968933"/>
              <a:gd name="connsiteY58" fmla="*/ 1031545 h 1270528"/>
              <a:gd name="connsiteX59" fmla="*/ 264076 w 968933"/>
              <a:gd name="connsiteY59" fmla="*/ 941083 h 1270528"/>
              <a:gd name="connsiteX60" fmla="*/ 220397 w 968933"/>
              <a:gd name="connsiteY60" fmla="*/ 881148 h 1270528"/>
              <a:gd name="connsiteX61" fmla="*/ 185838 w 968933"/>
              <a:gd name="connsiteY61" fmla="*/ 843286 h 1270528"/>
              <a:gd name="connsiteX62" fmla="*/ 168724 w 968933"/>
              <a:gd name="connsiteY62" fmla="*/ 765048 h 1270528"/>
              <a:gd name="connsiteX63" fmla="*/ 184880 w 968933"/>
              <a:gd name="connsiteY63" fmla="*/ 704314 h 1270528"/>
              <a:gd name="connsiteX64" fmla="*/ 142668 w 968933"/>
              <a:gd name="connsiteY64" fmla="*/ 670595 h 1270528"/>
              <a:gd name="connsiteX65" fmla="*/ 95376 w 968933"/>
              <a:gd name="connsiteY65" fmla="*/ 642802 h 1270528"/>
              <a:gd name="connsiteX66" fmla="*/ 132050 w 968933"/>
              <a:gd name="connsiteY66" fmla="*/ 569455 h 1270528"/>
              <a:gd name="connsiteX67" fmla="*/ 100266 w 968933"/>
              <a:gd name="connsiteY67" fmla="*/ 554785 h 1270528"/>
              <a:gd name="connsiteX68" fmla="*/ 110046 w 968933"/>
              <a:gd name="connsiteY68" fmla="*/ 527891 h 1270528"/>
              <a:gd name="connsiteX69" fmla="*/ 168724 w 968933"/>
              <a:gd name="connsiteY69" fmla="*/ 500997 h 1270528"/>
              <a:gd name="connsiteX70" fmla="*/ 202953 w 968933"/>
              <a:gd name="connsiteY70" fmla="*/ 476548 h 1270528"/>
              <a:gd name="connsiteX71" fmla="*/ 215177 w 968933"/>
              <a:gd name="connsiteY71" fmla="*/ 412980 h 1270528"/>
              <a:gd name="connsiteX72" fmla="*/ 225935 w 968933"/>
              <a:gd name="connsiteY72" fmla="*/ 360948 h 1270528"/>
              <a:gd name="connsiteX73" fmla="*/ 205398 w 968933"/>
              <a:gd name="connsiteY73" fmla="*/ 349412 h 1270528"/>
              <a:gd name="connsiteX74" fmla="*/ 171169 w 968933"/>
              <a:gd name="connsiteY74" fmla="*/ 334742 h 1270528"/>
              <a:gd name="connsiteX75" fmla="*/ 93121 w 968933"/>
              <a:gd name="connsiteY75" fmla="*/ 341897 h 1270528"/>
              <a:gd name="connsiteX76" fmla="*/ 17139 w 968933"/>
              <a:gd name="connsiteY76" fmla="*/ 302958 h 1270528"/>
              <a:gd name="connsiteX77" fmla="*/ 7359 w 968933"/>
              <a:gd name="connsiteY77" fmla="*/ 251614 h 1270528"/>
              <a:gd name="connsiteX78" fmla="*/ 7358 w 968933"/>
              <a:gd name="connsiteY78" fmla="*/ 212495 h 1270528"/>
              <a:gd name="connsiteX79" fmla="*/ 23 w 968933"/>
              <a:gd name="connsiteY79" fmla="*/ 168487 h 1270528"/>
              <a:gd name="connsiteX80" fmla="*/ 9803 w 968933"/>
              <a:gd name="connsiteY80" fmla="*/ 129368 h 1270528"/>
              <a:gd name="connsiteX81" fmla="*/ 34252 w 968933"/>
              <a:gd name="connsiteY81" fmla="*/ 97584 h 1270528"/>
              <a:gd name="connsiteX82" fmla="*/ 38036 w 968933"/>
              <a:gd name="connsiteY82" fmla="*/ 44735 h 1270528"/>
              <a:gd name="connsiteX83" fmla="*/ 113199 w 968933"/>
              <a:gd name="connsiteY83" fmla="*/ 77 h 1270528"/>
              <a:gd name="connsiteX84" fmla="*/ 171168 w 968933"/>
              <a:gd name="connsiteY84" fmla="*/ 56021 h 1270528"/>
              <a:gd name="connsiteX85" fmla="*/ 199809 w 968933"/>
              <a:gd name="connsiteY85" fmla="*/ 99691 h 1270528"/>
              <a:gd name="connsiteX0" fmla="*/ 199809 w 968933"/>
              <a:gd name="connsiteY0" fmla="*/ 99691 h 1270528"/>
              <a:gd name="connsiteX1" fmla="*/ 337902 w 968933"/>
              <a:gd name="connsiteY1" fmla="*/ 144478 h 1270528"/>
              <a:gd name="connsiteX2" fmla="*/ 375225 w 968933"/>
              <a:gd name="connsiteY2" fmla="*/ 129549 h 1270528"/>
              <a:gd name="connsiteX3" fmla="*/ 412547 w 968933"/>
              <a:gd name="connsiteY3" fmla="*/ 122084 h 1270528"/>
              <a:gd name="connsiteX4" fmla="*/ 435220 w 968933"/>
              <a:gd name="connsiteY4" fmla="*/ 107365 h 1270528"/>
              <a:gd name="connsiteX5" fmla="*/ 431208 w 968933"/>
              <a:gd name="connsiteY5" fmla="*/ 81030 h 1270528"/>
              <a:gd name="connsiteX6" fmla="*/ 452335 w 968933"/>
              <a:gd name="connsiteY6" fmla="*/ 60911 h 1270528"/>
              <a:gd name="connsiteX7" fmla="*/ 461066 w 968933"/>
              <a:gd name="connsiteY7" fmla="*/ 28778 h 1270528"/>
              <a:gd name="connsiteX8" fmla="*/ 498788 w 968933"/>
              <a:gd name="connsiteY8" fmla="*/ 65801 h 1270528"/>
              <a:gd name="connsiteX9" fmla="*/ 505853 w 968933"/>
              <a:gd name="connsiteY9" fmla="*/ 114620 h 1270528"/>
              <a:gd name="connsiteX10" fmla="*/ 546908 w 968933"/>
              <a:gd name="connsiteY10" fmla="*/ 151942 h 1270528"/>
              <a:gd name="connsiteX11" fmla="*/ 591695 w 968933"/>
              <a:gd name="connsiteY11" fmla="*/ 140745 h 1270528"/>
              <a:gd name="connsiteX12" fmla="*/ 643946 w 968933"/>
              <a:gd name="connsiteY12" fmla="*/ 155674 h 1270528"/>
              <a:gd name="connsiteX13" fmla="*/ 666340 w 968933"/>
              <a:gd name="connsiteY13" fmla="*/ 174336 h 1270528"/>
              <a:gd name="connsiteX14" fmla="*/ 718831 w 968933"/>
              <a:gd name="connsiteY14" fmla="*/ 202717 h 1270528"/>
              <a:gd name="connsiteX15" fmla="*/ 774575 w 968933"/>
              <a:gd name="connsiteY15" fmla="*/ 192997 h 1270528"/>
              <a:gd name="connsiteX16" fmla="*/ 778307 w 968933"/>
              <a:gd name="connsiteY16" fmla="*/ 215390 h 1270528"/>
              <a:gd name="connsiteX17" fmla="*/ 775064 w 968933"/>
              <a:gd name="connsiteY17" fmla="*/ 256505 h 1270528"/>
              <a:gd name="connsiteX18" fmla="*/ 731055 w 968933"/>
              <a:gd name="connsiteY18" fmla="*/ 273619 h 1270528"/>
              <a:gd name="connsiteX19" fmla="*/ 718591 w 968933"/>
              <a:gd name="connsiteY19" fmla="*/ 290035 h 1270528"/>
              <a:gd name="connsiteX20" fmla="*/ 718591 w 968933"/>
              <a:gd name="connsiteY20" fmla="*/ 290035 h 1270528"/>
              <a:gd name="connsiteX21" fmla="*/ 733520 w 968933"/>
              <a:gd name="connsiteY21" fmla="*/ 312429 h 1270528"/>
              <a:gd name="connsiteX22" fmla="*/ 774575 w 968933"/>
              <a:gd name="connsiteY22" fmla="*/ 349751 h 1270528"/>
              <a:gd name="connsiteX23" fmla="*/ 782039 w 968933"/>
              <a:gd name="connsiteY23" fmla="*/ 413199 h 1270528"/>
              <a:gd name="connsiteX24" fmla="*/ 808165 w 968933"/>
              <a:gd name="connsiteY24" fmla="*/ 398270 h 1270528"/>
              <a:gd name="connsiteX25" fmla="*/ 858191 w 968933"/>
              <a:gd name="connsiteY25" fmla="*/ 447209 h 1270528"/>
              <a:gd name="connsiteX26" fmla="*/ 871613 w 968933"/>
              <a:gd name="connsiteY26" fmla="*/ 513970 h 1270528"/>
              <a:gd name="connsiteX27" fmla="*/ 848412 w 968933"/>
              <a:gd name="connsiteY27" fmla="*/ 547450 h 1270528"/>
              <a:gd name="connsiteX28" fmla="*/ 789504 w 968933"/>
              <a:gd name="connsiteY28" fmla="*/ 547560 h 1270528"/>
              <a:gd name="connsiteX29" fmla="*/ 767111 w 968933"/>
              <a:gd name="connsiteY29" fmla="*/ 566221 h 1270528"/>
              <a:gd name="connsiteX30" fmla="*/ 796968 w 968933"/>
              <a:gd name="connsiteY30" fmla="*/ 611008 h 1270528"/>
              <a:gd name="connsiteX31" fmla="*/ 811897 w 968933"/>
              <a:gd name="connsiteY31" fmla="*/ 663260 h 1270528"/>
              <a:gd name="connsiteX32" fmla="*/ 826826 w 968933"/>
              <a:gd name="connsiteY32" fmla="*/ 681921 h 1270528"/>
              <a:gd name="connsiteX33" fmla="*/ 762839 w 968933"/>
              <a:gd name="connsiteY33" fmla="*/ 686811 h 1270528"/>
              <a:gd name="connsiteX34" fmla="*/ 733520 w 968933"/>
              <a:gd name="connsiteY34" fmla="*/ 730440 h 1270528"/>
              <a:gd name="connsiteX35" fmla="*/ 728611 w 968933"/>
              <a:gd name="connsiteY35" fmla="*/ 831061 h 1270528"/>
              <a:gd name="connsiteX36" fmla="*/ 696198 w 968933"/>
              <a:gd name="connsiteY36" fmla="*/ 931981 h 1270528"/>
              <a:gd name="connsiteX37" fmla="*/ 763378 w 968933"/>
              <a:gd name="connsiteY37" fmla="*/ 961839 h 1270528"/>
              <a:gd name="connsiteX38" fmla="*/ 801958 w 968933"/>
              <a:gd name="connsiteY38" fmla="*/ 958197 h 1270528"/>
              <a:gd name="connsiteX39" fmla="*/ 843522 w 968933"/>
              <a:gd name="connsiteY39" fmla="*/ 1007095 h 1270528"/>
              <a:gd name="connsiteX40" fmla="*/ 901471 w 968933"/>
              <a:gd name="connsiteY40" fmla="*/ 1025288 h 1270528"/>
              <a:gd name="connsiteX41" fmla="*/ 968652 w 968933"/>
              <a:gd name="connsiteY41" fmla="*/ 1040217 h 1270528"/>
              <a:gd name="connsiteX42" fmla="*/ 924204 w 968933"/>
              <a:gd name="connsiteY42" fmla="*/ 1060884 h 1270528"/>
              <a:gd name="connsiteX43" fmla="*/ 892420 w 968933"/>
              <a:gd name="connsiteY43" fmla="*/ 1092668 h 1270528"/>
              <a:gd name="connsiteX44" fmla="*/ 831297 w 968933"/>
              <a:gd name="connsiteY44" fmla="*/ 1097557 h 1270528"/>
              <a:gd name="connsiteX45" fmla="*/ 785772 w 968933"/>
              <a:gd name="connsiteY45" fmla="*/ 1114861 h 1270528"/>
              <a:gd name="connsiteX46" fmla="*/ 778307 w 968933"/>
              <a:gd name="connsiteY46" fmla="*/ 1114861 h 1270528"/>
              <a:gd name="connsiteX47" fmla="*/ 785772 w 968933"/>
              <a:gd name="connsiteY47" fmla="*/ 1208168 h 1270528"/>
              <a:gd name="connsiteX48" fmla="*/ 750615 w 968933"/>
              <a:gd name="connsiteY48" fmla="*/ 1227138 h 1270528"/>
              <a:gd name="connsiteX49" fmla="*/ 681529 w 968933"/>
              <a:gd name="connsiteY49" fmla="*/ 1214474 h 1270528"/>
              <a:gd name="connsiteX50" fmla="*/ 661191 w 968933"/>
              <a:gd name="connsiteY50" fmla="*/ 1267624 h 1270528"/>
              <a:gd name="connsiteX51" fmla="*/ 628369 w 968933"/>
              <a:gd name="connsiteY51" fmla="*/ 1256477 h 1270528"/>
              <a:gd name="connsiteX52" fmla="*/ 575349 w 968933"/>
              <a:gd name="connsiteY52" fmla="*/ 1197230 h 1270528"/>
              <a:gd name="connsiteX53" fmla="*/ 487322 w 968933"/>
              <a:gd name="connsiteY53" fmla="*/ 1148712 h 1270528"/>
              <a:gd name="connsiteX54" fmla="*/ 449092 w 968933"/>
              <a:gd name="connsiteY54" fmla="*/ 1153212 h 1270528"/>
              <a:gd name="connsiteX55" fmla="*/ 425442 w 968933"/>
              <a:gd name="connsiteY55" fmla="*/ 1122007 h 1270528"/>
              <a:gd name="connsiteX56" fmla="*/ 391212 w 968933"/>
              <a:gd name="connsiteY56" fmla="*/ 1082888 h 1270528"/>
              <a:gd name="connsiteX57" fmla="*/ 374327 w 968933"/>
              <a:gd name="connsiteY57" fmla="*/ 1072260 h 1270528"/>
              <a:gd name="connsiteX58" fmla="*/ 332534 w 968933"/>
              <a:gd name="connsiteY58" fmla="*/ 1031545 h 1270528"/>
              <a:gd name="connsiteX59" fmla="*/ 264076 w 968933"/>
              <a:gd name="connsiteY59" fmla="*/ 941083 h 1270528"/>
              <a:gd name="connsiteX60" fmla="*/ 220397 w 968933"/>
              <a:gd name="connsiteY60" fmla="*/ 881148 h 1270528"/>
              <a:gd name="connsiteX61" fmla="*/ 185838 w 968933"/>
              <a:gd name="connsiteY61" fmla="*/ 843286 h 1270528"/>
              <a:gd name="connsiteX62" fmla="*/ 168724 w 968933"/>
              <a:gd name="connsiteY62" fmla="*/ 765048 h 1270528"/>
              <a:gd name="connsiteX63" fmla="*/ 184880 w 968933"/>
              <a:gd name="connsiteY63" fmla="*/ 704314 h 1270528"/>
              <a:gd name="connsiteX64" fmla="*/ 142668 w 968933"/>
              <a:gd name="connsiteY64" fmla="*/ 670595 h 1270528"/>
              <a:gd name="connsiteX65" fmla="*/ 95376 w 968933"/>
              <a:gd name="connsiteY65" fmla="*/ 642802 h 1270528"/>
              <a:gd name="connsiteX66" fmla="*/ 132050 w 968933"/>
              <a:gd name="connsiteY66" fmla="*/ 569455 h 1270528"/>
              <a:gd name="connsiteX67" fmla="*/ 100266 w 968933"/>
              <a:gd name="connsiteY67" fmla="*/ 554785 h 1270528"/>
              <a:gd name="connsiteX68" fmla="*/ 110046 w 968933"/>
              <a:gd name="connsiteY68" fmla="*/ 527891 h 1270528"/>
              <a:gd name="connsiteX69" fmla="*/ 168724 w 968933"/>
              <a:gd name="connsiteY69" fmla="*/ 500997 h 1270528"/>
              <a:gd name="connsiteX70" fmla="*/ 202953 w 968933"/>
              <a:gd name="connsiteY70" fmla="*/ 476548 h 1270528"/>
              <a:gd name="connsiteX71" fmla="*/ 215177 w 968933"/>
              <a:gd name="connsiteY71" fmla="*/ 412980 h 1270528"/>
              <a:gd name="connsiteX72" fmla="*/ 205398 w 968933"/>
              <a:gd name="connsiteY72" fmla="*/ 349412 h 1270528"/>
              <a:gd name="connsiteX73" fmla="*/ 171169 w 968933"/>
              <a:gd name="connsiteY73" fmla="*/ 334742 h 1270528"/>
              <a:gd name="connsiteX74" fmla="*/ 93121 w 968933"/>
              <a:gd name="connsiteY74" fmla="*/ 341897 h 1270528"/>
              <a:gd name="connsiteX75" fmla="*/ 17139 w 968933"/>
              <a:gd name="connsiteY75" fmla="*/ 302958 h 1270528"/>
              <a:gd name="connsiteX76" fmla="*/ 7359 w 968933"/>
              <a:gd name="connsiteY76" fmla="*/ 251614 h 1270528"/>
              <a:gd name="connsiteX77" fmla="*/ 7358 w 968933"/>
              <a:gd name="connsiteY77" fmla="*/ 212495 h 1270528"/>
              <a:gd name="connsiteX78" fmla="*/ 23 w 968933"/>
              <a:gd name="connsiteY78" fmla="*/ 168487 h 1270528"/>
              <a:gd name="connsiteX79" fmla="*/ 9803 w 968933"/>
              <a:gd name="connsiteY79" fmla="*/ 129368 h 1270528"/>
              <a:gd name="connsiteX80" fmla="*/ 34252 w 968933"/>
              <a:gd name="connsiteY80" fmla="*/ 97584 h 1270528"/>
              <a:gd name="connsiteX81" fmla="*/ 38036 w 968933"/>
              <a:gd name="connsiteY81" fmla="*/ 44735 h 1270528"/>
              <a:gd name="connsiteX82" fmla="*/ 113199 w 968933"/>
              <a:gd name="connsiteY82" fmla="*/ 77 h 1270528"/>
              <a:gd name="connsiteX83" fmla="*/ 171168 w 968933"/>
              <a:gd name="connsiteY83" fmla="*/ 56021 h 1270528"/>
              <a:gd name="connsiteX84" fmla="*/ 199809 w 968933"/>
              <a:gd name="connsiteY84" fmla="*/ 99691 h 1270528"/>
              <a:gd name="connsiteX0" fmla="*/ 199809 w 968933"/>
              <a:gd name="connsiteY0" fmla="*/ 99691 h 1270528"/>
              <a:gd name="connsiteX1" fmla="*/ 337902 w 968933"/>
              <a:gd name="connsiteY1" fmla="*/ 144478 h 1270528"/>
              <a:gd name="connsiteX2" fmla="*/ 375225 w 968933"/>
              <a:gd name="connsiteY2" fmla="*/ 129549 h 1270528"/>
              <a:gd name="connsiteX3" fmla="*/ 412547 w 968933"/>
              <a:gd name="connsiteY3" fmla="*/ 122084 h 1270528"/>
              <a:gd name="connsiteX4" fmla="*/ 435220 w 968933"/>
              <a:gd name="connsiteY4" fmla="*/ 107365 h 1270528"/>
              <a:gd name="connsiteX5" fmla="*/ 431208 w 968933"/>
              <a:gd name="connsiteY5" fmla="*/ 81030 h 1270528"/>
              <a:gd name="connsiteX6" fmla="*/ 452335 w 968933"/>
              <a:gd name="connsiteY6" fmla="*/ 60911 h 1270528"/>
              <a:gd name="connsiteX7" fmla="*/ 461066 w 968933"/>
              <a:gd name="connsiteY7" fmla="*/ 28778 h 1270528"/>
              <a:gd name="connsiteX8" fmla="*/ 498788 w 968933"/>
              <a:gd name="connsiteY8" fmla="*/ 65801 h 1270528"/>
              <a:gd name="connsiteX9" fmla="*/ 505853 w 968933"/>
              <a:gd name="connsiteY9" fmla="*/ 114620 h 1270528"/>
              <a:gd name="connsiteX10" fmla="*/ 546908 w 968933"/>
              <a:gd name="connsiteY10" fmla="*/ 151942 h 1270528"/>
              <a:gd name="connsiteX11" fmla="*/ 591695 w 968933"/>
              <a:gd name="connsiteY11" fmla="*/ 140745 h 1270528"/>
              <a:gd name="connsiteX12" fmla="*/ 643946 w 968933"/>
              <a:gd name="connsiteY12" fmla="*/ 155674 h 1270528"/>
              <a:gd name="connsiteX13" fmla="*/ 666340 w 968933"/>
              <a:gd name="connsiteY13" fmla="*/ 174336 h 1270528"/>
              <a:gd name="connsiteX14" fmla="*/ 718831 w 968933"/>
              <a:gd name="connsiteY14" fmla="*/ 202717 h 1270528"/>
              <a:gd name="connsiteX15" fmla="*/ 774575 w 968933"/>
              <a:gd name="connsiteY15" fmla="*/ 192997 h 1270528"/>
              <a:gd name="connsiteX16" fmla="*/ 778307 w 968933"/>
              <a:gd name="connsiteY16" fmla="*/ 215390 h 1270528"/>
              <a:gd name="connsiteX17" fmla="*/ 775064 w 968933"/>
              <a:gd name="connsiteY17" fmla="*/ 256505 h 1270528"/>
              <a:gd name="connsiteX18" fmla="*/ 731055 w 968933"/>
              <a:gd name="connsiteY18" fmla="*/ 273619 h 1270528"/>
              <a:gd name="connsiteX19" fmla="*/ 718591 w 968933"/>
              <a:gd name="connsiteY19" fmla="*/ 290035 h 1270528"/>
              <a:gd name="connsiteX20" fmla="*/ 718591 w 968933"/>
              <a:gd name="connsiteY20" fmla="*/ 290035 h 1270528"/>
              <a:gd name="connsiteX21" fmla="*/ 733520 w 968933"/>
              <a:gd name="connsiteY21" fmla="*/ 312429 h 1270528"/>
              <a:gd name="connsiteX22" fmla="*/ 774575 w 968933"/>
              <a:gd name="connsiteY22" fmla="*/ 349751 h 1270528"/>
              <a:gd name="connsiteX23" fmla="*/ 782039 w 968933"/>
              <a:gd name="connsiteY23" fmla="*/ 413199 h 1270528"/>
              <a:gd name="connsiteX24" fmla="*/ 808165 w 968933"/>
              <a:gd name="connsiteY24" fmla="*/ 398270 h 1270528"/>
              <a:gd name="connsiteX25" fmla="*/ 858191 w 968933"/>
              <a:gd name="connsiteY25" fmla="*/ 447209 h 1270528"/>
              <a:gd name="connsiteX26" fmla="*/ 871613 w 968933"/>
              <a:gd name="connsiteY26" fmla="*/ 513970 h 1270528"/>
              <a:gd name="connsiteX27" fmla="*/ 848412 w 968933"/>
              <a:gd name="connsiteY27" fmla="*/ 547450 h 1270528"/>
              <a:gd name="connsiteX28" fmla="*/ 789504 w 968933"/>
              <a:gd name="connsiteY28" fmla="*/ 547560 h 1270528"/>
              <a:gd name="connsiteX29" fmla="*/ 767111 w 968933"/>
              <a:gd name="connsiteY29" fmla="*/ 566221 h 1270528"/>
              <a:gd name="connsiteX30" fmla="*/ 796968 w 968933"/>
              <a:gd name="connsiteY30" fmla="*/ 611008 h 1270528"/>
              <a:gd name="connsiteX31" fmla="*/ 811897 w 968933"/>
              <a:gd name="connsiteY31" fmla="*/ 663260 h 1270528"/>
              <a:gd name="connsiteX32" fmla="*/ 826826 w 968933"/>
              <a:gd name="connsiteY32" fmla="*/ 681921 h 1270528"/>
              <a:gd name="connsiteX33" fmla="*/ 762839 w 968933"/>
              <a:gd name="connsiteY33" fmla="*/ 686811 h 1270528"/>
              <a:gd name="connsiteX34" fmla="*/ 733520 w 968933"/>
              <a:gd name="connsiteY34" fmla="*/ 730440 h 1270528"/>
              <a:gd name="connsiteX35" fmla="*/ 728611 w 968933"/>
              <a:gd name="connsiteY35" fmla="*/ 831061 h 1270528"/>
              <a:gd name="connsiteX36" fmla="*/ 696198 w 968933"/>
              <a:gd name="connsiteY36" fmla="*/ 931981 h 1270528"/>
              <a:gd name="connsiteX37" fmla="*/ 763378 w 968933"/>
              <a:gd name="connsiteY37" fmla="*/ 961839 h 1270528"/>
              <a:gd name="connsiteX38" fmla="*/ 801958 w 968933"/>
              <a:gd name="connsiteY38" fmla="*/ 958197 h 1270528"/>
              <a:gd name="connsiteX39" fmla="*/ 843522 w 968933"/>
              <a:gd name="connsiteY39" fmla="*/ 1007095 h 1270528"/>
              <a:gd name="connsiteX40" fmla="*/ 901471 w 968933"/>
              <a:gd name="connsiteY40" fmla="*/ 1025288 h 1270528"/>
              <a:gd name="connsiteX41" fmla="*/ 968652 w 968933"/>
              <a:gd name="connsiteY41" fmla="*/ 1040217 h 1270528"/>
              <a:gd name="connsiteX42" fmla="*/ 924204 w 968933"/>
              <a:gd name="connsiteY42" fmla="*/ 1060884 h 1270528"/>
              <a:gd name="connsiteX43" fmla="*/ 892420 w 968933"/>
              <a:gd name="connsiteY43" fmla="*/ 1092668 h 1270528"/>
              <a:gd name="connsiteX44" fmla="*/ 831297 w 968933"/>
              <a:gd name="connsiteY44" fmla="*/ 1097557 h 1270528"/>
              <a:gd name="connsiteX45" fmla="*/ 785772 w 968933"/>
              <a:gd name="connsiteY45" fmla="*/ 1114861 h 1270528"/>
              <a:gd name="connsiteX46" fmla="*/ 778307 w 968933"/>
              <a:gd name="connsiteY46" fmla="*/ 1114861 h 1270528"/>
              <a:gd name="connsiteX47" fmla="*/ 785772 w 968933"/>
              <a:gd name="connsiteY47" fmla="*/ 1208168 h 1270528"/>
              <a:gd name="connsiteX48" fmla="*/ 750615 w 968933"/>
              <a:gd name="connsiteY48" fmla="*/ 1227138 h 1270528"/>
              <a:gd name="connsiteX49" fmla="*/ 681529 w 968933"/>
              <a:gd name="connsiteY49" fmla="*/ 1214474 h 1270528"/>
              <a:gd name="connsiteX50" fmla="*/ 661191 w 968933"/>
              <a:gd name="connsiteY50" fmla="*/ 1267624 h 1270528"/>
              <a:gd name="connsiteX51" fmla="*/ 628369 w 968933"/>
              <a:gd name="connsiteY51" fmla="*/ 1256477 h 1270528"/>
              <a:gd name="connsiteX52" fmla="*/ 575349 w 968933"/>
              <a:gd name="connsiteY52" fmla="*/ 1197230 h 1270528"/>
              <a:gd name="connsiteX53" fmla="*/ 487322 w 968933"/>
              <a:gd name="connsiteY53" fmla="*/ 1148712 h 1270528"/>
              <a:gd name="connsiteX54" fmla="*/ 449092 w 968933"/>
              <a:gd name="connsiteY54" fmla="*/ 1153212 h 1270528"/>
              <a:gd name="connsiteX55" fmla="*/ 425442 w 968933"/>
              <a:gd name="connsiteY55" fmla="*/ 1122007 h 1270528"/>
              <a:gd name="connsiteX56" fmla="*/ 391212 w 968933"/>
              <a:gd name="connsiteY56" fmla="*/ 1082888 h 1270528"/>
              <a:gd name="connsiteX57" fmla="*/ 332534 w 968933"/>
              <a:gd name="connsiteY57" fmla="*/ 1031545 h 1270528"/>
              <a:gd name="connsiteX58" fmla="*/ 264076 w 968933"/>
              <a:gd name="connsiteY58" fmla="*/ 941083 h 1270528"/>
              <a:gd name="connsiteX59" fmla="*/ 220397 w 968933"/>
              <a:gd name="connsiteY59" fmla="*/ 881148 h 1270528"/>
              <a:gd name="connsiteX60" fmla="*/ 185838 w 968933"/>
              <a:gd name="connsiteY60" fmla="*/ 843286 h 1270528"/>
              <a:gd name="connsiteX61" fmla="*/ 168724 w 968933"/>
              <a:gd name="connsiteY61" fmla="*/ 765048 h 1270528"/>
              <a:gd name="connsiteX62" fmla="*/ 184880 w 968933"/>
              <a:gd name="connsiteY62" fmla="*/ 704314 h 1270528"/>
              <a:gd name="connsiteX63" fmla="*/ 142668 w 968933"/>
              <a:gd name="connsiteY63" fmla="*/ 670595 h 1270528"/>
              <a:gd name="connsiteX64" fmla="*/ 95376 w 968933"/>
              <a:gd name="connsiteY64" fmla="*/ 642802 h 1270528"/>
              <a:gd name="connsiteX65" fmla="*/ 132050 w 968933"/>
              <a:gd name="connsiteY65" fmla="*/ 569455 h 1270528"/>
              <a:gd name="connsiteX66" fmla="*/ 100266 w 968933"/>
              <a:gd name="connsiteY66" fmla="*/ 554785 h 1270528"/>
              <a:gd name="connsiteX67" fmla="*/ 110046 w 968933"/>
              <a:gd name="connsiteY67" fmla="*/ 527891 h 1270528"/>
              <a:gd name="connsiteX68" fmla="*/ 168724 w 968933"/>
              <a:gd name="connsiteY68" fmla="*/ 500997 h 1270528"/>
              <a:gd name="connsiteX69" fmla="*/ 202953 w 968933"/>
              <a:gd name="connsiteY69" fmla="*/ 476548 h 1270528"/>
              <a:gd name="connsiteX70" fmla="*/ 215177 w 968933"/>
              <a:gd name="connsiteY70" fmla="*/ 412980 h 1270528"/>
              <a:gd name="connsiteX71" fmla="*/ 205398 w 968933"/>
              <a:gd name="connsiteY71" fmla="*/ 349412 h 1270528"/>
              <a:gd name="connsiteX72" fmla="*/ 171169 w 968933"/>
              <a:gd name="connsiteY72" fmla="*/ 334742 h 1270528"/>
              <a:gd name="connsiteX73" fmla="*/ 93121 w 968933"/>
              <a:gd name="connsiteY73" fmla="*/ 341897 h 1270528"/>
              <a:gd name="connsiteX74" fmla="*/ 17139 w 968933"/>
              <a:gd name="connsiteY74" fmla="*/ 302958 h 1270528"/>
              <a:gd name="connsiteX75" fmla="*/ 7359 w 968933"/>
              <a:gd name="connsiteY75" fmla="*/ 251614 h 1270528"/>
              <a:gd name="connsiteX76" fmla="*/ 7358 w 968933"/>
              <a:gd name="connsiteY76" fmla="*/ 212495 h 1270528"/>
              <a:gd name="connsiteX77" fmla="*/ 23 w 968933"/>
              <a:gd name="connsiteY77" fmla="*/ 168487 h 1270528"/>
              <a:gd name="connsiteX78" fmla="*/ 9803 w 968933"/>
              <a:gd name="connsiteY78" fmla="*/ 129368 h 1270528"/>
              <a:gd name="connsiteX79" fmla="*/ 34252 w 968933"/>
              <a:gd name="connsiteY79" fmla="*/ 97584 h 1270528"/>
              <a:gd name="connsiteX80" fmla="*/ 38036 w 968933"/>
              <a:gd name="connsiteY80" fmla="*/ 44735 h 1270528"/>
              <a:gd name="connsiteX81" fmla="*/ 113199 w 968933"/>
              <a:gd name="connsiteY81" fmla="*/ 77 h 1270528"/>
              <a:gd name="connsiteX82" fmla="*/ 171168 w 968933"/>
              <a:gd name="connsiteY82" fmla="*/ 56021 h 1270528"/>
              <a:gd name="connsiteX83" fmla="*/ 199809 w 968933"/>
              <a:gd name="connsiteY83" fmla="*/ 99691 h 1270528"/>
              <a:gd name="connsiteX0" fmla="*/ 199809 w 968933"/>
              <a:gd name="connsiteY0" fmla="*/ 99691 h 1270528"/>
              <a:gd name="connsiteX1" fmla="*/ 337902 w 968933"/>
              <a:gd name="connsiteY1" fmla="*/ 144478 h 1270528"/>
              <a:gd name="connsiteX2" fmla="*/ 375225 w 968933"/>
              <a:gd name="connsiteY2" fmla="*/ 129549 h 1270528"/>
              <a:gd name="connsiteX3" fmla="*/ 412547 w 968933"/>
              <a:gd name="connsiteY3" fmla="*/ 122084 h 1270528"/>
              <a:gd name="connsiteX4" fmla="*/ 435220 w 968933"/>
              <a:gd name="connsiteY4" fmla="*/ 107365 h 1270528"/>
              <a:gd name="connsiteX5" fmla="*/ 431208 w 968933"/>
              <a:gd name="connsiteY5" fmla="*/ 81030 h 1270528"/>
              <a:gd name="connsiteX6" fmla="*/ 452335 w 968933"/>
              <a:gd name="connsiteY6" fmla="*/ 60911 h 1270528"/>
              <a:gd name="connsiteX7" fmla="*/ 461066 w 968933"/>
              <a:gd name="connsiteY7" fmla="*/ 28778 h 1270528"/>
              <a:gd name="connsiteX8" fmla="*/ 498788 w 968933"/>
              <a:gd name="connsiteY8" fmla="*/ 65801 h 1270528"/>
              <a:gd name="connsiteX9" fmla="*/ 505853 w 968933"/>
              <a:gd name="connsiteY9" fmla="*/ 114620 h 1270528"/>
              <a:gd name="connsiteX10" fmla="*/ 546908 w 968933"/>
              <a:gd name="connsiteY10" fmla="*/ 151942 h 1270528"/>
              <a:gd name="connsiteX11" fmla="*/ 591695 w 968933"/>
              <a:gd name="connsiteY11" fmla="*/ 140745 h 1270528"/>
              <a:gd name="connsiteX12" fmla="*/ 643946 w 968933"/>
              <a:gd name="connsiteY12" fmla="*/ 155674 h 1270528"/>
              <a:gd name="connsiteX13" fmla="*/ 666340 w 968933"/>
              <a:gd name="connsiteY13" fmla="*/ 174336 h 1270528"/>
              <a:gd name="connsiteX14" fmla="*/ 718831 w 968933"/>
              <a:gd name="connsiteY14" fmla="*/ 202717 h 1270528"/>
              <a:gd name="connsiteX15" fmla="*/ 774575 w 968933"/>
              <a:gd name="connsiteY15" fmla="*/ 192997 h 1270528"/>
              <a:gd name="connsiteX16" fmla="*/ 778307 w 968933"/>
              <a:gd name="connsiteY16" fmla="*/ 215390 h 1270528"/>
              <a:gd name="connsiteX17" fmla="*/ 775064 w 968933"/>
              <a:gd name="connsiteY17" fmla="*/ 256505 h 1270528"/>
              <a:gd name="connsiteX18" fmla="*/ 731055 w 968933"/>
              <a:gd name="connsiteY18" fmla="*/ 273619 h 1270528"/>
              <a:gd name="connsiteX19" fmla="*/ 718591 w 968933"/>
              <a:gd name="connsiteY19" fmla="*/ 290035 h 1270528"/>
              <a:gd name="connsiteX20" fmla="*/ 718591 w 968933"/>
              <a:gd name="connsiteY20" fmla="*/ 290035 h 1270528"/>
              <a:gd name="connsiteX21" fmla="*/ 733520 w 968933"/>
              <a:gd name="connsiteY21" fmla="*/ 312429 h 1270528"/>
              <a:gd name="connsiteX22" fmla="*/ 774575 w 968933"/>
              <a:gd name="connsiteY22" fmla="*/ 349751 h 1270528"/>
              <a:gd name="connsiteX23" fmla="*/ 782039 w 968933"/>
              <a:gd name="connsiteY23" fmla="*/ 413199 h 1270528"/>
              <a:gd name="connsiteX24" fmla="*/ 808165 w 968933"/>
              <a:gd name="connsiteY24" fmla="*/ 398270 h 1270528"/>
              <a:gd name="connsiteX25" fmla="*/ 858191 w 968933"/>
              <a:gd name="connsiteY25" fmla="*/ 447209 h 1270528"/>
              <a:gd name="connsiteX26" fmla="*/ 871613 w 968933"/>
              <a:gd name="connsiteY26" fmla="*/ 513970 h 1270528"/>
              <a:gd name="connsiteX27" fmla="*/ 848412 w 968933"/>
              <a:gd name="connsiteY27" fmla="*/ 547450 h 1270528"/>
              <a:gd name="connsiteX28" fmla="*/ 789504 w 968933"/>
              <a:gd name="connsiteY28" fmla="*/ 547560 h 1270528"/>
              <a:gd name="connsiteX29" fmla="*/ 767111 w 968933"/>
              <a:gd name="connsiteY29" fmla="*/ 566221 h 1270528"/>
              <a:gd name="connsiteX30" fmla="*/ 796968 w 968933"/>
              <a:gd name="connsiteY30" fmla="*/ 611008 h 1270528"/>
              <a:gd name="connsiteX31" fmla="*/ 811897 w 968933"/>
              <a:gd name="connsiteY31" fmla="*/ 663260 h 1270528"/>
              <a:gd name="connsiteX32" fmla="*/ 826826 w 968933"/>
              <a:gd name="connsiteY32" fmla="*/ 681921 h 1270528"/>
              <a:gd name="connsiteX33" fmla="*/ 762839 w 968933"/>
              <a:gd name="connsiteY33" fmla="*/ 686811 h 1270528"/>
              <a:gd name="connsiteX34" fmla="*/ 733520 w 968933"/>
              <a:gd name="connsiteY34" fmla="*/ 730440 h 1270528"/>
              <a:gd name="connsiteX35" fmla="*/ 728611 w 968933"/>
              <a:gd name="connsiteY35" fmla="*/ 831061 h 1270528"/>
              <a:gd name="connsiteX36" fmla="*/ 696198 w 968933"/>
              <a:gd name="connsiteY36" fmla="*/ 931981 h 1270528"/>
              <a:gd name="connsiteX37" fmla="*/ 763378 w 968933"/>
              <a:gd name="connsiteY37" fmla="*/ 961839 h 1270528"/>
              <a:gd name="connsiteX38" fmla="*/ 801958 w 968933"/>
              <a:gd name="connsiteY38" fmla="*/ 958197 h 1270528"/>
              <a:gd name="connsiteX39" fmla="*/ 843522 w 968933"/>
              <a:gd name="connsiteY39" fmla="*/ 1007095 h 1270528"/>
              <a:gd name="connsiteX40" fmla="*/ 901471 w 968933"/>
              <a:gd name="connsiteY40" fmla="*/ 1025288 h 1270528"/>
              <a:gd name="connsiteX41" fmla="*/ 968652 w 968933"/>
              <a:gd name="connsiteY41" fmla="*/ 1040217 h 1270528"/>
              <a:gd name="connsiteX42" fmla="*/ 924204 w 968933"/>
              <a:gd name="connsiteY42" fmla="*/ 1060884 h 1270528"/>
              <a:gd name="connsiteX43" fmla="*/ 892420 w 968933"/>
              <a:gd name="connsiteY43" fmla="*/ 1092668 h 1270528"/>
              <a:gd name="connsiteX44" fmla="*/ 831297 w 968933"/>
              <a:gd name="connsiteY44" fmla="*/ 1097557 h 1270528"/>
              <a:gd name="connsiteX45" fmla="*/ 785772 w 968933"/>
              <a:gd name="connsiteY45" fmla="*/ 1114861 h 1270528"/>
              <a:gd name="connsiteX46" fmla="*/ 778307 w 968933"/>
              <a:gd name="connsiteY46" fmla="*/ 1114861 h 1270528"/>
              <a:gd name="connsiteX47" fmla="*/ 785772 w 968933"/>
              <a:gd name="connsiteY47" fmla="*/ 1208168 h 1270528"/>
              <a:gd name="connsiteX48" fmla="*/ 750615 w 968933"/>
              <a:gd name="connsiteY48" fmla="*/ 1227138 h 1270528"/>
              <a:gd name="connsiteX49" fmla="*/ 681529 w 968933"/>
              <a:gd name="connsiteY49" fmla="*/ 1214474 h 1270528"/>
              <a:gd name="connsiteX50" fmla="*/ 661191 w 968933"/>
              <a:gd name="connsiteY50" fmla="*/ 1267624 h 1270528"/>
              <a:gd name="connsiteX51" fmla="*/ 628369 w 968933"/>
              <a:gd name="connsiteY51" fmla="*/ 1256477 h 1270528"/>
              <a:gd name="connsiteX52" fmla="*/ 575349 w 968933"/>
              <a:gd name="connsiteY52" fmla="*/ 1197230 h 1270528"/>
              <a:gd name="connsiteX53" fmla="*/ 487322 w 968933"/>
              <a:gd name="connsiteY53" fmla="*/ 1148712 h 1270528"/>
              <a:gd name="connsiteX54" fmla="*/ 449092 w 968933"/>
              <a:gd name="connsiteY54" fmla="*/ 1153212 h 1270528"/>
              <a:gd name="connsiteX55" fmla="*/ 425442 w 968933"/>
              <a:gd name="connsiteY55" fmla="*/ 1122007 h 1270528"/>
              <a:gd name="connsiteX56" fmla="*/ 391212 w 968933"/>
              <a:gd name="connsiteY56" fmla="*/ 1082888 h 1270528"/>
              <a:gd name="connsiteX57" fmla="*/ 332534 w 968933"/>
              <a:gd name="connsiteY57" fmla="*/ 1031545 h 1270528"/>
              <a:gd name="connsiteX58" fmla="*/ 264076 w 968933"/>
              <a:gd name="connsiteY58" fmla="*/ 941083 h 1270528"/>
              <a:gd name="connsiteX59" fmla="*/ 220397 w 968933"/>
              <a:gd name="connsiteY59" fmla="*/ 881148 h 1270528"/>
              <a:gd name="connsiteX60" fmla="*/ 185838 w 968933"/>
              <a:gd name="connsiteY60" fmla="*/ 843286 h 1270528"/>
              <a:gd name="connsiteX61" fmla="*/ 168724 w 968933"/>
              <a:gd name="connsiteY61" fmla="*/ 765048 h 1270528"/>
              <a:gd name="connsiteX62" fmla="*/ 184880 w 968933"/>
              <a:gd name="connsiteY62" fmla="*/ 704314 h 1270528"/>
              <a:gd name="connsiteX63" fmla="*/ 142668 w 968933"/>
              <a:gd name="connsiteY63" fmla="*/ 670595 h 1270528"/>
              <a:gd name="connsiteX64" fmla="*/ 95376 w 968933"/>
              <a:gd name="connsiteY64" fmla="*/ 642802 h 1270528"/>
              <a:gd name="connsiteX65" fmla="*/ 132050 w 968933"/>
              <a:gd name="connsiteY65" fmla="*/ 569455 h 1270528"/>
              <a:gd name="connsiteX66" fmla="*/ 100266 w 968933"/>
              <a:gd name="connsiteY66" fmla="*/ 554785 h 1270528"/>
              <a:gd name="connsiteX67" fmla="*/ 110046 w 968933"/>
              <a:gd name="connsiteY67" fmla="*/ 527891 h 1270528"/>
              <a:gd name="connsiteX68" fmla="*/ 179578 w 968933"/>
              <a:gd name="connsiteY68" fmla="*/ 511850 h 1270528"/>
              <a:gd name="connsiteX69" fmla="*/ 202953 w 968933"/>
              <a:gd name="connsiteY69" fmla="*/ 476548 h 1270528"/>
              <a:gd name="connsiteX70" fmla="*/ 215177 w 968933"/>
              <a:gd name="connsiteY70" fmla="*/ 412980 h 1270528"/>
              <a:gd name="connsiteX71" fmla="*/ 205398 w 968933"/>
              <a:gd name="connsiteY71" fmla="*/ 349412 h 1270528"/>
              <a:gd name="connsiteX72" fmla="*/ 171169 w 968933"/>
              <a:gd name="connsiteY72" fmla="*/ 334742 h 1270528"/>
              <a:gd name="connsiteX73" fmla="*/ 93121 w 968933"/>
              <a:gd name="connsiteY73" fmla="*/ 341897 h 1270528"/>
              <a:gd name="connsiteX74" fmla="*/ 17139 w 968933"/>
              <a:gd name="connsiteY74" fmla="*/ 302958 h 1270528"/>
              <a:gd name="connsiteX75" fmla="*/ 7359 w 968933"/>
              <a:gd name="connsiteY75" fmla="*/ 251614 h 1270528"/>
              <a:gd name="connsiteX76" fmla="*/ 7358 w 968933"/>
              <a:gd name="connsiteY76" fmla="*/ 212495 h 1270528"/>
              <a:gd name="connsiteX77" fmla="*/ 23 w 968933"/>
              <a:gd name="connsiteY77" fmla="*/ 168487 h 1270528"/>
              <a:gd name="connsiteX78" fmla="*/ 9803 w 968933"/>
              <a:gd name="connsiteY78" fmla="*/ 129368 h 1270528"/>
              <a:gd name="connsiteX79" fmla="*/ 34252 w 968933"/>
              <a:gd name="connsiteY79" fmla="*/ 97584 h 1270528"/>
              <a:gd name="connsiteX80" fmla="*/ 38036 w 968933"/>
              <a:gd name="connsiteY80" fmla="*/ 44735 h 1270528"/>
              <a:gd name="connsiteX81" fmla="*/ 113199 w 968933"/>
              <a:gd name="connsiteY81" fmla="*/ 77 h 1270528"/>
              <a:gd name="connsiteX82" fmla="*/ 171168 w 968933"/>
              <a:gd name="connsiteY82" fmla="*/ 56021 h 1270528"/>
              <a:gd name="connsiteX83" fmla="*/ 199809 w 968933"/>
              <a:gd name="connsiteY83" fmla="*/ 99691 h 1270528"/>
              <a:gd name="connsiteX0" fmla="*/ 199809 w 968933"/>
              <a:gd name="connsiteY0" fmla="*/ 99691 h 1270528"/>
              <a:gd name="connsiteX1" fmla="*/ 337902 w 968933"/>
              <a:gd name="connsiteY1" fmla="*/ 144478 h 1270528"/>
              <a:gd name="connsiteX2" fmla="*/ 375225 w 968933"/>
              <a:gd name="connsiteY2" fmla="*/ 129549 h 1270528"/>
              <a:gd name="connsiteX3" fmla="*/ 412547 w 968933"/>
              <a:gd name="connsiteY3" fmla="*/ 122084 h 1270528"/>
              <a:gd name="connsiteX4" fmla="*/ 435220 w 968933"/>
              <a:gd name="connsiteY4" fmla="*/ 107365 h 1270528"/>
              <a:gd name="connsiteX5" fmla="*/ 431208 w 968933"/>
              <a:gd name="connsiteY5" fmla="*/ 81030 h 1270528"/>
              <a:gd name="connsiteX6" fmla="*/ 452335 w 968933"/>
              <a:gd name="connsiteY6" fmla="*/ 60911 h 1270528"/>
              <a:gd name="connsiteX7" fmla="*/ 461066 w 968933"/>
              <a:gd name="connsiteY7" fmla="*/ 28778 h 1270528"/>
              <a:gd name="connsiteX8" fmla="*/ 498788 w 968933"/>
              <a:gd name="connsiteY8" fmla="*/ 65801 h 1270528"/>
              <a:gd name="connsiteX9" fmla="*/ 505853 w 968933"/>
              <a:gd name="connsiteY9" fmla="*/ 114620 h 1270528"/>
              <a:gd name="connsiteX10" fmla="*/ 546908 w 968933"/>
              <a:gd name="connsiteY10" fmla="*/ 151942 h 1270528"/>
              <a:gd name="connsiteX11" fmla="*/ 591695 w 968933"/>
              <a:gd name="connsiteY11" fmla="*/ 140745 h 1270528"/>
              <a:gd name="connsiteX12" fmla="*/ 643946 w 968933"/>
              <a:gd name="connsiteY12" fmla="*/ 155674 h 1270528"/>
              <a:gd name="connsiteX13" fmla="*/ 666340 w 968933"/>
              <a:gd name="connsiteY13" fmla="*/ 174336 h 1270528"/>
              <a:gd name="connsiteX14" fmla="*/ 718831 w 968933"/>
              <a:gd name="connsiteY14" fmla="*/ 202717 h 1270528"/>
              <a:gd name="connsiteX15" fmla="*/ 774575 w 968933"/>
              <a:gd name="connsiteY15" fmla="*/ 192997 h 1270528"/>
              <a:gd name="connsiteX16" fmla="*/ 778307 w 968933"/>
              <a:gd name="connsiteY16" fmla="*/ 215390 h 1270528"/>
              <a:gd name="connsiteX17" fmla="*/ 775064 w 968933"/>
              <a:gd name="connsiteY17" fmla="*/ 256505 h 1270528"/>
              <a:gd name="connsiteX18" fmla="*/ 731055 w 968933"/>
              <a:gd name="connsiteY18" fmla="*/ 273619 h 1270528"/>
              <a:gd name="connsiteX19" fmla="*/ 718591 w 968933"/>
              <a:gd name="connsiteY19" fmla="*/ 290035 h 1270528"/>
              <a:gd name="connsiteX20" fmla="*/ 718591 w 968933"/>
              <a:gd name="connsiteY20" fmla="*/ 290035 h 1270528"/>
              <a:gd name="connsiteX21" fmla="*/ 733520 w 968933"/>
              <a:gd name="connsiteY21" fmla="*/ 312429 h 1270528"/>
              <a:gd name="connsiteX22" fmla="*/ 774575 w 968933"/>
              <a:gd name="connsiteY22" fmla="*/ 349751 h 1270528"/>
              <a:gd name="connsiteX23" fmla="*/ 782039 w 968933"/>
              <a:gd name="connsiteY23" fmla="*/ 413199 h 1270528"/>
              <a:gd name="connsiteX24" fmla="*/ 808165 w 968933"/>
              <a:gd name="connsiteY24" fmla="*/ 398270 h 1270528"/>
              <a:gd name="connsiteX25" fmla="*/ 858191 w 968933"/>
              <a:gd name="connsiteY25" fmla="*/ 447209 h 1270528"/>
              <a:gd name="connsiteX26" fmla="*/ 871613 w 968933"/>
              <a:gd name="connsiteY26" fmla="*/ 513970 h 1270528"/>
              <a:gd name="connsiteX27" fmla="*/ 848412 w 968933"/>
              <a:gd name="connsiteY27" fmla="*/ 547450 h 1270528"/>
              <a:gd name="connsiteX28" fmla="*/ 789504 w 968933"/>
              <a:gd name="connsiteY28" fmla="*/ 547560 h 1270528"/>
              <a:gd name="connsiteX29" fmla="*/ 767111 w 968933"/>
              <a:gd name="connsiteY29" fmla="*/ 566221 h 1270528"/>
              <a:gd name="connsiteX30" fmla="*/ 796968 w 968933"/>
              <a:gd name="connsiteY30" fmla="*/ 611008 h 1270528"/>
              <a:gd name="connsiteX31" fmla="*/ 811897 w 968933"/>
              <a:gd name="connsiteY31" fmla="*/ 663260 h 1270528"/>
              <a:gd name="connsiteX32" fmla="*/ 826826 w 968933"/>
              <a:gd name="connsiteY32" fmla="*/ 681921 h 1270528"/>
              <a:gd name="connsiteX33" fmla="*/ 762839 w 968933"/>
              <a:gd name="connsiteY33" fmla="*/ 686811 h 1270528"/>
              <a:gd name="connsiteX34" fmla="*/ 733520 w 968933"/>
              <a:gd name="connsiteY34" fmla="*/ 730440 h 1270528"/>
              <a:gd name="connsiteX35" fmla="*/ 728611 w 968933"/>
              <a:gd name="connsiteY35" fmla="*/ 831061 h 1270528"/>
              <a:gd name="connsiteX36" fmla="*/ 696198 w 968933"/>
              <a:gd name="connsiteY36" fmla="*/ 931981 h 1270528"/>
              <a:gd name="connsiteX37" fmla="*/ 763378 w 968933"/>
              <a:gd name="connsiteY37" fmla="*/ 961839 h 1270528"/>
              <a:gd name="connsiteX38" fmla="*/ 801958 w 968933"/>
              <a:gd name="connsiteY38" fmla="*/ 958197 h 1270528"/>
              <a:gd name="connsiteX39" fmla="*/ 843522 w 968933"/>
              <a:gd name="connsiteY39" fmla="*/ 1007095 h 1270528"/>
              <a:gd name="connsiteX40" fmla="*/ 901471 w 968933"/>
              <a:gd name="connsiteY40" fmla="*/ 1025288 h 1270528"/>
              <a:gd name="connsiteX41" fmla="*/ 968652 w 968933"/>
              <a:gd name="connsiteY41" fmla="*/ 1040217 h 1270528"/>
              <a:gd name="connsiteX42" fmla="*/ 924204 w 968933"/>
              <a:gd name="connsiteY42" fmla="*/ 1060884 h 1270528"/>
              <a:gd name="connsiteX43" fmla="*/ 892420 w 968933"/>
              <a:gd name="connsiteY43" fmla="*/ 1092668 h 1270528"/>
              <a:gd name="connsiteX44" fmla="*/ 831297 w 968933"/>
              <a:gd name="connsiteY44" fmla="*/ 1097557 h 1270528"/>
              <a:gd name="connsiteX45" fmla="*/ 785772 w 968933"/>
              <a:gd name="connsiteY45" fmla="*/ 1114861 h 1270528"/>
              <a:gd name="connsiteX46" fmla="*/ 778307 w 968933"/>
              <a:gd name="connsiteY46" fmla="*/ 1114861 h 1270528"/>
              <a:gd name="connsiteX47" fmla="*/ 785772 w 968933"/>
              <a:gd name="connsiteY47" fmla="*/ 1208168 h 1270528"/>
              <a:gd name="connsiteX48" fmla="*/ 750615 w 968933"/>
              <a:gd name="connsiteY48" fmla="*/ 1227138 h 1270528"/>
              <a:gd name="connsiteX49" fmla="*/ 681529 w 968933"/>
              <a:gd name="connsiteY49" fmla="*/ 1214474 h 1270528"/>
              <a:gd name="connsiteX50" fmla="*/ 661191 w 968933"/>
              <a:gd name="connsiteY50" fmla="*/ 1267624 h 1270528"/>
              <a:gd name="connsiteX51" fmla="*/ 628369 w 968933"/>
              <a:gd name="connsiteY51" fmla="*/ 1256477 h 1270528"/>
              <a:gd name="connsiteX52" fmla="*/ 575349 w 968933"/>
              <a:gd name="connsiteY52" fmla="*/ 1197230 h 1270528"/>
              <a:gd name="connsiteX53" fmla="*/ 487322 w 968933"/>
              <a:gd name="connsiteY53" fmla="*/ 1148712 h 1270528"/>
              <a:gd name="connsiteX54" fmla="*/ 449092 w 968933"/>
              <a:gd name="connsiteY54" fmla="*/ 1153212 h 1270528"/>
              <a:gd name="connsiteX55" fmla="*/ 425442 w 968933"/>
              <a:gd name="connsiteY55" fmla="*/ 1122007 h 1270528"/>
              <a:gd name="connsiteX56" fmla="*/ 391212 w 968933"/>
              <a:gd name="connsiteY56" fmla="*/ 1082888 h 1270528"/>
              <a:gd name="connsiteX57" fmla="*/ 332534 w 968933"/>
              <a:gd name="connsiteY57" fmla="*/ 1031545 h 1270528"/>
              <a:gd name="connsiteX58" fmla="*/ 264076 w 968933"/>
              <a:gd name="connsiteY58" fmla="*/ 941083 h 1270528"/>
              <a:gd name="connsiteX59" fmla="*/ 220397 w 968933"/>
              <a:gd name="connsiteY59" fmla="*/ 881148 h 1270528"/>
              <a:gd name="connsiteX60" fmla="*/ 185838 w 968933"/>
              <a:gd name="connsiteY60" fmla="*/ 843286 h 1270528"/>
              <a:gd name="connsiteX61" fmla="*/ 168724 w 968933"/>
              <a:gd name="connsiteY61" fmla="*/ 765048 h 1270528"/>
              <a:gd name="connsiteX62" fmla="*/ 184880 w 968933"/>
              <a:gd name="connsiteY62" fmla="*/ 704314 h 1270528"/>
              <a:gd name="connsiteX63" fmla="*/ 142668 w 968933"/>
              <a:gd name="connsiteY63" fmla="*/ 670595 h 1270528"/>
              <a:gd name="connsiteX64" fmla="*/ 95376 w 968933"/>
              <a:gd name="connsiteY64" fmla="*/ 642802 h 1270528"/>
              <a:gd name="connsiteX65" fmla="*/ 138566 w 968933"/>
              <a:gd name="connsiteY65" fmla="*/ 584239 h 1270528"/>
              <a:gd name="connsiteX66" fmla="*/ 132050 w 968933"/>
              <a:gd name="connsiteY66" fmla="*/ 569455 h 1270528"/>
              <a:gd name="connsiteX67" fmla="*/ 100266 w 968933"/>
              <a:gd name="connsiteY67" fmla="*/ 554785 h 1270528"/>
              <a:gd name="connsiteX68" fmla="*/ 110046 w 968933"/>
              <a:gd name="connsiteY68" fmla="*/ 527891 h 1270528"/>
              <a:gd name="connsiteX69" fmla="*/ 179578 w 968933"/>
              <a:gd name="connsiteY69" fmla="*/ 511850 h 1270528"/>
              <a:gd name="connsiteX70" fmla="*/ 202953 w 968933"/>
              <a:gd name="connsiteY70" fmla="*/ 476548 h 1270528"/>
              <a:gd name="connsiteX71" fmla="*/ 215177 w 968933"/>
              <a:gd name="connsiteY71" fmla="*/ 412980 h 1270528"/>
              <a:gd name="connsiteX72" fmla="*/ 205398 w 968933"/>
              <a:gd name="connsiteY72" fmla="*/ 349412 h 1270528"/>
              <a:gd name="connsiteX73" fmla="*/ 171169 w 968933"/>
              <a:gd name="connsiteY73" fmla="*/ 334742 h 1270528"/>
              <a:gd name="connsiteX74" fmla="*/ 93121 w 968933"/>
              <a:gd name="connsiteY74" fmla="*/ 341897 h 1270528"/>
              <a:gd name="connsiteX75" fmla="*/ 17139 w 968933"/>
              <a:gd name="connsiteY75" fmla="*/ 302958 h 1270528"/>
              <a:gd name="connsiteX76" fmla="*/ 7359 w 968933"/>
              <a:gd name="connsiteY76" fmla="*/ 251614 h 1270528"/>
              <a:gd name="connsiteX77" fmla="*/ 7358 w 968933"/>
              <a:gd name="connsiteY77" fmla="*/ 212495 h 1270528"/>
              <a:gd name="connsiteX78" fmla="*/ 23 w 968933"/>
              <a:gd name="connsiteY78" fmla="*/ 168487 h 1270528"/>
              <a:gd name="connsiteX79" fmla="*/ 9803 w 968933"/>
              <a:gd name="connsiteY79" fmla="*/ 129368 h 1270528"/>
              <a:gd name="connsiteX80" fmla="*/ 34252 w 968933"/>
              <a:gd name="connsiteY80" fmla="*/ 97584 h 1270528"/>
              <a:gd name="connsiteX81" fmla="*/ 38036 w 968933"/>
              <a:gd name="connsiteY81" fmla="*/ 44735 h 1270528"/>
              <a:gd name="connsiteX82" fmla="*/ 113199 w 968933"/>
              <a:gd name="connsiteY82" fmla="*/ 77 h 1270528"/>
              <a:gd name="connsiteX83" fmla="*/ 171168 w 968933"/>
              <a:gd name="connsiteY83" fmla="*/ 56021 h 1270528"/>
              <a:gd name="connsiteX84" fmla="*/ 199809 w 968933"/>
              <a:gd name="connsiteY84" fmla="*/ 99691 h 1270528"/>
              <a:gd name="connsiteX0" fmla="*/ 199809 w 968933"/>
              <a:gd name="connsiteY0" fmla="*/ 70934 h 1241771"/>
              <a:gd name="connsiteX1" fmla="*/ 337902 w 968933"/>
              <a:gd name="connsiteY1" fmla="*/ 115721 h 1241771"/>
              <a:gd name="connsiteX2" fmla="*/ 375225 w 968933"/>
              <a:gd name="connsiteY2" fmla="*/ 100792 h 1241771"/>
              <a:gd name="connsiteX3" fmla="*/ 412547 w 968933"/>
              <a:gd name="connsiteY3" fmla="*/ 93327 h 1241771"/>
              <a:gd name="connsiteX4" fmla="*/ 435220 w 968933"/>
              <a:gd name="connsiteY4" fmla="*/ 78608 h 1241771"/>
              <a:gd name="connsiteX5" fmla="*/ 431208 w 968933"/>
              <a:gd name="connsiteY5" fmla="*/ 52273 h 1241771"/>
              <a:gd name="connsiteX6" fmla="*/ 452335 w 968933"/>
              <a:gd name="connsiteY6" fmla="*/ 32154 h 1241771"/>
              <a:gd name="connsiteX7" fmla="*/ 461066 w 968933"/>
              <a:gd name="connsiteY7" fmla="*/ 21 h 1241771"/>
              <a:gd name="connsiteX8" fmla="*/ 498788 w 968933"/>
              <a:gd name="connsiteY8" fmla="*/ 37044 h 1241771"/>
              <a:gd name="connsiteX9" fmla="*/ 505853 w 968933"/>
              <a:gd name="connsiteY9" fmla="*/ 85863 h 1241771"/>
              <a:gd name="connsiteX10" fmla="*/ 546908 w 968933"/>
              <a:gd name="connsiteY10" fmla="*/ 123185 h 1241771"/>
              <a:gd name="connsiteX11" fmla="*/ 591695 w 968933"/>
              <a:gd name="connsiteY11" fmla="*/ 111988 h 1241771"/>
              <a:gd name="connsiteX12" fmla="*/ 643946 w 968933"/>
              <a:gd name="connsiteY12" fmla="*/ 126917 h 1241771"/>
              <a:gd name="connsiteX13" fmla="*/ 666340 w 968933"/>
              <a:gd name="connsiteY13" fmla="*/ 145579 h 1241771"/>
              <a:gd name="connsiteX14" fmla="*/ 718831 w 968933"/>
              <a:gd name="connsiteY14" fmla="*/ 173960 h 1241771"/>
              <a:gd name="connsiteX15" fmla="*/ 774575 w 968933"/>
              <a:gd name="connsiteY15" fmla="*/ 164240 h 1241771"/>
              <a:gd name="connsiteX16" fmla="*/ 778307 w 968933"/>
              <a:gd name="connsiteY16" fmla="*/ 186633 h 1241771"/>
              <a:gd name="connsiteX17" fmla="*/ 775064 w 968933"/>
              <a:gd name="connsiteY17" fmla="*/ 227748 h 1241771"/>
              <a:gd name="connsiteX18" fmla="*/ 731055 w 968933"/>
              <a:gd name="connsiteY18" fmla="*/ 244862 h 1241771"/>
              <a:gd name="connsiteX19" fmla="*/ 718591 w 968933"/>
              <a:gd name="connsiteY19" fmla="*/ 261278 h 1241771"/>
              <a:gd name="connsiteX20" fmla="*/ 718591 w 968933"/>
              <a:gd name="connsiteY20" fmla="*/ 261278 h 1241771"/>
              <a:gd name="connsiteX21" fmla="*/ 733520 w 968933"/>
              <a:gd name="connsiteY21" fmla="*/ 283672 h 1241771"/>
              <a:gd name="connsiteX22" fmla="*/ 774575 w 968933"/>
              <a:gd name="connsiteY22" fmla="*/ 320994 h 1241771"/>
              <a:gd name="connsiteX23" fmla="*/ 782039 w 968933"/>
              <a:gd name="connsiteY23" fmla="*/ 384442 h 1241771"/>
              <a:gd name="connsiteX24" fmla="*/ 808165 w 968933"/>
              <a:gd name="connsiteY24" fmla="*/ 369513 h 1241771"/>
              <a:gd name="connsiteX25" fmla="*/ 858191 w 968933"/>
              <a:gd name="connsiteY25" fmla="*/ 418452 h 1241771"/>
              <a:gd name="connsiteX26" fmla="*/ 871613 w 968933"/>
              <a:gd name="connsiteY26" fmla="*/ 485213 h 1241771"/>
              <a:gd name="connsiteX27" fmla="*/ 848412 w 968933"/>
              <a:gd name="connsiteY27" fmla="*/ 518693 h 1241771"/>
              <a:gd name="connsiteX28" fmla="*/ 789504 w 968933"/>
              <a:gd name="connsiteY28" fmla="*/ 518803 h 1241771"/>
              <a:gd name="connsiteX29" fmla="*/ 767111 w 968933"/>
              <a:gd name="connsiteY29" fmla="*/ 537464 h 1241771"/>
              <a:gd name="connsiteX30" fmla="*/ 796968 w 968933"/>
              <a:gd name="connsiteY30" fmla="*/ 582251 h 1241771"/>
              <a:gd name="connsiteX31" fmla="*/ 811897 w 968933"/>
              <a:gd name="connsiteY31" fmla="*/ 634503 h 1241771"/>
              <a:gd name="connsiteX32" fmla="*/ 826826 w 968933"/>
              <a:gd name="connsiteY32" fmla="*/ 653164 h 1241771"/>
              <a:gd name="connsiteX33" fmla="*/ 762839 w 968933"/>
              <a:gd name="connsiteY33" fmla="*/ 658054 h 1241771"/>
              <a:gd name="connsiteX34" fmla="*/ 733520 w 968933"/>
              <a:gd name="connsiteY34" fmla="*/ 701683 h 1241771"/>
              <a:gd name="connsiteX35" fmla="*/ 728611 w 968933"/>
              <a:gd name="connsiteY35" fmla="*/ 802304 h 1241771"/>
              <a:gd name="connsiteX36" fmla="*/ 696198 w 968933"/>
              <a:gd name="connsiteY36" fmla="*/ 903224 h 1241771"/>
              <a:gd name="connsiteX37" fmla="*/ 763378 w 968933"/>
              <a:gd name="connsiteY37" fmla="*/ 933082 h 1241771"/>
              <a:gd name="connsiteX38" fmla="*/ 801958 w 968933"/>
              <a:gd name="connsiteY38" fmla="*/ 929440 h 1241771"/>
              <a:gd name="connsiteX39" fmla="*/ 843522 w 968933"/>
              <a:gd name="connsiteY39" fmla="*/ 978338 h 1241771"/>
              <a:gd name="connsiteX40" fmla="*/ 901471 w 968933"/>
              <a:gd name="connsiteY40" fmla="*/ 996531 h 1241771"/>
              <a:gd name="connsiteX41" fmla="*/ 968652 w 968933"/>
              <a:gd name="connsiteY41" fmla="*/ 1011460 h 1241771"/>
              <a:gd name="connsiteX42" fmla="*/ 924204 w 968933"/>
              <a:gd name="connsiteY42" fmla="*/ 1032127 h 1241771"/>
              <a:gd name="connsiteX43" fmla="*/ 892420 w 968933"/>
              <a:gd name="connsiteY43" fmla="*/ 1063911 h 1241771"/>
              <a:gd name="connsiteX44" fmla="*/ 831297 w 968933"/>
              <a:gd name="connsiteY44" fmla="*/ 1068800 h 1241771"/>
              <a:gd name="connsiteX45" fmla="*/ 785772 w 968933"/>
              <a:gd name="connsiteY45" fmla="*/ 1086104 h 1241771"/>
              <a:gd name="connsiteX46" fmla="*/ 778307 w 968933"/>
              <a:gd name="connsiteY46" fmla="*/ 1086104 h 1241771"/>
              <a:gd name="connsiteX47" fmla="*/ 785772 w 968933"/>
              <a:gd name="connsiteY47" fmla="*/ 1179411 h 1241771"/>
              <a:gd name="connsiteX48" fmla="*/ 750615 w 968933"/>
              <a:gd name="connsiteY48" fmla="*/ 1198381 h 1241771"/>
              <a:gd name="connsiteX49" fmla="*/ 681529 w 968933"/>
              <a:gd name="connsiteY49" fmla="*/ 1185717 h 1241771"/>
              <a:gd name="connsiteX50" fmla="*/ 661191 w 968933"/>
              <a:gd name="connsiteY50" fmla="*/ 1238867 h 1241771"/>
              <a:gd name="connsiteX51" fmla="*/ 628369 w 968933"/>
              <a:gd name="connsiteY51" fmla="*/ 1227720 h 1241771"/>
              <a:gd name="connsiteX52" fmla="*/ 575349 w 968933"/>
              <a:gd name="connsiteY52" fmla="*/ 1168473 h 1241771"/>
              <a:gd name="connsiteX53" fmla="*/ 487322 w 968933"/>
              <a:gd name="connsiteY53" fmla="*/ 1119955 h 1241771"/>
              <a:gd name="connsiteX54" fmla="*/ 449092 w 968933"/>
              <a:gd name="connsiteY54" fmla="*/ 1124455 h 1241771"/>
              <a:gd name="connsiteX55" fmla="*/ 425442 w 968933"/>
              <a:gd name="connsiteY55" fmla="*/ 1093250 h 1241771"/>
              <a:gd name="connsiteX56" fmla="*/ 391212 w 968933"/>
              <a:gd name="connsiteY56" fmla="*/ 1054131 h 1241771"/>
              <a:gd name="connsiteX57" fmla="*/ 332534 w 968933"/>
              <a:gd name="connsiteY57" fmla="*/ 1002788 h 1241771"/>
              <a:gd name="connsiteX58" fmla="*/ 264076 w 968933"/>
              <a:gd name="connsiteY58" fmla="*/ 912326 h 1241771"/>
              <a:gd name="connsiteX59" fmla="*/ 220397 w 968933"/>
              <a:gd name="connsiteY59" fmla="*/ 852391 h 1241771"/>
              <a:gd name="connsiteX60" fmla="*/ 185838 w 968933"/>
              <a:gd name="connsiteY60" fmla="*/ 814529 h 1241771"/>
              <a:gd name="connsiteX61" fmla="*/ 168724 w 968933"/>
              <a:gd name="connsiteY61" fmla="*/ 736291 h 1241771"/>
              <a:gd name="connsiteX62" fmla="*/ 184880 w 968933"/>
              <a:gd name="connsiteY62" fmla="*/ 675557 h 1241771"/>
              <a:gd name="connsiteX63" fmla="*/ 142668 w 968933"/>
              <a:gd name="connsiteY63" fmla="*/ 641838 h 1241771"/>
              <a:gd name="connsiteX64" fmla="*/ 95376 w 968933"/>
              <a:gd name="connsiteY64" fmla="*/ 614045 h 1241771"/>
              <a:gd name="connsiteX65" fmla="*/ 138566 w 968933"/>
              <a:gd name="connsiteY65" fmla="*/ 555482 h 1241771"/>
              <a:gd name="connsiteX66" fmla="*/ 132050 w 968933"/>
              <a:gd name="connsiteY66" fmla="*/ 540698 h 1241771"/>
              <a:gd name="connsiteX67" fmla="*/ 100266 w 968933"/>
              <a:gd name="connsiteY67" fmla="*/ 526028 h 1241771"/>
              <a:gd name="connsiteX68" fmla="*/ 110046 w 968933"/>
              <a:gd name="connsiteY68" fmla="*/ 499134 h 1241771"/>
              <a:gd name="connsiteX69" fmla="*/ 179578 w 968933"/>
              <a:gd name="connsiteY69" fmla="*/ 483093 h 1241771"/>
              <a:gd name="connsiteX70" fmla="*/ 202953 w 968933"/>
              <a:gd name="connsiteY70" fmla="*/ 447791 h 1241771"/>
              <a:gd name="connsiteX71" fmla="*/ 215177 w 968933"/>
              <a:gd name="connsiteY71" fmla="*/ 384223 h 1241771"/>
              <a:gd name="connsiteX72" fmla="*/ 205398 w 968933"/>
              <a:gd name="connsiteY72" fmla="*/ 320655 h 1241771"/>
              <a:gd name="connsiteX73" fmla="*/ 171169 w 968933"/>
              <a:gd name="connsiteY73" fmla="*/ 305985 h 1241771"/>
              <a:gd name="connsiteX74" fmla="*/ 93121 w 968933"/>
              <a:gd name="connsiteY74" fmla="*/ 313140 h 1241771"/>
              <a:gd name="connsiteX75" fmla="*/ 17139 w 968933"/>
              <a:gd name="connsiteY75" fmla="*/ 274201 h 1241771"/>
              <a:gd name="connsiteX76" fmla="*/ 7359 w 968933"/>
              <a:gd name="connsiteY76" fmla="*/ 222857 h 1241771"/>
              <a:gd name="connsiteX77" fmla="*/ 7358 w 968933"/>
              <a:gd name="connsiteY77" fmla="*/ 183738 h 1241771"/>
              <a:gd name="connsiteX78" fmla="*/ 23 w 968933"/>
              <a:gd name="connsiteY78" fmla="*/ 139730 h 1241771"/>
              <a:gd name="connsiteX79" fmla="*/ 9803 w 968933"/>
              <a:gd name="connsiteY79" fmla="*/ 100611 h 1241771"/>
              <a:gd name="connsiteX80" fmla="*/ 34252 w 968933"/>
              <a:gd name="connsiteY80" fmla="*/ 68827 h 1241771"/>
              <a:gd name="connsiteX81" fmla="*/ 38036 w 968933"/>
              <a:gd name="connsiteY81" fmla="*/ 15978 h 1241771"/>
              <a:gd name="connsiteX82" fmla="*/ 171168 w 968933"/>
              <a:gd name="connsiteY82" fmla="*/ 27264 h 1241771"/>
              <a:gd name="connsiteX83" fmla="*/ 199809 w 968933"/>
              <a:gd name="connsiteY83" fmla="*/ 70934 h 1241771"/>
              <a:gd name="connsiteX0" fmla="*/ 199809 w 968933"/>
              <a:gd name="connsiteY0" fmla="*/ 70934 h 1241771"/>
              <a:gd name="connsiteX1" fmla="*/ 337902 w 968933"/>
              <a:gd name="connsiteY1" fmla="*/ 115721 h 1241771"/>
              <a:gd name="connsiteX2" fmla="*/ 375225 w 968933"/>
              <a:gd name="connsiteY2" fmla="*/ 100792 h 1241771"/>
              <a:gd name="connsiteX3" fmla="*/ 412547 w 968933"/>
              <a:gd name="connsiteY3" fmla="*/ 93327 h 1241771"/>
              <a:gd name="connsiteX4" fmla="*/ 435220 w 968933"/>
              <a:gd name="connsiteY4" fmla="*/ 78608 h 1241771"/>
              <a:gd name="connsiteX5" fmla="*/ 431208 w 968933"/>
              <a:gd name="connsiteY5" fmla="*/ 52273 h 1241771"/>
              <a:gd name="connsiteX6" fmla="*/ 452335 w 968933"/>
              <a:gd name="connsiteY6" fmla="*/ 32154 h 1241771"/>
              <a:gd name="connsiteX7" fmla="*/ 461066 w 968933"/>
              <a:gd name="connsiteY7" fmla="*/ 21 h 1241771"/>
              <a:gd name="connsiteX8" fmla="*/ 498788 w 968933"/>
              <a:gd name="connsiteY8" fmla="*/ 37044 h 1241771"/>
              <a:gd name="connsiteX9" fmla="*/ 505853 w 968933"/>
              <a:gd name="connsiteY9" fmla="*/ 85863 h 1241771"/>
              <a:gd name="connsiteX10" fmla="*/ 546908 w 968933"/>
              <a:gd name="connsiteY10" fmla="*/ 123185 h 1241771"/>
              <a:gd name="connsiteX11" fmla="*/ 591695 w 968933"/>
              <a:gd name="connsiteY11" fmla="*/ 111988 h 1241771"/>
              <a:gd name="connsiteX12" fmla="*/ 643946 w 968933"/>
              <a:gd name="connsiteY12" fmla="*/ 126917 h 1241771"/>
              <a:gd name="connsiteX13" fmla="*/ 666340 w 968933"/>
              <a:gd name="connsiteY13" fmla="*/ 145579 h 1241771"/>
              <a:gd name="connsiteX14" fmla="*/ 718831 w 968933"/>
              <a:gd name="connsiteY14" fmla="*/ 173960 h 1241771"/>
              <a:gd name="connsiteX15" fmla="*/ 774575 w 968933"/>
              <a:gd name="connsiteY15" fmla="*/ 164240 h 1241771"/>
              <a:gd name="connsiteX16" fmla="*/ 778307 w 968933"/>
              <a:gd name="connsiteY16" fmla="*/ 186633 h 1241771"/>
              <a:gd name="connsiteX17" fmla="*/ 775064 w 968933"/>
              <a:gd name="connsiteY17" fmla="*/ 227748 h 1241771"/>
              <a:gd name="connsiteX18" fmla="*/ 731055 w 968933"/>
              <a:gd name="connsiteY18" fmla="*/ 244862 h 1241771"/>
              <a:gd name="connsiteX19" fmla="*/ 718591 w 968933"/>
              <a:gd name="connsiteY19" fmla="*/ 261278 h 1241771"/>
              <a:gd name="connsiteX20" fmla="*/ 718591 w 968933"/>
              <a:gd name="connsiteY20" fmla="*/ 261278 h 1241771"/>
              <a:gd name="connsiteX21" fmla="*/ 733520 w 968933"/>
              <a:gd name="connsiteY21" fmla="*/ 283672 h 1241771"/>
              <a:gd name="connsiteX22" fmla="*/ 774575 w 968933"/>
              <a:gd name="connsiteY22" fmla="*/ 320994 h 1241771"/>
              <a:gd name="connsiteX23" fmla="*/ 782039 w 968933"/>
              <a:gd name="connsiteY23" fmla="*/ 384442 h 1241771"/>
              <a:gd name="connsiteX24" fmla="*/ 808165 w 968933"/>
              <a:gd name="connsiteY24" fmla="*/ 369513 h 1241771"/>
              <a:gd name="connsiteX25" fmla="*/ 858191 w 968933"/>
              <a:gd name="connsiteY25" fmla="*/ 418452 h 1241771"/>
              <a:gd name="connsiteX26" fmla="*/ 871613 w 968933"/>
              <a:gd name="connsiteY26" fmla="*/ 485213 h 1241771"/>
              <a:gd name="connsiteX27" fmla="*/ 848412 w 968933"/>
              <a:gd name="connsiteY27" fmla="*/ 518693 h 1241771"/>
              <a:gd name="connsiteX28" fmla="*/ 789504 w 968933"/>
              <a:gd name="connsiteY28" fmla="*/ 518803 h 1241771"/>
              <a:gd name="connsiteX29" fmla="*/ 767111 w 968933"/>
              <a:gd name="connsiteY29" fmla="*/ 537464 h 1241771"/>
              <a:gd name="connsiteX30" fmla="*/ 796968 w 968933"/>
              <a:gd name="connsiteY30" fmla="*/ 582251 h 1241771"/>
              <a:gd name="connsiteX31" fmla="*/ 811897 w 968933"/>
              <a:gd name="connsiteY31" fmla="*/ 634503 h 1241771"/>
              <a:gd name="connsiteX32" fmla="*/ 826826 w 968933"/>
              <a:gd name="connsiteY32" fmla="*/ 653164 h 1241771"/>
              <a:gd name="connsiteX33" fmla="*/ 762839 w 968933"/>
              <a:gd name="connsiteY33" fmla="*/ 658054 h 1241771"/>
              <a:gd name="connsiteX34" fmla="*/ 733520 w 968933"/>
              <a:gd name="connsiteY34" fmla="*/ 701683 h 1241771"/>
              <a:gd name="connsiteX35" fmla="*/ 728611 w 968933"/>
              <a:gd name="connsiteY35" fmla="*/ 802304 h 1241771"/>
              <a:gd name="connsiteX36" fmla="*/ 696198 w 968933"/>
              <a:gd name="connsiteY36" fmla="*/ 903224 h 1241771"/>
              <a:gd name="connsiteX37" fmla="*/ 763378 w 968933"/>
              <a:gd name="connsiteY37" fmla="*/ 933082 h 1241771"/>
              <a:gd name="connsiteX38" fmla="*/ 801958 w 968933"/>
              <a:gd name="connsiteY38" fmla="*/ 929440 h 1241771"/>
              <a:gd name="connsiteX39" fmla="*/ 843522 w 968933"/>
              <a:gd name="connsiteY39" fmla="*/ 978338 h 1241771"/>
              <a:gd name="connsiteX40" fmla="*/ 901471 w 968933"/>
              <a:gd name="connsiteY40" fmla="*/ 996531 h 1241771"/>
              <a:gd name="connsiteX41" fmla="*/ 968652 w 968933"/>
              <a:gd name="connsiteY41" fmla="*/ 1011460 h 1241771"/>
              <a:gd name="connsiteX42" fmla="*/ 924204 w 968933"/>
              <a:gd name="connsiteY42" fmla="*/ 1032127 h 1241771"/>
              <a:gd name="connsiteX43" fmla="*/ 892420 w 968933"/>
              <a:gd name="connsiteY43" fmla="*/ 1063911 h 1241771"/>
              <a:gd name="connsiteX44" fmla="*/ 831297 w 968933"/>
              <a:gd name="connsiteY44" fmla="*/ 1068800 h 1241771"/>
              <a:gd name="connsiteX45" fmla="*/ 785772 w 968933"/>
              <a:gd name="connsiteY45" fmla="*/ 1086104 h 1241771"/>
              <a:gd name="connsiteX46" fmla="*/ 778307 w 968933"/>
              <a:gd name="connsiteY46" fmla="*/ 1086104 h 1241771"/>
              <a:gd name="connsiteX47" fmla="*/ 785772 w 968933"/>
              <a:gd name="connsiteY47" fmla="*/ 1179411 h 1241771"/>
              <a:gd name="connsiteX48" fmla="*/ 750615 w 968933"/>
              <a:gd name="connsiteY48" fmla="*/ 1198381 h 1241771"/>
              <a:gd name="connsiteX49" fmla="*/ 681529 w 968933"/>
              <a:gd name="connsiteY49" fmla="*/ 1185717 h 1241771"/>
              <a:gd name="connsiteX50" fmla="*/ 661191 w 968933"/>
              <a:gd name="connsiteY50" fmla="*/ 1238867 h 1241771"/>
              <a:gd name="connsiteX51" fmla="*/ 628369 w 968933"/>
              <a:gd name="connsiteY51" fmla="*/ 1227720 h 1241771"/>
              <a:gd name="connsiteX52" fmla="*/ 575349 w 968933"/>
              <a:gd name="connsiteY52" fmla="*/ 1168473 h 1241771"/>
              <a:gd name="connsiteX53" fmla="*/ 487322 w 968933"/>
              <a:gd name="connsiteY53" fmla="*/ 1119955 h 1241771"/>
              <a:gd name="connsiteX54" fmla="*/ 449092 w 968933"/>
              <a:gd name="connsiteY54" fmla="*/ 1124455 h 1241771"/>
              <a:gd name="connsiteX55" fmla="*/ 425442 w 968933"/>
              <a:gd name="connsiteY55" fmla="*/ 1093250 h 1241771"/>
              <a:gd name="connsiteX56" fmla="*/ 391212 w 968933"/>
              <a:gd name="connsiteY56" fmla="*/ 1054131 h 1241771"/>
              <a:gd name="connsiteX57" fmla="*/ 332534 w 968933"/>
              <a:gd name="connsiteY57" fmla="*/ 1002788 h 1241771"/>
              <a:gd name="connsiteX58" fmla="*/ 264076 w 968933"/>
              <a:gd name="connsiteY58" fmla="*/ 912326 h 1241771"/>
              <a:gd name="connsiteX59" fmla="*/ 220397 w 968933"/>
              <a:gd name="connsiteY59" fmla="*/ 852391 h 1241771"/>
              <a:gd name="connsiteX60" fmla="*/ 185838 w 968933"/>
              <a:gd name="connsiteY60" fmla="*/ 814529 h 1241771"/>
              <a:gd name="connsiteX61" fmla="*/ 168724 w 968933"/>
              <a:gd name="connsiteY61" fmla="*/ 736291 h 1241771"/>
              <a:gd name="connsiteX62" fmla="*/ 184880 w 968933"/>
              <a:gd name="connsiteY62" fmla="*/ 675557 h 1241771"/>
              <a:gd name="connsiteX63" fmla="*/ 142668 w 968933"/>
              <a:gd name="connsiteY63" fmla="*/ 641838 h 1241771"/>
              <a:gd name="connsiteX64" fmla="*/ 95376 w 968933"/>
              <a:gd name="connsiteY64" fmla="*/ 614045 h 1241771"/>
              <a:gd name="connsiteX65" fmla="*/ 138566 w 968933"/>
              <a:gd name="connsiteY65" fmla="*/ 555482 h 1241771"/>
              <a:gd name="connsiteX66" fmla="*/ 132050 w 968933"/>
              <a:gd name="connsiteY66" fmla="*/ 540698 h 1241771"/>
              <a:gd name="connsiteX67" fmla="*/ 100266 w 968933"/>
              <a:gd name="connsiteY67" fmla="*/ 526028 h 1241771"/>
              <a:gd name="connsiteX68" fmla="*/ 110046 w 968933"/>
              <a:gd name="connsiteY68" fmla="*/ 499134 h 1241771"/>
              <a:gd name="connsiteX69" fmla="*/ 179578 w 968933"/>
              <a:gd name="connsiteY69" fmla="*/ 483093 h 1241771"/>
              <a:gd name="connsiteX70" fmla="*/ 202953 w 968933"/>
              <a:gd name="connsiteY70" fmla="*/ 447791 h 1241771"/>
              <a:gd name="connsiteX71" fmla="*/ 215177 w 968933"/>
              <a:gd name="connsiteY71" fmla="*/ 384223 h 1241771"/>
              <a:gd name="connsiteX72" fmla="*/ 205398 w 968933"/>
              <a:gd name="connsiteY72" fmla="*/ 320655 h 1241771"/>
              <a:gd name="connsiteX73" fmla="*/ 171169 w 968933"/>
              <a:gd name="connsiteY73" fmla="*/ 305985 h 1241771"/>
              <a:gd name="connsiteX74" fmla="*/ 93121 w 968933"/>
              <a:gd name="connsiteY74" fmla="*/ 313140 h 1241771"/>
              <a:gd name="connsiteX75" fmla="*/ 17139 w 968933"/>
              <a:gd name="connsiteY75" fmla="*/ 274201 h 1241771"/>
              <a:gd name="connsiteX76" fmla="*/ 7359 w 968933"/>
              <a:gd name="connsiteY76" fmla="*/ 222857 h 1241771"/>
              <a:gd name="connsiteX77" fmla="*/ 7358 w 968933"/>
              <a:gd name="connsiteY77" fmla="*/ 183738 h 1241771"/>
              <a:gd name="connsiteX78" fmla="*/ 23 w 968933"/>
              <a:gd name="connsiteY78" fmla="*/ 139730 h 1241771"/>
              <a:gd name="connsiteX79" fmla="*/ 9803 w 968933"/>
              <a:gd name="connsiteY79" fmla="*/ 100611 h 1241771"/>
              <a:gd name="connsiteX80" fmla="*/ 34252 w 968933"/>
              <a:gd name="connsiteY80" fmla="*/ 68827 h 1241771"/>
              <a:gd name="connsiteX81" fmla="*/ 38036 w 968933"/>
              <a:gd name="connsiteY81" fmla="*/ 15978 h 1241771"/>
              <a:gd name="connsiteX82" fmla="*/ 199809 w 968933"/>
              <a:gd name="connsiteY82" fmla="*/ 70934 h 1241771"/>
              <a:gd name="connsiteX0" fmla="*/ 38036 w 968933"/>
              <a:gd name="connsiteY0" fmla="*/ 15978 h 1241771"/>
              <a:gd name="connsiteX1" fmla="*/ 337902 w 968933"/>
              <a:gd name="connsiteY1" fmla="*/ 115721 h 1241771"/>
              <a:gd name="connsiteX2" fmla="*/ 375225 w 968933"/>
              <a:gd name="connsiteY2" fmla="*/ 100792 h 1241771"/>
              <a:gd name="connsiteX3" fmla="*/ 412547 w 968933"/>
              <a:gd name="connsiteY3" fmla="*/ 93327 h 1241771"/>
              <a:gd name="connsiteX4" fmla="*/ 435220 w 968933"/>
              <a:gd name="connsiteY4" fmla="*/ 78608 h 1241771"/>
              <a:gd name="connsiteX5" fmla="*/ 431208 w 968933"/>
              <a:gd name="connsiteY5" fmla="*/ 52273 h 1241771"/>
              <a:gd name="connsiteX6" fmla="*/ 452335 w 968933"/>
              <a:gd name="connsiteY6" fmla="*/ 32154 h 1241771"/>
              <a:gd name="connsiteX7" fmla="*/ 461066 w 968933"/>
              <a:gd name="connsiteY7" fmla="*/ 21 h 1241771"/>
              <a:gd name="connsiteX8" fmla="*/ 498788 w 968933"/>
              <a:gd name="connsiteY8" fmla="*/ 37044 h 1241771"/>
              <a:gd name="connsiteX9" fmla="*/ 505853 w 968933"/>
              <a:gd name="connsiteY9" fmla="*/ 85863 h 1241771"/>
              <a:gd name="connsiteX10" fmla="*/ 546908 w 968933"/>
              <a:gd name="connsiteY10" fmla="*/ 123185 h 1241771"/>
              <a:gd name="connsiteX11" fmla="*/ 591695 w 968933"/>
              <a:gd name="connsiteY11" fmla="*/ 111988 h 1241771"/>
              <a:gd name="connsiteX12" fmla="*/ 643946 w 968933"/>
              <a:gd name="connsiteY12" fmla="*/ 126917 h 1241771"/>
              <a:gd name="connsiteX13" fmla="*/ 666340 w 968933"/>
              <a:gd name="connsiteY13" fmla="*/ 145579 h 1241771"/>
              <a:gd name="connsiteX14" fmla="*/ 718831 w 968933"/>
              <a:gd name="connsiteY14" fmla="*/ 173960 h 1241771"/>
              <a:gd name="connsiteX15" fmla="*/ 774575 w 968933"/>
              <a:gd name="connsiteY15" fmla="*/ 164240 h 1241771"/>
              <a:gd name="connsiteX16" fmla="*/ 778307 w 968933"/>
              <a:gd name="connsiteY16" fmla="*/ 186633 h 1241771"/>
              <a:gd name="connsiteX17" fmla="*/ 775064 w 968933"/>
              <a:gd name="connsiteY17" fmla="*/ 227748 h 1241771"/>
              <a:gd name="connsiteX18" fmla="*/ 731055 w 968933"/>
              <a:gd name="connsiteY18" fmla="*/ 244862 h 1241771"/>
              <a:gd name="connsiteX19" fmla="*/ 718591 w 968933"/>
              <a:gd name="connsiteY19" fmla="*/ 261278 h 1241771"/>
              <a:gd name="connsiteX20" fmla="*/ 718591 w 968933"/>
              <a:gd name="connsiteY20" fmla="*/ 261278 h 1241771"/>
              <a:gd name="connsiteX21" fmla="*/ 733520 w 968933"/>
              <a:gd name="connsiteY21" fmla="*/ 283672 h 1241771"/>
              <a:gd name="connsiteX22" fmla="*/ 774575 w 968933"/>
              <a:gd name="connsiteY22" fmla="*/ 320994 h 1241771"/>
              <a:gd name="connsiteX23" fmla="*/ 782039 w 968933"/>
              <a:gd name="connsiteY23" fmla="*/ 384442 h 1241771"/>
              <a:gd name="connsiteX24" fmla="*/ 808165 w 968933"/>
              <a:gd name="connsiteY24" fmla="*/ 369513 h 1241771"/>
              <a:gd name="connsiteX25" fmla="*/ 858191 w 968933"/>
              <a:gd name="connsiteY25" fmla="*/ 418452 h 1241771"/>
              <a:gd name="connsiteX26" fmla="*/ 871613 w 968933"/>
              <a:gd name="connsiteY26" fmla="*/ 485213 h 1241771"/>
              <a:gd name="connsiteX27" fmla="*/ 848412 w 968933"/>
              <a:gd name="connsiteY27" fmla="*/ 518693 h 1241771"/>
              <a:gd name="connsiteX28" fmla="*/ 789504 w 968933"/>
              <a:gd name="connsiteY28" fmla="*/ 518803 h 1241771"/>
              <a:gd name="connsiteX29" fmla="*/ 767111 w 968933"/>
              <a:gd name="connsiteY29" fmla="*/ 537464 h 1241771"/>
              <a:gd name="connsiteX30" fmla="*/ 796968 w 968933"/>
              <a:gd name="connsiteY30" fmla="*/ 582251 h 1241771"/>
              <a:gd name="connsiteX31" fmla="*/ 811897 w 968933"/>
              <a:gd name="connsiteY31" fmla="*/ 634503 h 1241771"/>
              <a:gd name="connsiteX32" fmla="*/ 826826 w 968933"/>
              <a:gd name="connsiteY32" fmla="*/ 653164 h 1241771"/>
              <a:gd name="connsiteX33" fmla="*/ 762839 w 968933"/>
              <a:gd name="connsiteY33" fmla="*/ 658054 h 1241771"/>
              <a:gd name="connsiteX34" fmla="*/ 733520 w 968933"/>
              <a:gd name="connsiteY34" fmla="*/ 701683 h 1241771"/>
              <a:gd name="connsiteX35" fmla="*/ 728611 w 968933"/>
              <a:gd name="connsiteY35" fmla="*/ 802304 h 1241771"/>
              <a:gd name="connsiteX36" fmla="*/ 696198 w 968933"/>
              <a:gd name="connsiteY36" fmla="*/ 903224 h 1241771"/>
              <a:gd name="connsiteX37" fmla="*/ 763378 w 968933"/>
              <a:gd name="connsiteY37" fmla="*/ 933082 h 1241771"/>
              <a:gd name="connsiteX38" fmla="*/ 801958 w 968933"/>
              <a:gd name="connsiteY38" fmla="*/ 929440 h 1241771"/>
              <a:gd name="connsiteX39" fmla="*/ 843522 w 968933"/>
              <a:gd name="connsiteY39" fmla="*/ 978338 h 1241771"/>
              <a:gd name="connsiteX40" fmla="*/ 901471 w 968933"/>
              <a:gd name="connsiteY40" fmla="*/ 996531 h 1241771"/>
              <a:gd name="connsiteX41" fmla="*/ 968652 w 968933"/>
              <a:gd name="connsiteY41" fmla="*/ 1011460 h 1241771"/>
              <a:gd name="connsiteX42" fmla="*/ 924204 w 968933"/>
              <a:gd name="connsiteY42" fmla="*/ 1032127 h 1241771"/>
              <a:gd name="connsiteX43" fmla="*/ 892420 w 968933"/>
              <a:gd name="connsiteY43" fmla="*/ 1063911 h 1241771"/>
              <a:gd name="connsiteX44" fmla="*/ 831297 w 968933"/>
              <a:gd name="connsiteY44" fmla="*/ 1068800 h 1241771"/>
              <a:gd name="connsiteX45" fmla="*/ 785772 w 968933"/>
              <a:gd name="connsiteY45" fmla="*/ 1086104 h 1241771"/>
              <a:gd name="connsiteX46" fmla="*/ 778307 w 968933"/>
              <a:gd name="connsiteY46" fmla="*/ 1086104 h 1241771"/>
              <a:gd name="connsiteX47" fmla="*/ 785772 w 968933"/>
              <a:gd name="connsiteY47" fmla="*/ 1179411 h 1241771"/>
              <a:gd name="connsiteX48" fmla="*/ 750615 w 968933"/>
              <a:gd name="connsiteY48" fmla="*/ 1198381 h 1241771"/>
              <a:gd name="connsiteX49" fmla="*/ 681529 w 968933"/>
              <a:gd name="connsiteY49" fmla="*/ 1185717 h 1241771"/>
              <a:gd name="connsiteX50" fmla="*/ 661191 w 968933"/>
              <a:gd name="connsiteY50" fmla="*/ 1238867 h 1241771"/>
              <a:gd name="connsiteX51" fmla="*/ 628369 w 968933"/>
              <a:gd name="connsiteY51" fmla="*/ 1227720 h 1241771"/>
              <a:gd name="connsiteX52" fmla="*/ 575349 w 968933"/>
              <a:gd name="connsiteY52" fmla="*/ 1168473 h 1241771"/>
              <a:gd name="connsiteX53" fmla="*/ 487322 w 968933"/>
              <a:gd name="connsiteY53" fmla="*/ 1119955 h 1241771"/>
              <a:gd name="connsiteX54" fmla="*/ 449092 w 968933"/>
              <a:gd name="connsiteY54" fmla="*/ 1124455 h 1241771"/>
              <a:gd name="connsiteX55" fmla="*/ 425442 w 968933"/>
              <a:gd name="connsiteY55" fmla="*/ 1093250 h 1241771"/>
              <a:gd name="connsiteX56" fmla="*/ 391212 w 968933"/>
              <a:gd name="connsiteY56" fmla="*/ 1054131 h 1241771"/>
              <a:gd name="connsiteX57" fmla="*/ 332534 w 968933"/>
              <a:gd name="connsiteY57" fmla="*/ 1002788 h 1241771"/>
              <a:gd name="connsiteX58" fmla="*/ 264076 w 968933"/>
              <a:gd name="connsiteY58" fmla="*/ 912326 h 1241771"/>
              <a:gd name="connsiteX59" fmla="*/ 220397 w 968933"/>
              <a:gd name="connsiteY59" fmla="*/ 852391 h 1241771"/>
              <a:gd name="connsiteX60" fmla="*/ 185838 w 968933"/>
              <a:gd name="connsiteY60" fmla="*/ 814529 h 1241771"/>
              <a:gd name="connsiteX61" fmla="*/ 168724 w 968933"/>
              <a:gd name="connsiteY61" fmla="*/ 736291 h 1241771"/>
              <a:gd name="connsiteX62" fmla="*/ 184880 w 968933"/>
              <a:gd name="connsiteY62" fmla="*/ 675557 h 1241771"/>
              <a:gd name="connsiteX63" fmla="*/ 142668 w 968933"/>
              <a:gd name="connsiteY63" fmla="*/ 641838 h 1241771"/>
              <a:gd name="connsiteX64" fmla="*/ 95376 w 968933"/>
              <a:gd name="connsiteY64" fmla="*/ 614045 h 1241771"/>
              <a:gd name="connsiteX65" fmla="*/ 138566 w 968933"/>
              <a:gd name="connsiteY65" fmla="*/ 555482 h 1241771"/>
              <a:gd name="connsiteX66" fmla="*/ 132050 w 968933"/>
              <a:gd name="connsiteY66" fmla="*/ 540698 h 1241771"/>
              <a:gd name="connsiteX67" fmla="*/ 100266 w 968933"/>
              <a:gd name="connsiteY67" fmla="*/ 526028 h 1241771"/>
              <a:gd name="connsiteX68" fmla="*/ 110046 w 968933"/>
              <a:gd name="connsiteY68" fmla="*/ 499134 h 1241771"/>
              <a:gd name="connsiteX69" fmla="*/ 179578 w 968933"/>
              <a:gd name="connsiteY69" fmla="*/ 483093 h 1241771"/>
              <a:gd name="connsiteX70" fmla="*/ 202953 w 968933"/>
              <a:gd name="connsiteY70" fmla="*/ 447791 h 1241771"/>
              <a:gd name="connsiteX71" fmla="*/ 215177 w 968933"/>
              <a:gd name="connsiteY71" fmla="*/ 384223 h 1241771"/>
              <a:gd name="connsiteX72" fmla="*/ 205398 w 968933"/>
              <a:gd name="connsiteY72" fmla="*/ 320655 h 1241771"/>
              <a:gd name="connsiteX73" fmla="*/ 171169 w 968933"/>
              <a:gd name="connsiteY73" fmla="*/ 305985 h 1241771"/>
              <a:gd name="connsiteX74" fmla="*/ 93121 w 968933"/>
              <a:gd name="connsiteY74" fmla="*/ 313140 h 1241771"/>
              <a:gd name="connsiteX75" fmla="*/ 17139 w 968933"/>
              <a:gd name="connsiteY75" fmla="*/ 274201 h 1241771"/>
              <a:gd name="connsiteX76" fmla="*/ 7359 w 968933"/>
              <a:gd name="connsiteY76" fmla="*/ 222857 h 1241771"/>
              <a:gd name="connsiteX77" fmla="*/ 7358 w 968933"/>
              <a:gd name="connsiteY77" fmla="*/ 183738 h 1241771"/>
              <a:gd name="connsiteX78" fmla="*/ 23 w 968933"/>
              <a:gd name="connsiteY78" fmla="*/ 139730 h 1241771"/>
              <a:gd name="connsiteX79" fmla="*/ 9803 w 968933"/>
              <a:gd name="connsiteY79" fmla="*/ 100611 h 1241771"/>
              <a:gd name="connsiteX80" fmla="*/ 34252 w 968933"/>
              <a:gd name="connsiteY80" fmla="*/ 68827 h 1241771"/>
              <a:gd name="connsiteX81" fmla="*/ 38036 w 968933"/>
              <a:gd name="connsiteY81" fmla="*/ 15978 h 1241771"/>
              <a:gd name="connsiteX0" fmla="*/ 38036 w 968933"/>
              <a:gd name="connsiteY0" fmla="*/ 15978 h 1241771"/>
              <a:gd name="connsiteX1" fmla="*/ 337902 w 968933"/>
              <a:gd name="connsiteY1" fmla="*/ 115721 h 1241771"/>
              <a:gd name="connsiteX2" fmla="*/ 412547 w 968933"/>
              <a:gd name="connsiteY2" fmla="*/ 93327 h 1241771"/>
              <a:gd name="connsiteX3" fmla="*/ 435220 w 968933"/>
              <a:gd name="connsiteY3" fmla="*/ 78608 h 1241771"/>
              <a:gd name="connsiteX4" fmla="*/ 431208 w 968933"/>
              <a:gd name="connsiteY4" fmla="*/ 52273 h 1241771"/>
              <a:gd name="connsiteX5" fmla="*/ 452335 w 968933"/>
              <a:gd name="connsiteY5" fmla="*/ 32154 h 1241771"/>
              <a:gd name="connsiteX6" fmla="*/ 461066 w 968933"/>
              <a:gd name="connsiteY6" fmla="*/ 21 h 1241771"/>
              <a:gd name="connsiteX7" fmla="*/ 498788 w 968933"/>
              <a:gd name="connsiteY7" fmla="*/ 37044 h 1241771"/>
              <a:gd name="connsiteX8" fmla="*/ 505853 w 968933"/>
              <a:gd name="connsiteY8" fmla="*/ 85863 h 1241771"/>
              <a:gd name="connsiteX9" fmla="*/ 546908 w 968933"/>
              <a:gd name="connsiteY9" fmla="*/ 123185 h 1241771"/>
              <a:gd name="connsiteX10" fmla="*/ 591695 w 968933"/>
              <a:gd name="connsiteY10" fmla="*/ 111988 h 1241771"/>
              <a:gd name="connsiteX11" fmla="*/ 643946 w 968933"/>
              <a:gd name="connsiteY11" fmla="*/ 126917 h 1241771"/>
              <a:gd name="connsiteX12" fmla="*/ 666340 w 968933"/>
              <a:gd name="connsiteY12" fmla="*/ 145579 h 1241771"/>
              <a:gd name="connsiteX13" fmla="*/ 718831 w 968933"/>
              <a:gd name="connsiteY13" fmla="*/ 173960 h 1241771"/>
              <a:gd name="connsiteX14" fmla="*/ 774575 w 968933"/>
              <a:gd name="connsiteY14" fmla="*/ 164240 h 1241771"/>
              <a:gd name="connsiteX15" fmla="*/ 778307 w 968933"/>
              <a:gd name="connsiteY15" fmla="*/ 186633 h 1241771"/>
              <a:gd name="connsiteX16" fmla="*/ 775064 w 968933"/>
              <a:gd name="connsiteY16" fmla="*/ 227748 h 1241771"/>
              <a:gd name="connsiteX17" fmla="*/ 731055 w 968933"/>
              <a:gd name="connsiteY17" fmla="*/ 244862 h 1241771"/>
              <a:gd name="connsiteX18" fmla="*/ 718591 w 968933"/>
              <a:gd name="connsiteY18" fmla="*/ 261278 h 1241771"/>
              <a:gd name="connsiteX19" fmla="*/ 718591 w 968933"/>
              <a:gd name="connsiteY19" fmla="*/ 261278 h 1241771"/>
              <a:gd name="connsiteX20" fmla="*/ 733520 w 968933"/>
              <a:gd name="connsiteY20" fmla="*/ 283672 h 1241771"/>
              <a:gd name="connsiteX21" fmla="*/ 774575 w 968933"/>
              <a:gd name="connsiteY21" fmla="*/ 320994 h 1241771"/>
              <a:gd name="connsiteX22" fmla="*/ 782039 w 968933"/>
              <a:gd name="connsiteY22" fmla="*/ 384442 h 1241771"/>
              <a:gd name="connsiteX23" fmla="*/ 808165 w 968933"/>
              <a:gd name="connsiteY23" fmla="*/ 369513 h 1241771"/>
              <a:gd name="connsiteX24" fmla="*/ 858191 w 968933"/>
              <a:gd name="connsiteY24" fmla="*/ 418452 h 1241771"/>
              <a:gd name="connsiteX25" fmla="*/ 871613 w 968933"/>
              <a:gd name="connsiteY25" fmla="*/ 485213 h 1241771"/>
              <a:gd name="connsiteX26" fmla="*/ 848412 w 968933"/>
              <a:gd name="connsiteY26" fmla="*/ 518693 h 1241771"/>
              <a:gd name="connsiteX27" fmla="*/ 789504 w 968933"/>
              <a:gd name="connsiteY27" fmla="*/ 518803 h 1241771"/>
              <a:gd name="connsiteX28" fmla="*/ 767111 w 968933"/>
              <a:gd name="connsiteY28" fmla="*/ 537464 h 1241771"/>
              <a:gd name="connsiteX29" fmla="*/ 796968 w 968933"/>
              <a:gd name="connsiteY29" fmla="*/ 582251 h 1241771"/>
              <a:gd name="connsiteX30" fmla="*/ 811897 w 968933"/>
              <a:gd name="connsiteY30" fmla="*/ 634503 h 1241771"/>
              <a:gd name="connsiteX31" fmla="*/ 826826 w 968933"/>
              <a:gd name="connsiteY31" fmla="*/ 653164 h 1241771"/>
              <a:gd name="connsiteX32" fmla="*/ 762839 w 968933"/>
              <a:gd name="connsiteY32" fmla="*/ 658054 h 1241771"/>
              <a:gd name="connsiteX33" fmla="*/ 733520 w 968933"/>
              <a:gd name="connsiteY33" fmla="*/ 701683 h 1241771"/>
              <a:gd name="connsiteX34" fmla="*/ 728611 w 968933"/>
              <a:gd name="connsiteY34" fmla="*/ 802304 h 1241771"/>
              <a:gd name="connsiteX35" fmla="*/ 696198 w 968933"/>
              <a:gd name="connsiteY35" fmla="*/ 903224 h 1241771"/>
              <a:gd name="connsiteX36" fmla="*/ 763378 w 968933"/>
              <a:gd name="connsiteY36" fmla="*/ 933082 h 1241771"/>
              <a:gd name="connsiteX37" fmla="*/ 801958 w 968933"/>
              <a:gd name="connsiteY37" fmla="*/ 929440 h 1241771"/>
              <a:gd name="connsiteX38" fmla="*/ 843522 w 968933"/>
              <a:gd name="connsiteY38" fmla="*/ 978338 h 1241771"/>
              <a:gd name="connsiteX39" fmla="*/ 901471 w 968933"/>
              <a:gd name="connsiteY39" fmla="*/ 996531 h 1241771"/>
              <a:gd name="connsiteX40" fmla="*/ 968652 w 968933"/>
              <a:gd name="connsiteY40" fmla="*/ 1011460 h 1241771"/>
              <a:gd name="connsiteX41" fmla="*/ 924204 w 968933"/>
              <a:gd name="connsiteY41" fmla="*/ 1032127 h 1241771"/>
              <a:gd name="connsiteX42" fmla="*/ 892420 w 968933"/>
              <a:gd name="connsiteY42" fmla="*/ 1063911 h 1241771"/>
              <a:gd name="connsiteX43" fmla="*/ 831297 w 968933"/>
              <a:gd name="connsiteY43" fmla="*/ 1068800 h 1241771"/>
              <a:gd name="connsiteX44" fmla="*/ 785772 w 968933"/>
              <a:gd name="connsiteY44" fmla="*/ 1086104 h 1241771"/>
              <a:gd name="connsiteX45" fmla="*/ 778307 w 968933"/>
              <a:gd name="connsiteY45" fmla="*/ 1086104 h 1241771"/>
              <a:gd name="connsiteX46" fmla="*/ 785772 w 968933"/>
              <a:gd name="connsiteY46" fmla="*/ 1179411 h 1241771"/>
              <a:gd name="connsiteX47" fmla="*/ 750615 w 968933"/>
              <a:gd name="connsiteY47" fmla="*/ 1198381 h 1241771"/>
              <a:gd name="connsiteX48" fmla="*/ 681529 w 968933"/>
              <a:gd name="connsiteY48" fmla="*/ 1185717 h 1241771"/>
              <a:gd name="connsiteX49" fmla="*/ 661191 w 968933"/>
              <a:gd name="connsiteY49" fmla="*/ 1238867 h 1241771"/>
              <a:gd name="connsiteX50" fmla="*/ 628369 w 968933"/>
              <a:gd name="connsiteY50" fmla="*/ 1227720 h 1241771"/>
              <a:gd name="connsiteX51" fmla="*/ 575349 w 968933"/>
              <a:gd name="connsiteY51" fmla="*/ 1168473 h 1241771"/>
              <a:gd name="connsiteX52" fmla="*/ 487322 w 968933"/>
              <a:gd name="connsiteY52" fmla="*/ 1119955 h 1241771"/>
              <a:gd name="connsiteX53" fmla="*/ 449092 w 968933"/>
              <a:gd name="connsiteY53" fmla="*/ 1124455 h 1241771"/>
              <a:gd name="connsiteX54" fmla="*/ 425442 w 968933"/>
              <a:gd name="connsiteY54" fmla="*/ 1093250 h 1241771"/>
              <a:gd name="connsiteX55" fmla="*/ 391212 w 968933"/>
              <a:gd name="connsiteY55" fmla="*/ 1054131 h 1241771"/>
              <a:gd name="connsiteX56" fmla="*/ 332534 w 968933"/>
              <a:gd name="connsiteY56" fmla="*/ 1002788 h 1241771"/>
              <a:gd name="connsiteX57" fmla="*/ 264076 w 968933"/>
              <a:gd name="connsiteY57" fmla="*/ 912326 h 1241771"/>
              <a:gd name="connsiteX58" fmla="*/ 220397 w 968933"/>
              <a:gd name="connsiteY58" fmla="*/ 852391 h 1241771"/>
              <a:gd name="connsiteX59" fmla="*/ 185838 w 968933"/>
              <a:gd name="connsiteY59" fmla="*/ 814529 h 1241771"/>
              <a:gd name="connsiteX60" fmla="*/ 168724 w 968933"/>
              <a:gd name="connsiteY60" fmla="*/ 736291 h 1241771"/>
              <a:gd name="connsiteX61" fmla="*/ 184880 w 968933"/>
              <a:gd name="connsiteY61" fmla="*/ 675557 h 1241771"/>
              <a:gd name="connsiteX62" fmla="*/ 142668 w 968933"/>
              <a:gd name="connsiteY62" fmla="*/ 641838 h 1241771"/>
              <a:gd name="connsiteX63" fmla="*/ 95376 w 968933"/>
              <a:gd name="connsiteY63" fmla="*/ 614045 h 1241771"/>
              <a:gd name="connsiteX64" fmla="*/ 138566 w 968933"/>
              <a:gd name="connsiteY64" fmla="*/ 555482 h 1241771"/>
              <a:gd name="connsiteX65" fmla="*/ 132050 w 968933"/>
              <a:gd name="connsiteY65" fmla="*/ 540698 h 1241771"/>
              <a:gd name="connsiteX66" fmla="*/ 100266 w 968933"/>
              <a:gd name="connsiteY66" fmla="*/ 526028 h 1241771"/>
              <a:gd name="connsiteX67" fmla="*/ 110046 w 968933"/>
              <a:gd name="connsiteY67" fmla="*/ 499134 h 1241771"/>
              <a:gd name="connsiteX68" fmla="*/ 179578 w 968933"/>
              <a:gd name="connsiteY68" fmla="*/ 483093 h 1241771"/>
              <a:gd name="connsiteX69" fmla="*/ 202953 w 968933"/>
              <a:gd name="connsiteY69" fmla="*/ 447791 h 1241771"/>
              <a:gd name="connsiteX70" fmla="*/ 215177 w 968933"/>
              <a:gd name="connsiteY70" fmla="*/ 384223 h 1241771"/>
              <a:gd name="connsiteX71" fmla="*/ 205398 w 968933"/>
              <a:gd name="connsiteY71" fmla="*/ 320655 h 1241771"/>
              <a:gd name="connsiteX72" fmla="*/ 171169 w 968933"/>
              <a:gd name="connsiteY72" fmla="*/ 305985 h 1241771"/>
              <a:gd name="connsiteX73" fmla="*/ 93121 w 968933"/>
              <a:gd name="connsiteY73" fmla="*/ 313140 h 1241771"/>
              <a:gd name="connsiteX74" fmla="*/ 17139 w 968933"/>
              <a:gd name="connsiteY74" fmla="*/ 274201 h 1241771"/>
              <a:gd name="connsiteX75" fmla="*/ 7359 w 968933"/>
              <a:gd name="connsiteY75" fmla="*/ 222857 h 1241771"/>
              <a:gd name="connsiteX76" fmla="*/ 7358 w 968933"/>
              <a:gd name="connsiteY76" fmla="*/ 183738 h 1241771"/>
              <a:gd name="connsiteX77" fmla="*/ 23 w 968933"/>
              <a:gd name="connsiteY77" fmla="*/ 139730 h 1241771"/>
              <a:gd name="connsiteX78" fmla="*/ 9803 w 968933"/>
              <a:gd name="connsiteY78" fmla="*/ 100611 h 1241771"/>
              <a:gd name="connsiteX79" fmla="*/ 34252 w 968933"/>
              <a:gd name="connsiteY79" fmla="*/ 68827 h 1241771"/>
              <a:gd name="connsiteX80" fmla="*/ 38036 w 968933"/>
              <a:gd name="connsiteY80" fmla="*/ 15978 h 1241771"/>
              <a:gd name="connsiteX0" fmla="*/ 38036 w 968933"/>
              <a:gd name="connsiteY0" fmla="*/ 15978 h 1241771"/>
              <a:gd name="connsiteX1" fmla="*/ 337902 w 968933"/>
              <a:gd name="connsiteY1" fmla="*/ 115721 h 1241771"/>
              <a:gd name="connsiteX2" fmla="*/ 412547 w 968933"/>
              <a:gd name="connsiteY2" fmla="*/ 93327 h 1241771"/>
              <a:gd name="connsiteX3" fmla="*/ 431208 w 968933"/>
              <a:gd name="connsiteY3" fmla="*/ 52273 h 1241771"/>
              <a:gd name="connsiteX4" fmla="*/ 452335 w 968933"/>
              <a:gd name="connsiteY4" fmla="*/ 32154 h 1241771"/>
              <a:gd name="connsiteX5" fmla="*/ 461066 w 968933"/>
              <a:gd name="connsiteY5" fmla="*/ 21 h 1241771"/>
              <a:gd name="connsiteX6" fmla="*/ 498788 w 968933"/>
              <a:gd name="connsiteY6" fmla="*/ 37044 h 1241771"/>
              <a:gd name="connsiteX7" fmla="*/ 505853 w 968933"/>
              <a:gd name="connsiteY7" fmla="*/ 85863 h 1241771"/>
              <a:gd name="connsiteX8" fmla="*/ 546908 w 968933"/>
              <a:gd name="connsiteY8" fmla="*/ 123185 h 1241771"/>
              <a:gd name="connsiteX9" fmla="*/ 591695 w 968933"/>
              <a:gd name="connsiteY9" fmla="*/ 111988 h 1241771"/>
              <a:gd name="connsiteX10" fmla="*/ 643946 w 968933"/>
              <a:gd name="connsiteY10" fmla="*/ 126917 h 1241771"/>
              <a:gd name="connsiteX11" fmla="*/ 666340 w 968933"/>
              <a:gd name="connsiteY11" fmla="*/ 145579 h 1241771"/>
              <a:gd name="connsiteX12" fmla="*/ 718831 w 968933"/>
              <a:gd name="connsiteY12" fmla="*/ 173960 h 1241771"/>
              <a:gd name="connsiteX13" fmla="*/ 774575 w 968933"/>
              <a:gd name="connsiteY13" fmla="*/ 164240 h 1241771"/>
              <a:gd name="connsiteX14" fmla="*/ 778307 w 968933"/>
              <a:gd name="connsiteY14" fmla="*/ 186633 h 1241771"/>
              <a:gd name="connsiteX15" fmla="*/ 775064 w 968933"/>
              <a:gd name="connsiteY15" fmla="*/ 227748 h 1241771"/>
              <a:gd name="connsiteX16" fmla="*/ 731055 w 968933"/>
              <a:gd name="connsiteY16" fmla="*/ 244862 h 1241771"/>
              <a:gd name="connsiteX17" fmla="*/ 718591 w 968933"/>
              <a:gd name="connsiteY17" fmla="*/ 261278 h 1241771"/>
              <a:gd name="connsiteX18" fmla="*/ 718591 w 968933"/>
              <a:gd name="connsiteY18" fmla="*/ 261278 h 1241771"/>
              <a:gd name="connsiteX19" fmla="*/ 733520 w 968933"/>
              <a:gd name="connsiteY19" fmla="*/ 283672 h 1241771"/>
              <a:gd name="connsiteX20" fmla="*/ 774575 w 968933"/>
              <a:gd name="connsiteY20" fmla="*/ 320994 h 1241771"/>
              <a:gd name="connsiteX21" fmla="*/ 782039 w 968933"/>
              <a:gd name="connsiteY21" fmla="*/ 384442 h 1241771"/>
              <a:gd name="connsiteX22" fmla="*/ 808165 w 968933"/>
              <a:gd name="connsiteY22" fmla="*/ 369513 h 1241771"/>
              <a:gd name="connsiteX23" fmla="*/ 858191 w 968933"/>
              <a:gd name="connsiteY23" fmla="*/ 418452 h 1241771"/>
              <a:gd name="connsiteX24" fmla="*/ 871613 w 968933"/>
              <a:gd name="connsiteY24" fmla="*/ 485213 h 1241771"/>
              <a:gd name="connsiteX25" fmla="*/ 848412 w 968933"/>
              <a:gd name="connsiteY25" fmla="*/ 518693 h 1241771"/>
              <a:gd name="connsiteX26" fmla="*/ 789504 w 968933"/>
              <a:gd name="connsiteY26" fmla="*/ 518803 h 1241771"/>
              <a:gd name="connsiteX27" fmla="*/ 767111 w 968933"/>
              <a:gd name="connsiteY27" fmla="*/ 537464 h 1241771"/>
              <a:gd name="connsiteX28" fmla="*/ 796968 w 968933"/>
              <a:gd name="connsiteY28" fmla="*/ 582251 h 1241771"/>
              <a:gd name="connsiteX29" fmla="*/ 811897 w 968933"/>
              <a:gd name="connsiteY29" fmla="*/ 634503 h 1241771"/>
              <a:gd name="connsiteX30" fmla="*/ 826826 w 968933"/>
              <a:gd name="connsiteY30" fmla="*/ 653164 h 1241771"/>
              <a:gd name="connsiteX31" fmla="*/ 762839 w 968933"/>
              <a:gd name="connsiteY31" fmla="*/ 658054 h 1241771"/>
              <a:gd name="connsiteX32" fmla="*/ 733520 w 968933"/>
              <a:gd name="connsiteY32" fmla="*/ 701683 h 1241771"/>
              <a:gd name="connsiteX33" fmla="*/ 728611 w 968933"/>
              <a:gd name="connsiteY33" fmla="*/ 802304 h 1241771"/>
              <a:gd name="connsiteX34" fmla="*/ 696198 w 968933"/>
              <a:gd name="connsiteY34" fmla="*/ 903224 h 1241771"/>
              <a:gd name="connsiteX35" fmla="*/ 763378 w 968933"/>
              <a:gd name="connsiteY35" fmla="*/ 933082 h 1241771"/>
              <a:gd name="connsiteX36" fmla="*/ 801958 w 968933"/>
              <a:gd name="connsiteY36" fmla="*/ 929440 h 1241771"/>
              <a:gd name="connsiteX37" fmla="*/ 843522 w 968933"/>
              <a:gd name="connsiteY37" fmla="*/ 978338 h 1241771"/>
              <a:gd name="connsiteX38" fmla="*/ 901471 w 968933"/>
              <a:gd name="connsiteY38" fmla="*/ 996531 h 1241771"/>
              <a:gd name="connsiteX39" fmla="*/ 968652 w 968933"/>
              <a:gd name="connsiteY39" fmla="*/ 1011460 h 1241771"/>
              <a:gd name="connsiteX40" fmla="*/ 924204 w 968933"/>
              <a:gd name="connsiteY40" fmla="*/ 1032127 h 1241771"/>
              <a:gd name="connsiteX41" fmla="*/ 892420 w 968933"/>
              <a:gd name="connsiteY41" fmla="*/ 1063911 h 1241771"/>
              <a:gd name="connsiteX42" fmla="*/ 831297 w 968933"/>
              <a:gd name="connsiteY42" fmla="*/ 1068800 h 1241771"/>
              <a:gd name="connsiteX43" fmla="*/ 785772 w 968933"/>
              <a:gd name="connsiteY43" fmla="*/ 1086104 h 1241771"/>
              <a:gd name="connsiteX44" fmla="*/ 778307 w 968933"/>
              <a:gd name="connsiteY44" fmla="*/ 1086104 h 1241771"/>
              <a:gd name="connsiteX45" fmla="*/ 785772 w 968933"/>
              <a:gd name="connsiteY45" fmla="*/ 1179411 h 1241771"/>
              <a:gd name="connsiteX46" fmla="*/ 750615 w 968933"/>
              <a:gd name="connsiteY46" fmla="*/ 1198381 h 1241771"/>
              <a:gd name="connsiteX47" fmla="*/ 681529 w 968933"/>
              <a:gd name="connsiteY47" fmla="*/ 1185717 h 1241771"/>
              <a:gd name="connsiteX48" fmla="*/ 661191 w 968933"/>
              <a:gd name="connsiteY48" fmla="*/ 1238867 h 1241771"/>
              <a:gd name="connsiteX49" fmla="*/ 628369 w 968933"/>
              <a:gd name="connsiteY49" fmla="*/ 1227720 h 1241771"/>
              <a:gd name="connsiteX50" fmla="*/ 575349 w 968933"/>
              <a:gd name="connsiteY50" fmla="*/ 1168473 h 1241771"/>
              <a:gd name="connsiteX51" fmla="*/ 487322 w 968933"/>
              <a:gd name="connsiteY51" fmla="*/ 1119955 h 1241771"/>
              <a:gd name="connsiteX52" fmla="*/ 449092 w 968933"/>
              <a:gd name="connsiteY52" fmla="*/ 1124455 h 1241771"/>
              <a:gd name="connsiteX53" fmla="*/ 425442 w 968933"/>
              <a:gd name="connsiteY53" fmla="*/ 1093250 h 1241771"/>
              <a:gd name="connsiteX54" fmla="*/ 391212 w 968933"/>
              <a:gd name="connsiteY54" fmla="*/ 1054131 h 1241771"/>
              <a:gd name="connsiteX55" fmla="*/ 332534 w 968933"/>
              <a:gd name="connsiteY55" fmla="*/ 1002788 h 1241771"/>
              <a:gd name="connsiteX56" fmla="*/ 264076 w 968933"/>
              <a:gd name="connsiteY56" fmla="*/ 912326 h 1241771"/>
              <a:gd name="connsiteX57" fmla="*/ 220397 w 968933"/>
              <a:gd name="connsiteY57" fmla="*/ 852391 h 1241771"/>
              <a:gd name="connsiteX58" fmla="*/ 185838 w 968933"/>
              <a:gd name="connsiteY58" fmla="*/ 814529 h 1241771"/>
              <a:gd name="connsiteX59" fmla="*/ 168724 w 968933"/>
              <a:gd name="connsiteY59" fmla="*/ 736291 h 1241771"/>
              <a:gd name="connsiteX60" fmla="*/ 184880 w 968933"/>
              <a:gd name="connsiteY60" fmla="*/ 675557 h 1241771"/>
              <a:gd name="connsiteX61" fmla="*/ 142668 w 968933"/>
              <a:gd name="connsiteY61" fmla="*/ 641838 h 1241771"/>
              <a:gd name="connsiteX62" fmla="*/ 95376 w 968933"/>
              <a:gd name="connsiteY62" fmla="*/ 614045 h 1241771"/>
              <a:gd name="connsiteX63" fmla="*/ 138566 w 968933"/>
              <a:gd name="connsiteY63" fmla="*/ 555482 h 1241771"/>
              <a:gd name="connsiteX64" fmla="*/ 132050 w 968933"/>
              <a:gd name="connsiteY64" fmla="*/ 540698 h 1241771"/>
              <a:gd name="connsiteX65" fmla="*/ 100266 w 968933"/>
              <a:gd name="connsiteY65" fmla="*/ 526028 h 1241771"/>
              <a:gd name="connsiteX66" fmla="*/ 110046 w 968933"/>
              <a:gd name="connsiteY66" fmla="*/ 499134 h 1241771"/>
              <a:gd name="connsiteX67" fmla="*/ 179578 w 968933"/>
              <a:gd name="connsiteY67" fmla="*/ 483093 h 1241771"/>
              <a:gd name="connsiteX68" fmla="*/ 202953 w 968933"/>
              <a:gd name="connsiteY68" fmla="*/ 447791 h 1241771"/>
              <a:gd name="connsiteX69" fmla="*/ 215177 w 968933"/>
              <a:gd name="connsiteY69" fmla="*/ 384223 h 1241771"/>
              <a:gd name="connsiteX70" fmla="*/ 205398 w 968933"/>
              <a:gd name="connsiteY70" fmla="*/ 320655 h 1241771"/>
              <a:gd name="connsiteX71" fmla="*/ 171169 w 968933"/>
              <a:gd name="connsiteY71" fmla="*/ 305985 h 1241771"/>
              <a:gd name="connsiteX72" fmla="*/ 93121 w 968933"/>
              <a:gd name="connsiteY72" fmla="*/ 313140 h 1241771"/>
              <a:gd name="connsiteX73" fmla="*/ 17139 w 968933"/>
              <a:gd name="connsiteY73" fmla="*/ 274201 h 1241771"/>
              <a:gd name="connsiteX74" fmla="*/ 7359 w 968933"/>
              <a:gd name="connsiteY74" fmla="*/ 222857 h 1241771"/>
              <a:gd name="connsiteX75" fmla="*/ 7358 w 968933"/>
              <a:gd name="connsiteY75" fmla="*/ 183738 h 1241771"/>
              <a:gd name="connsiteX76" fmla="*/ 23 w 968933"/>
              <a:gd name="connsiteY76" fmla="*/ 139730 h 1241771"/>
              <a:gd name="connsiteX77" fmla="*/ 9803 w 968933"/>
              <a:gd name="connsiteY77" fmla="*/ 100611 h 1241771"/>
              <a:gd name="connsiteX78" fmla="*/ 34252 w 968933"/>
              <a:gd name="connsiteY78" fmla="*/ 68827 h 1241771"/>
              <a:gd name="connsiteX79" fmla="*/ 38036 w 968933"/>
              <a:gd name="connsiteY79" fmla="*/ 15978 h 1241771"/>
              <a:gd name="connsiteX0" fmla="*/ 38036 w 968933"/>
              <a:gd name="connsiteY0" fmla="*/ 16134 h 1241927"/>
              <a:gd name="connsiteX1" fmla="*/ 337902 w 968933"/>
              <a:gd name="connsiteY1" fmla="*/ 115877 h 1241927"/>
              <a:gd name="connsiteX2" fmla="*/ 412547 w 968933"/>
              <a:gd name="connsiteY2" fmla="*/ 93483 h 1241927"/>
              <a:gd name="connsiteX3" fmla="*/ 431208 w 968933"/>
              <a:gd name="connsiteY3" fmla="*/ 52429 h 1241927"/>
              <a:gd name="connsiteX4" fmla="*/ 461066 w 968933"/>
              <a:gd name="connsiteY4" fmla="*/ 177 h 1241927"/>
              <a:gd name="connsiteX5" fmla="*/ 498788 w 968933"/>
              <a:gd name="connsiteY5" fmla="*/ 37200 h 1241927"/>
              <a:gd name="connsiteX6" fmla="*/ 505853 w 968933"/>
              <a:gd name="connsiteY6" fmla="*/ 86019 h 1241927"/>
              <a:gd name="connsiteX7" fmla="*/ 546908 w 968933"/>
              <a:gd name="connsiteY7" fmla="*/ 123341 h 1241927"/>
              <a:gd name="connsiteX8" fmla="*/ 591695 w 968933"/>
              <a:gd name="connsiteY8" fmla="*/ 112144 h 1241927"/>
              <a:gd name="connsiteX9" fmla="*/ 643946 w 968933"/>
              <a:gd name="connsiteY9" fmla="*/ 127073 h 1241927"/>
              <a:gd name="connsiteX10" fmla="*/ 666340 w 968933"/>
              <a:gd name="connsiteY10" fmla="*/ 145735 h 1241927"/>
              <a:gd name="connsiteX11" fmla="*/ 718831 w 968933"/>
              <a:gd name="connsiteY11" fmla="*/ 174116 h 1241927"/>
              <a:gd name="connsiteX12" fmla="*/ 774575 w 968933"/>
              <a:gd name="connsiteY12" fmla="*/ 164396 h 1241927"/>
              <a:gd name="connsiteX13" fmla="*/ 778307 w 968933"/>
              <a:gd name="connsiteY13" fmla="*/ 186789 h 1241927"/>
              <a:gd name="connsiteX14" fmla="*/ 775064 w 968933"/>
              <a:gd name="connsiteY14" fmla="*/ 227904 h 1241927"/>
              <a:gd name="connsiteX15" fmla="*/ 731055 w 968933"/>
              <a:gd name="connsiteY15" fmla="*/ 245018 h 1241927"/>
              <a:gd name="connsiteX16" fmla="*/ 718591 w 968933"/>
              <a:gd name="connsiteY16" fmla="*/ 261434 h 1241927"/>
              <a:gd name="connsiteX17" fmla="*/ 718591 w 968933"/>
              <a:gd name="connsiteY17" fmla="*/ 261434 h 1241927"/>
              <a:gd name="connsiteX18" fmla="*/ 733520 w 968933"/>
              <a:gd name="connsiteY18" fmla="*/ 283828 h 1241927"/>
              <a:gd name="connsiteX19" fmla="*/ 774575 w 968933"/>
              <a:gd name="connsiteY19" fmla="*/ 321150 h 1241927"/>
              <a:gd name="connsiteX20" fmla="*/ 782039 w 968933"/>
              <a:gd name="connsiteY20" fmla="*/ 384598 h 1241927"/>
              <a:gd name="connsiteX21" fmla="*/ 808165 w 968933"/>
              <a:gd name="connsiteY21" fmla="*/ 369669 h 1241927"/>
              <a:gd name="connsiteX22" fmla="*/ 858191 w 968933"/>
              <a:gd name="connsiteY22" fmla="*/ 418608 h 1241927"/>
              <a:gd name="connsiteX23" fmla="*/ 871613 w 968933"/>
              <a:gd name="connsiteY23" fmla="*/ 485369 h 1241927"/>
              <a:gd name="connsiteX24" fmla="*/ 848412 w 968933"/>
              <a:gd name="connsiteY24" fmla="*/ 518849 h 1241927"/>
              <a:gd name="connsiteX25" fmla="*/ 789504 w 968933"/>
              <a:gd name="connsiteY25" fmla="*/ 518959 h 1241927"/>
              <a:gd name="connsiteX26" fmla="*/ 767111 w 968933"/>
              <a:gd name="connsiteY26" fmla="*/ 537620 h 1241927"/>
              <a:gd name="connsiteX27" fmla="*/ 796968 w 968933"/>
              <a:gd name="connsiteY27" fmla="*/ 582407 h 1241927"/>
              <a:gd name="connsiteX28" fmla="*/ 811897 w 968933"/>
              <a:gd name="connsiteY28" fmla="*/ 634659 h 1241927"/>
              <a:gd name="connsiteX29" fmla="*/ 826826 w 968933"/>
              <a:gd name="connsiteY29" fmla="*/ 653320 h 1241927"/>
              <a:gd name="connsiteX30" fmla="*/ 762839 w 968933"/>
              <a:gd name="connsiteY30" fmla="*/ 658210 h 1241927"/>
              <a:gd name="connsiteX31" fmla="*/ 733520 w 968933"/>
              <a:gd name="connsiteY31" fmla="*/ 701839 h 1241927"/>
              <a:gd name="connsiteX32" fmla="*/ 728611 w 968933"/>
              <a:gd name="connsiteY32" fmla="*/ 802460 h 1241927"/>
              <a:gd name="connsiteX33" fmla="*/ 696198 w 968933"/>
              <a:gd name="connsiteY33" fmla="*/ 903380 h 1241927"/>
              <a:gd name="connsiteX34" fmla="*/ 763378 w 968933"/>
              <a:gd name="connsiteY34" fmla="*/ 933238 h 1241927"/>
              <a:gd name="connsiteX35" fmla="*/ 801958 w 968933"/>
              <a:gd name="connsiteY35" fmla="*/ 929596 h 1241927"/>
              <a:gd name="connsiteX36" fmla="*/ 843522 w 968933"/>
              <a:gd name="connsiteY36" fmla="*/ 978494 h 1241927"/>
              <a:gd name="connsiteX37" fmla="*/ 901471 w 968933"/>
              <a:gd name="connsiteY37" fmla="*/ 996687 h 1241927"/>
              <a:gd name="connsiteX38" fmla="*/ 968652 w 968933"/>
              <a:gd name="connsiteY38" fmla="*/ 1011616 h 1241927"/>
              <a:gd name="connsiteX39" fmla="*/ 924204 w 968933"/>
              <a:gd name="connsiteY39" fmla="*/ 1032283 h 1241927"/>
              <a:gd name="connsiteX40" fmla="*/ 892420 w 968933"/>
              <a:gd name="connsiteY40" fmla="*/ 1064067 h 1241927"/>
              <a:gd name="connsiteX41" fmla="*/ 831297 w 968933"/>
              <a:gd name="connsiteY41" fmla="*/ 1068956 h 1241927"/>
              <a:gd name="connsiteX42" fmla="*/ 785772 w 968933"/>
              <a:gd name="connsiteY42" fmla="*/ 1086260 h 1241927"/>
              <a:gd name="connsiteX43" fmla="*/ 778307 w 968933"/>
              <a:gd name="connsiteY43" fmla="*/ 1086260 h 1241927"/>
              <a:gd name="connsiteX44" fmla="*/ 785772 w 968933"/>
              <a:gd name="connsiteY44" fmla="*/ 1179567 h 1241927"/>
              <a:gd name="connsiteX45" fmla="*/ 750615 w 968933"/>
              <a:gd name="connsiteY45" fmla="*/ 1198537 h 1241927"/>
              <a:gd name="connsiteX46" fmla="*/ 681529 w 968933"/>
              <a:gd name="connsiteY46" fmla="*/ 1185873 h 1241927"/>
              <a:gd name="connsiteX47" fmla="*/ 661191 w 968933"/>
              <a:gd name="connsiteY47" fmla="*/ 1239023 h 1241927"/>
              <a:gd name="connsiteX48" fmla="*/ 628369 w 968933"/>
              <a:gd name="connsiteY48" fmla="*/ 1227876 h 1241927"/>
              <a:gd name="connsiteX49" fmla="*/ 575349 w 968933"/>
              <a:gd name="connsiteY49" fmla="*/ 1168629 h 1241927"/>
              <a:gd name="connsiteX50" fmla="*/ 487322 w 968933"/>
              <a:gd name="connsiteY50" fmla="*/ 1120111 h 1241927"/>
              <a:gd name="connsiteX51" fmla="*/ 449092 w 968933"/>
              <a:gd name="connsiteY51" fmla="*/ 1124611 h 1241927"/>
              <a:gd name="connsiteX52" fmla="*/ 425442 w 968933"/>
              <a:gd name="connsiteY52" fmla="*/ 1093406 h 1241927"/>
              <a:gd name="connsiteX53" fmla="*/ 391212 w 968933"/>
              <a:gd name="connsiteY53" fmla="*/ 1054287 h 1241927"/>
              <a:gd name="connsiteX54" fmla="*/ 332534 w 968933"/>
              <a:gd name="connsiteY54" fmla="*/ 1002944 h 1241927"/>
              <a:gd name="connsiteX55" fmla="*/ 264076 w 968933"/>
              <a:gd name="connsiteY55" fmla="*/ 912482 h 1241927"/>
              <a:gd name="connsiteX56" fmla="*/ 220397 w 968933"/>
              <a:gd name="connsiteY56" fmla="*/ 852547 h 1241927"/>
              <a:gd name="connsiteX57" fmla="*/ 185838 w 968933"/>
              <a:gd name="connsiteY57" fmla="*/ 814685 h 1241927"/>
              <a:gd name="connsiteX58" fmla="*/ 168724 w 968933"/>
              <a:gd name="connsiteY58" fmla="*/ 736447 h 1241927"/>
              <a:gd name="connsiteX59" fmla="*/ 184880 w 968933"/>
              <a:gd name="connsiteY59" fmla="*/ 675713 h 1241927"/>
              <a:gd name="connsiteX60" fmla="*/ 142668 w 968933"/>
              <a:gd name="connsiteY60" fmla="*/ 641994 h 1241927"/>
              <a:gd name="connsiteX61" fmla="*/ 95376 w 968933"/>
              <a:gd name="connsiteY61" fmla="*/ 614201 h 1241927"/>
              <a:gd name="connsiteX62" fmla="*/ 138566 w 968933"/>
              <a:gd name="connsiteY62" fmla="*/ 555638 h 1241927"/>
              <a:gd name="connsiteX63" fmla="*/ 132050 w 968933"/>
              <a:gd name="connsiteY63" fmla="*/ 540854 h 1241927"/>
              <a:gd name="connsiteX64" fmla="*/ 100266 w 968933"/>
              <a:gd name="connsiteY64" fmla="*/ 526184 h 1241927"/>
              <a:gd name="connsiteX65" fmla="*/ 110046 w 968933"/>
              <a:gd name="connsiteY65" fmla="*/ 499290 h 1241927"/>
              <a:gd name="connsiteX66" fmla="*/ 179578 w 968933"/>
              <a:gd name="connsiteY66" fmla="*/ 483249 h 1241927"/>
              <a:gd name="connsiteX67" fmla="*/ 202953 w 968933"/>
              <a:gd name="connsiteY67" fmla="*/ 447947 h 1241927"/>
              <a:gd name="connsiteX68" fmla="*/ 215177 w 968933"/>
              <a:gd name="connsiteY68" fmla="*/ 384379 h 1241927"/>
              <a:gd name="connsiteX69" fmla="*/ 205398 w 968933"/>
              <a:gd name="connsiteY69" fmla="*/ 320811 h 1241927"/>
              <a:gd name="connsiteX70" fmla="*/ 171169 w 968933"/>
              <a:gd name="connsiteY70" fmla="*/ 306141 h 1241927"/>
              <a:gd name="connsiteX71" fmla="*/ 93121 w 968933"/>
              <a:gd name="connsiteY71" fmla="*/ 313296 h 1241927"/>
              <a:gd name="connsiteX72" fmla="*/ 17139 w 968933"/>
              <a:gd name="connsiteY72" fmla="*/ 274357 h 1241927"/>
              <a:gd name="connsiteX73" fmla="*/ 7359 w 968933"/>
              <a:gd name="connsiteY73" fmla="*/ 223013 h 1241927"/>
              <a:gd name="connsiteX74" fmla="*/ 7358 w 968933"/>
              <a:gd name="connsiteY74" fmla="*/ 183894 h 1241927"/>
              <a:gd name="connsiteX75" fmla="*/ 23 w 968933"/>
              <a:gd name="connsiteY75" fmla="*/ 139886 h 1241927"/>
              <a:gd name="connsiteX76" fmla="*/ 9803 w 968933"/>
              <a:gd name="connsiteY76" fmla="*/ 100767 h 1241927"/>
              <a:gd name="connsiteX77" fmla="*/ 34252 w 968933"/>
              <a:gd name="connsiteY77" fmla="*/ 68983 h 1241927"/>
              <a:gd name="connsiteX78" fmla="*/ 38036 w 968933"/>
              <a:gd name="connsiteY78" fmla="*/ 16134 h 1241927"/>
              <a:gd name="connsiteX0" fmla="*/ 38036 w 968933"/>
              <a:gd name="connsiteY0" fmla="*/ 0 h 1225793"/>
              <a:gd name="connsiteX1" fmla="*/ 337902 w 968933"/>
              <a:gd name="connsiteY1" fmla="*/ 99743 h 1225793"/>
              <a:gd name="connsiteX2" fmla="*/ 412547 w 968933"/>
              <a:gd name="connsiteY2" fmla="*/ 77349 h 1225793"/>
              <a:gd name="connsiteX3" fmla="*/ 431208 w 968933"/>
              <a:gd name="connsiteY3" fmla="*/ 36295 h 1225793"/>
              <a:gd name="connsiteX4" fmla="*/ 498788 w 968933"/>
              <a:gd name="connsiteY4" fmla="*/ 21066 h 1225793"/>
              <a:gd name="connsiteX5" fmla="*/ 505853 w 968933"/>
              <a:gd name="connsiteY5" fmla="*/ 69885 h 1225793"/>
              <a:gd name="connsiteX6" fmla="*/ 546908 w 968933"/>
              <a:gd name="connsiteY6" fmla="*/ 107207 h 1225793"/>
              <a:gd name="connsiteX7" fmla="*/ 591695 w 968933"/>
              <a:gd name="connsiteY7" fmla="*/ 96010 h 1225793"/>
              <a:gd name="connsiteX8" fmla="*/ 643946 w 968933"/>
              <a:gd name="connsiteY8" fmla="*/ 110939 h 1225793"/>
              <a:gd name="connsiteX9" fmla="*/ 666340 w 968933"/>
              <a:gd name="connsiteY9" fmla="*/ 129601 h 1225793"/>
              <a:gd name="connsiteX10" fmla="*/ 718831 w 968933"/>
              <a:gd name="connsiteY10" fmla="*/ 157982 h 1225793"/>
              <a:gd name="connsiteX11" fmla="*/ 774575 w 968933"/>
              <a:gd name="connsiteY11" fmla="*/ 148262 h 1225793"/>
              <a:gd name="connsiteX12" fmla="*/ 778307 w 968933"/>
              <a:gd name="connsiteY12" fmla="*/ 170655 h 1225793"/>
              <a:gd name="connsiteX13" fmla="*/ 775064 w 968933"/>
              <a:gd name="connsiteY13" fmla="*/ 211770 h 1225793"/>
              <a:gd name="connsiteX14" fmla="*/ 731055 w 968933"/>
              <a:gd name="connsiteY14" fmla="*/ 228884 h 1225793"/>
              <a:gd name="connsiteX15" fmla="*/ 718591 w 968933"/>
              <a:gd name="connsiteY15" fmla="*/ 245300 h 1225793"/>
              <a:gd name="connsiteX16" fmla="*/ 718591 w 968933"/>
              <a:gd name="connsiteY16" fmla="*/ 245300 h 1225793"/>
              <a:gd name="connsiteX17" fmla="*/ 733520 w 968933"/>
              <a:gd name="connsiteY17" fmla="*/ 267694 h 1225793"/>
              <a:gd name="connsiteX18" fmla="*/ 774575 w 968933"/>
              <a:gd name="connsiteY18" fmla="*/ 305016 h 1225793"/>
              <a:gd name="connsiteX19" fmla="*/ 782039 w 968933"/>
              <a:gd name="connsiteY19" fmla="*/ 368464 h 1225793"/>
              <a:gd name="connsiteX20" fmla="*/ 808165 w 968933"/>
              <a:gd name="connsiteY20" fmla="*/ 353535 h 1225793"/>
              <a:gd name="connsiteX21" fmla="*/ 858191 w 968933"/>
              <a:gd name="connsiteY21" fmla="*/ 402474 h 1225793"/>
              <a:gd name="connsiteX22" fmla="*/ 871613 w 968933"/>
              <a:gd name="connsiteY22" fmla="*/ 469235 h 1225793"/>
              <a:gd name="connsiteX23" fmla="*/ 848412 w 968933"/>
              <a:gd name="connsiteY23" fmla="*/ 502715 h 1225793"/>
              <a:gd name="connsiteX24" fmla="*/ 789504 w 968933"/>
              <a:gd name="connsiteY24" fmla="*/ 502825 h 1225793"/>
              <a:gd name="connsiteX25" fmla="*/ 767111 w 968933"/>
              <a:gd name="connsiteY25" fmla="*/ 521486 h 1225793"/>
              <a:gd name="connsiteX26" fmla="*/ 796968 w 968933"/>
              <a:gd name="connsiteY26" fmla="*/ 566273 h 1225793"/>
              <a:gd name="connsiteX27" fmla="*/ 811897 w 968933"/>
              <a:gd name="connsiteY27" fmla="*/ 618525 h 1225793"/>
              <a:gd name="connsiteX28" fmla="*/ 826826 w 968933"/>
              <a:gd name="connsiteY28" fmla="*/ 637186 h 1225793"/>
              <a:gd name="connsiteX29" fmla="*/ 762839 w 968933"/>
              <a:gd name="connsiteY29" fmla="*/ 642076 h 1225793"/>
              <a:gd name="connsiteX30" fmla="*/ 733520 w 968933"/>
              <a:gd name="connsiteY30" fmla="*/ 685705 h 1225793"/>
              <a:gd name="connsiteX31" fmla="*/ 728611 w 968933"/>
              <a:gd name="connsiteY31" fmla="*/ 786326 h 1225793"/>
              <a:gd name="connsiteX32" fmla="*/ 696198 w 968933"/>
              <a:gd name="connsiteY32" fmla="*/ 887246 h 1225793"/>
              <a:gd name="connsiteX33" fmla="*/ 763378 w 968933"/>
              <a:gd name="connsiteY33" fmla="*/ 917104 h 1225793"/>
              <a:gd name="connsiteX34" fmla="*/ 801958 w 968933"/>
              <a:gd name="connsiteY34" fmla="*/ 913462 h 1225793"/>
              <a:gd name="connsiteX35" fmla="*/ 843522 w 968933"/>
              <a:gd name="connsiteY35" fmla="*/ 962360 h 1225793"/>
              <a:gd name="connsiteX36" fmla="*/ 901471 w 968933"/>
              <a:gd name="connsiteY36" fmla="*/ 980553 h 1225793"/>
              <a:gd name="connsiteX37" fmla="*/ 968652 w 968933"/>
              <a:gd name="connsiteY37" fmla="*/ 995482 h 1225793"/>
              <a:gd name="connsiteX38" fmla="*/ 924204 w 968933"/>
              <a:gd name="connsiteY38" fmla="*/ 1016149 h 1225793"/>
              <a:gd name="connsiteX39" fmla="*/ 892420 w 968933"/>
              <a:gd name="connsiteY39" fmla="*/ 1047933 h 1225793"/>
              <a:gd name="connsiteX40" fmla="*/ 831297 w 968933"/>
              <a:gd name="connsiteY40" fmla="*/ 1052822 h 1225793"/>
              <a:gd name="connsiteX41" fmla="*/ 785772 w 968933"/>
              <a:gd name="connsiteY41" fmla="*/ 1070126 h 1225793"/>
              <a:gd name="connsiteX42" fmla="*/ 778307 w 968933"/>
              <a:gd name="connsiteY42" fmla="*/ 1070126 h 1225793"/>
              <a:gd name="connsiteX43" fmla="*/ 785772 w 968933"/>
              <a:gd name="connsiteY43" fmla="*/ 1163433 h 1225793"/>
              <a:gd name="connsiteX44" fmla="*/ 750615 w 968933"/>
              <a:gd name="connsiteY44" fmla="*/ 1182403 h 1225793"/>
              <a:gd name="connsiteX45" fmla="*/ 681529 w 968933"/>
              <a:gd name="connsiteY45" fmla="*/ 1169739 h 1225793"/>
              <a:gd name="connsiteX46" fmla="*/ 661191 w 968933"/>
              <a:gd name="connsiteY46" fmla="*/ 1222889 h 1225793"/>
              <a:gd name="connsiteX47" fmla="*/ 628369 w 968933"/>
              <a:gd name="connsiteY47" fmla="*/ 1211742 h 1225793"/>
              <a:gd name="connsiteX48" fmla="*/ 575349 w 968933"/>
              <a:gd name="connsiteY48" fmla="*/ 1152495 h 1225793"/>
              <a:gd name="connsiteX49" fmla="*/ 487322 w 968933"/>
              <a:gd name="connsiteY49" fmla="*/ 1103977 h 1225793"/>
              <a:gd name="connsiteX50" fmla="*/ 449092 w 968933"/>
              <a:gd name="connsiteY50" fmla="*/ 1108477 h 1225793"/>
              <a:gd name="connsiteX51" fmla="*/ 425442 w 968933"/>
              <a:gd name="connsiteY51" fmla="*/ 1077272 h 1225793"/>
              <a:gd name="connsiteX52" fmla="*/ 391212 w 968933"/>
              <a:gd name="connsiteY52" fmla="*/ 1038153 h 1225793"/>
              <a:gd name="connsiteX53" fmla="*/ 332534 w 968933"/>
              <a:gd name="connsiteY53" fmla="*/ 986810 h 1225793"/>
              <a:gd name="connsiteX54" fmla="*/ 264076 w 968933"/>
              <a:gd name="connsiteY54" fmla="*/ 896348 h 1225793"/>
              <a:gd name="connsiteX55" fmla="*/ 220397 w 968933"/>
              <a:gd name="connsiteY55" fmla="*/ 836413 h 1225793"/>
              <a:gd name="connsiteX56" fmla="*/ 185838 w 968933"/>
              <a:gd name="connsiteY56" fmla="*/ 798551 h 1225793"/>
              <a:gd name="connsiteX57" fmla="*/ 168724 w 968933"/>
              <a:gd name="connsiteY57" fmla="*/ 720313 h 1225793"/>
              <a:gd name="connsiteX58" fmla="*/ 184880 w 968933"/>
              <a:gd name="connsiteY58" fmla="*/ 659579 h 1225793"/>
              <a:gd name="connsiteX59" fmla="*/ 142668 w 968933"/>
              <a:gd name="connsiteY59" fmla="*/ 625860 h 1225793"/>
              <a:gd name="connsiteX60" fmla="*/ 95376 w 968933"/>
              <a:gd name="connsiteY60" fmla="*/ 598067 h 1225793"/>
              <a:gd name="connsiteX61" fmla="*/ 138566 w 968933"/>
              <a:gd name="connsiteY61" fmla="*/ 539504 h 1225793"/>
              <a:gd name="connsiteX62" fmla="*/ 132050 w 968933"/>
              <a:gd name="connsiteY62" fmla="*/ 524720 h 1225793"/>
              <a:gd name="connsiteX63" fmla="*/ 100266 w 968933"/>
              <a:gd name="connsiteY63" fmla="*/ 510050 h 1225793"/>
              <a:gd name="connsiteX64" fmla="*/ 110046 w 968933"/>
              <a:gd name="connsiteY64" fmla="*/ 483156 h 1225793"/>
              <a:gd name="connsiteX65" fmla="*/ 179578 w 968933"/>
              <a:gd name="connsiteY65" fmla="*/ 467115 h 1225793"/>
              <a:gd name="connsiteX66" fmla="*/ 202953 w 968933"/>
              <a:gd name="connsiteY66" fmla="*/ 431813 h 1225793"/>
              <a:gd name="connsiteX67" fmla="*/ 215177 w 968933"/>
              <a:gd name="connsiteY67" fmla="*/ 368245 h 1225793"/>
              <a:gd name="connsiteX68" fmla="*/ 205398 w 968933"/>
              <a:gd name="connsiteY68" fmla="*/ 304677 h 1225793"/>
              <a:gd name="connsiteX69" fmla="*/ 171169 w 968933"/>
              <a:gd name="connsiteY69" fmla="*/ 290007 h 1225793"/>
              <a:gd name="connsiteX70" fmla="*/ 93121 w 968933"/>
              <a:gd name="connsiteY70" fmla="*/ 297162 h 1225793"/>
              <a:gd name="connsiteX71" fmla="*/ 17139 w 968933"/>
              <a:gd name="connsiteY71" fmla="*/ 258223 h 1225793"/>
              <a:gd name="connsiteX72" fmla="*/ 7359 w 968933"/>
              <a:gd name="connsiteY72" fmla="*/ 206879 h 1225793"/>
              <a:gd name="connsiteX73" fmla="*/ 7358 w 968933"/>
              <a:gd name="connsiteY73" fmla="*/ 167760 h 1225793"/>
              <a:gd name="connsiteX74" fmla="*/ 23 w 968933"/>
              <a:gd name="connsiteY74" fmla="*/ 123752 h 1225793"/>
              <a:gd name="connsiteX75" fmla="*/ 9803 w 968933"/>
              <a:gd name="connsiteY75" fmla="*/ 84633 h 1225793"/>
              <a:gd name="connsiteX76" fmla="*/ 34252 w 968933"/>
              <a:gd name="connsiteY76" fmla="*/ 52849 h 1225793"/>
              <a:gd name="connsiteX77" fmla="*/ 38036 w 968933"/>
              <a:gd name="connsiteY77" fmla="*/ 0 h 1225793"/>
              <a:gd name="connsiteX0" fmla="*/ 38036 w 968933"/>
              <a:gd name="connsiteY0" fmla="*/ 0 h 1225793"/>
              <a:gd name="connsiteX1" fmla="*/ 337902 w 968933"/>
              <a:gd name="connsiteY1" fmla="*/ 99743 h 1225793"/>
              <a:gd name="connsiteX2" fmla="*/ 412547 w 968933"/>
              <a:gd name="connsiteY2" fmla="*/ 77349 h 1225793"/>
              <a:gd name="connsiteX3" fmla="*/ 431208 w 968933"/>
              <a:gd name="connsiteY3" fmla="*/ 36295 h 1225793"/>
              <a:gd name="connsiteX4" fmla="*/ 505853 w 968933"/>
              <a:gd name="connsiteY4" fmla="*/ 69885 h 1225793"/>
              <a:gd name="connsiteX5" fmla="*/ 546908 w 968933"/>
              <a:gd name="connsiteY5" fmla="*/ 107207 h 1225793"/>
              <a:gd name="connsiteX6" fmla="*/ 591695 w 968933"/>
              <a:gd name="connsiteY6" fmla="*/ 96010 h 1225793"/>
              <a:gd name="connsiteX7" fmla="*/ 643946 w 968933"/>
              <a:gd name="connsiteY7" fmla="*/ 110939 h 1225793"/>
              <a:gd name="connsiteX8" fmla="*/ 666340 w 968933"/>
              <a:gd name="connsiteY8" fmla="*/ 129601 h 1225793"/>
              <a:gd name="connsiteX9" fmla="*/ 718831 w 968933"/>
              <a:gd name="connsiteY9" fmla="*/ 157982 h 1225793"/>
              <a:gd name="connsiteX10" fmla="*/ 774575 w 968933"/>
              <a:gd name="connsiteY10" fmla="*/ 148262 h 1225793"/>
              <a:gd name="connsiteX11" fmla="*/ 778307 w 968933"/>
              <a:gd name="connsiteY11" fmla="*/ 170655 h 1225793"/>
              <a:gd name="connsiteX12" fmla="*/ 775064 w 968933"/>
              <a:gd name="connsiteY12" fmla="*/ 211770 h 1225793"/>
              <a:gd name="connsiteX13" fmla="*/ 731055 w 968933"/>
              <a:gd name="connsiteY13" fmla="*/ 228884 h 1225793"/>
              <a:gd name="connsiteX14" fmla="*/ 718591 w 968933"/>
              <a:gd name="connsiteY14" fmla="*/ 245300 h 1225793"/>
              <a:gd name="connsiteX15" fmla="*/ 718591 w 968933"/>
              <a:gd name="connsiteY15" fmla="*/ 245300 h 1225793"/>
              <a:gd name="connsiteX16" fmla="*/ 733520 w 968933"/>
              <a:gd name="connsiteY16" fmla="*/ 267694 h 1225793"/>
              <a:gd name="connsiteX17" fmla="*/ 774575 w 968933"/>
              <a:gd name="connsiteY17" fmla="*/ 305016 h 1225793"/>
              <a:gd name="connsiteX18" fmla="*/ 782039 w 968933"/>
              <a:gd name="connsiteY18" fmla="*/ 368464 h 1225793"/>
              <a:gd name="connsiteX19" fmla="*/ 808165 w 968933"/>
              <a:gd name="connsiteY19" fmla="*/ 353535 h 1225793"/>
              <a:gd name="connsiteX20" fmla="*/ 858191 w 968933"/>
              <a:gd name="connsiteY20" fmla="*/ 402474 h 1225793"/>
              <a:gd name="connsiteX21" fmla="*/ 871613 w 968933"/>
              <a:gd name="connsiteY21" fmla="*/ 469235 h 1225793"/>
              <a:gd name="connsiteX22" fmla="*/ 848412 w 968933"/>
              <a:gd name="connsiteY22" fmla="*/ 502715 h 1225793"/>
              <a:gd name="connsiteX23" fmla="*/ 789504 w 968933"/>
              <a:gd name="connsiteY23" fmla="*/ 502825 h 1225793"/>
              <a:gd name="connsiteX24" fmla="*/ 767111 w 968933"/>
              <a:gd name="connsiteY24" fmla="*/ 521486 h 1225793"/>
              <a:gd name="connsiteX25" fmla="*/ 796968 w 968933"/>
              <a:gd name="connsiteY25" fmla="*/ 566273 h 1225793"/>
              <a:gd name="connsiteX26" fmla="*/ 811897 w 968933"/>
              <a:gd name="connsiteY26" fmla="*/ 618525 h 1225793"/>
              <a:gd name="connsiteX27" fmla="*/ 826826 w 968933"/>
              <a:gd name="connsiteY27" fmla="*/ 637186 h 1225793"/>
              <a:gd name="connsiteX28" fmla="*/ 762839 w 968933"/>
              <a:gd name="connsiteY28" fmla="*/ 642076 h 1225793"/>
              <a:gd name="connsiteX29" fmla="*/ 733520 w 968933"/>
              <a:gd name="connsiteY29" fmla="*/ 685705 h 1225793"/>
              <a:gd name="connsiteX30" fmla="*/ 728611 w 968933"/>
              <a:gd name="connsiteY30" fmla="*/ 786326 h 1225793"/>
              <a:gd name="connsiteX31" fmla="*/ 696198 w 968933"/>
              <a:gd name="connsiteY31" fmla="*/ 887246 h 1225793"/>
              <a:gd name="connsiteX32" fmla="*/ 763378 w 968933"/>
              <a:gd name="connsiteY32" fmla="*/ 917104 h 1225793"/>
              <a:gd name="connsiteX33" fmla="*/ 801958 w 968933"/>
              <a:gd name="connsiteY33" fmla="*/ 913462 h 1225793"/>
              <a:gd name="connsiteX34" fmla="*/ 843522 w 968933"/>
              <a:gd name="connsiteY34" fmla="*/ 962360 h 1225793"/>
              <a:gd name="connsiteX35" fmla="*/ 901471 w 968933"/>
              <a:gd name="connsiteY35" fmla="*/ 980553 h 1225793"/>
              <a:gd name="connsiteX36" fmla="*/ 968652 w 968933"/>
              <a:gd name="connsiteY36" fmla="*/ 995482 h 1225793"/>
              <a:gd name="connsiteX37" fmla="*/ 924204 w 968933"/>
              <a:gd name="connsiteY37" fmla="*/ 1016149 h 1225793"/>
              <a:gd name="connsiteX38" fmla="*/ 892420 w 968933"/>
              <a:gd name="connsiteY38" fmla="*/ 1047933 h 1225793"/>
              <a:gd name="connsiteX39" fmla="*/ 831297 w 968933"/>
              <a:gd name="connsiteY39" fmla="*/ 1052822 h 1225793"/>
              <a:gd name="connsiteX40" fmla="*/ 785772 w 968933"/>
              <a:gd name="connsiteY40" fmla="*/ 1070126 h 1225793"/>
              <a:gd name="connsiteX41" fmla="*/ 778307 w 968933"/>
              <a:gd name="connsiteY41" fmla="*/ 1070126 h 1225793"/>
              <a:gd name="connsiteX42" fmla="*/ 785772 w 968933"/>
              <a:gd name="connsiteY42" fmla="*/ 1163433 h 1225793"/>
              <a:gd name="connsiteX43" fmla="*/ 750615 w 968933"/>
              <a:gd name="connsiteY43" fmla="*/ 1182403 h 1225793"/>
              <a:gd name="connsiteX44" fmla="*/ 681529 w 968933"/>
              <a:gd name="connsiteY44" fmla="*/ 1169739 h 1225793"/>
              <a:gd name="connsiteX45" fmla="*/ 661191 w 968933"/>
              <a:gd name="connsiteY45" fmla="*/ 1222889 h 1225793"/>
              <a:gd name="connsiteX46" fmla="*/ 628369 w 968933"/>
              <a:gd name="connsiteY46" fmla="*/ 1211742 h 1225793"/>
              <a:gd name="connsiteX47" fmla="*/ 575349 w 968933"/>
              <a:gd name="connsiteY47" fmla="*/ 1152495 h 1225793"/>
              <a:gd name="connsiteX48" fmla="*/ 487322 w 968933"/>
              <a:gd name="connsiteY48" fmla="*/ 1103977 h 1225793"/>
              <a:gd name="connsiteX49" fmla="*/ 449092 w 968933"/>
              <a:gd name="connsiteY49" fmla="*/ 1108477 h 1225793"/>
              <a:gd name="connsiteX50" fmla="*/ 425442 w 968933"/>
              <a:gd name="connsiteY50" fmla="*/ 1077272 h 1225793"/>
              <a:gd name="connsiteX51" fmla="*/ 391212 w 968933"/>
              <a:gd name="connsiteY51" fmla="*/ 1038153 h 1225793"/>
              <a:gd name="connsiteX52" fmla="*/ 332534 w 968933"/>
              <a:gd name="connsiteY52" fmla="*/ 986810 h 1225793"/>
              <a:gd name="connsiteX53" fmla="*/ 264076 w 968933"/>
              <a:gd name="connsiteY53" fmla="*/ 896348 h 1225793"/>
              <a:gd name="connsiteX54" fmla="*/ 220397 w 968933"/>
              <a:gd name="connsiteY54" fmla="*/ 836413 h 1225793"/>
              <a:gd name="connsiteX55" fmla="*/ 185838 w 968933"/>
              <a:gd name="connsiteY55" fmla="*/ 798551 h 1225793"/>
              <a:gd name="connsiteX56" fmla="*/ 168724 w 968933"/>
              <a:gd name="connsiteY56" fmla="*/ 720313 h 1225793"/>
              <a:gd name="connsiteX57" fmla="*/ 184880 w 968933"/>
              <a:gd name="connsiteY57" fmla="*/ 659579 h 1225793"/>
              <a:gd name="connsiteX58" fmla="*/ 142668 w 968933"/>
              <a:gd name="connsiteY58" fmla="*/ 625860 h 1225793"/>
              <a:gd name="connsiteX59" fmla="*/ 95376 w 968933"/>
              <a:gd name="connsiteY59" fmla="*/ 598067 h 1225793"/>
              <a:gd name="connsiteX60" fmla="*/ 138566 w 968933"/>
              <a:gd name="connsiteY60" fmla="*/ 539504 h 1225793"/>
              <a:gd name="connsiteX61" fmla="*/ 132050 w 968933"/>
              <a:gd name="connsiteY61" fmla="*/ 524720 h 1225793"/>
              <a:gd name="connsiteX62" fmla="*/ 100266 w 968933"/>
              <a:gd name="connsiteY62" fmla="*/ 510050 h 1225793"/>
              <a:gd name="connsiteX63" fmla="*/ 110046 w 968933"/>
              <a:gd name="connsiteY63" fmla="*/ 483156 h 1225793"/>
              <a:gd name="connsiteX64" fmla="*/ 179578 w 968933"/>
              <a:gd name="connsiteY64" fmla="*/ 467115 h 1225793"/>
              <a:gd name="connsiteX65" fmla="*/ 202953 w 968933"/>
              <a:gd name="connsiteY65" fmla="*/ 431813 h 1225793"/>
              <a:gd name="connsiteX66" fmla="*/ 215177 w 968933"/>
              <a:gd name="connsiteY66" fmla="*/ 368245 h 1225793"/>
              <a:gd name="connsiteX67" fmla="*/ 205398 w 968933"/>
              <a:gd name="connsiteY67" fmla="*/ 304677 h 1225793"/>
              <a:gd name="connsiteX68" fmla="*/ 171169 w 968933"/>
              <a:gd name="connsiteY68" fmla="*/ 290007 h 1225793"/>
              <a:gd name="connsiteX69" fmla="*/ 93121 w 968933"/>
              <a:gd name="connsiteY69" fmla="*/ 297162 h 1225793"/>
              <a:gd name="connsiteX70" fmla="*/ 17139 w 968933"/>
              <a:gd name="connsiteY70" fmla="*/ 258223 h 1225793"/>
              <a:gd name="connsiteX71" fmla="*/ 7359 w 968933"/>
              <a:gd name="connsiteY71" fmla="*/ 206879 h 1225793"/>
              <a:gd name="connsiteX72" fmla="*/ 7358 w 968933"/>
              <a:gd name="connsiteY72" fmla="*/ 167760 h 1225793"/>
              <a:gd name="connsiteX73" fmla="*/ 23 w 968933"/>
              <a:gd name="connsiteY73" fmla="*/ 123752 h 1225793"/>
              <a:gd name="connsiteX74" fmla="*/ 9803 w 968933"/>
              <a:gd name="connsiteY74" fmla="*/ 84633 h 1225793"/>
              <a:gd name="connsiteX75" fmla="*/ 34252 w 968933"/>
              <a:gd name="connsiteY75" fmla="*/ 52849 h 1225793"/>
              <a:gd name="connsiteX76" fmla="*/ 38036 w 968933"/>
              <a:gd name="connsiteY76" fmla="*/ 0 h 1225793"/>
              <a:gd name="connsiteX0" fmla="*/ 38036 w 968933"/>
              <a:gd name="connsiteY0" fmla="*/ 0 h 1225793"/>
              <a:gd name="connsiteX1" fmla="*/ 337902 w 968933"/>
              <a:gd name="connsiteY1" fmla="*/ 99743 h 1225793"/>
              <a:gd name="connsiteX2" fmla="*/ 412547 w 968933"/>
              <a:gd name="connsiteY2" fmla="*/ 77349 h 1225793"/>
              <a:gd name="connsiteX3" fmla="*/ 505853 w 968933"/>
              <a:gd name="connsiteY3" fmla="*/ 69885 h 1225793"/>
              <a:gd name="connsiteX4" fmla="*/ 546908 w 968933"/>
              <a:gd name="connsiteY4" fmla="*/ 107207 h 1225793"/>
              <a:gd name="connsiteX5" fmla="*/ 591695 w 968933"/>
              <a:gd name="connsiteY5" fmla="*/ 96010 h 1225793"/>
              <a:gd name="connsiteX6" fmla="*/ 643946 w 968933"/>
              <a:gd name="connsiteY6" fmla="*/ 110939 h 1225793"/>
              <a:gd name="connsiteX7" fmla="*/ 666340 w 968933"/>
              <a:gd name="connsiteY7" fmla="*/ 129601 h 1225793"/>
              <a:gd name="connsiteX8" fmla="*/ 718831 w 968933"/>
              <a:gd name="connsiteY8" fmla="*/ 157982 h 1225793"/>
              <a:gd name="connsiteX9" fmla="*/ 774575 w 968933"/>
              <a:gd name="connsiteY9" fmla="*/ 148262 h 1225793"/>
              <a:gd name="connsiteX10" fmla="*/ 778307 w 968933"/>
              <a:gd name="connsiteY10" fmla="*/ 170655 h 1225793"/>
              <a:gd name="connsiteX11" fmla="*/ 775064 w 968933"/>
              <a:gd name="connsiteY11" fmla="*/ 211770 h 1225793"/>
              <a:gd name="connsiteX12" fmla="*/ 731055 w 968933"/>
              <a:gd name="connsiteY12" fmla="*/ 228884 h 1225793"/>
              <a:gd name="connsiteX13" fmla="*/ 718591 w 968933"/>
              <a:gd name="connsiteY13" fmla="*/ 245300 h 1225793"/>
              <a:gd name="connsiteX14" fmla="*/ 718591 w 968933"/>
              <a:gd name="connsiteY14" fmla="*/ 245300 h 1225793"/>
              <a:gd name="connsiteX15" fmla="*/ 733520 w 968933"/>
              <a:gd name="connsiteY15" fmla="*/ 267694 h 1225793"/>
              <a:gd name="connsiteX16" fmla="*/ 774575 w 968933"/>
              <a:gd name="connsiteY16" fmla="*/ 305016 h 1225793"/>
              <a:gd name="connsiteX17" fmla="*/ 782039 w 968933"/>
              <a:gd name="connsiteY17" fmla="*/ 368464 h 1225793"/>
              <a:gd name="connsiteX18" fmla="*/ 808165 w 968933"/>
              <a:gd name="connsiteY18" fmla="*/ 353535 h 1225793"/>
              <a:gd name="connsiteX19" fmla="*/ 858191 w 968933"/>
              <a:gd name="connsiteY19" fmla="*/ 402474 h 1225793"/>
              <a:gd name="connsiteX20" fmla="*/ 871613 w 968933"/>
              <a:gd name="connsiteY20" fmla="*/ 469235 h 1225793"/>
              <a:gd name="connsiteX21" fmla="*/ 848412 w 968933"/>
              <a:gd name="connsiteY21" fmla="*/ 502715 h 1225793"/>
              <a:gd name="connsiteX22" fmla="*/ 789504 w 968933"/>
              <a:gd name="connsiteY22" fmla="*/ 502825 h 1225793"/>
              <a:gd name="connsiteX23" fmla="*/ 767111 w 968933"/>
              <a:gd name="connsiteY23" fmla="*/ 521486 h 1225793"/>
              <a:gd name="connsiteX24" fmla="*/ 796968 w 968933"/>
              <a:gd name="connsiteY24" fmla="*/ 566273 h 1225793"/>
              <a:gd name="connsiteX25" fmla="*/ 811897 w 968933"/>
              <a:gd name="connsiteY25" fmla="*/ 618525 h 1225793"/>
              <a:gd name="connsiteX26" fmla="*/ 826826 w 968933"/>
              <a:gd name="connsiteY26" fmla="*/ 637186 h 1225793"/>
              <a:gd name="connsiteX27" fmla="*/ 762839 w 968933"/>
              <a:gd name="connsiteY27" fmla="*/ 642076 h 1225793"/>
              <a:gd name="connsiteX28" fmla="*/ 733520 w 968933"/>
              <a:gd name="connsiteY28" fmla="*/ 685705 h 1225793"/>
              <a:gd name="connsiteX29" fmla="*/ 728611 w 968933"/>
              <a:gd name="connsiteY29" fmla="*/ 786326 h 1225793"/>
              <a:gd name="connsiteX30" fmla="*/ 696198 w 968933"/>
              <a:gd name="connsiteY30" fmla="*/ 887246 h 1225793"/>
              <a:gd name="connsiteX31" fmla="*/ 763378 w 968933"/>
              <a:gd name="connsiteY31" fmla="*/ 917104 h 1225793"/>
              <a:gd name="connsiteX32" fmla="*/ 801958 w 968933"/>
              <a:gd name="connsiteY32" fmla="*/ 913462 h 1225793"/>
              <a:gd name="connsiteX33" fmla="*/ 843522 w 968933"/>
              <a:gd name="connsiteY33" fmla="*/ 962360 h 1225793"/>
              <a:gd name="connsiteX34" fmla="*/ 901471 w 968933"/>
              <a:gd name="connsiteY34" fmla="*/ 980553 h 1225793"/>
              <a:gd name="connsiteX35" fmla="*/ 968652 w 968933"/>
              <a:gd name="connsiteY35" fmla="*/ 995482 h 1225793"/>
              <a:gd name="connsiteX36" fmla="*/ 924204 w 968933"/>
              <a:gd name="connsiteY36" fmla="*/ 1016149 h 1225793"/>
              <a:gd name="connsiteX37" fmla="*/ 892420 w 968933"/>
              <a:gd name="connsiteY37" fmla="*/ 1047933 h 1225793"/>
              <a:gd name="connsiteX38" fmla="*/ 831297 w 968933"/>
              <a:gd name="connsiteY38" fmla="*/ 1052822 h 1225793"/>
              <a:gd name="connsiteX39" fmla="*/ 785772 w 968933"/>
              <a:gd name="connsiteY39" fmla="*/ 1070126 h 1225793"/>
              <a:gd name="connsiteX40" fmla="*/ 778307 w 968933"/>
              <a:gd name="connsiteY40" fmla="*/ 1070126 h 1225793"/>
              <a:gd name="connsiteX41" fmla="*/ 785772 w 968933"/>
              <a:gd name="connsiteY41" fmla="*/ 1163433 h 1225793"/>
              <a:gd name="connsiteX42" fmla="*/ 750615 w 968933"/>
              <a:gd name="connsiteY42" fmla="*/ 1182403 h 1225793"/>
              <a:gd name="connsiteX43" fmla="*/ 681529 w 968933"/>
              <a:gd name="connsiteY43" fmla="*/ 1169739 h 1225793"/>
              <a:gd name="connsiteX44" fmla="*/ 661191 w 968933"/>
              <a:gd name="connsiteY44" fmla="*/ 1222889 h 1225793"/>
              <a:gd name="connsiteX45" fmla="*/ 628369 w 968933"/>
              <a:gd name="connsiteY45" fmla="*/ 1211742 h 1225793"/>
              <a:gd name="connsiteX46" fmla="*/ 575349 w 968933"/>
              <a:gd name="connsiteY46" fmla="*/ 1152495 h 1225793"/>
              <a:gd name="connsiteX47" fmla="*/ 487322 w 968933"/>
              <a:gd name="connsiteY47" fmla="*/ 1103977 h 1225793"/>
              <a:gd name="connsiteX48" fmla="*/ 449092 w 968933"/>
              <a:gd name="connsiteY48" fmla="*/ 1108477 h 1225793"/>
              <a:gd name="connsiteX49" fmla="*/ 425442 w 968933"/>
              <a:gd name="connsiteY49" fmla="*/ 1077272 h 1225793"/>
              <a:gd name="connsiteX50" fmla="*/ 391212 w 968933"/>
              <a:gd name="connsiteY50" fmla="*/ 1038153 h 1225793"/>
              <a:gd name="connsiteX51" fmla="*/ 332534 w 968933"/>
              <a:gd name="connsiteY51" fmla="*/ 986810 h 1225793"/>
              <a:gd name="connsiteX52" fmla="*/ 264076 w 968933"/>
              <a:gd name="connsiteY52" fmla="*/ 896348 h 1225793"/>
              <a:gd name="connsiteX53" fmla="*/ 220397 w 968933"/>
              <a:gd name="connsiteY53" fmla="*/ 836413 h 1225793"/>
              <a:gd name="connsiteX54" fmla="*/ 185838 w 968933"/>
              <a:gd name="connsiteY54" fmla="*/ 798551 h 1225793"/>
              <a:gd name="connsiteX55" fmla="*/ 168724 w 968933"/>
              <a:gd name="connsiteY55" fmla="*/ 720313 h 1225793"/>
              <a:gd name="connsiteX56" fmla="*/ 184880 w 968933"/>
              <a:gd name="connsiteY56" fmla="*/ 659579 h 1225793"/>
              <a:gd name="connsiteX57" fmla="*/ 142668 w 968933"/>
              <a:gd name="connsiteY57" fmla="*/ 625860 h 1225793"/>
              <a:gd name="connsiteX58" fmla="*/ 95376 w 968933"/>
              <a:gd name="connsiteY58" fmla="*/ 598067 h 1225793"/>
              <a:gd name="connsiteX59" fmla="*/ 138566 w 968933"/>
              <a:gd name="connsiteY59" fmla="*/ 539504 h 1225793"/>
              <a:gd name="connsiteX60" fmla="*/ 132050 w 968933"/>
              <a:gd name="connsiteY60" fmla="*/ 524720 h 1225793"/>
              <a:gd name="connsiteX61" fmla="*/ 100266 w 968933"/>
              <a:gd name="connsiteY61" fmla="*/ 510050 h 1225793"/>
              <a:gd name="connsiteX62" fmla="*/ 110046 w 968933"/>
              <a:gd name="connsiteY62" fmla="*/ 483156 h 1225793"/>
              <a:gd name="connsiteX63" fmla="*/ 179578 w 968933"/>
              <a:gd name="connsiteY63" fmla="*/ 467115 h 1225793"/>
              <a:gd name="connsiteX64" fmla="*/ 202953 w 968933"/>
              <a:gd name="connsiteY64" fmla="*/ 431813 h 1225793"/>
              <a:gd name="connsiteX65" fmla="*/ 215177 w 968933"/>
              <a:gd name="connsiteY65" fmla="*/ 368245 h 1225793"/>
              <a:gd name="connsiteX66" fmla="*/ 205398 w 968933"/>
              <a:gd name="connsiteY66" fmla="*/ 304677 h 1225793"/>
              <a:gd name="connsiteX67" fmla="*/ 171169 w 968933"/>
              <a:gd name="connsiteY67" fmla="*/ 290007 h 1225793"/>
              <a:gd name="connsiteX68" fmla="*/ 93121 w 968933"/>
              <a:gd name="connsiteY68" fmla="*/ 297162 h 1225793"/>
              <a:gd name="connsiteX69" fmla="*/ 17139 w 968933"/>
              <a:gd name="connsiteY69" fmla="*/ 258223 h 1225793"/>
              <a:gd name="connsiteX70" fmla="*/ 7359 w 968933"/>
              <a:gd name="connsiteY70" fmla="*/ 206879 h 1225793"/>
              <a:gd name="connsiteX71" fmla="*/ 7358 w 968933"/>
              <a:gd name="connsiteY71" fmla="*/ 167760 h 1225793"/>
              <a:gd name="connsiteX72" fmla="*/ 23 w 968933"/>
              <a:gd name="connsiteY72" fmla="*/ 123752 h 1225793"/>
              <a:gd name="connsiteX73" fmla="*/ 9803 w 968933"/>
              <a:gd name="connsiteY73" fmla="*/ 84633 h 1225793"/>
              <a:gd name="connsiteX74" fmla="*/ 34252 w 968933"/>
              <a:gd name="connsiteY74" fmla="*/ 52849 h 1225793"/>
              <a:gd name="connsiteX75" fmla="*/ 38036 w 968933"/>
              <a:gd name="connsiteY75" fmla="*/ 0 h 1225793"/>
              <a:gd name="connsiteX0" fmla="*/ 38036 w 968933"/>
              <a:gd name="connsiteY0" fmla="*/ 0 h 1225793"/>
              <a:gd name="connsiteX1" fmla="*/ 337902 w 968933"/>
              <a:gd name="connsiteY1" fmla="*/ 99743 h 1225793"/>
              <a:gd name="connsiteX2" fmla="*/ 505853 w 968933"/>
              <a:gd name="connsiteY2" fmla="*/ 69885 h 1225793"/>
              <a:gd name="connsiteX3" fmla="*/ 546908 w 968933"/>
              <a:gd name="connsiteY3" fmla="*/ 107207 h 1225793"/>
              <a:gd name="connsiteX4" fmla="*/ 591695 w 968933"/>
              <a:gd name="connsiteY4" fmla="*/ 96010 h 1225793"/>
              <a:gd name="connsiteX5" fmla="*/ 643946 w 968933"/>
              <a:gd name="connsiteY5" fmla="*/ 110939 h 1225793"/>
              <a:gd name="connsiteX6" fmla="*/ 666340 w 968933"/>
              <a:gd name="connsiteY6" fmla="*/ 129601 h 1225793"/>
              <a:gd name="connsiteX7" fmla="*/ 718831 w 968933"/>
              <a:gd name="connsiteY7" fmla="*/ 157982 h 1225793"/>
              <a:gd name="connsiteX8" fmla="*/ 774575 w 968933"/>
              <a:gd name="connsiteY8" fmla="*/ 148262 h 1225793"/>
              <a:gd name="connsiteX9" fmla="*/ 778307 w 968933"/>
              <a:gd name="connsiteY9" fmla="*/ 170655 h 1225793"/>
              <a:gd name="connsiteX10" fmla="*/ 775064 w 968933"/>
              <a:gd name="connsiteY10" fmla="*/ 211770 h 1225793"/>
              <a:gd name="connsiteX11" fmla="*/ 731055 w 968933"/>
              <a:gd name="connsiteY11" fmla="*/ 228884 h 1225793"/>
              <a:gd name="connsiteX12" fmla="*/ 718591 w 968933"/>
              <a:gd name="connsiteY12" fmla="*/ 245300 h 1225793"/>
              <a:gd name="connsiteX13" fmla="*/ 718591 w 968933"/>
              <a:gd name="connsiteY13" fmla="*/ 245300 h 1225793"/>
              <a:gd name="connsiteX14" fmla="*/ 733520 w 968933"/>
              <a:gd name="connsiteY14" fmla="*/ 267694 h 1225793"/>
              <a:gd name="connsiteX15" fmla="*/ 774575 w 968933"/>
              <a:gd name="connsiteY15" fmla="*/ 305016 h 1225793"/>
              <a:gd name="connsiteX16" fmla="*/ 782039 w 968933"/>
              <a:gd name="connsiteY16" fmla="*/ 368464 h 1225793"/>
              <a:gd name="connsiteX17" fmla="*/ 808165 w 968933"/>
              <a:gd name="connsiteY17" fmla="*/ 353535 h 1225793"/>
              <a:gd name="connsiteX18" fmla="*/ 858191 w 968933"/>
              <a:gd name="connsiteY18" fmla="*/ 402474 h 1225793"/>
              <a:gd name="connsiteX19" fmla="*/ 871613 w 968933"/>
              <a:gd name="connsiteY19" fmla="*/ 469235 h 1225793"/>
              <a:gd name="connsiteX20" fmla="*/ 848412 w 968933"/>
              <a:gd name="connsiteY20" fmla="*/ 502715 h 1225793"/>
              <a:gd name="connsiteX21" fmla="*/ 789504 w 968933"/>
              <a:gd name="connsiteY21" fmla="*/ 502825 h 1225793"/>
              <a:gd name="connsiteX22" fmla="*/ 767111 w 968933"/>
              <a:gd name="connsiteY22" fmla="*/ 521486 h 1225793"/>
              <a:gd name="connsiteX23" fmla="*/ 796968 w 968933"/>
              <a:gd name="connsiteY23" fmla="*/ 566273 h 1225793"/>
              <a:gd name="connsiteX24" fmla="*/ 811897 w 968933"/>
              <a:gd name="connsiteY24" fmla="*/ 618525 h 1225793"/>
              <a:gd name="connsiteX25" fmla="*/ 826826 w 968933"/>
              <a:gd name="connsiteY25" fmla="*/ 637186 h 1225793"/>
              <a:gd name="connsiteX26" fmla="*/ 762839 w 968933"/>
              <a:gd name="connsiteY26" fmla="*/ 642076 h 1225793"/>
              <a:gd name="connsiteX27" fmla="*/ 733520 w 968933"/>
              <a:gd name="connsiteY27" fmla="*/ 685705 h 1225793"/>
              <a:gd name="connsiteX28" fmla="*/ 728611 w 968933"/>
              <a:gd name="connsiteY28" fmla="*/ 786326 h 1225793"/>
              <a:gd name="connsiteX29" fmla="*/ 696198 w 968933"/>
              <a:gd name="connsiteY29" fmla="*/ 887246 h 1225793"/>
              <a:gd name="connsiteX30" fmla="*/ 763378 w 968933"/>
              <a:gd name="connsiteY30" fmla="*/ 917104 h 1225793"/>
              <a:gd name="connsiteX31" fmla="*/ 801958 w 968933"/>
              <a:gd name="connsiteY31" fmla="*/ 913462 h 1225793"/>
              <a:gd name="connsiteX32" fmla="*/ 843522 w 968933"/>
              <a:gd name="connsiteY32" fmla="*/ 962360 h 1225793"/>
              <a:gd name="connsiteX33" fmla="*/ 901471 w 968933"/>
              <a:gd name="connsiteY33" fmla="*/ 980553 h 1225793"/>
              <a:gd name="connsiteX34" fmla="*/ 968652 w 968933"/>
              <a:gd name="connsiteY34" fmla="*/ 995482 h 1225793"/>
              <a:gd name="connsiteX35" fmla="*/ 924204 w 968933"/>
              <a:gd name="connsiteY35" fmla="*/ 1016149 h 1225793"/>
              <a:gd name="connsiteX36" fmla="*/ 892420 w 968933"/>
              <a:gd name="connsiteY36" fmla="*/ 1047933 h 1225793"/>
              <a:gd name="connsiteX37" fmla="*/ 831297 w 968933"/>
              <a:gd name="connsiteY37" fmla="*/ 1052822 h 1225793"/>
              <a:gd name="connsiteX38" fmla="*/ 785772 w 968933"/>
              <a:gd name="connsiteY38" fmla="*/ 1070126 h 1225793"/>
              <a:gd name="connsiteX39" fmla="*/ 778307 w 968933"/>
              <a:gd name="connsiteY39" fmla="*/ 1070126 h 1225793"/>
              <a:gd name="connsiteX40" fmla="*/ 785772 w 968933"/>
              <a:gd name="connsiteY40" fmla="*/ 1163433 h 1225793"/>
              <a:gd name="connsiteX41" fmla="*/ 750615 w 968933"/>
              <a:gd name="connsiteY41" fmla="*/ 1182403 h 1225793"/>
              <a:gd name="connsiteX42" fmla="*/ 681529 w 968933"/>
              <a:gd name="connsiteY42" fmla="*/ 1169739 h 1225793"/>
              <a:gd name="connsiteX43" fmla="*/ 661191 w 968933"/>
              <a:gd name="connsiteY43" fmla="*/ 1222889 h 1225793"/>
              <a:gd name="connsiteX44" fmla="*/ 628369 w 968933"/>
              <a:gd name="connsiteY44" fmla="*/ 1211742 h 1225793"/>
              <a:gd name="connsiteX45" fmla="*/ 575349 w 968933"/>
              <a:gd name="connsiteY45" fmla="*/ 1152495 h 1225793"/>
              <a:gd name="connsiteX46" fmla="*/ 487322 w 968933"/>
              <a:gd name="connsiteY46" fmla="*/ 1103977 h 1225793"/>
              <a:gd name="connsiteX47" fmla="*/ 449092 w 968933"/>
              <a:gd name="connsiteY47" fmla="*/ 1108477 h 1225793"/>
              <a:gd name="connsiteX48" fmla="*/ 425442 w 968933"/>
              <a:gd name="connsiteY48" fmla="*/ 1077272 h 1225793"/>
              <a:gd name="connsiteX49" fmla="*/ 391212 w 968933"/>
              <a:gd name="connsiteY49" fmla="*/ 1038153 h 1225793"/>
              <a:gd name="connsiteX50" fmla="*/ 332534 w 968933"/>
              <a:gd name="connsiteY50" fmla="*/ 986810 h 1225793"/>
              <a:gd name="connsiteX51" fmla="*/ 264076 w 968933"/>
              <a:gd name="connsiteY51" fmla="*/ 896348 h 1225793"/>
              <a:gd name="connsiteX52" fmla="*/ 220397 w 968933"/>
              <a:gd name="connsiteY52" fmla="*/ 836413 h 1225793"/>
              <a:gd name="connsiteX53" fmla="*/ 185838 w 968933"/>
              <a:gd name="connsiteY53" fmla="*/ 798551 h 1225793"/>
              <a:gd name="connsiteX54" fmla="*/ 168724 w 968933"/>
              <a:gd name="connsiteY54" fmla="*/ 720313 h 1225793"/>
              <a:gd name="connsiteX55" fmla="*/ 184880 w 968933"/>
              <a:gd name="connsiteY55" fmla="*/ 659579 h 1225793"/>
              <a:gd name="connsiteX56" fmla="*/ 142668 w 968933"/>
              <a:gd name="connsiteY56" fmla="*/ 625860 h 1225793"/>
              <a:gd name="connsiteX57" fmla="*/ 95376 w 968933"/>
              <a:gd name="connsiteY57" fmla="*/ 598067 h 1225793"/>
              <a:gd name="connsiteX58" fmla="*/ 138566 w 968933"/>
              <a:gd name="connsiteY58" fmla="*/ 539504 h 1225793"/>
              <a:gd name="connsiteX59" fmla="*/ 132050 w 968933"/>
              <a:gd name="connsiteY59" fmla="*/ 524720 h 1225793"/>
              <a:gd name="connsiteX60" fmla="*/ 100266 w 968933"/>
              <a:gd name="connsiteY60" fmla="*/ 510050 h 1225793"/>
              <a:gd name="connsiteX61" fmla="*/ 110046 w 968933"/>
              <a:gd name="connsiteY61" fmla="*/ 483156 h 1225793"/>
              <a:gd name="connsiteX62" fmla="*/ 179578 w 968933"/>
              <a:gd name="connsiteY62" fmla="*/ 467115 h 1225793"/>
              <a:gd name="connsiteX63" fmla="*/ 202953 w 968933"/>
              <a:gd name="connsiteY63" fmla="*/ 431813 h 1225793"/>
              <a:gd name="connsiteX64" fmla="*/ 215177 w 968933"/>
              <a:gd name="connsiteY64" fmla="*/ 368245 h 1225793"/>
              <a:gd name="connsiteX65" fmla="*/ 205398 w 968933"/>
              <a:gd name="connsiteY65" fmla="*/ 304677 h 1225793"/>
              <a:gd name="connsiteX66" fmla="*/ 171169 w 968933"/>
              <a:gd name="connsiteY66" fmla="*/ 290007 h 1225793"/>
              <a:gd name="connsiteX67" fmla="*/ 93121 w 968933"/>
              <a:gd name="connsiteY67" fmla="*/ 297162 h 1225793"/>
              <a:gd name="connsiteX68" fmla="*/ 17139 w 968933"/>
              <a:gd name="connsiteY68" fmla="*/ 258223 h 1225793"/>
              <a:gd name="connsiteX69" fmla="*/ 7359 w 968933"/>
              <a:gd name="connsiteY69" fmla="*/ 206879 h 1225793"/>
              <a:gd name="connsiteX70" fmla="*/ 7358 w 968933"/>
              <a:gd name="connsiteY70" fmla="*/ 167760 h 1225793"/>
              <a:gd name="connsiteX71" fmla="*/ 23 w 968933"/>
              <a:gd name="connsiteY71" fmla="*/ 123752 h 1225793"/>
              <a:gd name="connsiteX72" fmla="*/ 9803 w 968933"/>
              <a:gd name="connsiteY72" fmla="*/ 84633 h 1225793"/>
              <a:gd name="connsiteX73" fmla="*/ 34252 w 968933"/>
              <a:gd name="connsiteY73" fmla="*/ 52849 h 1225793"/>
              <a:gd name="connsiteX74" fmla="*/ 38036 w 968933"/>
              <a:gd name="connsiteY74" fmla="*/ 0 h 1225793"/>
              <a:gd name="connsiteX0" fmla="*/ 38036 w 968933"/>
              <a:gd name="connsiteY0" fmla="*/ 0 h 1225793"/>
              <a:gd name="connsiteX1" fmla="*/ 505853 w 968933"/>
              <a:gd name="connsiteY1" fmla="*/ 69885 h 1225793"/>
              <a:gd name="connsiteX2" fmla="*/ 546908 w 968933"/>
              <a:gd name="connsiteY2" fmla="*/ 107207 h 1225793"/>
              <a:gd name="connsiteX3" fmla="*/ 591695 w 968933"/>
              <a:gd name="connsiteY3" fmla="*/ 96010 h 1225793"/>
              <a:gd name="connsiteX4" fmla="*/ 643946 w 968933"/>
              <a:gd name="connsiteY4" fmla="*/ 110939 h 1225793"/>
              <a:gd name="connsiteX5" fmla="*/ 666340 w 968933"/>
              <a:gd name="connsiteY5" fmla="*/ 129601 h 1225793"/>
              <a:gd name="connsiteX6" fmla="*/ 718831 w 968933"/>
              <a:gd name="connsiteY6" fmla="*/ 157982 h 1225793"/>
              <a:gd name="connsiteX7" fmla="*/ 774575 w 968933"/>
              <a:gd name="connsiteY7" fmla="*/ 148262 h 1225793"/>
              <a:gd name="connsiteX8" fmla="*/ 778307 w 968933"/>
              <a:gd name="connsiteY8" fmla="*/ 170655 h 1225793"/>
              <a:gd name="connsiteX9" fmla="*/ 775064 w 968933"/>
              <a:gd name="connsiteY9" fmla="*/ 211770 h 1225793"/>
              <a:gd name="connsiteX10" fmla="*/ 731055 w 968933"/>
              <a:gd name="connsiteY10" fmla="*/ 228884 h 1225793"/>
              <a:gd name="connsiteX11" fmla="*/ 718591 w 968933"/>
              <a:gd name="connsiteY11" fmla="*/ 245300 h 1225793"/>
              <a:gd name="connsiteX12" fmla="*/ 718591 w 968933"/>
              <a:gd name="connsiteY12" fmla="*/ 245300 h 1225793"/>
              <a:gd name="connsiteX13" fmla="*/ 733520 w 968933"/>
              <a:gd name="connsiteY13" fmla="*/ 267694 h 1225793"/>
              <a:gd name="connsiteX14" fmla="*/ 774575 w 968933"/>
              <a:gd name="connsiteY14" fmla="*/ 305016 h 1225793"/>
              <a:gd name="connsiteX15" fmla="*/ 782039 w 968933"/>
              <a:gd name="connsiteY15" fmla="*/ 368464 h 1225793"/>
              <a:gd name="connsiteX16" fmla="*/ 808165 w 968933"/>
              <a:gd name="connsiteY16" fmla="*/ 353535 h 1225793"/>
              <a:gd name="connsiteX17" fmla="*/ 858191 w 968933"/>
              <a:gd name="connsiteY17" fmla="*/ 402474 h 1225793"/>
              <a:gd name="connsiteX18" fmla="*/ 871613 w 968933"/>
              <a:gd name="connsiteY18" fmla="*/ 469235 h 1225793"/>
              <a:gd name="connsiteX19" fmla="*/ 848412 w 968933"/>
              <a:gd name="connsiteY19" fmla="*/ 502715 h 1225793"/>
              <a:gd name="connsiteX20" fmla="*/ 789504 w 968933"/>
              <a:gd name="connsiteY20" fmla="*/ 502825 h 1225793"/>
              <a:gd name="connsiteX21" fmla="*/ 767111 w 968933"/>
              <a:gd name="connsiteY21" fmla="*/ 521486 h 1225793"/>
              <a:gd name="connsiteX22" fmla="*/ 796968 w 968933"/>
              <a:gd name="connsiteY22" fmla="*/ 566273 h 1225793"/>
              <a:gd name="connsiteX23" fmla="*/ 811897 w 968933"/>
              <a:gd name="connsiteY23" fmla="*/ 618525 h 1225793"/>
              <a:gd name="connsiteX24" fmla="*/ 826826 w 968933"/>
              <a:gd name="connsiteY24" fmla="*/ 637186 h 1225793"/>
              <a:gd name="connsiteX25" fmla="*/ 762839 w 968933"/>
              <a:gd name="connsiteY25" fmla="*/ 642076 h 1225793"/>
              <a:gd name="connsiteX26" fmla="*/ 733520 w 968933"/>
              <a:gd name="connsiteY26" fmla="*/ 685705 h 1225793"/>
              <a:gd name="connsiteX27" fmla="*/ 728611 w 968933"/>
              <a:gd name="connsiteY27" fmla="*/ 786326 h 1225793"/>
              <a:gd name="connsiteX28" fmla="*/ 696198 w 968933"/>
              <a:gd name="connsiteY28" fmla="*/ 887246 h 1225793"/>
              <a:gd name="connsiteX29" fmla="*/ 763378 w 968933"/>
              <a:gd name="connsiteY29" fmla="*/ 917104 h 1225793"/>
              <a:gd name="connsiteX30" fmla="*/ 801958 w 968933"/>
              <a:gd name="connsiteY30" fmla="*/ 913462 h 1225793"/>
              <a:gd name="connsiteX31" fmla="*/ 843522 w 968933"/>
              <a:gd name="connsiteY31" fmla="*/ 962360 h 1225793"/>
              <a:gd name="connsiteX32" fmla="*/ 901471 w 968933"/>
              <a:gd name="connsiteY32" fmla="*/ 980553 h 1225793"/>
              <a:gd name="connsiteX33" fmla="*/ 968652 w 968933"/>
              <a:gd name="connsiteY33" fmla="*/ 995482 h 1225793"/>
              <a:gd name="connsiteX34" fmla="*/ 924204 w 968933"/>
              <a:gd name="connsiteY34" fmla="*/ 1016149 h 1225793"/>
              <a:gd name="connsiteX35" fmla="*/ 892420 w 968933"/>
              <a:gd name="connsiteY35" fmla="*/ 1047933 h 1225793"/>
              <a:gd name="connsiteX36" fmla="*/ 831297 w 968933"/>
              <a:gd name="connsiteY36" fmla="*/ 1052822 h 1225793"/>
              <a:gd name="connsiteX37" fmla="*/ 785772 w 968933"/>
              <a:gd name="connsiteY37" fmla="*/ 1070126 h 1225793"/>
              <a:gd name="connsiteX38" fmla="*/ 778307 w 968933"/>
              <a:gd name="connsiteY38" fmla="*/ 1070126 h 1225793"/>
              <a:gd name="connsiteX39" fmla="*/ 785772 w 968933"/>
              <a:gd name="connsiteY39" fmla="*/ 1163433 h 1225793"/>
              <a:gd name="connsiteX40" fmla="*/ 750615 w 968933"/>
              <a:gd name="connsiteY40" fmla="*/ 1182403 h 1225793"/>
              <a:gd name="connsiteX41" fmla="*/ 681529 w 968933"/>
              <a:gd name="connsiteY41" fmla="*/ 1169739 h 1225793"/>
              <a:gd name="connsiteX42" fmla="*/ 661191 w 968933"/>
              <a:gd name="connsiteY42" fmla="*/ 1222889 h 1225793"/>
              <a:gd name="connsiteX43" fmla="*/ 628369 w 968933"/>
              <a:gd name="connsiteY43" fmla="*/ 1211742 h 1225793"/>
              <a:gd name="connsiteX44" fmla="*/ 575349 w 968933"/>
              <a:gd name="connsiteY44" fmla="*/ 1152495 h 1225793"/>
              <a:gd name="connsiteX45" fmla="*/ 487322 w 968933"/>
              <a:gd name="connsiteY45" fmla="*/ 1103977 h 1225793"/>
              <a:gd name="connsiteX46" fmla="*/ 449092 w 968933"/>
              <a:gd name="connsiteY46" fmla="*/ 1108477 h 1225793"/>
              <a:gd name="connsiteX47" fmla="*/ 425442 w 968933"/>
              <a:gd name="connsiteY47" fmla="*/ 1077272 h 1225793"/>
              <a:gd name="connsiteX48" fmla="*/ 391212 w 968933"/>
              <a:gd name="connsiteY48" fmla="*/ 1038153 h 1225793"/>
              <a:gd name="connsiteX49" fmla="*/ 332534 w 968933"/>
              <a:gd name="connsiteY49" fmla="*/ 986810 h 1225793"/>
              <a:gd name="connsiteX50" fmla="*/ 264076 w 968933"/>
              <a:gd name="connsiteY50" fmla="*/ 896348 h 1225793"/>
              <a:gd name="connsiteX51" fmla="*/ 220397 w 968933"/>
              <a:gd name="connsiteY51" fmla="*/ 836413 h 1225793"/>
              <a:gd name="connsiteX52" fmla="*/ 185838 w 968933"/>
              <a:gd name="connsiteY52" fmla="*/ 798551 h 1225793"/>
              <a:gd name="connsiteX53" fmla="*/ 168724 w 968933"/>
              <a:gd name="connsiteY53" fmla="*/ 720313 h 1225793"/>
              <a:gd name="connsiteX54" fmla="*/ 184880 w 968933"/>
              <a:gd name="connsiteY54" fmla="*/ 659579 h 1225793"/>
              <a:gd name="connsiteX55" fmla="*/ 142668 w 968933"/>
              <a:gd name="connsiteY55" fmla="*/ 625860 h 1225793"/>
              <a:gd name="connsiteX56" fmla="*/ 95376 w 968933"/>
              <a:gd name="connsiteY56" fmla="*/ 598067 h 1225793"/>
              <a:gd name="connsiteX57" fmla="*/ 138566 w 968933"/>
              <a:gd name="connsiteY57" fmla="*/ 539504 h 1225793"/>
              <a:gd name="connsiteX58" fmla="*/ 132050 w 968933"/>
              <a:gd name="connsiteY58" fmla="*/ 524720 h 1225793"/>
              <a:gd name="connsiteX59" fmla="*/ 100266 w 968933"/>
              <a:gd name="connsiteY59" fmla="*/ 510050 h 1225793"/>
              <a:gd name="connsiteX60" fmla="*/ 110046 w 968933"/>
              <a:gd name="connsiteY60" fmla="*/ 483156 h 1225793"/>
              <a:gd name="connsiteX61" fmla="*/ 179578 w 968933"/>
              <a:gd name="connsiteY61" fmla="*/ 467115 h 1225793"/>
              <a:gd name="connsiteX62" fmla="*/ 202953 w 968933"/>
              <a:gd name="connsiteY62" fmla="*/ 431813 h 1225793"/>
              <a:gd name="connsiteX63" fmla="*/ 215177 w 968933"/>
              <a:gd name="connsiteY63" fmla="*/ 368245 h 1225793"/>
              <a:gd name="connsiteX64" fmla="*/ 205398 w 968933"/>
              <a:gd name="connsiteY64" fmla="*/ 304677 h 1225793"/>
              <a:gd name="connsiteX65" fmla="*/ 171169 w 968933"/>
              <a:gd name="connsiteY65" fmla="*/ 290007 h 1225793"/>
              <a:gd name="connsiteX66" fmla="*/ 93121 w 968933"/>
              <a:gd name="connsiteY66" fmla="*/ 297162 h 1225793"/>
              <a:gd name="connsiteX67" fmla="*/ 17139 w 968933"/>
              <a:gd name="connsiteY67" fmla="*/ 258223 h 1225793"/>
              <a:gd name="connsiteX68" fmla="*/ 7359 w 968933"/>
              <a:gd name="connsiteY68" fmla="*/ 206879 h 1225793"/>
              <a:gd name="connsiteX69" fmla="*/ 7358 w 968933"/>
              <a:gd name="connsiteY69" fmla="*/ 167760 h 1225793"/>
              <a:gd name="connsiteX70" fmla="*/ 23 w 968933"/>
              <a:gd name="connsiteY70" fmla="*/ 123752 h 1225793"/>
              <a:gd name="connsiteX71" fmla="*/ 9803 w 968933"/>
              <a:gd name="connsiteY71" fmla="*/ 84633 h 1225793"/>
              <a:gd name="connsiteX72" fmla="*/ 34252 w 968933"/>
              <a:gd name="connsiteY72" fmla="*/ 52849 h 1225793"/>
              <a:gd name="connsiteX73" fmla="*/ 38036 w 968933"/>
              <a:gd name="connsiteY73" fmla="*/ 0 h 1225793"/>
              <a:gd name="connsiteX0" fmla="*/ 38036 w 968933"/>
              <a:gd name="connsiteY0" fmla="*/ 2 h 1225795"/>
              <a:gd name="connsiteX1" fmla="*/ 367960 w 968933"/>
              <a:gd name="connsiteY1" fmla="*/ 145940 h 1225795"/>
              <a:gd name="connsiteX2" fmla="*/ 505853 w 968933"/>
              <a:gd name="connsiteY2" fmla="*/ 69887 h 1225795"/>
              <a:gd name="connsiteX3" fmla="*/ 546908 w 968933"/>
              <a:gd name="connsiteY3" fmla="*/ 107209 h 1225795"/>
              <a:gd name="connsiteX4" fmla="*/ 591695 w 968933"/>
              <a:gd name="connsiteY4" fmla="*/ 96012 h 1225795"/>
              <a:gd name="connsiteX5" fmla="*/ 643946 w 968933"/>
              <a:gd name="connsiteY5" fmla="*/ 110941 h 1225795"/>
              <a:gd name="connsiteX6" fmla="*/ 666340 w 968933"/>
              <a:gd name="connsiteY6" fmla="*/ 129603 h 1225795"/>
              <a:gd name="connsiteX7" fmla="*/ 718831 w 968933"/>
              <a:gd name="connsiteY7" fmla="*/ 157984 h 1225795"/>
              <a:gd name="connsiteX8" fmla="*/ 774575 w 968933"/>
              <a:gd name="connsiteY8" fmla="*/ 148264 h 1225795"/>
              <a:gd name="connsiteX9" fmla="*/ 778307 w 968933"/>
              <a:gd name="connsiteY9" fmla="*/ 170657 h 1225795"/>
              <a:gd name="connsiteX10" fmla="*/ 775064 w 968933"/>
              <a:gd name="connsiteY10" fmla="*/ 211772 h 1225795"/>
              <a:gd name="connsiteX11" fmla="*/ 731055 w 968933"/>
              <a:gd name="connsiteY11" fmla="*/ 228886 h 1225795"/>
              <a:gd name="connsiteX12" fmla="*/ 718591 w 968933"/>
              <a:gd name="connsiteY12" fmla="*/ 245302 h 1225795"/>
              <a:gd name="connsiteX13" fmla="*/ 718591 w 968933"/>
              <a:gd name="connsiteY13" fmla="*/ 245302 h 1225795"/>
              <a:gd name="connsiteX14" fmla="*/ 733520 w 968933"/>
              <a:gd name="connsiteY14" fmla="*/ 267696 h 1225795"/>
              <a:gd name="connsiteX15" fmla="*/ 774575 w 968933"/>
              <a:gd name="connsiteY15" fmla="*/ 305018 h 1225795"/>
              <a:gd name="connsiteX16" fmla="*/ 782039 w 968933"/>
              <a:gd name="connsiteY16" fmla="*/ 368466 h 1225795"/>
              <a:gd name="connsiteX17" fmla="*/ 808165 w 968933"/>
              <a:gd name="connsiteY17" fmla="*/ 353537 h 1225795"/>
              <a:gd name="connsiteX18" fmla="*/ 858191 w 968933"/>
              <a:gd name="connsiteY18" fmla="*/ 402476 h 1225795"/>
              <a:gd name="connsiteX19" fmla="*/ 871613 w 968933"/>
              <a:gd name="connsiteY19" fmla="*/ 469237 h 1225795"/>
              <a:gd name="connsiteX20" fmla="*/ 848412 w 968933"/>
              <a:gd name="connsiteY20" fmla="*/ 502717 h 1225795"/>
              <a:gd name="connsiteX21" fmla="*/ 789504 w 968933"/>
              <a:gd name="connsiteY21" fmla="*/ 502827 h 1225795"/>
              <a:gd name="connsiteX22" fmla="*/ 767111 w 968933"/>
              <a:gd name="connsiteY22" fmla="*/ 521488 h 1225795"/>
              <a:gd name="connsiteX23" fmla="*/ 796968 w 968933"/>
              <a:gd name="connsiteY23" fmla="*/ 566275 h 1225795"/>
              <a:gd name="connsiteX24" fmla="*/ 811897 w 968933"/>
              <a:gd name="connsiteY24" fmla="*/ 618527 h 1225795"/>
              <a:gd name="connsiteX25" fmla="*/ 826826 w 968933"/>
              <a:gd name="connsiteY25" fmla="*/ 637188 h 1225795"/>
              <a:gd name="connsiteX26" fmla="*/ 762839 w 968933"/>
              <a:gd name="connsiteY26" fmla="*/ 642078 h 1225795"/>
              <a:gd name="connsiteX27" fmla="*/ 733520 w 968933"/>
              <a:gd name="connsiteY27" fmla="*/ 685707 h 1225795"/>
              <a:gd name="connsiteX28" fmla="*/ 728611 w 968933"/>
              <a:gd name="connsiteY28" fmla="*/ 786328 h 1225795"/>
              <a:gd name="connsiteX29" fmla="*/ 696198 w 968933"/>
              <a:gd name="connsiteY29" fmla="*/ 887248 h 1225795"/>
              <a:gd name="connsiteX30" fmla="*/ 763378 w 968933"/>
              <a:gd name="connsiteY30" fmla="*/ 917106 h 1225795"/>
              <a:gd name="connsiteX31" fmla="*/ 801958 w 968933"/>
              <a:gd name="connsiteY31" fmla="*/ 913464 h 1225795"/>
              <a:gd name="connsiteX32" fmla="*/ 843522 w 968933"/>
              <a:gd name="connsiteY32" fmla="*/ 962362 h 1225795"/>
              <a:gd name="connsiteX33" fmla="*/ 901471 w 968933"/>
              <a:gd name="connsiteY33" fmla="*/ 980555 h 1225795"/>
              <a:gd name="connsiteX34" fmla="*/ 968652 w 968933"/>
              <a:gd name="connsiteY34" fmla="*/ 995484 h 1225795"/>
              <a:gd name="connsiteX35" fmla="*/ 924204 w 968933"/>
              <a:gd name="connsiteY35" fmla="*/ 1016151 h 1225795"/>
              <a:gd name="connsiteX36" fmla="*/ 892420 w 968933"/>
              <a:gd name="connsiteY36" fmla="*/ 1047935 h 1225795"/>
              <a:gd name="connsiteX37" fmla="*/ 831297 w 968933"/>
              <a:gd name="connsiteY37" fmla="*/ 1052824 h 1225795"/>
              <a:gd name="connsiteX38" fmla="*/ 785772 w 968933"/>
              <a:gd name="connsiteY38" fmla="*/ 1070128 h 1225795"/>
              <a:gd name="connsiteX39" fmla="*/ 778307 w 968933"/>
              <a:gd name="connsiteY39" fmla="*/ 1070128 h 1225795"/>
              <a:gd name="connsiteX40" fmla="*/ 785772 w 968933"/>
              <a:gd name="connsiteY40" fmla="*/ 1163435 h 1225795"/>
              <a:gd name="connsiteX41" fmla="*/ 750615 w 968933"/>
              <a:gd name="connsiteY41" fmla="*/ 1182405 h 1225795"/>
              <a:gd name="connsiteX42" fmla="*/ 681529 w 968933"/>
              <a:gd name="connsiteY42" fmla="*/ 1169741 h 1225795"/>
              <a:gd name="connsiteX43" fmla="*/ 661191 w 968933"/>
              <a:gd name="connsiteY43" fmla="*/ 1222891 h 1225795"/>
              <a:gd name="connsiteX44" fmla="*/ 628369 w 968933"/>
              <a:gd name="connsiteY44" fmla="*/ 1211744 h 1225795"/>
              <a:gd name="connsiteX45" fmla="*/ 575349 w 968933"/>
              <a:gd name="connsiteY45" fmla="*/ 1152497 h 1225795"/>
              <a:gd name="connsiteX46" fmla="*/ 487322 w 968933"/>
              <a:gd name="connsiteY46" fmla="*/ 1103979 h 1225795"/>
              <a:gd name="connsiteX47" fmla="*/ 449092 w 968933"/>
              <a:gd name="connsiteY47" fmla="*/ 1108479 h 1225795"/>
              <a:gd name="connsiteX48" fmla="*/ 425442 w 968933"/>
              <a:gd name="connsiteY48" fmla="*/ 1077274 h 1225795"/>
              <a:gd name="connsiteX49" fmla="*/ 391212 w 968933"/>
              <a:gd name="connsiteY49" fmla="*/ 1038155 h 1225795"/>
              <a:gd name="connsiteX50" fmla="*/ 332534 w 968933"/>
              <a:gd name="connsiteY50" fmla="*/ 986812 h 1225795"/>
              <a:gd name="connsiteX51" fmla="*/ 264076 w 968933"/>
              <a:gd name="connsiteY51" fmla="*/ 896350 h 1225795"/>
              <a:gd name="connsiteX52" fmla="*/ 220397 w 968933"/>
              <a:gd name="connsiteY52" fmla="*/ 836415 h 1225795"/>
              <a:gd name="connsiteX53" fmla="*/ 185838 w 968933"/>
              <a:gd name="connsiteY53" fmla="*/ 798553 h 1225795"/>
              <a:gd name="connsiteX54" fmla="*/ 168724 w 968933"/>
              <a:gd name="connsiteY54" fmla="*/ 720315 h 1225795"/>
              <a:gd name="connsiteX55" fmla="*/ 184880 w 968933"/>
              <a:gd name="connsiteY55" fmla="*/ 659581 h 1225795"/>
              <a:gd name="connsiteX56" fmla="*/ 142668 w 968933"/>
              <a:gd name="connsiteY56" fmla="*/ 625862 h 1225795"/>
              <a:gd name="connsiteX57" fmla="*/ 95376 w 968933"/>
              <a:gd name="connsiteY57" fmla="*/ 598069 h 1225795"/>
              <a:gd name="connsiteX58" fmla="*/ 138566 w 968933"/>
              <a:gd name="connsiteY58" fmla="*/ 539506 h 1225795"/>
              <a:gd name="connsiteX59" fmla="*/ 132050 w 968933"/>
              <a:gd name="connsiteY59" fmla="*/ 524722 h 1225795"/>
              <a:gd name="connsiteX60" fmla="*/ 100266 w 968933"/>
              <a:gd name="connsiteY60" fmla="*/ 510052 h 1225795"/>
              <a:gd name="connsiteX61" fmla="*/ 110046 w 968933"/>
              <a:gd name="connsiteY61" fmla="*/ 483158 h 1225795"/>
              <a:gd name="connsiteX62" fmla="*/ 179578 w 968933"/>
              <a:gd name="connsiteY62" fmla="*/ 467117 h 1225795"/>
              <a:gd name="connsiteX63" fmla="*/ 202953 w 968933"/>
              <a:gd name="connsiteY63" fmla="*/ 431815 h 1225795"/>
              <a:gd name="connsiteX64" fmla="*/ 215177 w 968933"/>
              <a:gd name="connsiteY64" fmla="*/ 368247 h 1225795"/>
              <a:gd name="connsiteX65" fmla="*/ 205398 w 968933"/>
              <a:gd name="connsiteY65" fmla="*/ 304679 h 1225795"/>
              <a:gd name="connsiteX66" fmla="*/ 171169 w 968933"/>
              <a:gd name="connsiteY66" fmla="*/ 290009 h 1225795"/>
              <a:gd name="connsiteX67" fmla="*/ 93121 w 968933"/>
              <a:gd name="connsiteY67" fmla="*/ 297164 h 1225795"/>
              <a:gd name="connsiteX68" fmla="*/ 17139 w 968933"/>
              <a:gd name="connsiteY68" fmla="*/ 258225 h 1225795"/>
              <a:gd name="connsiteX69" fmla="*/ 7359 w 968933"/>
              <a:gd name="connsiteY69" fmla="*/ 206881 h 1225795"/>
              <a:gd name="connsiteX70" fmla="*/ 7358 w 968933"/>
              <a:gd name="connsiteY70" fmla="*/ 167762 h 1225795"/>
              <a:gd name="connsiteX71" fmla="*/ 23 w 968933"/>
              <a:gd name="connsiteY71" fmla="*/ 123754 h 1225795"/>
              <a:gd name="connsiteX72" fmla="*/ 9803 w 968933"/>
              <a:gd name="connsiteY72" fmla="*/ 84635 h 1225795"/>
              <a:gd name="connsiteX73" fmla="*/ 34252 w 968933"/>
              <a:gd name="connsiteY73" fmla="*/ 52851 h 1225795"/>
              <a:gd name="connsiteX74" fmla="*/ 38036 w 968933"/>
              <a:gd name="connsiteY74" fmla="*/ 2 h 1225795"/>
              <a:gd name="connsiteX0" fmla="*/ 38036 w 968933"/>
              <a:gd name="connsiteY0" fmla="*/ 2 h 1225795"/>
              <a:gd name="connsiteX1" fmla="*/ 367960 w 968933"/>
              <a:gd name="connsiteY1" fmla="*/ 145940 h 1225795"/>
              <a:gd name="connsiteX2" fmla="*/ 500989 w 968933"/>
              <a:gd name="connsiteY2" fmla="*/ 113661 h 1225795"/>
              <a:gd name="connsiteX3" fmla="*/ 546908 w 968933"/>
              <a:gd name="connsiteY3" fmla="*/ 107209 h 1225795"/>
              <a:gd name="connsiteX4" fmla="*/ 591695 w 968933"/>
              <a:gd name="connsiteY4" fmla="*/ 96012 h 1225795"/>
              <a:gd name="connsiteX5" fmla="*/ 643946 w 968933"/>
              <a:gd name="connsiteY5" fmla="*/ 110941 h 1225795"/>
              <a:gd name="connsiteX6" fmla="*/ 666340 w 968933"/>
              <a:gd name="connsiteY6" fmla="*/ 129603 h 1225795"/>
              <a:gd name="connsiteX7" fmla="*/ 718831 w 968933"/>
              <a:gd name="connsiteY7" fmla="*/ 157984 h 1225795"/>
              <a:gd name="connsiteX8" fmla="*/ 774575 w 968933"/>
              <a:gd name="connsiteY8" fmla="*/ 148264 h 1225795"/>
              <a:gd name="connsiteX9" fmla="*/ 778307 w 968933"/>
              <a:gd name="connsiteY9" fmla="*/ 170657 h 1225795"/>
              <a:gd name="connsiteX10" fmla="*/ 775064 w 968933"/>
              <a:gd name="connsiteY10" fmla="*/ 211772 h 1225795"/>
              <a:gd name="connsiteX11" fmla="*/ 731055 w 968933"/>
              <a:gd name="connsiteY11" fmla="*/ 228886 h 1225795"/>
              <a:gd name="connsiteX12" fmla="*/ 718591 w 968933"/>
              <a:gd name="connsiteY12" fmla="*/ 245302 h 1225795"/>
              <a:gd name="connsiteX13" fmla="*/ 718591 w 968933"/>
              <a:gd name="connsiteY13" fmla="*/ 245302 h 1225795"/>
              <a:gd name="connsiteX14" fmla="*/ 733520 w 968933"/>
              <a:gd name="connsiteY14" fmla="*/ 267696 h 1225795"/>
              <a:gd name="connsiteX15" fmla="*/ 774575 w 968933"/>
              <a:gd name="connsiteY15" fmla="*/ 305018 h 1225795"/>
              <a:gd name="connsiteX16" fmla="*/ 782039 w 968933"/>
              <a:gd name="connsiteY16" fmla="*/ 368466 h 1225795"/>
              <a:gd name="connsiteX17" fmla="*/ 808165 w 968933"/>
              <a:gd name="connsiteY17" fmla="*/ 353537 h 1225795"/>
              <a:gd name="connsiteX18" fmla="*/ 858191 w 968933"/>
              <a:gd name="connsiteY18" fmla="*/ 402476 h 1225795"/>
              <a:gd name="connsiteX19" fmla="*/ 871613 w 968933"/>
              <a:gd name="connsiteY19" fmla="*/ 469237 h 1225795"/>
              <a:gd name="connsiteX20" fmla="*/ 848412 w 968933"/>
              <a:gd name="connsiteY20" fmla="*/ 502717 h 1225795"/>
              <a:gd name="connsiteX21" fmla="*/ 789504 w 968933"/>
              <a:gd name="connsiteY21" fmla="*/ 502827 h 1225795"/>
              <a:gd name="connsiteX22" fmla="*/ 767111 w 968933"/>
              <a:gd name="connsiteY22" fmla="*/ 521488 h 1225795"/>
              <a:gd name="connsiteX23" fmla="*/ 796968 w 968933"/>
              <a:gd name="connsiteY23" fmla="*/ 566275 h 1225795"/>
              <a:gd name="connsiteX24" fmla="*/ 811897 w 968933"/>
              <a:gd name="connsiteY24" fmla="*/ 618527 h 1225795"/>
              <a:gd name="connsiteX25" fmla="*/ 826826 w 968933"/>
              <a:gd name="connsiteY25" fmla="*/ 637188 h 1225795"/>
              <a:gd name="connsiteX26" fmla="*/ 762839 w 968933"/>
              <a:gd name="connsiteY26" fmla="*/ 642078 h 1225795"/>
              <a:gd name="connsiteX27" fmla="*/ 733520 w 968933"/>
              <a:gd name="connsiteY27" fmla="*/ 685707 h 1225795"/>
              <a:gd name="connsiteX28" fmla="*/ 728611 w 968933"/>
              <a:gd name="connsiteY28" fmla="*/ 786328 h 1225795"/>
              <a:gd name="connsiteX29" fmla="*/ 696198 w 968933"/>
              <a:gd name="connsiteY29" fmla="*/ 887248 h 1225795"/>
              <a:gd name="connsiteX30" fmla="*/ 763378 w 968933"/>
              <a:gd name="connsiteY30" fmla="*/ 917106 h 1225795"/>
              <a:gd name="connsiteX31" fmla="*/ 801958 w 968933"/>
              <a:gd name="connsiteY31" fmla="*/ 913464 h 1225795"/>
              <a:gd name="connsiteX32" fmla="*/ 843522 w 968933"/>
              <a:gd name="connsiteY32" fmla="*/ 962362 h 1225795"/>
              <a:gd name="connsiteX33" fmla="*/ 901471 w 968933"/>
              <a:gd name="connsiteY33" fmla="*/ 980555 h 1225795"/>
              <a:gd name="connsiteX34" fmla="*/ 968652 w 968933"/>
              <a:gd name="connsiteY34" fmla="*/ 995484 h 1225795"/>
              <a:gd name="connsiteX35" fmla="*/ 924204 w 968933"/>
              <a:gd name="connsiteY35" fmla="*/ 1016151 h 1225795"/>
              <a:gd name="connsiteX36" fmla="*/ 892420 w 968933"/>
              <a:gd name="connsiteY36" fmla="*/ 1047935 h 1225795"/>
              <a:gd name="connsiteX37" fmla="*/ 831297 w 968933"/>
              <a:gd name="connsiteY37" fmla="*/ 1052824 h 1225795"/>
              <a:gd name="connsiteX38" fmla="*/ 785772 w 968933"/>
              <a:gd name="connsiteY38" fmla="*/ 1070128 h 1225795"/>
              <a:gd name="connsiteX39" fmla="*/ 778307 w 968933"/>
              <a:gd name="connsiteY39" fmla="*/ 1070128 h 1225795"/>
              <a:gd name="connsiteX40" fmla="*/ 785772 w 968933"/>
              <a:gd name="connsiteY40" fmla="*/ 1163435 h 1225795"/>
              <a:gd name="connsiteX41" fmla="*/ 750615 w 968933"/>
              <a:gd name="connsiteY41" fmla="*/ 1182405 h 1225795"/>
              <a:gd name="connsiteX42" fmla="*/ 681529 w 968933"/>
              <a:gd name="connsiteY42" fmla="*/ 1169741 h 1225795"/>
              <a:gd name="connsiteX43" fmla="*/ 661191 w 968933"/>
              <a:gd name="connsiteY43" fmla="*/ 1222891 h 1225795"/>
              <a:gd name="connsiteX44" fmla="*/ 628369 w 968933"/>
              <a:gd name="connsiteY44" fmla="*/ 1211744 h 1225795"/>
              <a:gd name="connsiteX45" fmla="*/ 575349 w 968933"/>
              <a:gd name="connsiteY45" fmla="*/ 1152497 h 1225795"/>
              <a:gd name="connsiteX46" fmla="*/ 487322 w 968933"/>
              <a:gd name="connsiteY46" fmla="*/ 1103979 h 1225795"/>
              <a:gd name="connsiteX47" fmla="*/ 449092 w 968933"/>
              <a:gd name="connsiteY47" fmla="*/ 1108479 h 1225795"/>
              <a:gd name="connsiteX48" fmla="*/ 425442 w 968933"/>
              <a:gd name="connsiteY48" fmla="*/ 1077274 h 1225795"/>
              <a:gd name="connsiteX49" fmla="*/ 391212 w 968933"/>
              <a:gd name="connsiteY49" fmla="*/ 1038155 h 1225795"/>
              <a:gd name="connsiteX50" fmla="*/ 332534 w 968933"/>
              <a:gd name="connsiteY50" fmla="*/ 986812 h 1225795"/>
              <a:gd name="connsiteX51" fmla="*/ 264076 w 968933"/>
              <a:gd name="connsiteY51" fmla="*/ 896350 h 1225795"/>
              <a:gd name="connsiteX52" fmla="*/ 220397 w 968933"/>
              <a:gd name="connsiteY52" fmla="*/ 836415 h 1225795"/>
              <a:gd name="connsiteX53" fmla="*/ 185838 w 968933"/>
              <a:gd name="connsiteY53" fmla="*/ 798553 h 1225795"/>
              <a:gd name="connsiteX54" fmla="*/ 168724 w 968933"/>
              <a:gd name="connsiteY54" fmla="*/ 720315 h 1225795"/>
              <a:gd name="connsiteX55" fmla="*/ 184880 w 968933"/>
              <a:gd name="connsiteY55" fmla="*/ 659581 h 1225795"/>
              <a:gd name="connsiteX56" fmla="*/ 142668 w 968933"/>
              <a:gd name="connsiteY56" fmla="*/ 625862 h 1225795"/>
              <a:gd name="connsiteX57" fmla="*/ 95376 w 968933"/>
              <a:gd name="connsiteY57" fmla="*/ 598069 h 1225795"/>
              <a:gd name="connsiteX58" fmla="*/ 138566 w 968933"/>
              <a:gd name="connsiteY58" fmla="*/ 539506 h 1225795"/>
              <a:gd name="connsiteX59" fmla="*/ 132050 w 968933"/>
              <a:gd name="connsiteY59" fmla="*/ 524722 h 1225795"/>
              <a:gd name="connsiteX60" fmla="*/ 100266 w 968933"/>
              <a:gd name="connsiteY60" fmla="*/ 510052 h 1225795"/>
              <a:gd name="connsiteX61" fmla="*/ 110046 w 968933"/>
              <a:gd name="connsiteY61" fmla="*/ 483158 h 1225795"/>
              <a:gd name="connsiteX62" fmla="*/ 179578 w 968933"/>
              <a:gd name="connsiteY62" fmla="*/ 467117 h 1225795"/>
              <a:gd name="connsiteX63" fmla="*/ 202953 w 968933"/>
              <a:gd name="connsiteY63" fmla="*/ 431815 h 1225795"/>
              <a:gd name="connsiteX64" fmla="*/ 215177 w 968933"/>
              <a:gd name="connsiteY64" fmla="*/ 368247 h 1225795"/>
              <a:gd name="connsiteX65" fmla="*/ 205398 w 968933"/>
              <a:gd name="connsiteY65" fmla="*/ 304679 h 1225795"/>
              <a:gd name="connsiteX66" fmla="*/ 171169 w 968933"/>
              <a:gd name="connsiteY66" fmla="*/ 290009 h 1225795"/>
              <a:gd name="connsiteX67" fmla="*/ 93121 w 968933"/>
              <a:gd name="connsiteY67" fmla="*/ 297164 h 1225795"/>
              <a:gd name="connsiteX68" fmla="*/ 17139 w 968933"/>
              <a:gd name="connsiteY68" fmla="*/ 258225 h 1225795"/>
              <a:gd name="connsiteX69" fmla="*/ 7359 w 968933"/>
              <a:gd name="connsiteY69" fmla="*/ 206881 h 1225795"/>
              <a:gd name="connsiteX70" fmla="*/ 7358 w 968933"/>
              <a:gd name="connsiteY70" fmla="*/ 167762 h 1225795"/>
              <a:gd name="connsiteX71" fmla="*/ 23 w 968933"/>
              <a:gd name="connsiteY71" fmla="*/ 123754 h 1225795"/>
              <a:gd name="connsiteX72" fmla="*/ 9803 w 968933"/>
              <a:gd name="connsiteY72" fmla="*/ 84635 h 1225795"/>
              <a:gd name="connsiteX73" fmla="*/ 34252 w 968933"/>
              <a:gd name="connsiteY73" fmla="*/ 52851 h 1225795"/>
              <a:gd name="connsiteX74" fmla="*/ 38036 w 968933"/>
              <a:gd name="connsiteY74" fmla="*/ 2 h 1225795"/>
              <a:gd name="connsiteX0" fmla="*/ 34252 w 968933"/>
              <a:gd name="connsiteY0" fmla="*/ 2078 h 1175022"/>
              <a:gd name="connsiteX1" fmla="*/ 367960 w 968933"/>
              <a:gd name="connsiteY1" fmla="*/ 95167 h 1175022"/>
              <a:gd name="connsiteX2" fmla="*/ 500989 w 968933"/>
              <a:gd name="connsiteY2" fmla="*/ 62888 h 1175022"/>
              <a:gd name="connsiteX3" fmla="*/ 546908 w 968933"/>
              <a:gd name="connsiteY3" fmla="*/ 56436 h 1175022"/>
              <a:gd name="connsiteX4" fmla="*/ 591695 w 968933"/>
              <a:gd name="connsiteY4" fmla="*/ 45239 h 1175022"/>
              <a:gd name="connsiteX5" fmla="*/ 643946 w 968933"/>
              <a:gd name="connsiteY5" fmla="*/ 60168 h 1175022"/>
              <a:gd name="connsiteX6" fmla="*/ 666340 w 968933"/>
              <a:gd name="connsiteY6" fmla="*/ 78830 h 1175022"/>
              <a:gd name="connsiteX7" fmla="*/ 718831 w 968933"/>
              <a:gd name="connsiteY7" fmla="*/ 107211 h 1175022"/>
              <a:gd name="connsiteX8" fmla="*/ 774575 w 968933"/>
              <a:gd name="connsiteY8" fmla="*/ 97491 h 1175022"/>
              <a:gd name="connsiteX9" fmla="*/ 778307 w 968933"/>
              <a:gd name="connsiteY9" fmla="*/ 119884 h 1175022"/>
              <a:gd name="connsiteX10" fmla="*/ 775064 w 968933"/>
              <a:gd name="connsiteY10" fmla="*/ 160999 h 1175022"/>
              <a:gd name="connsiteX11" fmla="*/ 731055 w 968933"/>
              <a:gd name="connsiteY11" fmla="*/ 178113 h 1175022"/>
              <a:gd name="connsiteX12" fmla="*/ 718591 w 968933"/>
              <a:gd name="connsiteY12" fmla="*/ 194529 h 1175022"/>
              <a:gd name="connsiteX13" fmla="*/ 718591 w 968933"/>
              <a:gd name="connsiteY13" fmla="*/ 194529 h 1175022"/>
              <a:gd name="connsiteX14" fmla="*/ 733520 w 968933"/>
              <a:gd name="connsiteY14" fmla="*/ 216923 h 1175022"/>
              <a:gd name="connsiteX15" fmla="*/ 774575 w 968933"/>
              <a:gd name="connsiteY15" fmla="*/ 254245 h 1175022"/>
              <a:gd name="connsiteX16" fmla="*/ 782039 w 968933"/>
              <a:gd name="connsiteY16" fmla="*/ 317693 h 1175022"/>
              <a:gd name="connsiteX17" fmla="*/ 808165 w 968933"/>
              <a:gd name="connsiteY17" fmla="*/ 302764 h 1175022"/>
              <a:gd name="connsiteX18" fmla="*/ 858191 w 968933"/>
              <a:gd name="connsiteY18" fmla="*/ 351703 h 1175022"/>
              <a:gd name="connsiteX19" fmla="*/ 871613 w 968933"/>
              <a:gd name="connsiteY19" fmla="*/ 418464 h 1175022"/>
              <a:gd name="connsiteX20" fmla="*/ 848412 w 968933"/>
              <a:gd name="connsiteY20" fmla="*/ 451944 h 1175022"/>
              <a:gd name="connsiteX21" fmla="*/ 789504 w 968933"/>
              <a:gd name="connsiteY21" fmla="*/ 452054 h 1175022"/>
              <a:gd name="connsiteX22" fmla="*/ 767111 w 968933"/>
              <a:gd name="connsiteY22" fmla="*/ 470715 h 1175022"/>
              <a:gd name="connsiteX23" fmla="*/ 796968 w 968933"/>
              <a:gd name="connsiteY23" fmla="*/ 515502 h 1175022"/>
              <a:gd name="connsiteX24" fmla="*/ 811897 w 968933"/>
              <a:gd name="connsiteY24" fmla="*/ 567754 h 1175022"/>
              <a:gd name="connsiteX25" fmla="*/ 826826 w 968933"/>
              <a:gd name="connsiteY25" fmla="*/ 586415 h 1175022"/>
              <a:gd name="connsiteX26" fmla="*/ 762839 w 968933"/>
              <a:gd name="connsiteY26" fmla="*/ 591305 h 1175022"/>
              <a:gd name="connsiteX27" fmla="*/ 733520 w 968933"/>
              <a:gd name="connsiteY27" fmla="*/ 634934 h 1175022"/>
              <a:gd name="connsiteX28" fmla="*/ 728611 w 968933"/>
              <a:gd name="connsiteY28" fmla="*/ 735555 h 1175022"/>
              <a:gd name="connsiteX29" fmla="*/ 696198 w 968933"/>
              <a:gd name="connsiteY29" fmla="*/ 836475 h 1175022"/>
              <a:gd name="connsiteX30" fmla="*/ 763378 w 968933"/>
              <a:gd name="connsiteY30" fmla="*/ 866333 h 1175022"/>
              <a:gd name="connsiteX31" fmla="*/ 801958 w 968933"/>
              <a:gd name="connsiteY31" fmla="*/ 862691 h 1175022"/>
              <a:gd name="connsiteX32" fmla="*/ 843522 w 968933"/>
              <a:gd name="connsiteY32" fmla="*/ 911589 h 1175022"/>
              <a:gd name="connsiteX33" fmla="*/ 901471 w 968933"/>
              <a:gd name="connsiteY33" fmla="*/ 929782 h 1175022"/>
              <a:gd name="connsiteX34" fmla="*/ 968652 w 968933"/>
              <a:gd name="connsiteY34" fmla="*/ 944711 h 1175022"/>
              <a:gd name="connsiteX35" fmla="*/ 924204 w 968933"/>
              <a:gd name="connsiteY35" fmla="*/ 965378 h 1175022"/>
              <a:gd name="connsiteX36" fmla="*/ 892420 w 968933"/>
              <a:gd name="connsiteY36" fmla="*/ 997162 h 1175022"/>
              <a:gd name="connsiteX37" fmla="*/ 831297 w 968933"/>
              <a:gd name="connsiteY37" fmla="*/ 1002051 h 1175022"/>
              <a:gd name="connsiteX38" fmla="*/ 785772 w 968933"/>
              <a:gd name="connsiteY38" fmla="*/ 1019355 h 1175022"/>
              <a:gd name="connsiteX39" fmla="*/ 778307 w 968933"/>
              <a:gd name="connsiteY39" fmla="*/ 1019355 h 1175022"/>
              <a:gd name="connsiteX40" fmla="*/ 785772 w 968933"/>
              <a:gd name="connsiteY40" fmla="*/ 1112662 h 1175022"/>
              <a:gd name="connsiteX41" fmla="*/ 750615 w 968933"/>
              <a:gd name="connsiteY41" fmla="*/ 1131632 h 1175022"/>
              <a:gd name="connsiteX42" fmla="*/ 681529 w 968933"/>
              <a:gd name="connsiteY42" fmla="*/ 1118968 h 1175022"/>
              <a:gd name="connsiteX43" fmla="*/ 661191 w 968933"/>
              <a:gd name="connsiteY43" fmla="*/ 1172118 h 1175022"/>
              <a:gd name="connsiteX44" fmla="*/ 628369 w 968933"/>
              <a:gd name="connsiteY44" fmla="*/ 1160971 h 1175022"/>
              <a:gd name="connsiteX45" fmla="*/ 575349 w 968933"/>
              <a:gd name="connsiteY45" fmla="*/ 1101724 h 1175022"/>
              <a:gd name="connsiteX46" fmla="*/ 487322 w 968933"/>
              <a:gd name="connsiteY46" fmla="*/ 1053206 h 1175022"/>
              <a:gd name="connsiteX47" fmla="*/ 449092 w 968933"/>
              <a:gd name="connsiteY47" fmla="*/ 1057706 h 1175022"/>
              <a:gd name="connsiteX48" fmla="*/ 425442 w 968933"/>
              <a:gd name="connsiteY48" fmla="*/ 1026501 h 1175022"/>
              <a:gd name="connsiteX49" fmla="*/ 391212 w 968933"/>
              <a:gd name="connsiteY49" fmla="*/ 987382 h 1175022"/>
              <a:gd name="connsiteX50" fmla="*/ 332534 w 968933"/>
              <a:gd name="connsiteY50" fmla="*/ 936039 h 1175022"/>
              <a:gd name="connsiteX51" fmla="*/ 264076 w 968933"/>
              <a:gd name="connsiteY51" fmla="*/ 845577 h 1175022"/>
              <a:gd name="connsiteX52" fmla="*/ 220397 w 968933"/>
              <a:gd name="connsiteY52" fmla="*/ 785642 h 1175022"/>
              <a:gd name="connsiteX53" fmla="*/ 185838 w 968933"/>
              <a:gd name="connsiteY53" fmla="*/ 747780 h 1175022"/>
              <a:gd name="connsiteX54" fmla="*/ 168724 w 968933"/>
              <a:gd name="connsiteY54" fmla="*/ 669542 h 1175022"/>
              <a:gd name="connsiteX55" fmla="*/ 184880 w 968933"/>
              <a:gd name="connsiteY55" fmla="*/ 608808 h 1175022"/>
              <a:gd name="connsiteX56" fmla="*/ 142668 w 968933"/>
              <a:gd name="connsiteY56" fmla="*/ 575089 h 1175022"/>
              <a:gd name="connsiteX57" fmla="*/ 95376 w 968933"/>
              <a:gd name="connsiteY57" fmla="*/ 547296 h 1175022"/>
              <a:gd name="connsiteX58" fmla="*/ 138566 w 968933"/>
              <a:gd name="connsiteY58" fmla="*/ 488733 h 1175022"/>
              <a:gd name="connsiteX59" fmla="*/ 132050 w 968933"/>
              <a:gd name="connsiteY59" fmla="*/ 473949 h 1175022"/>
              <a:gd name="connsiteX60" fmla="*/ 100266 w 968933"/>
              <a:gd name="connsiteY60" fmla="*/ 459279 h 1175022"/>
              <a:gd name="connsiteX61" fmla="*/ 110046 w 968933"/>
              <a:gd name="connsiteY61" fmla="*/ 432385 h 1175022"/>
              <a:gd name="connsiteX62" fmla="*/ 179578 w 968933"/>
              <a:gd name="connsiteY62" fmla="*/ 416344 h 1175022"/>
              <a:gd name="connsiteX63" fmla="*/ 202953 w 968933"/>
              <a:gd name="connsiteY63" fmla="*/ 381042 h 1175022"/>
              <a:gd name="connsiteX64" fmla="*/ 215177 w 968933"/>
              <a:gd name="connsiteY64" fmla="*/ 317474 h 1175022"/>
              <a:gd name="connsiteX65" fmla="*/ 205398 w 968933"/>
              <a:gd name="connsiteY65" fmla="*/ 253906 h 1175022"/>
              <a:gd name="connsiteX66" fmla="*/ 171169 w 968933"/>
              <a:gd name="connsiteY66" fmla="*/ 239236 h 1175022"/>
              <a:gd name="connsiteX67" fmla="*/ 93121 w 968933"/>
              <a:gd name="connsiteY67" fmla="*/ 246391 h 1175022"/>
              <a:gd name="connsiteX68" fmla="*/ 17139 w 968933"/>
              <a:gd name="connsiteY68" fmla="*/ 207452 h 1175022"/>
              <a:gd name="connsiteX69" fmla="*/ 7359 w 968933"/>
              <a:gd name="connsiteY69" fmla="*/ 156108 h 1175022"/>
              <a:gd name="connsiteX70" fmla="*/ 7358 w 968933"/>
              <a:gd name="connsiteY70" fmla="*/ 116989 h 1175022"/>
              <a:gd name="connsiteX71" fmla="*/ 23 w 968933"/>
              <a:gd name="connsiteY71" fmla="*/ 72981 h 1175022"/>
              <a:gd name="connsiteX72" fmla="*/ 9803 w 968933"/>
              <a:gd name="connsiteY72" fmla="*/ 33862 h 1175022"/>
              <a:gd name="connsiteX73" fmla="*/ 34252 w 968933"/>
              <a:gd name="connsiteY73" fmla="*/ 2078 h 1175022"/>
              <a:gd name="connsiteX0" fmla="*/ 34252 w 968933"/>
              <a:gd name="connsiteY0" fmla="*/ 2078 h 1175022"/>
              <a:gd name="connsiteX1" fmla="*/ 173407 w 968933"/>
              <a:gd name="connsiteY1" fmla="*/ 65983 h 1175022"/>
              <a:gd name="connsiteX2" fmla="*/ 367960 w 968933"/>
              <a:gd name="connsiteY2" fmla="*/ 95167 h 1175022"/>
              <a:gd name="connsiteX3" fmla="*/ 500989 w 968933"/>
              <a:gd name="connsiteY3" fmla="*/ 62888 h 1175022"/>
              <a:gd name="connsiteX4" fmla="*/ 546908 w 968933"/>
              <a:gd name="connsiteY4" fmla="*/ 56436 h 1175022"/>
              <a:gd name="connsiteX5" fmla="*/ 591695 w 968933"/>
              <a:gd name="connsiteY5" fmla="*/ 45239 h 1175022"/>
              <a:gd name="connsiteX6" fmla="*/ 643946 w 968933"/>
              <a:gd name="connsiteY6" fmla="*/ 60168 h 1175022"/>
              <a:gd name="connsiteX7" fmla="*/ 666340 w 968933"/>
              <a:gd name="connsiteY7" fmla="*/ 78830 h 1175022"/>
              <a:gd name="connsiteX8" fmla="*/ 718831 w 968933"/>
              <a:gd name="connsiteY8" fmla="*/ 107211 h 1175022"/>
              <a:gd name="connsiteX9" fmla="*/ 774575 w 968933"/>
              <a:gd name="connsiteY9" fmla="*/ 97491 h 1175022"/>
              <a:gd name="connsiteX10" fmla="*/ 778307 w 968933"/>
              <a:gd name="connsiteY10" fmla="*/ 119884 h 1175022"/>
              <a:gd name="connsiteX11" fmla="*/ 775064 w 968933"/>
              <a:gd name="connsiteY11" fmla="*/ 160999 h 1175022"/>
              <a:gd name="connsiteX12" fmla="*/ 731055 w 968933"/>
              <a:gd name="connsiteY12" fmla="*/ 178113 h 1175022"/>
              <a:gd name="connsiteX13" fmla="*/ 718591 w 968933"/>
              <a:gd name="connsiteY13" fmla="*/ 194529 h 1175022"/>
              <a:gd name="connsiteX14" fmla="*/ 718591 w 968933"/>
              <a:gd name="connsiteY14" fmla="*/ 194529 h 1175022"/>
              <a:gd name="connsiteX15" fmla="*/ 733520 w 968933"/>
              <a:gd name="connsiteY15" fmla="*/ 216923 h 1175022"/>
              <a:gd name="connsiteX16" fmla="*/ 774575 w 968933"/>
              <a:gd name="connsiteY16" fmla="*/ 254245 h 1175022"/>
              <a:gd name="connsiteX17" fmla="*/ 782039 w 968933"/>
              <a:gd name="connsiteY17" fmla="*/ 317693 h 1175022"/>
              <a:gd name="connsiteX18" fmla="*/ 808165 w 968933"/>
              <a:gd name="connsiteY18" fmla="*/ 302764 h 1175022"/>
              <a:gd name="connsiteX19" fmla="*/ 858191 w 968933"/>
              <a:gd name="connsiteY19" fmla="*/ 351703 h 1175022"/>
              <a:gd name="connsiteX20" fmla="*/ 871613 w 968933"/>
              <a:gd name="connsiteY20" fmla="*/ 418464 h 1175022"/>
              <a:gd name="connsiteX21" fmla="*/ 848412 w 968933"/>
              <a:gd name="connsiteY21" fmla="*/ 451944 h 1175022"/>
              <a:gd name="connsiteX22" fmla="*/ 789504 w 968933"/>
              <a:gd name="connsiteY22" fmla="*/ 452054 h 1175022"/>
              <a:gd name="connsiteX23" fmla="*/ 767111 w 968933"/>
              <a:gd name="connsiteY23" fmla="*/ 470715 h 1175022"/>
              <a:gd name="connsiteX24" fmla="*/ 796968 w 968933"/>
              <a:gd name="connsiteY24" fmla="*/ 515502 h 1175022"/>
              <a:gd name="connsiteX25" fmla="*/ 811897 w 968933"/>
              <a:gd name="connsiteY25" fmla="*/ 567754 h 1175022"/>
              <a:gd name="connsiteX26" fmla="*/ 826826 w 968933"/>
              <a:gd name="connsiteY26" fmla="*/ 586415 h 1175022"/>
              <a:gd name="connsiteX27" fmla="*/ 762839 w 968933"/>
              <a:gd name="connsiteY27" fmla="*/ 591305 h 1175022"/>
              <a:gd name="connsiteX28" fmla="*/ 733520 w 968933"/>
              <a:gd name="connsiteY28" fmla="*/ 634934 h 1175022"/>
              <a:gd name="connsiteX29" fmla="*/ 728611 w 968933"/>
              <a:gd name="connsiteY29" fmla="*/ 735555 h 1175022"/>
              <a:gd name="connsiteX30" fmla="*/ 696198 w 968933"/>
              <a:gd name="connsiteY30" fmla="*/ 836475 h 1175022"/>
              <a:gd name="connsiteX31" fmla="*/ 763378 w 968933"/>
              <a:gd name="connsiteY31" fmla="*/ 866333 h 1175022"/>
              <a:gd name="connsiteX32" fmla="*/ 801958 w 968933"/>
              <a:gd name="connsiteY32" fmla="*/ 862691 h 1175022"/>
              <a:gd name="connsiteX33" fmla="*/ 843522 w 968933"/>
              <a:gd name="connsiteY33" fmla="*/ 911589 h 1175022"/>
              <a:gd name="connsiteX34" fmla="*/ 901471 w 968933"/>
              <a:gd name="connsiteY34" fmla="*/ 929782 h 1175022"/>
              <a:gd name="connsiteX35" fmla="*/ 968652 w 968933"/>
              <a:gd name="connsiteY35" fmla="*/ 944711 h 1175022"/>
              <a:gd name="connsiteX36" fmla="*/ 924204 w 968933"/>
              <a:gd name="connsiteY36" fmla="*/ 965378 h 1175022"/>
              <a:gd name="connsiteX37" fmla="*/ 892420 w 968933"/>
              <a:gd name="connsiteY37" fmla="*/ 997162 h 1175022"/>
              <a:gd name="connsiteX38" fmla="*/ 831297 w 968933"/>
              <a:gd name="connsiteY38" fmla="*/ 1002051 h 1175022"/>
              <a:gd name="connsiteX39" fmla="*/ 785772 w 968933"/>
              <a:gd name="connsiteY39" fmla="*/ 1019355 h 1175022"/>
              <a:gd name="connsiteX40" fmla="*/ 778307 w 968933"/>
              <a:gd name="connsiteY40" fmla="*/ 1019355 h 1175022"/>
              <a:gd name="connsiteX41" fmla="*/ 785772 w 968933"/>
              <a:gd name="connsiteY41" fmla="*/ 1112662 h 1175022"/>
              <a:gd name="connsiteX42" fmla="*/ 750615 w 968933"/>
              <a:gd name="connsiteY42" fmla="*/ 1131632 h 1175022"/>
              <a:gd name="connsiteX43" fmla="*/ 681529 w 968933"/>
              <a:gd name="connsiteY43" fmla="*/ 1118968 h 1175022"/>
              <a:gd name="connsiteX44" fmla="*/ 661191 w 968933"/>
              <a:gd name="connsiteY44" fmla="*/ 1172118 h 1175022"/>
              <a:gd name="connsiteX45" fmla="*/ 628369 w 968933"/>
              <a:gd name="connsiteY45" fmla="*/ 1160971 h 1175022"/>
              <a:gd name="connsiteX46" fmla="*/ 575349 w 968933"/>
              <a:gd name="connsiteY46" fmla="*/ 1101724 h 1175022"/>
              <a:gd name="connsiteX47" fmla="*/ 487322 w 968933"/>
              <a:gd name="connsiteY47" fmla="*/ 1053206 h 1175022"/>
              <a:gd name="connsiteX48" fmla="*/ 449092 w 968933"/>
              <a:gd name="connsiteY48" fmla="*/ 1057706 h 1175022"/>
              <a:gd name="connsiteX49" fmla="*/ 425442 w 968933"/>
              <a:gd name="connsiteY49" fmla="*/ 1026501 h 1175022"/>
              <a:gd name="connsiteX50" fmla="*/ 391212 w 968933"/>
              <a:gd name="connsiteY50" fmla="*/ 987382 h 1175022"/>
              <a:gd name="connsiteX51" fmla="*/ 332534 w 968933"/>
              <a:gd name="connsiteY51" fmla="*/ 936039 h 1175022"/>
              <a:gd name="connsiteX52" fmla="*/ 264076 w 968933"/>
              <a:gd name="connsiteY52" fmla="*/ 845577 h 1175022"/>
              <a:gd name="connsiteX53" fmla="*/ 220397 w 968933"/>
              <a:gd name="connsiteY53" fmla="*/ 785642 h 1175022"/>
              <a:gd name="connsiteX54" fmla="*/ 185838 w 968933"/>
              <a:gd name="connsiteY54" fmla="*/ 747780 h 1175022"/>
              <a:gd name="connsiteX55" fmla="*/ 168724 w 968933"/>
              <a:gd name="connsiteY55" fmla="*/ 669542 h 1175022"/>
              <a:gd name="connsiteX56" fmla="*/ 184880 w 968933"/>
              <a:gd name="connsiteY56" fmla="*/ 608808 h 1175022"/>
              <a:gd name="connsiteX57" fmla="*/ 142668 w 968933"/>
              <a:gd name="connsiteY57" fmla="*/ 575089 h 1175022"/>
              <a:gd name="connsiteX58" fmla="*/ 95376 w 968933"/>
              <a:gd name="connsiteY58" fmla="*/ 547296 h 1175022"/>
              <a:gd name="connsiteX59" fmla="*/ 138566 w 968933"/>
              <a:gd name="connsiteY59" fmla="*/ 488733 h 1175022"/>
              <a:gd name="connsiteX60" fmla="*/ 132050 w 968933"/>
              <a:gd name="connsiteY60" fmla="*/ 473949 h 1175022"/>
              <a:gd name="connsiteX61" fmla="*/ 100266 w 968933"/>
              <a:gd name="connsiteY61" fmla="*/ 459279 h 1175022"/>
              <a:gd name="connsiteX62" fmla="*/ 110046 w 968933"/>
              <a:gd name="connsiteY62" fmla="*/ 432385 h 1175022"/>
              <a:gd name="connsiteX63" fmla="*/ 179578 w 968933"/>
              <a:gd name="connsiteY63" fmla="*/ 416344 h 1175022"/>
              <a:gd name="connsiteX64" fmla="*/ 202953 w 968933"/>
              <a:gd name="connsiteY64" fmla="*/ 381042 h 1175022"/>
              <a:gd name="connsiteX65" fmla="*/ 215177 w 968933"/>
              <a:gd name="connsiteY65" fmla="*/ 317474 h 1175022"/>
              <a:gd name="connsiteX66" fmla="*/ 205398 w 968933"/>
              <a:gd name="connsiteY66" fmla="*/ 253906 h 1175022"/>
              <a:gd name="connsiteX67" fmla="*/ 171169 w 968933"/>
              <a:gd name="connsiteY67" fmla="*/ 239236 h 1175022"/>
              <a:gd name="connsiteX68" fmla="*/ 93121 w 968933"/>
              <a:gd name="connsiteY68" fmla="*/ 246391 h 1175022"/>
              <a:gd name="connsiteX69" fmla="*/ 17139 w 968933"/>
              <a:gd name="connsiteY69" fmla="*/ 207452 h 1175022"/>
              <a:gd name="connsiteX70" fmla="*/ 7359 w 968933"/>
              <a:gd name="connsiteY70" fmla="*/ 156108 h 1175022"/>
              <a:gd name="connsiteX71" fmla="*/ 7358 w 968933"/>
              <a:gd name="connsiteY71" fmla="*/ 116989 h 1175022"/>
              <a:gd name="connsiteX72" fmla="*/ 23 w 968933"/>
              <a:gd name="connsiteY72" fmla="*/ 72981 h 1175022"/>
              <a:gd name="connsiteX73" fmla="*/ 9803 w 968933"/>
              <a:gd name="connsiteY73" fmla="*/ 33862 h 1175022"/>
              <a:gd name="connsiteX74" fmla="*/ 34252 w 968933"/>
              <a:gd name="connsiteY74" fmla="*/ 2078 h 1175022"/>
              <a:gd name="connsiteX0" fmla="*/ 102346 w 968933"/>
              <a:gd name="connsiteY0" fmla="*/ 57361 h 1142756"/>
              <a:gd name="connsiteX1" fmla="*/ 173407 w 968933"/>
              <a:gd name="connsiteY1" fmla="*/ 33717 h 1142756"/>
              <a:gd name="connsiteX2" fmla="*/ 367960 w 968933"/>
              <a:gd name="connsiteY2" fmla="*/ 62901 h 1142756"/>
              <a:gd name="connsiteX3" fmla="*/ 500989 w 968933"/>
              <a:gd name="connsiteY3" fmla="*/ 30622 h 1142756"/>
              <a:gd name="connsiteX4" fmla="*/ 546908 w 968933"/>
              <a:gd name="connsiteY4" fmla="*/ 24170 h 1142756"/>
              <a:gd name="connsiteX5" fmla="*/ 591695 w 968933"/>
              <a:gd name="connsiteY5" fmla="*/ 12973 h 1142756"/>
              <a:gd name="connsiteX6" fmla="*/ 643946 w 968933"/>
              <a:gd name="connsiteY6" fmla="*/ 27902 h 1142756"/>
              <a:gd name="connsiteX7" fmla="*/ 666340 w 968933"/>
              <a:gd name="connsiteY7" fmla="*/ 46564 h 1142756"/>
              <a:gd name="connsiteX8" fmla="*/ 718831 w 968933"/>
              <a:gd name="connsiteY8" fmla="*/ 74945 h 1142756"/>
              <a:gd name="connsiteX9" fmla="*/ 774575 w 968933"/>
              <a:gd name="connsiteY9" fmla="*/ 65225 h 1142756"/>
              <a:gd name="connsiteX10" fmla="*/ 778307 w 968933"/>
              <a:gd name="connsiteY10" fmla="*/ 87618 h 1142756"/>
              <a:gd name="connsiteX11" fmla="*/ 775064 w 968933"/>
              <a:gd name="connsiteY11" fmla="*/ 128733 h 1142756"/>
              <a:gd name="connsiteX12" fmla="*/ 731055 w 968933"/>
              <a:gd name="connsiteY12" fmla="*/ 145847 h 1142756"/>
              <a:gd name="connsiteX13" fmla="*/ 718591 w 968933"/>
              <a:gd name="connsiteY13" fmla="*/ 162263 h 1142756"/>
              <a:gd name="connsiteX14" fmla="*/ 718591 w 968933"/>
              <a:gd name="connsiteY14" fmla="*/ 162263 h 1142756"/>
              <a:gd name="connsiteX15" fmla="*/ 733520 w 968933"/>
              <a:gd name="connsiteY15" fmla="*/ 184657 h 1142756"/>
              <a:gd name="connsiteX16" fmla="*/ 774575 w 968933"/>
              <a:gd name="connsiteY16" fmla="*/ 221979 h 1142756"/>
              <a:gd name="connsiteX17" fmla="*/ 782039 w 968933"/>
              <a:gd name="connsiteY17" fmla="*/ 285427 h 1142756"/>
              <a:gd name="connsiteX18" fmla="*/ 808165 w 968933"/>
              <a:gd name="connsiteY18" fmla="*/ 270498 h 1142756"/>
              <a:gd name="connsiteX19" fmla="*/ 858191 w 968933"/>
              <a:gd name="connsiteY19" fmla="*/ 319437 h 1142756"/>
              <a:gd name="connsiteX20" fmla="*/ 871613 w 968933"/>
              <a:gd name="connsiteY20" fmla="*/ 386198 h 1142756"/>
              <a:gd name="connsiteX21" fmla="*/ 848412 w 968933"/>
              <a:gd name="connsiteY21" fmla="*/ 419678 h 1142756"/>
              <a:gd name="connsiteX22" fmla="*/ 789504 w 968933"/>
              <a:gd name="connsiteY22" fmla="*/ 419788 h 1142756"/>
              <a:gd name="connsiteX23" fmla="*/ 767111 w 968933"/>
              <a:gd name="connsiteY23" fmla="*/ 438449 h 1142756"/>
              <a:gd name="connsiteX24" fmla="*/ 796968 w 968933"/>
              <a:gd name="connsiteY24" fmla="*/ 483236 h 1142756"/>
              <a:gd name="connsiteX25" fmla="*/ 811897 w 968933"/>
              <a:gd name="connsiteY25" fmla="*/ 535488 h 1142756"/>
              <a:gd name="connsiteX26" fmla="*/ 826826 w 968933"/>
              <a:gd name="connsiteY26" fmla="*/ 554149 h 1142756"/>
              <a:gd name="connsiteX27" fmla="*/ 762839 w 968933"/>
              <a:gd name="connsiteY27" fmla="*/ 559039 h 1142756"/>
              <a:gd name="connsiteX28" fmla="*/ 733520 w 968933"/>
              <a:gd name="connsiteY28" fmla="*/ 602668 h 1142756"/>
              <a:gd name="connsiteX29" fmla="*/ 728611 w 968933"/>
              <a:gd name="connsiteY29" fmla="*/ 703289 h 1142756"/>
              <a:gd name="connsiteX30" fmla="*/ 696198 w 968933"/>
              <a:gd name="connsiteY30" fmla="*/ 804209 h 1142756"/>
              <a:gd name="connsiteX31" fmla="*/ 763378 w 968933"/>
              <a:gd name="connsiteY31" fmla="*/ 834067 h 1142756"/>
              <a:gd name="connsiteX32" fmla="*/ 801958 w 968933"/>
              <a:gd name="connsiteY32" fmla="*/ 830425 h 1142756"/>
              <a:gd name="connsiteX33" fmla="*/ 843522 w 968933"/>
              <a:gd name="connsiteY33" fmla="*/ 879323 h 1142756"/>
              <a:gd name="connsiteX34" fmla="*/ 901471 w 968933"/>
              <a:gd name="connsiteY34" fmla="*/ 897516 h 1142756"/>
              <a:gd name="connsiteX35" fmla="*/ 968652 w 968933"/>
              <a:gd name="connsiteY35" fmla="*/ 912445 h 1142756"/>
              <a:gd name="connsiteX36" fmla="*/ 924204 w 968933"/>
              <a:gd name="connsiteY36" fmla="*/ 933112 h 1142756"/>
              <a:gd name="connsiteX37" fmla="*/ 892420 w 968933"/>
              <a:gd name="connsiteY37" fmla="*/ 964896 h 1142756"/>
              <a:gd name="connsiteX38" fmla="*/ 831297 w 968933"/>
              <a:gd name="connsiteY38" fmla="*/ 969785 h 1142756"/>
              <a:gd name="connsiteX39" fmla="*/ 785772 w 968933"/>
              <a:gd name="connsiteY39" fmla="*/ 987089 h 1142756"/>
              <a:gd name="connsiteX40" fmla="*/ 778307 w 968933"/>
              <a:gd name="connsiteY40" fmla="*/ 987089 h 1142756"/>
              <a:gd name="connsiteX41" fmla="*/ 785772 w 968933"/>
              <a:gd name="connsiteY41" fmla="*/ 1080396 h 1142756"/>
              <a:gd name="connsiteX42" fmla="*/ 750615 w 968933"/>
              <a:gd name="connsiteY42" fmla="*/ 1099366 h 1142756"/>
              <a:gd name="connsiteX43" fmla="*/ 681529 w 968933"/>
              <a:gd name="connsiteY43" fmla="*/ 1086702 h 1142756"/>
              <a:gd name="connsiteX44" fmla="*/ 661191 w 968933"/>
              <a:gd name="connsiteY44" fmla="*/ 1139852 h 1142756"/>
              <a:gd name="connsiteX45" fmla="*/ 628369 w 968933"/>
              <a:gd name="connsiteY45" fmla="*/ 1128705 h 1142756"/>
              <a:gd name="connsiteX46" fmla="*/ 575349 w 968933"/>
              <a:gd name="connsiteY46" fmla="*/ 1069458 h 1142756"/>
              <a:gd name="connsiteX47" fmla="*/ 487322 w 968933"/>
              <a:gd name="connsiteY47" fmla="*/ 1020940 h 1142756"/>
              <a:gd name="connsiteX48" fmla="*/ 449092 w 968933"/>
              <a:gd name="connsiteY48" fmla="*/ 1025440 h 1142756"/>
              <a:gd name="connsiteX49" fmla="*/ 425442 w 968933"/>
              <a:gd name="connsiteY49" fmla="*/ 994235 h 1142756"/>
              <a:gd name="connsiteX50" fmla="*/ 391212 w 968933"/>
              <a:gd name="connsiteY50" fmla="*/ 955116 h 1142756"/>
              <a:gd name="connsiteX51" fmla="*/ 332534 w 968933"/>
              <a:gd name="connsiteY51" fmla="*/ 903773 h 1142756"/>
              <a:gd name="connsiteX52" fmla="*/ 264076 w 968933"/>
              <a:gd name="connsiteY52" fmla="*/ 813311 h 1142756"/>
              <a:gd name="connsiteX53" fmla="*/ 220397 w 968933"/>
              <a:gd name="connsiteY53" fmla="*/ 753376 h 1142756"/>
              <a:gd name="connsiteX54" fmla="*/ 185838 w 968933"/>
              <a:gd name="connsiteY54" fmla="*/ 715514 h 1142756"/>
              <a:gd name="connsiteX55" fmla="*/ 168724 w 968933"/>
              <a:gd name="connsiteY55" fmla="*/ 637276 h 1142756"/>
              <a:gd name="connsiteX56" fmla="*/ 184880 w 968933"/>
              <a:gd name="connsiteY56" fmla="*/ 576542 h 1142756"/>
              <a:gd name="connsiteX57" fmla="*/ 142668 w 968933"/>
              <a:gd name="connsiteY57" fmla="*/ 542823 h 1142756"/>
              <a:gd name="connsiteX58" fmla="*/ 95376 w 968933"/>
              <a:gd name="connsiteY58" fmla="*/ 515030 h 1142756"/>
              <a:gd name="connsiteX59" fmla="*/ 138566 w 968933"/>
              <a:gd name="connsiteY59" fmla="*/ 456467 h 1142756"/>
              <a:gd name="connsiteX60" fmla="*/ 132050 w 968933"/>
              <a:gd name="connsiteY60" fmla="*/ 441683 h 1142756"/>
              <a:gd name="connsiteX61" fmla="*/ 100266 w 968933"/>
              <a:gd name="connsiteY61" fmla="*/ 427013 h 1142756"/>
              <a:gd name="connsiteX62" fmla="*/ 110046 w 968933"/>
              <a:gd name="connsiteY62" fmla="*/ 400119 h 1142756"/>
              <a:gd name="connsiteX63" fmla="*/ 179578 w 968933"/>
              <a:gd name="connsiteY63" fmla="*/ 384078 h 1142756"/>
              <a:gd name="connsiteX64" fmla="*/ 202953 w 968933"/>
              <a:gd name="connsiteY64" fmla="*/ 348776 h 1142756"/>
              <a:gd name="connsiteX65" fmla="*/ 215177 w 968933"/>
              <a:gd name="connsiteY65" fmla="*/ 285208 h 1142756"/>
              <a:gd name="connsiteX66" fmla="*/ 205398 w 968933"/>
              <a:gd name="connsiteY66" fmla="*/ 221640 h 1142756"/>
              <a:gd name="connsiteX67" fmla="*/ 171169 w 968933"/>
              <a:gd name="connsiteY67" fmla="*/ 206970 h 1142756"/>
              <a:gd name="connsiteX68" fmla="*/ 93121 w 968933"/>
              <a:gd name="connsiteY68" fmla="*/ 214125 h 1142756"/>
              <a:gd name="connsiteX69" fmla="*/ 17139 w 968933"/>
              <a:gd name="connsiteY69" fmla="*/ 175186 h 1142756"/>
              <a:gd name="connsiteX70" fmla="*/ 7359 w 968933"/>
              <a:gd name="connsiteY70" fmla="*/ 123842 h 1142756"/>
              <a:gd name="connsiteX71" fmla="*/ 7358 w 968933"/>
              <a:gd name="connsiteY71" fmla="*/ 84723 h 1142756"/>
              <a:gd name="connsiteX72" fmla="*/ 23 w 968933"/>
              <a:gd name="connsiteY72" fmla="*/ 40715 h 1142756"/>
              <a:gd name="connsiteX73" fmla="*/ 9803 w 968933"/>
              <a:gd name="connsiteY73" fmla="*/ 1596 h 1142756"/>
              <a:gd name="connsiteX74" fmla="*/ 102346 w 968933"/>
              <a:gd name="connsiteY74" fmla="*/ 57361 h 1142756"/>
              <a:gd name="connsiteX0" fmla="*/ 102346 w 968933"/>
              <a:gd name="connsiteY0" fmla="*/ 44420 h 1129815"/>
              <a:gd name="connsiteX1" fmla="*/ 173407 w 968933"/>
              <a:gd name="connsiteY1" fmla="*/ 20776 h 1129815"/>
              <a:gd name="connsiteX2" fmla="*/ 367960 w 968933"/>
              <a:gd name="connsiteY2" fmla="*/ 49960 h 1129815"/>
              <a:gd name="connsiteX3" fmla="*/ 500989 w 968933"/>
              <a:gd name="connsiteY3" fmla="*/ 17681 h 1129815"/>
              <a:gd name="connsiteX4" fmla="*/ 546908 w 968933"/>
              <a:gd name="connsiteY4" fmla="*/ 11229 h 1129815"/>
              <a:gd name="connsiteX5" fmla="*/ 591695 w 968933"/>
              <a:gd name="connsiteY5" fmla="*/ 32 h 1129815"/>
              <a:gd name="connsiteX6" fmla="*/ 643946 w 968933"/>
              <a:gd name="connsiteY6" fmla="*/ 14961 h 1129815"/>
              <a:gd name="connsiteX7" fmla="*/ 666340 w 968933"/>
              <a:gd name="connsiteY7" fmla="*/ 33623 h 1129815"/>
              <a:gd name="connsiteX8" fmla="*/ 718831 w 968933"/>
              <a:gd name="connsiteY8" fmla="*/ 62004 h 1129815"/>
              <a:gd name="connsiteX9" fmla="*/ 774575 w 968933"/>
              <a:gd name="connsiteY9" fmla="*/ 52284 h 1129815"/>
              <a:gd name="connsiteX10" fmla="*/ 778307 w 968933"/>
              <a:gd name="connsiteY10" fmla="*/ 74677 h 1129815"/>
              <a:gd name="connsiteX11" fmla="*/ 775064 w 968933"/>
              <a:gd name="connsiteY11" fmla="*/ 115792 h 1129815"/>
              <a:gd name="connsiteX12" fmla="*/ 731055 w 968933"/>
              <a:gd name="connsiteY12" fmla="*/ 132906 h 1129815"/>
              <a:gd name="connsiteX13" fmla="*/ 718591 w 968933"/>
              <a:gd name="connsiteY13" fmla="*/ 149322 h 1129815"/>
              <a:gd name="connsiteX14" fmla="*/ 718591 w 968933"/>
              <a:gd name="connsiteY14" fmla="*/ 149322 h 1129815"/>
              <a:gd name="connsiteX15" fmla="*/ 733520 w 968933"/>
              <a:gd name="connsiteY15" fmla="*/ 171716 h 1129815"/>
              <a:gd name="connsiteX16" fmla="*/ 774575 w 968933"/>
              <a:gd name="connsiteY16" fmla="*/ 209038 h 1129815"/>
              <a:gd name="connsiteX17" fmla="*/ 782039 w 968933"/>
              <a:gd name="connsiteY17" fmla="*/ 272486 h 1129815"/>
              <a:gd name="connsiteX18" fmla="*/ 808165 w 968933"/>
              <a:gd name="connsiteY18" fmla="*/ 257557 h 1129815"/>
              <a:gd name="connsiteX19" fmla="*/ 858191 w 968933"/>
              <a:gd name="connsiteY19" fmla="*/ 306496 h 1129815"/>
              <a:gd name="connsiteX20" fmla="*/ 871613 w 968933"/>
              <a:gd name="connsiteY20" fmla="*/ 373257 h 1129815"/>
              <a:gd name="connsiteX21" fmla="*/ 848412 w 968933"/>
              <a:gd name="connsiteY21" fmla="*/ 406737 h 1129815"/>
              <a:gd name="connsiteX22" fmla="*/ 789504 w 968933"/>
              <a:gd name="connsiteY22" fmla="*/ 406847 h 1129815"/>
              <a:gd name="connsiteX23" fmla="*/ 767111 w 968933"/>
              <a:gd name="connsiteY23" fmla="*/ 425508 h 1129815"/>
              <a:gd name="connsiteX24" fmla="*/ 796968 w 968933"/>
              <a:gd name="connsiteY24" fmla="*/ 470295 h 1129815"/>
              <a:gd name="connsiteX25" fmla="*/ 811897 w 968933"/>
              <a:gd name="connsiteY25" fmla="*/ 522547 h 1129815"/>
              <a:gd name="connsiteX26" fmla="*/ 826826 w 968933"/>
              <a:gd name="connsiteY26" fmla="*/ 541208 h 1129815"/>
              <a:gd name="connsiteX27" fmla="*/ 762839 w 968933"/>
              <a:gd name="connsiteY27" fmla="*/ 546098 h 1129815"/>
              <a:gd name="connsiteX28" fmla="*/ 733520 w 968933"/>
              <a:gd name="connsiteY28" fmla="*/ 589727 h 1129815"/>
              <a:gd name="connsiteX29" fmla="*/ 728611 w 968933"/>
              <a:gd name="connsiteY29" fmla="*/ 690348 h 1129815"/>
              <a:gd name="connsiteX30" fmla="*/ 696198 w 968933"/>
              <a:gd name="connsiteY30" fmla="*/ 791268 h 1129815"/>
              <a:gd name="connsiteX31" fmla="*/ 763378 w 968933"/>
              <a:gd name="connsiteY31" fmla="*/ 821126 h 1129815"/>
              <a:gd name="connsiteX32" fmla="*/ 801958 w 968933"/>
              <a:gd name="connsiteY32" fmla="*/ 817484 h 1129815"/>
              <a:gd name="connsiteX33" fmla="*/ 843522 w 968933"/>
              <a:gd name="connsiteY33" fmla="*/ 866382 h 1129815"/>
              <a:gd name="connsiteX34" fmla="*/ 901471 w 968933"/>
              <a:gd name="connsiteY34" fmla="*/ 884575 h 1129815"/>
              <a:gd name="connsiteX35" fmla="*/ 968652 w 968933"/>
              <a:gd name="connsiteY35" fmla="*/ 899504 h 1129815"/>
              <a:gd name="connsiteX36" fmla="*/ 924204 w 968933"/>
              <a:gd name="connsiteY36" fmla="*/ 920171 h 1129815"/>
              <a:gd name="connsiteX37" fmla="*/ 892420 w 968933"/>
              <a:gd name="connsiteY37" fmla="*/ 951955 h 1129815"/>
              <a:gd name="connsiteX38" fmla="*/ 831297 w 968933"/>
              <a:gd name="connsiteY38" fmla="*/ 956844 h 1129815"/>
              <a:gd name="connsiteX39" fmla="*/ 785772 w 968933"/>
              <a:gd name="connsiteY39" fmla="*/ 974148 h 1129815"/>
              <a:gd name="connsiteX40" fmla="*/ 778307 w 968933"/>
              <a:gd name="connsiteY40" fmla="*/ 974148 h 1129815"/>
              <a:gd name="connsiteX41" fmla="*/ 785772 w 968933"/>
              <a:gd name="connsiteY41" fmla="*/ 1067455 h 1129815"/>
              <a:gd name="connsiteX42" fmla="*/ 750615 w 968933"/>
              <a:gd name="connsiteY42" fmla="*/ 1086425 h 1129815"/>
              <a:gd name="connsiteX43" fmla="*/ 681529 w 968933"/>
              <a:gd name="connsiteY43" fmla="*/ 1073761 h 1129815"/>
              <a:gd name="connsiteX44" fmla="*/ 661191 w 968933"/>
              <a:gd name="connsiteY44" fmla="*/ 1126911 h 1129815"/>
              <a:gd name="connsiteX45" fmla="*/ 628369 w 968933"/>
              <a:gd name="connsiteY45" fmla="*/ 1115764 h 1129815"/>
              <a:gd name="connsiteX46" fmla="*/ 575349 w 968933"/>
              <a:gd name="connsiteY46" fmla="*/ 1056517 h 1129815"/>
              <a:gd name="connsiteX47" fmla="*/ 487322 w 968933"/>
              <a:gd name="connsiteY47" fmla="*/ 1007999 h 1129815"/>
              <a:gd name="connsiteX48" fmla="*/ 449092 w 968933"/>
              <a:gd name="connsiteY48" fmla="*/ 1012499 h 1129815"/>
              <a:gd name="connsiteX49" fmla="*/ 425442 w 968933"/>
              <a:gd name="connsiteY49" fmla="*/ 981294 h 1129815"/>
              <a:gd name="connsiteX50" fmla="*/ 391212 w 968933"/>
              <a:gd name="connsiteY50" fmla="*/ 942175 h 1129815"/>
              <a:gd name="connsiteX51" fmla="*/ 332534 w 968933"/>
              <a:gd name="connsiteY51" fmla="*/ 890832 h 1129815"/>
              <a:gd name="connsiteX52" fmla="*/ 264076 w 968933"/>
              <a:gd name="connsiteY52" fmla="*/ 800370 h 1129815"/>
              <a:gd name="connsiteX53" fmla="*/ 220397 w 968933"/>
              <a:gd name="connsiteY53" fmla="*/ 740435 h 1129815"/>
              <a:gd name="connsiteX54" fmla="*/ 185838 w 968933"/>
              <a:gd name="connsiteY54" fmla="*/ 702573 h 1129815"/>
              <a:gd name="connsiteX55" fmla="*/ 168724 w 968933"/>
              <a:gd name="connsiteY55" fmla="*/ 624335 h 1129815"/>
              <a:gd name="connsiteX56" fmla="*/ 184880 w 968933"/>
              <a:gd name="connsiteY56" fmla="*/ 563601 h 1129815"/>
              <a:gd name="connsiteX57" fmla="*/ 142668 w 968933"/>
              <a:gd name="connsiteY57" fmla="*/ 529882 h 1129815"/>
              <a:gd name="connsiteX58" fmla="*/ 95376 w 968933"/>
              <a:gd name="connsiteY58" fmla="*/ 502089 h 1129815"/>
              <a:gd name="connsiteX59" fmla="*/ 138566 w 968933"/>
              <a:gd name="connsiteY59" fmla="*/ 443526 h 1129815"/>
              <a:gd name="connsiteX60" fmla="*/ 132050 w 968933"/>
              <a:gd name="connsiteY60" fmla="*/ 428742 h 1129815"/>
              <a:gd name="connsiteX61" fmla="*/ 100266 w 968933"/>
              <a:gd name="connsiteY61" fmla="*/ 414072 h 1129815"/>
              <a:gd name="connsiteX62" fmla="*/ 110046 w 968933"/>
              <a:gd name="connsiteY62" fmla="*/ 387178 h 1129815"/>
              <a:gd name="connsiteX63" fmla="*/ 179578 w 968933"/>
              <a:gd name="connsiteY63" fmla="*/ 371137 h 1129815"/>
              <a:gd name="connsiteX64" fmla="*/ 202953 w 968933"/>
              <a:gd name="connsiteY64" fmla="*/ 335835 h 1129815"/>
              <a:gd name="connsiteX65" fmla="*/ 215177 w 968933"/>
              <a:gd name="connsiteY65" fmla="*/ 272267 h 1129815"/>
              <a:gd name="connsiteX66" fmla="*/ 205398 w 968933"/>
              <a:gd name="connsiteY66" fmla="*/ 208699 h 1129815"/>
              <a:gd name="connsiteX67" fmla="*/ 171169 w 968933"/>
              <a:gd name="connsiteY67" fmla="*/ 194029 h 1129815"/>
              <a:gd name="connsiteX68" fmla="*/ 93121 w 968933"/>
              <a:gd name="connsiteY68" fmla="*/ 201184 h 1129815"/>
              <a:gd name="connsiteX69" fmla="*/ 17139 w 968933"/>
              <a:gd name="connsiteY69" fmla="*/ 162245 h 1129815"/>
              <a:gd name="connsiteX70" fmla="*/ 7359 w 968933"/>
              <a:gd name="connsiteY70" fmla="*/ 110901 h 1129815"/>
              <a:gd name="connsiteX71" fmla="*/ 7358 w 968933"/>
              <a:gd name="connsiteY71" fmla="*/ 71782 h 1129815"/>
              <a:gd name="connsiteX72" fmla="*/ 23 w 968933"/>
              <a:gd name="connsiteY72" fmla="*/ 27774 h 1129815"/>
              <a:gd name="connsiteX73" fmla="*/ 102346 w 968933"/>
              <a:gd name="connsiteY73" fmla="*/ 44420 h 11298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</a:cxnLst>
            <a:rect l="l" t="t" r="r" b="b"/>
            <a:pathLst>
              <a:path w="968933" h="1129815">
                <a:moveTo>
                  <a:pt x="102346" y="44420"/>
                </a:moveTo>
                <a:cubicBezTo>
                  <a:pt x="131243" y="43254"/>
                  <a:pt x="117789" y="5261"/>
                  <a:pt x="173407" y="20776"/>
                </a:cubicBezTo>
                <a:cubicBezTo>
                  <a:pt x="229025" y="36291"/>
                  <a:pt x="313363" y="45612"/>
                  <a:pt x="367960" y="49960"/>
                </a:cubicBezTo>
                <a:cubicBezTo>
                  <a:pt x="422557" y="54308"/>
                  <a:pt x="471164" y="24136"/>
                  <a:pt x="500989" y="17681"/>
                </a:cubicBezTo>
                <a:cubicBezTo>
                  <a:pt x="530814" y="11226"/>
                  <a:pt x="531790" y="14170"/>
                  <a:pt x="546908" y="11229"/>
                </a:cubicBezTo>
                <a:cubicBezTo>
                  <a:pt x="562026" y="8288"/>
                  <a:pt x="575522" y="-590"/>
                  <a:pt x="591695" y="32"/>
                </a:cubicBezTo>
                <a:cubicBezTo>
                  <a:pt x="607868" y="654"/>
                  <a:pt x="631505" y="9363"/>
                  <a:pt x="643946" y="14961"/>
                </a:cubicBezTo>
                <a:cubicBezTo>
                  <a:pt x="656387" y="20559"/>
                  <a:pt x="653859" y="25783"/>
                  <a:pt x="666340" y="33623"/>
                </a:cubicBezTo>
                <a:cubicBezTo>
                  <a:pt x="678821" y="41463"/>
                  <a:pt x="700792" y="58894"/>
                  <a:pt x="718831" y="62004"/>
                </a:cubicBezTo>
                <a:cubicBezTo>
                  <a:pt x="736870" y="65114"/>
                  <a:pt x="764662" y="50172"/>
                  <a:pt x="774575" y="52284"/>
                </a:cubicBezTo>
                <a:cubicBezTo>
                  <a:pt x="784488" y="54396"/>
                  <a:pt x="778226" y="64092"/>
                  <a:pt x="778307" y="74677"/>
                </a:cubicBezTo>
                <a:cubicBezTo>
                  <a:pt x="778389" y="85262"/>
                  <a:pt x="785017" y="103351"/>
                  <a:pt x="775064" y="115792"/>
                </a:cubicBezTo>
                <a:cubicBezTo>
                  <a:pt x="768819" y="126312"/>
                  <a:pt x="740467" y="127318"/>
                  <a:pt x="731055" y="132906"/>
                </a:cubicBezTo>
                <a:cubicBezTo>
                  <a:pt x="721643" y="138494"/>
                  <a:pt x="720668" y="146586"/>
                  <a:pt x="718591" y="149322"/>
                </a:cubicBezTo>
                <a:lnTo>
                  <a:pt x="718591" y="149322"/>
                </a:lnTo>
                <a:cubicBezTo>
                  <a:pt x="721079" y="153054"/>
                  <a:pt x="724189" y="161763"/>
                  <a:pt x="733520" y="171716"/>
                </a:cubicBezTo>
                <a:cubicBezTo>
                  <a:pt x="742851" y="181669"/>
                  <a:pt x="766489" y="192243"/>
                  <a:pt x="774575" y="209038"/>
                </a:cubicBezTo>
                <a:cubicBezTo>
                  <a:pt x="782661" y="225833"/>
                  <a:pt x="776441" y="264400"/>
                  <a:pt x="782039" y="272486"/>
                </a:cubicBezTo>
                <a:cubicBezTo>
                  <a:pt x="787637" y="280572"/>
                  <a:pt x="795473" y="251889"/>
                  <a:pt x="808165" y="257557"/>
                </a:cubicBezTo>
                <a:cubicBezTo>
                  <a:pt x="820857" y="263225"/>
                  <a:pt x="847616" y="287213"/>
                  <a:pt x="858191" y="306496"/>
                </a:cubicBezTo>
                <a:cubicBezTo>
                  <a:pt x="868766" y="325779"/>
                  <a:pt x="873243" y="356550"/>
                  <a:pt x="871613" y="373257"/>
                </a:cubicBezTo>
                <a:cubicBezTo>
                  <a:pt x="869983" y="389964"/>
                  <a:pt x="862097" y="401139"/>
                  <a:pt x="848412" y="406737"/>
                </a:cubicBezTo>
                <a:cubicBezTo>
                  <a:pt x="834727" y="412335"/>
                  <a:pt x="803054" y="403719"/>
                  <a:pt x="789504" y="406847"/>
                </a:cubicBezTo>
                <a:cubicBezTo>
                  <a:pt x="775954" y="409975"/>
                  <a:pt x="765867" y="414933"/>
                  <a:pt x="767111" y="425508"/>
                </a:cubicBezTo>
                <a:cubicBezTo>
                  <a:pt x="768355" y="436083"/>
                  <a:pt x="789504" y="454122"/>
                  <a:pt x="796968" y="470295"/>
                </a:cubicBezTo>
                <a:cubicBezTo>
                  <a:pt x="804432" y="486468"/>
                  <a:pt x="806921" y="510728"/>
                  <a:pt x="811897" y="522547"/>
                </a:cubicBezTo>
                <a:cubicBezTo>
                  <a:pt x="816873" y="534366"/>
                  <a:pt x="835002" y="537283"/>
                  <a:pt x="826826" y="541208"/>
                </a:cubicBezTo>
                <a:cubicBezTo>
                  <a:pt x="818650" y="545133"/>
                  <a:pt x="778390" y="538012"/>
                  <a:pt x="762839" y="546098"/>
                </a:cubicBezTo>
                <a:cubicBezTo>
                  <a:pt x="747288" y="554184"/>
                  <a:pt x="739225" y="565685"/>
                  <a:pt x="733520" y="589727"/>
                </a:cubicBezTo>
                <a:cubicBezTo>
                  <a:pt x="727815" y="613769"/>
                  <a:pt x="734831" y="656758"/>
                  <a:pt x="728611" y="690348"/>
                </a:cubicBezTo>
                <a:cubicBezTo>
                  <a:pt x="722391" y="723938"/>
                  <a:pt x="690404" y="769472"/>
                  <a:pt x="696198" y="791268"/>
                </a:cubicBezTo>
                <a:cubicBezTo>
                  <a:pt x="701992" y="813064"/>
                  <a:pt x="745751" y="816757"/>
                  <a:pt x="763378" y="821126"/>
                </a:cubicBezTo>
                <a:cubicBezTo>
                  <a:pt x="781005" y="825495"/>
                  <a:pt x="788601" y="809941"/>
                  <a:pt x="801958" y="817484"/>
                </a:cubicBezTo>
                <a:cubicBezTo>
                  <a:pt x="815315" y="825027"/>
                  <a:pt x="826937" y="855200"/>
                  <a:pt x="843522" y="866382"/>
                </a:cubicBezTo>
                <a:cubicBezTo>
                  <a:pt x="860108" y="877564"/>
                  <a:pt x="880616" y="879055"/>
                  <a:pt x="901471" y="884575"/>
                </a:cubicBezTo>
                <a:cubicBezTo>
                  <a:pt x="922326" y="890095"/>
                  <a:pt x="964863" y="893571"/>
                  <a:pt x="968652" y="899504"/>
                </a:cubicBezTo>
                <a:cubicBezTo>
                  <a:pt x="972441" y="905437"/>
                  <a:pt x="936909" y="911429"/>
                  <a:pt x="924204" y="920171"/>
                </a:cubicBezTo>
                <a:cubicBezTo>
                  <a:pt x="911499" y="928913"/>
                  <a:pt x="904645" y="945435"/>
                  <a:pt x="892420" y="951955"/>
                </a:cubicBezTo>
                <a:cubicBezTo>
                  <a:pt x="880195" y="958475"/>
                  <a:pt x="849072" y="953145"/>
                  <a:pt x="831297" y="956844"/>
                </a:cubicBezTo>
                <a:cubicBezTo>
                  <a:pt x="813522" y="960543"/>
                  <a:pt x="794604" y="971264"/>
                  <a:pt x="785772" y="974148"/>
                </a:cubicBezTo>
                <a:cubicBezTo>
                  <a:pt x="776940" y="977032"/>
                  <a:pt x="778307" y="958597"/>
                  <a:pt x="778307" y="974148"/>
                </a:cubicBezTo>
                <a:cubicBezTo>
                  <a:pt x="778307" y="989699"/>
                  <a:pt x="790387" y="1048742"/>
                  <a:pt x="785772" y="1067455"/>
                </a:cubicBezTo>
                <a:cubicBezTo>
                  <a:pt x="781157" y="1086168"/>
                  <a:pt x="767989" y="1085374"/>
                  <a:pt x="750615" y="1086425"/>
                </a:cubicBezTo>
                <a:cubicBezTo>
                  <a:pt x="733241" y="1087476"/>
                  <a:pt x="696433" y="1067013"/>
                  <a:pt x="681529" y="1073761"/>
                </a:cubicBezTo>
                <a:cubicBezTo>
                  <a:pt x="666625" y="1080509"/>
                  <a:pt x="670051" y="1119910"/>
                  <a:pt x="661191" y="1126911"/>
                </a:cubicBezTo>
                <a:cubicBezTo>
                  <a:pt x="652331" y="1133912"/>
                  <a:pt x="642676" y="1127496"/>
                  <a:pt x="628369" y="1115764"/>
                </a:cubicBezTo>
                <a:cubicBezTo>
                  <a:pt x="614062" y="1104032"/>
                  <a:pt x="598857" y="1074478"/>
                  <a:pt x="575349" y="1056517"/>
                </a:cubicBezTo>
                <a:cubicBezTo>
                  <a:pt x="551841" y="1038556"/>
                  <a:pt x="508365" y="1015335"/>
                  <a:pt x="487322" y="1007999"/>
                </a:cubicBezTo>
                <a:cubicBezTo>
                  <a:pt x="466279" y="1000663"/>
                  <a:pt x="459405" y="1016950"/>
                  <a:pt x="449092" y="1012499"/>
                </a:cubicBezTo>
                <a:cubicBezTo>
                  <a:pt x="438779" y="1008048"/>
                  <a:pt x="435089" y="994237"/>
                  <a:pt x="425442" y="981294"/>
                </a:cubicBezTo>
                <a:cubicBezTo>
                  <a:pt x="415795" y="968351"/>
                  <a:pt x="406697" y="957252"/>
                  <a:pt x="391212" y="942175"/>
                </a:cubicBezTo>
                <a:cubicBezTo>
                  <a:pt x="375727" y="927098"/>
                  <a:pt x="353723" y="914466"/>
                  <a:pt x="332534" y="890832"/>
                </a:cubicBezTo>
                <a:cubicBezTo>
                  <a:pt x="311345" y="867198"/>
                  <a:pt x="283988" y="825029"/>
                  <a:pt x="264076" y="800370"/>
                </a:cubicBezTo>
                <a:cubicBezTo>
                  <a:pt x="244164" y="775711"/>
                  <a:pt x="233437" y="756734"/>
                  <a:pt x="220397" y="740435"/>
                </a:cubicBezTo>
                <a:cubicBezTo>
                  <a:pt x="207357" y="724136"/>
                  <a:pt x="189153" y="723553"/>
                  <a:pt x="185838" y="702573"/>
                </a:cubicBezTo>
                <a:cubicBezTo>
                  <a:pt x="182523" y="681593"/>
                  <a:pt x="166846" y="645867"/>
                  <a:pt x="168724" y="624335"/>
                </a:cubicBezTo>
                <a:cubicBezTo>
                  <a:pt x="170602" y="602803"/>
                  <a:pt x="189223" y="579343"/>
                  <a:pt x="184880" y="563601"/>
                </a:cubicBezTo>
                <a:cubicBezTo>
                  <a:pt x="180537" y="547859"/>
                  <a:pt x="157585" y="540134"/>
                  <a:pt x="142668" y="529882"/>
                </a:cubicBezTo>
                <a:cubicBezTo>
                  <a:pt x="127751" y="519630"/>
                  <a:pt x="98773" y="516482"/>
                  <a:pt x="95376" y="502089"/>
                </a:cubicBezTo>
                <a:cubicBezTo>
                  <a:pt x="91979" y="487696"/>
                  <a:pt x="132454" y="455751"/>
                  <a:pt x="138566" y="443526"/>
                </a:cubicBezTo>
                <a:cubicBezTo>
                  <a:pt x="144678" y="431302"/>
                  <a:pt x="135720" y="433651"/>
                  <a:pt x="132050" y="428742"/>
                </a:cubicBezTo>
                <a:cubicBezTo>
                  <a:pt x="128380" y="423833"/>
                  <a:pt x="103118" y="419777"/>
                  <a:pt x="100266" y="414072"/>
                </a:cubicBezTo>
                <a:cubicBezTo>
                  <a:pt x="97414" y="408367"/>
                  <a:pt x="99859" y="395328"/>
                  <a:pt x="110046" y="387178"/>
                </a:cubicBezTo>
                <a:cubicBezTo>
                  <a:pt x="120233" y="379028"/>
                  <a:pt x="164094" y="379694"/>
                  <a:pt x="179578" y="371137"/>
                </a:cubicBezTo>
                <a:cubicBezTo>
                  <a:pt x="195062" y="362580"/>
                  <a:pt x="195211" y="350505"/>
                  <a:pt x="202953" y="335835"/>
                </a:cubicBezTo>
                <a:cubicBezTo>
                  <a:pt x="210695" y="321165"/>
                  <a:pt x="214770" y="293456"/>
                  <a:pt x="215177" y="272267"/>
                </a:cubicBezTo>
                <a:cubicBezTo>
                  <a:pt x="215584" y="251078"/>
                  <a:pt x="212733" y="221739"/>
                  <a:pt x="205398" y="208699"/>
                </a:cubicBezTo>
                <a:cubicBezTo>
                  <a:pt x="198063" y="195659"/>
                  <a:pt x="187029" y="196096"/>
                  <a:pt x="171169" y="194029"/>
                </a:cubicBezTo>
                <a:cubicBezTo>
                  <a:pt x="155309" y="191962"/>
                  <a:pt x="118793" y="206481"/>
                  <a:pt x="93121" y="201184"/>
                </a:cubicBezTo>
                <a:cubicBezTo>
                  <a:pt x="67449" y="195887"/>
                  <a:pt x="31433" y="177292"/>
                  <a:pt x="17139" y="162245"/>
                </a:cubicBezTo>
                <a:cubicBezTo>
                  <a:pt x="2845" y="147198"/>
                  <a:pt x="8989" y="125978"/>
                  <a:pt x="7359" y="110901"/>
                </a:cubicBezTo>
                <a:cubicBezTo>
                  <a:pt x="5729" y="95824"/>
                  <a:pt x="10211" y="85229"/>
                  <a:pt x="7358" y="71782"/>
                </a:cubicBezTo>
                <a:cubicBezTo>
                  <a:pt x="4505" y="58335"/>
                  <a:pt x="-384" y="41628"/>
                  <a:pt x="23" y="27774"/>
                </a:cubicBezTo>
                <a:cubicBezTo>
                  <a:pt x="15854" y="23214"/>
                  <a:pt x="73449" y="45586"/>
                  <a:pt x="102346" y="44420"/>
                </a:cubicBezTo>
                <a:close/>
              </a:path>
            </a:pathLst>
          </a:custGeom>
          <a:noFill/>
          <a:ln w="28575">
            <a:solidFill>
              <a:schemeClr val="bg1">
                <a:lumMod val="9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7174" name="Picture 6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1387" y="390524"/>
            <a:ext cx="3997325" cy="2493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Полилиния 31"/>
          <p:cNvSpPr/>
          <p:nvPr/>
        </p:nvSpPr>
        <p:spPr>
          <a:xfrm>
            <a:off x="320925" y="3109502"/>
            <a:ext cx="829581" cy="309532"/>
          </a:xfrm>
          <a:custGeom>
            <a:avLst/>
            <a:gdLst>
              <a:gd name="connsiteX0" fmla="*/ 142785 w 466754"/>
              <a:gd name="connsiteY0" fmla="*/ 4335 h 468027"/>
              <a:gd name="connsiteX1" fmla="*/ 88016 w 466754"/>
              <a:gd name="connsiteY1" fmla="*/ 35291 h 468027"/>
              <a:gd name="connsiteX2" fmla="*/ 23722 w 466754"/>
              <a:gd name="connsiteY2" fmla="*/ 132922 h 468027"/>
              <a:gd name="connsiteX3" fmla="*/ 4672 w 466754"/>
              <a:gd name="connsiteY3" fmla="*/ 261510 h 468027"/>
              <a:gd name="connsiteX4" fmla="*/ 104685 w 466754"/>
              <a:gd name="connsiteY4" fmla="*/ 375810 h 468027"/>
              <a:gd name="connsiteX5" fmla="*/ 276135 w 466754"/>
              <a:gd name="connsiteY5" fmla="*/ 466297 h 468027"/>
              <a:gd name="connsiteX6" fmla="*/ 402341 w 466754"/>
              <a:gd name="connsiteY6" fmla="*/ 423435 h 468027"/>
              <a:gd name="connsiteX7" fmla="*/ 466635 w 466754"/>
              <a:gd name="connsiteY7" fmla="*/ 282941 h 468027"/>
              <a:gd name="connsiteX8" fmla="*/ 416628 w 466754"/>
              <a:gd name="connsiteY8" fmla="*/ 168641 h 468027"/>
              <a:gd name="connsiteX9" fmla="*/ 354716 w 466754"/>
              <a:gd name="connsiteY9" fmla="*/ 156735 h 468027"/>
              <a:gd name="connsiteX10" fmla="*/ 257085 w 466754"/>
              <a:gd name="connsiteY10" fmla="*/ 121016 h 468027"/>
              <a:gd name="connsiteX11" fmla="*/ 142785 w 466754"/>
              <a:gd name="connsiteY11" fmla="*/ 4335 h 468027"/>
              <a:gd name="connsiteX0" fmla="*/ 142785 w 614683"/>
              <a:gd name="connsiteY0" fmla="*/ 4335 h 468027"/>
              <a:gd name="connsiteX1" fmla="*/ 88016 w 614683"/>
              <a:gd name="connsiteY1" fmla="*/ 35291 h 468027"/>
              <a:gd name="connsiteX2" fmla="*/ 23722 w 614683"/>
              <a:gd name="connsiteY2" fmla="*/ 132922 h 468027"/>
              <a:gd name="connsiteX3" fmla="*/ 4672 w 614683"/>
              <a:gd name="connsiteY3" fmla="*/ 261510 h 468027"/>
              <a:gd name="connsiteX4" fmla="*/ 104685 w 614683"/>
              <a:gd name="connsiteY4" fmla="*/ 375810 h 468027"/>
              <a:gd name="connsiteX5" fmla="*/ 276135 w 614683"/>
              <a:gd name="connsiteY5" fmla="*/ 466297 h 468027"/>
              <a:gd name="connsiteX6" fmla="*/ 402341 w 614683"/>
              <a:gd name="connsiteY6" fmla="*/ 423435 h 468027"/>
              <a:gd name="connsiteX7" fmla="*/ 466635 w 614683"/>
              <a:gd name="connsiteY7" fmla="*/ 282941 h 468027"/>
              <a:gd name="connsiteX8" fmla="*/ 614272 w 614683"/>
              <a:gd name="connsiteY8" fmla="*/ 168641 h 468027"/>
              <a:gd name="connsiteX9" fmla="*/ 416628 w 614683"/>
              <a:gd name="connsiteY9" fmla="*/ 168641 h 468027"/>
              <a:gd name="connsiteX10" fmla="*/ 354716 w 614683"/>
              <a:gd name="connsiteY10" fmla="*/ 156735 h 468027"/>
              <a:gd name="connsiteX11" fmla="*/ 257085 w 614683"/>
              <a:gd name="connsiteY11" fmla="*/ 121016 h 468027"/>
              <a:gd name="connsiteX12" fmla="*/ 142785 w 614683"/>
              <a:gd name="connsiteY12" fmla="*/ 4335 h 468027"/>
              <a:gd name="connsiteX0" fmla="*/ 142785 w 614683"/>
              <a:gd name="connsiteY0" fmla="*/ 4335 h 468027"/>
              <a:gd name="connsiteX1" fmla="*/ 88016 w 614683"/>
              <a:gd name="connsiteY1" fmla="*/ 35291 h 468027"/>
              <a:gd name="connsiteX2" fmla="*/ 23722 w 614683"/>
              <a:gd name="connsiteY2" fmla="*/ 132922 h 468027"/>
              <a:gd name="connsiteX3" fmla="*/ 4672 w 614683"/>
              <a:gd name="connsiteY3" fmla="*/ 261510 h 468027"/>
              <a:gd name="connsiteX4" fmla="*/ 104685 w 614683"/>
              <a:gd name="connsiteY4" fmla="*/ 375810 h 468027"/>
              <a:gd name="connsiteX5" fmla="*/ 276135 w 614683"/>
              <a:gd name="connsiteY5" fmla="*/ 466297 h 468027"/>
              <a:gd name="connsiteX6" fmla="*/ 402341 w 614683"/>
              <a:gd name="connsiteY6" fmla="*/ 423435 h 468027"/>
              <a:gd name="connsiteX7" fmla="*/ 466635 w 614683"/>
              <a:gd name="connsiteY7" fmla="*/ 282941 h 468027"/>
              <a:gd name="connsiteX8" fmla="*/ 614272 w 614683"/>
              <a:gd name="connsiteY8" fmla="*/ 168641 h 468027"/>
              <a:gd name="connsiteX9" fmla="*/ 480922 w 614683"/>
              <a:gd name="connsiteY9" fmla="*/ 54341 h 468027"/>
              <a:gd name="connsiteX10" fmla="*/ 354716 w 614683"/>
              <a:gd name="connsiteY10" fmla="*/ 156735 h 468027"/>
              <a:gd name="connsiteX11" fmla="*/ 257085 w 614683"/>
              <a:gd name="connsiteY11" fmla="*/ 121016 h 468027"/>
              <a:gd name="connsiteX12" fmla="*/ 142785 w 614683"/>
              <a:gd name="connsiteY12" fmla="*/ 4335 h 468027"/>
              <a:gd name="connsiteX0" fmla="*/ 142785 w 840655"/>
              <a:gd name="connsiteY0" fmla="*/ 4335 h 468027"/>
              <a:gd name="connsiteX1" fmla="*/ 88016 w 840655"/>
              <a:gd name="connsiteY1" fmla="*/ 35291 h 468027"/>
              <a:gd name="connsiteX2" fmla="*/ 23722 w 840655"/>
              <a:gd name="connsiteY2" fmla="*/ 132922 h 468027"/>
              <a:gd name="connsiteX3" fmla="*/ 4672 w 840655"/>
              <a:gd name="connsiteY3" fmla="*/ 261510 h 468027"/>
              <a:gd name="connsiteX4" fmla="*/ 104685 w 840655"/>
              <a:gd name="connsiteY4" fmla="*/ 375810 h 468027"/>
              <a:gd name="connsiteX5" fmla="*/ 276135 w 840655"/>
              <a:gd name="connsiteY5" fmla="*/ 466297 h 468027"/>
              <a:gd name="connsiteX6" fmla="*/ 402341 w 840655"/>
              <a:gd name="connsiteY6" fmla="*/ 423435 h 468027"/>
              <a:gd name="connsiteX7" fmla="*/ 466635 w 840655"/>
              <a:gd name="connsiteY7" fmla="*/ 282941 h 468027"/>
              <a:gd name="connsiteX8" fmla="*/ 840490 w 840655"/>
              <a:gd name="connsiteY8" fmla="*/ 280560 h 468027"/>
              <a:gd name="connsiteX9" fmla="*/ 480922 w 840655"/>
              <a:gd name="connsiteY9" fmla="*/ 54341 h 468027"/>
              <a:gd name="connsiteX10" fmla="*/ 354716 w 840655"/>
              <a:gd name="connsiteY10" fmla="*/ 156735 h 468027"/>
              <a:gd name="connsiteX11" fmla="*/ 257085 w 840655"/>
              <a:gd name="connsiteY11" fmla="*/ 121016 h 468027"/>
              <a:gd name="connsiteX12" fmla="*/ 142785 w 840655"/>
              <a:gd name="connsiteY12" fmla="*/ 4335 h 468027"/>
              <a:gd name="connsiteX0" fmla="*/ 142785 w 842480"/>
              <a:gd name="connsiteY0" fmla="*/ 4335 h 468027"/>
              <a:gd name="connsiteX1" fmla="*/ 88016 w 842480"/>
              <a:gd name="connsiteY1" fmla="*/ 35291 h 468027"/>
              <a:gd name="connsiteX2" fmla="*/ 23722 w 842480"/>
              <a:gd name="connsiteY2" fmla="*/ 132922 h 468027"/>
              <a:gd name="connsiteX3" fmla="*/ 4672 w 842480"/>
              <a:gd name="connsiteY3" fmla="*/ 261510 h 468027"/>
              <a:gd name="connsiteX4" fmla="*/ 104685 w 842480"/>
              <a:gd name="connsiteY4" fmla="*/ 375810 h 468027"/>
              <a:gd name="connsiteX5" fmla="*/ 276135 w 842480"/>
              <a:gd name="connsiteY5" fmla="*/ 466297 h 468027"/>
              <a:gd name="connsiteX6" fmla="*/ 402341 w 842480"/>
              <a:gd name="connsiteY6" fmla="*/ 423435 h 468027"/>
              <a:gd name="connsiteX7" fmla="*/ 466635 w 842480"/>
              <a:gd name="connsiteY7" fmla="*/ 282941 h 468027"/>
              <a:gd name="connsiteX8" fmla="*/ 611891 w 842480"/>
              <a:gd name="connsiteY8" fmla="*/ 206741 h 468027"/>
              <a:gd name="connsiteX9" fmla="*/ 840490 w 842480"/>
              <a:gd name="connsiteY9" fmla="*/ 280560 h 468027"/>
              <a:gd name="connsiteX10" fmla="*/ 480922 w 842480"/>
              <a:gd name="connsiteY10" fmla="*/ 54341 h 468027"/>
              <a:gd name="connsiteX11" fmla="*/ 354716 w 842480"/>
              <a:gd name="connsiteY11" fmla="*/ 156735 h 468027"/>
              <a:gd name="connsiteX12" fmla="*/ 257085 w 842480"/>
              <a:gd name="connsiteY12" fmla="*/ 121016 h 468027"/>
              <a:gd name="connsiteX13" fmla="*/ 142785 w 842480"/>
              <a:gd name="connsiteY13" fmla="*/ 4335 h 468027"/>
              <a:gd name="connsiteX0" fmla="*/ 142785 w 842480"/>
              <a:gd name="connsiteY0" fmla="*/ 4335 h 467776"/>
              <a:gd name="connsiteX1" fmla="*/ 88016 w 842480"/>
              <a:gd name="connsiteY1" fmla="*/ 35291 h 467776"/>
              <a:gd name="connsiteX2" fmla="*/ 23722 w 842480"/>
              <a:gd name="connsiteY2" fmla="*/ 132922 h 467776"/>
              <a:gd name="connsiteX3" fmla="*/ 4672 w 842480"/>
              <a:gd name="connsiteY3" fmla="*/ 261510 h 467776"/>
              <a:gd name="connsiteX4" fmla="*/ 104685 w 842480"/>
              <a:gd name="connsiteY4" fmla="*/ 375810 h 467776"/>
              <a:gd name="connsiteX5" fmla="*/ 276135 w 842480"/>
              <a:gd name="connsiteY5" fmla="*/ 466297 h 467776"/>
              <a:gd name="connsiteX6" fmla="*/ 402341 w 842480"/>
              <a:gd name="connsiteY6" fmla="*/ 423435 h 467776"/>
              <a:gd name="connsiteX7" fmla="*/ 485684 w 842480"/>
              <a:gd name="connsiteY7" fmla="*/ 313897 h 467776"/>
              <a:gd name="connsiteX8" fmla="*/ 466635 w 842480"/>
              <a:gd name="connsiteY8" fmla="*/ 282941 h 467776"/>
              <a:gd name="connsiteX9" fmla="*/ 611891 w 842480"/>
              <a:gd name="connsiteY9" fmla="*/ 206741 h 467776"/>
              <a:gd name="connsiteX10" fmla="*/ 840490 w 842480"/>
              <a:gd name="connsiteY10" fmla="*/ 280560 h 467776"/>
              <a:gd name="connsiteX11" fmla="*/ 480922 w 842480"/>
              <a:gd name="connsiteY11" fmla="*/ 54341 h 467776"/>
              <a:gd name="connsiteX12" fmla="*/ 354716 w 842480"/>
              <a:gd name="connsiteY12" fmla="*/ 156735 h 467776"/>
              <a:gd name="connsiteX13" fmla="*/ 257085 w 842480"/>
              <a:gd name="connsiteY13" fmla="*/ 121016 h 467776"/>
              <a:gd name="connsiteX14" fmla="*/ 142785 w 842480"/>
              <a:gd name="connsiteY14" fmla="*/ 4335 h 467776"/>
              <a:gd name="connsiteX0" fmla="*/ 142785 w 842480"/>
              <a:gd name="connsiteY0" fmla="*/ 4335 h 466329"/>
              <a:gd name="connsiteX1" fmla="*/ 88016 w 842480"/>
              <a:gd name="connsiteY1" fmla="*/ 35291 h 466329"/>
              <a:gd name="connsiteX2" fmla="*/ 23722 w 842480"/>
              <a:gd name="connsiteY2" fmla="*/ 132922 h 466329"/>
              <a:gd name="connsiteX3" fmla="*/ 4672 w 842480"/>
              <a:gd name="connsiteY3" fmla="*/ 261510 h 466329"/>
              <a:gd name="connsiteX4" fmla="*/ 104685 w 842480"/>
              <a:gd name="connsiteY4" fmla="*/ 375810 h 466329"/>
              <a:gd name="connsiteX5" fmla="*/ 276135 w 842480"/>
              <a:gd name="connsiteY5" fmla="*/ 466297 h 466329"/>
              <a:gd name="connsiteX6" fmla="*/ 392816 w 842480"/>
              <a:gd name="connsiteY6" fmla="*/ 385335 h 466329"/>
              <a:gd name="connsiteX7" fmla="*/ 485684 w 842480"/>
              <a:gd name="connsiteY7" fmla="*/ 313897 h 466329"/>
              <a:gd name="connsiteX8" fmla="*/ 466635 w 842480"/>
              <a:gd name="connsiteY8" fmla="*/ 282941 h 466329"/>
              <a:gd name="connsiteX9" fmla="*/ 611891 w 842480"/>
              <a:gd name="connsiteY9" fmla="*/ 206741 h 466329"/>
              <a:gd name="connsiteX10" fmla="*/ 840490 w 842480"/>
              <a:gd name="connsiteY10" fmla="*/ 280560 h 466329"/>
              <a:gd name="connsiteX11" fmla="*/ 480922 w 842480"/>
              <a:gd name="connsiteY11" fmla="*/ 54341 h 466329"/>
              <a:gd name="connsiteX12" fmla="*/ 354716 w 842480"/>
              <a:gd name="connsiteY12" fmla="*/ 156735 h 466329"/>
              <a:gd name="connsiteX13" fmla="*/ 257085 w 842480"/>
              <a:gd name="connsiteY13" fmla="*/ 121016 h 466329"/>
              <a:gd name="connsiteX14" fmla="*/ 142785 w 842480"/>
              <a:gd name="connsiteY14" fmla="*/ 4335 h 466329"/>
              <a:gd name="connsiteX0" fmla="*/ 142785 w 842480"/>
              <a:gd name="connsiteY0" fmla="*/ 4335 h 466359"/>
              <a:gd name="connsiteX1" fmla="*/ 88016 w 842480"/>
              <a:gd name="connsiteY1" fmla="*/ 35291 h 466359"/>
              <a:gd name="connsiteX2" fmla="*/ 23722 w 842480"/>
              <a:gd name="connsiteY2" fmla="*/ 132922 h 466359"/>
              <a:gd name="connsiteX3" fmla="*/ 4672 w 842480"/>
              <a:gd name="connsiteY3" fmla="*/ 261510 h 466359"/>
              <a:gd name="connsiteX4" fmla="*/ 104685 w 842480"/>
              <a:gd name="connsiteY4" fmla="*/ 375810 h 466359"/>
              <a:gd name="connsiteX5" fmla="*/ 276135 w 842480"/>
              <a:gd name="connsiteY5" fmla="*/ 466297 h 466359"/>
              <a:gd name="connsiteX6" fmla="*/ 392816 w 842480"/>
              <a:gd name="connsiteY6" fmla="*/ 385335 h 466359"/>
              <a:gd name="connsiteX7" fmla="*/ 485684 w 842480"/>
              <a:gd name="connsiteY7" fmla="*/ 313897 h 466359"/>
              <a:gd name="connsiteX8" fmla="*/ 466635 w 842480"/>
              <a:gd name="connsiteY8" fmla="*/ 282941 h 466359"/>
              <a:gd name="connsiteX9" fmla="*/ 611891 w 842480"/>
              <a:gd name="connsiteY9" fmla="*/ 206741 h 466359"/>
              <a:gd name="connsiteX10" fmla="*/ 840490 w 842480"/>
              <a:gd name="connsiteY10" fmla="*/ 280560 h 466359"/>
              <a:gd name="connsiteX11" fmla="*/ 480922 w 842480"/>
              <a:gd name="connsiteY11" fmla="*/ 54341 h 466359"/>
              <a:gd name="connsiteX12" fmla="*/ 354716 w 842480"/>
              <a:gd name="connsiteY12" fmla="*/ 156735 h 466359"/>
              <a:gd name="connsiteX13" fmla="*/ 257085 w 842480"/>
              <a:gd name="connsiteY13" fmla="*/ 121016 h 466359"/>
              <a:gd name="connsiteX14" fmla="*/ 142785 w 842480"/>
              <a:gd name="connsiteY14" fmla="*/ 4335 h 466359"/>
              <a:gd name="connsiteX0" fmla="*/ 142785 w 842480"/>
              <a:gd name="connsiteY0" fmla="*/ 4335 h 466329"/>
              <a:gd name="connsiteX1" fmla="*/ 88016 w 842480"/>
              <a:gd name="connsiteY1" fmla="*/ 35291 h 466329"/>
              <a:gd name="connsiteX2" fmla="*/ 23722 w 842480"/>
              <a:gd name="connsiteY2" fmla="*/ 132922 h 466329"/>
              <a:gd name="connsiteX3" fmla="*/ 4672 w 842480"/>
              <a:gd name="connsiteY3" fmla="*/ 261510 h 466329"/>
              <a:gd name="connsiteX4" fmla="*/ 104685 w 842480"/>
              <a:gd name="connsiteY4" fmla="*/ 375810 h 466329"/>
              <a:gd name="connsiteX5" fmla="*/ 276135 w 842480"/>
              <a:gd name="connsiteY5" fmla="*/ 466297 h 466329"/>
              <a:gd name="connsiteX6" fmla="*/ 392816 w 842480"/>
              <a:gd name="connsiteY6" fmla="*/ 385335 h 466329"/>
              <a:gd name="connsiteX7" fmla="*/ 452347 w 842480"/>
              <a:gd name="connsiteY7" fmla="*/ 311516 h 466329"/>
              <a:gd name="connsiteX8" fmla="*/ 466635 w 842480"/>
              <a:gd name="connsiteY8" fmla="*/ 282941 h 466329"/>
              <a:gd name="connsiteX9" fmla="*/ 611891 w 842480"/>
              <a:gd name="connsiteY9" fmla="*/ 206741 h 466329"/>
              <a:gd name="connsiteX10" fmla="*/ 840490 w 842480"/>
              <a:gd name="connsiteY10" fmla="*/ 280560 h 466329"/>
              <a:gd name="connsiteX11" fmla="*/ 480922 w 842480"/>
              <a:gd name="connsiteY11" fmla="*/ 54341 h 466329"/>
              <a:gd name="connsiteX12" fmla="*/ 354716 w 842480"/>
              <a:gd name="connsiteY12" fmla="*/ 156735 h 466329"/>
              <a:gd name="connsiteX13" fmla="*/ 257085 w 842480"/>
              <a:gd name="connsiteY13" fmla="*/ 121016 h 466329"/>
              <a:gd name="connsiteX14" fmla="*/ 142785 w 842480"/>
              <a:gd name="connsiteY14" fmla="*/ 4335 h 466329"/>
              <a:gd name="connsiteX0" fmla="*/ 142785 w 842480"/>
              <a:gd name="connsiteY0" fmla="*/ 4335 h 466329"/>
              <a:gd name="connsiteX1" fmla="*/ 88016 w 842480"/>
              <a:gd name="connsiteY1" fmla="*/ 35291 h 466329"/>
              <a:gd name="connsiteX2" fmla="*/ 23722 w 842480"/>
              <a:gd name="connsiteY2" fmla="*/ 132922 h 466329"/>
              <a:gd name="connsiteX3" fmla="*/ 4672 w 842480"/>
              <a:gd name="connsiteY3" fmla="*/ 261510 h 466329"/>
              <a:gd name="connsiteX4" fmla="*/ 104685 w 842480"/>
              <a:gd name="connsiteY4" fmla="*/ 375810 h 466329"/>
              <a:gd name="connsiteX5" fmla="*/ 276135 w 842480"/>
              <a:gd name="connsiteY5" fmla="*/ 466297 h 466329"/>
              <a:gd name="connsiteX6" fmla="*/ 392816 w 842480"/>
              <a:gd name="connsiteY6" fmla="*/ 385335 h 466329"/>
              <a:gd name="connsiteX7" fmla="*/ 471397 w 842480"/>
              <a:gd name="connsiteY7" fmla="*/ 309134 h 466329"/>
              <a:gd name="connsiteX8" fmla="*/ 466635 w 842480"/>
              <a:gd name="connsiteY8" fmla="*/ 282941 h 466329"/>
              <a:gd name="connsiteX9" fmla="*/ 611891 w 842480"/>
              <a:gd name="connsiteY9" fmla="*/ 206741 h 466329"/>
              <a:gd name="connsiteX10" fmla="*/ 840490 w 842480"/>
              <a:gd name="connsiteY10" fmla="*/ 280560 h 466329"/>
              <a:gd name="connsiteX11" fmla="*/ 480922 w 842480"/>
              <a:gd name="connsiteY11" fmla="*/ 54341 h 466329"/>
              <a:gd name="connsiteX12" fmla="*/ 354716 w 842480"/>
              <a:gd name="connsiteY12" fmla="*/ 156735 h 466329"/>
              <a:gd name="connsiteX13" fmla="*/ 257085 w 842480"/>
              <a:gd name="connsiteY13" fmla="*/ 121016 h 466329"/>
              <a:gd name="connsiteX14" fmla="*/ 142785 w 842480"/>
              <a:gd name="connsiteY14" fmla="*/ 4335 h 466329"/>
              <a:gd name="connsiteX0" fmla="*/ 142785 w 842480"/>
              <a:gd name="connsiteY0" fmla="*/ 4335 h 468162"/>
              <a:gd name="connsiteX1" fmla="*/ 88016 w 842480"/>
              <a:gd name="connsiteY1" fmla="*/ 35291 h 468162"/>
              <a:gd name="connsiteX2" fmla="*/ 23722 w 842480"/>
              <a:gd name="connsiteY2" fmla="*/ 132922 h 468162"/>
              <a:gd name="connsiteX3" fmla="*/ 4672 w 842480"/>
              <a:gd name="connsiteY3" fmla="*/ 261510 h 468162"/>
              <a:gd name="connsiteX4" fmla="*/ 104685 w 842480"/>
              <a:gd name="connsiteY4" fmla="*/ 375810 h 468162"/>
              <a:gd name="connsiteX5" fmla="*/ 276135 w 842480"/>
              <a:gd name="connsiteY5" fmla="*/ 466297 h 468162"/>
              <a:gd name="connsiteX6" fmla="*/ 373765 w 842480"/>
              <a:gd name="connsiteY6" fmla="*/ 432961 h 468162"/>
              <a:gd name="connsiteX7" fmla="*/ 392816 w 842480"/>
              <a:gd name="connsiteY7" fmla="*/ 385335 h 468162"/>
              <a:gd name="connsiteX8" fmla="*/ 471397 w 842480"/>
              <a:gd name="connsiteY8" fmla="*/ 309134 h 468162"/>
              <a:gd name="connsiteX9" fmla="*/ 466635 w 842480"/>
              <a:gd name="connsiteY9" fmla="*/ 282941 h 468162"/>
              <a:gd name="connsiteX10" fmla="*/ 611891 w 842480"/>
              <a:gd name="connsiteY10" fmla="*/ 206741 h 468162"/>
              <a:gd name="connsiteX11" fmla="*/ 840490 w 842480"/>
              <a:gd name="connsiteY11" fmla="*/ 280560 h 468162"/>
              <a:gd name="connsiteX12" fmla="*/ 480922 w 842480"/>
              <a:gd name="connsiteY12" fmla="*/ 54341 h 468162"/>
              <a:gd name="connsiteX13" fmla="*/ 354716 w 842480"/>
              <a:gd name="connsiteY13" fmla="*/ 156735 h 468162"/>
              <a:gd name="connsiteX14" fmla="*/ 257085 w 842480"/>
              <a:gd name="connsiteY14" fmla="*/ 121016 h 468162"/>
              <a:gd name="connsiteX15" fmla="*/ 142785 w 842480"/>
              <a:gd name="connsiteY15" fmla="*/ 4335 h 468162"/>
              <a:gd name="connsiteX0" fmla="*/ 142785 w 842384"/>
              <a:gd name="connsiteY0" fmla="*/ 4335 h 468162"/>
              <a:gd name="connsiteX1" fmla="*/ 88016 w 842384"/>
              <a:gd name="connsiteY1" fmla="*/ 35291 h 468162"/>
              <a:gd name="connsiteX2" fmla="*/ 23722 w 842384"/>
              <a:gd name="connsiteY2" fmla="*/ 132922 h 468162"/>
              <a:gd name="connsiteX3" fmla="*/ 4672 w 842384"/>
              <a:gd name="connsiteY3" fmla="*/ 261510 h 468162"/>
              <a:gd name="connsiteX4" fmla="*/ 104685 w 842384"/>
              <a:gd name="connsiteY4" fmla="*/ 375810 h 468162"/>
              <a:gd name="connsiteX5" fmla="*/ 276135 w 842384"/>
              <a:gd name="connsiteY5" fmla="*/ 466297 h 468162"/>
              <a:gd name="connsiteX6" fmla="*/ 373765 w 842384"/>
              <a:gd name="connsiteY6" fmla="*/ 432961 h 468162"/>
              <a:gd name="connsiteX7" fmla="*/ 392816 w 842384"/>
              <a:gd name="connsiteY7" fmla="*/ 385335 h 468162"/>
              <a:gd name="connsiteX8" fmla="*/ 471397 w 842384"/>
              <a:gd name="connsiteY8" fmla="*/ 309134 h 468162"/>
              <a:gd name="connsiteX9" fmla="*/ 466635 w 842384"/>
              <a:gd name="connsiteY9" fmla="*/ 282941 h 468162"/>
              <a:gd name="connsiteX10" fmla="*/ 530927 w 842384"/>
              <a:gd name="connsiteY10" fmla="*/ 259128 h 468162"/>
              <a:gd name="connsiteX11" fmla="*/ 611891 w 842384"/>
              <a:gd name="connsiteY11" fmla="*/ 206741 h 468162"/>
              <a:gd name="connsiteX12" fmla="*/ 840490 w 842384"/>
              <a:gd name="connsiteY12" fmla="*/ 280560 h 468162"/>
              <a:gd name="connsiteX13" fmla="*/ 480922 w 842384"/>
              <a:gd name="connsiteY13" fmla="*/ 54341 h 468162"/>
              <a:gd name="connsiteX14" fmla="*/ 354716 w 842384"/>
              <a:gd name="connsiteY14" fmla="*/ 156735 h 468162"/>
              <a:gd name="connsiteX15" fmla="*/ 257085 w 842384"/>
              <a:gd name="connsiteY15" fmla="*/ 121016 h 468162"/>
              <a:gd name="connsiteX16" fmla="*/ 142785 w 842384"/>
              <a:gd name="connsiteY16" fmla="*/ 4335 h 468162"/>
              <a:gd name="connsiteX0" fmla="*/ 142785 w 846298"/>
              <a:gd name="connsiteY0" fmla="*/ 4335 h 468162"/>
              <a:gd name="connsiteX1" fmla="*/ 88016 w 846298"/>
              <a:gd name="connsiteY1" fmla="*/ 35291 h 468162"/>
              <a:gd name="connsiteX2" fmla="*/ 23722 w 846298"/>
              <a:gd name="connsiteY2" fmla="*/ 132922 h 468162"/>
              <a:gd name="connsiteX3" fmla="*/ 4672 w 846298"/>
              <a:gd name="connsiteY3" fmla="*/ 261510 h 468162"/>
              <a:gd name="connsiteX4" fmla="*/ 104685 w 846298"/>
              <a:gd name="connsiteY4" fmla="*/ 375810 h 468162"/>
              <a:gd name="connsiteX5" fmla="*/ 276135 w 846298"/>
              <a:gd name="connsiteY5" fmla="*/ 466297 h 468162"/>
              <a:gd name="connsiteX6" fmla="*/ 373765 w 846298"/>
              <a:gd name="connsiteY6" fmla="*/ 432961 h 468162"/>
              <a:gd name="connsiteX7" fmla="*/ 392816 w 846298"/>
              <a:gd name="connsiteY7" fmla="*/ 385335 h 468162"/>
              <a:gd name="connsiteX8" fmla="*/ 471397 w 846298"/>
              <a:gd name="connsiteY8" fmla="*/ 309134 h 468162"/>
              <a:gd name="connsiteX9" fmla="*/ 466635 w 846298"/>
              <a:gd name="connsiteY9" fmla="*/ 282941 h 468162"/>
              <a:gd name="connsiteX10" fmla="*/ 530927 w 846298"/>
              <a:gd name="connsiteY10" fmla="*/ 259128 h 468162"/>
              <a:gd name="connsiteX11" fmla="*/ 611891 w 846298"/>
              <a:gd name="connsiteY11" fmla="*/ 206741 h 468162"/>
              <a:gd name="connsiteX12" fmla="*/ 692852 w 846298"/>
              <a:gd name="connsiteY12" fmla="*/ 259128 h 468162"/>
              <a:gd name="connsiteX13" fmla="*/ 840490 w 846298"/>
              <a:gd name="connsiteY13" fmla="*/ 280560 h 468162"/>
              <a:gd name="connsiteX14" fmla="*/ 480922 w 846298"/>
              <a:gd name="connsiteY14" fmla="*/ 54341 h 468162"/>
              <a:gd name="connsiteX15" fmla="*/ 354716 w 846298"/>
              <a:gd name="connsiteY15" fmla="*/ 156735 h 468162"/>
              <a:gd name="connsiteX16" fmla="*/ 257085 w 846298"/>
              <a:gd name="connsiteY16" fmla="*/ 121016 h 468162"/>
              <a:gd name="connsiteX17" fmla="*/ 142785 w 846298"/>
              <a:gd name="connsiteY17" fmla="*/ 4335 h 468162"/>
              <a:gd name="connsiteX0" fmla="*/ 142785 w 853413"/>
              <a:gd name="connsiteY0" fmla="*/ 4335 h 468162"/>
              <a:gd name="connsiteX1" fmla="*/ 88016 w 853413"/>
              <a:gd name="connsiteY1" fmla="*/ 35291 h 468162"/>
              <a:gd name="connsiteX2" fmla="*/ 23722 w 853413"/>
              <a:gd name="connsiteY2" fmla="*/ 132922 h 468162"/>
              <a:gd name="connsiteX3" fmla="*/ 4672 w 853413"/>
              <a:gd name="connsiteY3" fmla="*/ 261510 h 468162"/>
              <a:gd name="connsiteX4" fmla="*/ 104685 w 853413"/>
              <a:gd name="connsiteY4" fmla="*/ 375810 h 468162"/>
              <a:gd name="connsiteX5" fmla="*/ 276135 w 853413"/>
              <a:gd name="connsiteY5" fmla="*/ 466297 h 468162"/>
              <a:gd name="connsiteX6" fmla="*/ 373765 w 853413"/>
              <a:gd name="connsiteY6" fmla="*/ 432961 h 468162"/>
              <a:gd name="connsiteX7" fmla="*/ 392816 w 853413"/>
              <a:gd name="connsiteY7" fmla="*/ 385335 h 468162"/>
              <a:gd name="connsiteX8" fmla="*/ 471397 w 853413"/>
              <a:gd name="connsiteY8" fmla="*/ 309134 h 468162"/>
              <a:gd name="connsiteX9" fmla="*/ 466635 w 853413"/>
              <a:gd name="connsiteY9" fmla="*/ 282941 h 468162"/>
              <a:gd name="connsiteX10" fmla="*/ 530927 w 853413"/>
              <a:gd name="connsiteY10" fmla="*/ 259128 h 468162"/>
              <a:gd name="connsiteX11" fmla="*/ 611891 w 853413"/>
              <a:gd name="connsiteY11" fmla="*/ 206741 h 468162"/>
              <a:gd name="connsiteX12" fmla="*/ 692852 w 853413"/>
              <a:gd name="connsiteY12" fmla="*/ 259128 h 468162"/>
              <a:gd name="connsiteX13" fmla="*/ 769052 w 853413"/>
              <a:gd name="connsiteY13" fmla="*/ 254366 h 468162"/>
              <a:gd name="connsiteX14" fmla="*/ 840490 w 853413"/>
              <a:gd name="connsiteY14" fmla="*/ 280560 h 468162"/>
              <a:gd name="connsiteX15" fmla="*/ 480922 w 853413"/>
              <a:gd name="connsiteY15" fmla="*/ 54341 h 468162"/>
              <a:gd name="connsiteX16" fmla="*/ 354716 w 853413"/>
              <a:gd name="connsiteY16" fmla="*/ 156735 h 468162"/>
              <a:gd name="connsiteX17" fmla="*/ 257085 w 853413"/>
              <a:gd name="connsiteY17" fmla="*/ 121016 h 468162"/>
              <a:gd name="connsiteX18" fmla="*/ 142785 w 853413"/>
              <a:gd name="connsiteY18" fmla="*/ 4335 h 468162"/>
              <a:gd name="connsiteX0" fmla="*/ 142785 w 844682"/>
              <a:gd name="connsiteY0" fmla="*/ 4335 h 468162"/>
              <a:gd name="connsiteX1" fmla="*/ 88016 w 844682"/>
              <a:gd name="connsiteY1" fmla="*/ 35291 h 468162"/>
              <a:gd name="connsiteX2" fmla="*/ 23722 w 844682"/>
              <a:gd name="connsiteY2" fmla="*/ 132922 h 468162"/>
              <a:gd name="connsiteX3" fmla="*/ 4672 w 844682"/>
              <a:gd name="connsiteY3" fmla="*/ 261510 h 468162"/>
              <a:gd name="connsiteX4" fmla="*/ 104685 w 844682"/>
              <a:gd name="connsiteY4" fmla="*/ 375810 h 468162"/>
              <a:gd name="connsiteX5" fmla="*/ 276135 w 844682"/>
              <a:gd name="connsiteY5" fmla="*/ 466297 h 468162"/>
              <a:gd name="connsiteX6" fmla="*/ 373765 w 844682"/>
              <a:gd name="connsiteY6" fmla="*/ 432961 h 468162"/>
              <a:gd name="connsiteX7" fmla="*/ 392816 w 844682"/>
              <a:gd name="connsiteY7" fmla="*/ 385335 h 468162"/>
              <a:gd name="connsiteX8" fmla="*/ 471397 w 844682"/>
              <a:gd name="connsiteY8" fmla="*/ 309134 h 468162"/>
              <a:gd name="connsiteX9" fmla="*/ 466635 w 844682"/>
              <a:gd name="connsiteY9" fmla="*/ 282941 h 468162"/>
              <a:gd name="connsiteX10" fmla="*/ 530927 w 844682"/>
              <a:gd name="connsiteY10" fmla="*/ 259128 h 468162"/>
              <a:gd name="connsiteX11" fmla="*/ 611891 w 844682"/>
              <a:gd name="connsiteY11" fmla="*/ 206741 h 468162"/>
              <a:gd name="connsiteX12" fmla="*/ 692852 w 844682"/>
              <a:gd name="connsiteY12" fmla="*/ 259128 h 468162"/>
              <a:gd name="connsiteX13" fmla="*/ 769052 w 844682"/>
              <a:gd name="connsiteY13" fmla="*/ 254366 h 468162"/>
              <a:gd name="connsiteX14" fmla="*/ 840490 w 844682"/>
              <a:gd name="connsiteY14" fmla="*/ 280560 h 468162"/>
              <a:gd name="connsiteX15" fmla="*/ 792865 w 844682"/>
              <a:gd name="connsiteY15" fmla="*/ 280560 h 468162"/>
              <a:gd name="connsiteX16" fmla="*/ 480922 w 844682"/>
              <a:gd name="connsiteY16" fmla="*/ 54341 h 468162"/>
              <a:gd name="connsiteX17" fmla="*/ 354716 w 844682"/>
              <a:gd name="connsiteY17" fmla="*/ 156735 h 468162"/>
              <a:gd name="connsiteX18" fmla="*/ 257085 w 844682"/>
              <a:gd name="connsiteY18" fmla="*/ 121016 h 468162"/>
              <a:gd name="connsiteX19" fmla="*/ 142785 w 844682"/>
              <a:gd name="connsiteY19" fmla="*/ 4335 h 468162"/>
              <a:gd name="connsiteX0" fmla="*/ 142785 w 859241"/>
              <a:gd name="connsiteY0" fmla="*/ 4335 h 468162"/>
              <a:gd name="connsiteX1" fmla="*/ 88016 w 859241"/>
              <a:gd name="connsiteY1" fmla="*/ 35291 h 468162"/>
              <a:gd name="connsiteX2" fmla="*/ 23722 w 859241"/>
              <a:gd name="connsiteY2" fmla="*/ 132922 h 468162"/>
              <a:gd name="connsiteX3" fmla="*/ 4672 w 859241"/>
              <a:gd name="connsiteY3" fmla="*/ 261510 h 468162"/>
              <a:gd name="connsiteX4" fmla="*/ 104685 w 859241"/>
              <a:gd name="connsiteY4" fmla="*/ 375810 h 468162"/>
              <a:gd name="connsiteX5" fmla="*/ 276135 w 859241"/>
              <a:gd name="connsiteY5" fmla="*/ 466297 h 468162"/>
              <a:gd name="connsiteX6" fmla="*/ 373765 w 859241"/>
              <a:gd name="connsiteY6" fmla="*/ 432961 h 468162"/>
              <a:gd name="connsiteX7" fmla="*/ 392816 w 859241"/>
              <a:gd name="connsiteY7" fmla="*/ 385335 h 468162"/>
              <a:gd name="connsiteX8" fmla="*/ 471397 w 859241"/>
              <a:gd name="connsiteY8" fmla="*/ 309134 h 468162"/>
              <a:gd name="connsiteX9" fmla="*/ 466635 w 859241"/>
              <a:gd name="connsiteY9" fmla="*/ 282941 h 468162"/>
              <a:gd name="connsiteX10" fmla="*/ 530927 w 859241"/>
              <a:gd name="connsiteY10" fmla="*/ 259128 h 468162"/>
              <a:gd name="connsiteX11" fmla="*/ 611891 w 859241"/>
              <a:gd name="connsiteY11" fmla="*/ 206741 h 468162"/>
              <a:gd name="connsiteX12" fmla="*/ 692852 w 859241"/>
              <a:gd name="connsiteY12" fmla="*/ 259128 h 468162"/>
              <a:gd name="connsiteX13" fmla="*/ 769052 w 859241"/>
              <a:gd name="connsiteY13" fmla="*/ 254366 h 468162"/>
              <a:gd name="connsiteX14" fmla="*/ 840490 w 859241"/>
              <a:gd name="connsiteY14" fmla="*/ 280560 h 468162"/>
              <a:gd name="connsiteX15" fmla="*/ 826203 w 859241"/>
              <a:gd name="connsiteY15" fmla="*/ 228172 h 468162"/>
              <a:gd name="connsiteX16" fmla="*/ 480922 w 859241"/>
              <a:gd name="connsiteY16" fmla="*/ 54341 h 468162"/>
              <a:gd name="connsiteX17" fmla="*/ 354716 w 859241"/>
              <a:gd name="connsiteY17" fmla="*/ 156735 h 468162"/>
              <a:gd name="connsiteX18" fmla="*/ 257085 w 859241"/>
              <a:gd name="connsiteY18" fmla="*/ 121016 h 468162"/>
              <a:gd name="connsiteX19" fmla="*/ 142785 w 859241"/>
              <a:gd name="connsiteY19" fmla="*/ 4335 h 468162"/>
              <a:gd name="connsiteX0" fmla="*/ 142785 w 858278"/>
              <a:gd name="connsiteY0" fmla="*/ 4335 h 468162"/>
              <a:gd name="connsiteX1" fmla="*/ 88016 w 858278"/>
              <a:gd name="connsiteY1" fmla="*/ 35291 h 468162"/>
              <a:gd name="connsiteX2" fmla="*/ 23722 w 858278"/>
              <a:gd name="connsiteY2" fmla="*/ 132922 h 468162"/>
              <a:gd name="connsiteX3" fmla="*/ 4672 w 858278"/>
              <a:gd name="connsiteY3" fmla="*/ 261510 h 468162"/>
              <a:gd name="connsiteX4" fmla="*/ 104685 w 858278"/>
              <a:gd name="connsiteY4" fmla="*/ 375810 h 468162"/>
              <a:gd name="connsiteX5" fmla="*/ 276135 w 858278"/>
              <a:gd name="connsiteY5" fmla="*/ 466297 h 468162"/>
              <a:gd name="connsiteX6" fmla="*/ 373765 w 858278"/>
              <a:gd name="connsiteY6" fmla="*/ 432961 h 468162"/>
              <a:gd name="connsiteX7" fmla="*/ 392816 w 858278"/>
              <a:gd name="connsiteY7" fmla="*/ 385335 h 468162"/>
              <a:gd name="connsiteX8" fmla="*/ 471397 w 858278"/>
              <a:gd name="connsiteY8" fmla="*/ 309134 h 468162"/>
              <a:gd name="connsiteX9" fmla="*/ 466635 w 858278"/>
              <a:gd name="connsiteY9" fmla="*/ 282941 h 468162"/>
              <a:gd name="connsiteX10" fmla="*/ 530927 w 858278"/>
              <a:gd name="connsiteY10" fmla="*/ 259128 h 468162"/>
              <a:gd name="connsiteX11" fmla="*/ 611891 w 858278"/>
              <a:gd name="connsiteY11" fmla="*/ 206741 h 468162"/>
              <a:gd name="connsiteX12" fmla="*/ 692852 w 858278"/>
              <a:gd name="connsiteY12" fmla="*/ 259128 h 468162"/>
              <a:gd name="connsiteX13" fmla="*/ 769052 w 858278"/>
              <a:gd name="connsiteY13" fmla="*/ 254366 h 468162"/>
              <a:gd name="connsiteX14" fmla="*/ 804771 w 858278"/>
              <a:gd name="connsiteY14" fmla="*/ 292466 h 468162"/>
              <a:gd name="connsiteX15" fmla="*/ 840490 w 858278"/>
              <a:gd name="connsiteY15" fmla="*/ 280560 h 468162"/>
              <a:gd name="connsiteX16" fmla="*/ 826203 w 858278"/>
              <a:gd name="connsiteY16" fmla="*/ 228172 h 468162"/>
              <a:gd name="connsiteX17" fmla="*/ 480922 w 858278"/>
              <a:gd name="connsiteY17" fmla="*/ 54341 h 468162"/>
              <a:gd name="connsiteX18" fmla="*/ 354716 w 858278"/>
              <a:gd name="connsiteY18" fmla="*/ 156735 h 468162"/>
              <a:gd name="connsiteX19" fmla="*/ 257085 w 858278"/>
              <a:gd name="connsiteY19" fmla="*/ 121016 h 468162"/>
              <a:gd name="connsiteX20" fmla="*/ 142785 w 858278"/>
              <a:gd name="connsiteY20" fmla="*/ 4335 h 468162"/>
              <a:gd name="connsiteX0" fmla="*/ 142785 w 842175"/>
              <a:gd name="connsiteY0" fmla="*/ 4335 h 468162"/>
              <a:gd name="connsiteX1" fmla="*/ 88016 w 842175"/>
              <a:gd name="connsiteY1" fmla="*/ 35291 h 468162"/>
              <a:gd name="connsiteX2" fmla="*/ 23722 w 842175"/>
              <a:gd name="connsiteY2" fmla="*/ 132922 h 468162"/>
              <a:gd name="connsiteX3" fmla="*/ 4672 w 842175"/>
              <a:gd name="connsiteY3" fmla="*/ 261510 h 468162"/>
              <a:gd name="connsiteX4" fmla="*/ 104685 w 842175"/>
              <a:gd name="connsiteY4" fmla="*/ 375810 h 468162"/>
              <a:gd name="connsiteX5" fmla="*/ 276135 w 842175"/>
              <a:gd name="connsiteY5" fmla="*/ 466297 h 468162"/>
              <a:gd name="connsiteX6" fmla="*/ 373765 w 842175"/>
              <a:gd name="connsiteY6" fmla="*/ 432961 h 468162"/>
              <a:gd name="connsiteX7" fmla="*/ 392816 w 842175"/>
              <a:gd name="connsiteY7" fmla="*/ 385335 h 468162"/>
              <a:gd name="connsiteX8" fmla="*/ 471397 w 842175"/>
              <a:gd name="connsiteY8" fmla="*/ 309134 h 468162"/>
              <a:gd name="connsiteX9" fmla="*/ 466635 w 842175"/>
              <a:gd name="connsiteY9" fmla="*/ 282941 h 468162"/>
              <a:gd name="connsiteX10" fmla="*/ 530927 w 842175"/>
              <a:gd name="connsiteY10" fmla="*/ 259128 h 468162"/>
              <a:gd name="connsiteX11" fmla="*/ 611891 w 842175"/>
              <a:gd name="connsiteY11" fmla="*/ 206741 h 468162"/>
              <a:gd name="connsiteX12" fmla="*/ 692852 w 842175"/>
              <a:gd name="connsiteY12" fmla="*/ 259128 h 468162"/>
              <a:gd name="connsiteX13" fmla="*/ 769052 w 842175"/>
              <a:gd name="connsiteY13" fmla="*/ 254366 h 468162"/>
              <a:gd name="connsiteX14" fmla="*/ 804771 w 842175"/>
              <a:gd name="connsiteY14" fmla="*/ 292466 h 468162"/>
              <a:gd name="connsiteX15" fmla="*/ 840490 w 842175"/>
              <a:gd name="connsiteY15" fmla="*/ 280560 h 468162"/>
              <a:gd name="connsiteX16" fmla="*/ 826203 w 842175"/>
              <a:gd name="connsiteY16" fmla="*/ 228172 h 468162"/>
              <a:gd name="connsiteX17" fmla="*/ 738096 w 842175"/>
              <a:gd name="connsiteY17" fmla="*/ 199597 h 468162"/>
              <a:gd name="connsiteX18" fmla="*/ 480922 w 842175"/>
              <a:gd name="connsiteY18" fmla="*/ 54341 h 468162"/>
              <a:gd name="connsiteX19" fmla="*/ 354716 w 842175"/>
              <a:gd name="connsiteY19" fmla="*/ 156735 h 468162"/>
              <a:gd name="connsiteX20" fmla="*/ 257085 w 842175"/>
              <a:gd name="connsiteY20" fmla="*/ 121016 h 468162"/>
              <a:gd name="connsiteX21" fmla="*/ 142785 w 842175"/>
              <a:gd name="connsiteY21" fmla="*/ 4335 h 468162"/>
              <a:gd name="connsiteX0" fmla="*/ 142785 w 842175"/>
              <a:gd name="connsiteY0" fmla="*/ 4335 h 468162"/>
              <a:gd name="connsiteX1" fmla="*/ 88016 w 842175"/>
              <a:gd name="connsiteY1" fmla="*/ 35291 h 468162"/>
              <a:gd name="connsiteX2" fmla="*/ 23722 w 842175"/>
              <a:gd name="connsiteY2" fmla="*/ 132922 h 468162"/>
              <a:gd name="connsiteX3" fmla="*/ 4672 w 842175"/>
              <a:gd name="connsiteY3" fmla="*/ 261510 h 468162"/>
              <a:gd name="connsiteX4" fmla="*/ 104685 w 842175"/>
              <a:gd name="connsiteY4" fmla="*/ 375810 h 468162"/>
              <a:gd name="connsiteX5" fmla="*/ 276135 w 842175"/>
              <a:gd name="connsiteY5" fmla="*/ 466297 h 468162"/>
              <a:gd name="connsiteX6" fmla="*/ 373765 w 842175"/>
              <a:gd name="connsiteY6" fmla="*/ 432961 h 468162"/>
              <a:gd name="connsiteX7" fmla="*/ 392816 w 842175"/>
              <a:gd name="connsiteY7" fmla="*/ 385335 h 468162"/>
              <a:gd name="connsiteX8" fmla="*/ 471397 w 842175"/>
              <a:gd name="connsiteY8" fmla="*/ 309134 h 468162"/>
              <a:gd name="connsiteX9" fmla="*/ 466635 w 842175"/>
              <a:gd name="connsiteY9" fmla="*/ 282941 h 468162"/>
              <a:gd name="connsiteX10" fmla="*/ 530927 w 842175"/>
              <a:gd name="connsiteY10" fmla="*/ 259128 h 468162"/>
              <a:gd name="connsiteX11" fmla="*/ 611891 w 842175"/>
              <a:gd name="connsiteY11" fmla="*/ 206741 h 468162"/>
              <a:gd name="connsiteX12" fmla="*/ 692852 w 842175"/>
              <a:gd name="connsiteY12" fmla="*/ 259128 h 468162"/>
              <a:gd name="connsiteX13" fmla="*/ 769052 w 842175"/>
              <a:gd name="connsiteY13" fmla="*/ 254366 h 468162"/>
              <a:gd name="connsiteX14" fmla="*/ 804771 w 842175"/>
              <a:gd name="connsiteY14" fmla="*/ 292466 h 468162"/>
              <a:gd name="connsiteX15" fmla="*/ 840490 w 842175"/>
              <a:gd name="connsiteY15" fmla="*/ 280560 h 468162"/>
              <a:gd name="connsiteX16" fmla="*/ 826203 w 842175"/>
              <a:gd name="connsiteY16" fmla="*/ 228172 h 468162"/>
              <a:gd name="connsiteX17" fmla="*/ 738096 w 842175"/>
              <a:gd name="connsiteY17" fmla="*/ 199597 h 468162"/>
              <a:gd name="connsiteX18" fmla="*/ 654753 w 842175"/>
              <a:gd name="connsiteY18" fmla="*/ 156735 h 468162"/>
              <a:gd name="connsiteX19" fmla="*/ 480922 w 842175"/>
              <a:gd name="connsiteY19" fmla="*/ 54341 h 468162"/>
              <a:gd name="connsiteX20" fmla="*/ 354716 w 842175"/>
              <a:gd name="connsiteY20" fmla="*/ 156735 h 468162"/>
              <a:gd name="connsiteX21" fmla="*/ 257085 w 842175"/>
              <a:gd name="connsiteY21" fmla="*/ 121016 h 468162"/>
              <a:gd name="connsiteX22" fmla="*/ 142785 w 842175"/>
              <a:gd name="connsiteY22" fmla="*/ 4335 h 468162"/>
              <a:gd name="connsiteX0" fmla="*/ 142785 w 842175"/>
              <a:gd name="connsiteY0" fmla="*/ 4335 h 468715"/>
              <a:gd name="connsiteX1" fmla="*/ 88016 w 842175"/>
              <a:gd name="connsiteY1" fmla="*/ 35291 h 468715"/>
              <a:gd name="connsiteX2" fmla="*/ 23722 w 842175"/>
              <a:gd name="connsiteY2" fmla="*/ 132922 h 468715"/>
              <a:gd name="connsiteX3" fmla="*/ 4672 w 842175"/>
              <a:gd name="connsiteY3" fmla="*/ 261510 h 468715"/>
              <a:gd name="connsiteX4" fmla="*/ 104685 w 842175"/>
              <a:gd name="connsiteY4" fmla="*/ 375810 h 468715"/>
              <a:gd name="connsiteX5" fmla="*/ 214024 w 842175"/>
              <a:gd name="connsiteY5" fmla="*/ 365253 h 468715"/>
              <a:gd name="connsiteX6" fmla="*/ 276135 w 842175"/>
              <a:gd name="connsiteY6" fmla="*/ 466297 h 468715"/>
              <a:gd name="connsiteX7" fmla="*/ 373765 w 842175"/>
              <a:gd name="connsiteY7" fmla="*/ 432961 h 468715"/>
              <a:gd name="connsiteX8" fmla="*/ 392816 w 842175"/>
              <a:gd name="connsiteY8" fmla="*/ 385335 h 468715"/>
              <a:gd name="connsiteX9" fmla="*/ 471397 w 842175"/>
              <a:gd name="connsiteY9" fmla="*/ 309134 h 468715"/>
              <a:gd name="connsiteX10" fmla="*/ 466635 w 842175"/>
              <a:gd name="connsiteY10" fmla="*/ 282941 h 468715"/>
              <a:gd name="connsiteX11" fmla="*/ 530927 w 842175"/>
              <a:gd name="connsiteY11" fmla="*/ 259128 h 468715"/>
              <a:gd name="connsiteX12" fmla="*/ 611891 w 842175"/>
              <a:gd name="connsiteY12" fmla="*/ 206741 h 468715"/>
              <a:gd name="connsiteX13" fmla="*/ 692852 w 842175"/>
              <a:gd name="connsiteY13" fmla="*/ 259128 h 468715"/>
              <a:gd name="connsiteX14" fmla="*/ 769052 w 842175"/>
              <a:gd name="connsiteY14" fmla="*/ 254366 h 468715"/>
              <a:gd name="connsiteX15" fmla="*/ 804771 w 842175"/>
              <a:gd name="connsiteY15" fmla="*/ 292466 h 468715"/>
              <a:gd name="connsiteX16" fmla="*/ 840490 w 842175"/>
              <a:gd name="connsiteY16" fmla="*/ 280560 h 468715"/>
              <a:gd name="connsiteX17" fmla="*/ 826203 w 842175"/>
              <a:gd name="connsiteY17" fmla="*/ 228172 h 468715"/>
              <a:gd name="connsiteX18" fmla="*/ 738096 w 842175"/>
              <a:gd name="connsiteY18" fmla="*/ 199597 h 468715"/>
              <a:gd name="connsiteX19" fmla="*/ 654753 w 842175"/>
              <a:gd name="connsiteY19" fmla="*/ 156735 h 468715"/>
              <a:gd name="connsiteX20" fmla="*/ 480922 w 842175"/>
              <a:gd name="connsiteY20" fmla="*/ 54341 h 468715"/>
              <a:gd name="connsiteX21" fmla="*/ 354716 w 842175"/>
              <a:gd name="connsiteY21" fmla="*/ 156735 h 468715"/>
              <a:gd name="connsiteX22" fmla="*/ 257085 w 842175"/>
              <a:gd name="connsiteY22" fmla="*/ 121016 h 468715"/>
              <a:gd name="connsiteX23" fmla="*/ 142785 w 842175"/>
              <a:gd name="connsiteY23" fmla="*/ 4335 h 468715"/>
              <a:gd name="connsiteX0" fmla="*/ 143164 w 842554"/>
              <a:gd name="connsiteY0" fmla="*/ 4335 h 468715"/>
              <a:gd name="connsiteX1" fmla="*/ 88395 w 842554"/>
              <a:gd name="connsiteY1" fmla="*/ 35291 h 468715"/>
              <a:gd name="connsiteX2" fmla="*/ 24101 w 842554"/>
              <a:gd name="connsiteY2" fmla="*/ 132922 h 468715"/>
              <a:gd name="connsiteX3" fmla="*/ 5051 w 842554"/>
              <a:gd name="connsiteY3" fmla="*/ 261510 h 468715"/>
              <a:gd name="connsiteX4" fmla="*/ 110490 w 842554"/>
              <a:gd name="connsiteY4" fmla="*/ 359530 h 468715"/>
              <a:gd name="connsiteX5" fmla="*/ 214403 w 842554"/>
              <a:gd name="connsiteY5" fmla="*/ 365253 h 468715"/>
              <a:gd name="connsiteX6" fmla="*/ 276514 w 842554"/>
              <a:gd name="connsiteY6" fmla="*/ 466297 h 468715"/>
              <a:gd name="connsiteX7" fmla="*/ 374144 w 842554"/>
              <a:gd name="connsiteY7" fmla="*/ 432961 h 468715"/>
              <a:gd name="connsiteX8" fmla="*/ 393195 w 842554"/>
              <a:gd name="connsiteY8" fmla="*/ 385335 h 468715"/>
              <a:gd name="connsiteX9" fmla="*/ 471776 w 842554"/>
              <a:gd name="connsiteY9" fmla="*/ 309134 h 468715"/>
              <a:gd name="connsiteX10" fmla="*/ 467014 w 842554"/>
              <a:gd name="connsiteY10" fmla="*/ 282941 h 468715"/>
              <a:gd name="connsiteX11" fmla="*/ 531306 w 842554"/>
              <a:gd name="connsiteY11" fmla="*/ 259128 h 468715"/>
              <a:gd name="connsiteX12" fmla="*/ 612270 w 842554"/>
              <a:gd name="connsiteY12" fmla="*/ 206741 h 468715"/>
              <a:gd name="connsiteX13" fmla="*/ 693231 w 842554"/>
              <a:gd name="connsiteY13" fmla="*/ 259128 h 468715"/>
              <a:gd name="connsiteX14" fmla="*/ 769431 w 842554"/>
              <a:gd name="connsiteY14" fmla="*/ 254366 h 468715"/>
              <a:gd name="connsiteX15" fmla="*/ 805150 w 842554"/>
              <a:gd name="connsiteY15" fmla="*/ 292466 h 468715"/>
              <a:gd name="connsiteX16" fmla="*/ 840869 w 842554"/>
              <a:gd name="connsiteY16" fmla="*/ 280560 h 468715"/>
              <a:gd name="connsiteX17" fmla="*/ 826582 w 842554"/>
              <a:gd name="connsiteY17" fmla="*/ 228172 h 468715"/>
              <a:gd name="connsiteX18" fmla="*/ 738475 w 842554"/>
              <a:gd name="connsiteY18" fmla="*/ 199597 h 468715"/>
              <a:gd name="connsiteX19" fmla="*/ 655132 w 842554"/>
              <a:gd name="connsiteY19" fmla="*/ 156735 h 468715"/>
              <a:gd name="connsiteX20" fmla="*/ 481301 w 842554"/>
              <a:gd name="connsiteY20" fmla="*/ 54341 h 468715"/>
              <a:gd name="connsiteX21" fmla="*/ 355095 w 842554"/>
              <a:gd name="connsiteY21" fmla="*/ 156735 h 468715"/>
              <a:gd name="connsiteX22" fmla="*/ 257464 w 842554"/>
              <a:gd name="connsiteY22" fmla="*/ 121016 h 468715"/>
              <a:gd name="connsiteX23" fmla="*/ 143164 w 842554"/>
              <a:gd name="connsiteY23" fmla="*/ 4335 h 468715"/>
              <a:gd name="connsiteX0" fmla="*/ 143164 w 842554"/>
              <a:gd name="connsiteY0" fmla="*/ 4335 h 468424"/>
              <a:gd name="connsiteX1" fmla="*/ 88395 w 842554"/>
              <a:gd name="connsiteY1" fmla="*/ 35291 h 468424"/>
              <a:gd name="connsiteX2" fmla="*/ 24101 w 842554"/>
              <a:gd name="connsiteY2" fmla="*/ 132922 h 468424"/>
              <a:gd name="connsiteX3" fmla="*/ 5051 w 842554"/>
              <a:gd name="connsiteY3" fmla="*/ 261510 h 468424"/>
              <a:gd name="connsiteX4" fmla="*/ 110490 w 842554"/>
              <a:gd name="connsiteY4" fmla="*/ 359530 h 468424"/>
              <a:gd name="connsiteX5" fmla="*/ 214403 w 842554"/>
              <a:gd name="connsiteY5" fmla="*/ 365253 h 468424"/>
              <a:gd name="connsiteX6" fmla="*/ 276514 w 842554"/>
              <a:gd name="connsiteY6" fmla="*/ 466297 h 468424"/>
              <a:gd name="connsiteX7" fmla="*/ 371431 w 842554"/>
              <a:gd name="connsiteY7" fmla="*/ 430248 h 468424"/>
              <a:gd name="connsiteX8" fmla="*/ 393195 w 842554"/>
              <a:gd name="connsiteY8" fmla="*/ 385335 h 468424"/>
              <a:gd name="connsiteX9" fmla="*/ 471776 w 842554"/>
              <a:gd name="connsiteY9" fmla="*/ 309134 h 468424"/>
              <a:gd name="connsiteX10" fmla="*/ 467014 w 842554"/>
              <a:gd name="connsiteY10" fmla="*/ 282941 h 468424"/>
              <a:gd name="connsiteX11" fmla="*/ 531306 w 842554"/>
              <a:gd name="connsiteY11" fmla="*/ 259128 h 468424"/>
              <a:gd name="connsiteX12" fmla="*/ 612270 w 842554"/>
              <a:gd name="connsiteY12" fmla="*/ 206741 h 468424"/>
              <a:gd name="connsiteX13" fmla="*/ 693231 w 842554"/>
              <a:gd name="connsiteY13" fmla="*/ 259128 h 468424"/>
              <a:gd name="connsiteX14" fmla="*/ 769431 w 842554"/>
              <a:gd name="connsiteY14" fmla="*/ 254366 h 468424"/>
              <a:gd name="connsiteX15" fmla="*/ 805150 w 842554"/>
              <a:gd name="connsiteY15" fmla="*/ 292466 h 468424"/>
              <a:gd name="connsiteX16" fmla="*/ 840869 w 842554"/>
              <a:gd name="connsiteY16" fmla="*/ 280560 h 468424"/>
              <a:gd name="connsiteX17" fmla="*/ 826582 w 842554"/>
              <a:gd name="connsiteY17" fmla="*/ 228172 h 468424"/>
              <a:gd name="connsiteX18" fmla="*/ 738475 w 842554"/>
              <a:gd name="connsiteY18" fmla="*/ 199597 h 468424"/>
              <a:gd name="connsiteX19" fmla="*/ 655132 w 842554"/>
              <a:gd name="connsiteY19" fmla="*/ 156735 h 468424"/>
              <a:gd name="connsiteX20" fmla="*/ 481301 w 842554"/>
              <a:gd name="connsiteY20" fmla="*/ 54341 h 468424"/>
              <a:gd name="connsiteX21" fmla="*/ 355095 w 842554"/>
              <a:gd name="connsiteY21" fmla="*/ 156735 h 468424"/>
              <a:gd name="connsiteX22" fmla="*/ 257464 w 842554"/>
              <a:gd name="connsiteY22" fmla="*/ 121016 h 468424"/>
              <a:gd name="connsiteX23" fmla="*/ 143164 w 842554"/>
              <a:gd name="connsiteY23" fmla="*/ 4335 h 468424"/>
              <a:gd name="connsiteX0" fmla="*/ 143164 w 842554"/>
              <a:gd name="connsiteY0" fmla="*/ 4335 h 465856"/>
              <a:gd name="connsiteX1" fmla="*/ 88395 w 842554"/>
              <a:gd name="connsiteY1" fmla="*/ 35291 h 465856"/>
              <a:gd name="connsiteX2" fmla="*/ 24101 w 842554"/>
              <a:gd name="connsiteY2" fmla="*/ 132922 h 465856"/>
              <a:gd name="connsiteX3" fmla="*/ 5051 w 842554"/>
              <a:gd name="connsiteY3" fmla="*/ 261510 h 465856"/>
              <a:gd name="connsiteX4" fmla="*/ 110490 w 842554"/>
              <a:gd name="connsiteY4" fmla="*/ 359530 h 465856"/>
              <a:gd name="connsiteX5" fmla="*/ 214403 w 842554"/>
              <a:gd name="connsiteY5" fmla="*/ 365253 h 465856"/>
              <a:gd name="connsiteX6" fmla="*/ 281940 w 842554"/>
              <a:gd name="connsiteY6" fmla="*/ 463584 h 465856"/>
              <a:gd name="connsiteX7" fmla="*/ 371431 w 842554"/>
              <a:gd name="connsiteY7" fmla="*/ 430248 h 465856"/>
              <a:gd name="connsiteX8" fmla="*/ 393195 w 842554"/>
              <a:gd name="connsiteY8" fmla="*/ 385335 h 465856"/>
              <a:gd name="connsiteX9" fmla="*/ 471776 w 842554"/>
              <a:gd name="connsiteY9" fmla="*/ 309134 h 465856"/>
              <a:gd name="connsiteX10" fmla="*/ 467014 w 842554"/>
              <a:gd name="connsiteY10" fmla="*/ 282941 h 465856"/>
              <a:gd name="connsiteX11" fmla="*/ 531306 w 842554"/>
              <a:gd name="connsiteY11" fmla="*/ 259128 h 465856"/>
              <a:gd name="connsiteX12" fmla="*/ 612270 w 842554"/>
              <a:gd name="connsiteY12" fmla="*/ 206741 h 465856"/>
              <a:gd name="connsiteX13" fmla="*/ 693231 w 842554"/>
              <a:gd name="connsiteY13" fmla="*/ 259128 h 465856"/>
              <a:gd name="connsiteX14" fmla="*/ 769431 w 842554"/>
              <a:gd name="connsiteY14" fmla="*/ 254366 h 465856"/>
              <a:gd name="connsiteX15" fmla="*/ 805150 w 842554"/>
              <a:gd name="connsiteY15" fmla="*/ 292466 h 465856"/>
              <a:gd name="connsiteX16" fmla="*/ 840869 w 842554"/>
              <a:gd name="connsiteY16" fmla="*/ 280560 h 465856"/>
              <a:gd name="connsiteX17" fmla="*/ 826582 w 842554"/>
              <a:gd name="connsiteY17" fmla="*/ 228172 h 465856"/>
              <a:gd name="connsiteX18" fmla="*/ 738475 w 842554"/>
              <a:gd name="connsiteY18" fmla="*/ 199597 h 465856"/>
              <a:gd name="connsiteX19" fmla="*/ 655132 w 842554"/>
              <a:gd name="connsiteY19" fmla="*/ 156735 h 465856"/>
              <a:gd name="connsiteX20" fmla="*/ 481301 w 842554"/>
              <a:gd name="connsiteY20" fmla="*/ 54341 h 465856"/>
              <a:gd name="connsiteX21" fmla="*/ 355095 w 842554"/>
              <a:gd name="connsiteY21" fmla="*/ 156735 h 465856"/>
              <a:gd name="connsiteX22" fmla="*/ 257464 w 842554"/>
              <a:gd name="connsiteY22" fmla="*/ 121016 h 465856"/>
              <a:gd name="connsiteX23" fmla="*/ 143164 w 842554"/>
              <a:gd name="connsiteY23" fmla="*/ 4335 h 465856"/>
              <a:gd name="connsiteX0" fmla="*/ 143164 w 842554"/>
              <a:gd name="connsiteY0" fmla="*/ 4335 h 465856"/>
              <a:gd name="connsiteX1" fmla="*/ 88395 w 842554"/>
              <a:gd name="connsiteY1" fmla="*/ 35291 h 465856"/>
              <a:gd name="connsiteX2" fmla="*/ 24101 w 842554"/>
              <a:gd name="connsiteY2" fmla="*/ 132922 h 465856"/>
              <a:gd name="connsiteX3" fmla="*/ 5051 w 842554"/>
              <a:gd name="connsiteY3" fmla="*/ 261510 h 465856"/>
              <a:gd name="connsiteX4" fmla="*/ 110490 w 842554"/>
              <a:gd name="connsiteY4" fmla="*/ 359530 h 465856"/>
              <a:gd name="connsiteX5" fmla="*/ 214403 w 842554"/>
              <a:gd name="connsiteY5" fmla="*/ 365253 h 465856"/>
              <a:gd name="connsiteX6" fmla="*/ 281940 w 842554"/>
              <a:gd name="connsiteY6" fmla="*/ 463584 h 465856"/>
              <a:gd name="connsiteX7" fmla="*/ 371431 w 842554"/>
              <a:gd name="connsiteY7" fmla="*/ 430248 h 465856"/>
              <a:gd name="connsiteX8" fmla="*/ 393195 w 842554"/>
              <a:gd name="connsiteY8" fmla="*/ 385335 h 465856"/>
              <a:gd name="connsiteX9" fmla="*/ 426045 w 842554"/>
              <a:gd name="connsiteY9" fmla="*/ 340833 h 465856"/>
              <a:gd name="connsiteX10" fmla="*/ 471776 w 842554"/>
              <a:gd name="connsiteY10" fmla="*/ 309134 h 465856"/>
              <a:gd name="connsiteX11" fmla="*/ 467014 w 842554"/>
              <a:gd name="connsiteY11" fmla="*/ 282941 h 465856"/>
              <a:gd name="connsiteX12" fmla="*/ 531306 w 842554"/>
              <a:gd name="connsiteY12" fmla="*/ 259128 h 465856"/>
              <a:gd name="connsiteX13" fmla="*/ 612270 w 842554"/>
              <a:gd name="connsiteY13" fmla="*/ 206741 h 465856"/>
              <a:gd name="connsiteX14" fmla="*/ 693231 w 842554"/>
              <a:gd name="connsiteY14" fmla="*/ 259128 h 465856"/>
              <a:gd name="connsiteX15" fmla="*/ 769431 w 842554"/>
              <a:gd name="connsiteY15" fmla="*/ 254366 h 465856"/>
              <a:gd name="connsiteX16" fmla="*/ 805150 w 842554"/>
              <a:gd name="connsiteY16" fmla="*/ 292466 h 465856"/>
              <a:gd name="connsiteX17" fmla="*/ 840869 w 842554"/>
              <a:gd name="connsiteY17" fmla="*/ 280560 h 465856"/>
              <a:gd name="connsiteX18" fmla="*/ 826582 w 842554"/>
              <a:gd name="connsiteY18" fmla="*/ 228172 h 465856"/>
              <a:gd name="connsiteX19" fmla="*/ 738475 w 842554"/>
              <a:gd name="connsiteY19" fmla="*/ 199597 h 465856"/>
              <a:gd name="connsiteX20" fmla="*/ 655132 w 842554"/>
              <a:gd name="connsiteY20" fmla="*/ 156735 h 465856"/>
              <a:gd name="connsiteX21" fmla="*/ 481301 w 842554"/>
              <a:gd name="connsiteY21" fmla="*/ 54341 h 465856"/>
              <a:gd name="connsiteX22" fmla="*/ 355095 w 842554"/>
              <a:gd name="connsiteY22" fmla="*/ 156735 h 465856"/>
              <a:gd name="connsiteX23" fmla="*/ 257464 w 842554"/>
              <a:gd name="connsiteY23" fmla="*/ 121016 h 465856"/>
              <a:gd name="connsiteX24" fmla="*/ 143164 w 842554"/>
              <a:gd name="connsiteY24" fmla="*/ 4335 h 465856"/>
              <a:gd name="connsiteX0" fmla="*/ 143164 w 842554"/>
              <a:gd name="connsiteY0" fmla="*/ 4335 h 465856"/>
              <a:gd name="connsiteX1" fmla="*/ 88395 w 842554"/>
              <a:gd name="connsiteY1" fmla="*/ 35291 h 465856"/>
              <a:gd name="connsiteX2" fmla="*/ 24101 w 842554"/>
              <a:gd name="connsiteY2" fmla="*/ 132922 h 465856"/>
              <a:gd name="connsiteX3" fmla="*/ 5051 w 842554"/>
              <a:gd name="connsiteY3" fmla="*/ 261510 h 465856"/>
              <a:gd name="connsiteX4" fmla="*/ 110490 w 842554"/>
              <a:gd name="connsiteY4" fmla="*/ 359530 h 465856"/>
              <a:gd name="connsiteX5" fmla="*/ 214403 w 842554"/>
              <a:gd name="connsiteY5" fmla="*/ 365253 h 465856"/>
              <a:gd name="connsiteX6" fmla="*/ 281940 w 842554"/>
              <a:gd name="connsiteY6" fmla="*/ 463584 h 465856"/>
              <a:gd name="connsiteX7" fmla="*/ 371431 w 842554"/>
              <a:gd name="connsiteY7" fmla="*/ 430248 h 465856"/>
              <a:gd name="connsiteX8" fmla="*/ 393195 w 842554"/>
              <a:gd name="connsiteY8" fmla="*/ 385335 h 465856"/>
              <a:gd name="connsiteX9" fmla="*/ 426045 w 842554"/>
              <a:gd name="connsiteY9" fmla="*/ 340833 h 465856"/>
              <a:gd name="connsiteX10" fmla="*/ 471776 w 842554"/>
              <a:gd name="connsiteY10" fmla="*/ 309134 h 465856"/>
              <a:gd name="connsiteX11" fmla="*/ 467014 w 842554"/>
              <a:gd name="connsiteY11" fmla="*/ 282941 h 465856"/>
              <a:gd name="connsiteX12" fmla="*/ 491165 w 842554"/>
              <a:gd name="connsiteY12" fmla="*/ 245865 h 465856"/>
              <a:gd name="connsiteX13" fmla="*/ 531306 w 842554"/>
              <a:gd name="connsiteY13" fmla="*/ 259128 h 465856"/>
              <a:gd name="connsiteX14" fmla="*/ 612270 w 842554"/>
              <a:gd name="connsiteY14" fmla="*/ 206741 h 465856"/>
              <a:gd name="connsiteX15" fmla="*/ 693231 w 842554"/>
              <a:gd name="connsiteY15" fmla="*/ 259128 h 465856"/>
              <a:gd name="connsiteX16" fmla="*/ 769431 w 842554"/>
              <a:gd name="connsiteY16" fmla="*/ 254366 h 465856"/>
              <a:gd name="connsiteX17" fmla="*/ 805150 w 842554"/>
              <a:gd name="connsiteY17" fmla="*/ 292466 h 465856"/>
              <a:gd name="connsiteX18" fmla="*/ 840869 w 842554"/>
              <a:gd name="connsiteY18" fmla="*/ 280560 h 465856"/>
              <a:gd name="connsiteX19" fmla="*/ 826582 w 842554"/>
              <a:gd name="connsiteY19" fmla="*/ 228172 h 465856"/>
              <a:gd name="connsiteX20" fmla="*/ 738475 w 842554"/>
              <a:gd name="connsiteY20" fmla="*/ 199597 h 465856"/>
              <a:gd name="connsiteX21" fmla="*/ 655132 w 842554"/>
              <a:gd name="connsiteY21" fmla="*/ 156735 h 465856"/>
              <a:gd name="connsiteX22" fmla="*/ 481301 w 842554"/>
              <a:gd name="connsiteY22" fmla="*/ 54341 h 465856"/>
              <a:gd name="connsiteX23" fmla="*/ 355095 w 842554"/>
              <a:gd name="connsiteY23" fmla="*/ 156735 h 465856"/>
              <a:gd name="connsiteX24" fmla="*/ 257464 w 842554"/>
              <a:gd name="connsiteY24" fmla="*/ 121016 h 465856"/>
              <a:gd name="connsiteX25" fmla="*/ 143164 w 842554"/>
              <a:gd name="connsiteY25" fmla="*/ 4335 h 465856"/>
              <a:gd name="connsiteX0" fmla="*/ 143164 w 842554"/>
              <a:gd name="connsiteY0" fmla="*/ 4335 h 465856"/>
              <a:gd name="connsiteX1" fmla="*/ 88395 w 842554"/>
              <a:gd name="connsiteY1" fmla="*/ 35291 h 465856"/>
              <a:gd name="connsiteX2" fmla="*/ 24101 w 842554"/>
              <a:gd name="connsiteY2" fmla="*/ 132922 h 465856"/>
              <a:gd name="connsiteX3" fmla="*/ 5051 w 842554"/>
              <a:gd name="connsiteY3" fmla="*/ 261510 h 465856"/>
              <a:gd name="connsiteX4" fmla="*/ 110490 w 842554"/>
              <a:gd name="connsiteY4" fmla="*/ 359530 h 465856"/>
              <a:gd name="connsiteX5" fmla="*/ 214403 w 842554"/>
              <a:gd name="connsiteY5" fmla="*/ 365253 h 465856"/>
              <a:gd name="connsiteX6" fmla="*/ 281940 w 842554"/>
              <a:gd name="connsiteY6" fmla="*/ 463584 h 465856"/>
              <a:gd name="connsiteX7" fmla="*/ 371431 w 842554"/>
              <a:gd name="connsiteY7" fmla="*/ 430248 h 465856"/>
              <a:gd name="connsiteX8" fmla="*/ 393195 w 842554"/>
              <a:gd name="connsiteY8" fmla="*/ 385335 h 465856"/>
              <a:gd name="connsiteX9" fmla="*/ 426045 w 842554"/>
              <a:gd name="connsiteY9" fmla="*/ 340833 h 465856"/>
              <a:gd name="connsiteX10" fmla="*/ 471776 w 842554"/>
              <a:gd name="connsiteY10" fmla="*/ 309134 h 465856"/>
              <a:gd name="connsiteX11" fmla="*/ 467014 w 842554"/>
              <a:gd name="connsiteY11" fmla="*/ 282941 h 465856"/>
              <a:gd name="connsiteX12" fmla="*/ 491165 w 842554"/>
              <a:gd name="connsiteY12" fmla="*/ 245865 h 465856"/>
              <a:gd name="connsiteX13" fmla="*/ 531306 w 842554"/>
              <a:gd name="connsiteY13" fmla="*/ 259128 h 465856"/>
              <a:gd name="connsiteX14" fmla="*/ 567139 w 842554"/>
              <a:gd name="connsiteY14" fmla="*/ 202452 h 465856"/>
              <a:gd name="connsiteX15" fmla="*/ 612270 w 842554"/>
              <a:gd name="connsiteY15" fmla="*/ 206741 h 465856"/>
              <a:gd name="connsiteX16" fmla="*/ 693231 w 842554"/>
              <a:gd name="connsiteY16" fmla="*/ 259128 h 465856"/>
              <a:gd name="connsiteX17" fmla="*/ 769431 w 842554"/>
              <a:gd name="connsiteY17" fmla="*/ 254366 h 465856"/>
              <a:gd name="connsiteX18" fmla="*/ 805150 w 842554"/>
              <a:gd name="connsiteY18" fmla="*/ 292466 h 465856"/>
              <a:gd name="connsiteX19" fmla="*/ 840869 w 842554"/>
              <a:gd name="connsiteY19" fmla="*/ 280560 h 465856"/>
              <a:gd name="connsiteX20" fmla="*/ 826582 w 842554"/>
              <a:gd name="connsiteY20" fmla="*/ 228172 h 465856"/>
              <a:gd name="connsiteX21" fmla="*/ 738475 w 842554"/>
              <a:gd name="connsiteY21" fmla="*/ 199597 h 465856"/>
              <a:gd name="connsiteX22" fmla="*/ 655132 w 842554"/>
              <a:gd name="connsiteY22" fmla="*/ 156735 h 465856"/>
              <a:gd name="connsiteX23" fmla="*/ 481301 w 842554"/>
              <a:gd name="connsiteY23" fmla="*/ 54341 h 465856"/>
              <a:gd name="connsiteX24" fmla="*/ 355095 w 842554"/>
              <a:gd name="connsiteY24" fmla="*/ 156735 h 465856"/>
              <a:gd name="connsiteX25" fmla="*/ 257464 w 842554"/>
              <a:gd name="connsiteY25" fmla="*/ 121016 h 465856"/>
              <a:gd name="connsiteX26" fmla="*/ 143164 w 842554"/>
              <a:gd name="connsiteY26" fmla="*/ 4335 h 465856"/>
              <a:gd name="connsiteX0" fmla="*/ 143164 w 842554"/>
              <a:gd name="connsiteY0" fmla="*/ 4335 h 465856"/>
              <a:gd name="connsiteX1" fmla="*/ 88395 w 842554"/>
              <a:gd name="connsiteY1" fmla="*/ 35291 h 465856"/>
              <a:gd name="connsiteX2" fmla="*/ 24101 w 842554"/>
              <a:gd name="connsiteY2" fmla="*/ 132922 h 465856"/>
              <a:gd name="connsiteX3" fmla="*/ 5051 w 842554"/>
              <a:gd name="connsiteY3" fmla="*/ 261510 h 465856"/>
              <a:gd name="connsiteX4" fmla="*/ 110490 w 842554"/>
              <a:gd name="connsiteY4" fmla="*/ 359530 h 465856"/>
              <a:gd name="connsiteX5" fmla="*/ 214403 w 842554"/>
              <a:gd name="connsiteY5" fmla="*/ 365253 h 465856"/>
              <a:gd name="connsiteX6" fmla="*/ 281940 w 842554"/>
              <a:gd name="connsiteY6" fmla="*/ 463584 h 465856"/>
              <a:gd name="connsiteX7" fmla="*/ 371431 w 842554"/>
              <a:gd name="connsiteY7" fmla="*/ 430248 h 465856"/>
              <a:gd name="connsiteX8" fmla="*/ 393195 w 842554"/>
              <a:gd name="connsiteY8" fmla="*/ 385335 h 465856"/>
              <a:gd name="connsiteX9" fmla="*/ 426045 w 842554"/>
              <a:gd name="connsiteY9" fmla="*/ 340833 h 465856"/>
              <a:gd name="connsiteX10" fmla="*/ 471776 w 842554"/>
              <a:gd name="connsiteY10" fmla="*/ 309134 h 465856"/>
              <a:gd name="connsiteX11" fmla="*/ 467014 w 842554"/>
              <a:gd name="connsiteY11" fmla="*/ 282941 h 465856"/>
              <a:gd name="connsiteX12" fmla="*/ 491165 w 842554"/>
              <a:gd name="connsiteY12" fmla="*/ 245865 h 465856"/>
              <a:gd name="connsiteX13" fmla="*/ 531306 w 842554"/>
              <a:gd name="connsiteY13" fmla="*/ 259128 h 465856"/>
              <a:gd name="connsiteX14" fmla="*/ 567139 w 842554"/>
              <a:gd name="connsiteY14" fmla="*/ 202452 h 465856"/>
              <a:gd name="connsiteX15" fmla="*/ 612270 w 842554"/>
              <a:gd name="connsiteY15" fmla="*/ 206741 h 465856"/>
              <a:gd name="connsiteX16" fmla="*/ 693231 w 842554"/>
              <a:gd name="connsiteY16" fmla="*/ 259128 h 465856"/>
              <a:gd name="connsiteX17" fmla="*/ 769431 w 842554"/>
              <a:gd name="connsiteY17" fmla="*/ 265220 h 465856"/>
              <a:gd name="connsiteX18" fmla="*/ 805150 w 842554"/>
              <a:gd name="connsiteY18" fmla="*/ 292466 h 465856"/>
              <a:gd name="connsiteX19" fmla="*/ 840869 w 842554"/>
              <a:gd name="connsiteY19" fmla="*/ 280560 h 465856"/>
              <a:gd name="connsiteX20" fmla="*/ 826582 w 842554"/>
              <a:gd name="connsiteY20" fmla="*/ 228172 h 465856"/>
              <a:gd name="connsiteX21" fmla="*/ 738475 w 842554"/>
              <a:gd name="connsiteY21" fmla="*/ 199597 h 465856"/>
              <a:gd name="connsiteX22" fmla="*/ 655132 w 842554"/>
              <a:gd name="connsiteY22" fmla="*/ 156735 h 465856"/>
              <a:gd name="connsiteX23" fmla="*/ 481301 w 842554"/>
              <a:gd name="connsiteY23" fmla="*/ 54341 h 465856"/>
              <a:gd name="connsiteX24" fmla="*/ 355095 w 842554"/>
              <a:gd name="connsiteY24" fmla="*/ 156735 h 465856"/>
              <a:gd name="connsiteX25" fmla="*/ 257464 w 842554"/>
              <a:gd name="connsiteY25" fmla="*/ 121016 h 465856"/>
              <a:gd name="connsiteX26" fmla="*/ 143164 w 842554"/>
              <a:gd name="connsiteY26" fmla="*/ 4335 h 465856"/>
              <a:gd name="connsiteX0" fmla="*/ 143164 w 842554"/>
              <a:gd name="connsiteY0" fmla="*/ 4335 h 465856"/>
              <a:gd name="connsiteX1" fmla="*/ 88395 w 842554"/>
              <a:gd name="connsiteY1" fmla="*/ 35291 h 465856"/>
              <a:gd name="connsiteX2" fmla="*/ 24101 w 842554"/>
              <a:gd name="connsiteY2" fmla="*/ 132922 h 465856"/>
              <a:gd name="connsiteX3" fmla="*/ 5051 w 842554"/>
              <a:gd name="connsiteY3" fmla="*/ 261510 h 465856"/>
              <a:gd name="connsiteX4" fmla="*/ 110490 w 842554"/>
              <a:gd name="connsiteY4" fmla="*/ 359530 h 465856"/>
              <a:gd name="connsiteX5" fmla="*/ 214403 w 842554"/>
              <a:gd name="connsiteY5" fmla="*/ 365253 h 465856"/>
              <a:gd name="connsiteX6" fmla="*/ 281940 w 842554"/>
              <a:gd name="connsiteY6" fmla="*/ 463584 h 465856"/>
              <a:gd name="connsiteX7" fmla="*/ 371431 w 842554"/>
              <a:gd name="connsiteY7" fmla="*/ 430248 h 465856"/>
              <a:gd name="connsiteX8" fmla="*/ 393195 w 842554"/>
              <a:gd name="connsiteY8" fmla="*/ 385335 h 465856"/>
              <a:gd name="connsiteX9" fmla="*/ 426045 w 842554"/>
              <a:gd name="connsiteY9" fmla="*/ 340833 h 465856"/>
              <a:gd name="connsiteX10" fmla="*/ 471776 w 842554"/>
              <a:gd name="connsiteY10" fmla="*/ 309134 h 465856"/>
              <a:gd name="connsiteX11" fmla="*/ 467014 w 842554"/>
              <a:gd name="connsiteY11" fmla="*/ 282941 h 465856"/>
              <a:gd name="connsiteX12" fmla="*/ 491165 w 842554"/>
              <a:gd name="connsiteY12" fmla="*/ 245865 h 465856"/>
              <a:gd name="connsiteX13" fmla="*/ 531306 w 842554"/>
              <a:gd name="connsiteY13" fmla="*/ 259128 h 465856"/>
              <a:gd name="connsiteX14" fmla="*/ 567139 w 842554"/>
              <a:gd name="connsiteY14" fmla="*/ 202452 h 465856"/>
              <a:gd name="connsiteX15" fmla="*/ 612270 w 842554"/>
              <a:gd name="connsiteY15" fmla="*/ 206741 h 465856"/>
              <a:gd name="connsiteX16" fmla="*/ 693231 w 842554"/>
              <a:gd name="connsiteY16" fmla="*/ 259128 h 465856"/>
              <a:gd name="connsiteX17" fmla="*/ 727227 w 842554"/>
              <a:gd name="connsiteY17" fmla="*/ 254005 h 465856"/>
              <a:gd name="connsiteX18" fmla="*/ 769431 w 842554"/>
              <a:gd name="connsiteY18" fmla="*/ 265220 h 465856"/>
              <a:gd name="connsiteX19" fmla="*/ 805150 w 842554"/>
              <a:gd name="connsiteY19" fmla="*/ 292466 h 465856"/>
              <a:gd name="connsiteX20" fmla="*/ 840869 w 842554"/>
              <a:gd name="connsiteY20" fmla="*/ 280560 h 465856"/>
              <a:gd name="connsiteX21" fmla="*/ 826582 w 842554"/>
              <a:gd name="connsiteY21" fmla="*/ 228172 h 465856"/>
              <a:gd name="connsiteX22" fmla="*/ 738475 w 842554"/>
              <a:gd name="connsiteY22" fmla="*/ 199597 h 465856"/>
              <a:gd name="connsiteX23" fmla="*/ 655132 w 842554"/>
              <a:gd name="connsiteY23" fmla="*/ 156735 h 465856"/>
              <a:gd name="connsiteX24" fmla="*/ 481301 w 842554"/>
              <a:gd name="connsiteY24" fmla="*/ 54341 h 465856"/>
              <a:gd name="connsiteX25" fmla="*/ 355095 w 842554"/>
              <a:gd name="connsiteY25" fmla="*/ 156735 h 465856"/>
              <a:gd name="connsiteX26" fmla="*/ 257464 w 842554"/>
              <a:gd name="connsiteY26" fmla="*/ 121016 h 465856"/>
              <a:gd name="connsiteX27" fmla="*/ 143164 w 842554"/>
              <a:gd name="connsiteY27" fmla="*/ 4335 h 465856"/>
              <a:gd name="connsiteX0" fmla="*/ 143164 w 842554"/>
              <a:gd name="connsiteY0" fmla="*/ 4335 h 465856"/>
              <a:gd name="connsiteX1" fmla="*/ 88395 w 842554"/>
              <a:gd name="connsiteY1" fmla="*/ 35291 h 465856"/>
              <a:gd name="connsiteX2" fmla="*/ 24101 w 842554"/>
              <a:gd name="connsiteY2" fmla="*/ 132922 h 465856"/>
              <a:gd name="connsiteX3" fmla="*/ 5051 w 842554"/>
              <a:gd name="connsiteY3" fmla="*/ 261510 h 465856"/>
              <a:gd name="connsiteX4" fmla="*/ 110490 w 842554"/>
              <a:gd name="connsiteY4" fmla="*/ 359530 h 465856"/>
              <a:gd name="connsiteX5" fmla="*/ 214403 w 842554"/>
              <a:gd name="connsiteY5" fmla="*/ 365253 h 465856"/>
              <a:gd name="connsiteX6" fmla="*/ 281940 w 842554"/>
              <a:gd name="connsiteY6" fmla="*/ 463584 h 465856"/>
              <a:gd name="connsiteX7" fmla="*/ 371431 w 842554"/>
              <a:gd name="connsiteY7" fmla="*/ 430248 h 465856"/>
              <a:gd name="connsiteX8" fmla="*/ 393195 w 842554"/>
              <a:gd name="connsiteY8" fmla="*/ 385335 h 465856"/>
              <a:gd name="connsiteX9" fmla="*/ 426045 w 842554"/>
              <a:gd name="connsiteY9" fmla="*/ 340833 h 465856"/>
              <a:gd name="connsiteX10" fmla="*/ 471776 w 842554"/>
              <a:gd name="connsiteY10" fmla="*/ 309134 h 465856"/>
              <a:gd name="connsiteX11" fmla="*/ 461587 w 842554"/>
              <a:gd name="connsiteY11" fmla="*/ 288368 h 465856"/>
              <a:gd name="connsiteX12" fmla="*/ 491165 w 842554"/>
              <a:gd name="connsiteY12" fmla="*/ 245865 h 465856"/>
              <a:gd name="connsiteX13" fmla="*/ 531306 w 842554"/>
              <a:gd name="connsiteY13" fmla="*/ 259128 h 465856"/>
              <a:gd name="connsiteX14" fmla="*/ 567139 w 842554"/>
              <a:gd name="connsiteY14" fmla="*/ 202452 h 465856"/>
              <a:gd name="connsiteX15" fmla="*/ 612270 w 842554"/>
              <a:gd name="connsiteY15" fmla="*/ 206741 h 465856"/>
              <a:gd name="connsiteX16" fmla="*/ 693231 w 842554"/>
              <a:gd name="connsiteY16" fmla="*/ 259128 h 465856"/>
              <a:gd name="connsiteX17" fmla="*/ 727227 w 842554"/>
              <a:gd name="connsiteY17" fmla="*/ 254005 h 465856"/>
              <a:gd name="connsiteX18" fmla="*/ 769431 w 842554"/>
              <a:gd name="connsiteY18" fmla="*/ 265220 h 465856"/>
              <a:gd name="connsiteX19" fmla="*/ 805150 w 842554"/>
              <a:gd name="connsiteY19" fmla="*/ 292466 h 465856"/>
              <a:gd name="connsiteX20" fmla="*/ 840869 w 842554"/>
              <a:gd name="connsiteY20" fmla="*/ 280560 h 465856"/>
              <a:gd name="connsiteX21" fmla="*/ 826582 w 842554"/>
              <a:gd name="connsiteY21" fmla="*/ 228172 h 465856"/>
              <a:gd name="connsiteX22" fmla="*/ 738475 w 842554"/>
              <a:gd name="connsiteY22" fmla="*/ 199597 h 465856"/>
              <a:gd name="connsiteX23" fmla="*/ 655132 w 842554"/>
              <a:gd name="connsiteY23" fmla="*/ 156735 h 465856"/>
              <a:gd name="connsiteX24" fmla="*/ 481301 w 842554"/>
              <a:gd name="connsiteY24" fmla="*/ 54341 h 465856"/>
              <a:gd name="connsiteX25" fmla="*/ 355095 w 842554"/>
              <a:gd name="connsiteY25" fmla="*/ 156735 h 465856"/>
              <a:gd name="connsiteX26" fmla="*/ 257464 w 842554"/>
              <a:gd name="connsiteY26" fmla="*/ 121016 h 465856"/>
              <a:gd name="connsiteX27" fmla="*/ 143164 w 842554"/>
              <a:gd name="connsiteY27" fmla="*/ 4335 h 465856"/>
              <a:gd name="connsiteX0" fmla="*/ 143164 w 842554"/>
              <a:gd name="connsiteY0" fmla="*/ 4335 h 465856"/>
              <a:gd name="connsiteX1" fmla="*/ 88395 w 842554"/>
              <a:gd name="connsiteY1" fmla="*/ 35291 h 465856"/>
              <a:gd name="connsiteX2" fmla="*/ 24101 w 842554"/>
              <a:gd name="connsiteY2" fmla="*/ 132922 h 465856"/>
              <a:gd name="connsiteX3" fmla="*/ 5051 w 842554"/>
              <a:gd name="connsiteY3" fmla="*/ 261510 h 465856"/>
              <a:gd name="connsiteX4" fmla="*/ 110490 w 842554"/>
              <a:gd name="connsiteY4" fmla="*/ 359530 h 465856"/>
              <a:gd name="connsiteX5" fmla="*/ 214403 w 842554"/>
              <a:gd name="connsiteY5" fmla="*/ 365253 h 465856"/>
              <a:gd name="connsiteX6" fmla="*/ 281940 w 842554"/>
              <a:gd name="connsiteY6" fmla="*/ 463584 h 465856"/>
              <a:gd name="connsiteX7" fmla="*/ 371431 w 842554"/>
              <a:gd name="connsiteY7" fmla="*/ 430248 h 465856"/>
              <a:gd name="connsiteX8" fmla="*/ 393195 w 842554"/>
              <a:gd name="connsiteY8" fmla="*/ 385335 h 465856"/>
              <a:gd name="connsiteX9" fmla="*/ 426045 w 842554"/>
              <a:gd name="connsiteY9" fmla="*/ 340833 h 465856"/>
              <a:gd name="connsiteX10" fmla="*/ 471776 w 842554"/>
              <a:gd name="connsiteY10" fmla="*/ 309134 h 465856"/>
              <a:gd name="connsiteX11" fmla="*/ 461587 w 842554"/>
              <a:gd name="connsiteY11" fmla="*/ 288368 h 465856"/>
              <a:gd name="connsiteX12" fmla="*/ 491165 w 842554"/>
              <a:gd name="connsiteY12" fmla="*/ 245865 h 465856"/>
              <a:gd name="connsiteX13" fmla="*/ 531306 w 842554"/>
              <a:gd name="connsiteY13" fmla="*/ 259128 h 465856"/>
              <a:gd name="connsiteX14" fmla="*/ 567139 w 842554"/>
              <a:gd name="connsiteY14" fmla="*/ 202452 h 465856"/>
              <a:gd name="connsiteX15" fmla="*/ 612270 w 842554"/>
              <a:gd name="connsiteY15" fmla="*/ 206741 h 465856"/>
              <a:gd name="connsiteX16" fmla="*/ 693231 w 842554"/>
              <a:gd name="connsiteY16" fmla="*/ 259128 h 465856"/>
              <a:gd name="connsiteX17" fmla="*/ 727227 w 842554"/>
              <a:gd name="connsiteY17" fmla="*/ 254005 h 465856"/>
              <a:gd name="connsiteX18" fmla="*/ 769431 w 842554"/>
              <a:gd name="connsiteY18" fmla="*/ 265220 h 465856"/>
              <a:gd name="connsiteX19" fmla="*/ 805150 w 842554"/>
              <a:gd name="connsiteY19" fmla="*/ 292466 h 465856"/>
              <a:gd name="connsiteX20" fmla="*/ 840869 w 842554"/>
              <a:gd name="connsiteY20" fmla="*/ 280560 h 465856"/>
              <a:gd name="connsiteX21" fmla="*/ 826582 w 842554"/>
              <a:gd name="connsiteY21" fmla="*/ 228172 h 465856"/>
              <a:gd name="connsiteX22" fmla="*/ 738475 w 842554"/>
              <a:gd name="connsiteY22" fmla="*/ 199597 h 465856"/>
              <a:gd name="connsiteX23" fmla="*/ 655132 w 842554"/>
              <a:gd name="connsiteY23" fmla="*/ 156735 h 465856"/>
              <a:gd name="connsiteX24" fmla="*/ 548146 w 842554"/>
              <a:gd name="connsiteY24" fmla="*/ 156325 h 465856"/>
              <a:gd name="connsiteX25" fmla="*/ 481301 w 842554"/>
              <a:gd name="connsiteY25" fmla="*/ 54341 h 465856"/>
              <a:gd name="connsiteX26" fmla="*/ 355095 w 842554"/>
              <a:gd name="connsiteY26" fmla="*/ 156735 h 465856"/>
              <a:gd name="connsiteX27" fmla="*/ 257464 w 842554"/>
              <a:gd name="connsiteY27" fmla="*/ 121016 h 465856"/>
              <a:gd name="connsiteX28" fmla="*/ 143164 w 842554"/>
              <a:gd name="connsiteY28" fmla="*/ 4335 h 465856"/>
              <a:gd name="connsiteX0" fmla="*/ 143164 w 842554"/>
              <a:gd name="connsiteY0" fmla="*/ 4335 h 465856"/>
              <a:gd name="connsiteX1" fmla="*/ 88395 w 842554"/>
              <a:gd name="connsiteY1" fmla="*/ 35291 h 465856"/>
              <a:gd name="connsiteX2" fmla="*/ 24101 w 842554"/>
              <a:gd name="connsiteY2" fmla="*/ 132922 h 465856"/>
              <a:gd name="connsiteX3" fmla="*/ 5051 w 842554"/>
              <a:gd name="connsiteY3" fmla="*/ 261510 h 465856"/>
              <a:gd name="connsiteX4" fmla="*/ 110490 w 842554"/>
              <a:gd name="connsiteY4" fmla="*/ 359530 h 465856"/>
              <a:gd name="connsiteX5" fmla="*/ 214403 w 842554"/>
              <a:gd name="connsiteY5" fmla="*/ 365253 h 465856"/>
              <a:gd name="connsiteX6" fmla="*/ 281940 w 842554"/>
              <a:gd name="connsiteY6" fmla="*/ 463584 h 465856"/>
              <a:gd name="connsiteX7" fmla="*/ 371431 w 842554"/>
              <a:gd name="connsiteY7" fmla="*/ 430248 h 465856"/>
              <a:gd name="connsiteX8" fmla="*/ 393195 w 842554"/>
              <a:gd name="connsiteY8" fmla="*/ 385335 h 465856"/>
              <a:gd name="connsiteX9" fmla="*/ 426045 w 842554"/>
              <a:gd name="connsiteY9" fmla="*/ 340833 h 465856"/>
              <a:gd name="connsiteX10" fmla="*/ 471776 w 842554"/>
              <a:gd name="connsiteY10" fmla="*/ 309134 h 465856"/>
              <a:gd name="connsiteX11" fmla="*/ 461587 w 842554"/>
              <a:gd name="connsiteY11" fmla="*/ 288368 h 465856"/>
              <a:gd name="connsiteX12" fmla="*/ 491165 w 842554"/>
              <a:gd name="connsiteY12" fmla="*/ 245865 h 465856"/>
              <a:gd name="connsiteX13" fmla="*/ 531306 w 842554"/>
              <a:gd name="connsiteY13" fmla="*/ 259128 h 465856"/>
              <a:gd name="connsiteX14" fmla="*/ 567139 w 842554"/>
              <a:gd name="connsiteY14" fmla="*/ 202452 h 465856"/>
              <a:gd name="connsiteX15" fmla="*/ 612270 w 842554"/>
              <a:gd name="connsiteY15" fmla="*/ 206741 h 465856"/>
              <a:gd name="connsiteX16" fmla="*/ 693231 w 842554"/>
              <a:gd name="connsiteY16" fmla="*/ 259128 h 465856"/>
              <a:gd name="connsiteX17" fmla="*/ 727227 w 842554"/>
              <a:gd name="connsiteY17" fmla="*/ 254005 h 465856"/>
              <a:gd name="connsiteX18" fmla="*/ 769431 w 842554"/>
              <a:gd name="connsiteY18" fmla="*/ 265220 h 465856"/>
              <a:gd name="connsiteX19" fmla="*/ 805150 w 842554"/>
              <a:gd name="connsiteY19" fmla="*/ 292466 h 465856"/>
              <a:gd name="connsiteX20" fmla="*/ 840869 w 842554"/>
              <a:gd name="connsiteY20" fmla="*/ 280560 h 465856"/>
              <a:gd name="connsiteX21" fmla="*/ 826582 w 842554"/>
              <a:gd name="connsiteY21" fmla="*/ 228172 h 465856"/>
              <a:gd name="connsiteX22" fmla="*/ 738475 w 842554"/>
              <a:gd name="connsiteY22" fmla="*/ 199597 h 465856"/>
              <a:gd name="connsiteX23" fmla="*/ 652419 w 842554"/>
              <a:gd name="connsiteY23" fmla="*/ 170302 h 465856"/>
              <a:gd name="connsiteX24" fmla="*/ 548146 w 842554"/>
              <a:gd name="connsiteY24" fmla="*/ 156325 h 465856"/>
              <a:gd name="connsiteX25" fmla="*/ 481301 w 842554"/>
              <a:gd name="connsiteY25" fmla="*/ 54341 h 465856"/>
              <a:gd name="connsiteX26" fmla="*/ 355095 w 842554"/>
              <a:gd name="connsiteY26" fmla="*/ 156735 h 465856"/>
              <a:gd name="connsiteX27" fmla="*/ 257464 w 842554"/>
              <a:gd name="connsiteY27" fmla="*/ 121016 h 465856"/>
              <a:gd name="connsiteX28" fmla="*/ 143164 w 842554"/>
              <a:gd name="connsiteY28" fmla="*/ 4335 h 465856"/>
              <a:gd name="connsiteX0" fmla="*/ 143164 w 842554"/>
              <a:gd name="connsiteY0" fmla="*/ 4335 h 465856"/>
              <a:gd name="connsiteX1" fmla="*/ 88395 w 842554"/>
              <a:gd name="connsiteY1" fmla="*/ 35291 h 465856"/>
              <a:gd name="connsiteX2" fmla="*/ 24101 w 842554"/>
              <a:gd name="connsiteY2" fmla="*/ 132922 h 465856"/>
              <a:gd name="connsiteX3" fmla="*/ 5051 w 842554"/>
              <a:gd name="connsiteY3" fmla="*/ 261510 h 465856"/>
              <a:gd name="connsiteX4" fmla="*/ 110490 w 842554"/>
              <a:gd name="connsiteY4" fmla="*/ 359530 h 465856"/>
              <a:gd name="connsiteX5" fmla="*/ 214403 w 842554"/>
              <a:gd name="connsiteY5" fmla="*/ 365253 h 465856"/>
              <a:gd name="connsiteX6" fmla="*/ 281940 w 842554"/>
              <a:gd name="connsiteY6" fmla="*/ 463584 h 465856"/>
              <a:gd name="connsiteX7" fmla="*/ 371431 w 842554"/>
              <a:gd name="connsiteY7" fmla="*/ 430248 h 465856"/>
              <a:gd name="connsiteX8" fmla="*/ 393195 w 842554"/>
              <a:gd name="connsiteY8" fmla="*/ 385335 h 465856"/>
              <a:gd name="connsiteX9" fmla="*/ 426045 w 842554"/>
              <a:gd name="connsiteY9" fmla="*/ 340833 h 465856"/>
              <a:gd name="connsiteX10" fmla="*/ 471776 w 842554"/>
              <a:gd name="connsiteY10" fmla="*/ 309134 h 465856"/>
              <a:gd name="connsiteX11" fmla="*/ 461587 w 842554"/>
              <a:gd name="connsiteY11" fmla="*/ 288368 h 465856"/>
              <a:gd name="connsiteX12" fmla="*/ 491165 w 842554"/>
              <a:gd name="connsiteY12" fmla="*/ 245865 h 465856"/>
              <a:gd name="connsiteX13" fmla="*/ 531306 w 842554"/>
              <a:gd name="connsiteY13" fmla="*/ 259128 h 465856"/>
              <a:gd name="connsiteX14" fmla="*/ 567139 w 842554"/>
              <a:gd name="connsiteY14" fmla="*/ 202452 h 465856"/>
              <a:gd name="connsiteX15" fmla="*/ 612270 w 842554"/>
              <a:gd name="connsiteY15" fmla="*/ 206741 h 465856"/>
              <a:gd name="connsiteX16" fmla="*/ 693231 w 842554"/>
              <a:gd name="connsiteY16" fmla="*/ 259128 h 465856"/>
              <a:gd name="connsiteX17" fmla="*/ 727227 w 842554"/>
              <a:gd name="connsiteY17" fmla="*/ 254005 h 465856"/>
              <a:gd name="connsiteX18" fmla="*/ 769431 w 842554"/>
              <a:gd name="connsiteY18" fmla="*/ 265220 h 465856"/>
              <a:gd name="connsiteX19" fmla="*/ 805150 w 842554"/>
              <a:gd name="connsiteY19" fmla="*/ 292466 h 465856"/>
              <a:gd name="connsiteX20" fmla="*/ 840869 w 842554"/>
              <a:gd name="connsiteY20" fmla="*/ 280560 h 465856"/>
              <a:gd name="connsiteX21" fmla="*/ 826582 w 842554"/>
              <a:gd name="connsiteY21" fmla="*/ 228172 h 465856"/>
              <a:gd name="connsiteX22" fmla="*/ 722194 w 842554"/>
              <a:gd name="connsiteY22" fmla="*/ 213164 h 465856"/>
              <a:gd name="connsiteX23" fmla="*/ 652419 w 842554"/>
              <a:gd name="connsiteY23" fmla="*/ 170302 h 465856"/>
              <a:gd name="connsiteX24" fmla="*/ 548146 w 842554"/>
              <a:gd name="connsiteY24" fmla="*/ 156325 h 465856"/>
              <a:gd name="connsiteX25" fmla="*/ 481301 w 842554"/>
              <a:gd name="connsiteY25" fmla="*/ 54341 h 465856"/>
              <a:gd name="connsiteX26" fmla="*/ 355095 w 842554"/>
              <a:gd name="connsiteY26" fmla="*/ 156735 h 465856"/>
              <a:gd name="connsiteX27" fmla="*/ 257464 w 842554"/>
              <a:gd name="connsiteY27" fmla="*/ 121016 h 465856"/>
              <a:gd name="connsiteX28" fmla="*/ 143164 w 842554"/>
              <a:gd name="connsiteY28" fmla="*/ 4335 h 465856"/>
              <a:gd name="connsiteX0" fmla="*/ 143164 w 841232"/>
              <a:gd name="connsiteY0" fmla="*/ 4335 h 465856"/>
              <a:gd name="connsiteX1" fmla="*/ 88395 w 841232"/>
              <a:gd name="connsiteY1" fmla="*/ 35291 h 465856"/>
              <a:gd name="connsiteX2" fmla="*/ 24101 w 841232"/>
              <a:gd name="connsiteY2" fmla="*/ 132922 h 465856"/>
              <a:gd name="connsiteX3" fmla="*/ 5051 w 841232"/>
              <a:gd name="connsiteY3" fmla="*/ 261510 h 465856"/>
              <a:gd name="connsiteX4" fmla="*/ 110490 w 841232"/>
              <a:gd name="connsiteY4" fmla="*/ 359530 h 465856"/>
              <a:gd name="connsiteX5" fmla="*/ 214403 w 841232"/>
              <a:gd name="connsiteY5" fmla="*/ 365253 h 465856"/>
              <a:gd name="connsiteX6" fmla="*/ 281940 w 841232"/>
              <a:gd name="connsiteY6" fmla="*/ 463584 h 465856"/>
              <a:gd name="connsiteX7" fmla="*/ 371431 w 841232"/>
              <a:gd name="connsiteY7" fmla="*/ 430248 h 465856"/>
              <a:gd name="connsiteX8" fmla="*/ 393195 w 841232"/>
              <a:gd name="connsiteY8" fmla="*/ 385335 h 465856"/>
              <a:gd name="connsiteX9" fmla="*/ 426045 w 841232"/>
              <a:gd name="connsiteY9" fmla="*/ 340833 h 465856"/>
              <a:gd name="connsiteX10" fmla="*/ 471776 w 841232"/>
              <a:gd name="connsiteY10" fmla="*/ 309134 h 465856"/>
              <a:gd name="connsiteX11" fmla="*/ 461587 w 841232"/>
              <a:gd name="connsiteY11" fmla="*/ 288368 h 465856"/>
              <a:gd name="connsiteX12" fmla="*/ 491165 w 841232"/>
              <a:gd name="connsiteY12" fmla="*/ 245865 h 465856"/>
              <a:gd name="connsiteX13" fmla="*/ 531306 w 841232"/>
              <a:gd name="connsiteY13" fmla="*/ 259128 h 465856"/>
              <a:gd name="connsiteX14" fmla="*/ 567139 w 841232"/>
              <a:gd name="connsiteY14" fmla="*/ 202452 h 465856"/>
              <a:gd name="connsiteX15" fmla="*/ 612270 w 841232"/>
              <a:gd name="connsiteY15" fmla="*/ 206741 h 465856"/>
              <a:gd name="connsiteX16" fmla="*/ 693231 w 841232"/>
              <a:gd name="connsiteY16" fmla="*/ 259128 h 465856"/>
              <a:gd name="connsiteX17" fmla="*/ 727227 w 841232"/>
              <a:gd name="connsiteY17" fmla="*/ 254005 h 465856"/>
              <a:gd name="connsiteX18" fmla="*/ 769431 w 841232"/>
              <a:gd name="connsiteY18" fmla="*/ 265220 h 465856"/>
              <a:gd name="connsiteX19" fmla="*/ 805150 w 841232"/>
              <a:gd name="connsiteY19" fmla="*/ 292466 h 465856"/>
              <a:gd name="connsiteX20" fmla="*/ 840869 w 841232"/>
              <a:gd name="connsiteY20" fmla="*/ 280560 h 465856"/>
              <a:gd name="connsiteX21" fmla="*/ 799448 w 841232"/>
              <a:gd name="connsiteY21" fmla="*/ 241738 h 465856"/>
              <a:gd name="connsiteX22" fmla="*/ 722194 w 841232"/>
              <a:gd name="connsiteY22" fmla="*/ 213164 h 465856"/>
              <a:gd name="connsiteX23" fmla="*/ 652419 w 841232"/>
              <a:gd name="connsiteY23" fmla="*/ 170302 h 465856"/>
              <a:gd name="connsiteX24" fmla="*/ 548146 w 841232"/>
              <a:gd name="connsiteY24" fmla="*/ 156325 h 465856"/>
              <a:gd name="connsiteX25" fmla="*/ 481301 w 841232"/>
              <a:gd name="connsiteY25" fmla="*/ 54341 h 465856"/>
              <a:gd name="connsiteX26" fmla="*/ 355095 w 841232"/>
              <a:gd name="connsiteY26" fmla="*/ 156735 h 465856"/>
              <a:gd name="connsiteX27" fmla="*/ 257464 w 841232"/>
              <a:gd name="connsiteY27" fmla="*/ 121016 h 465856"/>
              <a:gd name="connsiteX28" fmla="*/ 143164 w 841232"/>
              <a:gd name="connsiteY28" fmla="*/ 4335 h 465856"/>
              <a:gd name="connsiteX0" fmla="*/ 143164 w 841232"/>
              <a:gd name="connsiteY0" fmla="*/ 3068 h 464589"/>
              <a:gd name="connsiteX1" fmla="*/ 88395 w 841232"/>
              <a:gd name="connsiteY1" fmla="*/ 34024 h 464589"/>
              <a:gd name="connsiteX2" fmla="*/ 24101 w 841232"/>
              <a:gd name="connsiteY2" fmla="*/ 131655 h 464589"/>
              <a:gd name="connsiteX3" fmla="*/ 5051 w 841232"/>
              <a:gd name="connsiteY3" fmla="*/ 260243 h 464589"/>
              <a:gd name="connsiteX4" fmla="*/ 110490 w 841232"/>
              <a:gd name="connsiteY4" fmla="*/ 358263 h 464589"/>
              <a:gd name="connsiteX5" fmla="*/ 214403 w 841232"/>
              <a:gd name="connsiteY5" fmla="*/ 363986 h 464589"/>
              <a:gd name="connsiteX6" fmla="*/ 281940 w 841232"/>
              <a:gd name="connsiteY6" fmla="*/ 462317 h 464589"/>
              <a:gd name="connsiteX7" fmla="*/ 371431 w 841232"/>
              <a:gd name="connsiteY7" fmla="*/ 428981 h 464589"/>
              <a:gd name="connsiteX8" fmla="*/ 393195 w 841232"/>
              <a:gd name="connsiteY8" fmla="*/ 384068 h 464589"/>
              <a:gd name="connsiteX9" fmla="*/ 426045 w 841232"/>
              <a:gd name="connsiteY9" fmla="*/ 339566 h 464589"/>
              <a:gd name="connsiteX10" fmla="*/ 471776 w 841232"/>
              <a:gd name="connsiteY10" fmla="*/ 307867 h 464589"/>
              <a:gd name="connsiteX11" fmla="*/ 461587 w 841232"/>
              <a:gd name="connsiteY11" fmla="*/ 287101 h 464589"/>
              <a:gd name="connsiteX12" fmla="*/ 491165 w 841232"/>
              <a:gd name="connsiteY12" fmla="*/ 244598 h 464589"/>
              <a:gd name="connsiteX13" fmla="*/ 531306 w 841232"/>
              <a:gd name="connsiteY13" fmla="*/ 257861 h 464589"/>
              <a:gd name="connsiteX14" fmla="*/ 567139 w 841232"/>
              <a:gd name="connsiteY14" fmla="*/ 201185 h 464589"/>
              <a:gd name="connsiteX15" fmla="*/ 612270 w 841232"/>
              <a:gd name="connsiteY15" fmla="*/ 205474 h 464589"/>
              <a:gd name="connsiteX16" fmla="*/ 693231 w 841232"/>
              <a:gd name="connsiteY16" fmla="*/ 257861 h 464589"/>
              <a:gd name="connsiteX17" fmla="*/ 727227 w 841232"/>
              <a:gd name="connsiteY17" fmla="*/ 252738 h 464589"/>
              <a:gd name="connsiteX18" fmla="*/ 769431 w 841232"/>
              <a:gd name="connsiteY18" fmla="*/ 263953 h 464589"/>
              <a:gd name="connsiteX19" fmla="*/ 805150 w 841232"/>
              <a:gd name="connsiteY19" fmla="*/ 291199 h 464589"/>
              <a:gd name="connsiteX20" fmla="*/ 840869 w 841232"/>
              <a:gd name="connsiteY20" fmla="*/ 279293 h 464589"/>
              <a:gd name="connsiteX21" fmla="*/ 799448 w 841232"/>
              <a:gd name="connsiteY21" fmla="*/ 240471 h 464589"/>
              <a:gd name="connsiteX22" fmla="*/ 722194 w 841232"/>
              <a:gd name="connsiteY22" fmla="*/ 211897 h 464589"/>
              <a:gd name="connsiteX23" fmla="*/ 652419 w 841232"/>
              <a:gd name="connsiteY23" fmla="*/ 169035 h 464589"/>
              <a:gd name="connsiteX24" fmla="*/ 548146 w 841232"/>
              <a:gd name="connsiteY24" fmla="*/ 155058 h 464589"/>
              <a:gd name="connsiteX25" fmla="*/ 481301 w 841232"/>
              <a:gd name="connsiteY25" fmla="*/ 53074 h 464589"/>
              <a:gd name="connsiteX26" fmla="*/ 355095 w 841232"/>
              <a:gd name="connsiteY26" fmla="*/ 155468 h 464589"/>
              <a:gd name="connsiteX27" fmla="*/ 257464 w 841232"/>
              <a:gd name="connsiteY27" fmla="*/ 119749 h 464589"/>
              <a:gd name="connsiteX28" fmla="*/ 186837 w 841232"/>
              <a:gd name="connsiteY28" fmla="*/ 100040 h 464589"/>
              <a:gd name="connsiteX29" fmla="*/ 143164 w 841232"/>
              <a:gd name="connsiteY29" fmla="*/ 3068 h 464589"/>
              <a:gd name="connsiteX0" fmla="*/ 143164 w 841232"/>
              <a:gd name="connsiteY0" fmla="*/ 3068 h 464589"/>
              <a:gd name="connsiteX1" fmla="*/ 88395 w 841232"/>
              <a:gd name="connsiteY1" fmla="*/ 34024 h 464589"/>
              <a:gd name="connsiteX2" fmla="*/ 24101 w 841232"/>
              <a:gd name="connsiteY2" fmla="*/ 131655 h 464589"/>
              <a:gd name="connsiteX3" fmla="*/ 5051 w 841232"/>
              <a:gd name="connsiteY3" fmla="*/ 260243 h 464589"/>
              <a:gd name="connsiteX4" fmla="*/ 110490 w 841232"/>
              <a:gd name="connsiteY4" fmla="*/ 358263 h 464589"/>
              <a:gd name="connsiteX5" fmla="*/ 214403 w 841232"/>
              <a:gd name="connsiteY5" fmla="*/ 363986 h 464589"/>
              <a:gd name="connsiteX6" fmla="*/ 281940 w 841232"/>
              <a:gd name="connsiteY6" fmla="*/ 462317 h 464589"/>
              <a:gd name="connsiteX7" fmla="*/ 371431 w 841232"/>
              <a:gd name="connsiteY7" fmla="*/ 428981 h 464589"/>
              <a:gd name="connsiteX8" fmla="*/ 393195 w 841232"/>
              <a:gd name="connsiteY8" fmla="*/ 384068 h 464589"/>
              <a:gd name="connsiteX9" fmla="*/ 426045 w 841232"/>
              <a:gd name="connsiteY9" fmla="*/ 339566 h 464589"/>
              <a:gd name="connsiteX10" fmla="*/ 471776 w 841232"/>
              <a:gd name="connsiteY10" fmla="*/ 307867 h 464589"/>
              <a:gd name="connsiteX11" fmla="*/ 461587 w 841232"/>
              <a:gd name="connsiteY11" fmla="*/ 287101 h 464589"/>
              <a:gd name="connsiteX12" fmla="*/ 491165 w 841232"/>
              <a:gd name="connsiteY12" fmla="*/ 244598 h 464589"/>
              <a:gd name="connsiteX13" fmla="*/ 531306 w 841232"/>
              <a:gd name="connsiteY13" fmla="*/ 257861 h 464589"/>
              <a:gd name="connsiteX14" fmla="*/ 567139 w 841232"/>
              <a:gd name="connsiteY14" fmla="*/ 201185 h 464589"/>
              <a:gd name="connsiteX15" fmla="*/ 612270 w 841232"/>
              <a:gd name="connsiteY15" fmla="*/ 205474 h 464589"/>
              <a:gd name="connsiteX16" fmla="*/ 693231 w 841232"/>
              <a:gd name="connsiteY16" fmla="*/ 257861 h 464589"/>
              <a:gd name="connsiteX17" fmla="*/ 727227 w 841232"/>
              <a:gd name="connsiteY17" fmla="*/ 252738 h 464589"/>
              <a:gd name="connsiteX18" fmla="*/ 769431 w 841232"/>
              <a:gd name="connsiteY18" fmla="*/ 263953 h 464589"/>
              <a:gd name="connsiteX19" fmla="*/ 805150 w 841232"/>
              <a:gd name="connsiteY19" fmla="*/ 291199 h 464589"/>
              <a:gd name="connsiteX20" fmla="*/ 840869 w 841232"/>
              <a:gd name="connsiteY20" fmla="*/ 279293 h 464589"/>
              <a:gd name="connsiteX21" fmla="*/ 799448 w 841232"/>
              <a:gd name="connsiteY21" fmla="*/ 240471 h 464589"/>
              <a:gd name="connsiteX22" fmla="*/ 722194 w 841232"/>
              <a:gd name="connsiteY22" fmla="*/ 211897 h 464589"/>
              <a:gd name="connsiteX23" fmla="*/ 652419 w 841232"/>
              <a:gd name="connsiteY23" fmla="*/ 169035 h 464589"/>
              <a:gd name="connsiteX24" fmla="*/ 548146 w 841232"/>
              <a:gd name="connsiteY24" fmla="*/ 155058 h 464589"/>
              <a:gd name="connsiteX25" fmla="*/ 481301 w 841232"/>
              <a:gd name="connsiteY25" fmla="*/ 53074 h 464589"/>
              <a:gd name="connsiteX26" fmla="*/ 355095 w 841232"/>
              <a:gd name="connsiteY26" fmla="*/ 155468 h 464589"/>
              <a:gd name="connsiteX27" fmla="*/ 247736 w 841232"/>
              <a:gd name="connsiteY27" fmla="*/ 134341 h 464589"/>
              <a:gd name="connsiteX28" fmla="*/ 186837 w 841232"/>
              <a:gd name="connsiteY28" fmla="*/ 100040 h 464589"/>
              <a:gd name="connsiteX29" fmla="*/ 143164 w 841232"/>
              <a:gd name="connsiteY29" fmla="*/ 3068 h 464589"/>
              <a:gd name="connsiteX0" fmla="*/ 104253 w 841232"/>
              <a:gd name="connsiteY0" fmla="*/ 4910 h 451839"/>
              <a:gd name="connsiteX1" fmla="*/ 88395 w 841232"/>
              <a:gd name="connsiteY1" fmla="*/ 21274 h 451839"/>
              <a:gd name="connsiteX2" fmla="*/ 24101 w 841232"/>
              <a:gd name="connsiteY2" fmla="*/ 118905 h 451839"/>
              <a:gd name="connsiteX3" fmla="*/ 5051 w 841232"/>
              <a:gd name="connsiteY3" fmla="*/ 247493 h 451839"/>
              <a:gd name="connsiteX4" fmla="*/ 110490 w 841232"/>
              <a:gd name="connsiteY4" fmla="*/ 345513 h 451839"/>
              <a:gd name="connsiteX5" fmla="*/ 214403 w 841232"/>
              <a:gd name="connsiteY5" fmla="*/ 351236 h 451839"/>
              <a:gd name="connsiteX6" fmla="*/ 281940 w 841232"/>
              <a:gd name="connsiteY6" fmla="*/ 449567 h 451839"/>
              <a:gd name="connsiteX7" fmla="*/ 371431 w 841232"/>
              <a:gd name="connsiteY7" fmla="*/ 416231 h 451839"/>
              <a:gd name="connsiteX8" fmla="*/ 393195 w 841232"/>
              <a:gd name="connsiteY8" fmla="*/ 371318 h 451839"/>
              <a:gd name="connsiteX9" fmla="*/ 426045 w 841232"/>
              <a:gd name="connsiteY9" fmla="*/ 326816 h 451839"/>
              <a:gd name="connsiteX10" fmla="*/ 471776 w 841232"/>
              <a:gd name="connsiteY10" fmla="*/ 295117 h 451839"/>
              <a:gd name="connsiteX11" fmla="*/ 461587 w 841232"/>
              <a:gd name="connsiteY11" fmla="*/ 274351 h 451839"/>
              <a:gd name="connsiteX12" fmla="*/ 491165 w 841232"/>
              <a:gd name="connsiteY12" fmla="*/ 231848 h 451839"/>
              <a:gd name="connsiteX13" fmla="*/ 531306 w 841232"/>
              <a:gd name="connsiteY13" fmla="*/ 245111 h 451839"/>
              <a:gd name="connsiteX14" fmla="*/ 567139 w 841232"/>
              <a:gd name="connsiteY14" fmla="*/ 188435 h 451839"/>
              <a:gd name="connsiteX15" fmla="*/ 612270 w 841232"/>
              <a:gd name="connsiteY15" fmla="*/ 192724 h 451839"/>
              <a:gd name="connsiteX16" fmla="*/ 693231 w 841232"/>
              <a:gd name="connsiteY16" fmla="*/ 245111 h 451839"/>
              <a:gd name="connsiteX17" fmla="*/ 727227 w 841232"/>
              <a:gd name="connsiteY17" fmla="*/ 239988 h 451839"/>
              <a:gd name="connsiteX18" fmla="*/ 769431 w 841232"/>
              <a:gd name="connsiteY18" fmla="*/ 251203 h 451839"/>
              <a:gd name="connsiteX19" fmla="*/ 805150 w 841232"/>
              <a:gd name="connsiteY19" fmla="*/ 278449 h 451839"/>
              <a:gd name="connsiteX20" fmla="*/ 840869 w 841232"/>
              <a:gd name="connsiteY20" fmla="*/ 266543 h 451839"/>
              <a:gd name="connsiteX21" fmla="*/ 799448 w 841232"/>
              <a:gd name="connsiteY21" fmla="*/ 227721 h 451839"/>
              <a:gd name="connsiteX22" fmla="*/ 722194 w 841232"/>
              <a:gd name="connsiteY22" fmla="*/ 199147 h 451839"/>
              <a:gd name="connsiteX23" fmla="*/ 652419 w 841232"/>
              <a:gd name="connsiteY23" fmla="*/ 156285 h 451839"/>
              <a:gd name="connsiteX24" fmla="*/ 548146 w 841232"/>
              <a:gd name="connsiteY24" fmla="*/ 142308 h 451839"/>
              <a:gd name="connsiteX25" fmla="*/ 481301 w 841232"/>
              <a:gd name="connsiteY25" fmla="*/ 40324 h 451839"/>
              <a:gd name="connsiteX26" fmla="*/ 355095 w 841232"/>
              <a:gd name="connsiteY26" fmla="*/ 142718 h 451839"/>
              <a:gd name="connsiteX27" fmla="*/ 247736 w 841232"/>
              <a:gd name="connsiteY27" fmla="*/ 121591 h 451839"/>
              <a:gd name="connsiteX28" fmla="*/ 186837 w 841232"/>
              <a:gd name="connsiteY28" fmla="*/ 87290 h 451839"/>
              <a:gd name="connsiteX29" fmla="*/ 104253 w 841232"/>
              <a:gd name="connsiteY29" fmla="*/ 4910 h 451839"/>
              <a:gd name="connsiteX0" fmla="*/ 99359 w 836338"/>
              <a:gd name="connsiteY0" fmla="*/ 4910 h 451839"/>
              <a:gd name="connsiteX1" fmla="*/ 83501 w 836338"/>
              <a:gd name="connsiteY1" fmla="*/ 21274 h 451839"/>
              <a:gd name="connsiteX2" fmla="*/ 19207 w 836338"/>
              <a:gd name="connsiteY2" fmla="*/ 118905 h 451839"/>
              <a:gd name="connsiteX3" fmla="*/ 157 w 836338"/>
              <a:gd name="connsiteY3" fmla="*/ 247493 h 451839"/>
              <a:gd name="connsiteX4" fmla="*/ 16572 w 836338"/>
              <a:gd name="connsiteY4" fmla="*/ 320754 h 451839"/>
              <a:gd name="connsiteX5" fmla="*/ 105596 w 836338"/>
              <a:gd name="connsiteY5" fmla="*/ 345513 h 451839"/>
              <a:gd name="connsiteX6" fmla="*/ 209509 w 836338"/>
              <a:gd name="connsiteY6" fmla="*/ 351236 h 451839"/>
              <a:gd name="connsiteX7" fmla="*/ 277046 w 836338"/>
              <a:gd name="connsiteY7" fmla="*/ 449567 h 451839"/>
              <a:gd name="connsiteX8" fmla="*/ 366537 w 836338"/>
              <a:gd name="connsiteY8" fmla="*/ 416231 h 451839"/>
              <a:gd name="connsiteX9" fmla="*/ 388301 w 836338"/>
              <a:gd name="connsiteY9" fmla="*/ 371318 h 451839"/>
              <a:gd name="connsiteX10" fmla="*/ 421151 w 836338"/>
              <a:gd name="connsiteY10" fmla="*/ 326816 h 451839"/>
              <a:gd name="connsiteX11" fmla="*/ 466882 w 836338"/>
              <a:gd name="connsiteY11" fmla="*/ 295117 h 451839"/>
              <a:gd name="connsiteX12" fmla="*/ 456693 w 836338"/>
              <a:gd name="connsiteY12" fmla="*/ 274351 h 451839"/>
              <a:gd name="connsiteX13" fmla="*/ 486271 w 836338"/>
              <a:gd name="connsiteY13" fmla="*/ 231848 h 451839"/>
              <a:gd name="connsiteX14" fmla="*/ 526412 w 836338"/>
              <a:gd name="connsiteY14" fmla="*/ 245111 h 451839"/>
              <a:gd name="connsiteX15" fmla="*/ 562245 w 836338"/>
              <a:gd name="connsiteY15" fmla="*/ 188435 h 451839"/>
              <a:gd name="connsiteX16" fmla="*/ 607376 w 836338"/>
              <a:gd name="connsiteY16" fmla="*/ 192724 h 451839"/>
              <a:gd name="connsiteX17" fmla="*/ 688337 w 836338"/>
              <a:gd name="connsiteY17" fmla="*/ 245111 h 451839"/>
              <a:gd name="connsiteX18" fmla="*/ 722333 w 836338"/>
              <a:gd name="connsiteY18" fmla="*/ 239988 h 451839"/>
              <a:gd name="connsiteX19" fmla="*/ 764537 w 836338"/>
              <a:gd name="connsiteY19" fmla="*/ 251203 h 451839"/>
              <a:gd name="connsiteX20" fmla="*/ 800256 w 836338"/>
              <a:gd name="connsiteY20" fmla="*/ 278449 h 451839"/>
              <a:gd name="connsiteX21" fmla="*/ 835975 w 836338"/>
              <a:gd name="connsiteY21" fmla="*/ 266543 h 451839"/>
              <a:gd name="connsiteX22" fmla="*/ 794554 w 836338"/>
              <a:gd name="connsiteY22" fmla="*/ 227721 h 451839"/>
              <a:gd name="connsiteX23" fmla="*/ 717300 w 836338"/>
              <a:gd name="connsiteY23" fmla="*/ 199147 h 451839"/>
              <a:gd name="connsiteX24" fmla="*/ 647525 w 836338"/>
              <a:gd name="connsiteY24" fmla="*/ 156285 h 451839"/>
              <a:gd name="connsiteX25" fmla="*/ 543252 w 836338"/>
              <a:gd name="connsiteY25" fmla="*/ 142308 h 451839"/>
              <a:gd name="connsiteX26" fmla="*/ 476407 w 836338"/>
              <a:gd name="connsiteY26" fmla="*/ 40324 h 451839"/>
              <a:gd name="connsiteX27" fmla="*/ 350201 w 836338"/>
              <a:gd name="connsiteY27" fmla="*/ 142718 h 451839"/>
              <a:gd name="connsiteX28" fmla="*/ 242842 w 836338"/>
              <a:gd name="connsiteY28" fmla="*/ 121591 h 451839"/>
              <a:gd name="connsiteX29" fmla="*/ 181943 w 836338"/>
              <a:gd name="connsiteY29" fmla="*/ 87290 h 451839"/>
              <a:gd name="connsiteX30" fmla="*/ 99359 w 836338"/>
              <a:gd name="connsiteY30" fmla="*/ 4910 h 451839"/>
              <a:gd name="connsiteX0" fmla="*/ 88316 w 825295"/>
              <a:gd name="connsiteY0" fmla="*/ 4910 h 451839"/>
              <a:gd name="connsiteX1" fmla="*/ 72458 w 825295"/>
              <a:gd name="connsiteY1" fmla="*/ 21274 h 451839"/>
              <a:gd name="connsiteX2" fmla="*/ 8164 w 825295"/>
              <a:gd name="connsiteY2" fmla="*/ 118905 h 451839"/>
              <a:gd name="connsiteX3" fmla="*/ 18297 w 825295"/>
              <a:gd name="connsiteY3" fmla="*/ 247493 h 451839"/>
              <a:gd name="connsiteX4" fmla="*/ 5529 w 825295"/>
              <a:gd name="connsiteY4" fmla="*/ 320754 h 451839"/>
              <a:gd name="connsiteX5" fmla="*/ 94553 w 825295"/>
              <a:gd name="connsiteY5" fmla="*/ 345513 h 451839"/>
              <a:gd name="connsiteX6" fmla="*/ 198466 w 825295"/>
              <a:gd name="connsiteY6" fmla="*/ 351236 h 451839"/>
              <a:gd name="connsiteX7" fmla="*/ 266003 w 825295"/>
              <a:gd name="connsiteY7" fmla="*/ 449567 h 451839"/>
              <a:gd name="connsiteX8" fmla="*/ 355494 w 825295"/>
              <a:gd name="connsiteY8" fmla="*/ 416231 h 451839"/>
              <a:gd name="connsiteX9" fmla="*/ 377258 w 825295"/>
              <a:gd name="connsiteY9" fmla="*/ 371318 h 451839"/>
              <a:gd name="connsiteX10" fmla="*/ 410108 w 825295"/>
              <a:gd name="connsiteY10" fmla="*/ 326816 h 451839"/>
              <a:gd name="connsiteX11" fmla="*/ 455839 w 825295"/>
              <a:gd name="connsiteY11" fmla="*/ 295117 h 451839"/>
              <a:gd name="connsiteX12" fmla="*/ 445650 w 825295"/>
              <a:gd name="connsiteY12" fmla="*/ 274351 h 451839"/>
              <a:gd name="connsiteX13" fmla="*/ 475228 w 825295"/>
              <a:gd name="connsiteY13" fmla="*/ 231848 h 451839"/>
              <a:gd name="connsiteX14" fmla="*/ 515369 w 825295"/>
              <a:gd name="connsiteY14" fmla="*/ 245111 h 451839"/>
              <a:gd name="connsiteX15" fmla="*/ 551202 w 825295"/>
              <a:gd name="connsiteY15" fmla="*/ 188435 h 451839"/>
              <a:gd name="connsiteX16" fmla="*/ 596333 w 825295"/>
              <a:gd name="connsiteY16" fmla="*/ 192724 h 451839"/>
              <a:gd name="connsiteX17" fmla="*/ 677294 w 825295"/>
              <a:gd name="connsiteY17" fmla="*/ 245111 h 451839"/>
              <a:gd name="connsiteX18" fmla="*/ 711290 w 825295"/>
              <a:gd name="connsiteY18" fmla="*/ 239988 h 451839"/>
              <a:gd name="connsiteX19" fmla="*/ 753494 w 825295"/>
              <a:gd name="connsiteY19" fmla="*/ 251203 h 451839"/>
              <a:gd name="connsiteX20" fmla="*/ 789213 w 825295"/>
              <a:gd name="connsiteY20" fmla="*/ 278449 h 451839"/>
              <a:gd name="connsiteX21" fmla="*/ 824932 w 825295"/>
              <a:gd name="connsiteY21" fmla="*/ 266543 h 451839"/>
              <a:gd name="connsiteX22" fmla="*/ 783511 w 825295"/>
              <a:gd name="connsiteY22" fmla="*/ 227721 h 451839"/>
              <a:gd name="connsiteX23" fmla="*/ 706257 w 825295"/>
              <a:gd name="connsiteY23" fmla="*/ 199147 h 451839"/>
              <a:gd name="connsiteX24" fmla="*/ 636482 w 825295"/>
              <a:gd name="connsiteY24" fmla="*/ 156285 h 451839"/>
              <a:gd name="connsiteX25" fmla="*/ 532209 w 825295"/>
              <a:gd name="connsiteY25" fmla="*/ 142308 h 451839"/>
              <a:gd name="connsiteX26" fmla="*/ 465364 w 825295"/>
              <a:gd name="connsiteY26" fmla="*/ 40324 h 451839"/>
              <a:gd name="connsiteX27" fmla="*/ 339158 w 825295"/>
              <a:gd name="connsiteY27" fmla="*/ 142718 h 451839"/>
              <a:gd name="connsiteX28" fmla="*/ 231799 w 825295"/>
              <a:gd name="connsiteY28" fmla="*/ 121591 h 451839"/>
              <a:gd name="connsiteX29" fmla="*/ 170900 w 825295"/>
              <a:gd name="connsiteY29" fmla="*/ 87290 h 451839"/>
              <a:gd name="connsiteX30" fmla="*/ 88316 w 825295"/>
              <a:gd name="connsiteY30" fmla="*/ 4910 h 451839"/>
              <a:gd name="connsiteX0" fmla="*/ 88540 w 825519"/>
              <a:gd name="connsiteY0" fmla="*/ 4910 h 451839"/>
              <a:gd name="connsiteX1" fmla="*/ 72682 w 825519"/>
              <a:gd name="connsiteY1" fmla="*/ 21274 h 451839"/>
              <a:gd name="connsiteX2" fmla="*/ 19317 w 825519"/>
              <a:gd name="connsiteY2" fmla="*/ 118905 h 451839"/>
              <a:gd name="connsiteX3" fmla="*/ 18521 w 825519"/>
              <a:gd name="connsiteY3" fmla="*/ 247493 h 451839"/>
              <a:gd name="connsiteX4" fmla="*/ 5753 w 825519"/>
              <a:gd name="connsiteY4" fmla="*/ 320754 h 451839"/>
              <a:gd name="connsiteX5" fmla="*/ 94777 w 825519"/>
              <a:gd name="connsiteY5" fmla="*/ 345513 h 451839"/>
              <a:gd name="connsiteX6" fmla="*/ 198690 w 825519"/>
              <a:gd name="connsiteY6" fmla="*/ 351236 h 451839"/>
              <a:gd name="connsiteX7" fmla="*/ 266227 w 825519"/>
              <a:gd name="connsiteY7" fmla="*/ 449567 h 451839"/>
              <a:gd name="connsiteX8" fmla="*/ 355718 w 825519"/>
              <a:gd name="connsiteY8" fmla="*/ 416231 h 451839"/>
              <a:gd name="connsiteX9" fmla="*/ 377482 w 825519"/>
              <a:gd name="connsiteY9" fmla="*/ 371318 h 451839"/>
              <a:gd name="connsiteX10" fmla="*/ 410332 w 825519"/>
              <a:gd name="connsiteY10" fmla="*/ 326816 h 451839"/>
              <a:gd name="connsiteX11" fmla="*/ 456063 w 825519"/>
              <a:gd name="connsiteY11" fmla="*/ 295117 h 451839"/>
              <a:gd name="connsiteX12" fmla="*/ 445874 w 825519"/>
              <a:gd name="connsiteY12" fmla="*/ 274351 h 451839"/>
              <a:gd name="connsiteX13" fmla="*/ 475452 w 825519"/>
              <a:gd name="connsiteY13" fmla="*/ 231848 h 451839"/>
              <a:gd name="connsiteX14" fmla="*/ 515593 w 825519"/>
              <a:gd name="connsiteY14" fmla="*/ 245111 h 451839"/>
              <a:gd name="connsiteX15" fmla="*/ 551426 w 825519"/>
              <a:gd name="connsiteY15" fmla="*/ 188435 h 451839"/>
              <a:gd name="connsiteX16" fmla="*/ 596557 w 825519"/>
              <a:gd name="connsiteY16" fmla="*/ 192724 h 451839"/>
              <a:gd name="connsiteX17" fmla="*/ 677518 w 825519"/>
              <a:gd name="connsiteY17" fmla="*/ 245111 h 451839"/>
              <a:gd name="connsiteX18" fmla="*/ 711514 w 825519"/>
              <a:gd name="connsiteY18" fmla="*/ 239988 h 451839"/>
              <a:gd name="connsiteX19" fmla="*/ 753718 w 825519"/>
              <a:gd name="connsiteY19" fmla="*/ 251203 h 451839"/>
              <a:gd name="connsiteX20" fmla="*/ 789437 w 825519"/>
              <a:gd name="connsiteY20" fmla="*/ 278449 h 451839"/>
              <a:gd name="connsiteX21" fmla="*/ 825156 w 825519"/>
              <a:gd name="connsiteY21" fmla="*/ 266543 h 451839"/>
              <a:gd name="connsiteX22" fmla="*/ 783735 w 825519"/>
              <a:gd name="connsiteY22" fmla="*/ 227721 h 451839"/>
              <a:gd name="connsiteX23" fmla="*/ 706481 w 825519"/>
              <a:gd name="connsiteY23" fmla="*/ 199147 h 451839"/>
              <a:gd name="connsiteX24" fmla="*/ 636706 w 825519"/>
              <a:gd name="connsiteY24" fmla="*/ 156285 h 451839"/>
              <a:gd name="connsiteX25" fmla="*/ 532433 w 825519"/>
              <a:gd name="connsiteY25" fmla="*/ 142308 h 451839"/>
              <a:gd name="connsiteX26" fmla="*/ 465588 w 825519"/>
              <a:gd name="connsiteY26" fmla="*/ 40324 h 451839"/>
              <a:gd name="connsiteX27" fmla="*/ 339382 w 825519"/>
              <a:gd name="connsiteY27" fmla="*/ 142718 h 451839"/>
              <a:gd name="connsiteX28" fmla="*/ 232023 w 825519"/>
              <a:gd name="connsiteY28" fmla="*/ 121591 h 451839"/>
              <a:gd name="connsiteX29" fmla="*/ 171124 w 825519"/>
              <a:gd name="connsiteY29" fmla="*/ 87290 h 451839"/>
              <a:gd name="connsiteX30" fmla="*/ 88540 w 825519"/>
              <a:gd name="connsiteY30" fmla="*/ 4910 h 451839"/>
              <a:gd name="connsiteX0" fmla="*/ 73808 w 810787"/>
              <a:gd name="connsiteY0" fmla="*/ 4910 h 451839"/>
              <a:gd name="connsiteX1" fmla="*/ 57950 w 810787"/>
              <a:gd name="connsiteY1" fmla="*/ 21274 h 451839"/>
              <a:gd name="connsiteX2" fmla="*/ 4585 w 810787"/>
              <a:gd name="connsiteY2" fmla="*/ 118905 h 451839"/>
              <a:gd name="connsiteX3" fmla="*/ 3789 w 810787"/>
              <a:gd name="connsiteY3" fmla="*/ 247493 h 451839"/>
              <a:gd name="connsiteX4" fmla="*/ 12879 w 810787"/>
              <a:gd name="connsiteY4" fmla="*/ 317111 h 451839"/>
              <a:gd name="connsiteX5" fmla="*/ 80045 w 810787"/>
              <a:gd name="connsiteY5" fmla="*/ 345513 h 451839"/>
              <a:gd name="connsiteX6" fmla="*/ 183958 w 810787"/>
              <a:gd name="connsiteY6" fmla="*/ 351236 h 451839"/>
              <a:gd name="connsiteX7" fmla="*/ 251495 w 810787"/>
              <a:gd name="connsiteY7" fmla="*/ 449567 h 451839"/>
              <a:gd name="connsiteX8" fmla="*/ 340986 w 810787"/>
              <a:gd name="connsiteY8" fmla="*/ 416231 h 451839"/>
              <a:gd name="connsiteX9" fmla="*/ 362750 w 810787"/>
              <a:gd name="connsiteY9" fmla="*/ 371318 h 451839"/>
              <a:gd name="connsiteX10" fmla="*/ 395600 w 810787"/>
              <a:gd name="connsiteY10" fmla="*/ 326816 h 451839"/>
              <a:gd name="connsiteX11" fmla="*/ 441331 w 810787"/>
              <a:gd name="connsiteY11" fmla="*/ 295117 h 451839"/>
              <a:gd name="connsiteX12" fmla="*/ 431142 w 810787"/>
              <a:gd name="connsiteY12" fmla="*/ 274351 h 451839"/>
              <a:gd name="connsiteX13" fmla="*/ 460720 w 810787"/>
              <a:gd name="connsiteY13" fmla="*/ 231848 h 451839"/>
              <a:gd name="connsiteX14" fmla="*/ 500861 w 810787"/>
              <a:gd name="connsiteY14" fmla="*/ 245111 h 451839"/>
              <a:gd name="connsiteX15" fmla="*/ 536694 w 810787"/>
              <a:gd name="connsiteY15" fmla="*/ 188435 h 451839"/>
              <a:gd name="connsiteX16" fmla="*/ 581825 w 810787"/>
              <a:gd name="connsiteY16" fmla="*/ 192724 h 451839"/>
              <a:gd name="connsiteX17" fmla="*/ 662786 w 810787"/>
              <a:gd name="connsiteY17" fmla="*/ 245111 h 451839"/>
              <a:gd name="connsiteX18" fmla="*/ 696782 w 810787"/>
              <a:gd name="connsiteY18" fmla="*/ 239988 h 451839"/>
              <a:gd name="connsiteX19" fmla="*/ 738986 w 810787"/>
              <a:gd name="connsiteY19" fmla="*/ 251203 h 451839"/>
              <a:gd name="connsiteX20" fmla="*/ 774705 w 810787"/>
              <a:gd name="connsiteY20" fmla="*/ 278449 h 451839"/>
              <a:gd name="connsiteX21" fmla="*/ 810424 w 810787"/>
              <a:gd name="connsiteY21" fmla="*/ 266543 h 451839"/>
              <a:gd name="connsiteX22" fmla="*/ 769003 w 810787"/>
              <a:gd name="connsiteY22" fmla="*/ 227721 h 451839"/>
              <a:gd name="connsiteX23" fmla="*/ 691749 w 810787"/>
              <a:gd name="connsiteY23" fmla="*/ 199147 h 451839"/>
              <a:gd name="connsiteX24" fmla="*/ 621974 w 810787"/>
              <a:gd name="connsiteY24" fmla="*/ 156285 h 451839"/>
              <a:gd name="connsiteX25" fmla="*/ 517701 w 810787"/>
              <a:gd name="connsiteY25" fmla="*/ 142308 h 451839"/>
              <a:gd name="connsiteX26" fmla="*/ 450856 w 810787"/>
              <a:gd name="connsiteY26" fmla="*/ 40324 h 451839"/>
              <a:gd name="connsiteX27" fmla="*/ 324650 w 810787"/>
              <a:gd name="connsiteY27" fmla="*/ 142718 h 451839"/>
              <a:gd name="connsiteX28" fmla="*/ 217291 w 810787"/>
              <a:gd name="connsiteY28" fmla="*/ 121591 h 451839"/>
              <a:gd name="connsiteX29" fmla="*/ 156392 w 810787"/>
              <a:gd name="connsiteY29" fmla="*/ 87290 h 451839"/>
              <a:gd name="connsiteX30" fmla="*/ 73808 w 810787"/>
              <a:gd name="connsiteY30" fmla="*/ 4910 h 451839"/>
              <a:gd name="connsiteX0" fmla="*/ 89298 w 826277"/>
              <a:gd name="connsiteY0" fmla="*/ 4910 h 451839"/>
              <a:gd name="connsiteX1" fmla="*/ 73440 w 826277"/>
              <a:gd name="connsiteY1" fmla="*/ 21274 h 451839"/>
              <a:gd name="connsiteX2" fmla="*/ 20075 w 826277"/>
              <a:gd name="connsiteY2" fmla="*/ 118905 h 451839"/>
              <a:gd name="connsiteX3" fmla="*/ 0 w 826277"/>
              <a:gd name="connsiteY3" fmla="*/ 191310 h 451839"/>
              <a:gd name="connsiteX4" fmla="*/ 19279 w 826277"/>
              <a:gd name="connsiteY4" fmla="*/ 247493 h 451839"/>
              <a:gd name="connsiteX5" fmla="*/ 28369 w 826277"/>
              <a:gd name="connsiteY5" fmla="*/ 317111 h 451839"/>
              <a:gd name="connsiteX6" fmla="*/ 95535 w 826277"/>
              <a:gd name="connsiteY6" fmla="*/ 345513 h 451839"/>
              <a:gd name="connsiteX7" fmla="*/ 199448 w 826277"/>
              <a:gd name="connsiteY7" fmla="*/ 351236 h 451839"/>
              <a:gd name="connsiteX8" fmla="*/ 266985 w 826277"/>
              <a:gd name="connsiteY8" fmla="*/ 449567 h 451839"/>
              <a:gd name="connsiteX9" fmla="*/ 356476 w 826277"/>
              <a:gd name="connsiteY9" fmla="*/ 416231 h 451839"/>
              <a:gd name="connsiteX10" fmla="*/ 378240 w 826277"/>
              <a:gd name="connsiteY10" fmla="*/ 371318 h 451839"/>
              <a:gd name="connsiteX11" fmla="*/ 411090 w 826277"/>
              <a:gd name="connsiteY11" fmla="*/ 326816 h 451839"/>
              <a:gd name="connsiteX12" fmla="*/ 456821 w 826277"/>
              <a:gd name="connsiteY12" fmla="*/ 295117 h 451839"/>
              <a:gd name="connsiteX13" fmla="*/ 446632 w 826277"/>
              <a:gd name="connsiteY13" fmla="*/ 274351 h 451839"/>
              <a:gd name="connsiteX14" fmla="*/ 476210 w 826277"/>
              <a:gd name="connsiteY14" fmla="*/ 231848 h 451839"/>
              <a:gd name="connsiteX15" fmla="*/ 516351 w 826277"/>
              <a:gd name="connsiteY15" fmla="*/ 245111 h 451839"/>
              <a:gd name="connsiteX16" fmla="*/ 552184 w 826277"/>
              <a:gd name="connsiteY16" fmla="*/ 188435 h 451839"/>
              <a:gd name="connsiteX17" fmla="*/ 597315 w 826277"/>
              <a:gd name="connsiteY17" fmla="*/ 192724 h 451839"/>
              <a:gd name="connsiteX18" fmla="*/ 678276 w 826277"/>
              <a:gd name="connsiteY18" fmla="*/ 245111 h 451839"/>
              <a:gd name="connsiteX19" fmla="*/ 712272 w 826277"/>
              <a:gd name="connsiteY19" fmla="*/ 239988 h 451839"/>
              <a:gd name="connsiteX20" fmla="*/ 754476 w 826277"/>
              <a:gd name="connsiteY20" fmla="*/ 251203 h 451839"/>
              <a:gd name="connsiteX21" fmla="*/ 790195 w 826277"/>
              <a:gd name="connsiteY21" fmla="*/ 278449 h 451839"/>
              <a:gd name="connsiteX22" fmla="*/ 825914 w 826277"/>
              <a:gd name="connsiteY22" fmla="*/ 266543 h 451839"/>
              <a:gd name="connsiteX23" fmla="*/ 784493 w 826277"/>
              <a:gd name="connsiteY23" fmla="*/ 227721 h 451839"/>
              <a:gd name="connsiteX24" fmla="*/ 707239 w 826277"/>
              <a:gd name="connsiteY24" fmla="*/ 199147 h 451839"/>
              <a:gd name="connsiteX25" fmla="*/ 637464 w 826277"/>
              <a:gd name="connsiteY25" fmla="*/ 156285 h 451839"/>
              <a:gd name="connsiteX26" fmla="*/ 533191 w 826277"/>
              <a:gd name="connsiteY26" fmla="*/ 142308 h 451839"/>
              <a:gd name="connsiteX27" fmla="*/ 466346 w 826277"/>
              <a:gd name="connsiteY27" fmla="*/ 40324 h 451839"/>
              <a:gd name="connsiteX28" fmla="*/ 340140 w 826277"/>
              <a:gd name="connsiteY28" fmla="*/ 142718 h 451839"/>
              <a:gd name="connsiteX29" fmla="*/ 232781 w 826277"/>
              <a:gd name="connsiteY29" fmla="*/ 121591 h 451839"/>
              <a:gd name="connsiteX30" fmla="*/ 171882 w 826277"/>
              <a:gd name="connsiteY30" fmla="*/ 87290 h 451839"/>
              <a:gd name="connsiteX31" fmla="*/ 89298 w 826277"/>
              <a:gd name="connsiteY31" fmla="*/ 4910 h 451839"/>
              <a:gd name="connsiteX0" fmla="*/ 89298 w 826277"/>
              <a:gd name="connsiteY0" fmla="*/ 1324 h 448253"/>
              <a:gd name="connsiteX1" fmla="*/ 73440 w 826277"/>
              <a:gd name="connsiteY1" fmla="*/ 17688 h 448253"/>
              <a:gd name="connsiteX2" fmla="*/ 20075 w 826277"/>
              <a:gd name="connsiteY2" fmla="*/ 115319 h 448253"/>
              <a:gd name="connsiteX3" fmla="*/ 0 w 826277"/>
              <a:gd name="connsiteY3" fmla="*/ 187724 h 448253"/>
              <a:gd name="connsiteX4" fmla="*/ 19279 w 826277"/>
              <a:gd name="connsiteY4" fmla="*/ 243907 h 448253"/>
              <a:gd name="connsiteX5" fmla="*/ 28369 w 826277"/>
              <a:gd name="connsiteY5" fmla="*/ 313525 h 448253"/>
              <a:gd name="connsiteX6" fmla="*/ 95535 w 826277"/>
              <a:gd name="connsiteY6" fmla="*/ 341927 h 448253"/>
              <a:gd name="connsiteX7" fmla="*/ 199448 w 826277"/>
              <a:gd name="connsiteY7" fmla="*/ 347650 h 448253"/>
              <a:gd name="connsiteX8" fmla="*/ 266985 w 826277"/>
              <a:gd name="connsiteY8" fmla="*/ 445981 h 448253"/>
              <a:gd name="connsiteX9" fmla="*/ 356476 w 826277"/>
              <a:gd name="connsiteY9" fmla="*/ 412645 h 448253"/>
              <a:gd name="connsiteX10" fmla="*/ 378240 w 826277"/>
              <a:gd name="connsiteY10" fmla="*/ 367732 h 448253"/>
              <a:gd name="connsiteX11" fmla="*/ 411090 w 826277"/>
              <a:gd name="connsiteY11" fmla="*/ 323230 h 448253"/>
              <a:gd name="connsiteX12" fmla="*/ 456821 w 826277"/>
              <a:gd name="connsiteY12" fmla="*/ 291531 h 448253"/>
              <a:gd name="connsiteX13" fmla="*/ 446632 w 826277"/>
              <a:gd name="connsiteY13" fmla="*/ 270765 h 448253"/>
              <a:gd name="connsiteX14" fmla="*/ 476210 w 826277"/>
              <a:gd name="connsiteY14" fmla="*/ 228262 h 448253"/>
              <a:gd name="connsiteX15" fmla="*/ 516351 w 826277"/>
              <a:gd name="connsiteY15" fmla="*/ 241525 h 448253"/>
              <a:gd name="connsiteX16" fmla="*/ 552184 w 826277"/>
              <a:gd name="connsiteY16" fmla="*/ 184849 h 448253"/>
              <a:gd name="connsiteX17" fmla="*/ 597315 w 826277"/>
              <a:gd name="connsiteY17" fmla="*/ 189138 h 448253"/>
              <a:gd name="connsiteX18" fmla="*/ 678276 w 826277"/>
              <a:gd name="connsiteY18" fmla="*/ 241525 h 448253"/>
              <a:gd name="connsiteX19" fmla="*/ 712272 w 826277"/>
              <a:gd name="connsiteY19" fmla="*/ 236402 h 448253"/>
              <a:gd name="connsiteX20" fmla="*/ 754476 w 826277"/>
              <a:gd name="connsiteY20" fmla="*/ 247617 h 448253"/>
              <a:gd name="connsiteX21" fmla="*/ 790195 w 826277"/>
              <a:gd name="connsiteY21" fmla="*/ 274863 h 448253"/>
              <a:gd name="connsiteX22" fmla="*/ 825914 w 826277"/>
              <a:gd name="connsiteY22" fmla="*/ 262957 h 448253"/>
              <a:gd name="connsiteX23" fmla="*/ 784493 w 826277"/>
              <a:gd name="connsiteY23" fmla="*/ 224135 h 448253"/>
              <a:gd name="connsiteX24" fmla="*/ 707239 w 826277"/>
              <a:gd name="connsiteY24" fmla="*/ 195561 h 448253"/>
              <a:gd name="connsiteX25" fmla="*/ 637464 w 826277"/>
              <a:gd name="connsiteY25" fmla="*/ 152699 h 448253"/>
              <a:gd name="connsiteX26" fmla="*/ 533191 w 826277"/>
              <a:gd name="connsiteY26" fmla="*/ 138722 h 448253"/>
              <a:gd name="connsiteX27" fmla="*/ 466346 w 826277"/>
              <a:gd name="connsiteY27" fmla="*/ 36738 h 448253"/>
              <a:gd name="connsiteX28" fmla="*/ 340140 w 826277"/>
              <a:gd name="connsiteY28" fmla="*/ 139132 h 448253"/>
              <a:gd name="connsiteX29" fmla="*/ 232781 w 826277"/>
              <a:gd name="connsiteY29" fmla="*/ 118005 h 448253"/>
              <a:gd name="connsiteX30" fmla="*/ 171882 w 826277"/>
              <a:gd name="connsiteY30" fmla="*/ 83704 h 448253"/>
              <a:gd name="connsiteX31" fmla="*/ 153008 w 826277"/>
              <a:gd name="connsiteY31" fmla="*/ 34717 h 448253"/>
              <a:gd name="connsiteX32" fmla="*/ 89298 w 826277"/>
              <a:gd name="connsiteY32" fmla="*/ 1324 h 448253"/>
              <a:gd name="connsiteX0" fmla="*/ 89298 w 826277"/>
              <a:gd name="connsiteY0" fmla="*/ 515 h 447444"/>
              <a:gd name="connsiteX1" fmla="*/ 73440 w 826277"/>
              <a:gd name="connsiteY1" fmla="*/ 16879 h 447444"/>
              <a:gd name="connsiteX2" fmla="*/ 36431 w 826277"/>
              <a:gd name="connsiteY2" fmla="*/ 59409 h 447444"/>
              <a:gd name="connsiteX3" fmla="*/ 20075 w 826277"/>
              <a:gd name="connsiteY3" fmla="*/ 114510 h 447444"/>
              <a:gd name="connsiteX4" fmla="*/ 0 w 826277"/>
              <a:gd name="connsiteY4" fmla="*/ 186915 h 447444"/>
              <a:gd name="connsiteX5" fmla="*/ 19279 w 826277"/>
              <a:gd name="connsiteY5" fmla="*/ 243098 h 447444"/>
              <a:gd name="connsiteX6" fmla="*/ 28369 w 826277"/>
              <a:gd name="connsiteY6" fmla="*/ 312716 h 447444"/>
              <a:gd name="connsiteX7" fmla="*/ 95535 w 826277"/>
              <a:gd name="connsiteY7" fmla="*/ 341118 h 447444"/>
              <a:gd name="connsiteX8" fmla="*/ 199448 w 826277"/>
              <a:gd name="connsiteY8" fmla="*/ 346841 h 447444"/>
              <a:gd name="connsiteX9" fmla="*/ 266985 w 826277"/>
              <a:gd name="connsiteY9" fmla="*/ 445172 h 447444"/>
              <a:gd name="connsiteX10" fmla="*/ 356476 w 826277"/>
              <a:gd name="connsiteY10" fmla="*/ 411836 h 447444"/>
              <a:gd name="connsiteX11" fmla="*/ 378240 w 826277"/>
              <a:gd name="connsiteY11" fmla="*/ 366923 h 447444"/>
              <a:gd name="connsiteX12" fmla="*/ 411090 w 826277"/>
              <a:gd name="connsiteY12" fmla="*/ 322421 h 447444"/>
              <a:gd name="connsiteX13" fmla="*/ 456821 w 826277"/>
              <a:gd name="connsiteY13" fmla="*/ 290722 h 447444"/>
              <a:gd name="connsiteX14" fmla="*/ 446632 w 826277"/>
              <a:gd name="connsiteY14" fmla="*/ 269956 h 447444"/>
              <a:gd name="connsiteX15" fmla="*/ 476210 w 826277"/>
              <a:gd name="connsiteY15" fmla="*/ 227453 h 447444"/>
              <a:gd name="connsiteX16" fmla="*/ 516351 w 826277"/>
              <a:gd name="connsiteY16" fmla="*/ 240716 h 447444"/>
              <a:gd name="connsiteX17" fmla="*/ 552184 w 826277"/>
              <a:gd name="connsiteY17" fmla="*/ 184040 h 447444"/>
              <a:gd name="connsiteX18" fmla="*/ 597315 w 826277"/>
              <a:gd name="connsiteY18" fmla="*/ 188329 h 447444"/>
              <a:gd name="connsiteX19" fmla="*/ 678276 w 826277"/>
              <a:gd name="connsiteY19" fmla="*/ 240716 h 447444"/>
              <a:gd name="connsiteX20" fmla="*/ 712272 w 826277"/>
              <a:gd name="connsiteY20" fmla="*/ 235593 h 447444"/>
              <a:gd name="connsiteX21" fmla="*/ 754476 w 826277"/>
              <a:gd name="connsiteY21" fmla="*/ 246808 h 447444"/>
              <a:gd name="connsiteX22" fmla="*/ 790195 w 826277"/>
              <a:gd name="connsiteY22" fmla="*/ 274054 h 447444"/>
              <a:gd name="connsiteX23" fmla="*/ 825914 w 826277"/>
              <a:gd name="connsiteY23" fmla="*/ 262148 h 447444"/>
              <a:gd name="connsiteX24" fmla="*/ 784493 w 826277"/>
              <a:gd name="connsiteY24" fmla="*/ 223326 h 447444"/>
              <a:gd name="connsiteX25" fmla="*/ 707239 w 826277"/>
              <a:gd name="connsiteY25" fmla="*/ 194752 h 447444"/>
              <a:gd name="connsiteX26" fmla="*/ 637464 w 826277"/>
              <a:gd name="connsiteY26" fmla="*/ 151890 h 447444"/>
              <a:gd name="connsiteX27" fmla="*/ 533191 w 826277"/>
              <a:gd name="connsiteY27" fmla="*/ 137913 h 447444"/>
              <a:gd name="connsiteX28" fmla="*/ 466346 w 826277"/>
              <a:gd name="connsiteY28" fmla="*/ 35929 h 447444"/>
              <a:gd name="connsiteX29" fmla="*/ 340140 w 826277"/>
              <a:gd name="connsiteY29" fmla="*/ 138323 h 447444"/>
              <a:gd name="connsiteX30" fmla="*/ 232781 w 826277"/>
              <a:gd name="connsiteY30" fmla="*/ 117196 h 447444"/>
              <a:gd name="connsiteX31" fmla="*/ 171882 w 826277"/>
              <a:gd name="connsiteY31" fmla="*/ 82895 h 447444"/>
              <a:gd name="connsiteX32" fmla="*/ 153008 w 826277"/>
              <a:gd name="connsiteY32" fmla="*/ 33908 h 447444"/>
              <a:gd name="connsiteX33" fmla="*/ 89298 w 826277"/>
              <a:gd name="connsiteY33" fmla="*/ 515 h 447444"/>
              <a:gd name="connsiteX0" fmla="*/ 89298 w 826277"/>
              <a:gd name="connsiteY0" fmla="*/ 1032 h 447961"/>
              <a:gd name="connsiteX1" fmla="*/ 73440 w 826277"/>
              <a:gd name="connsiteY1" fmla="*/ 17396 h 447961"/>
              <a:gd name="connsiteX2" fmla="*/ 36431 w 826277"/>
              <a:gd name="connsiteY2" fmla="*/ 59926 h 447961"/>
              <a:gd name="connsiteX3" fmla="*/ 20075 w 826277"/>
              <a:gd name="connsiteY3" fmla="*/ 115027 h 447961"/>
              <a:gd name="connsiteX4" fmla="*/ 0 w 826277"/>
              <a:gd name="connsiteY4" fmla="*/ 187432 h 447961"/>
              <a:gd name="connsiteX5" fmla="*/ 19279 w 826277"/>
              <a:gd name="connsiteY5" fmla="*/ 243615 h 447961"/>
              <a:gd name="connsiteX6" fmla="*/ 28369 w 826277"/>
              <a:gd name="connsiteY6" fmla="*/ 313233 h 447961"/>
              <a:gd name="connsiteX7" fmla="*/ 95535 w 826277"/>
              <a:gd name="connsiteY7" fmla="*/ 341635 h 447961"/>
              <a:gd name="connsiteX8" fmla="*/ 199448 w 826277"/>
              <a:gd name="connsiteY8" fmla="*/ 347358 h 447961"/>
              <a:gd name="connsiteX9" fmla="*/ 266985 w 826277"/>
              <a:gd name="connsiteY9" fmla="*/ 445689 h 447961"/>
              <a:gd name="connsiteX10" fmla="*/ 356476 w 826277"/>
              <a:gd name="connsiteY10" fmla="*/ 412353 h 447961"/>
              <a:gd name="connsiteX11" fmla="*/ 378240 w 826277"/>
              <a:gd name="connsiteY11" fmla="*/ 367440 h 447961"/>
              <a:gd name="connsiteX12" fmla="*/ 411090 w 826277"/>
              <a:gd name="connsiteY12" fmla="*/ 322938 h 447961"/>
              <a:gd name="connsiteX13" fmla="*/ 456821 w 826277"/>
              <a:gd name="connsiteY13" fmla="*/ 291239 h 447961"/>
              <a:gd name="connsiteX14" fmla="*/ 446632 w 826277"/>
              <a:gd name="connsiteY14" fmla="*/ 270473 h 447961"/>
              <a:gd name="connsiteX15" fmla="*/ 476210 w 826277"/>
              <a:gd name="connsiteY15" fmla="*/ 227970 h 447961"/>
              <a:gd name="connsiteX16" fmla="*/ 516351 w 826277"/>
              <a:gd name="connsiteY16" fmla="*/ 241233 h 447961"/>
              <a:gd name="connsiteX17" fmla="*/ 552184 w 826277"/>
              <a:gd name="connsiteY17" fmla="*/ 184557 h 447961"/>
              <a:gd name="connsiteX18" fmla="*/ 597315 w 826277"/>
              <a:gd name="connsiteY18" fmla="*/ 188846 h 447961"/>
              <a:gd name="connsiteX19" fmla="*/ 678276 w 826277"/>
              <a:gd name="connsiteY19" fmla="*/ 241233 h 447961"/>
              <a:gd name="connsiteX20" fmla="*/ 712272 w 826277"/>
              <a:gd name="connsiteY20" fmla="*/ 236110 h 447961"/>
              <a:gd name="connsiteX21" fmla="*/ 754476 w 826277"/>
              <a:gd name="connsiteY21" fmla="*/ 247325 h 447961"/>
              <a:gd name="connsiteX22" fmla="*/ 790195 w 826277"/>
              <a:gd name="connsiteY22" fmla="*/ 274571 h 447961"/>
              <a:gd name="connsiteX23" fmla="*/ 825914 w 826277"/>
              <a:gd name="connsiteY23" fmla="*/ 262665 h 447961"/>
              <a:gd name="connsiteX24" fmla="*/ 784493 w 826277"/>
              <a:gd name="connsiteY24" fmla="*/ 223843 h 447961"/>
              <a:gd name="connsiteX25" fmla="*/ 707239 w 826277"/>
              <a:gd name="connsiteY25" fmla="*/ 195269 h 447961"/>
              <a:gd name="connsiteX26" fmla="*/ 637464 w 826277"/>
              <a:gd name="connsiteY26" fmla="*/ 152407 h 447961"/>
              <a:gd name="connsiteX27" fmla="*/ 533191 w 826277"/>
              <a:gd name="connsiteY27" fmla="*/ 138430 h 447961"/>
              <a:gd name="connsiteX28" fmla="*/ 466346 w 826277"/>
              <a:gd name="connsiteY28" fmla="*/ 36446 h 447961"/>
              <a:gd name="connsiteX29" fmla="*/ 340140 w 826277"/>
              <a:gd name="connsiteY29" fmla="*/ 138840 h 447961"/>
              <a:gd name="connsiteX30" fmla="*/ 232781 w 826277"/>
              <a:gd name="connsiteY30" fmla="*/ 117713 h 447961"/>
              <a:gd name="connsiteX31" fmla="*/ 171882 w 826277"/>
              <a:gd name="connsiteY31" fmla="*/ 83412 h 447961"/>
              <a:gd name="connsiteX32" fmla="*/ 153008 w 826277"/>
              <a:gd name="connsiteY32" fmla="*/ 34425 h 447961"/>
              <a:gd name="connsiteX33" fmla="*/ 131149 w 826277"/>
              <a:gd name="connsiteY33" fmla="*/ 5280 h 447961"/>
              <a:gd name="connsiteX34" fmla="*/ 89298 w 826277"/>
              <a:gd name="connsiteY34" fmla="*/ 1032 h 447961"/>
              <a:gd name="connsiteX0" fmla="*/ 89298 w 826277"/>
              <a:gd name="connsiteY0" fmla="*/ 1842 h 448771"/>
              <a:gd name="connsiteX1" fmla="*/ 73440 w 826277"/>
              <a:gd name="connsiteY1" fmla="*/ 29135 h 448771"/>
              <a:gd name="connsiteX2" fmla="*/ 36431 w 826277"/>
              <a:gd name="connsiteY2" fmla="*/ 60736 h 448771"/>
              <a:gd name="connsiteX3" fmla="*/ 20075 w 826277"/>
              <a:gd name="connsiteY3" fmla="*/ 115837 h 448771"/>
              <a:gd name="connsiteX4" fmla="*/ 0 w 826277"/>
              <a:gd name="connsiteY4" fmla="*/ 188242 h 448771"/>
              <a:gd name="connsiteX5" fmla="*/ 19279 w 826277"/>
              <a:gd name="connsiteY5" fmla="*/ 244425 h 448771"/>
              <a:gd name="connsiteX6" fmla="*/ 28369 w 826277"/>
              <a:gd name="connsiteY6" fmla="*/ 314043 h 448771"/>
              <a:gd name="connsiteX7" fmla="*/ 95535 w 826277"/>
              <a:gd name="connsiteY7" fmla="*/ 342445 h 448771"/>
              <a:gd name="connsiteX8" fmla="*/ 199448 w 826277"/>
              <a:gd name="connsiteY8" fmla="*/ 348168 h 448771"/>
              <a:gd name="connsiteX9" fmla="*/ 266985 w 826277"/>
              <a:gd name="connsiteY9" fmla="*/ 446499 h 448771"/>
              <a:gd name="connsiteX10" fmla="*/ 356476 w 826277"/>
              <a:gd name="connsiteY10" fmla="*/ 413163 h 448771"/>
              <a:gd name="connsiteX11" fmla="*/ 378240 w 826277"/>
              <a:gd name="connsiteY11" fmla="*/ 368250 h 448771"/>
              <a:gd name="connsiteX12" fmla="*/ 411090 w 826277"/>
              <a:gd name="connsiteY12" fmla="*/ 323748 h 448771"/>
              <a:gd name="connsiteX13" fmla="*/ 456821 w 826277"/>
              <a:gd name="connsiteY13" fmla="*/ 292049 h 448771"/>
              <a:gd name="connsiteX14" fmla="*/ 446632 w 826277"/>
              <a:gd name="connsiteY14" fmla="*/ 271283 h 448771"/>
              <a:gd name="connsiteX15" fmla="*/ 476210 w 826277"/>
              <a:gd name="connsiteY15" fmla="*/ 228780 h 448771"/>
              <a:gd name="connsiteX16" fmla="*/ 516351 w 826277"/>
              <a:gd name="connsiteY16" fmla="*/ 242043 h 448771"/>
              <a:gd name="connsiteX17" fmla="*/ 552184 w 826277"/>
              <a:gd name="connsiteY17" fmla="*/ 185367 h 448771"/>
              <a:gd name="connsiteX18" fmla="*/ 597315 w 826277"/>
              <a:gd name="connsiteY18" fmla="*/ 189656 h 448771"/>
              <a:gd name="connsiteX19" fmla="*/ 678276 w 826277"/>
              <a:gd name="connsiteY19" fmla="*/ 242043 h 448771"/>
              <a:gd name="connsiteX20" fmla="*/ 712272 w 826277"/>
              <a:gd name="connsiteY20" fmla="*/ 236920 h 448771"/>
              <a:gd name="connsiteX21" fmla="*/ 754476 w 826277"/>
              <a:gd name="connsiteY21" fmla="*/ 248135 h 448771"/>
              <a:gd name="connsiteX22" fmla="*/ 790195 w 826277"/>
              <a:gd name="connsiteY22" fmla="*/ 275381 h 448771"/>
              <a:gd name="connsiteX23" fmla="*/ 825914 w 826277"/>
              <a:gd name="connsiteY23" fmla="*/ 263475 h 448771"/>
              <a:gd name="connsiteX24" fmla="*/ 784493 w 826277"/>
              <a:gd name="connsiteY24" fmla="*/ 224653 h 448771"/>
              <a:gd name="connsiteX25" fmla="*/ 707239 w 826277"/>
              <a:gd name="connsiteY25" fmla="*/ 196079 h 448771"/>
              <a:gd name="connsiteX26" fmla="*/ 637464 w 826277"/>
              <a:gd name="connsiteY26" fmla="*/ 153217 h 448771"/>
              <a:gd name="connsiteX27" fmla="*/ 533191 w 826277"/>
              <a:gd name="connsiteY27" fmla="*/ 139240 h 448771"/>
              <a:gd name="connsiteX28" fmla="*/ 466346 w 826277"/>
              <a:gd name="connsiteY28" fmla="*/ 37256 h 448771"/>
              <a:gd name="connsiteX29" fmla="*/ 340140 w 826277"/>
              <a:gd name="connsiteY29" fmla="*/ 139650 h 448771"/>
              <a:gd name="connsiteX30" fmla="*/ 232781 w 826277"/>
              <a:gd name="connsiteY30" fmla="*/ 118523 h 448771"/>
              <a:gd name="connsiteX31" fmla="*/ 171882 w 826277"/>
              <a:gd name="connsiteY31" fmla="*/ 84222 h 448771"/>
              <a:gd name="connsiteX32" fmla="*/ 153008 w 826277"/>
              <a:gd name="connsiteY32" fmla="*/ 35235 h 448771"/>
              <a:gd name="connsiteX33" fmla="*/ 131149 w 826277"/>
              <a:gd name="connsiteY33" fmla="*/ 6090 h 448771"/>
              <a:gd name="connsiteX34" fmla="*/ 89298 w 826277"/>
              <a:gd name="connsiteY34" fmla="*/ 1842 h 448771"/>
              <a:gd name="connsiteX0" fmla="*/ 89298 w 826277"/>
              <a:gd name="connsiteY0" fmla="*/ 1842 h 448771"/>
              <a:gd name="connsiteX1" fmla="*/ 73440 w 826277"/>
              <a:gd name="connsiteY1" fmla="*/ 29135 h 448771"/>
              <a:gd name="connsiteX2" fmla="*/ 36431 w 826277"/>
              <a:gd name="connsiteY2" fmla="*/ 60736 h 448771"/>
              <a:gd name="connsiteX3" fmla="*/ 20075 w 826277"/>
              <a:gd name="connsiteY3" fmla="*/ 115837 h 448771"/>
              <a:gd name="connsiteX4" fmla="*/ 0 w 826277"/>
              <a:gd name="connsiteY4" fmla="*/ 188242 h 448771"/>
              <a:gd name="connsiteX5" fmla="*/ 19279 w 826277"/>
              <a:gd name="connsiteY5" fmla="*/ 244425 h 448771"/>
              <a:gd name="connsiteX6" fmla="*/ 28369 w 826277"/>
              <a:gd name="connsiteY6" fmla="*/ 314043 h 448771"/>
              <a:gd name="connsiteX7" fmla="*/ 95535 w 826277"/>
              <a:gd name="connsiteY7" fmla="*/ 342445 h 448771"/>
              <a:gd name="connsiteX8" fmla="*/ 199448 w 826277"/>
              <a:gd name="connsiteY8" fmla="*/ 348168 h 448771"/>
              <a:gd name="connsiteX9" fmla="*/ 266985 w 826277"/>
              <a:gd name="connsiteY9" fmla="*/ 446499 h 448771"/>
              <a:gd name="connsiteX10" fmla="*/ 356476 w 826277"/>
              <a:gd name="connsiteY10" fmla="*/ 413163 h 448771"/>
              <a:gd name="connsiteX11" fmla="*/ 378240 w 826277"/>
              <a:gd name="connsiteY11" fmla="*/ 368250 h 448771"/>
              <a:gd name="connsiteX12" fmla="*/ 411090 w 826277"/>
              <a:gd name="connsiteY12" fmla="*/ 323748 h 448771"/>
              <a:gd name="connsiteX13" fmla="*/ 456821 w 826277"/>
              <a:gd name="connsiteY13" fmla="*/ 292049 h 448771"/>
              <a:gd name="connsiteX14" fmla="*/ 446632 w 826277"/>
              <a:gd name="connsiteY14" fmla="*/ 271283 h 448771"/>
              <a:gd name="connsiteX15" fmla="*/ 476210 w 826277"/>
              <a:gd name="connsiteY15" fmla="*/ 228780 h 448771"/>
              <a:gd name="connsiteX16" fmla="*/ 516351 w 826277"/>
              <a:gd name="connsiteY16" fmla="*/ 242043 h 448771"/>
              <a:gd name="connsiteX17" fmla="*/ 552184 w 826277"/>
              <a:gd name="connsiteY17" fmla="*/ 185367 h 448771"/>
              <a:gd name="connsiteX18" fmla="*/ 597315 w 826277"/>
              <a:gd name="connsiteY18" fmla="*/ 189656 h 448771"/>
              <a:gd name="connsiteX19" fmla="*/ 678276 w 826277"/>
              <a:gd name="connsiteY19" fmla="*/ 242043 h 448771"/>
              <a:gd name="connsiteX20" fmla="*/ 712272 w 826277"/>
              <a:gd name="connsiteY20" fmla="*/ 236920 h 448771"/>
              <a:gd name="connsiteX21" fmla="*/ 754476 w 826277"/>
              <a:gd name="connsiteY21" fmla="*/ 248135 h 448771"/>
              <a:gd name="connsiteX22" fmla="*/ 790195 w 826277"/>
              <a:gd name="connsiteY22" fmla="*/ 275381 h 448771"/>
              <a:gd name="connsiteX23" fmla="*/ 825914 w 826277"/>
              <a:gd name="connsiteY23" fmla="*/ 263475 h 448771"/>
              <a:gd name="connsiteX24" fmla="*/ 784493 w 826277"/>
              <a:gd name="connsiteY24" fmla="*/ 224653 h 448771"/>
              <a:gd name="connsiteX25" fmla="*/ 707239 w 826277"/>
              <a:gd name="connsiteY25" fmla="*/ 196079 h 448771"/>
              <a:gd name="connsiteX26" fmla="*/ 637464 w 826277"/>
              <a:gd name="connsiteY26" fmla="*/ 153217 h 448771"/>
              <a:gd name="connsiteX27" fmla="*/ 533191 w 826277"/>
              <a:gd name="connsiteY27" fmla="*/ 139240 h 448771"/>
              <a:gd name="connsiteX28" fmla="*/ 466346 w 826277"/>
              <a:gd name="connsiteY28" fmla="*/ 37256 h 448771"/>
              <a:gd name="connsiteX29" fmla="*/ 340140 w 826277"/>
              <a:gd name="connsiteY29" fmla="*/ 139650 h 448771"/>
              <a:gd name="connsiteX30" fmla="*/ 232781 w 826277"/>
              <a:gd name="connsiteY30" fmla="*/ 118523 h 448771"/>
              <a:gd name="connsiteX31" fmla="*/ 171882 w 826277"/>
              <a:gd name="connsiteY31" fmla="*/ 84222 h 448771"/>
              <a:gd name="connsiteX32" fmla="*/ 153008 w 826277"/>
              <a:gd name="connsiteY32" fmla="*/ 35235 h 448771"/>
              <a:gd name="connsiteX33" fmla="*/ 116576 w 826277"/>
              <a:gd name="connsiteY33" fmla="*/ 6090 h 448771"/>
              <a:gd name="connsiteX34" fmla="*/ 89298 w 826277"/>
              <a:gd name="connsiteY34" fmla="*/ 1842 h 448771"/>
              <a:gd name="connsiteX0" fmla="*/ 89298 w 826277"/>
              <a:gd name="connsiteY0" fmla="*/ 1842 h 448771"/>
              <a:gd name="connsiteX1" fmla="*/ 73440 w 826277"/>
              <a:gd name="connsiteY1" fmla="*/ 29135 h 448771"/>
              <a:gd name="connsiteX2" fmla="*/ 36431 w 826277"/>
              <a:gd name="connsiteY2" fmla="*/ 60736 h 448771"/>
              <a:gd name="connsiteX3" fmla="*/ 20075 w 826277"/>
              <a:gd name="connsiteY3" fmla="*/ 115837 h 448771"/>
              <a:gd name="connsiteX4" fmla="*/ 0 w 826277"/>
              <a:gd name="connsiteY4" fmla="*/ 188242 h 448771"/>
              <a:gd name="connsiteX5" fmla="*/ 19279 w 826277"/>
              <a:gd name="connsiteY5" fmla="*/ 244425 h 448771"/>
              <a:gd name="connsiteX6" fmla="*/ 28369 w 826277"/>
              <a:gd name="connsiteY6" fmla="*/ 314043 h 448771"/>
              <a:gd name="connsiteX7" fmla="*/ 95535 w 826277"/>
              <a:gd name="connsiteY7" fmla="*/ 342445 h 448771"/>
              <a:gd name="connsiteX8" fmla="*/ 199448 w 826277"/>
              <a:gd name="connsiteY8" fmla="*/ 348168 h 448771"/>
              <a:gd name="connsiteX9" fmla="*/ 266985 w 826277"/>
              <a:gd name="connsiteY9" fmla="*/ 446499 h 448771"/>
              <a:gd name="connsiteX10" fmla="*/ 356476 w 826277"/>
              <a:gd name="connsiteY10" fmla="*/ 413163 h 448771"/>
              <a:gd name="connsiteX11" fmla="*/ 378240 w 826277"/>
              <a:gd name="connsiteY11" fmla="*/ 368250 h 448771"/>
              <a:gd name="connsiteX12" fmla="*/ 411090 w 826277"/>
              <a:gd name="connsiteY12" fmla="*/ 323748 h 448771"/>
              <a:gd name="connsiteX13" fmla="*/ 456821 w 826277"/>
              <a:gd name="connsiteY13" fmla="*/ 292049 h 448771"/>
              <a:gd name="connsiteX14" fmla="*/ 446632 w 826277"/>
              <a:gd name="connsiteY14" fmla="*/ 271283 h 448771"/>
              <a:gd name="connsiteX15" fmla="*/ 476210 w 826277"/>
              <a:gd name="connsiteY15" fmla="*/ 228780 h 448771"/>
              <a:gd name="connsiteX16" fmla="*/ 516351 w 826277"/>
              <a:gd name="connsiteY16" fmla="*/ 242043 h 448771"/>
              <a:gd name="connsiteX17" fmla="*/ 552184 w 826277"/>
              <a:gd name="connsiteY17" fmla="*/ 185367 h 448771"/>
              <a:gd name="connsiteX18" fmla="*/ 597315 w 826277"/>
              <a:gd name="connsiteY18" fmla="*/ 189656 h 448771"/>
              <a:gd name="connsiteX19" fmla="*/ 678276 w 826277"/>
              <a:gd name="connsiteY19" fmla="*/ 242043 h 448771"/>
              <a:gd name="connsiteX20" fmla="*/ 712272 w 826277"/>
              <a:gd name="connsiteY20" fmla="*/ 236920 h 448771"/>
              <a:gd name="connsiteX21" fmla="*/ 754476 w 826277"/>
              <a:gd name="connsiteY21" fmla="*/ 248135 h 448771"/>
              <a:gd name="connsiteX22" fmla="*/ 790195 w 826277"/>
              <a:gd name="connsiteY22" fmla="*/ 275381 h 448771"/>
              <a:gd name="connsiteX23" fmla="*/ 825914 w 826277"/>
              <a:gd name="connsiteY23" fmla="*/ 263475 h 448771"/>
              <a:gd name="connsiteX24" fmla="*/ 784493 w 826277"/>
              <a:gd name="connsiteY24" fmla="*/ 224653 h 448771"/>
              <a:gd name="connsiteX25" fmla="*/ 707239 w 826277"/>
              <a:gd name="connsiteY25" fmla="*/ 196079 h 448771"/>
              <a:gd name="connsiteX26" fmla="*/ 637464 w 826277"/>
              <a:gd name="connsiteY26" fmla="*/ 153217 h 448771"/>
              <a:gd name="connsiteX27" fmla="*/ 533191 w 826277"/>
              <a:gd name="connsiteY27" fmla="*/ 139240 h 448771"/>
              <a:gd name="connsiteX28" fmla="*/ 466346 w 826277"/>
              <a:gd name="connsiteY28" fmla="*/ 37256 h 448771"/>
              <a:gd name="connsiteX29" fmla="*/ 340140 w 826277"/>
              <a:gd name="connsiteY29" fmla="*/ 139650 h 448771"/>
              <a:gd name="connsiteX30" fmla="*/ 232781 w 826277"/>
              <a:gd name="connsiteY30" fmla="*/ 118523 h 448771"/>
              <a:gd name="connsiteX31" fmla="*/ 171882 w 826277"/>
              <a:gd name="connsiteY31" fmla="*/ 84222 h 448771"/>
              <a:gd name="connsiteX32" fmla="*/ 145722 w 826277"/>
              <a:gd name="connsiteY32" fmla="*/ 64379 h 448771"/>
              <a:gd name="connsiteX33" fmla="*/ 153008 w 826277"/>
              <a:gd name="connsiteY33" fmla="*/ 35235 h 448771"/>
              <a:gd name="connsiteX34" fmla="*/ 116576 w 826277"/>
              <a:gd name="connsiteY34" fmla="*/ 6090 h 448771"/>
              <a:gd name="connsiteX35" fmla="*/ 89298 w 826277"/>
              <a:gd name="connsiteY35" fmla="*/ 1842 h 448771"/>
              <a:gd name="connsiteX0" fmla="*/ 89298 w 826277"/>
              <a:gd name="connsiteY0" fmla="*/ 1842 h 448771"/>
              <a:gd name="connsiteX1" fmla="*/ 73440 w 826277"/>
              <a:gd name="connsiteY1" fmla="*/ 29135 h 448771"/>
              <a:gd name="connsiteX2" fmla="*/ 36431 w 826277"/>
              <a:gd name="connsiteY2" fmla="*/ 60736 h 448771"/>
              <a:gd name="connsiteX3" fmla="*/ 20075 w 826277"/>
              <a:gd name="connsiteY3" fmla="*/ 115837 h 448771"/>
              <a:gd name="connsiteX4" fmla="*/ 0 w 826277"/>
              <a:gd name="connsiteY4" fmla="*/ 188242 h 448771"/>
              <a:gd name="connsiteX5" fmla="*/ 19279 w 826277"/>
              <a:gd name="connsiteY5" fmla="*/ 244425 h 448771"/>
              <a:gd name="connsiteX6" fmla="*/ 28369 w 826277"/>
              <a:gd name="connsiteY6" fmla="*/ 314043 h 448771"/>
              <a:gd name="connsiteX7" fmla="*/ 95535 w 826277"/>
              <a:gd name="connsiteY7" fmla="*/ 342445 h 448771"/>
              <a:gd name="connsiteX8" fmla="*/ 199448 w 826277"/>
              <a:gd name="connsiteY8" fmla="*/ 348168 h 448771"/>
              <a:gd name="connsiteX9" fmla="*/ 266985 w 826277"/>
              <a:gd name="connsiteY9" fmla="*/ 446499 h 448771"/>
              <a:gd name="connsiteX10" fmla="*/ 356476 w 826277"/>
              <a:gd name="connsiteY10" fmla="*/ 413163 h 448771"/>
              <a:gd name="connsiteX11" fmla="*/ 378240 w 826277"/>
              <a:gd name="connsiteY11" fmla="*/ 368250 h 448771"/>
              <a:gd name="connsiteX12" fmla="*/ 411090 w 826277"/>
              <a:gd name="connsiteY12" fmla="*/ 323748 h 448771"/>
              <a:gd name="connsiteX13" fmla="*/ 456821 w 826277"/>
              <a:gd name="connsiteY13" fmla="*/ 292049 h 448771"/>
              <a:gd name="connsiteX14" fmla="*/ 446632 w 826277"/>
              <a:gd name="connsiteY14" fmla="*/ 271283 h 448771"/>
              <a:gd name="connsiteX15" fmla="*/ 476210 w 826277"/>
              <a:gd name="connsiteY15" fmla="*/ 228780 h 448771"/>
              <a:gd name="connsiteX16" fmla="*/ 516351 w 826277"/>
              <a:gd name="connsiteY16" fmla="*/ 242043 h 448771"/>
              <a:gd name="connsiteX17" fmla="*/ 552184 w 826277"/>
              <a:gd name="connsiteY17" fmla="*/ 185367 h 448771"/>
              <a:gd name="connsiteX18" fmla="*/ 597315 w 826277"/>
              <a:gd name="connsiteY18" fmla="*/ 189656 h 448771"/>
              <a:gd name="connsiteX19" fmla="*/ 678276 w 826277"/>
              <a:gd name="connsiteY19" fmla="*/ 242043 h 448771"/>
              <a:gd name="connsiteX20" fmla="*/ 712272 w 826277"/>
              <a:gd name="connsiteY20" fmla="*/ 236920 h 448771"/>
              <a:gd name="connsiteX21" fmla="*/ 754476 w 826277"/>
              <a:gd name="connsiteY21" fmla="*/ 248135 h 448771"/>
              <a:gd name="connsiteX22" fmla="*/ 790195 w 826277"/>
              <a:gd name="connsiteY22" fmla="*/ 275381 h 448771"/>
              <a:gd name="connsiteX23" fmla="*/ 825914 w 826277"/>
              <a:gd name="connsiteY23" fmla="*/ 263475 h 448771"/>
              <a:gd name="connsiteX24" fmla="*/ 784493 w 826277"/>
              <a:gd name="connsiteY24" fmla="*/ 224653 h 448771"/>
              <a:gd name="connsiteX25" fmla="*/ 707239 w 826277"/>
              <a:gd name="connsiteY25" fmla="*/ 196079 h 448771"/>
              <a:gd name="connsiteX26" fmla="*/ 637464 w 826277"/>
              <a:gd name="connsiteY26" fmla="*/ 153217 h 448771"/>
              <a:gd name="connsiteX27" fmla="*/ 533191 w 826277"/>
              <a:gd name="connsiteY27" fmla="*/ 139240 h 448771"/>
              <a:gd name="connsiteX28" fmla="*/ 466346 w 826277"/>
              <a:gd name="connsiteY28" fmla="*/ 37256 h 448771"/>
              <a:gd name="connsiteX29" fmla="*/ 340140 w 826277"/>
              <a:gd name="connsiteY29" fmla="*/ 139650 h 448771"/>
              <a:gd name="connsiteX30" fmla="*/ 232781 w 826277"/>
              <a:gd name="connsiteY30" fmla="*/ 118523 h 448771"/>
              <a:gd name="connsiteX31" fmla="*/ 171882 w 826277"/>
              <a:gd name="connsiteY31" fmla="*/ 84222 h 448771"/>
              <a:gd name="connsiteX32" fmla="*/ 153008 w 826277"/>
              <a:gd name="connsiteY32" fmla="*/ 35235 h 448771"/>
              <a:gd name="connsiteX33" fmla="*/ 116576 w 826277"/>
              <a:gd name="connsiteY33" fmla="*/ 6090 h 448771"/>
              <a:gd name="connsiteX34" fmla="*/ 89298 w 826277"/>
              <a:gd name="connsiteY34" fmla="*/ 1842 h 448771"/>
              <a:gd name="connsiteX0" fmla="*/ 89298 w 826277"/>
              <a:gd name="connsiteY0" fmla="*/ 956 h 447885"/>
              <a:gd name="connsiteX1" fmla="*/ 73440 w 826277"/>
              <a:gd name="connsiteY1" fmla="*/ 28249 h 447885"/>
              <a:gd name="connsiteX2" fmla="*/ 36431 w 826277"/>
              <a:gd name="connsiteY2" fmla="*/ 59850 h 447885"/>
              <a:gd name="connsiteX3" fmla="*/ 20075 w 826277"/>
              <a:gd name="connsiteY3" fmla="*/ 114951 h 447885"/>
              <a:gd name="connsiteX4" fmla="*/ 0 w 826277"/>
              <a:gd name="connsiteY4" fmla="*/ 187356 h 447885"/>
              <a:gd name="connsiteX5" fmla="*/ 19279 w 826277"/>
              <a:gd name="connsiteY5" fmla="*/ 243539 h 447885"/>
              <a:gd name="connsiteX6" fmla="*/ 28369 w 826277"/>
              <a:gd name="connsiteY6" fmla="*/ 313157 h 447885"/>
              <a:gd name="connsiteX7" fmla="*/ 95535 w 826277"/>
              <a:gd name="connsiteY7" fmla="*/ 341559 h 447885"/>
              <a:gd name="connsiteX8" fmla="*/ 199448 w 826277"/>
              <a:gd name="connsiteY8" fmla="*/ 347282 h 447885"/>
              <a:gd name="connsiteX9" fmla="*/ 266985 w 826277"/>
              <a:gd name="connsiteY9" fmla="*/ 445613 h 447885"/>
              <a:gd name="connsiteX10" fmla="*/ 356476 w 826277"/>
              <a:gd name="connsiteY10" fmla="*/ 412277 h 447885"/>
              <a:gd name="connsiteX11" fmla="*/ 378240 w 826277"/>
              <a:gd name="connsiteY11" fmla="*/ 367364 h 447885"/>
              <a:gd name="connsiteX12" fmla="*/ 411090 w 826277"/>
              <a:gd name="connsiteY12" fmla="*/ 322862 h 447885"/>
              <a:gd name="connsiteX13" fmla="*/ 456821 w 826277"/>
              <a:gd name="connsiteY13" fmla="*/ 291163 h 447885"/>
              <a:gd name="connsiteX14" fmla="*/ 446632 w 826277"/>
              <a:gd name="connsiteY14" fmla="*/ 270397 h 447885"/>
              <a:gd name="connsiteX15" fmla="*/ 476210 w 826277"/>
              <a:gd name="connsiteY15" fmla="*/ 227894 h 447885"/>
              <a:gd name="connsiteX16" fmla="*/ 516351 w 826277"/>
              <a:gd name="connsiteY16" fmla="*/ 241157 h 447885"/>
              <a:gd name="connsiteX17" fmla="*/ 552184 w 826277"/>
              <a:gd name="connsiteY17" fmla="*/ 184481 h 447885"/>
              <a:gd name="connsiteX18" fmla="*/ 597315 w 826277"/>
              <a:gd name="connsiteY18" fmla="*/ 188770 h 447885"/>
              <a:gd name="connsiteX19" fmla="*/ 678276 w 826277"/>
              <a:gd name="connsiteY19" fmla="*/ 241157 h 447885"/>
              <a:gd name="connsiteX20" fmla="*/ 712272 w 826277"/>
              <a:gd name="connsiteY20" fmla="*/ 236034 h 447885"/>
              <a:gd name="connsiteX21" fmla="*/ 754476 w 826277"/>
              <a:gd name="connsiteY21" fmla="*/ 247249 h 447885"/>
              <a:gd name="connsiteX22" fmla="*/ 790195 w 826277"/>
              <a:gd name="connsiteY22" fmla="*/ 274495 h 447885"/>
              <a:gd name="connsiteX23" fmla="*/ 825914 w 826277"/>
              <a:gd name="connsiteY23" fmla="*/ 262589 h 447885"/>
              <a:gd name="connsiteX24" fmla="*/ 784493 w 826277"/>
              <a:gd name="connsiteY24" fmla="*/ 223767 h 447885"/>
              <a:gd name="connsiteX25" fmla="*/ 707239 w 826277"/>
              <a:gd name="connsiteY25" fmla="*/ 195193 h 447885"/>
              <a:gd name="connsiteX26" fmla="*/ 637464 w 826277"/>
              <a:gd name="connsiteY26" fmla="*/ 152331 h 447885"/>
              <a:gd name="connsiteX27" fmla="*/ 533191 w 826277"/>
              <a:gd name="connsiteY27" fmla="*/ 138354 h 447885"/>
              <a:gd name="connsiteX28" fmla="*/ 466346 w 826277"/>
              <a:gd name="connsiteY28" fmla="*/ 36370 h 447885"/>
              <a:gd name="connsiteX29" fmla="*/ 340140 w 826277"/>
              <a:gd name="connsiteY29" fmla="*/ 138764 h 447885"/>
              <a:gd name="connsiteX30" fmla="*/ 232781 w 826277"/>
              <a:gd name="connsiteY30" fmla="*/ 117637 h 447885"/>
              <a:gd name="connsiteX31" fmla="*/ 171882 w 826277"/>
              <a:gd name="connsiteY31" fmla="*/ 83336 h 447885"/>
              <a:gd name="connsiteX32" fmla="*/ 153008 w 826277"/>
              <a:gd name="connsiteY32" fmla="*/ 34349 h 447885"/>
              <a:gd name="connsiteX33" fmla="*/ 112933 w 826277"/>
              <a:gd name="connsiteY33" fmla="*/ 8847 h 447885"/>
              <a:gd name="connsiteX34" fmla="*/ 89298 w 826277"/>
              <a:gd name="connsiteY34" fmla="*/ 956 h 447885"/>
              <a:gd name="connsiteX0" fmla="*/ 89298 w 826277"/>
              <a:gd name="connsiteY0" fmla="*/ 636 h 447565"/>
              <a:gd name="connsiteX1" fmla="*/ 60740 w 826277"/>
              <a:gd name="connsiteY1" fmla="*/ 22849 h 447565"/>
              <a:gd name="connsiteX2" fmla="*/ 36431 w 826277"/>
              <a:gd name="connsiteY2" fmla="*/ 59530 h 447565"/>
              <a:gd name="connsiteX3" fmla="*/ 20075 w 826277"/>
              <a:gd name="connsiteY3" fmla="*/ 114631 h 447565"/>
              <a:gd name="connsiteX4" fmla="*/ 0 w 826277"/>
              <a:gd name="connsiteY4" fmla="*/ 187036 h 447565"/>
              <a:gd name="connsiteX5" fmla="*/ 19279 w 826277"/>
              <a:gd name="connsiteY5" fmla="*/ 243219 h 447565"/>
              <a:gd name="connsiteX6" fmla="*/ 28369 w 826277"/>
              <a:gd name="connsiteY6" fmla="*/ 312837 h 447565"/>
              <a:gd name="connsiteX7" fmla="*/ 95535 w 826277"/>
              <a:gd name="connsiteY7" fmla="*/ 341239 h 447565"/>
              <a:gd name="connsiteX8" fmla="*/ 199448 w 826277"/>
              <a:gd name="connsiteY8" fmla="*/ 346962 h 447565"/>
              <a:gd name="connsiteX9" fmla="*/ 266985 w 826277"/>
              <a:gd name="connsiteY9" fmla="*/ 445293 h 447565"/>
              <a:gd name="connsiteX10" fmla="*/ 356476 w 826277"/>
              <a:gd name="connsiteY10" fmla="*/ 411957 h 447565"/>
              <a:gd name="connsiteX11" fmla="*/ 378240 w 826277"/>
              <a:gd name="connsiteY11" fmla="*/ 367044 h 447565"/>
              <a:gd name="connsiteX12" fmla="*/ 411090 w 826277"/>
              <a:gd name="connsiteY12" fmla="*/ 322542 h 447565"/>
              <a:gd name="connsiteX13" fmla="*/ 456821 w 826277"/>
              <a:gd name="connsiteY13" fmla="*/ 290843 h 447565"/>
              <a:gd name="connsiteX14" fmla="*/ 446632 w 826277"/>
              <a:gd name="connsiteY14" fmla="*/ 270077 h 447565"/>
              <a:gd name="connsiteX15" fmla="*/ 476210 w 826277"/>
              <a:gd name="connsiteY15" fmla="*/ 227574 h 447565"/>
              <a:gd name="connsiteX16" fmla="*/ 516351 w 826277"/>
              <a:gd name="connsiteY16" fmla="*/ 240837 h 447565"/>
              <a:gd name="connsiteX17" fmla="*/ 552184 w 826277"/>
              <a:gd name="connsiteY17" fmla="*/ 184161 h 447565"/>
              <a:gd name="connsiteX18" fmla="*/ 597315 w 826277"/>
              <a:gd name="connsiteY18" fmla="*/ 188450 h 447565"/>
              <a:gd name="connsiteX19" fmla="*/ 678276 w 826277"/>
              <a:gd name="connsiteY19" fmla="*/ 240837 h 447565"/>
              <a:gd name="connsiteX20" fmla="*/ 712272 w 826277"/>
              <a:gd name="connsiteY20" fmla="*/ 235714 h 447565"/>
              <a:gd name="connsiteX21" fmla="*/ 754476 w 826277"/>
              <a:gd name="connsiteY21" fmla="*/ 246929 h 447565"/>
              <a:gd name="connsiteX22" fmla="*/ 790195 w 826277"/>
              <a:gd name="connsiteY22" fmla="*/ 274175 h 447565"/>
              <a:gd name="connsiteX23" fmla="*/ 825914 w 826277"/>
              <a:gd name="connsiteY23" fmla="*/ 262269 h 447565"/>
              <a:gd name="connsiteX24" fmla="*/ 784493 w 826277"/>
              <a:gd name="connsiteY24" fmla="*/ 223447 h 447565"/>
              <a:gd name="connsiteX25" fmla="*/ 707239 w 826277"/>
              <a:gd name="connsiteY25" fmla="*/ 194873 h 447565"/>
              <a:gd name="connsiteX26" fmla="*/ 637464 w 826277"/>
              <a:gd name="connsiteY26" fmla="*/ 152011 h 447565"/>
              <a:gd name="connsiteX27" fmla="*/ 533191 w 826277"/>
              <a:gd name="connsiteY27" fmla="*/ 138034 h 447565"/>
              <a:gd name="connsiteX28" fmla="*/ 466346 w 826277"/>
              <a:gd name="connsiteY28" fmla="*/ 36050 h 447565"/>
              <a:gd name="connsiteX29" fmla="*/ 340140 w 826277"/>
              <a:gd name="connsiteY29" fmla="*/ 138444 h 447565"/>
              <a:gd name="connsiteX30" fmla="*/ 232781 w 826277"/>
              <a:gd name="connsiteY30" fmla="*/ 117317 h 447565"/>
              <a:gd name="connsiteX31" fmla="*/ 171882 w 826277"/>
              <a:gd name="connsiteY31" fmla="*/ 83016 h 447565"/>
              <a:gd name="connsiteX32" fmla="*/ 153008 w 826277"/>
              <a:gd name="connsiteY32" fmla="*/ 34029 h 447565"/>
              <a:gd name="connsiteX33" fmla="*/ 112933 w 826277"/>
              <a:gd name="connsiteY33" fmla="*/ 8527 h 447565"/>
              <a:gd name="connsiteX34" fmla="*/ 89298 w 826277"/>
              <a:gd name="connsiteY34" fmla="*/ 636 h 447565"/>
              <a:gd name="connsiteX0" fmla="*/ 89298 w 826277"/>
              <a:gd name="connsiteY0" fmla="*/ 2010 h 448939"/>
              <a:gd name="connsiteX1" fmla="*/ 60740 w 826277"/>
              <a:gd name="connsiteY1" fmla="*/ 24223 h 448939"/>
              <a:gd name="connsiteX2" fmla="*/ 36431 w 826277"/>
              <a:gd name="connsiteY2" fmla="*/ 60904 h 448939"/>
              <a:gd name="connsiteX3" fmla="*/ 20075 w 826277"/>
              <a:gd name="connsiteY3" fmla="*/ 116005 h 448939"/>
              <a:gd name="connsiteX4" fmla="*/ 0 w 826277"/>
              <a:gd name="connsiteY4" fmla="*/ 188410 h 448939"/>
              <a:gd name="connsiteX5" fmla="*/ 19279 w 826277"/>
              <a:gd name="connsiteY5" fmla="*/ 244593 h 448939"/>
              <a:gd name="connsiteX6" fmla="*/ 28369 w 826277"/>
              <a:gd name="connsiteY6" fmla="*/ 314211 h 448939"/>
              <a:gd name="connsiteX7" fmla="*/ 95535 w 826277"/>
              <a:gd name="connsiteY7" fmla="*/ 342613 h 448939"/>
              <a:gd name="connsiteX8" fmla="*/ 199448 w 826277"/>
              <a:gd name="connsiteY8" fmla="*/ 348336 h 448939"/>
              <a:gd name="connsiteX9" fmla="*/ 266985 w 826277"/>
              <a:gd name="connsiteY9" fmla="*/ 446667 h 448939"/>
              <a:gd name="connsiteX10" fmla="*/ 356476 w 826277"/>
              <a:gd name="connsiteY10" fmla="*/ 413331 h 448939"/>
              <a:gd name="connsiteX11" fmla="*/ 378240 w 826277"/>
              <a:gd name="connsiteY11" fmla="*/ 368418 h 448939"/>
              <a:gd name="connsiteX12" fmla="*/ 411090 w 826277"/>
              <a:gd name="connsiteY12" fmla="*/ 323916 h 448939"/>
              <a:gd name="connsiteX13" fmla="*/ 456821 w 826277"/>
              <a:gd name="connsiteY13" fmla="*/ 292217 h 448939"/>
              <a:gd name="connsiteX14" fmla="*/ 446632 w 826277"/>
              <a:gd name="connsiteY14" fmla="*/ 271451 h 448939"/>
              <a:gd name="connsiteX15" fmla="*/ 476210 w 826277"/>
              <a:gd name="connsiteY15" fmla="*/ 228948 h 448939"/>
              <a:gd name="connsiteX16" fmla="*/ 516351 w 826277"/>
              <a:gd name="connsiteY16" fmla="*/ 242211 h 448939"/>
              <a:gd name="connsiteX17" fmla="*/ 552184 w 826277"/>
              <a:gd name="connsiteY17" fmla="*/ 185535 h 448939"/>
              <a:gd name="connsiteX18" fmla="*/ 597315 w 826277"/>
              <a:gd name="connsiteY18" fmla="*/ 189824 h 448939"/>
              <a:gd name="connsiteX19" fmla="*/ 678276 w 826277"/>
              <a:gd name="connsiteY19" fmla="*/ 242211 h 448939"/>
              <a:gd name="connsiteX20" fmla="*/ 712272 w 826277"/>
              <a:gd name="connsiteY20" fmla="*/ 237088 h 448939"/>
              <a:gd name="connsiteX21" fmla="*/ 754476 w 826277"/>
              <a:gd name="connsiteY21" fmla="*/ 248303 h 448939"/>
              <a:gd name="connsiteX22" fmla="*/ 790195 w 826277"/>
              <a:gd name="connsiteY22" fmla="*/ 275549 h 448939"/>
              <a:gd name="connsiteX23" fmla="*/ 825914 w 826277"/>
              <a:gd name="connsiteY23" fmla="*/ 263643 h 448939"/>
              <a:gd name="connsiteX24" fmla="*/ 784493 w 826277"/>
              <a:gd name="connsiteY24" fmla="*/ 224821 h 448939"/>
              <a:gd name="connsiteX25" fmla="*/ 707239 w 826277"/>
              <a:gd name="connsiteY25" fmla="*/ 196247 h 448939"/>
              <a:gd name="connsiteX26" fmla="*/ 637464 w 826277"/>
              <a:gd name="connsiteY26" fmla="*/ 153385 h 448939"/>
              <a:gd name="connsiteX27" fmla="*/ 533191 w 826277"/>
              <a:gd name="connsiteY27" fmla="*/ 139408 h 448939"/>
              <a:gd name="connsiteX28" fmla="*/ 466346 w 826277"/>
              <a:gd name="connsiteY28" fmla="*/ 37424 h 448939"/>
              <a:gd name="connsiteX29" fmla="*/ 340140 w 826277"/>
              <a:gd name="connsiteY29" fmla="*/ 139818 h 448939"/>
              <a:gd name="connsiteX30" fmla="*/ 232781 w 826277"/>
              <a:gd name="connsiteY30" fmla="*/ 118691 h 448939"/>
              <a:gd name="connsiteX31" fmla="*/ 171882 w 826277"/>
              <a:gd name="connsiteY31" fmla="*/ 84390 h 448939"/>
              <a:gd name="connsiteX32" fmla="*/ 153008 w 826277"/>
              <a:gd name="connsiteY32" fmla="*/ 35403 h 448939"/>
              <a:gd name="connsiteX33" fmla="*/ 133253 w 826277"/>
              <a:gd name="connsiteY33" fmla="*/ 4821 h 448939"/>
              <a:gd name="connsiteX34" fmla="*/ 89298 w 826277"/>
              <a:gd name="connsiteY34" fmla="*/ 2010 h 448939"/>
              <a:gd name="connsiteX0" fmla="*/ 94378 w 826277"/>
              <a:gd name="connsiteY0" fmla="*/ 9040 h 445809"/>
              <a:gd name="connsiteX1" fmla="*/ 60740 w 826277"/>
              <a:gd name="connsiteY1" fmla="*/ 21093 h 445809"/>
              <a:gd name="connsiteX2" fmla="*/ 36431 w 826277"/>
              <a:gd name="connsiteY2" fmla="*/ 57774 h 445809"/>
              <a:gd name="connsiteX3" fmla="*/ 20075 w 826277"/>
              <a:gd name="connsiteY3" fmla="*/ 112875 h 445809"/>
              <a:gd name="connsiteX4" fmla="*/ 0 w 826277"/>
              <a:gd name="connsiteY4" fmla="*/ 185280 h 445809"/>
              <a:gd name="connsiteX5" fmla="*/ 19279 w 826277"/>
              <a:gd name="connsiteY5" fmla="*/ 241463 h 445809"/>
              <a:gd name="connsiteX6" fmla="*/ 28369 w 826277"/>
              <a:gd name="connsiteY6" fmla="*/ 311081 h 445809"/>
              <a:gd name="connsiteX7" fmla="*/ 95535 w 826277"/>
              <a:gd name="connsiteY7" fmla="*/ 339483 h 445809"/>
              <a:gd name="connsiteX8" fmla="*/ 199448 w 826277"/>
              <a:gd name="connsiteY8" fmla="*/ 345206 h 445809"/>
              <a:gd name="connsiteX9" fmla="*/ 266985 w 826277"/>
              <a:gd name="connsiteY9" fmla="*/ 443537 h 445809"/>
              <a:gd name="connsiteX10" fmla="*/ 356476 w 826277"/>
              <a:gd name="connsiteY10" fmla="*/ 410201 h 445809"/>
              <a:gd name="connsiteX11" fmla="*/ 378240 w 826277"/>
              <a:gd name="connsiteY11" fmla="*/ 365288 h 445809"/>
              <a:gd name="connsiteX12" fmla="*/ 411090 w 826277"/>
              <a:gd name="connsiteY12" fmla="*/ 320786 h 445809"/>
              <a:gd name="connsiteX13" fmla="*/ 456821 w 826277"/>
              <a:gd name="connsiteY13" fmla="*/ 289087 h 445809"/>
              <a:gd name="connsiteX14" fmla="*/ 446632 w 826277"/>
              <a:gd name="connsiteY14" fmla="*/ 268321 h 445809"/>
              <a:gd name="connsiteX15" fmla="*/ 476210 w 826277"/>
              <a:gd name="connsiteY15" fmla="*/ 225818 h 445809"/>
              <a:gd name="connsiteX16" fmla="*/ 516351 w 826277"/>
              <a:gd name="connsiteY16" fmla="*/ 239081 h 445809"/>
              <a:gd name="connsiteX17" fmla="*/ 552184 w 826277"/>
              <a:gd name="connsiteY17" fmla="*/ 182405 h 445809"/>
              <a:gd name="connsiteX18" fmla="*/ 597315 w 826277"/>
              <a:gd name="connsiteY18" fmla="*/ 186694 h 445809"/>
              <a:gd name="connsiteX19" fmla="*/ 678276 w 826277"/>
              <a:gd name="connsiteY19" fmla="*/ 239081 h 445809"/>
              <a:gd name="connsiteX20" fmla="*/ 712272 w 826277"/>
              <a:gd name="connsiteY20" fmla="*/ 233958 h 445809"/>
              <a:gd name="connsiteX21" fmla="*/ 754476 w 826277"/>
              <a:gd name="connsiteY21" fmla="*/ 245173 h 445809"/>
              <a:gd name="connsiteX22" fmla="*/ 790195 w 826277"/>
              <a:gd name="connsiteY22" fmla="*/ 272419 h 445809"/>
              <a:gd name="connsiteX23" fmla="*/ 825914 w 826277"/>
              <a:gd name="connsiteY23" fmla="*/ 260513 h 445809"/>
              <a:gd name="connsiteX24" fmla="*/ 784493 w 826277"/>
              <a:gd name="connsiteY24" fmla="*/ 221691 h 445809"/>
              <a:gd name="connsiteX25" fmla="*/ 707239 w 826277"/>
              <a:gd name="connsiteY25" fmla="*/ 193117 h 445809"/>
              <a:gd name="connsiteX26" fmla="*/ 637464 w 826277"/>
              <a:gd name="connsiteY26" fmla="*/ 150255 h 445809"/>
              <a:gd name="connsiteX27" fmla="*/ 533191 w 826277"/>
              <a:gd name="connsiteY27" fmla="*/ 136278 h 445809"/>
              <a:gd name="connsiteX28" fmla="*/ 466346 w 826277"/>
              <a:gd name="connsiteY28" fmla="*/ 34294 h 445809"/>
              <a:gd name="connsiteX29" fmla="*/ 340140 w 826277"/>
              <a:gd name="connsiteY29" fmla="*/ 136688 h 445809"/>
              <a:gd name="connsiteX30" fmla="*/ 232781 w 826277"/>
              <a:gd name="connsiteY30" fmla="*/ 115561 h 445809"/>
              <a:gd name="connsiteX31" fmla="*/ 171882 w 826277"/>
              <a:gd name="connsiteY31" fmla="*/ 81260 h 445809"/>
              <a:gd name="connsiteX32" fmla="*/ 153008 w 826277"/>
              <a:gd name="connsiteY32" fmla="*/ 32273 h 445809"/>
              <a:gd name="connsiteX33" fmla="*/ 133253 w 826277"/>
              <a:gd name="connsiteY33" fmla="*/ 1691 h 445809"/>
              <a:gd name="connsiteX34" fmla="*/ 94378 w 826277"/>
              <a:gd name="connsiteY34" fmla="*/ 9040 h 445809"/>
              <a:gd name="connsiteX0" fmla="*/ 94378 w 826277"/>
              <a:gd name="connsiteY0" fmla="*/ 9040 h 445809"/>
              <a:gd name="connsiteX1" fmla="*/ 60740 w 826277"/>
              <a:gd name="connsiteY1" fmla="*/ 21093 h 445809"/>
              <a:gd name="connsiteX2" fmla="*/ 36431 w 826277"/>
              <a:gd name="connsiteY2" fmla="*/ 57774 h 445809"/>
              <a:gd name="connsiteX3" fmla="*/ 20075 w 826277"/>
              <a:gd name="connsiteY3" fmla="*/ 112875 h 445809"/>
              <a:gd name="connsiteX4" fmla="*/ 0 w 826277"/>
              <a:gd name="connsiteY4" fmla="*/ 185280 h 445809"/>
              <a:gd name="connsiteX5" fmla="*/ 19279 w 826277"/>
              <a:gd name="connsiteY5" fmla="*/ 241463 h 445809"/>
              <a:gd name="connsiteX6" fmla="*/ 28369 w 826277"/>
              <a:gd name="connsiteY6" fmla="*/ 311081 h 445809"/>
              <a:gd name="connsiteX7" fmla="*/ 95535 w 826277"/>
              <a:gd name="connsiteY7" fmla="*/ 339483 h 445809"/>
              <a:gd name="connsiteX8" fmla="*/ 199448 w 826277"/>
              <a:gd name="connsiteY8" fmla="*/ 345206 h 445809"/>
              <a:gd name="connsiteX9" fmla="*/ 266985 w 826277"/>
              <a:gd name="connsiteY9" fmla="*/ 443537 h 445809"/>
              <a:gd name="connsiteX10" fmla="*/ 356476 w 826277"/>
              <a:gd name="connsiteY10" fmla="*/ 410201 h 445809"/>
              <a:gd name="connsiteX11" fmla="*/ 378240 w 826277"/>
              <a:gd name="connsiteY11" fmla="*/ 365288 h 445809"/>
              <a:gd name="connsiteX12" fmla="*/ 411090 w 826277"/>
              <a:gd name="connsiteY12" fmla="*/ 320786 h 445809"/>
              <a:gd name="connsiteX13" fmla="*/ 456821 w 826277"/>
              <a:gd name="connsiteY13" fmla="*/ 289087 h 445809"/>
              <a:gd name="connsiteX14" fmla="*/ 446632 w 826277"/>
              <a:gd name="connsiteY14" fmla="*/ 268321 h 445809"/>
              <a:gd name="connsiteX15" fmla="*/ 476210 w 826277"/>
              <a:gd name="connsiteY15" fmla="*/ 225818 h 445809"/>
              <a:gd name="connsiteX16" fmla="*/ 516351 w 826277"/>
              <a:gd name="connsiteY16" fmla="*/ 239081 h 445809"/>
              <a:gd name="connsiteX17" fmla="*/ 552184 w 826277"/>
              <a:gd name="connsiteY17" fmla="*/ 182405 h 445809"/>
              <a:gd name="connsiteX18" fmla="*/ 597315 w 826277"/>
              <a:gd name="connsiteY18" fmla="*/ 186694 h 445809"/>
              <a:gd name="connsiteX19" fmla="*/ 678276 w 826277"/>
              <a:gd name="connsiteY19" fmla="*/ 239081 h 445809"/>
              <a:gd name="connsiteX20" fmla="*/ 712272 w 826277"/>
              <a:gd name="connsiteY20" fmla="*/ 233958 h 445809"/>
              <a:gd name="connsiteX21" fmla="*/ 754476 w 826277"/>
              <a:gd name="connsiteY21" fmla="*/ 245173 h 445809"/>
              <a:gd name="connsiteX22" fmla="*/ 790195 w 826277"/>
              <a:gd name="connsiteY22" fmla="*/ 272419 h 445809"/>
              <a:gd name="connsiteX23" fmla="*/ 825914 w 826277"/>
              <a:gd name="connsiteY23" fmla="*/ 260513 h 445809"/>
              <a:gd name="connsiteX24" fmla="*/ 784493 w 826277"/>
              <a:gd name="connsiteY24" fmla="*/ 221691 h 445809"/>
              <a:gd name="connsiteX25" fmla="*/ 707239 w 826277"/>
              <a:gd name="connsiteY25" fmla="*/ 193117 h 445809"/>
              <a:gd name="connsiteX26" fmla="*/ 637464 w 826277"/>
              <a:gd name="connsiteY26" fmla="*/ 150255 h 445809"/>
              <a:gd name="connsiteX27" fmla="*/ 533191 w 826277"/>
              <a:gd name="connsiteY27" fmla="*/ 136278 h 445809"/>
              <a:gd name="connsiteX28" fmla="*/ 466346 w 826277"/>
              <a:gd name="connsiteY28" fmla="*/ 34294 h 445809"/>
              <a:gd name="connsiteX29" fmla="*/ 340140 w 826277"/>
              <a:gd name="connsiteY29" fmla="*/ 136688 h 445809"/>
              <a:gd name="connsiteX30" fmla="*/ 232781 w 826277"/>
              <a:gd name="connsiteY30" fmla="*/ 115561 h 445809"/>
              <a:gd name="connsiteX31" fmla="*/ 171882 w 826277"/>
              <a:gd name="connsiteY31" fmla="*/ 81260 h 445809"/>
              <a:gd name="connsiteX32" fmla="*/ 125068 w 826277"/>
              <a:gd name="connsiteY32" fmla="*/ 39893 h 445809"/>
              <a:gd name="connsiteX33" fmla="*/ 133253 w 826277"/>
              <a:gd name="connsiteY33" fmla="*/ 1691 h 445809"/>
              <a:gd name="connsiteX34" fmla="*/ 94378 w 826277"/>
              <a:gd name="connsiteY34" fmla="*/ 9040 h 445809"/>
              <a:gd name="connsiteX0" fmla="*/ 94378 w 826277"/>
              <a:gd name="connsiteY0" fmla="*/ 9040 h 445809"/>
              <a:gd name="connsiteX1" fmla="*/ 60740 w 826277"/>
              <a:gd name="connsiteY1" fmla="*/ 21093 h 445809"/>
              <a:gd name="connsiteX2" fmla="*/ 36431 w 826277"/>
              <a:gd name="connsiteY2" fmla="*/ 57774 h 445809"/>
              <a:gd name="connsiteX3" fmla="*/ 20075 w 826277"/>
              <a:gd name="connsiteY3" fmla="*/ 112875 h 445809"/>
              <a:gd name="connsiteX4" fmla="*/ 0 w 826277"/>
              <a:gd name="connsiteY4" fmla="*/ 185280 h 445809"/>
              <a:gd name="connsiteX5" fmla="*/ 19279 w 826277"/>
              <a:gd name="connsiteY5" fmla="*/ 241463 h 445809"/>
              <a:gd name="connsiteX6" fmla="*/ 28369 w 826277"/>
              <a:gd name="connsiteY6" fmla="*/ 311081 h 445809"/>
              <a:gd name="connsiteX7" fmla="*/ 95535 w 826277"/>
              <a:gd name="connsiteY7" fmla="*/ 339483 h 445809"/>
              <a:gd name="connsiteX8" fmla="*/ 199448 w 826277"/>
              <a:gd name="connsiteY8" fmla="*/ 345206 h 445809"/>
              <a:gd name="connsiteX9" fmla="*/ 266985 w 826277"/>
              <a:gd name="connsiteY9" fmla="*/ 443537 h 445809"/>
              <a:gd name="connsiteX10" fmla="*/ 356476 w 826277"/>
              <a:gd name="connsiteY10" fmla="*/ 410201 h 445809"/>
              <a:gd name="connsiteX11" fmla="*/ 378240 w 826277"/>
              <a:gd name="connsiteY11" fmla="*/ 365288 h 445809"/>
              <a:gd name="connsiteX12" fmla="*/ 411090 w 826277"/>
              <a:gd name="connsiteY12" fmla="*/ 320786 h 445809"/>
              <a:gd name="connsiteX13" fmla="*/ 456821 w 826277"/>
              <a:gd name="connsiteY13" fmla="*/ 289087 h 445809"/>
              <a:gd name="connsiteX14" fmla="*/ 446632 w 826277"/>
              <a:gd name="connsiteY14" fmla="*/ 268321 h 445809"/>
              <a:gd name="connsiteX15" fmla="*/ 476210 w 826277"/>
              <a:gd name="connsiteY15" fmla="*/ 225818 h 445809"/>
              <a:gd name="connsiteX16" fmla="*/ 516351 w 826277"/>
              <a:gd name="connsiteY16" fmla="*/ 239081 h 445809"/>
              <a:gd name="connsiteX17" fmla="*/ 552184 w 826277"/>
              <a:gd name="connsiteY17" fmla="*/ 182405 h 445809"/>
              <a:gd name="connsiteX18" fmla="*/ 597315 w 826277"/>
              <a:gd name="connsiteY18" fmla="*/ 186694 h 445809"/>
              <a:gd name="connsiteX19" fmla="*/ 678276 w 826277"/>
              <a:gd name="connsiteY19" fmla="*/ 239081 h 445809"/>
              <a:gd name="connsiteX20" fmla="*/ 712272 w 826277"/>
              <a:gd name="connsiteY20" fmla="*/ 233958 h 445809"/>
              <a:gd name="connsiteX21" fmla="*/ 754476 w 826277"/>
              <a:gd name="connsiteY21" fmla="*/ 245173 h 445809"/>
              <a:gd name="connsiteX22" fmla="*/ 790195 w 826277"/>
              <a:gd name="connsiteY22" fmla="*/ 272419 h 445809"/>
              <a:gd name="connsiteX23" fmla="*/ 825914 w 826277"/>
              <a:gd name="connsiteY23" fmla="*/ 260513 h 445809"/>
              <a:gd name="connsiteX24" fmla="*/ 784493 w 826277"/>
              <a:gd name="connsiteY24" fmla="*/ 221691 h 445809"/>
              <a:gd name="connsiteX25" fmla="*/ 707239 w 826277"/>
              <a:gd name="connsiteY25" fmla="*/ 193117 h 445809"/>
              <a:gd name="connsiteX26" fmla="*/ 637464 w 826277"/>
              <a:gd name="connsiteY26" fmla="*/ 150255 h 445809"/>
              <a:gd name="connsiteX27" fmla="*/ 533191 w 826277"/>
              <a:gd name="connsiteY27" fmla="*/ 136278 h 445809"/>
              <a:gd name="connsiteX28" fmla="*/ 466346 w 826277"/>
              <a:gd name="connsiteY28" fmla="*/ 34294 h 445809"/>
              <a:gd name="connsiteX29" fmla="*/ 340140 w 826277"/>
              <a:gd name="connsiteY29" fmla="*/ 136688 h 445809"/>
              <a:gd name="connsiteX30" fmla="*/ 232781 w 826277"/>
              <a:gd name="connsiteY30" fmla="*/ 115561 h 445809"/>
              <a:gd name="connsiteX31" fmla="*/ 171882 w 826277"/>
              <a:gd name="connsiteY31" fmla="*/ 81260 h 445809"/>
              <a:gd name="connsiteX32" fmla="*/ 142848 w 826277"/>
              <a:gd name="connsiteY32" fmla="*/ 37353 h 445809"/>
              <a:gd name="connsiteX33" fmla="*/ 133253 w 826277"/>
              <a:gd name="connsiteY33" fmla="*/ 1691 h 445809"/>
              <a:gd name="connsiteX34" fmla="*/ 94378 w 826277"/>
              <a:gd name="connsiteY34" fmla="*/ 9040 h 445809"/>
              <a:gd name="connsiteX0" fmla="*/ 94378 w 826277"/>
              <a:gd name="connsiteY0" fmla="*/ 9040 h 445809"/>
              <a:gd name="connsiteX1" fmla="*/ 60740 w 826277"/>
              <a:gd name="connsiteY1" fmla="*/ 21093 h 445809"/>
              <a:gd name="connsiteX2" fmla="*/ 36431 w 826277"/>
              <a:gd name="connsiteY2" fmla="*/ 57774 h 445809"/>
              <a:gd name="connsiteX3" fmla="*/ 20075 w 826277"/>
              <a:gd name="connsiteY3" fmla="*/ 112875 h 445809"/>
              <a:gd name="connsiteX4" fmla="*/ 0 w 826277"/>
              <a:gd name="connsiteY4" fmla="*/ 185280 h 445809"/>
              <a:gd name="connsiteX5" fmla="*/ 19279 w 826277"/>
              <a:gd name="connsiteY5" fmla="*/ 241463 h 445809"/>
              <a:gd name="connsiteX6" fmla="*/ 28369 w 826277"/>
              <a:gd name="connsiteY6" fmla="*/ 311081 h 445809"/>
              <a:gd name="connsiteX7" fmla="*/ 95535 w 826277"/>
              <a:gd name="connsiteY7" fmla="*/ 339483 h 445809"/>
              <a:gd name="connsiteX8" fmla="*/ 199448 w 826277"/>
              <a:gd name="connsiteY8" fmla="*/ 345206 h 445809"/>
              <a:gd name="connsiteX9" fmla="*/ 266985 w 826277"/>
              <a:gd name="connsiteY9" fmla="*/ 443537 h 445809"/>
              <a:gd name="connsiteX10" fmla="*/ 356476 w 826277"/>
              <a:gd name="connsiteY10" fmla="*/ 410201 h 445809"/>
              <a:gd name="connsiteX11" fmla="*/ 378240 w 826277"/>
              <a:gd name="connsiteY11" fmla="*/ 365288 h 445809"/>
              <a:gd name="connsiteX12" fmla="*/ 411090 w 826277"/>
              <a:gd name="connsiteY12" fmla="*/ 320786 h 445809"/>
              <a:gd name="connsiteX13" fmla="*/ 456821 w 826277"/>
              <a:gd name="connsiteY13" fmla="*/ 289087 h 445809"/>
              <a:gd name="connsiteX14" fmla="*/ 446632 w 826277"/>
              <a:gd name="connsiteY14" fmla="*/ 268321 h 445809"/>
              <a:gd name="connsiteX15" fmla="*/ 476210 w 826277"/>
              <a:gd name="connsiteY15" fmla="*/ 225818 h 445809"/>
              <a:gd name="connsiteX16" fmla="*/ 516351 w 826277"/>
              <a:gd name="connsiteY16" fmla="*/ 239081 h 445809"/>
              <a:gd name="connsiteX17" fmla="*/ 552184 w 826277"/>
              <a:gd name="connsiteY17" fmla="*/ 182405 h 445809"/>
              <a:gd name="connsiteX18" fmla="*/ 597315 w 826277"/>
              <a:gd name="connsiteY18" fmla="*/ 186694 h 445809"/>
              <a:gd name="connsiteX19" fmla="*/ 678276 w 826277"/>
              <a:gd name="connsiteY19" fmla="*/ 239081 h 445809"/>
              <a:gd name="connsiteX20" fmla="*/ 712272 w 826277"/>
              <a:gd name="connsiteY20" fmla="*/ 233958 h 445809"/>
              <a:gd name="connsiteX21" fmla="*/ 754476 w 826277"/>
              <a:gd name="connsiteY21" fmla="*/ 245173 h 445809"/>
              <a:gd name="connsiteX22" fmla="*/ 790195 w 826277"/>
              <a:gd name="connsiteY22" fmla="*/ 272419 h 445809"/>
              <a:gd name="connsiteX23" fmla="*/ 825914 w 826277"/>
              <a:gd name="connsiteY23" fmla="*/ 260513 h 445809"/>
              <a:gd name="connsiteX24" fmla="*/ 784493 w 826277"/>
              <a:gd name="connsiteY24" fmla="*/ 221691 h 445809"/>
              <a:gd name="connsiteX25" fmla="*/ 707239 w 826277"/>
              <a:gd name="connsiteY25" fmla="*/ 193117 h 445809"/>
              <a:gd name="connsiteX26" fmla="*/ 637464 w 826277"/>
              <a:gd name="connsiteY26" fmla="*/ 150255 h 445809"/>
              <a:gd name="connsiteX27" fmla="*/ 533191 w 826277"/>
              <a:gd name="connsiteY27" fmla="*/ 136278 h 445809"/>
              <a:gd name="connsiteX28" fmla="*/ 466346 w 826277"/>
              <a:gd name="connsiteY28" fmla="*/ 34294 h 445809"/>
              <a:gd name="connsiteX29" fmla="*/ 340140 w 826277"/>
              <a:gd name="connsiteY29" fmla="*/ 136688 h 445809"/>
              <a:gd name="connsiteX30" fmla="*/ 232781 w 826277"/>
              <a:gd name="connsiteY30" fmla="*/ 115561 h 445809"/>
              <a:gd name="connsiteX31" fmla="*/ 187122 w 826277"/>
              <a:gd name="connsiteY31" fmla="*/ 73640 h 445809"/>
              <a:gd name="connsiteX32" fmla="*/ 142848 w 826277"/>
              <a:gd name="connsiteY32" fmla="*/ 37353 h 445809"/>
              <a:gd name="connsiteX33" fmla="*/ 133253 w 826277"/>
              <a:gd name="connsiteY33" fmla="*/ 1691 h 445809"/>
              <a:gd name="connsiteX34" fmla="*/ 94378 w 826277"/>
              <a:gd name="connsiteY34" fmla="*/ 9040 h 445809"/>
              <a:gd name="connsiteX0" fmla="*/ 94378 w 826277"/>
              <a:gd name="connsiteY0" fmla="*/ 9040 h 445809"/>
              <a:gd name="connsiteX1" fmla="*/ 60740 w 826277"/>
              <a:gd name="connsiteY1" fmla="*/ 21093 h 445809"/>
              <a:gd name="connsiteX2" fmla="*/ 36431 w 826277"/>
              <a:gd name="connsiteY2" fmla="*/ 57774 h 445809"/>
              <a:gd name="connsiteX3" fmla="*/ 20075 w 826277"/>
              <a:gd name="connsiteY3" fmla="*/ 112875 h 445809"/>
              <a:gd name="connsiteX4" fmla="*/ 0 w 826277"/>
              <a:gd name="connsiteY4" fmla="*/ 185280 h 445809"/>
              <a:gd name="connsiteX5" fmla="*/ 19279 w 826277"/>
              <a:gd name="connsiteY5" fmla="*/ 241463 h 445809"/>
              <a:gd name="connsiteX6" fmla="*/ 28369 w 826277"/>
              <a:gd name="connsiteY6" fmla="*/ 311081 h 445809"/>
              <a:gd name="connsiteX7" fmla="*/ 95535 w 826277"/>
              <a:gd name="connsiteY7" fmla="*/ 339483 h 445809"/>
              <a:gd name="connsiteX8" fmla="*/ 199448 w 826277"/>
              <a:gd name="connsiteY8" fmla="*/ 345206 h 445809"/>
              <a:gd name="connsiteX9" fmla="*/ 266985 w 826277"/>
              <a:gd name="connsiteY9" fmla="*/ 443537 h 445809"/>
              <a:gd name="connsiteX10" fmla="*/ 356476 w 826277"/>
              <a:gd name="connsiteY10" fmla="*/ 410201 h 445809"/>
              <a:gd name="connsiteX11" fmla="*/ 378240 w 826277"/>
              <a:gd name="connsiteY11" fmla="*/ 365288 h 445809"/>
              <a:gd name="connsiteX12" fmla="*/ 411090 w 826277"/>
              <a:gd name="connsiteY12" fmla="*/ 320786 h 445809"/>
              <a:gd name="connsiteX13" fmla="*/ 456821 w 826277"/>
              <a:gd name="connsiteY13" fmla="*/ 289087 h 445809"/>
              <a:gd name="connsiteX14" fmla="*/ 446632 w 826277"/>
              <a:gd name="connsiteY14" fmla="*/ 268321 h 445809"/>
              <a:gd name="connsiteX15" fmla="*/ 476210 w 826277"/>
              <a:gd name="connsiteY15" fmla="*/ 225818 h 445809"/>
              <a:gd name="connsiteX16" fmla="*/ 516351 w 826277"/>
              <a:gd name="connsiteY16" fmla="*/ 239081 h 445809"/>
              <a:gd name="connsiteX17" fmla="*/ 552184 w 826277"/>
              <a:gd name="connsiteY17" fmla="*/ 182405 h 445809"/>
              <a:gd name="connsiteX18" fmla="*/ 597315 w 826277"/>
              <a:gd name="connsiteY18" fmla="*/ 186694 h 445809"/>
              <a:gd name="connsiteX19" fmla="*/ 678276 w 826277"/>
              <a:gd name="connsiteY19" fmla="*/ 239081 h 445809"/>
              <a:gd name="connsiteX20" fmla="*/ 712272 w 826277"/>
              <a:gd name="connsiteY20" fmla="*/ 233958 h 445809"/>
              <a:gd name="connsiteX21" fmla="*/ 754476 w 826277"/>
              <a:gd name="connsiteY21" fmla="*/ 245173 h 445809"/>
              <a:gd name="connsiteX22" fmla="*/ 790195 w 826277"/>
              <a:gd name="connsiteY22" fmla="*/ 272419 h 445809"/>
              <a:gd name="connsiteX23" fmla="*/ 825914 w 826277"/>
              <a:gd name="connsiteY23" fmla="*/ 260513 h 445809"/>
              <a:gd name="connsiteX24" fmla="*/ 784493 w 826277"/>
              <a:gd name="connsiteY24" fmla="*/ 221691 h 445809"/>
              <a:gd name="connsiteX25" fmla="*/ 707239 w 826277"/>
              <a:gd name="connsiteY25" fmla="*/ 193117 h 445809"/>
              <a:gd name="connsiteX26" fmla="*/ 637464 w 826277"/>
              <a:gd name="connsiteY26" fmla="*/ 150255 h 445809"/>
              <a:gd name="connsiteX27" fmla="*/ 533191 w 826277"/>
              <a:gd name="connsiteY27" fmla="*/ 136278 h 445809"/>
              <a:gd name="connsiteX28" fmla="*/ 466346 w 826277"/>
              <a:gd name="connsiteY28" fmla="*/ 34294 h 445809"/>
              <a:gd name="connsiteX29" fmla="*/ 340140 w 826277"/>
              <a:gd name="connsiteY29" fmla="*/ 136688 h 445809"/>
              <a:gd name="connsiteX30" fmla="*/ 232781 w 826277"/>
              <a:gd name="connsiteY30" fmla="*/ 115561 h 445809"/>
              <a:gd name="connsiteX31" fmla="*/ 187122 w 826277"/>
              <a:gd name="connsiteY31" fmla="*/ 73640 h 445809"/>
              <a:gd name="connsiteX32" fmla="*/ 142848 w 826277"/>
              <a:gd name="connsiteY32" fmla="*/ 37353 h 445809"/>
              <a:gd name="connsiteX33" fmla="*/ 125351 w 826277"/>
              <a:gd name="connsiteY33" fmla="*/ 18895 h 445809"/>
              <a:gd name="connsiteX34" fmla="*/ 133253 w 826277"/>
              <a:gd name="connsiteY34" fmla="*/ 1691 h 445809"/>
              <a:gd name="connsiteX35" fmla="*/ 94378 w 826277"/>
              <a:gd name="connsiteY35" fmla="*/ 9040 h 445809"/>
              <a:gd name="connsiteX0" fmla="*/ 94378 w 826277"/>
              <a:gd name="connsiteY0" fmla="*/ 9040 h 445809"/>
              <a:gd name="connsiteX1" fmla="*/ 60740 w 826277"/>
              <a:gd name="connsiteY1" fmla="*/ 21093 h 445809"/>
              <a:gd name="connsiteX2" fmla="*/ 36431 w 826277"/>
              <a:gd name="connsiteY2" fmla="*/ 57774 h 445809"/>
              <a:gd name="connsiteX3" fmla="*/ 20075 w 826277"/>
              <a:gd name="connsiteY3" fmla="*/ 112875 h 445809"/>
              <a:gd name="connsiteX4" fmla="*/ 0 w 826277"/>
              <a:gd name="connsiteY4" fmla="*/ 185280 h 445809"/>
              <a:gd name="connsiteX5" fmla="*/ 19279 w 826277"/>
              <a:gd name="connsiteY5" fmla="*/ 241463 h 445809"/>
              <a:gd name="connsiteX6" fmla="*/ 28369 w 826277"/>
              <a:gd name="connsiteY6" fmla="*/ 311081 h 445809"/>
              <a:gd name="connsiteX7" fmla="*/ 95535 w 826277"/>
              <a:gd name="connsiteY7" fmla="*/ 339483 h 445809"/>
              <a:gd name="connsiteX8" fmla="*/ 199448 w 826277"/>
              <a:gd name="connsiteY8" fmla="*/ 345206 h 445809"/>
              <a:gd name="connsiteX9" fmla="*/ 266985 w 826277"/>
              <a:gd name="connsiteY9" fmla="*/ 443537 h 445809"/>
              <a:gd name="connsiteX10" fmla="*/ 356476 w 826277"/>
              <a:gd name="connsiteY10" fmla="*/ 410201 h 445809"/>
              <a:gd name="connsiteX11" fmla="*/ 378240 w 826277"/>
              <a:gd name="connsiteY11" fmla="*/ 365288 h 445809"/>
              <a:gd name="connsiteX12" fmla="*/ 411090 w 826277"/>
              <a:gd name="connsiteY12" fmla="*/ 320786 h 445809"/>
              <a:gd name="connsiteX13" fmla="*/ 456821 w 826277"/>
              <a:gd name="connsiteY13" fmla="*/ 289087 h 445809"/>
              <a:gd name="connsiteX14" fmla="*/ 446632 w 826277"/>
              <a:gd name="connsiteY14" fmla="*/ 268321 h 445809"/>
              <a:gd name="connsiteX15" fmla="*/ 476210 w 826277"/>
              <a:gd name="connsiteY15" fmla="*/ 225818 h 445809"/>
              <a:gd name="connsiteX16" fmla="*/ 516351 w 826277"/>
              <a:gd name="connsiteY16" fmla="*/ 239081 h 445809"/>
              <a:gd name="connsiteX17" fmla="*/ 552184 w 826277"/>
              <a:gd name="connsiteY17" fmla="*/ 182405 h 445809"/>
              <a:gd name="connsiteX18" fmla="*/ 597315 w 826277"/>
              <a:gd name="connsiteY18" fmla="*/ 186694 h 445809"/>
              <a:gd name="connsiteX19" fmla="*/ 678276 w 826277"/>
              <a:gd name="connsiteY19" fmla="*/ 239081 h 445809"/>
              <a:gd name="connsiteX20" fmla="*/ 712272 w 826277"/>
              <a:gd name="connsiteY20" fmla="*/ 233958 h 445809"/>
              <a:gd name="connsiteX21" fmla="*/ 754476 w 826277"/>
              <a:gd name="connsiteY21" fmla="*/ 245173 h 445809"/>
              <a:gd name="connsiteX22" fmla="*/ 790195 w 826277"/>
              <a:gd name="connsiteY22" fmla="*/ 272419 h 445809"/>
              <a:gd name="connsiteX23" fmla="*/ 825914 w 826277"/>
              <a:gd name="connsiteY23" fmla="*/ 260513 h 445809"/>
              <a:gd name="connsiteX24" fmla="*/ 784493 w 826277"/>
              <a:gd name="connsiteY24" fmla="*/ 221691 h 445809"/>
              <a:gd name="connsiteX25" fmla="*/ 707239 w 826277"/>
              <a:gd name="connsiteY25" fmla="*/ 193117 h 445809"/>
              <a:gd name="connsiteX26" fmla="*/ 637464 w 826277"/>
              <a:gd name="connsiteY26" fmla="*/ 150255 h 445809"/>
              <a:gd name="connsiteX27" fmla="*/ 533191 w 826277"/>
              <a:gd name="connsiteY27" fmla="*/ 136278 h 445809"/>
              <a:gd name="connsiteX28" fmla="*/ 466346 w 826277"/>
              <a:gd name="connsiteY28" fmla="*/ 34294 h 445809"/>
              <a:gd name="connsiteX29" fmla="*/ 340140 w 826277"/>
              <a:gd name="connsiteY29" fmla="*/ 136688 h 445809"/>
              <a:gd name="connsiteX30" fmla="*/ 232781 w 826277"/>
              <a:gd name="connsiteY30" fmla="*/ 115561 h 445809"/>
              <a:gd name="connsiteX31" fmla="*/ 188851 w 826277"/>
              <a:gd name="connsiteY31" fmla="*/ 92555 h 445809"/>
              <a:gd name="connsiteX32" fmla="*/ 187122 w 826277"/>
              <a:gd name="connsiteY32" fmla="*/ 73640 h 445809"/>
              <a:gd name="connsiteX33" fmla="*/ 142848 w 826277"/>
              <a:gd name="connsiteY33" fmla="*/ 37353 h 445809"/>
              <a:gd name="connsiteX34" fmla="*/ 125351 w 826277"/>
              <a:gd name="connsiteY34" fmla="*/ 18895 h 445809"/>
              <a:gd name="connsiteX35" fmla="*/ 133253 w 826277"/>
              <a:gd name="connsiteY35" fmla="*/ 1691 h 445809"/>
              <a:gd name="connsiteX36" fmla="*/ 94378 w 826277"/>
              <a:gd name="connsiteY36" fmla="*/ 9040 h 445809"/>
              <a:gd name="connsiteX0" fmla="*/ 94379 w 826278"/>
              <a:gd name="connsiteY0" fmla="*/ 9040 h 445809"/>
              <a:gd name="connsiteX1" fmla="*/ 60741 w 826278"/>
              <a:gd name="connsiteY1" fmla="*/ 21093 h 445809"/>
              <a:gd name="connsiteX2" fmla="*/ 36432 w 826278"/>
              <a:gd name="connsiteY2" fmla="*/ 57774 h 445809"/>
              <a:gd name="connsiteX3" fmla="*/ 20076 w 826278"/>
              <a:gd name="connsiteY3" fmla="*/ 112875 h 445809"/>
              <a:gd name="connsiteX4" fmla="*/ 1 w 826278"/>
              <a:gd name="connsiteY4" fmla="*/ 185280 h 445809"/>
              <a:gd name="connsiteX5" fmla="*/ 11660 w 826278"/>
              <a:gd name="connsiteY5" fmla="*/ 246543 h 445809"/>
              <a:gd name="connsiteX6" fmla="*/ 28370 w 826278"/>
              <a:gd name="connsiteY6" fmla="*/ 311081 h 445809"/>
              <a:gd name="connsiteX7" fmla="*/ 95536 w 826278"/>
              <a:gd name="connsiteY7" fmla="*/ 339483 h 445809"/>
              <a:gd name="connsiteX8" fmla="*/ 199449 w 826278"/>
              <a:gd name="connsiteY8" fmla="*/ 345206 h 445809"/>
              <a:gd name="connsiteX9" fmla="*/ 266986 w 826278"/>
              <a:gd name="connsiteY9" fmla="*/ 443537 h 445809"/>
              <a:gd name="connsiteX10" fmla="*/ 356477 w 826278"/>
              <a:gd name="connsiteY10" fmla="*/ 410201 h 445809"/>
              <a:gd name="connsiteX11" fmla="*/ 378241 w 826278"/>
              <a:gd name="connsiteY11" fmla="*/ 365288 h 445809"/>
              <a:gd name="connsiteX12" fmla="*/ 411091 w 826278"/>
              <a:gd name="connsiteY12" fmla="*/ 320786 h 445809"/>
              <a:gd name="connsiteX13" fmla="*/ 456822 w 826278"/>
              <a:gd name="connsiteY13" fmla="*/ 289087 h 445809"/>
              <a:gd name="connsiteX14" fmla="*/ 446633 w 826278"/>
              <a:gd name="connsiteY14" fmla="*/ 268321 h 445809"/>
              <a:gd name="connsiteX15" fmla="*/ 476211 w 826278"/>
              <a:gd name="connsiteY15" fmla="*/ 225818 h 445809"/>
              <a:gd name="connsiteX16" fmla="*/ 516352 w 826278"/>
              <a:gd name="connsiteY16" fmla="*/ 239081 h 445809"/>
              <a:gd name="connsiteX17" fmla="*/ 552185 w 826278"/>
              <a:gd name="connsiteY17" fmla="*/ 182405 h 445809"/>
              <a:gd name="connsiteX18" fmla="*/ 597316 w 826278"/>
              <a:gd name="connsiteY18" fmla="*/ 186694 h 445809"/>
              <a:gd name="connsiteX19" fmla="*/ 678277 w 826278"/>
              <a:gd name="connsiteY19" fmla="*/ 239081 h 445809"/>
              <a:gd name="connsiteX20" fmla="*/ 712273 w 826278"/>
              <a:gd name="connsiteY20" fmla="*/ 233958 h 445809"/>
              <a:gd name="connsiteX21" fmla="*/ 754477 w 826278"/>
              <a:gd name="connsiteY21" fmla="*/ 245173 h 445809"/>
              <a:gd name="connsiteX22" fmla="*/ 790196 w 826278"/>
              <a:gd name="connsiteY22" fmla="*/ 272419 h 445809"/>
              <a:gd name="connsiteX23" fmla="*/ 825915 w 826278"/>
              <a:gd name="connsiteY23" fmla="*/ 260513 h 445809"/>
              <a:gd name="connsiteX24" fmla="*/ 784494 w 826278"/>
              <a:gd name="connsiteY24" fmla="*/ 221691 h 445809"/>
              <a:gd name="connsiteX25" fmla="*/ 707240 w 826278"/>
              <a:gd name="connsiteY25" fmla="*/ 193117 h 445809"/>
              <a:gd name="connsiteX26" fmla="*/ 637465 w 826278"/>
              <a:gd name="connsiteY26" fmla="*/ 150255 h 445809"/>
              <a:gd name="connsiteX27" fmla="*/ 533192 w 826278"/>
              <a:gd name="connsiteY27" fmla="*/ 136278 h 445809"/>
              <a:gd name="connsiteX28" fmla="*/ 466347 w 826278"/>
              <a:gd name="connsiteY28" fmla="*/ 34294 h 445809"/>
              <a:gd name="connsiteX29" fmla="*/ 340141 w 826278"/>
              <a:gd name="connsiteY29" fmla="*/ 136688 h 445809"/>
              <a:gd name="connsiteX30" fmla="*/ 232782 w 826278"/>
              <a:gd name="connsiteY30" fmla="*/ 115561 h 445809"/>
              <a:gd name="connsiteX31" fmla="*/ 188852 w 826278"/>
              <a:gd name="connsiteY31" fmla="*/ 92555 h 445809"/>
              <a:gd name="connsiteX32" fmla="*/ 187123 w 826278"/>
              <a:gd name="connsiteY32" fmla="*/ 73640 h 445809"/>
              <a:gd name="connsiteX33" fmla="*/ 142849 w 826278"/>
              <a:gd name="connsiteY33" fmla="*/ 37353 h 445809"/>
              <a:gd name="connsiteX34" fmla="*/ 125352 w 826278"/>
              <a:gd name="connsiteY34" fmla="*/ 18895 h 445809"/>
              <a:gd name="connsiteX35" fmla="*/ 133254 w 826278"/>
              <a:gd name="connsiteY35" fmla="*/ 1691 h 445809"/>
              <a:gd name="connsiteX36" fmla="*/ 94379 w 826278"/>
              <a:gd name="connsiteY36" fmla="*/ 9040 h 445809"/>
              <a:gd name="connsiteX0" fmla="*/ 94379 w 826278"/>
              <a:gd name="connsiteY0" fmla="*/ 9040 h 445809"/>
              <a:gd name="connsiteX1" fmla="*/ 60741 w 826278"/>
              <a:gd name="connsiteY1" fmla="*/ 21093 h 445809"/>
              <a:gd name="connsiteX2" fmla="*/ 36432 w 826278"/>
              <a:gd name="connsiteY2" fmla="*/ 57774 h 445809"/>
              <a:gd name="connsiteX3" fmla="*/ 20076 w 826278"/>
              <a:gd name="connsiteY3" fmla="*/ 112875 h 445809"/>
              <a:gd name="connsiteX4" fmla="*/ 1 w 826278"/>
              <a:gd name="connsiteY4" fmla="*/ 185280 h 445809"/>
              <a:gd name="connsiteX5" fmla="*/ 11660 w 826278"/>
              <a:gd name="connsiteY5" fmla="*/ 246543 h 445809"/>
              <a:gd name="connsiteX6" fmla="*/ 28370 w 826278"/>
              <a:gd name="connsiteY6" fmla="*/ 311081 h 445809"/>
              <a:gd name="connsiteX7" fmla="*/ 95536 w 826278"/>
              <a:gd name="connsiteY7" fmla="*/ 339483 h 445809"/>
              <a:gd name="connsiteX8" fmla="*/ 199449 w 826278"/>
              <a:gd name="connsiteY8" fmla="*/ 345206 h 445809"/>
              <a:gd name="connsiteX9" fmla="*/ 266986 w 826278"/>
              <a:gd name="connsiteY9" fmla="*/ 443537 h 445809"/>
              <a:gd name="connsiteX10" fmla="*/ 356477 w 826278"/>
              <a:gd name="connsiteY10" fmla="*/ 410201 h 445809"/>
              <a:gd name="connsiteX11" fmla="*/ 378241 w 826278"/>
              <a:gd name="connsiteY11" fmla="*/ 365288 h 445809"/>
              <a:gd name="connsiteX12" fmla="*/ 411091 w 826278"/>
              <a:gd name="connsiteY12" fmla="*/ 320786 h 445809"/>
              <a:gd name="connsiteX13" fmla="*/ 456822 w 826278"/>
              <a:gd name="connsiteY13" fmla="*/ 289087 h 445809"/>
              <a:gd name="connsiteX14" fmla="*/ 446633 w 826278"/>
              <a:gd name="connsiteY14" fmla="*/ 268321 h 445809"/>
              <a:gd name="connsiteX15" fmla="*/ 476211 w 826278"/>
              <a:gd name="connsiteY15" fmla="*/ 225818 h 445809"/>
              <a:gd name="connsiteX16" fmla="*/ 516352 w 826278"/>
              <a:gd name="connsiteY16" fmla="*/ 239081 h 445809"/>
              <a:gd name="connsiteX17" fmla="*/ 552185 w 826278"/>
              <a:gd name="connsiteY17" fmla="*/ 182405 h 445809"/>
              <a:gd name="connsiteX18" fmla="*/ 597316 w 826278"/>
              <a:gd name="connsiteY18" fmla="*/ 186694 h 445809"/>
              <a:gd name="connsiteX19" fmla="*/ 678277 w 826278"/>
              <a:gd name="connsiteY19" fmla="*/ 239081 h 445809"/>
              <a:gd name="connsiteX20" fmla="*/ 712273 w 826278"/>
              <a:gd name="connsiteY20" fmla="*/ 233958 h 445809"/>
              <a:gd name="connsiteX21" fmla="*/ 754477 w 826278"/>
              <a:gd name="connsiteY21" fmla="*/ 245173 h 445809"/>
              <a:gd name="connsiteX22" fmla="*/ 790196 w 826278"/>
              <a:gd name="connsiteY22" fmla="*/ 272419 h 445809"/>
              <a:gd name="connsiteX23" fmla="*/ 825915 w 826278"/>
              <a:gd name="connsiteY23" fmla="*/ 260513 h 445809"/>
              <a:gd name="connsiteX24" fmla="*/ 784494 w 826278"/>
              <a:gd name="connsiteY24" fmla="*/ 221691 h 445809"/>
              <a:gd name="connsiteX25" fmla="*/ 707240 w 826278"/>
              <a:gd name="connsiteY25" fmla="*/ 193117 h 445809"/>
              <a:gd name="connsiteX26" fmla="*/ 637465 w 826278"/>
              <a:gd name="connsiteY26" fmla="*/ 150255 h 445809"/>
              <a:gd name="connsiteX27" fmla="*/ 533192 w 826278"/>
              <a:gd name="connsiteY27" fmla="*/ 136278 h 445809"/>
              <a:gd name="connsiteX28" fmla="*/ 466347 w 826278"/>
              <a:gd name="connsiteY28" fmla="*/ 34294 h 445809"/>
              <a:gd name="connsiteX29" fmla="*/ 340141 w 826278"/>
              <a:gd name="connsiteY29" fmla="*/ 136688 h 445809"/>
              <a:gd name="connsiteX30" fmla="*/ 232782 w 826278"/>
              <a:gd name="connsiteY30" fmla="*/ 115561 h 445809"/>
              <a:gd name="connsiteX31" fmla="*/ 188852 w 826278"/>
              <a:gd name="connsiteY31" fmla="*/ 92555 h 445809"/>
              <a:gd name="connsiteX32" fmla="*/ 171883 w 826278"/>
              <a:gd name="connsiteY32" fmla="*/ 78720 h 445809"/>
              <a:gd name="connsiteX33" fmla="*/ 142849 w 826278"/>
              <a:gd name="connsiteY33" fmla="*/ 37353 h 445809"/>
              <a:gd name="connsiteX34" fmla="*/ 125352 w 826278"/>
              <a:gd name="connsiteY34" fmla="*/ 18895 h 445809"/>
              <a:gd name="connsiteX35" fmla="*/ 133254 w 826278"/>
              <a:gd name="connsiteY35" fmla="*/ 1691 h 445809"/>
              <a:gd name="connsiteX36" fmla="*/ 94379 w 826278"/>
              <a:gd name="connsiteY36" fmla="*/ 9040 h 445809"/>
              <a:gd name="connsiteX0" fmla="*/ 94379 w 826278"/>
              <a:gd name="connsiteY0" fmla="*/ 9040 h 445809"/>
              <a:gd name="connsiteX1" fmla="*/ 60741 w 826278"/>
              <a:gd name="connsiteY1" fmla="*/ 21093 h 445809"/>
              <a:gd name="connsiteX2" fmla="*/ 36432 w 826278"/>
              <a:gd name="connsiteY2" fmla="*/ 57774 h 445809"/>
              <a:gd name="connsiteX3" fmla="*/ 20076 w 826278"/>
              <a:gd name="connsiteY3" fmla="*/ 112875 h 445809"/>
              <a:gd name="connsiteX4" fmla="*/ 1 w 826278"/>
              <a:gd name="connsiteY4" fmla="*/ 185280 h 445809"/>
              <a:gd name="connsiteX5" fmla="*/ 11660 w 826278"/>
              <a:gd name="connsiteY5" fmla="*/ 246543 h 445809"/>
              <a:gd name="connsiteX6" fmla="*/ 28370 w 826278"/>
              <a:gd name="connsiteY6" fmla="*/ 311081 h 445809"/>
              <a:gd name="connsiteX7" fmla="*/ 95536 w 826278"/>
              <a:gd name="connsiteY7" fmla="*/ 339483 h 445809"/>
              <a:gd name="connsiteX8" fmla="*/ 199449 w 826278"/>
              <a:gd name="connsiteY8" fmla="*/ 345206 h 445809"/>
              <a:gd name="connsiteX9" fmla="*/ 266986 w 826278"/>
              <a:gd name="connsiteY9" fmla="*/ 443537 h 445809"/>
              <a:gd name="connsiteX10" fmla="*/ 356477 w 826278"/>
              <a:gd name="connsiteY10" fmla="*/ 410201 h 445809"/>
              <a:gd name="connsiteX11" fmla="*/ 378241 w 826278"/>
              <a:gd name="connsiteY11" fmla="*/ 365288 h 445809"/>
              <a:gd name="connsiteX12" fmla="*/ 411091 w 826278"/>
              <a:gd name="connsiteY12" fmla="*/ 320786 h 445809"/>
              <a:gd name="connsiteX13" fmla="*/ 456822 w 826278"/>
              <a:gd name="connsiteY13" fmla="*/ 289087 h 445809"/>
              <a:gd name="connsiteX14" fmla="*/ 446633 w 826278"/>
              <a:gd name="connsiteY14" fmla="*/ 268321 h 445809"/>
              <a:gd name="connsiteX15" fmla="*/ 476211 w 826278"/>
              <a:gd name="connsiteY15" fmla="*/ 225818 h 445809"/>
              <a:gd name="connsiteX16" fmla="*/ 516352 w 826278"/>
              <a:gd name="connsiteY16" fmla="*/ 239081 h 445809"/>
              <a:gd name="connsiteX17" fmla="*/ 552185 w 826278"/>
              <a:gd name="connsiteY17" fmla="*/ 182405 h 445809"/>
              <a:gd name="connsiteX18" fmla="*/ 597316 w 826278"/>
              <a:gd name="connsiteY18" fmla="*/ 186694 h 445809"/>
              <a:gd name="connsiteX19" fmla="*/ 678277 w 826278"/>
              <a:gd name="connsiteY19" fmla="*/ 239081 h 445809"/>
              <a:gd name="connsiteX20" fmla="*/ 712273 w 826278"/>
              <a:gd name="connsiteY20" fmla="*/ 233958 h 445809"/>
              <a:gd name="connsiteX21" fmla="*/ 754477 w 826278"/>
              <a:gd name="connsiteY21" fmla="*/ 245173 h 445809"/>
              <a:gd name="connsiteX22" fmla="*/ 790196 w 826278"/>
              <a:gd name="connsiteY22" fmla="*/ 272419 h 445809"/>
              <a:gd name="connsiteX23" fmla="*/ 825915 w 826278"/>
              <a:gd name="connsiteY23" fmla="*/ 260513 h 445809"/>
              <a:gd name="connsiteX24" fmla="*/ 784494 w 826278"/>
              <a:gd name="connsiteY24" fmla="*/ 221691 h 445809"/>
              <a:gd name="connsiteX25" fmla="*/ 707240 w 826278"/>
              <a:gd name="connsiteY25" fmla="*/ 193117 h 445809"/>
              <a:gd name="connsiteX26" fmla="*/ 637465 w 826278"/>
              <a:gd name="connsiteY26" fmla="*/ 150255 h 445809"/>
              <a:gd name="connsiteX27" fmla="*/ 533192 w 826278"/>
              <a:gd name="connsiteY27" fmla="*/ 136278 h 445809"/>
              <a:gd name="connsiteX28" fmla="*/ 466347 w 826278"/>
              <a:gd name="connsiteY28" fmla="*/ 34294 h 445809"/>
              <a:gd name="connsiteX29" fmla="*/ 340141 w 826278"/>
              <a:gd name="connsiteY29" fmla="*/ 136688 h 445809"/>
              <a:gd name="connsiteX30" fmla="*/ 232782 w 826278"/>
              <a:gd name="connsiteY30" fmla="*/ 115561 h 445809"/>
              <a:gd name="connsiteX31" fmla="*/ 188852 w 826278"/>
              <a:gd name="connsiteY31" fmla="*/ 92555 h 445809"/>
              <a:gd name="connsiteX32" fmla="*/ 142849 w 826278"/>
              <a:gd name="connsiteY32" fmla="*/ 37353 h 445809"/>
              <a:gd name="connsiteX33" fmla="*/ 125352 w 826278"/>
              <a:gd name="connsiteY33" fmla="*/ 18895 h 445809"/>
              <a:gd name="connsiteX34" fmla="*/ 133254 w 826278"/>
              <a:gd name="connsiteY34" fmla="*/ 1691 h 445809"/>
              <a:gd name="connsiteX35" fmla="*/ 94379 w 826278"/>
              <a:gd name="connsiteY35" fmla="*/ 9040 h 445809"/>
              <a:gd name="connsiteX0" fmla="*/ 94379 w 826278"/>
              <a:gd name="connsiteY0" fmla="*/ 9040 h 445809"/>
              <a:gd name="connsiteX1" fmla="*/ 60741 w 826278"/>
              <a:gd name="connsiteY1" fmla="*/ 21093 h 445809"/>
              <a:gd name="connsiteX2" fmla="*/ 36432 w 826278"/>
              <a:gd name="connsiteY2" fmla="*/ 57774 h 445809"/>
              <a:gd name="connsiteX3" fmla="*/ 20076 w 826278"/>
              <a:gd name="connsiteY3" fmla="*/ 112875 h 445809"/>
              <a:gd name="connsiteX4" fmla="*/ 1 w 826278"/>
              <a:gd name="connsiteY4" fmla="*/ 185280 h 445809"/>
              <a:gd name="connsiteX5" fmla="*/ 11660 w 826278"/>
              <a:gd name="connsiteY5" fmla="*/ 246543 h 445809"/>
              <a:gd name="connsiteX6" fmla="*/ 28370 w 826278"/>
              <a:gd name="connsiteY6" fmla="*/ 311081 h 445809"/>
              <a:gd name="connsiteX7" fmla="*/ 95536 w 826278"/>
              <a:gd name="connsiteY7" fmla="*/ 339483 h 445809"/>
              <a:gd name="connsiteX8" fmla="*/ 199449 w 826278"/>
              <a:gd name="connsiteY8" fmla="*/ 345206 h 445809"/>
              <a:gd name="connsiteX9" fmla="*/ 266986 w 826278"/>
              <a:gd name="connsiteY9" fmla="*/ 443537 h 445809"/>
              <a:gd name="connsiteX10" fmla="*/ 356477 w 826278"/>
              <a:gd name="connsiteY10" fmla="*/ 410201 h 445809"/>
              <a:gd name="connsiteX11" fmla="*/ 378241 w 826278"/>
              <a:gd name="connsiteY11" fmla="*/ 365288 h 445809"/>
              <a:gd name="connsiteX12" fmla="*/ 411091 w 826278"/>
              <a:gd name="connsiteY12" fmla="*/ 320786 h 445809"/>
              <a:gd name="connsiteX13" fmla="*/ 456822 w 826278"/>
              <a:gd name="connsiteY13" fmla="*/ 289087 h 445809"/>
              <a:gd name="connsiteX14" fmla="*/ 446633 w 826278"/>
              <a:gd name="connsiteY14" fmla="*/ 268321 h 445809"/>
              <a:gd name="connsiteX15" fmla="*/ 476211 w 826278"/>
              <a:gd name="connsiteY15" fmla="*/ 225818 h 445809"/>
              <a:gd name="connsiteX16" fmla="*/ 516352 w 826278"/>
              <a:gd name="connsiteY16" fmla="*/ 239081 h 445809"/>
              <a:gd name="connsiteX17" fmla="*/ 552185 w 826278"/>
              <a:gd name="connsiteY17" fmla="*/ 182405 h 445809"/>
              <a:gd name="connsiteX18" fmla="*/ 597316 w 826278"/>
              <a:gd name="connsiteY18" fmla="*/ 186694 h 445809"/>
              <a:gd name="connsiteX19" fmla="*/ 678277 w 826278"/>
              <a:gd name="connsiteY19" fmla="*/ 239081 h 445809"/>
              <a:gd name="connsiteX20" fmla="*/ 712273 w 826278"/>
              <a:gd name="connsiteY20" fmla="*/ 233958 h 445809"/>
              <a:gd name="connsiteX21" fmla="*/ 754477 w 826278"/>
              <a:gd name="connsiteY21" fmla="*/ 245173 h 445809"/>
              <a:gd name="connsiteX22" fmla="*/ 790196 w 826278"/>
              <a:gd name="connsiteY22" fmla="*/ 272419 h 445809"/>
              <a:gd name="connsiteX23" fmla="*/ 825915 w 826278"/>
              <a:gd name="connsiteY23" fmla="*/ 260513 h 445809"/>
              <a:gd name="connsiteX24" fmla="*/ 784494 w 826278"/>
              <a:gd name="connsiteY24" fmla="*/ 221691 h 445809"/>
              <a:gd name="connsiteX25" fmla="*/ 707240 w 826278"/>
              <a:gd name="connsiteY25" fmla="*/ 193117 h 445809"/>
              <a:gd name="connsiteX26" fmla="*/ 637465 w 826278"/>
              <a:gd name="connsiteY26" fmla="*/ 150255 h 445809"/>
              <a:gd name="connsiteX27" fmla="*/ 533192 w 826278"/>
              <a:gd name="connsiteY27" fmla="*/ 136278 h 445809"/>
              <a:gd name="connsiteX28" fmla="*/ 466347 w 826278"/>
              <a:gd name="connsiteY28" fmla="*/ 34294 h 445809"/>
              <a:gd name="connsiteX29" fmla="*/ 340141 w 826278"/>
              <a:gd name="connsiteY29" fmla="*/ 136688 h 445809"/>
              <a:gd name="connsiteX30" fmla="*/ 232782 w 826278"/>
              <a:gd name="connsiteY30" fmla="*/ 115561 h 445809"/>
              <a:gd name="connsiteX31" fmla="*/ 142849 w 826278"/>
              <a:gd name="connsiteY31" fmla="*/ 37353 h 445809"/>
              <a:gd name="connsiteX32" fmla="*/ 125352 w 826278"/>
              <a:gd name="connsiteY32" fmla="*/ 18895 h 445809"/>
              <a:gd name="connsiteX33" fmla="*/ 133254 w 826278"/>
              <a:gd name="connsiteY33" fmla="*/ 1691 h 445809"/>
              <a:gd name="connsiteX34" fmla="*/ 94379 w 826278"/>
              <a:gd name="connsiteY34" fmla="*/ 9040 h 445809"/>
              <a:gd name="connsiteX0" fmla="*/ 133254 w 826278"/>
              <a:gd name="connsiteY0" fmla="*/ 0 h 444118"/>
              <a:gd name="connsiteX1" fmla="*/ 60741 w 826278"/>
              <a:gd name="connsiteY1" fmla="*/ 19402 h 444118"/>
              <a:gd name="connsiteX2" fmla="*/ 36432 w 826278"/>
              <a:gd name="connsiteY2" fmla="*/ 56083 h 444118"/>
              <a:gd name="connsiteX3" fmla="*/ 20076 w 826278"/>
              <a:gd name="connsiteY3" fmla="*/ 111184 h 444118"/>
              <a:gd name="connsiteX4" fmla="*/ 1 w 826278"/>
              <a:gd name="connsiteY4" fmla="*/ 183589 h 444118"/>
              <a:gd name="connsiteX5" fmla="*/ 11660 w 826278"/>
              <a:gd name="connsiteY5" fmla="*/ 244852 h 444118"/>
              <a:gd name="connsiteX6" fmla="*/ 28370 w 826278"/>
              <a:gd name="connsiteY6" fmla="*/ 309390 h 444118"/>
              <a:gd name="connsiteX7" fmla="*/ 95536 w 826278"/>
              <a:gd name="connsiteY7" fmla="*/ 337792 h 444118"/>
              <a:gd name="connsiteX8" fmla="*/ 199449 w 826278"/>
              <a:gd name="connsiteY8" fmla="*/ 343515 h 444118"/>
              <a:gd name="connsiteX9" fmla="*/ 266986 w 826278"/>
              <a:gd name="connsiteY9" fmla="*/ 441846 h 444118"/>
              <a:gd name="connsiteX10" fmla="*/ 356477 w 826278"/>
              <a:gd name="connsiteY10" fmla="*/ 408510 h 444118"/>
              <a:gd name="connsiteX11" fmla="*/ 378241 w 826278"/>
              <a:gd name="connsiteY11" fmla="*/ 363597 h 444118"/>
              <a:gd name="connsiteX12" fmla="*/ 411091 w 826278"/>
              <a:gd name="connsiteY12" fmla="*/ 319095 h 444118"/>
              <a:gd name="connsiteX13" fmla="*/ 456822 w 826278"/>
              <a:gd name="connsiteY13" fmla="*/ 287396 h 444118"/>
              <a:gd name="connsiteX14" fmla="*/ 446633 w 826278"/>
              <a:gd name="connsiteY14" fmla="*/ 266630 h 444118"/>
              <a:gd name="connsiteX15" fmla="*/ 476211 w 826278"/>
              <a:gd name="connsiteY15" fmla="*/ 224127 h 444118"/>
              <a:gd name="connsiteX16" fmla="*/ 516352 w 826278"/>
              <a:gd name="connsiteY16" fmla="*/ 237390 h 444118"/>
              <a:gd name="connsiteX17" fmla="*/ 552185 w 826278"/>
              <a:gd name="connsiteY17" fmla="*/ 180714 h 444118"/>
              <a:gd name="connsiteX18" fmla="*/ 597316 w 826278"/>
              <a:gd name="connsiteY18" fmla="*/ 185003 h 444118"/>
              <a:gd name="connsiteX19" fmla="*/ 678277 w 826278"/>
              <a:gd name="connsiteY19" fmla="*/ 237390 h 444118"/>
              <a:gd name="connsiteX20" fmla="*/ 712273 w 826278"/>
              <a:gd name="connsiteY20" fmla="*/ 232267 h 444118"/>
              <a:gd name="connsiteX21" fmla="*/ 754477 w 826278"/>
              <a:gd name="connsiteY21" fmla="*/ 243482 h 444118"/>
              <a:gd name="connsiteX22" fmla="*/ 790196 w 826278"/>
              <a:gd name="connsiteY22" fmla="*/ 270728 h 444118"/>
              <a:gd name="connsiteX23" fmla="*/ 825915 w 826278"/>
              <a:gd name="connsiteY23" fmla="*/ 258822 h 444118"/>
              <a:gd name="connsiteX24" fmla="*/ 784494 w 826278"/>
              <a:gd name="connsiteY24" fmla="*/ 220000 h 444118"/>
              <a:gd name="connsiteX25" fmla="*/ 707240 w 826278"/>
              <a:gd name="connsiteY25" fmla="*/ 191426 h 444118"/>
              <a:gd name="connsiteX26" fmla="*/ 637465 w 826278"/>
              <a:gd name="connsiteY26" fmla="*/ 148564 h 444118"/>
              <a:gd name="connsiteX27" fmla="*/ 533192 w 826278"/>
              <a:gd name="connsiteY27" fmla="*/ 134587 h 444118"/>
              <a:gd name="connsiteX28" fmla="*/ 466347 w 826278"/>
              <a:gd name="connsiteY28" fmla="*/ 32603 h 444118"/>
              <a:gd name="connsiteX29" fmla="*/ 340141 w 826278"/>
              <a:gd name="connsiteY29" fmla="*/ 134997 h 444118"/>
              <a:gd name="connsiteX30" fmla="*/ 232782 w 826278"/>
              <a:gd name="connsiteY30" fmla="*/ 113870 h 444118"/>
              <a:gd name="connsiteX31" fmla="*/ 142849 w 826278"/>
              <a:gd name="connsiteY31" fmla="*/ 35662 h 444118"/>
              <a:gd name="connsiteX32" fmla="*/ 125352 w 826278"/>
              <a:gd name="connsiteY32" fmla="*/ 17204 h 444118"/>
              <a:gd name="connsiteX33" fmla="*/ 133254 w 826278"/>
              <a:gd name="connsiteY33" fmla="*/ 0 h 444118"/>
              <a:gd name="connsiteX0" fmla="*/ 125352 w 826278"/>
              <a:gd name="connsiteY0" fmla="*/ 2352 h 429266"/>
              <a:gd name="connsiteX1" fmla="*/ 60741 w 826278"/>
              <a:gd name="connsiteY1" fmla="*/ 4550 h 429266"/>
              <a:gd name="connsiteX2" fmla="*/ 36432 w 826278"/>
              <a:gd name="connsiteY2" fmla="*/ 41231 h 429266"/>
              <a:gd name="connsiteX3" fmla="*/ 20076 w 826278"/>
              <a:gd name="connsiteY3" fmla="*/ 96332 h 429266"/>
              <a:gd name="connsiteX4" fmla="*/ 1 w 826278"/>
              <a:gd name="connsiteY4" fmla="*/ 168737 h 429266"/>
              <a:gd name="connsiteX5" fmla="*/ 11660 w 826278"/>
              <a:gd name="connsiteY5" fmla="*/ 230000 h 429266"/>
              <a:gd name="connsiteX6" fmla="*/ 28370 w 826278"/>
              <a:gd name="connsiteY6" fmla="*/ 294538 h 429266"/>
              <a:gd name="connsiteX7" fmla="*/ 95536 w 826278"/>
              <a:gd name="connsiteY7" fmla="*/ 322940 h 429266"/>
              <a:gd name="connsiteX8" fmla="*/ 199449 w 826278"/>
              <a:gd name="connsiteY8" fmla="*/ 328663 h 429266"/>
              <a:gd name="connsiteX9" fmla="*/ 266986 w 826278"/>
              <a:gd name="connsiteY9" fmla="*/ 426994 h 429266"/>
              <a:gd name="connsiteX10" fmla="*/ 356477 w 826278"/>
              <a:gd name="connsiteY10" fmla="*/ 393658 h 429266"/>
              <a:gd name="connsiteX11" fmla="*/ 378241 w 826278"/>
              <a:gd name="connsiteY11" fmla="*/ 348745 h 429266"/>
              <a:gd name="connsiteX12" fmla="*/ 411091 w 826278"/>
              <a:gd name="connsiteY12" fmla="*/ 304243 h 429266"/>
              <a:gd name="connsiteX13" fmla="*/ 456822 w 826278"/>
              <a:gd name="connsiteY13" fmla="*/ 272544 h 429266"/>
              <a:gd name="connsiteX14" fmla="*/ 446633 w 826278"/>
              <a:gd name="connsiteY14" fmla="*/ 251778 h 429266"/>
              <a:gd name="connsiteX15" fmla="*/ 476211 w 826278"/>
              <a:gd name="connsiteY15" fmla="*/ 209275 h 429266"/>
              <a:gd name="connsiteX16" fmla="*/ 516352 w 826278"/>
              <a:gd name="connsiteY16" fmla="*/ 222538 h 429266"/>
              <a:gd name="connsiteX17" fmla="*/ 552185 w 826278"/>
              <a:gd name="connsiteY17" fmla="*/ 165862 h 429266"/>
              <a:gd name="connsiteX18" fmla="*/ 597316 w 826278"/>
              <a:gd name="connsiteY18" fmla="*/ 170151 h 429266"/>
              <a:gd name="connsiteX19" fmla="*/ 678277 w 826278"/>
              <a:gd name="connsiteY19" fmla="*/ 222538 h 429266"/>
              <a:gd name="connsiteX20" fmla="*/ 712273 w 826278"/>
              <a:gd name="connsiteY20" fmla="*/ 217415 h 429266"/>
              <a:gd name="connsiteX21" fmla="*/ 754477 w 826278"/>
              <a:gd name="connsiteY21" fmla="*/ 228630 h 429266"/>
              <a:gd name="connsiteX22" fmla="*/ 790196 w 826278"/>
              <a:gd name="connsiteY22" fmla="*/ 255876 h 429266"/>
              <a:gd name="connsiteX23" fmla="*/ 825915 w 826278"/>
              <a:gd name="connsiteY23" fmla="*/ 243970 h 429266"/>
              <a:gd name="connsiteX24" fmla="*/ 784494 w 826278"/>
              <a:gd name="connsiteY24" fmla="*/ 205148 h 429266"/>
              <a:gd name="connsiteX25" fmla="*/ 707240 w 826278"/>
              <a:gd name="connsiteY25" fmla="*/ 176574 h 429266"/>
              <a:gd name="connsiteX26" fmla="*/ 637465 w 826278"/>
              <a:gd name="connsiteY26" fmla="*/ 133712 h 429266"/>
              <a:gd name="connsiteX27" fmla="*/ 533192 w 826278"/>
              <a:gd name="connsiteY27" fmla="*/ 119735 h 429266"/>
              <a:gd name="connsiteX28" fmla="*/ 466347 w 826278"/>
              <a:gd name="connsiteY28" fmla="*/ 17751 h 429266"/>
              <a:gd name="connsiteX29" fmla="*/ 340141 w 826278"/>
              <a:gd name="connsiteY29" fmla="*/ 120145 h 429266"/>
              <a:gd name="connsiteX30" fmla="*/ 232782 w 826278"/>
              <a:gd name="connsiteY30" fmla="*/ 99018 h 429266"/>
              <a:gd name="connsiteX31" fmla="*/ 142849 w 826278"/>
              <a:gd name="connsiteY31" fmla="*/ 20810 h 429266"/>
              <a:gd name="connsiteX32" fmla="*/ 125352 w 826278"/>
              <a:gd name="connsiteY32" fmla="*/ 2352 h 429266"/>
              <a:gd name="connsiteX0" fmla="*/ 142849 w 826278"/>
              <a:gd name="connsiteY0" fmla="*/ 17396 h 425852"/>
              <a:gd name="connsiteX1" fmla="*/ 60741 w 826278"/>
              <a:gd name="connsiteY1" fmla="*/ 1136 h 425852"/>
              <a:gd name="connsiteX2" fmla="*/ 36432 w 826278"/>
              <a:gd name="connsiteY2" fmla="*/ 37817 h 425852"/>
              <a:gd name="connsiteX3" fmla="*/ 20076 w 826278"/>
              <a:gd name="connsiteY3" fmla="*/ 92918 h 425852"/>
              <a:gd name="connsiteX4" fmla="*/ 1 w 826278"/>
              <a:gd name="connsiteY4" fmla="*/ 165323 h 425852"/>
              <a:gd name="connsiteX5" fmla="*/ 11660 w 826278"/>
              <a:gd name="connsiteY5" fmla="*/ 226586 h 425852"/>
              <a:gd name="connsiteX6" fmla="*/ 28370 w 826278"/>
              <a:gd name="connsiteY6" fmla="*/ 291124 h 425852"/>
              <a:gd name="connsiteX7" fmla="*/ 95536 w 826278"/>
              <a:gd name="connsiteY7" fmla="*/ 319526 h 425852"/>
              <a:gd name="connsiteX8" fmla="*/ 199449 w 826278"/>
              <a:gd name="connsiteY8" fmla="*/ 325249 h 425852"/>
              <a:gd name="connsiteX9" fmla="*/ 266986 w 826278"/>
              <a:gd name="connsiteY9" fmla="*/ 423580 h 425852"/>
              <a:gd name="connsiteX10" fmla="*/ 356477 w 826278"/>
              <a:gd name="connsiteY10" fmla="*/ 390244 h 425852"/>
              <a:gd name="connsiteX11" fmla="*/ 378241 w 826278"/>
              <a:gd name="connsiteY11" fmla="*/ 345331 h 425852"/>
              <a:gd name="connsiteX12" fmla="*/ 411091 w 826278"/>
              <a:gd name="connsiteY12" fmla="*/ 300829 h 425852"/>
              <a:gd name="connsiteX13" fmla="*/ 456822 w 826278"/>
              <a:gd name="connsiteY13" fmla="*/ 269130 h 425852"/>
              <a:gd name="connsiteX14" fmla="*/ 446633 w 826278"/>
              <a:gd name="connsiteY14" fmla="*/ 248364 h 425852"/>
              <a:gd name="connsiteX15" fmla="*/ 476211 w 826278"/>
              <a:gd name="connsiteY15" fmla="*/ 205861 h 425852"/>
              <a:gd name="connsiteX16" fmla="*/ 516352 w 826278"/>
              <a:gd name="connsiteY16" fmla="*/ 219124 h 425852"/>
              <a:gd name="connsiteX17" fmla="*/ 552185 w 826278"/>
              <a:gd name="connsiteY17" fmla="*/ 162448 h 425852"/>
              <a:gd name="connsiteX18" fmla="*/ 597316 w 826278"/>
              <a:gd name="connsiteY18" fmla="*/ 166737 h 425852"/>
              <a:gd name="connsiteX19" fmla="*/ 678277 w 826278"/>
              <a:gd name="connsiteY19" fmla="*/ 219124 h 425852"/>
              <a:gd name="connsiteX20" fmla="*/ 712273 w 826278"/>
              <a:gd name="connsiteY20" fmla="*/ 214001 h 425852"/>
              <a:gd name="connsiteX21" fmla="*/ 754477 w 826278"/>
              <a:gd name="connsiteY21" fmla="*/ 225216 h 425852"/>
              <a:gd name="connsiteX22" fmla="*/ 790196 w 826278"/>
              <a:gd name="connsiteY22" fmla="*/ 252462 h 425852"/>
              <a:gd name="connsiteX23" fmla="*/ 825915 w 826278"/>
              <a:gd name="connsiteY23" fmla="*/ 240556 h 425852"/>
              <a:gd name="connsiteX24" fmla="*/ 784494 w 826278"/>
              <a:gd name="connsiteY24" fmla="*/ 201734 h 425852"/>
              <a:gd name="connsiteX25" fmla="*/ 707240 w 826278"/>
              <a:gd name="connsiteY25" fmla="*/ 173160 h 425852"/>
              <a:gd name="connsiteX26" fmla="*/ 637465 w 826278"/>
              <a:gd name="connsiteY26" fmla="*/ 130298 h 425852"/>
              <a:gd name="connsiteX27" fmla="*/ 533192 w 826278"/>
              <a:gd name="connsiteY27" fmla="*/ 116321 h 425852"/>
              <a:gd name="connsiteX28" fmla="*/ 466347 w 826278"/>
              <a:gd name="connsiteY28" fmla="*/ 14337 h 425852"/>
              <a:gd name="connsiteX29" fmla="*/ 340141 w 826278"/>
              <a:gd name="connsiteY29" fmla="*/ 116731 h 425852"/>
              <a:gd name="connsiteX30" fmla="*/ 232782 w 826278"/>
              <a:gd name="connsiteY30" fmla="*/ 95604 h 425852"/>
              <a:gd name="connsiteX31" fmla="*/ 142849 w 826278"/>
              <a:gd name="connsiteY31" fmla="*/ 17396 h 425852"/>
              <a:gd name="connsiteX0" fmla="*/ 232782 w 826278"/>
              <a:gd name="connsiteY0" fmla="*/ 96331 h 426579"/>
              <a:gd name="connsiteX1" fmla="*/ 60741 w 826278"/>
              <a:gd name="connsiteY1" fmla="*/ 1863 h 426579"/>
              <a:gd name="connsiteX2" fmla="*/ 36432 w 826278"/>
              <a:gd name="connsiteY2" fmla="*/ 38544 h 426579"/>
              <a:gd name="connsiteX3" fmla="*/ 20076 w 826278"/>
              <a:gd name="connsiteY3" fmla="*/ 93645 h 426579"/>
              <a:gd name="connsiteX4" fmla="*/ 1 w 826278"/>
              <a:gd name="connsiteY4" fmla="*/ 166050 h 426579"/>
              <a:gd name="connsiteX5" fmla="*/ 11660 w 826278"/>
              <a:gd name="connsiteY5" fmla="*/ 227313 h 426579"/>
              <a:gd name="connsiteX6" fmla="*/ 28370 w 826278"/>
              <a:gd name="connsiteY6" fmla="*/ 291851 h 426579"/>
              <a:gd name="connsiteX7" fmla="*/ 95536 w 826278"/>
              <a:gd name="connsiteY7" fmla="*/ 320253 h 426579"/>
              <a:gd name="connsiteX8" fmla="*/ 199449 w 826278"/>
              <a:gd name="connsiteY8" fmla="*/ 325976 h 426579"/>
              <a:gd name="connsiteX9" fmla="*/ 266986 w 826278"/>
              <a:gd name="connsiteY9" fmla="*/ 424307 h 426579"/>
              <a:gd name="connsiteX10" fmla="*/ 356477 w 826278"/>
              <a:gd name="connsiteY10" fmla="*/ 390971 h 426579"/>
              <a:gd name="connsiteX11" fmla="*/ 378241 w 826278"/>
              <a:gd name="connsiteY11" fmla="*/ 346058 h 426579"/>
              <a:gd name="connsiteX12" fmla="*/ 411091 w 826278"/>
              <a:gd name="connsiteY12" fmla="*/ 301556 h 426579"/>
              <a:gd name="connsiteX13" fmla="*/ 456822 w 826278"/>
              <a:gd name="connsiteY13" fmla="*/ 269857 h 426579"/>
              <a:gd name="connsiteX14" fmla="*/ 446633 w 826278"/>
              <a:gd name="connsiteY14" fmla="*/ 249091 h 426579"/>
              <a:gd name="connsiteX15" fmla="*/ 476211 w 826278"/>
              <a:gd name="connsiteY15" fmla="*/ 206588 h 426579"/>
              <a:gd name="connsiteX16" fmla="*/ 516352 w 826278"/>
              <a:gd name="connsiteY16" fmla="*/ 219851 h 426579"/>
              <a:gd name="connsiteX17" fmla="*/ 552185 w 826278"/>
              <a:gd name="connsiteY17" fmla="*/ 163175 h 426579"/>
              <a:gd name="connsiteX18" fmla="*/ 597316 w 826278"/>
              <a:gd name="connsiteY18" fmla="*/ 167464 h 426579"/>
              <a:gd name="connsiteX19" fmla="*/ 678277 w 826278"/>
              <a:gd name="connsiteY19" fmla="*/ 219851 h 426579"/>
              <a:gd name="connsiteX20" fmla="*/ 712273 w 826278"/>
              <a:gd name="connsiteY20" fmla="*/ 214728 h 426579"/>
              <a:gd name="connsiteX21" fmla="*/ 754477 w 826278"/>
              <a:gd name="connsiteY21" fmla="*/ 225943 h 426579"/>
              <a:gd name="connsiteX22" fmla="*/ 790196 w 826278"/>
              <a:gd name="connsiteY22" fmla="*/ 253189 h 426579"/>
              <a:gd name="connsiteX23" fmla="*/ 825915 w 826278"/>
              <a:gd name="connsiteY23" fmla="*/ 241283 h 426579"/>
              <a:gd name="connsiteX24" fmla="*/ 784494 w 826278"/>
              <a:gd name="connsiteY24" fmla="*/ 202461 h 426579"/>
              <a:gd name="connsiteX25" fmla="*/ 707240 w 826278"/>
              <a:gd name="connsiteY25" fmla="*/ 173887 h 426579"/>
              <a:gd name="connsiteX26" fmla="*/ 637465 w 826278"/>
              <a:gd name="connsiteY26" fmla="*/ 131025 h 426579"/>
              <a:gd name="connsiteX27" fmla="*/ 533192 w 826278"/>
              <a:gd name="connsiteY27" fmla="*/ 117048 h 426579"/>
              <a:gd name="connsiteX28" fmla="*/ 466347 w 826278"/>
              <a:gd name="connsiteY28" fmla="*/ 15064 h 426579"/>
              <a:gd name="connsiteX29" fmla="*/ 340141 w 826278"/>
              <a:gd name="connsiteY29" fmla="*/ 117458 h 426579"/>
              <a:gd name="connsiteX30" fmla="*/ 232782 w 826278"/>
              <a:gd name="connsiteY30" fmla="*/ 96331 h 426579"/>
              <a:gd name="connsiteX0" fmla="*/ 340141 w 826278"/>
              <a:gd name="connsiteY0" fmla="*/ 118583 h 427704"/>
              <a:gd name="connsiteX1" fmla="*/ 60741 w 826278"/>
              <a:gd name="connsiteY1" fmla="*/ 2988 h 427704"/>
              <a:gd name="connsiteX2" fmla="*/ 36432 w 826278"/>
              <a:gd name="connsiteY2" fmla="*/ 39669 h 427704"/>
              <a:gd name="connsiteX3" fmla="*/ 20076 w 826278"/>
              <a:gd name="connsiteY3" fmla="*/ 94770 h 427704"/>
              <a:gd name="connsiteX4" fmla="*/ 1 w 826278"/>
              <a:gd name="connsiteY4" fmla="*/ 167175 h 427704"/>
              <a:gd name="connsiteX5" fmla="*/ 11660 w 826278"/>
              <a:gd name="connsiteY5" fmla="*/ 228438 h 427704"/>
              <a:gd name="connsiteX6" fmla="*/ 28370 w 826278"/>
              <a:gd name="connsiteY6" fmla="*/ 292976 h 427704"/>
              <a:gd name="connsiteX7" fmla="*/ 95536 w 826278"/>
              <a:gd name="connsiteY7" fmla="*/ 321378 h 427704"/>
              <a:gd name="connsiteX8" fmla="*/ 199449 w 826278"/>
              <a:gd name="connsiteY8" fmla="*/ 327101 h 427704"/>
              <a:gd name="connsiteX9" fmla="*/ 266986 w 826278"/>
              <a:gd name="connsiteY9" fmla="*/ 425432 h 427704"/>
              <a:gd name="connsiteX10" fmla="*/ 356477 w 826278"/>
              <a:gd name="connsiteY10" fmla="*/ 392096 h 427704"/>
              <a:gd name="connsiteX11" fmla="*/ 378241 w 826278"/>
              <a:gd name="connsiteY11" fmla="*/ 347183 h 427704"/>
              <a:gd name="connsiteX12" fmla="*/ 411091 w 826278"/>
              <a:gd name="connsiteY12" fmla="*/ 302681 h 427704"/>
              <a:gd name="connsiteX13" fmla="*/ 456822 w 826278"/>
              <a:gd name="connsiteY13" fmla="*/ 270982 h 427704"/>
              <a:gd name="connsiteX14" fmla="*/ 446633 w 826278"/>
              <a:gd name="connsiteY14" fmla="*/ 250216 h 427704"/>
              <a:gd name="connsiteX15" fmla="*/ 476211 w 826278"/>
              <a:gd name="connsiteY15" fmla="*/ 207713 h 427704"/>
              <a:gd name="connsiteX16" fmla="*/ 516352 w 826278"/>
              <a:gd name="connsiteY16" fmla="*/ 220976 h 427704"/>
              <a:gd name="connsiteX17" fmla="*/ 552185 w 826278"/>
              <a:gd name="connsiteY17" fmla="*/ 164300 h 427704"/>
              <a:gd name="connsiteX18" fmla="*/ 597316 w 826278"/>
              <a:gd name="connsiteY18" fmla="*/ 168589 h 427704"/>
              <a:gd name="connsiteX19" fmla="*/ 678277 w 826278"/>
              <a:gd name="connsiteY19" fmla="*/ 220976 h 427704"/>
              <a:gd name="connsiteX20" fmla="*/ 712273 w 826278"/>
              <a:gd name="connsiteY20" fmla="*/ 215853 h 427704"/>
              <a:gd name="connsiteX21" fmla="*/ 754477 w 826278"/>
              <a:gd name="connsiteY21" fmla="*/ 227068 h 427704"/>
              <a:gd name="connsiteX22" fmla="*/ 790196 w 826278"/>
              <a:gd name="connsiteY22" fmla="*/ 254314 h 427704"/>
              <a:gd name="connsiteX23" fmla="*/ 825915 w 826278"/>
              <a:gd name="connsiteY23" fmla="*/ 242408 h 427704"/>
              <a:gd name="connsiteX24" fmla="*/ 784494 w 826278"/>
              <a:gd name="connsiteY24" fmla="*/ 203586 h 427704"/>
              <a:gd name="connsiteX25" fmla="*/ 707240 w 826278"/>
              <a:gd name="connsiteY25" fmla="*/ 175012 h 427704"/>
              <a:gd name="connsiteX26" fmla="*/ 637465 w 826278"/>
              <a:gd name="connsiteY26" fmla="*/ 132150 h 427704"/>
              <a:gd name="connsiteX27" fmla="*/ 533192 w 826278"/>
              <a:gd name="connsiteY27" fmla="*/ 118173 h 427704"/>
              <a:gd name="connsiteX28" fmla="*/ 466347 w 826278"/>
              <a:gd name="connsiteY28" fmla="*/ 16189 h 427704"/>
              <a:gd name="connsiteX29" fmla="*/ 340141 w 826278"/>
              <a:gd name="connsiteY29" fmla="*/ 118583 h 427704"/>
              <a:gd name="connsiteX0" fmla="*/ 466347 w 826278"/>
              <a:gd name="connsiteY0" fmla="*/ 15809 h 427324"/>
              <a:gd name="connsiteX1" fmla="*/ 60741 w 826278"/>
              <a:gd name="connsiteY1" fmla="*/ 2608 h 427324"/>
              <a:gd name="connsiteX2" fmla="*/ 36432 w 826278"/>
              <a:gd name="connsiteY2" fmla="*/ 39289 h 427324"/>
              <a:gd name="connsiteX3" fmla="*/ 20076 w 826278"/>
              <a:gd name="connsiteY3" fmla="*/ 94390 h 427324"/>
              <a:gd name="connsiteX4" fmla="*/ 1 w 826278"/>
              <a:gd name="connsiteY4" fmla="*/ 166795 h 427324"/>
              <a:gd name="connsiteX5" fmla="*/ 11660 w 826278"/>
              <a:gd name="connsiteY5" fmla="*/ 228058 h 427324"/>
              <a:gd name="connsiteX6" fmla="*/ 28370 w 826278"/>
              <a:gd name="connsiteY6" fmla="*/ 292596 h 427324"/>
              <a:gd name="connsiteX7" fmla="*/ 95536 w 826278"/>
              <a:gd name="connsiteY7" fmla="*/ 320998 h 427324"/>
              <a:gd name="connsiteX8" fmla="*/ 199449 w 826278"/>
              <a:gd name="connsiteY8" fmla="*/ 326721 h 427324"/>
              <a:gd name="connsiteX9" fmla="*/ 266986 w 826278"/>
              <a:gd name="connsiteY9" fmla="*/ 425052 h 427324"/>
              <a:gd name="connsiteX10" fmla="*/ 356477 w 826278"/>
              <a:gd name="connsiteY10" fmla="*/ 391716 h 427324"/>
              <a:gd name="connsiteX11" fmla="*/ 378241 w 826278"/>
              <a:gd name="connsiteY11" fmla="*/ 346803 h 427324"/>
              <a:gd name="connsiteX12" fmla="*/ 411091 w 826278"/>
              <a:gd name="connsiteY12" fmla="*/ 302301 h 427324"/>
              <a:gd name="connsiteX13" fmla="*/ 456822 w 826278"/>
              <a:gd name="connsiteY13" fmla="*/ 270602 h 427324"/>
              <a:gd name="connsiteX14" fmla="*/ 446633 w 826278"/>
              <a:gd name="connsiteY14" fmla="*/ 249836 h 427324"/>
              <a:gd name="connsiteX15" fmla="*/ 476211 w 826278"/>
              <a:gd name="connsiteY15" fmla="*/ 207333 h 427324"/>
              <a:gd name="connsiteX16" fmla="*/ 516352 w 826278"/>
              <a:gd name="connsiteY16" fmla="*/ 220596 h 427324"/>
              <a:gd name="connsiteX17" fmla="*/ 552185 w 826278"/>
              <a:gd name="connsiteY17" fmla="*/ 163920 h 427324"/>
              <a:gd name="connsiteX18" fmla="*/ 597316 w 826278"/>
              <a:gd name="connsiteY18" fmla="*/ 168209 h 427324"/>
              <a:gd name="connsiteX19" fmla="*/ 678277 w 826278"/>
              <a:gd name="connsiteY19" fmla="*/ 220596 h 427324"/>
              <a:gd name="connsiteX20" fmla="*/ 712273 w 826278"/>
              <a:gd name="connsiteY20" fmla="*/ 215473 h 427324"/>
              <a:gd name="connsiteX21" fmla="*/ 754477 w 826278"/>
              <a:gd name="connsiteY21" fmla="*/ 226688 h 427324"/>
              <a:gd name="connsiteX22" fmla="*/ 790196 w 826278"/>
              <a:gd name="connsiteY22" fmla="*/ 253934 h 427324"/>
              <a:gd name="connsiteX23" fmla="*/ 825915 w 826278"/>
              <a:gd name="connsiteY23" fmla="*/ 242028 h 427324"/>
              <a:gd name="connsiteX24" fmla="*/ 784494 w 826278"/>
              <a:gd name="connsiteY24" fmla="*/ 203206 h 427324"/>
              <a:gd name="connsiteX25" fmla="*/ 707240 w 826278"/>
              <a:gd name="connsiteY25" fmla="*/ 174632 h 427324"/>
              <a:gd name="connsiteX26" fmla="*/ 637465 w 826278"/>
              <a:gd name="connsiteY26" fmla="*/ 131770 h 427324"/>
              <a:gd name="connsiteX27" fmla="*/ 533192 w 826278"/>
              <a:gd name="connsiteY27" fmla="*/ 117793 h 427324"/>
              <a:gd name="connsiteX28" fmla="*/ 466347 w 826278"/>
              <a:gd name="connsiteY28" fmla="*/ 15809 h 427324"/>
              <a:gd name="connsiteX0" fmla="*/ 533192 w 826278"/>
              <a:gd name="connsiteY0" fmla="*/ 118150 h 427681"/>
              <a:gd name="connsiteX1" fmla="*/ 60741 w 826278"/>
              <a:gd name="connsiteY1" fmla="*/ 2965 h 427681"/>
              <a:gd name="connsiteX2" fmla="*/ 36432 w 826278"/>
              <a:gd name="connsiteY2" fmla="*/ 39646 h 427681"/>
              <a:gd name="connsiteX3" fmla="*/ 20076 w 826278"/>
              <a:gd name="connsiteY3" fmla="*/ 94747 h 427681"/>
              <a:gd name="connsiteX4" fmla="*/ 1 w 826278"/>
              <a:gd name="connsiteY4" fmla="*/ 167152 h 427681"/>
              <a:gd name="connsiteX5" fmla="*/ 11660 w 826278"/>
              <a:gd name="connsiteY5" fmla="*/ 228415 h 427681"/>
              <a:gd name="connsiteX6" fmla="*/ 28370 w 826278"/>
              <a:gd name="connsiteY6" fmla="*/ 292953 h 427681"/>
              <a:gd name="connsiteX7" fmla="*/ 95536 w 826278"/>
              <a:gd name="connsiteY7" fmla="*/ 321355 h 427681"/>
              <a:gd name="connsiteX8" fmla="*/ 199449 w 826278"/>
              <a:gd name="connsiteY8" fmla="*/ 327078 h 427681"/>
              <a:gd name="connsiteX9" fmla="*/ 266986 w 826278"/>
              <a:gd name="connsiteY9" fmla="*/ 425409 h 427681"/>
              <a:gd name="connsiteX10" fmla="*/ 356477 w 826278"/>
              <a:gd name="connsiteY10" fmla="*/ 392073 h 427681"/>
              <a:gd name="connsiteX11" fmla="*/ 378241 w 826278"/>
              <a:gd name="connsiteY11" fmla="*/ 347160 h 427681"/>
              <a:gd name="connsiteX12" fmla="*/ 411091 w 826278"/>
              <a:gd name="connsiteY12" fmla="*/ 302658 h 427681"/>
              <a:gd name="connsiteX13" fmla="*/ 456822 w 826278"/>
              <a:gd name="connsiteY13" fmla="*/ 270959 h 427681"/>
              <a:gd name="connsiteX14" fmla="*/ 446633 w 826278"/>
              <a:gd name="connsiteY14" fmla="*/ 250193 h 427681"/>
              <a:gd name="connsiteX15" fmla="*/ 476211 w 826278"/>
              <a:gd name="connsiteY15" fmla="*/ 207690 h 427681"/>
              <a:gd name="connsiteX16" fmla="*/ 516352 w 826278"/>
              <a:gd name="connsiteY16" fmla="*/ 220953 h 427681"/>
              <a:gd name="connsiteX17" fmla="*/ 552185 w 826278"/>
              <a:gd name="connsiteY17" fmla="*/ 164277 h 427681"/>
              <a:gd name="connsiteX18" fmla="*/ 597316 w 826278"/>
              <a:gd name="connsiteY18" fmla="*/ 168566 h 427681"/>
              <a:gd name="connsiteX19" fmla="*/ 678277 w 826278"/>
              <a:gd name="connsiteY19" fmla="*/ 220953 h 427681"/>
              <a:gd name="connsiteX20" fmla="*/ 712273 w 826278"/>
              <a:gd name="connsiteY20" fmla="*/ 215830 h 427681"/>
              <a:gd name="connsiteX21" fmla="*/ 754477 w 826278"/>
              <a:gd name="connsiteY21" fmla="*/ 227045 h 427681"/>
              <a:gd name="connsiteX22" fmla="*/ 790196 w 826278"/>
              <a:gd name="connsiteY22" fmla="*/ 254291 h 427681"/>
              <a:gd name="connsiteX23" fmla="*/ 825915 w 826278"/>
              <a:gd name="connsiteY23" fmla="*/ 242385 h 427681"/>
              <a:gd name="connsiteX24" fmla="*/ 784494 w 826278"/>
              <a:gd name="connsiteY24" fmla="*/ 203563 h 427681"/>
              <a:gd name="connsiteX25" fmla="*/ 707240 w 826278"/>
              <a:gd name="connsiteY25" fmla="*/ 174989 h 427681"/>
              <a:gd name="connsiteX26" fmla="*/ 637465 w 826278"/>
              <a:gd name="connsiteY26" fmla="*/ 132127 h 427681"/>
              <a:gd name="connsiteX27" fmla="*/ 533192 w 826278"/>
              <a:gd name="connsiteY27" fmla="*/ 118150 h 427681"/>
              <a:gd name="connsiteX0" fmla="*/ 533192 w 826278"/>
              <a:gd name="connsiteY0" fmla="*/ 115346 h 424877"/>
              <a:gd name="connsiteX1" fmla="*/ 60741 w 826278"/>
              <a:gd name="connsiteY1" fmla="*/ 161 h 424877"/>
              <a:gd name="connsiteX2" fmla="*/ 20076 w 826278"/>
              <a:gd name="connsiteY2" fmla="*/ 91943 h 424877"/>
              <a:gd name="connsiteX3" fmla="*/ 1 w 826278"/>
              <a:gd name="connsiteY3" fmla="*/ 164348 h 424877"/>
              <a:gd name="connsiteX4" fmla="*/ 11660 w 826278"/>
              <a:gd name="connsiteY4" fmla="*/ 225611 h 424877"/>
              <a:gd name="connsiteX5" fmla="*/ 28370 w 826278"/>
              <a:gd name="connsiteY5" fmla="*/ 290149 h 424877"/>
              <a:gd name="connsiteX6" fmla="*/ 95536 w 826278"/>
              <a:gd name="connsiteY6" fmla="*/ 318551 h 424877"/>
              <a:gd name="connsiteX7" fmla="*/ 199449 w 826278"/>
              <a:gd name="connsiteY7" fmla="*/ 324274 h 424877"/>
              <a:gd name="connsiteX8" fmla="*/ 266986 w 826278"/>
              <a:gd name="connsiteY8" fmla="*/ 422605 h 424877"/>
              <a:gd name="connsiteX9" fmla="*/ 356477 w 826278"/>
              <a:gd name="connsiteY9" fmla="*/ 389269 h 424877"/>
              <a:gd name="connsiteX10" fmla="*/ 378241 w 826278"/>
              <a:gd name="connsiteY10" fmla="*/ 344356 h 424877"/>
              <a:gd name="connsiteX11" fmla="*/ 411091 w 826278"/>
              <a:gd name="connsiteY11" fmla="*/ 299854 h 424877"/>
              <a:gd name="connsiteX12" fmla="*/ 456822 w 826278"/>
              <a:gd name="connsiteY12" fmla="*/ 268155 h 424877"/>
              <a:gd name="connsiteX13" fmla="*/ 446633 w 826278"/>
              <a:gd name="connsiteY13" fmla="*/ 247389 h 424877"/>
              <a:gd name="connsiteX14" fmla="*/ 476211 w 826278"/>
              <a:gd name="connsiteY14" fmla="*/ 204886 h 424877"/>
              <a:gd name="connsiteX15" fmla="*/ 516352 w 826278"/>
              <a:gd name="connsiteY15" fmla="*/ 218149 h 424877"/>
              <a:gd name="connsiteX16" fmla="*/ 552185 w 826278"/>
              <a:gd name="connsiteY16" fmla="*/ 161473 h 424877"/>
              <a:gd name="connsiteX17" fmla="*/ 597316 w 826278"/>
              <a:gd name="connsiteY17" fmla="*/ 165762 h 424877"/>
              <a:gd name="connsiteX18" fmla="*/ 678277 w 826278"/>
              <a:gd name="connsiteY18" fmla="*/ 218149 h 424877"/>
              <a:gd name="connsiteX19" fmla="*/ 712273 w 826278"/>
              <a:gd name="connsiteY19" fmla="*/ 213026 h 424877"/>
              <a:gd name="connsiteX20" fmla="*/ 754477 w 826278"/>
              <a:gd name="connsiteY20" fmla="*/ 224241 h 424877"/>
              <a:gd name="connsiteX21" fmla="*/ 790196 w 826278"/>
              <a:gd name="connsiteY21" fmla="*/ 251487 h 424877"/>
              <a:gd name="connsiteX22" fmla="*/ 825915 w 826278"/>
              <a:gd name="connsiteY22" fmla="*/ 239581 h 424877"/>
              <a:gd name="connsiteX23" fmla="*/ 784494 w 826278"/>
              <a:gd name="connsiteY23" fmla="*/ 200759 h 424877"/>
              <a:gd name="connsiteX24" fmla="*/ 707240 w 826278"/>
              <a:gd name="connsiteY24" fmla="*/ 172185 h 424877"/>
              <a:gd name="connsiteX25" fmla="*/ 637465 w 826278"/>
              <a:gd name="connsiteY25" fmla="*/ 129323 h 424877"/>
              <a:gd name="connsiteX26" fmla="*/ 533192 w 826278"/>
              <a:gd name="connsiteY26" fmla="*/ 115346 h 424877"/>
              <a:gd name="connsiteX0" fmla="*/ 558546 w 851632"/>
              <a:gd name="connsiteY0" fmla="*/ 25009 h 334540"/>
              <a:gd name="connsiteX1" fmla="*/ 45430 w 851632"/>
              <a:gd name="connsiteY1" fmla="*/ 1606 h 334540"/>
              <a:gd name="connsiteX2" fmla="*/ 25355 w 851632"/>
              <a:gd name="connsiteY2" fmla="*/ 74011 h 334540"/>
              <a:gd name="connsiteX3" fmla="*/ 37014 w 851632"/>
              <a:gd name="connsiteY3" fmla="*/ 135274 h 334540"/>
              <a:gd name="connsiteX4" fmla="*/ 53724 w 851632"/>
              <a:gd name="connsiteY4" fmla="*/ 199812 h 334540"/>
              <a:gd name="connsiteX5" fmla="*/ 120890 w 851632"/>
              <a:gd name="connsiteY5" fmla="*/ 228214 h 334540"/>
              <a:gd name="connsiteX6" fmla="*/ 224803 w 851632"/>
              <a:gd name="connsiteY6" fmla="*/ 233937 h 334540"/>
              <a:gd name="connsiteX7" fmla="*/ 292340 w 851632"/>
              <a:gd name="connsiteY7" fmla="*/ 332268 h 334540"/>
              <a:gd name="connsiteX8" fmla="*/ 381831 w 851632"/>
              <a:gd name="connsiteY8" fmla="*/ 298932 h 334540"/>
              <a:gd name="connsiteX9" fmla="*/ 403595 w 851632"/>
              <a:gd name="connsiteY9" fmla="*/ 254019 h 334540"/>
              <a:gd name="connsiteX10" fmla="*/ 436445 w 851632"/>
              <a:gd name="connsiteY10" fmla="*/ 209517 h 334540"/>
              <a:gd name="connsiteX11" fmla="*/ 482176 w 851632"/>
              <a:gd name="connsiteY11" fmla="*/ 177818 h 334540"/>
              <a:gd name="connsiteX12" fmla="*/ 471987 w 851632"/>
              <a:gd name="connsiteY12" fmla="*/ 157052 h 334540"/>
              <a:gd name="connsiteX13" fmla="*/ 501565 w 851632"/>
              <a:gd name="connsiteY13" fmla="*/ 114549 h 334540"/>
              <a:gd name="connsiteX14" fmla="*/ 541706 w 851632"/>
              <a:gd name="connsiteY14" fmla="*/ 127812 h 334540"/>
              <a:gd name="connsiteX15" fmla="*/ 577539 w 851632"/>
              <a:gd name="connsiteY15" fmla="*/ 71136 h 334540"/>
              <a:gd name="connsiteX16" fmla="*/ 622670 w 851632"/>
              <a:gd name="connsiteY16" fmla="*/ 75425 h 334540"/>
              <a:gd name="connsiteX17" fmla="*/ 703631 w 851632"/>
              <a:gd name="connsiteY17" fmla="*/ 127812 h 334540"/>
              <a:gd name="connsiteX18" fmla="*/ 737627 w 851632"/>
              <a:gd name="connsiteY18" fmla="*/ 122689 h 334540"/>
              <a:gd name="connsiteX19" fmla="*/ 779831 w 851632"/>
              <a:gd name="connsiteY19" fmla="*/ 133904 h 334540"/>
              <a:gd name="connsiteX20" fmla="*/ 815550 w 851632"/>
              <a:gd name="connsiteY20" fmla="*/ 161150 h 334540"/>
              <a:gd name="connsiteX21" fmla="*/ 851269 w 851632"/>
              <a:gd name="connsiteY21" fmla="*/ 149244 h 334540"/>
              <a:gd name="connsiteX22" fmla="*/ 809848 w 851632"/>
              <a:gd name="connsiteY22" fmla="*/ 110422 h 334540"/>
              <a:gd name="connsiteX23" fmla="*/ 732594 w 851632"/>
              <a:gd name="connsiteY23" fmla="*/ 81848 h 334540"/>
              <a:gd name="connsiteX24" fmla="*/ 662819 w 851632"/>
              <a:gd name="connsiteY24" fmla="*/ 38986 h 334540"/>
              <a:gd name="connsiteX25" fmla="*/ 558546 w 851632"/>
              <a:gd name="connsiteY25" fmla="*/ 25009 h 334540"/>
              <a:gd name="connsiteX0" fmla="*/ 533193 w 826279"/>
              <a:gd name="connsiteY0" fmla="*/ 689 h 310220"/>
              <a:gd name="connsiteX1" fmla="*/ 131945 w 826279"/>
              <a:gd name="connsiteY1" fmla="*/ 40516 h 310220"/>
              <a:gd name="connsiteX2" fmla="*/ 2 w 826279"/>
              <a:gd name="connsiteY2" fmla="*/ 49691 h 310220"/>
              <a:gd name="connsiteX3" fmla="*/ 11661 w 826279"/>
              <a:gd name="connsiteY3" fmla="*/ 110954 h 310220"/>
              <a:gd name="connsiteX4" fmla="*/ 28371 w 826279"/>
              <a:gd name="connsiteY4" fmla="*/ 175492 h 310220"/>
              <a:gd name="connsiteX5" fmla="*/ 95537 w 826279"/>
              <a:gd name="connsiteY5" fmla="*/ 203894 h 310220"/>
              <a:gd name="connsiteX6" fmla="*/ 199450 w 826279"/>
              <a:gd name="connsiteY6" fmla="*/ 209617 h 310220"/>
              <a:gd name="connsiteX7" fmla="*/ 266987 w 826279"/>
              <a:gd name="connsiteY7" fmla="*/ 307948 h 310220"/>
              <a:gd name="connsiteX8" fmla="*/ 356478 w 826279"/>
              <a:gd name="connsiteY8" fmla="*/ 274612 h 310220"/>
              <a:gd name="connsiteX9" fmla="*/ 378242 w 826279"/>
              <a:gd name="connsiteY9" fmla="*/ 229699 h 310220"/>
              <a:gd name="connsiteX10" fmla="*/ 411092 w 826279"/>
              <a:gd name="connsiteY10" fmla="*/ 185197 h 310220"/>
              <a:gd name="connsiteX11" fmla="*/ 456823 w 826279"/>
              <a:gd name="connsiteY11" fmla="*/ 153498 h 310220"/>
              <a:gd name="connsiteX12" fmla="*/ 446634 w 826279"/>
              <a:gd name="connsiteY12" fmla="*/ 132732 h 310220"/>
              <a:gd name="connsiteX13" fmla="*/ 476212 w 826279"/>
              <a:gd name="connsiteY13" fmla="*/ 90229 h 310220"/>
              <a:gd name="connsiteX14" fmla="*/ 516353 w 826279"/>
              <a:gd name="connsiteY14" fmla="*/ 103492 h 310220"/>
              <a:gd name="connsiteX15" fmla="*/ 552186 w 826279"/>
              <a:gd name="connsiteY15" fmla="*/ 46816 h 310220"/>
              <a:gd name="connsiteX16" fmla="*/ 597317 w 826279"/>
              <a:gd name="connsiteY16" fmla="*/ 51105 h 310220"/>
              <a:gd name="connsiteX17" fmla="*/ 678278 w 826279"/>
              <a:gd name="connsiteY17" fmla="*/ 103492 h 310220"/>
              <a:gd name="connsiteX18" fmla="*/ 712274 w 826279"/>
              <a:gd name="connsiteY18" fmla="*/ 98369 h 310220"/>
              <a:gd name="connsiteX19" fmla="*/ 754478 w 826279"/>
              <a:gd name="connsiteY19" fmla="*/ 109584 h 310220"/>
              <a:gd name="connsiteX20" fmla="*/ 790197 w 826279"/>
              <a:gd name="connsiteY20" fmla="*/ 136830 h 310220"/>
              <a:gd name="connsiteX21" fmla="*/ 825916 w 826279"/>
              <a:gd name="connsiteY21" fmla="*/ 124924 h 310220"/>
              <a:gd name="connsiteX22" fmla="*/ 784495 w 826279"/>
              <a:gd name="connsiteY22" fmla="*/ 86102 h 310220"/>
              <a:gd name="connsiteX23" fmla="*/ 707241 w 826279"/>
              <a:gd name="connsiteY23" fmla="*/ 57528 h 310220"/>
              <a:gd name="connsiteX24" fmla="*/ 637466 w 826279"/>
              <a:gd name="connsiteY24" fmla="*/ 14666 h 310220"/>
              <a:gd name="connsiteX25" fmla="*/ 533193 w 826279"/>
              <a:gd name="connsiteY25" fmla="*/ 689 h 310220"/>
              <a:gd name="connsiteX0" fmla="*/ 533193 w 826279"/>
              <a:gd name="connsiteY0" fmla="*/ 475 h 310006"/>
              <a:gd name="connsiteX1" fmla="*/ 131945 w 826279"/>
              <a:gd name="connsiteY1" fmla="*/ 40302 h 310006"/>
              <a:gd name="connsiteX2" fmla="*/ 2 w 826279"/>
              <a:gd name="connsiteY2" fmla="*/ 49477 h 310006"/>
              <a:gd name="connsiteX3" fmla="*/ 11661 w 826279"/>
              <a:gd name="connsiteY3" fmla="*/ 110740 h 310006"/>
              <a:gd name="connsiteX4" fmla="*/ 28371 w 826279"/>
              <a:gd name="connsiteY4" fmla="*/ 175278 h 310006"/>
              <a:gd name="connsiteX5" fmla="*/ 95537 w 826279"/>
              <a:gd name="connsiteY5" fmla="*/ 203680 h 310006"/>
              <a:gd name="connsiteX6" fmla="*/ 199450 w 826279"/>
              <a:gd name="connsiteY6" fmla="*/ 209403 h 310006"/>
              <a:gd name="connsiteX7" fmla="*/ 266987 w 826279"/>
              <a:gd name="connsiteY7" fmla="*/ 307734 h 310006"/>
              <a:gd name="connsiteX8" fmla="*/ 356478 w 826279"/>
              <a:gd name="connsiteY8" fmla="*/ 274398 h 310006"/>
              <a:gd name="connsiteX9" fmla="*/ 378242 w 826279"/>
              <a:gd name="connsiteY9" fmla="*/ 229485 h 310006"/>
              <a:gd name="connsiteX10" fmla="*/ 411092 w 826279"/>
              <a:gd name="connsiteY10" fmla="*/ 184983 h 310006"/>
              <a:gd name="connsiteX11" fmla="*/ 456823 w 826279"/>
              <a:gd name="connsiteY11" fmla="*/ 153284 h 310006"/>
              <a:gd name="connsiteX12" fmla="*/ 446634 w 826279"/>
              <a:gd name="connsiteY12" fmla="*/ 132518 h 310006"/>
              <a:gd name="connsiteX13" fmla="*/ 476212 w 826279"/>
              <a:gd name="connsiteY13" fmla="*/ 90015 h 310006"/>
              <a:gd name="connsiteX14" fmla="*/ 516353 w 826279"/>
              <a:gd name="connsiteY14" fmla="*/ 103278 h 310006"/>
              <a:gd name="connsiteX15" fmla="*/ 552186 w 826279"/>
              <a:gd name="connsiteY15" fmla="*/ 46602 h 310006"/>
              <a:gd name="connsiteX16" fmla="*/ 597317 w 826279"/>
              <a:gd name="connsiteY16" fmla="*/ 50891 h 310006"/>
              <a:gd name="connsiteX17" fmla="*/ 678278 w 826279"/>
              <a:gd name="connsiteY17" fmla="*/ 103278 h 310006"/>
              <a:gd name="connsiteX18" fmla="*/ 712274 w 826279"/>
              <a:gd name="connsiteY18" fmla="*/ 98155 h 310006"/>
              <a:gd name="connsiteX19" fmla="*/ 754478 w 826279"/>
              <a:gd name="connsiteY19" fmla="*/ 109370 h 310006"/>
              <a:gd name="connsiteX20" fmla="*/ 790197 w 826279"/>
              <a:gd name="connsiteY20" fmla="*/ 136616 h 310006"/>
              <a:gd name="connsiteX21" fmla="*/ 825916 w 826279"/>
              <a:gd name="connsiteY21" fmla="*/ 124710 h 310006"/>
              <a:gd name="connsiteX22" fmla="*/ 784495 w 826279"/>
              <a:gd name="connsiteY22" fmla="*/ 85888 h 310006"/>
              <a:gd name="connsiteX23" fmla="*/ 707241 w 826279"/>
              <a:gd name="connsiteY23" fmla="*/ 57314 h 310006"/>
              <a:gd name="connsiteX24" fmla="*/ 637466 w 826279"/>
              <a:gd name="connsiteY24" fmla="*/ 14452 h 310006"/>
              <a:gd name="connsiteX25" fmla="*/ 533193 w 826279"/>
              <a:gd name="connsiteY25" fmla="*/ 475 h 310006"/>
              <a:gd name="connsiteX0" fmla="*/ 533193 w 826279"/>
              <a:gd name="connsiteY0" fmla="*/ 1 h 309532"/>
              <a:gd name="connsiteX1" fmla="*/ 381028 w 826279"/>
              <a:gd name="connsiteY1" fmla="*/ 61715 h 309532"/>
              <a:gd name="connsiteX2" fmla="*/ 131945 w 826279"/>
              <a:gd name="connsiteY2" fmla="*/ 39828 h 309532"/>
              <a:gd name="connsiteX3" fmla="*/ 2 w 826279"/>
              <a:gd name="connsiteY3" fmla="*/ 49003 h 309532"/>
              <a:gd name="connsiteX4" fmla="*/ 11661 w 826279"/>
              <a:gd name="connsiteY4" fmla="*/ 110266 h 309532"/>
              <a:gd name="connsiteX5" fmla="*/ 28371 w 826279"/>
              <a:gd name="connsiteY5" fmla="*/ 174804 h 309532"/>
              <a:gd name="connsiteX6" fmla="*/ 95537 w 826279"/>
              <a:gd name="connsiteY6" fmla="*/ 203206 h 309532"/>
              <a:gd name="connsiteX7" fmla="*/ 199450 w 826279"/>
              <a:gd name="connsiteY7" fmla="*/ 208929 h 309532"/>
              <a:gd name="connsiteX8" fmla="*/ 266987 w 826279"/>
              <a:gd name="connsiteY8" fmla="*/ 307260 h 309532"/>
              <a:gd name="connsiteX9" fmla="*/ 356478 w 826279"/>
              <a:gd name="connsiteY9" fmla="*/ 273924 h 309532"/>
              <a:gd name="connsiteX10" fmla="*/ 378242 w 826279"/>
              <a:gd name="connsiteY10" fmla="*/ 229011 h 309532"/>
              <a:gd name="connsiteX11" fmla="*/ 411092 w 826279"/>
              <a:gd name="connsiteY11" fmla="*/ 184509 h 309532"/>
              <a:gd name="connsiteX12" fmla="*/ 456823 w 826279"/>
              <a:gd name="connsiteY12" fmla="*/ 152810 h 309532"/>
              <a:gd name="connsiteX13" fmla="*/ 446634 w 826279"/>
              <a:gd name="connsiteY13" fmla="*/ 132044 h 309532"/>
              <a:gd name="connsiteX14" fmla="*/ 476212 w 826279"/>
              <a:gd name="connsiteY14" fmla="*/ 89541 h 309532"/>
              <a:gd name="connsiteX15" fmla="*/ 516353 w 826279"/>
              <a:gd name="connsiteY15" fmla="*/ 102804 h 309532"/>
              <a:gd name="connsiteX16" fmla="*/ 552186 w 826279"/>
              <a:gd name="connsiteY16" fmla="*/ 46128 h 309532"/>
              <a:gd name="connsiteX17" fmla="*/ 597317 w 826279"/>
              <a:gd name="connsiteY17" fmla="*/ 50417 h 309532"/>
              <a:gd name="connsiteX18" fmla="*/ 678278 w 826279"/>
              <a:gd name="connsiteY18" fmla="*/ 102804 h 309532"/>
              <a:gd name="connsiteX19" fmla="*/ 712274 w 826279"/>
              <a:gd name="connsiteY19" fmla="*/ 97681 h 309532"/>
              <a:gd name="connsiteX20" fmla="*/ 754478 w 826279"/>
              <a:gd name="connsiteY20" fmla="*/ 108896 h 309532"/>
              <a:gd name="connsiteX21" fmla="*/ 790197 w 826279"/>
              <a:gd name="connsiteY21" fmla="*/ 136142 h 309532"/>
              <a:gd name="connsiteX22" fmla="*/ 825916 w 826279"/>
              <a:gd name="connsiteY22" fmla="*/ 124236 h 309532"/>
              <a:gd name="connsiteX23" fmla="*/ 784495 w 826279"/>
              <a:gd name="connsiteY23" fmla="*/ 85414 h 309532"/>
              <a:gd name="connsiteX24" fmla="*/ 707241 w 826279"/>
              <a:gd name="connsiteY24" fmla="*/ 56840 h 309532"/>
              <a:gd name="connsiteX25" fmla="*/ 637466 w 826279"/>
              <a:gd name="connsiteY25" fmla="*/ 13978 h 309532"/>
              <a:gd name="connsiteX26" fmla="*/ 533193 w 826279"/>
              <a:gd name="connsiteY26" fmla="*/ 1 h 309532"/>
              <a:gd name="connsiteX0" fmla="*/ 533193 w 826279"/>
              <a:gd name="connsiteY0" fmla="*/ 1 h 309532"/>
              <a:gd name="connsiteX1" fmla="*/ 381028 w 826279"/>
              <a:gd name="connsiteY1" fmla="*/ 61715 h 309532"/>
              <a:gd name="connsiteX2" fmla="*/ 131945 w 826279"/>
              <a:gd name="connsiteY2" fmla="*/ 39828 h 309532"/>
              <a:gd name="connsiteX3" fmla="*/ 2 w 826279"/>
              <a:gd name="connsiteY3" fmla="*/ 49003 h 309532"/>
              <a:gd name="connsiteX4" fmla="*/ 11661 w 826279"/>
              <a:gd name="connsiteY4" fmla="*/ 110266 h 309532"/>
              <a:gd name="connsiteX5" fmla="*/ 28371 w 826279"/>
              <a:gd name="connsiteY5" fmla="*/ 174804 h 309532"/>
              <a:gd name="connsiteX6" fmla="*/ 95537 w 826279"/>
              <a:gd name="connsiteY6" fmla="*/ 203206 h 309532"/>
              <a:gd name="connsiteX7" fmla="*/ 199450 w 826279"/>
              <a:gd name="connsiteY7" fmla="*/ 208929 h 309532"/>
              <a:gd name="connsiteX8" fmla="*/ 266987 w 826279"/>
              <a:gd name="connsiteY8" fmla="*/ 307260 h 309532"/>
              <a:gd name="connsiteX9" fmla="*/ 356478 w 826279"/>
              <a:gd name="connsiteY9" fmla="*/ 273924 h 309532"/>
              <a:gd name="connsiteX10" fmla="*/ 378242 w 826279"/>
              <a:gd name="connsiteY10" fmla="*/ 229011 h 309532"/>
              <a:gd name="connsiteX11" fmla="*/ 411092 w 826279"/>
              <a:gd name="connsiteY11" fmla="*/ 184509 h 309532"/>
              <a:gd name="connsiteX12" fmla="*/ 456823 w 826279"/>
              <a:gd name="connsiteY12" fmla="*/ 152810 h 309532"/>
              <a:gd name="connsiteX13" fmla="*/ 446634 w 826279"/>
              <a:gd name="connsiteY13" fmla="*/ 132044 h 309532"/>
              <a:gd name="connsiteX14" fmla="*/ 476212 w 826279"/>
              <a:gd name="connsiteY14" fmla="*/ 89541 h 309532"/>
              <a:gd name="connsiteX15" fmla="*/ 516353 w 826279"/>
              <a:gd name="connsiteY15" fmla="*/ 102804 h 309532"/>
              <a:gd name="connsiteX16" fmla="*/ 552186 w 826279"/>
              <a:gd name="connsiteY16" fmla="*/ 46128 h 309532"/>
              <a:gd name="connsiteX17" fmla="*/ 597317 w 826279"/>
              <a:gd name="connsiteY17" fmla="*/ 50417 h 309532"/>
              <a:gd name="connsiteX18" fmla="*/ 678278 w 826279"/>
              <a:gd name="connsiteY18" fmla="*/ 102804 h 309532"/>
              <a:gd name="connsiteX19" fmla="*/ 712274 w 826279"/>
              <a:gd name="connsiteY19" fmla="*/ 97681 h 309532"/>
              <a:gd name="connsiteX20" fmla="*/ 754478 w 826279"/>
              <a:gd name="connsiteY20" fmla="*/ 108896 h 309532"/>
              <a:gd name="connsiteX21" fmla="*/ 790197 w 826279"/>
              <a:gd name="connsiteY21" fmla="*/ 136142 h 309532"/>
              <a:gd name="connsiteX22" fmla="*/ 825916 w 826279"/>
              <a:gd name="connsiteY22" fmla="*/ 124236 h 309532"/>
              <a:gd name="connsiteX23" fmla="*/ 784495 w 826279"/>
              <a:gd name="connsiteY23" fmla="*/ 85414 h 309532"/>
              <a:gd name="connsiteX24" fmla="*/ 707241 w 826279"/>
              <a:gd name="connsiteY24" fmla="*/ 56840 h 309532"/>
              <a:gd name="connsiteX25" fmla="*/ 637466 w 826279"/>
              <a:gd name="connsiteY25" fmla="*/ 13978 h 309532"/>
              <a:gd name="connsiteX26" fmla="*/ 533193 w 826279"/>
              <a:gd name="connsiteY26" fmla="*/ 1 h 309532"/>
              <a:gd name="connsiteX0" fmla="*/ 533193 w 826279"/>
              <a:gd name="connsiteY0" fmla="*/ 1 h 309532"/>
              <a:gd name="connsiteX1" fmla="*/ 381028 w 826279"/>
              <a:gd name="connsiteY1" fmla="*/ 61715 h 309532"/>
              <a:gd name="connsiteX2" fmla="*/ 239977 w 826279"/>
              <a:gd name="connsiteY2" fmla="*/ 32532 h 309532"/>
              <a:gd name="connsiteX3" fmla="*/ 131945 w 826279"/>
              <a:gd name="connsiteY3" fmla="*/ 39828 h 309532"/>
              <a:gd name="connsiteX4" fmla="*/ 2 w 826279"/>
              <a:gd name="connsiteY4" fmla="*/ 49003 h 309532"/>
              <a:gd name="connsiteX5" fmla="*/ 11661 w 826279"/>
              <a:gd name="connsiteY5" fmla="*/ 110266 h 309532"/>
              <a:gd name="connsiteX6" fmla="*/ 28371 w 826279"/>
              <a:gd name="connsiteY6" fmla="*/ 174804 h 309532"/>
              <a:gd name="connsiteX7" fmla="*/ 95537 w 826279"/>
              <a:gd name="connsiteY7" fmla="*/ 203206 h 309532"/>
              <a:gd name="connsiteX8" fmla="*/ 199450 w 826279"/>
              <a:gd name="connsiteY8" fmla="*/ 208929 h 309532"/>
              <a:gd name="connsiteX9" fmla="*/ 266987 w 826279"/>
              <a:gd name="connsiteY9" fmla="*/ 307260 h 309532"/>
              <a:gd name="connsiteX10" fmla="*/ 356478 w 826279"/>
              <a:gd name="connsiteY10" fmla="*/ 273924 h 309532"/>
              <a:gd name="connsiteX11" fmla="*/ 378242 w 826279"/>
              <a:gd name="connsiteY11" fmla="*/ 229011 h 309532"/>
              <a:gd name="connsiteX12" fmla="*/ 411092 w 826279"/>
              <a:gd name="connsiteY12" fmla="*/ 184509 h 309532"/>
              <a:gd name="connsiteX13" fmla="*/ 456823 w 826279"/>
              <a:gd name="connsiteY13" fmla="*/ 152810 h 309532"/>
              <a:gd name="connsiteX14" fmla="*/ 446634 w 826279"/>
              <a:gd name="connsiteY14" fmla="*/ 132044 h 309532"/>
              <a:gd name="connsiteX15" fmla="*/ 476212 w 826279"/>
              <a:gd name="connsiteY15" fmla="*/ 89541 h 309532"/>
              <a:gd name="connsiteX16" fmla="*/ 516353 w 826279"/>
              <a:gd name="connsiteY16" fmla="*/ 102804 h 309532"/>
              <a:gd name="connsiteX17" fmla="*/ 552186 w 826279"/>
              <a:gd name="connsiteY17" fmla="*/ 46128 h 309532"/>
              <a:gd name="connsiteX18" fmla="*/ 597317 w 826279"/>
              <a:gd name="connsiteY18" fmla="*/ 50417 h 309532"/>
              <a:gd name="connsiteX19" fmla="*/ 678278 w 826279"/>
              <a:gd name="connsiteY19" fmla="*/ 102804 h 309532"/>
              <a:gd name="connsiteX20" fmla="*/ 712274 w 826279"/>
              <a:gd name="connsiteY20" fmla="*/ 97681 h 309532"/>
              <a:gd name="connsiteX21" fmla="*/ 754478 w 826279"/>
              <a:gd name="connsiteY21" fmla="*/ 108896 h 309532"/>
              <a:gd name="connsiteX22" fmla="*/ 790197 w 826279"/>
              <a:gd name="connsiteY22" fmla="*/ 136142 h 309532"/>
              <a:gd name="connsiteX23" fmla="*/ 825916 w 826279"/>
              <a:gd name="connsiteY23" fmla="*/ 124236 h 309532"/>
              <a:gd name="connsiteX24" fmla="*/ 784495 w 826279"/>
              <a:gd name="connsiteY24" fmla="*/ 85414 h 309532"/>
              <a:gd name="connsiteX25" fmla="*/ 707241 w 826279"/>
              <a:gd name="connsiteY25" fmla="*/ 56840 h 309532"/>
              <a:gd name="connsiteX26" fmla="*/ 637466 w 826279"/>
              <a:gd name="connsiteY26" fmla="*/ 13978 h 309532"/>
              <a:gd name="connsiteX27" fmla="*/ 533193 w 826279"/>
              <a:gd name="connsiteY27" fmla="*/ 1 h 309532"/>
              <a:gd name="connsiteX0" fmla="*/ 536495 w 829581"/>
              <a:gd name="connsiteY0" fmla="*/ 1 h 309532"/>
              <a:gd name="connsiteX1" fmla="*/ 384330 w 829581"/>
              <a:gd name="connsiteY1" fmla="*/ 61715 h 309532"/>
              <a:gd name="connsiteX2" fmla="*/ 243279 w 829581"/>
              <a:gd name="connsiteY2" fmla="*/ 32532 h 309532"/>
              <a:gd name="connsiteX3" fmla="*/ 135247 w 829581"/>
              <a:gd name="connsiteY3" fmla="*/ 39828 h 309532"/>
              <a:gd name="connsiteX4" fmla="*/ 82773 w 829581"/>
              <a:gd name="connsiteY4" fmla="*/ 56851 h 309532"/>
              <a:gd name="connsiteX5" fmla="*/ 3304 w 829581"/>
              <a:gd name="connsiteY5" fmla="*/ 49003 h 309532"/>
              <a:gd name="connsiteX6" fmla="*/ 14963 w 829581"/>
              <a:gd name="connsiteY6" fmla="*/ 110266 h 309532"/>
              <a:gd name="connsiteX7" fmla="*/ 31673 w 829581"/>
              <a:gd name="connsiteY7" fmla="*/ 174804 h 309532"/>
              <a:gd name="connsiteX8" fmla="*/ 98839 w 829581"/>
              <a:gd name="connsiteY8" fmla="*/ 203206 h 309532"/>
              <a:gd name="connsiteX9" fmla="*/ 202752 w 829581"/>
              <a:gd name="connsiteY9" fmla="*/ 208929 h 309532"/>
              <a:gd name="connsiteX10" fmla="*/ 270289 w 829581"/>
              <a:gd name="connsiteY10" fmla="*/ 307260 h 309532"/>
              <a:gd name="connsiteX11" fmla="*/ 359780 w 829581"/>
              <a:gd name="connsiteY11" fmla="*/ 273924 h 309532"/>
              <a:gd name="connsiteX12" fmla="*/ 381544 w 829581"/>
              <a:gd name="connsiteY12" fmla="*/ 229011 h 309532"/>
              <a:gd name="connsiteX13" fmla="*/ 414394 w 829581"/>
              <a:gd name="connsiteY13" fmla="*/ 184509 h 309532"/>
              <a:gd name="connsiteX14" fmla="*/ 460125 w 829581"/>
              <a:gd name="connsiteY14" fmla="*/ 152810 h 309532"/>
              <a:gd name="connsiteX15" fmla="*/ 449936 w 829581"/>
              <a:gd name="connsiteY15" fmla="*/ 132044 h 309532"/>
              <a:gd name="connsiteX16" fmla="*/ 479514 w 829581"/>
              <a:gd name="connsiteY16" fmla="*/ 89541 h 309532"/>
              <a:gd name="connsiteX17" fmla="*/ 519655 w 829581"/>
              <a:gd name="connsiteY17" fmla="*/ 102804 h 309532"/>
              <a:gd name="connsiteX18" fmla="*/ 555488 w 829581"/>
              <a:gd name="connsiteY18" fmla="*/ 46128 h 309532"/>
              <a:gd name="connsiteX19" fmla="*/ 600619 w 829581"/>
              <a:gd name="connsiteY19" fmla="*/ 50417 h 309532"/>
              <a:gd name="connsiteX20" fmla="*/ 681580 w 829581"/>
              <a:gd name="connsiteY20" fmla="*/ 102804 h 309532"/>
              <a:gd name="connsiteX21" fmla="*/ 715576 w 829581"/>
              <a:gd name="connsiteY21" fmla="*/ 97681 h 309532"/>
              <a:gd name="connsiteX22" fmla="*/ 757780 w 829581"/>
              <a:gd name="connsiteY22" fmla="*/ 108896 h 309532"/>
              <a:gd name="connsiteX23" fmla="*/ 793499 w 829581"/>
              <a:gd name="connsiteY23" fmla="*/ 136142 h 309532"/>
              <a:gd name="connsiteX24" fmla="*/ 829218 w 829581"/>
              <a:gd name="connsiteY24" fmla="*/ 124236 h 309532"/>
              <a:gd name="connsiteX25" fmla="*/ 787797 w 829581"/>
              <a:gd name="connsiteY25" fmla="*/ 85414 h 309532"/>
              <a:gd name="connsiteX26" fmla="*/ 710543 w 829581"/>
              <a:gd name="connsiteY26" fmla="*/ 56840 h 309532"/>
              <a:gd name="connsiteX27" fmla="*/ 640768 w 829581"/>
              <a:gd name="connsiteY27" fmla="*/ 13978 h 309532"/>
              <a:gd name="connsiteX28" fmla="*/ 536495 w 829581"/>
              <a:gd name="connsiteY28" fmla="*/ 1 h 309532"/>
              <a:gd name="connsiteX0" fmla="*/ 536495 w 829581"/>
              <a:gd name="connsiteY0" fmla="*/ 1 h 309532"/>
              <a:gd name="connsiteX1" fmla="*/ 384330 w 829581"/>
              <a:gd name="connsiteY1" fmla="*/ 61715 h 309532"/>
              <a:gd name="connsiteX2" fmla="*/ 243279 w 829581"/>
              <a:gd name="connsiteY2" fmla="*/ 42260 h 309532"/>
              <a:gd name="connsiteX3" fmla="*/ 135247 w 829581"/>
              <a:gd name="connsiteY3" fmla="*/ 39828 h 309532"/>
              <a:gd name="connsiteX4" fmla="*/ 82773 w 829581"/>
              <a:gd name="connsiteY4" fmla="*/ 56851 h 309532"/>
              <a:gd name="connsiteX5" fmla="*/ 3304 w 829581"/>
              <a:gd name="connsiteY5" fmla="*/ 49003 h 309532"/>
              <a:gd name="connsiteX6" fmla="*/ 14963 w 829581"/>
              <a:gd name="connsiteY6" fmla="*/ 110266 h 309532"/>
              <a:gd name="connsiteX7" fmla="*/ 31673 w 829581"/>
              <a:gd name="connsiteY7" fmla="*/ 174804 h 309532"/>
              <a:gd name="connsiteX8" fmla="*/ 98839 w 829581"/>
              <a:gd name="connsiteY8" fmla="*/ 203206 h 309532"/>
              <a:gd name="connsiteX9" fmla="*/ 202752 w 829581"/>
              <a:gd name="connsiteY9" fmla="*/ 208929 h 309532"/>
              <a:gd name="connsiteX10" fmla="*/ 270289 w 829581"/>
              <a:gd name="connsiteY10" fmla="*/ 307260 h 309532"/>
              <a:gd name="connsiteX11" fmla="*/ 359780 w 829581"/>
              <a:gd name="connsiteY11" fmla="*/ 273924 h 309532"/>
              <a:gd name="connsiteX12" fmla="*/ 381544 w 829581"/>
              <a:gd name="connsiteY12" fmla="*/ 229011 h 309532"/>
              <a:gd name="connsiteX13" fmla="*/ 414394 w 829581"/>
              <a:gd name="connsiteY13" fmla="*/ 184509 h 309532"/>
              <a:gd name="connsiteX14" fmla="*/ 460125 w 829581"/>
              <a:gd name="connsiteY14" fmla="*/ 152810 h 309532"/>
              <a:gd name="connsiteX15" fmla="*/ 449936 w 829581"/>
              <a:gd name="connsiteY15" fmla="*/ 132044 h 309532"/>
              <a:gd name="connsiteX16" fmla="*/ 479514 w 829581"/>
              <a:gd name="connsiteY16" fmla="*/ 89541 h 309532"/>
              <a:gd name="connsiteX17" fmla="*/ 519655 w 829581"/>
              <a:gd name="connsiteY17" fmla="*/ 102804 h 309532"/>
              <a:gd name="connsiteX18" fmla="*/ 555488 w 829581"/>
              <a:gd name="connsiteY18" fmla="*/ 46128 h 309532"/>
              <a:gd name="connsiteX19" fmla="*/ 600619 w 829581"/>
              <a:gd name="connsiteY19" fmla="*/ 50417 h 309532"/>
              <a:gd name="connsiteX20" fmla="*/ 681580 w 829581"/>
              <a:gd name="connsiteY20" fmla="*/ 102804 h 309532"/>
              <a:gd name="connsiteX21" fmla="*/ 715576 w 829581"/>
              <a:gd name="connsiteY21" fmla="*/ 97681 h 309532"/>
              <a:gd name="connsiteX22" fmla="*/ 757780 w 829581"/>
              <a:gd name="connsiteY22" fmla="*/ 108896 h 309532"/>
              <a:gd name="connsiteX23" fmla="*/ 793499 w 829581"/>
              <a:gd name="connsiteY23" fmla="*/ 136142 h 309532"/>
              <a:gd name="connsiteX24" fmla="*/ 829218 w 829581"/>
              <a:gd name="connsiteY24" fmla="*/ 124236 h 309532"/>
              <a:gd name="connsiteX25" fmla="*/ 787797 w 829581"/>
              <a:gd name="connsiteY25" fmla="*/ 85414 h 309532"/>
              <a:gd name="connsiteX26" fmla="*/ 710543 w 829581"/>
              <a:gd name="connsiteY26" fmla="*/ 56840 h 309532"/>
              <a:gd name="connsiteX27" fmla="*/ 640768 w 829581"/>
              <a:gd name="connsiteY27" fmla="*/ 13978 h 309532"/>
              <a:gd name="connsiteX28" fmla="*/ 536495 w 829581"/>
              <a:gd name="connsiteY28" fmla="*/ 1 h 3095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829581" h="309532">
                <a:moveTo>
                  <a:pt x="536495" y="1"/>
                </a:moveTo>
                <a:cubicBezTo>
                  <a:pt x="494566" y="-149"/>
                  <a:pt x="456069" y="69668"/>
                  <a:pt x="384330" y="61715"/>
                </a:cubicBezTo>
                <a:cubicBezTo>
                  <a:pt x="335461" y="68758"/>
                  <a:pt x="284793" y="45908"/>
                  <a:pt x="243279" y="42260"/>
                </a:cubicBezTo>
                <a:cubicBezTo>
                  <a:pt x="201765" y="38612"/>
                  <a:pt x="161998" y="37396"/>
                  <a:pt x="135247" y="39828"/>
                </a:cubicBezTo>
                <a:cubicBezTo>
                  <a:pt x="108496" y="42260"/>
                  <a:pt x="104763" y="55322"/>
                  <a:pt x="82773" y="56851"/>
                </a:cubicBezTo>
                <a:cubicBezTo>
                  <a:pt x="60783" y="58380"/>
                  <a:pt x="13795" y="36858"/>
                  <a:pt x="3304" y="49003"/>
                </a:cubicBezTo>
                <a:cubicBezTo>
                  <a:pt x="-7187" y="61148"/>
                  <a:pt x="10235" y="89299"/>
                  <a:pt x="14963" y="110266"/>
                </a:cubicBezTo>
                <a:cubicBezTo>
                  <a:pt x="19691" y="131233"/>
                  <a:pt x="14100" y="158467"/>
                  <a:pt x="31673" y="174804"/>
                </a:cubicBezTo>
                <a:cubicBezTo>
                  <a:pt x="49246" y="191141"/>
                  <a:pt x="70326" y="197519"/>
                  <a:pt x="98839" y="203206"/>
                </a:cubicBezTo>
                <a:cubicBezTo>
                  <a:pt x="127352" y="208893"/>
                  <a:pt x="174177" y="193848"/>
                  <a:pt x="202752" y="208929"/>
                </a:cubicBezTo>
                <a:cubicBezTo>
                  <a:pt x="231327" y="224010"/>
                  <a:pt x="244118" y="296428"/>
                  <a:pt x="270289" y="307260"/>
                </a:cubicBezTo>
                <a:cubicBezTo>
                  <a:pt x="296460" y="318092"/>
                  <a:pt x="340333" y="287418"/>
                  <a:pt x="359780" y="273924"/>
                </a:cubicBezTo>
                <a:cubicBezTo>
                  <a:pt x="379227" y="260430"/>
                  <a:pt x="372442" y="243913"/>
                  <a:pt x="381544" y="229011"/>
                </a:cubicBezTo>
                <a:cubicBezTo>
                  <a:pt x="390646" y="214109"/>
                  <a:pt x="401297" y="197209"/>
                  <a:pt x="414394" y="184509"/>
                </a:cubicBezTo>
                <a:cubicBezTo>
                  <a:pt x="427491" y="171809"/>
                  <a:pt x="454654" y="163815"/>
                  <a:pt x="460125" y="152810"/>
                </a:cubicBezTo>
                <a:cubicBezTo>
                  <a:pt x="465596" y="141805"/>
                  <a:pt x="446705" y="142589"/>
                  <a:pt x="449936" y="132044"/>
                </a:cubicBezTo>
                <a:cubicBezTo>
                  <a:pt x="453167" y="121499"/>
                  <a:pt x="468799" y="93510"/>
                  <a:pt x="479514" y="89541"/>
                </a:cubicBezTo>
                <a:cubicBezTo>
                  <a:pt x="490229" y="85572"/>
                  <a:pt x="504279" y="106422"/>
                  <a:pt x="519655" y="102804"/>
                </a:cubicBezTo>
                <a:cubicBezTo>
                  <a:pt x="535031" y="99186"/>
                  <a:pt x="541994" y="54859"/>
                  <a:pt x="555488" y="46128"/>
                </a:cubicBezTo>
                <a:cubicBezTo>
                  <a:pt x="568982" y="37397"/>
                  <a:pt x="582317" y="44589"/>
                  <a:pt x="600619" y="50417"/>
                </a:cubicBezTo>
                <a:cubicBezTo>
                  <a:pt x="618921" y="56245"/>
                  <a:pt x="662421" y="92666"/>
                  <a:pt x="681580" y="102804"/>
                </a:cubicBezTo>
                <a:cubicBezTo>
                  <a:pt x="700739" y="112942"/>
                  <a:pt x="702876" y="96666"/>
                  <a:pt x="715576" y="97681"/>
                </a:cubicBezTo>
                <a:cubicBezTo>
                  <a:pt x="728276" y="98696"/>
                  <a:pt x="744793" y="104747"/>
                  <a:pt x="757780" y="108896"/>
                </a:cubicBezTo>
                <a:cubicBezTo>
                  <a:pt x="770767" y="113045"/>
                  <a:pt x="781593" y="131776"/>
                  <a:pt x="793499" y="136142"/>
                </a:cubicBezTo>
                <a:cubicBezTo>
                  <a:pt x="805405" y="140508"/>
                  <a:pt x="825249" y="130983"/>
                  <a:pt x="829218" y="124236"/>
                </a:cubicBezTo>
                <a:cubicBezTo>
                  <a:pt x="833187" y="117489"/>
                  <a:pt x="803672" y="101289"/>
                  <a:pt x="787797" y="85414"/>
                </a:cubicBezTo>
                <a:cubicBezTo>
                  <a:pt x="771922" y="69539"/>
                  <a:pt x="738324" y="69937"/>
                  <a:pt x="710543" y="56840"/>
                </a:cubicBezTo>
                <a:cubicBezTo>
                  <a:pt x="682762" y="43743"/>
                  <a:pt x="670681" y="32043"/>
                  <a:pt x="640768" y="13978"/>
                </a:cubicBezTo>
                <a:cubicBezTo>
                  <a:pt x="610855" y="-4087"/>
                  <a:pt x="632616" y="21528"/>
                  <a:pt x="536495" y="1"/>
                </a:cubicBezTo>
                <a:close/>
              </a:path>
            </a:pathLst>
          </a:custGeom>
          <a:noFill/>
          <a:ln>
            <a:solidFill>
              <a:srgbClr val="4171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7357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6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750"/>
                            </p:stCondLst>
                            <p:childTnLst>
                              <p:par>
                                <p:cTn id="2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6" grpId="0" animBg="1"/>
      <p:bldP spid="7" grpId="0" animBg="1"/>
      <p:bldP spid="27" grpId="0" animBg="1"/>
      <p:bldP spid="28" grpId="0" animBg="1"/>
      <p:bldP spid="29" grpId="0" animBg="1"/>
      <p:bldP spid="31" grpId="0" animBg="1"/>
      <p:bldP spid="3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" descr="http://history-belarus.by/images/img-events/razbor_rechi/razbor_rechi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748">
            <a:off x="-235252" y="2792441"/>
            <a:ext cx="1598900" cy="1454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s://upload.wikimedia.org/wikipedia/commons/1/10/Stolen_lands_%28ziemie_zabrane%29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34712" y="2865027"/>
            <a:ext cx="1358958" cy="1647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5143500"/>
          </a:xfrm>
          <a:prstGeom prst="rect">
            <a:avLst/>
          </a:prstGeom>
          <a:solidFill>
            <a:srgbClr val="FA5050"/>
          </a:solidFill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pic>
        <p:nvPicPr>
          <p:cNvPr id="18" name="Picture 2" descr="ÐÐ°ÑÑÐ¸Ð½ÐºÐ¸ Ð¿Ð¾ Ð·Ð°Ð¿ÑÐ¾ÑÑ ÐºÐ°Ð¼ÐµÐ½ÐµÑ Ð¿Ð¾Ð´Ð¾Ð»ÑÑÐºÐ¸Ð¹ 19 Ð²ÐµÐº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51389" y="390524"/>
            <a:ext cx="3997323" cy="2493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олилиния 3"/>
          <p:cNvSpPr/>
          <p:nvPr/>
        </p:nvSpPr>
        <p:spPr>
          <a:xfrm>
            <a:off x="536520" y="3794940"/>
            <a:ext cx="749939" cy="451269"/>
          </a:xfrm>
          <a:custGeom>
            <a:avLst/>
            <a:gdLst>
              <a:gd name="connsiteX0" fmla="*/ 1190 w 755041"/>
              <a:gd name="connsiteY0" fmla="*/ 71948 h 451269"/>
              <a:gd name="connsiteX1" fmla="*/ 122022 w 755041"/>
              <a:gd name="connsiteY1" fmla="*/ 103 h 451269"/>
              <a:gd name="connsiteX2" fmla="*/ 144882 w 755041"/>
              <a:gd name="connsiteY2" fmla="*/ 55620 h 451269"/>
              <a:gd name="connsiteX3" fmla="*/ 206930 w 755041"/>
              <a:gd name="connsiteY3" fmla="*/ 39291 h 451269"/>
              <a:gd name="connsiteX4" fmla="*/ 285307 w 755041"/>
              <a:gd name="connsiteY4" fmla="*/ 78480 h 451269"/>
              <a:gd name="connsiteX5" fmla="*/ 353887 w 755041"/>
              <a:gd name="connsiteY5" fmla="*/ 55620 h 451269"/>
              <a:gd name="connsiteX6" fmla="*/ 497579 w 755041"/>
              <a:gd name="connsiteY6" fmla="*/ 78480 h 451269"/>
              <a:gd name="connsiteX7" fmla="*/ 497579 w 755041"/>
              <a:gd name="connsiteY7" fmla="*/ 120934 h 451269"/>
              <a:gd name="connsiteX8" fmla="*/ 572690 w 755041"/>
              <a:gd name="connsiteY8" fmla="*/ 140528 h 451269"/>
              <a:gd name="connsiteX9" fmla="*/ 638004 w 755041"/>
              <a:gd name="connsiteY9" fmla="*/ 192780 h 451269"/>
              <a:gd name="connsiteX10" fmla="*/ 752304 w 755041"/>
              <a:gd name="connsiteY10" fmla="*/ 209108 h 451269"/>
              <a:gd name="connsiteX11" fmla="*/ 706584 w 755041"/>
              <a:gd name="connsiteY11" fmla="*/ 267891 h 451269"/>
              <a:gd name="connsiteX12" fmla="*/ 566159 w 755041"/>
              <a:gd name="connsiteY12" fmla="*/ 300548 h 451269"/>
              <a:gd name="connsiteX13" fmla="*/ 569424 w 755041"/>
              <a:gd name="connsiteY13" fmla="*/ 401785 h 451269"/>
              <a:gd name="connsiteX14" fmla="*/ 481250 w 755041"/>
              <a:gd name="connsiteY14" fmla="*/ 408317 h 451269"/>
              <a:gd name="connsiteX15" fmla="*/ 458390 w 755041"/>
              <a:gd name="connsiteY15" fmla="*/ 440974 h 451269"/>
              <a:gd name="connsiteX16" fmla="*/ 409404 w 755041"/>
              <a:gd name="connsiteY16" fmla="*/ 444240 h 451269"/>
              <a:gd name="connsiteX17" fmla="*/ 324496 w 755041"/>
              <a:gd name="connsiteY17" fmla="*/ 352800 h 451269"/>
              <a:gd name="connsiteX18" fmla="*/ 213462 w 755041"/>
              <a:gd name="connsiteY18" fmla="*/ 326674 h 451269"/>
              <a:gd name="connsiteX19" fmla="*/ 138350 w 755041"/>
              <a:gd name="connsiteY19" fmla="*/ 218905 h 451269"/>
              <a:gd name="connsiteX20" fmla="*/ 63239 w 755041"/>
              <a:gd name="connsiteY20" fmla="*/ 133997 h 451269"/>
              <a:gd name="connsiteX21" fmla="*/ 1190 w 755041"/>
              <a:gd name="connsiteY21" fmla="*/ 71948 h 451269"/>
              <a:gd name="connsiteX0" fmla="*/ 1190 w 755041"/>
              <a:gd name="connsiteY0" fmla="*/ 71948 h 451269"/>
              <a:gd name="connsiteX1" fmla="*/ 122022 w 755041"/>
              <a:gd name="connsiteY1" fmla="*/ 103 h 451269"/>
              <a:gd name="connsiteX2" fmla="*/ 144882 w 755041"/>
              <a:gd name="connsiteY2" fmla="*/ 55620 h 451269"/>
              <a:gd name="connsiteX3" fmla="*/ 206930 w 755041"/>
              <a:gd name="connsiteY3" fmla="*/ 39291 h 451269"/>
              <a:gd name="connsiteX4" fmla="*/ 285307 w 755041"/>
              <a:gd name="connsiteY4" fmla="*/ 78480 h 451269"/>
              <a:gd name="connsiteX5" fmla="*/ 353887 w 755041"/>
              <a:gd name="connsiteY5" fmla="*/ 55620 h 451269"/>
              <a:gd name="connsiteX6" fmla="*/ 497579 w 755041"/>
              <a:gd name="connsiteY6" fmla="*/ 78480 h 451269"/>
              <a:gd name="connsiteX7" fmla="*/ 497579 w 755041"/>
              <a:gd name="connsiteY7" fmla="*/ 120934 h 451269"/>
              <a:gd name="connsiteX8" fmla="*/ 572690 w 755041"/>
              <a:gd name="connsiteY8" fmla="*/ 140528 h 451269"/>
              <a:gd name="connsiteX9" fmla="*/ 638004 w 755041"/>
              <a:gd name="connsiteY9" fmla="*/ 192780 h 451269"/>
              <a:gd name="connsiteX10" fmla="*/ 752304 w 755041"/>
              <a:gd name="connsiteY10" fmla="*/ 209108 h 451269"/>
              <a:gd name="connsiteX11" fmla="*/ 706584 w 755041"/>
              <a:gd name="connsiteY11" fmla="*/ 267891 h 451269"/>
              <a:gd name="connsiteX12" fmla="*/ 566159 w 755041"/>
              <a:gd name="connsiteY12" fmla="*/ 300548 h 451269"/>
              <a:gd name="connsiteX13" fmla="*/ 569424 w 755041"/>
              <a:gd name="connsiteY13" fmla="*/ 401785 h 451269"/>
              <a:gd name="connsiteX14" fmla="*/ 481250 w 755041"/>
              <a:gd name="connsiteY14" fmla="*/ 408317 h 451269"/>
              <a:gd name="connsiteX15" fmla="*/ 458390 w 755041"/>
              <a:gd name="connsiteY15" fmla="*/ 440974 h 451269"/>
              <a:gd name="connsiteX16" fmla="*/ 409404 w 755041"/>
              <a:gd name="connsiteY16" fmla="*/ 444240 h 451269"/>
              <a:gd name="connsiteX17" fmla="*/ 324496 w 755041"/>
              <a:gd name="connsiteY17" fmla="*/ 352800 h 451269"/>
              <a:gd name="connsiteX18" fmla="*/ 226615 w 755041"/>
              <a:gd name="connsiteY18" fmla="*/ 313611 h 451269"/>
              <a:gd name="connsiteX19" fmla="*/ 138350 w 755041"/>
              <a:gd name="connsiteY19" fmla="*/ 218905 h 451269"/>
              <a:gd name="connsiteX20" fmla="*/ 63239 w 755041"/>
              <a:gd name="connsiteY20" fmla="*/ 133997 h 451269"/>
              <a:gd name="connsiteX21" fmla="*/ 1190 w 755041"/>
              <a:gd name="connsiteY21" fmla="*/ 71948 h 451269"/>
              <a:gd name="connsiteX0" fmla="*/ 1267 w 755118"/>
              <a:gd name="connsiteY0" fmla="*/ 71948 h 451269"/>
              <a:gd name="connsiteX1" fmla="*/ 122099 w 755118"/>
              <a:gd name="connsiteY1" fmla="*/ 103 h 451269"/>
              <a:gd name="connsiteX2" fmla="*/ 144959 w 755118"/>
              <a:gd name="connsiteY2" fmla="*/ 55620 h 451269"/>
              <a:gd name="connsiteX3" fmla="*/ 207007 w 755118"/>
              <a:gd name="connsiteY3" fmla="*/ 39291 h 451269"/>
              <a:gd name="connsiteX4" fmla="*/ 285384 w 755118"/>
              <a:gd name="connsiteY4" fmla="*/ 78480 h 451269"/>
              <a:gd name="connsiteX5" fmla="*/ 353964 w 755118"/>
              <a:gd name="connsiteY5" fmla="*/ 55620 h 451269"/>
              <a:gd name="connsiteX6" fmla="*/ 497656 w 755118"/>
              <a:gd name="connsiteY6" fmla="*/ 78480 h 451269"/>
              <a:gd name="connsiteX7" fmla="*/ 497656 w 755118"/>
              <a:gd name="connsiteY7" fmla="*/ 120934 h 451269"/>
              <a:gd name="connsiteX8" fmla="*/ 572767 w 755118"/>
              <a:gd name="connsiteY8" fmla="*/ 140528 h 451269"/>
              <a:gd name="connsiteX9" fmla="*/ 638081 w 755118"/>
              <a:gd name="connsiteY9" fmla="*/ 192780 h 451269"/>
              <a:gd name="connsiteX10" fmla="*/ 752381 w 755118"/>
              <a:gd name="connsiteY10" fmla="*/ 209108 h 451269"/>
              <a:gd name="connsiteX11" fmla="*/ 706661 w 755118"/>
              <a:gd name="connsiteY11" fmla="*/ 267891 h 451269"/>
              <a:gd name="connsiteX12" fmla="*/ 566236 w 755118"/>
              <a:gd name="connsiteY12" fmla="*/ 300548 h 451269"/>
              <a:gd name="connsiteX13" fmla="*/ 569501 w 755118"/>
              <a:gd name="connsiteY13" fmla="*/ 401785 h 451269"/>
              <a:gd name="connsiteX14" fmla="*/ 481327 w 755118"/>
              <a:gd name="connsiteY14" fmla="*/ 408317 h 451269"/>
              <a:gd name="connsiteX15" fmla="*/ 458467 w 755118"/>
              <a:gd name="connsiteY15" fmla="*/ 440974 h 451269"/>
              <a:gd name="connsiteX16" fmla="*/ 409481 w 755118"/>
              <a:gd name="connsiteY16" fmla="*/ 444240 h 451269"/>
              <a:gd name="connsiteX17" fmla="*/ 324573 w 755118"/>
              <a:gd name="connsiteY17" fmla="*/ 352800 h 451269"/>
              <a:gd name="connsiteX18" fmla="*/ 226692 w 755118"/>
              <a:gd name="connsiteY18" fmla="*/ 313611 h 451269"/>
              <a:gd name="connsiteX19" fmla="*/ 135138 w 755118"/>
              <a:gd name="connsiteY19" fmla="*/ 218905 h 451269"/>
              <a:gd name="connsiteX20" fmla="*/ 63316 w 755118"/>
              <a:gd name="connsiteY20" fmla="*/ 133997 h 451269"/>
              <a:gd name="connsiteX21" fmla="*/ 1267 w 755118"/>
              <a:gd name="connsiteY21" fmla="*/ 71948 h 451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755118" h="451269">
                <a:moveTo>
                  <a:pt x="1267" y="71948"/>
                </a:moveTo>
                <a:cubicBezTo>
                  <a:pt x="11064" y="49632"/>
                  <a:pt x="98150" y="2824"/>
                  <a:pt x="122099" y="103"/>
                </a:cubicBezTo>
                <a:cubicBezTo>
                  <a:pt x="146048" y="-2618"/>
                  <a:pt x="130808" y="49089"/>
                  <a:pt x="144959" y="55620"/>
                </a:cubicBezTo>
                <a:cubicBezTo>
                  <a:pt x="159110" y="62151"/>
                  <a:pt x="183603" y="35481"/>
                  <a:pt x="207007" y="39291"/>
                </a:cubicBezTo>
                <a:cubicBezTo>
                  <a:pt x="230411" y="43101"/>
                  <a:pt x="260891" y="75759"/>
                  <a:pt x="285384" y="78480"/>
                </a:cubicBezTo>
                <a:cubicBezTo>
                  <a:pt x="309877" y="81201"/>
                  <a:pt x="318585" y="55620"/>
                  <a:pt x="353964" y="55620"/>
                </a:cubicBezTo>
                <a:cubicBezTo>
                  <a:pt x="389343" y="55620"/>
                  <a:pt x="473707" y="67594"/>
                  <a:pt x="497656" y="78480"/>
                </a:cubicBezTo>
                <a:cubicBezTo>
                  <a:pt x="521605" y="89366"/>
                  <a:pt x="485138" y="110593"/>
                  <a:pt x="497656" y="120934"/>
                </a:cubicBezTo>
                <a:cubicBezTo>
                  <a:pt x="510174" y="131275"/>
                  <a:pt x="549363" y="128554"/>
                  <a:pt x="572767" y="140528"/>
                </a:cubicBezTo>
                <a:cubicBezTo>
                  <a:pt x="596171" y="152502"/>
                  <a:pt x="608145" y="181350"/>
                  <a:pt x="638081" y="192780"/>
                </a:cubicBezTo>
                <a:cubicBezTo>
                  <a:pt x="668017" y="204210"/>
                  <a:pt x="740951" y="196589"/>
                  <a:pt x="752381" y="209108"/>
                </a:cubicBezTo>
                <a:cubicBezTo>
                  <a:pt x="763811" y="221627"/>
                  <a:pt x="737685" y="252651"/>
                  <a:pt x="706661" y="267891"/>
                </a:cubicBezTo>
                <a:cubicBezTo>
                  <a:pt x="675637" y="283131"/>
                  <a:pt x="589096" y="278232"/>
                  <a:pt x="566236" y="300548"/>
                </a:cubicBezTo>
                <a:cubicBezTo>
                  <a:pt x="543376" y="322864"/>
                  <a:pt x="583652" y="383824"/>
                  <a:pt x="569501" y="401785"/>
                </a:cubicBezTo>
                <a:cubicBezTo>
                  <a:pt x="555350" y="419746"/>
                  <a:pt x="499833" y="401785"/>
                  <a:pt x="481327" y="408317"/>
                </a:cubicBezTo>
                <a:cubicBezTo>
                  <a:pt x="462821" y="414849"/>
                  <a:pt x="470441" y="434987"/>
                  <a:pt x="458467" y="440974"/>
                </a:cubicBezTo>
                <a:cubicBezTo>
                  <a:pt x="446493" y="446961"/>
                  <a:pt x="431797" y="458936"/>
                  <a:pt x="409481" y="444240"/>
                </a:cubicBezTo>
                <a:cubicBezTo>
                  <a:pt x="387165" y="429544"/>
                  <a:pt x="355038" y="374572"/>
                  <a:pt x="324573" y="352800"/>
                </a:cubicBezTo>
                <a:cubicBezTo>
                  <a:pt x="294108" y="331029"/>
                  <a:pt x="258265" y="335927"/>
                  <a:pt x="226692" y="313611"/>
                </a:cubicBezTo>
                <a:cubicBezTo>
                  <a:pt x="195120" y="291295"/>
                  <a:pt x="160175" y="251018"/>
                  <a:pt x="135138" y="218905"/>
                </a:cubicBezTo>
                <a:cubicBezTo>
                  <a:pt x="110101" y="186792"/>
                  <a:pt x="85628" y="158490"/>
                  <a:pt x="63316" y="133997"/>
                </a:cubicBezTo>
                <a:cubicBezTo>
                  <a:pt x="41004" y="109504"/>
                  <a:pt x="-8530" y="94264"/>
                  <a:pt x="1267" y="71948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Полилиния 8"/>
          <p:cNvSpPr/>
          <p:nvPr/>
        </p:nvSpPr>
        <p:spPr>
          <a:xfrm>
            <a:off x="330474" y="3116394"/>
            <a:ext cx="867993" cy="764362"/>
          </a:xfrm>
          <a:custGeom>
            <a:avLst/>
            <a:gdLst>
              <a:gd name="connsiteX0" fmla="*/ 5987 w 886254"/>
              <a:gd name="connsiteY0" fmla="*/ 13967 h 748032"/>
              <a:gd name="connsiteX1" fmla="*/ 113756 w 886254"/>
              <a:gd name="connsiteY1" fmla="*/ 49890 h 748032"/>
              <a:gd name="connsiteX2" fmla="*/ 185601 w 886254"/>
              <a:gd name="connsiteY2" fmla="*/ 17233 h 748032"/>
              <a:gd name="connsiteX3" fmla="*/ 316230 w 886254"/>
              <a:gd name="connsiteY3" fmla="*/ 46624 h 748032"/>
              <a:gd name="connsiteX4" fmla="*/ 466453 w 886254"/>
              <a:gd name="connsiteY4" fmla="*/ 30296 h 748032"/>
              <a:gd name="connsiteX5" fmla="*/ 518704 w 886254"/>
              <a:gd name="connsiteY5" fmla="*/ 13967 h 748032"/>
              <a:gd name="connsiteX6" fmla="*/ 597081 w 886254"/>
              <a:gd name="connsiteY6" fmla="*/ 904 h 748032"/>
              <a:gd name="connsiteX7" fmla="*/ 698318 w 886254"/>
              <a:gd name="connsiteY7" fmla="*/ 40093 h 748032"/>
              <a:gd name="connsiteX8" fmla="*/ 793024 w 886254"/>
              <a:gd name="connsiteY8" fmla="*/ 66218 h 748032"/>
              <a:gd name="connsiteX9" fmla="*/ 776696 w 886254"/>
              <a:gd name="connsiteY9" fmla="*/ 115204 h 748032"/>
              <a:gd name="connsiteX10" fmla="*/ 734241 w 886254"/>
              <a:gd name="connsiteY10" fmla="*/ 147861 h 748032"/>
              <a:gd name="connsiteX11" fmla="*/ 766898 w 886254"/>
              <a:gd name="connsiteY11" fmla="*/ 200113 h 748032"/>
              <a:gd name="connsiteX12" fmla="*/ 825681 w 886254"/>
              <a:gd name="connsiteY12" fmla="*/ 262161 h 748032"/>
              <a:gd name="connsiteX13" fmla="*/ 877933 w 886254"/>
              <a:gd name="connsiteY13" fmla="*/ 314413 h 748032"/>
              <a:gd name="connsiteX14" fmla="*/ 881198 w 886254"/>
              <a:gd name="connsiteY14" fmla="*/ 392790 h 748032"/>
              <a:gd name="connsiteX15" fmla="*/ 828947 w 886254"/>
              <a:gd name="connsiteY15" fmla="*/ 405853 h 748032"/>
              <a:gd name="connsiteX16" fmla="*/ 779961 w 886254"/>
              <a:gd name="connsiteY16" fmla="*/ 425447 h 748032"/>
              <a:gd name="connsiteX17" fmla="*/ 828947 w 886254"/>
              <a:gd name="connsiteY17" fmla="*/ 516887 h 748032"/>
              <a:gd name="connsiteX18" fmla="*/ 822416 w 886254"/>
              <a:gd name="connsiteY18" fmla="*/ 539747 h 748032"/>
              <a:gd name="connsiteX19" fmla="*/ 766898 w 886254"/>
              <a:gd name="connsiteY19" fmla="*/ 569138 h 748032"/>
              <a:gd name="connsiteX20" fmla="*/ 737507 w 886254"/>
              <a:gd name="connsiteY20" fmla="*/ 640984 h 748032"/>
              <a:gd name="connsiteX21" fmla="*/ 734241 w 886254"/>
              <a:gd name="connsiteY21" fmla="*/ 735690 h 748032"/>
              <a:gd name="connsiteX22" fmla="*/ 730976 w 886254"/>
              <a:gd name="connsiteY22" fmla="*/ 745487 h 748032"/>
              <a:gd name="connsiteX23" fmla="*/ 541564 w 886254"/>
              <a:gd name="connsiteY23" fmla="*/ 722627 h 748032"/>
              <a:gd name="connsiteX24" fmla="*/ 521970 w 886254"/>
              <a:gd name="connsiteY24" fmla="*/ 745487 h 748032"/>
              <a:gd name="connsiteX25" fmla="*/ 420733 w 886254"/>
              <a:gd name="connsiteY25" fmla="*/ 712830 h 748032"/>
              <a:gd name="connsiteX26" fmla="*/ 375013 w 886254"/>
              <a:gd name="connsiteY26" fmla="*/ 732424 h 748032"/>
              <a:gd name="connsiteX27" fmla="*/ 342356 w 886254"/>
              <a:gd name="connsiteY27" fmla="*/ 667110 h 748032"/>
              <a:gd name="connsiteX28" fmla="*/ 290104 w 886254"/>
              <a:gd name="connsiteY28" fmla="*/ 706298 h 748032"/>
              <a:gd name="connsiteX29" fmla="*/ 231321 w 886254"/>
              <a:gd name="connsiteY29" fmla="*/ 742221 h 748032"/>
              <a:gd name="connsiteX30" fmla="*/ 195398 w 886254"/>
              <a:gd name="connsiteY30" fmla="*/ 650781 h 748032"/>
              <a:gd name="connsiteX31" fmla="*/ 192133 w 886254"/>
              <a:gd name="connsiteY31" fmla="*/ 556076 h 748032"/>
              <a:gd name="connsiteX32" fmla="*/ 126818 w 886254"/>
              <a:gd name="connsiteY32" fmla="*/ 516887 h 748032"/>
              <a:gd name="connsiteX33" fmla="*/ 130084 w 886254"/>
              <a:gd name="connsiteY33" fmla="*/ 438510 h 748032"/>
              <a:gd name="connsiteX34" fmla="*/ 113756 w 886254"/>
              <a:gd name="connsiteY34" fmla="*/ 382993 h 748032"/>
              <a:gd name="connsiteX35" fmla="*/ 218258 w 886254"/>
              <a:gd name="connsiteY35" fmla="*/ 343804 h 748032"/>
              <a:gd name="connsiteX36" fmla="*/ 221524 w 886254"/>
              <a:gd name="connsiteY36" fmla="*/ 213176 h 748032"/>
              <a:gd name="connsiteX37" fmla="*/ 179070 w 886254"/>
              <a:gd name="connsiteY37" fmla="*/ 196847 h 748032"/>
              <a:gd name="connsiteX38" fmla="*/ 97427 w 886254"/>
              <a:gd name="connsiteY38" fmla="*/ 196847 h 748032"/>
              <a:gd name="connsiteX39" fmla="*/ 45176 w 886254"/>
              <a:gd name="connsiteY39" fmla="*/ 177253 h 748032"/>
              <a:gd name="connsiteX40" fmla="*/ 15784 w 886254"/>
              <a:gd name="connsiteY40" fmla="*/ 105407 h 748032"/>
              <a:gd name="connsiteX41" fmla="*/ 5987 w 886254"/>
              <a:gd name="connsiteY41" fmla="*/ 13967 h 748032"/>
              <a:gd name="connsiteX0" fmla="*/ 12464 w 873137"/>
              <a:gd name="connsiteY0" fmla="*/ 7576 h 748032"/>
              <a:gd name="connsiteX1" fmla="*/ 100639 w 873137"/>
              <a:gd name="connsiteY1" fmla="*/ 49890 h 748032"/>
              <a:gd name="connsiteX2" fmla="*/ 172484 w 873137"/>
              <a:gd name="connsiteY2" fmla="*/ 17233 h 748032"/>
              <a:gd name="connsiteX3" fmla="*/ 303113 w 873137"/>
              <a:gd name="connsiteY3" fmla="*/ 46624 h 748032"/>
              <a:gd name="connsiteX4" fmla="*/ 453336 w 873137"/>
              <a:gd name="connsiteY4" fmla="*/ 30296 h 748032"/>
              <a:gd name="connsiteX5" fmla="*/ 505587 w 873137"/>
              <a:gd name="connsiteY5" fmla="*/ 13967 h 748032"/>
              <a:gd name="connsiteX6" fmla="*/ 583964 w 873137"/>
              <a:gd name="connsiteY6" fmla="*/ 904 h 748032"/>
              <a:gd name="connsiteX7" fmla="*/ 685201 w 873137"/>
              <a:gd name="connsiteY7" fmla="*/ 40093 h 748032"/>
              <a:gd name="connsiteX8" fmla="*/ 779907 w 873137"/>
              <a:gd name="connsiteY8" fmla="*/ 66218 h 748032"/>
              <a:gd name="connsiteX9" fmla="*/ 763579 w 873137"/>
              <a:gd name="connsiteY9" fmla="*/ 115204 h 748032"/>
              <a:gd name="connsiteX10" fmla="*/ 721124 w 873137"/>
              <a:gd name="connsiteY10" fmla="*/ 147861 h 748032"/>
              <a:gd name="connsiteX11" fmla="*/ 753781 w 873137"/>
              <a:gd name="connsiteY11" fmla="*/ 200113 h 748032"/>
              <a:gd name="connsiteX12" fmla="*/ 812564 w 873137"/>
              <a:gd name="connsiteY12" fmla="*/ 262161 h 748032"/>
              <a:gd name="connsiteX13" fmla="*/ 864816 w 873137"/>
              <a:gd name="connsiteY13" fmla="*/ 314413 h 748032"/>
              <a:gd name="connsiteX14" fmla="*/ 868081 w 873137"/>
              <a:gd name="connsiteY14" fmla="*/ 392790 h 748032"/>
              <a:gd name="connsiteX15" fmla="*/ 815830 w 873137"/>
              <a:gd name="connsiteY15" fmla="*/ 405853 h 748032"/>
              <a:gd name="connsiteX16" fmla="*/ 766844 w 873137"/>
              <a:gd name="connsiteY16" fmla="*/ 425447 h 748032"/>
              <a:gd name="connsiteX17" fmla="*/ 815830 w 873137"/>
              <a:gd name="connsiteY17" fmla="*/ 516887 h 748032"/>
              <a:gd name="connsiteX18" fmla="*/ 809299 w 873137"/>
              <a:gd name="connsiteY18" fmla="*/ 539747 h 748032"/>
              <a:gd name="connsiteX19" fmla="*/ 753781 w 873137"/>
              <a:gd name="connsiteY19" fmla="*/ 569138 h 748032"/>
              <a:gd name="connsiteX20" fmla="*/ 724390 w 873137"/>
              <a:gd name="connsiteY20" fmla="*/ 640984 h 748032"/>
              <a:gd name="connsiteX21" fmla="*/ 721124 w 873137"/>
              <a:gd name="connsiteY21" fmla="*/ 735690 h 748032"/>
              <a:gd name="connsiteX22" fmla="*/ 717859 w 873137"/>
              <a:gd name="connsiteY22" fmla="*/ 745487 h 748032"/>
              <a:gd name="connsiteX23" fmla="*/ 528447 w 873137"/>
              <a:gd name="connsiteY23" fmla="*/ 722627 h 748032"/>
              <a:gd name="connsiteX24" fmla="*/ 508853 w 873137"/>
              <a:gd name="connsiteY24" fmla="*/ 745487 h 748032"/>
              <a:gd name="connsiteX25" fmla="*/ 407616 w 873137"/>
              <a:gd name="connsiteY25" fmla="*/ 712830 h 748032"/>
              <a:gd name="connsiteX26" fmla="*/ 361896 w 873137"/>
              <a:gd name="connsiteY26" fmla="*/ 732424 h 748032"/>
              <a:gd name="connsiteX27" fmla="*/ 329239 w 873137"/>
              <a:gd name="connsiteY27" fmla="*/ 667110 h 748032"/>
              <a:gd name="connsiteX28" fmla="*/ 276987 w 873137"/>
              <a:gd name="connsiteY28" fmla="*/ 706298 h 748032"/>
              <a:gd name="connsiteX29" fmla="*/ 218204 w 873137"/>
              <a:gd name="connsiteY29" fmla="*/ 742221 h 748032"/>
              <a:gd name="connsiteX30" fmla="*/ 182281 w 873137"/>
              <a:gd name="connsiteY30" fmla="*/ 650781 h 748032"/>
              <a:gd name="connsiteX31" fmla="*/ 179016 w 873137"/>
              <a:gd name="connsiteY31" fmla="*/ 556076 h 748032"/>
              <a:gd name="connsiteX32" fmla="*/ 113701 w 873137"/>
              <a:gd name="connsiteY32" fmla="*/ 516887 h 748032"/>
              <a:gd name="connsiteX33" fmla="*/ 116967 w 873137"/>
              <a:gd name="connsiteY33" fmla="*/ 438510 h 748032"/>
              <a:gd name="connsiteX34" fmla="*/ 100639 w 873137"/>
              <a:gd name="connsiteY34" fmla="*/ 382993 h 748032"/>
              <a:gd name="connsiteX35" fmla="*/ 205141 w 873137"/>
              <a:gd name="connsiteY35" fmla="*/ 343804 h 748032"/>
              <a:gd name="connsiteX36" fmla="*/ 208407 w 873137"/>
              <a:gd name="connsiteY36" fmla="*/ 213176 h 748032"/>
              <a:gd name="connsiteX37" fmla="*/ 165953 w 873137"/>
              <a:gd name="connsiteY37" fmla="*/ 196847 h 748032"/>
              <a:gd name="connsiteX38" fmla="*/ 84310 w 873137"/>
              <a:gd name="connsiteY38" fmla="*/ 196847 h 748032"/>
              <a:gd name="connsiteX39" fmla="*/ 32059 w 873137"/>
              <a:gd name="connsiteY39" fmla="*/ 177253 h 748032"/>
              <a:gd name="connsiteX40" fmla="*/ 2667 w 873137"/>
              <a:gd name="connsiteY40" fmla="*/ 105407 h 748032"/>
              <a:gd name="connsiteX41" fmla="*/ 12464 w 873137"/>
              <a:gd name="connsiteY41" fmla="*/ 7576 h 748032"/>
              <a:gd name="connsiteX0" fmla="*/ 4441 w 865114"/>
              <a:gd name="connsiteY0" fmla="*/ 7576 h 748032"/>
              <a:gd name="connsiteX1" fmla="*/ 92616 w 865114"/>
              <a:gd name="connsiteY1" fmla="*/ 49890 h 748032"/>
              <a:gd name="connsiteX2" fmla="*/ 164461 w 865114"/>
              <a:gd name="connsiteY2" fmla="*/ 17233 h 748032"/>
              <a:gd name="connsiteX3" fmla="*/ 295090 w 865114"/>
              <a:gd name="connsiteY3" fmla="*/ 46624 h 748032"/>
              <a:gd name="connsiteX4" fmla="*/ 445313 w 865114"/>
              <a:gd name="connsiteY4" fmla="*/ 30296 h 748032"/>
              <a:gd name="connsiteX5" fmla="*/ 497564 w 865114"/>
              <a:gd name="connsiteY5" fmla="*/ 13967 h 748032"/>
              <a:gd name="connsiteX6" fmla="*/ 575941 w 865114"/>
              <a:gd name="connsiteY6" fmla="*/ 904 h 748032"/>
              <a:gd name="connsiteX7" fmla="*/ 677178 w 865114"/>
              <a:gd name="connsiteY7" fmla="*/ 40093 h 748032"/>
              <a:gd name="connsiteX8" fmla="*/ 771884 w 865114"/>
              <a:gd name="connsiteY8" fmla="*/ 66218 h 748032"/>
              <a:gd name="connsiteX9" fmla="*/ 755556 w 865114"/>
              <a:gd name="connsiteY9" fmla="*/ 115204 h 748032"/>
              <a:gd name="connsiteX10" fmla="*/ 713101 w 865114"/>
              <a:gd name="connsiteY10" fmla="*/ 147861 h 748032"/>
              <a:gd name="connsiteX11" fmla="*/ 745758 w 865114"/>
              <a:gd name="connsiteY11" fmla="*/ 200113 h 748032"/>
              <a:gd name="connsiteX12" fmla="*/ 804541 w 865114"/>
              <a:gd name="connsiteY12" fmla="*/ 262161 h 748032"/>
              <a:gd name="connsiteX13" fmla="*/ 856793 w 865114"/>
              <a:gd name="connsiteY13" fmla="*/ 314413 h 748032"/>
              <a:gd name="connsiteX14" fmla="*/ 860058 w 865114"/>
              <a:gd name="connsiteY14" fmla="*/ 392790 h 748032"/>
              <a:gd name="connsiteX15" fmla="*/ 807807 w 865114"/>
              <a:gd name="connsiteY15" fmla="*/ 405853 h 748032"/>
              <a:gd name="connsiteX16" fmla="*/ 758821 w 865114"/>
              <a:gd name="connsiteY16" fmla="*/ 425447 h 748032"/>
              <a:gd name="connsiteX17" fmla="*/ 807807 w 865114"/>
              <a:gd name="connsiteY17" fmla="*/ 516887 h 748032"/>
              <a:gd name="connsiteX18" fmla="*/ 801276 w 865114"/>
              <a:gd name="connsiteY18" fmla="*/ 539747 h 748032"/>
              <a:gd name="connsiteX19" fmla="*/ 745758 w 865114"/>
              <a:gd name="connsiteY19" fmla="*/ 569138 h 748032"/>
              <a:gd name="connsiteX20" fmla="*/ 716367 w 865114"/>
              <a:gd name="connsiteY20" fmla="*/ 640984 h 748032"/>
              <a:gd name="connsiteX21" fmla="*/ 713101 w 865114"/>
              <a:gd name="connsiteY21" fmla="*/ 735690 h 748032"/>
              <a:gd name="connsiteX22" fmla="*/ 709836 w 865114"/>
              <a:gd name="connsiteY22" fmla="*/ 745487 h 748032"/>
              <a:gd name="connsiteX23" fmla="*/ 520424 w 865114"/>
              <a:gd name="connsiteY23" fmla="*/ 722627 h 748032"/>
              <a:gd name="connsiteX24" fmla="*/ 500830 w 865114"/>
              <a:gd name="connsiteY24" fmla="*/ 745487 h 748032"/>
              <a:gd name="connsiteX25" fmla="*/ 399593 w 865114"/>
              <a:gd name="connsiteY25" fmla="*/ 712830 h 748032"/>
              <a:gd name="connsiteX26" fmla="*/ 353873 w 865114"/>
              <a:gd name="connsiteY26" fmla="*/ 732424 h 748032"/>
              <a:gd name="connsiteX27" fmla="*/ 321216 w 865114"/>
              <a:gd name="connsiteY27" fmla="*/ 667110 h 748032"/>
              <a:gd name="connsiteX28" fmla="*/ 268964 w 865114"/>
              <a:gd name="connsiteY28" fmla="*/ 706298 h 748032"/>
              <a:gd name="connsiteX29" fmla="*/ 210181 w 865114"/>
              <a:gd name="connsiteY29" fmla="*/ 742221 h 748032"/>
              <a:gd name="connsiteX30" fmla="*/ 174258 w 865114"/>
              <a:gd name="connsiteY30" fmla="*/ 650781 h 748032"/>
              <a:gd name="connsiteX31" fmla="*/ 170993 w 865114"/>
              <a:gd name="connsiteY31" fmla="*/ 556076 h 748032"/>
              <a:gd name="connsiteX32" fmla="*/ 105678 w 865114"/>
              <a:gd name="connsiteY32" fmla="*/ 516887 h 748032"/>
              <a:gd name="connsiteX33" fmla="*/ 108944 w 865114"/>
              <a:gd name="connsiteY33" fmla="*/ 438510 h 748032"/>
              <a:gd name="connsiteX34" fmla="*/ 92616 w 865114"/>
              <a:gd name="connsiteY34" fmla="*/ 382993 h 748032"/>
              <a:gd name="connsiteX35" fmla="*/ 197118 w 865114"/>
              <a:gd name="connsiteY35" fmla="*/ 343804 h 748032"/>
              <a:gd name="connsiteX36" fmla="*/ 200384 w 865114"/>
              <a:gd name="connsiteY36" fmla="*/ 213176 h 748032"/>
              <a:gd name="connsiteX37" fmla="*/ 157930 w 865114"/>
              <a:gd name="connsiteY37" fmla="*/ 196847 h 748032"/>
              <a:gd name="connsiteX38" fmla="*/ 76287 w 865114"/>
              <a:gd name="connsiteY38" fmla="*/ 196847 h 748032"/>
              <a:gd name="connsiteX39" fmla="*/ 24036 w 865114"/>
              <a:gd name="connsiteY39" fmla="*/ 177253 h 748032"/>
              <a:gd name="connsiteX40" fmla="*/ 14239 w 865114"/>
              <a:gd name="connsiteY40" fmla="*/ 102212 h 748032"/>
              <a:gd name="connsiteX41" fmla="*/ 4441 w 865114"/>
              <a:gd name="connsiteY41" fmla="*/ 7576 h 748032"/>
              <a:gd name="connsiteX0" fmla="*/ 4924 w 865597"/>
              <a:gd name="connsiteY0" fmla="*/ 7576 h 748032"/>
              <a:gd name="connsiteX1" fmla="*/ 93099 w 865597"/>
              <a:gd name="connsiteY1" fmla="*/ 49890 h 748032"/>
              <a:gd name="connsiteX2" fmla="*/ 164944 w 865597"/>
              <a:gd name="connsiteY2" fmla="*/ 17233 h 748032"/>
              <a:gd name="connsiteX3" fmla="*/ 295573 w 865597"/>
              <a:gd name="connsiteY3" fmla="*/ 46624 h 748032"/>
              <a:gd name="connsiteX4" fmla="*/ 445796 w 865597"/>
              <a:gd name="connsiteY4" fmla="*/ 30296 h 748032"/>
              <a:gd name="connsiteX5" fmla="*/ 498047 w 865597"/>
              <a:gd name="connsiteY5" fmla="*/ 13967 h 748032"/>
              <a:gd name="connsiteX6" fmla="*/ 576424 w 865597"/>
              <a:gd name="connsiteY6" fmla="*/ 904 h 748032"/>
              <a:gd name="connsiteX7" fmla="*/ 677661 w 865597"/>
              <a:gd name="connsiteY7" fmla="*/ 40093 h 748032"/>
              <a:gd name="connsiteX8" fmla="*/ 772367 w 865597"/>
              <a:gd name="connsiteY8" fmla="*/ 66218 h 748032"/>
              <a:gd name="connsiteX9" fmla="*/ 756039 w 865597"/>
              <a:gd name="connsiteY9" fmla="*/ 115204 h 748032"/>
              <a:gd name="connsiteX10" fmla="*/ 713584 w 865597"/>
              <a:gd name="connsiteY10" fmla="*/ 147861 h 748032"/>
              <a:gd name="connsiteX11" fmla="*/ 746241 w 865597"/>
              <a:gd name="connsiteY11" fmla="*/ 200113 h 748032"/>
              <a:gd name="connsiteX12" fmla="*/ 805024 w 865597"/>
              <a:gd name="connsiteY12" fmla="*/ 262161 h 748032"/>
              <a:gd name="connsiteX13" fmla="*/ 857276 w 865597"/>
              <a:gd name="connsiteY13" fmla="*/ 314413 h 748032"/>
              <a:gd name="connsiteX14" fmla="*/ 860541 w 865597"/>
              <a:gd name="connsiteY14" fmla="*/ 392790 h 748032"/>
              <a:gd name="connsiteX15" fmla="*/ 808290 w 865597"/>
              <a:gd name="connsiteY15" fmla="*/ 405853 h 748032"/>
              <a:gd name="connsiteX16" fmla="*/ 759304 w 865597"/>
              <a:gd name="connsiteY16" fmla="*/ 425447 h 748032"/>
              <a:gd name="connsiteX17" fmla="*/ 808290 w 865597"/>
              <a:gd name="connsiteY17" fmla="*/ 516887 h 748032"/>
              <a:gd name="connsiteX18" fmla="*/ 801759 w 865597"/>
              <a:gd name="connsiteY18" fmla="*/ 539747 h 748032"/>
              <a:gd name="connsiteX19" fmla="*/ 746241 w 865597"/>
              <a:gd name="connsiteY19" fmla="*/ 569138 h 748032"/>
              <a:gd name="connsiteX20" fmla="*/ 716850 w 865597"/>
              <a:gd name="connsiteY20" fmla="*/ 640984 h 748032"/>
              <a:gd name="connsiteX21" fmla="*/ 713584 w 865597"/>
              <a:gd name="connsiteY21" fmla="*/ 735690 h 748032"/>
              <a:gd name="connsiteX22" fmla="*/ 710319 w 865597"/>
              <a:gd name="connsiteY22" fmla="*/ 745487 h 748032"/>
              <a:gd name="connsiteX23" fmla="*/ 520907 w 865597"/>
              <a:gd name="connsiteY23" fmla="*/ 722627 h 748032"/>
              <a:gd name="connsiteX24" fmla="*/ 501313 w 865597"/>
              <a:gd name="connsiteY24" fmla="*/ 745487 h 748032"/>
              <a:gd name="connsiteX25" fmla="*/ 400076 w 865597"/>
              <a:gd name="connsiteY25" fmla="*/ 712830 h 748032"/>
              <a:gd name="connsiteX26" fmla="*/ 354356 w 865597"/>
              <a:gd name="connsiteY26" fmla="*/ 732424 h 748032"/>
              <a:gd name="connsiteX27" fmla="*/ 321699 w 865597"/>
              <a:gd name="connsiteY27" fmla="*/ 667110 h 748032"/>
              <a:gd name="connsiteX28" fmla="*/ 269447 w 865597"/>
              <a:gd name="connsiteY28" fmla="*/ 706298 h 748032"/>
              <a:gd name="connsiteX29" fmla="*/ 210664 w 865597"/>
              <a:gd name="connsiteY29" fmla="*/ 742221 h 748032"/>
              <a:gd name="connsiteX30" fmla="*/ 174741 w 865597"/>
              <a:gd name="connsiteY30" fmla="*/ 650781 h 748032"/>
              <a:gd name="connsiteX31" fmla="*/ 171476 w 865597"/>
              <a:gd name="connsiteY31" fmla="*/ 556076 h 748032"/>
              <a:gd name="connsiteX32" fmla="*/ 106161 w 865597"/>
              <a:gd name="connsiteY32" fmla="*/ 516887 h 748032"/>
              <a:gd name="connsiteX33" fmla="*/ 109427 w 865597"/>
              <a:gd name="connsiteY33" fmla="*/ 438510 h 748032"/>
              <a:gd name="connsiteX34" fmla="*/ 93099 w 865597"/>
              <a:gd name="connsiteY34" fmla="*/ 382993 h 748032"/>
              <a:gd name="connsiteX35" fmla="*/ 197601 w 865597"/>
              <a:gd name="connsiteY35" fmla="*/ 343804 h 748032"/>
              <a:gd name="connsiteX36" fmla="*/ 200867 w 865597"/>
              <a:gd name="connsiteY36" fmla="*/ 213176 h 748032"/>
              <a:gd name="connsiteX37" fmla="*/ 158413 w 865597"/>
              <a:gd name="connsiteY37" fmla="*/ 196847 h 748032"/>
              <a:gd name="connsiteX38" fmla="*/ 76770 w 865597"/>
              <a:gd name="connsiteY38" fmla="*/ 196847 h 748032"/>
              <a:gd name="connsiteX39" fmla="*/ 44113 w 865597"/>
              <a:gd name="connsiteY39" fmla="*/ 177253 h 748032"/>
              <a:gd name="connsiteX40" fmla="*/ 14722 w 865597"/>
              <a:gd name="connsiteY40" fmla="*/ 102212 h 748032"/>
              <a:gd name="connsiteX41" fmla="*/ 4924 w 865597"/>
              <a:gd name="connsiteY41" fmla="*/ 7576 h 748032"/>
              <a:gd name="connsiteX0" fmla="*/ 8235 w 868908"/>
              <a:gd name="connsiteY0" fmla="*/ 7576 h 748032"/>
              <a:gd name="connsiteX1" fmla="*/ 96410 w 868908"/>
              <a:gd name="connsiteY1" fmla="*/ 49890 h 748032"/>
              <a:gd name="connsiteX2" fmla="*/ 168255 w 868908"/>
              <a:gd name="connsiteY2" fmla="*/ 17233 h 748032"/>
              <a:gd name="connsiteX3" fmla="*/ 298884 w 868908"/>
              <a:gd name="connsiteY3" fmla="*/ 46624 h 748032"/>
              <a:gd name="connsiteX4" fmla="*/ 449107 w 868908"/>
              <a:gd name="connsiteY4" fmla="*/ 30296 h 748032"/>
              <a:gd name="connsiteX5" fmla="*/ 501358 w 868908"/>
              <a:gd name="connsiteY5" fmla="*/ 13967 h 748032"/>
              <a:gd name="connsiteX6" fmla="*/ 579735 w 868908"/>
              <a:gd name="connsiteY6" fmla="*/ 904 h 748032"/>
              <a:gd name="connsiteX7" fmla="*/ 680972 w 868908"/>
              <a:gd name="connsiteY7" fmla="*/ 40093 h 748032"/>
              <a:gd name="connsiteX8" fmla="*/ 775678 w 868908"/>
              <a:gd name="connsiteY8" fmla="*/ 66218 h 748032"/>
              <a:gd name="connsiteX9" fmla="*/ 759350 w 868908"/>
              <a:gd name="connsiteY9" fmla="*/ 115204 h 748032"/>
              <a:gd name="connsiteX10" fmla="*/ 716895 w 868908"/>
              <a:gd name="connsiteY10" fmla="*/ 147861 h 748032"/>
              <a:gd name="connsiteX11" fmla="*/ 749552 w 868908"/>
              <a:gd name="connsiteY11" fmla="*/ 200113 h 748032"/>
              <a:gd name="connsiteX12" fmla="*/ 808335 w 868908"/>
              <a:gd name="connsiteY12" fmla="*/ 262161 h 748032"/>
              <a:gd name="connsiteX13" fmla="*/ 860587 w 868908"/>
              <a:gd name="connsiteY13" fmla="*/ 314413 h 748032"/>
              <a:gd name="connsiteX14" fmla="*/ 863852 w 868908"/>
              <a:gd name="connsiteY14" fmla="*/ 392790 h 748032"/>
              <a:gd name="connsiteX15" fmla="*/ 811601 w 868908"/>
              <a:gd name="connsiteY15" fmla="*/ 405853 h 748032"/>
              <a:gd name="connsiteX16" fmla="*/ 762615 w 868908"/>
              <a:gd name="connsiteY16" fmla="*/ 425447 h 748032"/>
              <a:gd name="connsiteX17" fmla="*/ 811601 w 868908"/>
              <a:gd name="connsiteY17" fmla="*/ 516887 h 748032"/>
              <a:gd name="connsiteX18" fmla="*/ 805070 w 868908"/>
              <a:gd name="connsiteY18" fmla="*/ 539747 h 748032"/>
              <a:gd name="connsiteX19" fmla="*/ 749552 w 868908"/>
              <a:gd name="connsiteY19" fmla="*/ 569138 h 748032"/>
              <a:gd name="connsiteX20" fmla="*/ 720161 w 868908"/>
              <a:gd name="connsiteY20" fmla="*/ 640984 h 748032"/>
              <a:gd name="connsiteX21" fmla="*/ 716895 w 868908"/>
              <a:gd name="connsiteY21" fmla="*/ 735690 h 748032"/>
              <a:gd name="connsiteX22" fmla="*/ 713630 w 868908"/>
              <a:gd name="connsiteY22" fmla="*/ 745487 h 748032"/>
              <a:gd name="connsiteX23" fmla="*/ 524218 w 868908"/>
              <a:gd name="connsiteY23" fmla="*/ 722627 h 748032"/>
              <a:gd name="connsiteX24" fmla="*/ 504624 w 868908"/>
              <a:gd name="connsiteY24" fmla="*/ 745487 h 748032"/>
              <a:gd name="connsiteX25" fmla="*/ 403387 w 868908"/>
              <a:gd name="connsiteY25" fmla="*/ 712830 h 748032"/>
              <a:gd name="connsiteX26" fmla="*/ 357667 w 868908"/>
              <a:gd name="connsiteY26" fmla="*/ 732424 h 748032"/>
              <a:gd name="connsiteX27" fmla="*/ 325010 w 868908"/>
              <a:gd name="connsiteY27" fmla="*/ 667110 h 748032"/>
              <a:gd name="connsiteX28" fmla="*/ 272758 w 868908"/>
              <a:gd name="connsiteY28" fmla="*/ 706298 h 748032"/>
              <a:gd name="connsiteX29" fmla="*/ 213975 w 868908"/>
              <a:gd name="connsiteY29" fmla="*/ 742221 h 748032"/>
              <a:gd name="connsiteX30" fmla="*/ 178052 w 868908"/>
              <a:gd name="connsiteY30" fmla="*/ 650781 h 748032"/>
              <a:gd name="connsiteX31" fmla="*/ 174787 w 868908"/>
              <a:gd name="connsiteY31" fmla="*/ 556076 h 748032"/>
              <a:gd name="connsiteX32" fmla="*/ 109472 w 868908"/>
              <a:gd name="connsiteY32" fmla="*/ 516887 h 748032"/>
              <a:gd name="connsiteX33" fmla="*/ 112738 w 868908"/>
              <a:gd name="connsiteY33" fmla="*/ 438510 h 748032"/>
              <a:gd name="connsiteX34" fmla="*/ 96410 w 868908"/>
              <a:gd name="connsiteY34" fmla="*/ 382993 h 748032"/>
              <a:gd name="connsiteX35" fmla="*/ 200912 w 868908"/>
              <a:gd name="connsiteY35" fmla="*/ 343804 h 748032"/>
              <a:gd name="connsiteX36" fmla="*/ 204178 w 868908"/>
              <a:gd name="connsiteY36" fmla="*/ 213176 h 748032"/>
              <a:gd name="connsiteX37" fmla="*/ 161724 w 868908"/>
              <a:gd name="connsiteY37" fmla="*/ 196847 h 748032"/>
              <a:gd name="connsiteX38" fmla="*/ 80081 w 868908"/>
              <a:gd name="connsiteY38" fmla="*/ 196847 h 748032"/>
              <a:gd name="connsiteX39" fmla="*/ 47424 w 868908"/>
              <a:gd name="connsiteY39" fmla="*/ 177253 h 748032"/>
              <a:gd name="connsiteX40" fmla="*/ 8236 w 868908"/>
              <a:gd name="connsiteY40" fmla="*/ 102212 h 748032"/>
              <a:gd name="connsiteX41" fmla="*/ 8235 w 868908"/>
              <a:gd name="connsiteY41" fmla="*/ 7576 h 748032"/>
              <a:gd name="connsiteX0" fmla="*/ 7320 w 867993"/>
              <a:gd name="connsiteY0" fmla="*/ 7576 h 748032"/>
              <a:gd name="connsiteX1" fmla="*/ 95495 w 867993"/>
              <a:gd name="connsiteY1" fmla="*/ 49890 h 748032"/>
              <a:gd name="connsiteX2" fmla="*/ 167340 w 867993"/>
              <a:gd name="connsiteY2" fmla="*/ 17233 h 748032"/>
              <a:gd name="connsiteX3" fmla="*/ 297969 w 867993"/>
              <a:gd name="connsiteY3" fmla="*/ 46624 h 748032"/>
              <a:gd name="connsiteX4" fmla="*/ 448192 w 867993"/>
              <a:gd name="connsiteY4" fmla="*/ 30296 h 748032"/>
              <a:gd name="connsiteX5" fmla="*/ 500443 w 867993"/>
              <a:gd name="connsiteY5" fmla="*/ 13967 h 748032"/>
              <a:gd name="connsiteX6" fmla="*/ 578820 w 867993"/>
              <a:gd name="connsiteY6" fmla="*/ 904 h 748032"/>
              <a:gd name="connsiteX7" fmla="*/ 680057 w 867993"/>
              <a:gd name="connsiteY7" fmla="*/ 40093 h 748032"/>
              <a:gd name="connsiteX8" fmla="*/ 774763 w 867993"/>
              <a:gd name="connsiteY8" fmla="*/ 66218 h 748032"/>
              <a:gd name="connsiteX9" fmla="*/ 758435 w 867993"/>
              <a:gd name="connsiteY9" fmla="*/ 115204 h 748032"/>
              <a:gd name="connsiteX10" fmla="*/ 715980 w 867993"/>
              <a:gd name="connsiteY10" fmla="*/ 147861 h 748032"/>
              <a:gd name="connsiteX11" fmla="*/ 748637 w 867993"/>
              <a:gd name="connsiteY11" fmla="*/ 200113 h 748032"/>
              <a:gd name="connsiteX12" fmla="*/ 807420 w 867993"/>
              <a:gd name="connsiteY12" fmla="*/ 262161 h 748032"/>
              <a:gd name="connsiteX13" fmla="*/ 859672 w 867993"/>
              <a:gd name="connsiteY13" fmla="*/ 314413 h 748032"/>
              <a:gd name="connsiteX14" fmla="*/ 862937 w 867993"/>
              <a:gd name="connsiteY14" fmla="*/ 392790 h 748032"/>
              <a:gd name="connsiteX15" fmla="*/ 810686 w 867993"/>
              <a:gd name="connsiteY15" fmla="*/ 405853 h 748032"/>
              <a:gd name="connsiteX16" fmla="*/ 761700 w 867993"/>
              <a:gd name="connsiteY16" fmla="*/ 425447 h 748032"/>
              <a:gd name="connsiteX17" fmla="*/ 810686 w 867993"/>
              <a:gd name="connsiteY17" fmla="*/ 516887 h 748032"/>
              <a:gd name="connsiteX18" fmla="*/ 804155 w 867993"/>
              <a:gd name="connsiteY18" fmla="*/ 539747 h 748032"/>
              <a:gd name="connsiteX19" fmla="*/ 748637 w 867993"/>
              <a:gd name="connsiteY19" fmla="*/ 569138 h 748032"/>
              <a:gd name="connsiteX20" fmla="*/ 719246 w 867993"/>
              <a:gd name="connsiteY20" fmla="*/ 640984 h 748032"/>
              <a:gd name="connsiteX21" fmla="*/ 715980 w 867993"/>
              <a:gd name="connsiteY21" fmla="*/ 735690 h 748032"/>
              <a:gd name="connsiteX22" fmla="*/ 712715 w 867993"/>
              <a:gd name="connsiteY22" fmla="*/ 745487 h 748032"/>
              <a:gd name="connsiteX23" fmla="*/ 523303 w 867993"/>
              <a:gd name="connsiteY23" fmla="*/ 722627 h 748032"/>
              <a:gd name="connsiteX24" fmla="*/ 503709 w 867993"/>
              <a:gd name="connsiteY24" fmla="*/ 745487 h 748032"/>
              <a:gd name="connsiteX25" fmla="*/ 402472 w 867993"/>
              <a:gd name="connsiteY25" fmla="*/ 712830 h 748032"/>
              <a:gd name="connsiteX26" fmla="*/ 356752 w 867993"/>
              <a:gd name="connsiteY26" fmla="*/ 732424 h 748032"/>
              <a:gd name="connsiteX27" fmla="*/ 324095 w 867993"/>
              <a:gd name="connsiteY27" fmla="*/ 667110 h 748032"/>
              <a:gd name="connsiteX28" fmla="*/ 271843 w 867993"/>
              <a:gd name="connsiteY28" fmla="*/ 706298 h 748032"/>
              <a:gd name="connsiteX29" fmla="*/ 213060 w 867993"/>
              <a:gd name="connsiteY29" fmla="*/ 742221 h 748032"/>
              <a:gd name="connsiteX30" fmla="*/ 177137 w 867993"/>
              <a:gd name="connsiteY30" fmla="*/ 650781 h 748032"/>
              <a:gd name="connsiteX31" fmla="*/ 173872 w 867993"/>
              <a:gd name="connsiteY31" fmla="*/ 556076 h 748032"/>
              <a:gd name="connsiteX32" fmla="*/ 108557 w 867993"/>
              <a:gd name="connsiteY32" fmla="*/ 516887 h 748032"/>
              <a:gd name="connsiteX33" fmla="*/ 111823 w 867993"/>
              <a:gd name="connsiteY33" fmla="*/ 438510 h 748032"/>
              <a:gd name="connsiteX34" fmla="*/ 95495 w 867993"/>
              <a:gd name="connsiteY34" fmla="*/ 382993 h 748032"/>
              <a:gd name="connsiteX35" fmla="*/ 199997 w 867993"/>
              <a:gd name="connsiteY35" fmla="*/ 343804 h 748032"/>
              <a:gd name="connsiteX36" fmla="*/ 203263 w 867993"/>
              <a:gd name="connsiteY36" fmla="*/ 213176 h 748032"/>
              <a:gd name="connsiteX37" fmla="*/ 160809 w 867993"/>
              <a:gd name="connsiteY37" fmla="*/ 196847 h 748032"/>
              <a:gd name="connsiteX38" fmla="*/ 79166 w 867993"/>
              <a:gd name="connsiteY38" fmla="*/ 196847 h 748032"/>
              <a:gd name="connsiteX39" fmla="*/ 26915 w 867993"/>
              <a:gd name="connsiteY39" fmla="*/ 177253 h 748032"/>
              <a:gd name="connsiteX40" fmla="*/ 7321 w 867993"/>
              <a:gd name="connsiteY40" fmla="*/ 102212 h 748032"/>
              <a:gd name="connsiteX41" fmla="*/ 7320 w 867993"/>
              <a:gd name="connsiteY41" fmla="*/ 7576 h 7480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867993" h="748032">
                <a:moveTo>
                  <a:pt x="7320" y="7576"/>
                </a:moveTo>
                <a:cubicBezTo>
                  <a:pt x="22016" y="-1144"/>
                  <a:pt x="68825" y="48280"/>
                  <a:pt x="95495" y="49890"/>
                </a:cubicBezTo>
                <a:cubicBezTo>
                  <a:pt x="122165" y="51500"/>
                  <a:pt x="133594" y="17777"/>
                  <a:pt x="167340" y="17233"/>
                </a:cubicBezTo>
                <a:cubicBezTo>
                  <a:pt x="201086" y="16689"/>
                  <a:pt x="251160" y="44447"/>
                  <a:pt x="297969" y="46624"/>
                </a:cubicBezTo>
                <a:cubicBezTo>
                  <a:pt x="344778" y="48801"/>
                  <a:pt x="414446" y="35739"/>
                  <a:pt x="448192" y="30296"/>
                </a:cubicBezTo>
                <a:cubicBezTo>
                  <a:pt x="481938" y="24853"/>
                  <a:pt x="478672" y="18866"/>
                  <a:pt x="500443" y="13967"/>
                </a:cubicBezTo>
                <a:cubicBezTo>
                  <a:pt x="522214" y="9068"/>
                  <a:pt x="548884" y="-3450"/>
                  <a:pt x="578820" y="904"/>
                </a:cubicBezTo>
                <a:cubicBezTo>
                  <a:pt x="608756" y="5258"/>
                  <a:pt x="647400" y="29207"/>
                  <a:pt x="680057" y="40093"/>
                </a:cubicBezTo>
                <a:cubicBezTo>
                  <a:pt x="712714" y="50979"/>
                  <a:pt x="761700" y="53700"/>
                  <a:pt x="774763" y="66218"/>
                </a:cubicBezTo>
                <a:cubicBezTo>
                  <a:pt x="787826" y="78737"/>
                  <a:pt x="768232" y="101597"/>
                  <a:pt x="758435" y="115204"/>
                </a:cubicBezTo>
                <a:cubicBezTo>
                  <a:pt x="748638" y="128811"/>
                  <a:pt x="717613" y="133710"/>
                  <a:pt x="715980" y="147861"/>
                </a:cubicBezTo>
                <a:cubicBezTo>
                  <a:pt x="714347" y="162012"/>
                  <a:pt x="733397" y="181063"/>
                  <a:pt x="748637" y="200113"/>
                </a:cubicBezTo>
                <a:cubicBezTo>
                  <a:pt x="763877" y="219163"/>
                  <a:pt x="788914" y="243111"/>
                  <a:pt x="807420" y="262161"/>
                </a:cubicBezTo>
                <a:cubicBezTo>
                  <a:pt x="825926" y="281211"/>
                  <a:pt x="850419" y="292642"/>
                  <a:pt x="859672" y="314413"/>
                </a:cubicBezTo>
                <a:cubicBezTo>
                  <a:pt x="868925" y="336184"/>
                  <a:pt x="871101" y="377550"/>
                  <a:pt x="862937" y="392790"/>
                </a:cubicBezTo>
                <a:cubicBezTo>
                  <a:pt x="854773" y="408030"/>
                  <a:pt x="827559" y="400410"/>
                  <a:pt x="810686" y="405853"/>
                </a:cubicBezTo>
                <a:cubicBezTo>
                  <a:pt x="793813" y="411296"/>
                  <a:pt x="761700" y="406941"/>
                  <a:pt x="761700" y="425447"/>
                </a:cubicBezTo>
                <a:cubicBezTo>
                  <a:pt x="761700" y="443953"/>
                  <a:pt x="803610" y="497837"/>
                  <a:pt x="810686" y="516887"/>
                </a:cubicBezTo>
                <a:cubicBezTo>
                  <a:pt x="817762" y="535937"/>
                  <a:pt x="814496" y="531039"/>
                  <a:pt x="804155" y="539747"/>
                </a:cubicBezTo>
                <a:cubicBezTo>
                  <a:pt x="793814" y="548455"/>
                  <a:pt x="762788" y="552265"/>
                  <a:pt x="748637" y="569138"/>
                </a:cubicBezTo>
                <a:cubicBezTo>
                  <a:pt x="734486" y="586011"/>
                  <a:pt x="724689" y="613225"/>
                  <a:pt x="719246" y="640984"/>
                </a:cubicBezTo>
                <a:cubicBezTo>
                  <a:pt x="713803" y="668743"/>
                  <a:pt x="717068" y="718273"/>
                  <a:pt x="715980" y="735690"/>
                </a:cubicBezTo>
                <a:cubicBezTo>
                  <a:pt x="714892" y="753107"/>
                  <a:pt x="744828" y="747664"/>
                  <a:pt x="712715" y="745487"/>
                </a:cubicBezTo>
                <a:cubicBezTo>
                  <a:pt x="680602" y="743310"/>
                  <a:pt x="558137" y="722627"/>
                  <a:pt x="523303" y="722627"/>
                </a:cubicBezTo>
                <a:cubicBezTo>
                  <a:pt x="488469" y="722627"/>
                  <a:pt x="523848" y="747120"/>
                  <a:pt x="503709" y="745487"/>
                </a:cubicBezTo>
                <a:cubicBezTo>
                  <a:pt x="483571" y="743854"/>
                  <a:pt x="426965" y="715007"/>
                  <a:pt x="402472" y="712830"/>
                </a:cubicBezTo>
                <a:cubicBezTo>
                  <a:pt x="377979" y="710653"/>
                  <a:pt x="369815" y="740044"/>
                  <a:pt x="356752" y="732424"/>
                </a:cubicBezTo>
                <a:cubicBezTo>
                  <a:pt x="343689" y="724804"/>
                  <a:pt x="338247" y="671464"/>
                  <a:pt x="324095" y="667110"/>
                </a:cubicBezTo>
                <a:cubicBezTo>
                  <a:pt x="309944" y="662756"/>
                  <a:pt x="290349" y="693780"/>
                  <a:pt x="271843" y="706298"/>
                </a:cubicBezTo>
                <a:cubicBezTo>
                  <a:pt x="253337" y="718816"/>
                  <a:pt x="228844" y="751474"/>
                  <a:pt x="213060" y="742221"/>
                </a:cubicBezTo>
                <a:cubicBezTo>
                  <a:pt x="197276" y="732968"/>
                  <a:pt x="183668" y="681805"/>
                  <a:pt x="177137" y="650781"/>
                </a:cubicBezTo>
                <a:cubicBezTo>
                  <a:pt x="170606" y="619757"/>
                  <a:pt x="185302" y="578392"/>
                  <a:pt x="173872" y="556076"/>
                </a:cubicBezTo>
                <a:cubicBezTo>
                  <a:pt x="162442" y="533760"/>
                  <a:pt x="118899" y="536481"/>
                  <a:pt x="108557" y="516887"/>
                </a:cubicBezTo>
                <a:cubicBezTo>
                  <a:pt x="98216" y="497293"/>
                  <a:pt x="114000" y="460826"/>
                  <a:pt x="111823" y="438510"/>
                </a:cubicBezTo>
                <a:cubicBezTo>
                  <a:pt x="109646" y="416194"/>
                  <a:pt x="80799" y="398777"/>
                  <a:pt x="95495" y="382993"/>
                </a:cubicBezTo>
                <a:cubicBezTo>
                  <a:pt x="110191" y="367209"/>
                  <a:pt x="182036" y="372107"/>
                  <a:pt x="199997" y="343804"/>
                </a:cubicBezTo>
                <a:cubicBezTo>
                  <a:pt x="217958" y="315501"/>
                  <a:pt x="209794" y="237669"/>
                  <a:pt x="203263" y="213176"/>
                </a:cubicBezTo>
                <a:cubicBezTo>
                  <a:pt x="196732" y="188683"/>
                  <a:pt x="181492" y="199568"/>
                  <a:pt x="160809" y="196847"/>
                </a:cubicBezTo>
                <a:cubicBezTo>
                  <a:pt x="140126" y="194126"/>
                  <a:pt x="101482" y="200113"/>
                  <a:pt x="79166" y="196847"/>
                </a:cubicBezTo>
                <a:cubicBezTo>
                  <a:pt x="56850" y="193581"/>
                  <a:pt x="40522" y="192493"/>
                  <a:pt x="26915" y="177253"/>
                </a:cubicBezTo>
                <a:cubicBezTo>
                  <a:pt x="13308" y="162013"/>
                  <a:pt x="10587" y="130491"/>
                  <a:pt x="7321" y="102212"/>
                </a:cubicBezTo>
                <a:cubicBezTo>
                  <a:pt x="4055" y="73933"/>
                  <a:pt x="-7376" y="16296"/>
                  <a:pt x="7320" y="7576"/>
                </a:cubicBezTo>
                <a:close/>
              </a:path>
            </a:pathLst>
          </a:custGeom>
          <a:solidFill>
            <a:srgbClr val="459AAB"/>
          </a:solidFill>
          <a:ln>
            <a:solidFill>
              <a:srgbClr val="459A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олилиния 23"/>
          <p:cNvSpPr/>
          <p:nvPr/>
        </p:nvSpPr>
        <p:spPr>
          <a:xfrm>
            <a:off x="322704" y="3116394"/>
            <a:ext cx="968933" cy="1129815"/>
          </a:xfrm>
          <a:custGeom>
            <a:avLst/>
            <a:gdLst>
              <a:gd name="connsiteX0" fmla="*/ 185229 w 958223"/>
              <a:gd name="connsiteY0" fmla="*/ 106196 h 1297722"/>
              <a:gd name="connsiteX1" fmla="*/ 323322 w 958223"/>
              <a:gd name="connsiteY1" fmla="*/ 150983 h 1297722"/>
              <a:gd name="connsiteX2" fmla="*/ 360645 w 958223"/>
              <a:gd name="connsiteY2" fmla="*/ 136054 h 1297722"/>
              <a:gd name="connsiteX3" fmla="*/ 397967 w 958223"/>
              <a:gd name="connsiteY3" fmla="*/ 128589 h 1297722"/>
              <a:gd name="connsiteX4" fmla="*/ 416628 w 958223"/>
              <a:gd name="connsiteY4" fmla="*/ 87535 h 1297722"/>
              <a:gd name="connsiteX5" fmla="*/ 446486 w 958223"/>
              <a:gd name="connsiteY5" fmla="*/ 35283 h 1297722"/>
              <a:gd name="connsiteX6" fmla="*/ 461415 w 958223"/>
              <a:gd name="connsiteY6" fmla="*/ 113660 h 1297722"/>
              <a:gd name="connsiteX7" fmla="*/ 491273 w 958223"/>
              <a:gd name="connsiteY7" fmla="*/ 121125 h 1297722"/>
              <a:gd name="connsiteX8" fmla="*/ 532328 w 958223"/>
              <a:gd name="connsiteY8" fmla="*/ 158447 h 1297722"/>
              <a:gd name="connsiteX9" fmla="*/ 577115 w 958223"/>
              <a:gd name="connsiteY9" fmla="*/ 147250 h 1297722"/>
              <a:gd name="connsiteX10" fmla="*/ 603241 w 958223"/>
              <a:gd name="connsiteY10" fmla="*/ 177108 h 1297722"/>
              <a:gd name="connsiteX11" fmla="*/ 629366 w 958223"/>
              <a:gd name="connsiteY11" fmla="*/ 162179 h 1297722"/>
              <a:gd name="connsiteX12" fmla="*/ 651760 w 958223"/>
              <a:gd name="connsiteY12" fmla="*/ 180841 h 1297722"/>
              <a:gd name="connsiteX13" fmla="*/ 759995 w 958223"/>
              <a:gd name="connsiteY13" fmla="*/ 199502 h 1297722"/>
              <a:gd name="connsiteX14" fmla="*/ 763727 w 958223"/>
              <a:gd name="connsiteY14" fmla="*/ 221895 h 1297722"/>
              <a:gd name="connsiteX15" fmla="*/ 704011 w 958223"/>
              <a:gd name="connsiteY15" fmla="*/ 296540 h 1297722"/>
              <a:gd name="connsiteX16" fmla="*/ 704011 w 958223"/>
              <a:gd name="connsiteY16" fmla="*/ 296540 h 1297722"/>
              <a:gd name="connsiteX17" fmla="*/ 718940 w 958223"/>
              <a:gd name="connsiteY17" fmla="*/ 318934 h 1297722"/>
              <a:gd name="connsiteX18" fmla="*/ 759995 w 958223"/>
              <a:gd name="connsiteY18" fmla="*/ 356256 h 1297722"/>
              <a:gd name="connsiteX19" fmla="*/ 737602 w 958223"/>
              <a:gd name="connsiteY19" fmla="*/ 374917 h 1297722"/>
              <a:gd name="connsiteX20" fmla="*/ 767459 w 958223"/>
              <a:gd name="connsiteY20" fmla="*/ 419704 h 1297722"/>
              <a:gd name="connsiteX21" fmla="*/ 793585 w 958223"/>
              <a:gd name="connsiteY21" fmla="*/ 404775 h 1297722"/>
              <a:gd name="connsiteX22" fmla="*/ 857033 w 958223"/>
              <a:gd name="connsiteY22" fmla="*/ 520475 h 1297722"/>
              <a:gd name="connsiteX23" fmla="*/ 774924 w 958223"/>
              <a:gd name="connsiteY23" fmla="*/ 554065 h 1297722"/>
              <a:gd name="connsiteX24" fmla="*/ 752531 w 958223"/>
              <a:gd name="connsiteY24" fmla="*/ 572726 h 1297722"/>
              <a:gd name="connsiteX25" fmla="*/ 782388 w 958223"/>
              <a:gd name="connsiteY25" fmla="*/ 617513 h 1297722"/>
              <a:gd name="connsiteX26" fmla="*/ 797317 w 958223"/>
              <a:gd name="connsiteY26" fmla="*/ 669765 h 1297722"/>
              <a:gd name="connsiteX27" fmla="*/ 812246 w 958223"/>
              <a:gd name="connsiteY27" fmla="*/ 688426 h 1297722"/>
              <a:gd name="connsiteX28" fmla="*/ 718940 w 958223"/>
              <a:gd name="connsiteY28" fmla="*/ 736945 h 1297722"/>
              <a:gd name="connsiteX29" fmla="*/ 681618 w 958223"/>
              <a:gd name="connsiteY29" fmla="*/ 938486 h 1297722"/>
              <a:gd name="connsiteX30" fmla="*/ 748798 w 958223"/>
              <a:gd name="connsiteY30" fmla="*/ 968344 h 1297722"/>
              <a:gd name="connsiteX31" fmla="*/ 886891 w 958223"/>
              <a:gd name="connsiteY31" fmla="*/ 1031793 h 1297722"/>
              <a:gd name="connsiteX32" fmla="*/ 954072 w 958223"/>
              <a:gd name="connsiteY32" fmla="*/ 1046722 h 1297722"/>
              <a:gd name="connsiteX33" fmla="*/ 771192 w 958223"/>
              <a:gd name="connsiteY33" fmla="*/ 1121366 h 1297722"/>
              <a:gd name="connsiteX34" fmla="*/ 763727 w 958223"/>
              <a:gd name="connsiteY34" fmla="*/ 1121366 h 1297722"/>
              <a:gd name="connsiteX35" fmla="*/ 771192 w 958223"/>
              <a:gd name="connsiteY35" fmla="*/ 1214673 h 1297722"/>
              <a:gd name="connsiteX36" fmla="*/ 681618 w 958223"/>
              <a:gd name="connsiteY36" fmla="*/ 1225869 h 1297722"/>
              <a:gd name="connsiteX37" fmla="*/ 636831 w 958223"/>
              <a:gd name="connsiteY37" fmla="*/ 1259459 h 1297722"/>
              <a:gd name="connsiteX38" fmla="*/ 610705 w 958223"/>
              <a:gd name="connsiteY38" fmla="*/ 1296782 h 1297722"/>
              <a:gd name="connsiteX39" fmla="*/ 550989 w 958223"/>
              <a:gd name="connsiteY39" fmla="*/ 1218405 h 1297722"/>
              <a:gd name="connsiteX40" fmla="*/ 480077 w 958223"/>
              <a:gd name="connsiteY40" fmla="*/ 1169886 h 1297722"/>
              <a:gd name="connsiteX41" fmla="*/ 390503 w 958223"/>
              <a:gd name="connsiteY41" fmla="*/ 1147492 h 1297722"/>
              <a:gd name="connsiteX42" fmla="*/ 379306 w 958223"/>
              <a:gd name="connsiteY42" fmla="*/ 1061650 h 1297722"/>
              <a:gd name="connsiteX43" fmla="*/ 379306 w 958223"/>
              <a:gd name="connsiteY43" fmla="*/ 1024328 h 1297722"/>
              <a:gd name="connsiteX44" fmla="*/ 312126 w 958223"/>
              <a:gd name="connsiteY44" fmla="*/ 1009399 h 1297722"/>
              <a:gd name="connsiteX45" fmla="*/ 278535 w 958223"/>
              <a:gd name="connsiteY45" fmla="*/ 927290 h 1297722"/>
              <a:gd name="connsiteX46" fmla="*/ 174033 w 958223"/>
              <a:gd name="connsiteY46" fmla="*/ 897432 h 1297722"/>
              <a:gd name="connsiteX47" fmla="*/ 170300 w 958223"/>
              <a:gd name="connsiteY47" fmla="*/ 710819 h 1297722"/>
              <a:gd name="connsiteX48" fmla="*/ 132978 w 958223"/>
              <a:gd name="connsiteY48" fmla="*/ 669765 h 1297722"/>
              <a:gd name="connsiteX49" fmla="*/ 170300 w 958223"/>
              <a:gd name="connsiteY49" fmla="*/ 527939 h 1297722"/>
              <a:gd name="connsiteX50" fmla="*/ 203891 w 958223"/>
              <a:gd name="connsiteY50" fmla="*/ 457027 h 1297722"/>
              <a:gd name="connsiteX51" fmla="*/ 211355 w 958223"/>
              <a:gd name="connsiteY51" fmla="*/ 367453 h 1297722"/>
              <a:gd name="connsiteX52" fmla="*/ 95655 w 958223"/>
              <a:gd name="connsiteY52" fmla="*/ 326398 h 1297722"/>
              <a:gd name="connsiteX53" fmla="*/ 6082 w 958223"/>
              <a:gd name="connsiteY53" fmla="*/ 199502 h 1297722"/>
              <a:gd name="connsiteX54" fmla="*/ 21011 w 958223"/>
              <a:gd name="connsiteY54" fmla="*/ 39015 h 1297722"/>
              <a:gd name="connsiteX55" fmla="*/ 125513 w 958223"/>
              <a:gd name="connsiteY55" fmla="*/ 1693 h 1297722"/>
              <a:gd name="connsiteX56" fmla="*/ 185229 w 958223"/>
              <a:gd name="connsiteY56" fmla="*/ 106196 h 1297722"/>
              <a:gd name="connsiteX0" fmla="*/ 185229 w 958223"/>
              <a:gd name="connsiteY0" fmla="*/ 106196 h 1298339"/>
              <a:gd name="connsiteX1" fmla="*/ 323322 w 958223"/>
              <a:gd name="connsiteY1" fmla="*/ 150983 h 1298339"/>
              <a:gd name="connsiteX2" fmla="*/ 360645 w 958223"/>
              <a:gd name="connsiteY2" fmla="*/ 136054 h 1298339"/>
              <a:gd name="connsiteX3" fmla="*/ 397967 w 958223"/>
              <a:gd name="connsiteY3" fmla="*/ 128589 h 1298339"/>
              <a:gd name="connsiteX4" fmla="*/ 416628 w 958223"/>
              <a:gd name="connsiteY4" fmla="*/ 87535 h 1298339"/>
              <a:gd name="connsiteX5" fmla="*/ 446486 w 958223"/>
              <a:gd name="connsiteY5" fmla="*/ 35283 h 1298339"/>
              <a:gd name="connsiteX6" fmla="*/ 461415 w 958223"/>
              <a:gd name="connsiteY6" fmla="*/ 113660 h 1298339"/>
              <a:gd name="connsiteX7" fmla="*/ 491273 w 958223"/>
              <a:gd name="connsiteY7" fmla="*/ 121125 h 1298339"/>
              <a:gd name="connsiteX8" fmla="*/ 532328 w 958223"/>
              <a:gd name="connsiteY8" fmla="*/ 158447 h 1298339"/>
              <a:gd name="connsiteX9" fmla="*/ 577115 w 958223"/>
              <a:gd name="connsiteY9" fmla="*/ 147250 h 1298339"/>
              <a:gd name="connsiteX10" fmla="*/ 603241 w 958223"/>
              <a:gd name="connsiteY10" fmla="*/ 177108 h 1298339"/>
              <a:gd name="connsiteX11" fmla="*/ 629366 w 958223"/>
              <a:gd name="connsiteY11" fmla="*/ 162179 h 1298339"/>
              <a:gd name="connsiteX12" fmla="*/ 651760 w 958223"/>
              <a:gd name="connsiteY12" fmla="*/ 180841 h 1298339"/>
              <a:gd name="connsiteX13" fmla="*/ 759995 w 958223"/>
              <a:gd name="connsiteY13" fmla="*/ 199502 h 1298339"/>
              <a:gd name="connsiteX14" fmla="*/ 763727 w 958223"/>
              <a:gd name="connsiteY14" fmla="*/ 221895 h 1298339"/>
              <a:gd name="connsiteX15" fmla="*/ 704011 w 958223"/>
              <a:gd name="connsiteY15" fmla="*/ 296540 h 1298339"/>
              <a:gd name="connsiteX16" fmla="*/ 704011 w 958223"/>
              <a:gd name="connsiteY16" fmla="*/ 296540 h 1298339"/>
              <a:gd name="connsiteX17" fmla="*/ 718940 w 958223"/>
              <a:gd name="connsiteY17" fmla="*/ 318934 h 1298339"/>
              <a:gd name="connsiteX18" fmla="*/ 759995 w 958223"/>
              <a:gd name="connsiteY18" fmla="*/ 356256 h 1298339"/>
              <a:gd name="connsiteX19" fmla="*/ 737602 w 958223"/>
              <a:gd name="connsiteY19" fmla="*/ 374917 h 1298339"/>
              <a:gd name="connsiteX20" fmla="*/ 767459 w 958223"/>
              <a:gd name="connsiteY20" fmla="*/ 419704 h 1298339"/>
              <a:gd name="connsiteX21" fmla="*/ 793585 w 958223"/>
              <a:gd name="connsiteY21" fmla="*/ 404775 h 1298339"/>
              <a:gd name="connsiteX22" fmla="*/ 857033 w 958223"/>
              <a:gd name="connsiteY22" fmla="*/ 520475 h 1298339"/>
              <a:gd name="connsiteX23" fmla="*/ 774924 w 958223"/>
              <a:gd name="connsiteY23" fmla="*/ 554065 h 1298339"/>
              <a:gd name="connsiteX24" fmla="*/ 752531 w 958223"/>
              <a:gd name="connsiteY24" fmla="*/ 572726 h 1298339"/>
              <a:gd name="connsiteX25" fmla="*/ 782388 w 958223"/>
              <a:gd name="connsiteY25" fmla="*/ 617513 h 1298339"/>
              <a:gd name="connsiteX26" fmla="*/ 797317 w 958223"/>
              <a:gd name="connsiteY26" fmla="*/ 669765 h 1298339"/>
              <a:gd name="connsiteX27" fmla="*/ 812246 w 958223"/>
              <a:gd name="connsiteY27" fmla="*/ 688426 h 1298339"/>
              <a:gd name="connsiteX28" fmla="*/ 718940 w 958223"/>
              <a:gd name="connsiteY28" fmla="*/ 736945 h 1298339"/>
              <a:gd name="connsiteX29" fmla="*/ 681618 w 958223"/>
              <a:gd name="connsiteY29" fmla="*/ 938486 h 1298339"/>
              <a:gd name="connsiteX30" fmla="*/ 748798 w 958223"/>
              <a:gd name="connsiteY30" fmla="*/ 968344 h 1298339"/>
              <a:gd name="connsiteX31" fmla="*/ 886891 w 958223"/>
              <a:gd name="connsiteY31" fmla="*/ 1031793 h 1298339"/>
              <a:gd name="connsiteX32" fmla="*/ 954072 w 958223"/>
              <a:gd name="connsiteY32" fmla="*/ 1046722 h 1298339"/>
              <a:gd name="connsiteX33" fmla="*/ 771192 w 958223"/>
              <a:gd name="connsiteY33" fmla="*/ 1121366 h 1298339"/>
              <a:gd name="connsiteX34" fmla="*/ 763727 w 958223"/>
              <a:gd name="connsiteY34" fmla="*/ 1121366 h 1298339"/>
              <a:gd name="connsiteX35" fmla="*/ 771192 w 958223"/>
              <a:gd name="connsiteY35" fmla="*/ 1214673 h 1298339"/>
              <a:gd name="connsiteX36" fmla="*/ 681618 w 958223"/>
              <a:gd name="connsiteY36" fmla="*/ 1225869 h 1298339"/>
              <a:gd name="connsiteX37" fmla="*/ 636831 w 958223"/>
              <a:gd name="connsiteY37" fmla="*/ 1259459 h 1298339"/>
              <a:gd name="connsiteX38" fmla="*/ 610705 w 958223"/>
              <a:gd name="connsiteY38" fmla="*/ 1296782 h 1298339"/>
              <a:gd name="connsiteX39" fmla="*/ 560769 w 958223"/>
              <a:gd name="connsiteY39" fmla="*/ 1203735 h 1298339"/>
              <a:gd name="connsiteX40" fmla="*/ 480077 w 958223"/>
              <a:gd name="connsiteY40" fmla="*/ 1169886 h 1298339"/>
              <a:gd name="connsiteX41" fmla="*/ 390503 w 958223"/>
              <a:gd name="connsiteY41" fmla="*/ 1147492 h 1298339"/>
              <a:gd name="connsiteX42" fmla="*/ 379306 w 958223"/>
              <a:gd name="connsiteY42" fmla="*/ 1061650 h 1298339"/>
              <a:gd name="connsiteX43" fmla="*/ 379306 w 958223"/>
              <a:gd name="connsiteY43" fmla="*/ 1024328 h 1298339"/>
              <a:gd name="connsiteX44" fmla="*/ 312126 w 958223"/>
              <a:gd name="connsiteY44" fmla="*/ 1009399 h 1298339"/>
              <a:gd name="connsiteX45" fmla="*/ 278535 w 958223"/>
              <a:gd name="connsiteY45" fmla="*/ 927290 h 1298339"/>
              <a:gd name="connsiteX46" fmla="*/ 174033 w 958223"/>
              <a:gd name="connsiteY46" fmla="*/ 897432 h 1298339"/>
              <a:gd name="connsiteX47" fmla="*/ 170300 w 958223"/>
              <a:gd name="connsiteY47" fmla="*/ 710819 h 1298339"/>
              <a:gd name="connsiteX48" fmla="*/ 132978 w 958223"/>
              <a:gd name="connsiteY48" fmla="*/ 669765 h 1298339"/>
              <a:gd name="connsiteX49" fmla="*/ 170300 w 958223"/>
              <a:gd name="connsiteY49" fmla="*/ 527939 h 1298339"/>
              <a:gd name="connsiteX50" fmla="*/ 203891 w 958223"/>
              <a:gd name="connsiteY50" fmla="*/ 457027 h 1298339"/>
              <a:gd name="connsiteX51" fmla="*/ 211355 w 958223"/>
              <a:gd name="connsiteY51" fmla="*/ 367453 h 1298339"/>
              <a:gd name="connsiteX52" fmla="*/ 95655 w 958223"/>
              <a:gd name="connsiteY52" fmla="*/ 326398 h 1298339"/>
              <a:gd name="connsiteX53" fmla="*/ 6082 w 958223"/>
              <a:gd name="connsiteY53" fmla="*/ 199502 h 1298339"/>
              <a:gd name="connsiteX54" fmla="*/ 21011 w 958223"/>
              <a:gd name="connsiteY54" fmla="*/ 39015 h 1298339"/>
              <a:gd name="connsiteX55" fmla="*/ 125513 w 958223"/>
              <a:gd name="connsiteY55" fmla="*/ 1693 h 1298339"/>
              <a:gd name="connsiteX56" fmla="*/ 185229 w 958223"/>
              <a:gd name="connsiteY56" fmla="*/ 106196 h 1298339"/>
              <a:gd name="connsiteX0" fmla="*/ 185229 w 958223"/>
              <a:gd name="connsiteY0" fmla="*/ 106196 h 1296795"/>
              <a:gd name="connsiteX1" fmla="*/ 323322 w 958223"/>
              <a:gd name="connsiteY1" fmla="*/ 150983 h 1296795"/>
              <a:gd name="connsiteX2" fmla="*/ 360645 w 958223"/>
              <a:gd name="connsiteY2" fmla="*/ 136054 h 1296795"/>
              <a:gd name="connsiteX3" fmla="*/ 397967 w 958223"/>
              <a:gd name="connsiteY3" fmla="*/ 128589 h 1296795"/>
              <a:gd name="connsiteX4" fmla="*/ 416628 w 958223"/>
              <a:gd name="connsiteY4" fmla="*/ 87535 h 1296795"/>
              <a:gd name="connsiteX5" fmla="*/ 446486 w 958223"/>
              <a:gd name="connsiteY5" fmla="*/ 35283 h 1296795"/>
              <a:gd name="connsiteX6" fmla="*/ 461415 w 958223"/>
              <a:gd name="connsiteY6" fmla="*/ 113660 h 1296795"/>
              <a:gd name="connsiteX7" fmla="*/ 491273 w 958223"/>
              <a:gd name="connsiteY7" fmla="*/ 121125 h 1296795"/>
              <a:gd name="connsiteX8" fmla="*/ 532328 w 958223"/>
              <a:gd name="connsiteY8" fmla="*/ 158447 h 1296795"/>
              <a:gd name="connsiteX9" fmla="*/ 577115 w 958223"/>
              <a:gd name="connsiteY9" fmla="*/ 147250 h 1296795"/>
              <a:gd name="connsiteX10" fmla="*/ 603241 w 958223"/>
              <a:gd name="connsiteY10" fmla="*/ 177108 h 1296795"/>
              <a:gd name="connsiteX11" fmla="*/ 629366 w 958223"/>
              <a:gd name="connsiteY11" fmla="*/ 162179 h 1296795"/>
              <a:gd name="connsiteX12" fmla="*/ 651760 w 958223"/>
              <a:gd name="connsiteY12" fmla="*/ 180841 h 1296795"/>
              <a:gd name="connsiteX13" fmla="*/ 759995 w 958223"/>
              <a:gd name="connsiteY13" fmla="*/ 199502 h 1296795"/>
              <a:gd name="connsiteX14" fmla="*/ 763727 w 958223"/>
              <a:gd name="connsiteY14" fmla="*/ 221895 h 1296795"/>
              <a:gd name="connsiteX15" fmla="*/ 704011 w 958223"/>
              <a:gd name="connsiteY15" fmla="*/ 296540 h 1296795"/>
              <a:gd name="connsiteX16" fmla="*/ 704011 w 958223"/>
              <a:gd name="connsiteY16" fmla="*/ 296540 h 1296795"/>
              <a:gd name="connsiteX17" fmla="*/ 718940 w 958223"/>
              <a:gd name="connsiteY17" fmla="*/ 318934 h 1296795"/>
              <a:gd name="connsiteX18" fmla="*/ 759995 w 958223"/>
              <a:gd name="connsiteY18" fmla="*/ 356256 h 1296795"/>
              <a:gd name="connsiteX19" fmla="*/ 737602 w 958223"/>
              <a:gd name="connsiteY19" fmla="*/ 374917 h 1296795"/>
              <a:gd name="connsiteX20" fmla="*/ 767459 w 958223"/>
              <a:gd name="connsiteY20" fmla="*/ 419704 h 1296795"/>
              <a:gd name="connsiteX21" fmla="*/ 793585 w 958223"/>
              <a:gd name="connsiteY21" fmla="*/ 404775 h 1296795"/>
              <a:gd name="connsiteX22" fmla="*/ 857033 w 958223"/>
              <a:gd name="connsiteY22" fmla="*/ 520475 h 1296795"/>
              <a:gd name="connsiteX23" fmla="*/ 774924 w 958223"/>
              <a:gd name="connsiteY23" fmla="*/ 554065 h 1296795"/>
              <a:gd name="connsiteX24" fmla="*/ 752531 w 958223"/>
              <a:gd name="connsiteY24" fmla="*/ 572726 h 1296795"/>
              <a:gd name="connsiteX25" fmla="*/ 782388 w 958223"/>
              <a:gd name="connsiteY25" fmla="*/ 617513 h 1296795"/>
              <a:gd name="connsiteX26" fmla="*/ 797317 w 958223"/>
              <a:gd name="connsiteY26" fmla="*/ 669765 h 1296795"/>
              <a:gd name="connsiteX27" fmla="*/ 812246 w 958223"/>
              <a:gd name="connsiteY27" fmla="*/ 688426 h 1296795"/>
              <a:gd name="connsiteX28" fmla="*/ 718940 w 958223"/>
              <a:gd name="connsiteY28" fmla="*/ 736945 h 1296795"/>
              <a:gd name="connsiteX29" fmla="*/ 681618 w 958223"/>
              <a:gd name="connsiteY29" fmla="*/ 938486 h 1296795"/>
              <a:gd name="connsiteX30" fmla="*/ 748798 w 958223"/>
              <a:gd name="connsiteY30" fmla="*/ 968344 h 1296795"/>
              <a:gd name="connsiteX31" fmla="*/ 886891 w 958223"/>
              <a:gd name="connsiteY31" fmla="*/ 1031793 h 1296795"/>
              <a:gd name="connsiteX32" fmla="*/ 954072 w 958223"/>
              <a:gd name="connsiteY32" fmla="*/ 1046722 h 1296795"/>
              <a:gd name="connsiteX33" fmla="*/ 771192 w 958223"/>
              <a:gd name="connsiteY33" fmla="*/ 1121366 h 1296795"/>
              <a:gd name="connsiteX34" fmla="*/ 763727 w 958223"/>
              <a:gd name="connsiteY34" fmla="*/ 1121366 h 1296795"/>
              <a:gd name="connsiteX35" fmla="*/ 771192 w 958223"/>
              <a:gd name="connsiteY35" fmla="*/ 1214673 h 1296795"/>
              <a:gd name="connsiteX36" fmla="*/ 681618 w 958223"/>
              <a:gd name="connsiteY36" fmla="*/ 1225869 h 1296795"/>
              <a:gd name="connsiteX37" fmla="*/ 636831 w 958223"/>
              <a:gd name="connsiteY37" fmla="*/ 1259459 h 1296795"/>
              <a:gd name="connsiteX38" fmla="*/ 610705 w 958223"/>
              <a:gd name="connsiteY38" fmla="*/ 1296782 h 1296795"/>
              <a:gd name="connsiteX39" fmla="*/ 613789 w 958223"/>
              <a:gd name="connsiteY39" fmla="*/ 1262982 h 1296795"/>
              <a:gd name="connsiteX40" fmla="*/ 560769 w 958223"/>
              <a:gd name="connsiteY40" fmla="*/ 1203735 h 1296795"/>
              <a:gd name="connsiteX41" fmla="*/ 480077 w 958223"/>
              <a:gd name="connsiteY41" fmla="*/ 1169886 h 1296795"/>
              <a:gd name="connsiteX42" fmla="*/ 390503 w 958223"/>
              <a:gd name="connsiteY42" fmla="*/ 1147492 h 1296795"/>
              <a:gd name="connsiteX43" fmla="*/ 379306 w 958223"/>
              <a:gd name="connsiteY43" fmla="*/ 1061650 h 1296795"/>
              <a:gd name="connsiteX44" fmla="*/ 379306 w 958223"/>
              <a:gd name="connsiteY44" fmla="*/ 1024328 h 1296795"/>
              <a:gd name="connsiteX45" fmla="*/ 312126 w 958223"/>
              <a:gd name="connsiteY45" fmla="*/ 1009399 h 1296795"/>
              <a:gd name="connsiteX46" fmla="*/ 278535 w 958223"/>
              <a:gd name="connsiteY46" fmla="*/ 927290 h 1296795"/>
              <a:gd name="connsiteX47" fmla="*/ 174033 w 958223"/>
              <a:gd name="connsiteY47" fmla="*/ 897432 h 1296795"/>
              <a:gd name="connsiteX48" fmla="*/ 170300 w 958223"/>
              <a:gd name="connsiteY48" fmla="*/ 710819 h 1296795"/>
              <a:gd name="connsiteX49" fmla="*/ 132978 w 958223"/>
              <a:gd name="connsiteY49" fmla="*/ 669765 h 1296795"/>
              <a:gd name="connsiteX50" fmla="*/ 170300 w 958223"/>
              <a:gd name="connsiteY50" fmla="*/ 527939 h 1296795"/>
              <a:gd name="connsiteX51" fmla="*/ 203891 w 958223"/>
              <a:gd name="connsiteY51" fmla="*/ 457027 h 1296795"/>
              <a:gd name="connsiteX52" fmla="*/ 211355 w 958223"/>
              <a:gd name="connsiteY52" fmla="*/ 367453 h 1296795"/>
              <a:gd name="connsiteX53" fmla="*/ 95655 w 958223"/>
              <a:gd name="connsiteY53" fmla="*/ 326398 h 1296795"/>
              <a:gd name="connsiteX54" fmla="*/ 6082 w 958223"/>
              <a:gd name="connsiteY54" fmla="*/ 199502 h 1296795"/>
              <a:gd name="connsiteX55" fmla="*/ 21011 w 958223"/>
              <a:gd name="connsiteY55" fmla="*/ 39015 h 1296795"/>
              <a:gd name="connsiteX56" fmla="*/ 125513 w 958223"/>
              <a:gd name="connsiteY56" fmla="*/ 1693 h 1296795"/>
              <a:gd name="connsiteX57" fmla="*/ 185229 w 958223"/>
              <a:gd name="connsiteY57" fmla="*/ 106196 h 1296795"/>
              <a:gd name="connsiteX0" fmla="*/ 185229 w 958223"/>
              <a:gd name="connsiteY0" fmla="*/ 106196 h 1289468"/>
              <a:gd name="connsiteX1" fmla="*/ 323322 w 958223"/>
              <a:gd name="connsiteY1" fmla="*/ 150983 h 1289468"/>
              <a:gd name="connsiteX2" fmla="*/ 360645 w 958223"/>
              <a:gd name="connsiteY2" fmla="*/ 136054 h 1289468"/>
              <a:gd name="connsiteX3" fmla="*/ 397967 w 958223"/>
              <a:gd name="connsiteY3" fmla="*/ 128589 h 1289468"/>
              <a:gd name="connsiteX4" fmla="*/ 416628 w 958223"/>
              <a:gd name="connsiteY4" fmla="*/ 87535 h 1289468"/>
              <a:gd name="connsiteX5" fmla="*/ 446486 w 958223"/>
              <a:gd name="connsiteY5" fmla="*/ 35283 h 1289468"/>
              <a:gd name="connsiteX6" fmla="*/ 461415 w 958223"/>
              <a:gd name="connsiteY6" fmla="*/ 113660 h 1289468"/>
              <a:gd name="connsiteX7" fmla="*/ 491273 w 958223"/>
              <a:gd name="connsiteY7" fmla="*/ 121125 h 1289468"/>
              <a:gd name="connsiteX8" fmla="*/ 532328 w 958223"/>
              <a:gd name="connsiteY8" fmla="*/ 158447 h 1289468"/>
              <a:gd name="connsiteX9" fmla="*/ 577115 w 958223"/>
              <a:gd name="connsiteY9" fmla="*/ 147250 h 1289468"/>
              <a:gd name="connsiteX10" fmla="*/ 603241 w 958223"/>
              <a:gd name="connsiteY10" fmla="*/ 177108 h 1289468"/>
              <a:gd name="connsiteX11" fmla="*/ 629366 w 958223"/>
              <a:gd name="connsiteY11" fmla="*/ 162179 h 1289468"/>
              <a:gd name="connsiteX12" fmla="*/ 651760 w 958223"/>
              <a:gd name="connsiteY12" fmla="*/ 180841 h 1289468"/>
              <a:gd name="connsiteX13" fmla="*/ 759995 w 958223"/>
              <a:gd name="connsiteY13" fmla="*/ 199502 h 1289468"/>
              <a:gd name="connsiteX14" fmla="*/ 763727 w 958223"/>
              <a:gd name="connsiteY14" fmla="*/ 221895 h 1289468"/>
              <a:gd name="connsiteX15" fmla="*/ 704011 w 958223"/>
              <a:gd name="connsiteY15" fmla="*/ 296540 h 1289468"/>
              <a:gd name="connsiteX16" fmla="*/ 704011 w 958223"/>
              <a:gd name="connsiteY16" fmla="*/ 296540 h 1289468"/>
              <a:gd name="connsiteX17" fmla="*/ 718940 w 958223"/>
              <a:gd name="connsiteY17" fmla="*/ 318934 h 1289468"/>
              <a:gd name="connsiteX18" fmla="*/ 759995 w 958223"/>
              <a:gd name="connsiteY18" fmla="*/ 356256 h 1289468"/>
              <a:gd name="connsiteX19" fmla="*/ 737602 w 958223"/>
              <a:gd name="connsiteY19" fmla="*/ 374917 h 1289468"/>
              <a:gd name="connsiteX20" fmla="*/ 767459 w 958223"/>
              <a:gd name="connsiteY20" fmla="*/ 419704 h 1289468"/>
              <a:gd name="connsiteX21" fmla="*/ 793585 w 958223"/>
              <a:gd name="connsiteY21" fmla="*/ 404775 h 1289468"/>
              <a:gd name="connsiteX22" fmla="*/ 857033 w 958223"/>
              <a:gd name="connsiteY22" fmla="*/ 520475 h 1289468"/>
              <a:gd name="connsiteX23" fmla="*/ 774924 w 958223"/>
              <a:gd name="connsiteY23" fmla="*/ 554065 h 1289468"/>
              <a:gd name="connsiteX24" fmla="*/ 752531 w 958223"/>
              <a:gd name="connsiteY24" fmla="*/ 572726 h 1289468"/>
              <a:gd name="connsiteX25" fmla="*/ 782388 w 958223"/>
              <a:gd name="connsiteY25" fmla="*/ 617513 h 1289468"/>
              <a:gd name="connsiteX26" fmla="*/ 797317 w 958223"/>
              <a:gd name="connsiteY26" fmla="*/ 669765 h 1289468"/>
              <a:gd name="connsiteX27" fmla="*/ 812246 w 958223"/>
              <a:gd name="connsiteY27" fmla="*/ 688426 h 1289468"/>
              <a:gd name="connsiteX28" fmla="*/ 718940 w 958223"/>
              <a:gd name="connsiteY28" fmla="*/ 736945 h 1289468"/>
              <a:gd name="connsiteX29" fmla="*/ 681618 w 958223"/>
              <a:gd name="connsiteY29" fmla="*/ 938486 h 1289468"/>
              <a:gd name="connsiteX30" fmla="*/ 748798 w 958223"/>
              <a:gd name="connsiteY30" fmla="*/ 968344 h 1289468"/>
              <a:gd name="connsiteX31" fmla="*/ 886891 w 958223"/>
              <a:gd name="connsiteY31" fmla="*/ 1031793 h 1289468"/>
              <a:gd name="connsiteX32" fmla="*/ 954072 w 958223"/>
              <a:gd name="connsiteY32" fmla="*/ 1046722 h 1289468"/>
              <a:gd name="connsiteX33" fmla="*/ 771192 w 958223"/>
              <a:gd name="connsiteY33" fmla="*/ 1121366 h 1289468"/>
              <a:gd name="connsiteX34" fmla="*/ 763727 w 958223"/>
              <a:gd name="connsiteY34" fmla="*/ 1121366 h 1289468"/>
              <a:gd name="connsiteX35" fmla="*/ 771192 w 958223"/>
              <a:gd name="connsiteY35" fmla="*/ 1214673 h 1289468"/>
              <a:gd name="connsiteX36" fmla="*/ 681618 w 958223"/>
              <a:gd name="connsiteY36" fmla="*/ 1225869 h 1289468"/>
              <a:gd name="connsiteX37" fmla="*/ 636831 w 958223"/>
              <a:gd name="connsiteY37" fmla="*/ 1259459 h 1289468"/>
              <a:gd name="connsiteX38" fmla="*/ 644934 w 958223"/>
              <a:gd name="connsiteY38" fmla="*/ 1289447 h 1289468"/>
              <a:gd name="connsiteX39" fmla="*/ 613789 w 958223"/>
              <a:gd name="connsiteY39" fmla="*/ 1262982 h 1289468"/>
              <a:gd name="connsiteX40" fmla="*/ 560769 w 958223"/>
              <a:gd name="connsiteY40" fmla="*/ 1203735 h 1289468"/>
              <a:gd name="connsiteX41" fmla="*/ 480077 w 958223"/>
              <a:gd name="connsiteY41" fmla="*/ 1169886 h 1289468"/>
              <a:gd name="connsiteX42" fmla="*/ 390503 w 958223"/>
              <a:gd name="connsiteY42" fmla="*/ 1147492 h 1289468"/>
              <a:gd name="connsiteX43" fmla="*/ 379306 w 958223"/>
              <a:gd name="connsiteY43" fmla="*/ 1061650 h 1289468"/>
              <a:gd name="connsiteX44" fmla="*/ 379306 w 958223"/>
              <a:gd name="connsiteY44" fmla="*/ 1024328 h 1289468"/>
              <a:gd name="connsiteX45" fmla="*/ 312126 w 958223"/>
              <a:gd name="connsiteY45" fmla="*/ 1009399 h 1289468"/>
              <a:gd name="connsiteX46" fmla="*/ 278535 w 958223"/>
              <a:gd name="connsiteY46" fmla="*/ 927290 h 1289468"/>
              <a:gd name="connsiteX47" fmla="*/ 174033 w 958223"/>
              <a:gd name="connsiteY47" fmla="*/ 897432 h 1289468"/>
              <a:gd name="connsiteX48" fmla="*/ 170300 w 958223"/>
              <a:gd name="connsiteY48" fmla="*/ 710819 h 1289468"/>
              <a:gd name="connsiteX49" fmla="*/ 132978 w 958223"/>
              <a:gd name="connsiteY49" fmla="*/ 669765 h 1289468"/>
              <a:gd name="connsiteX50" fmla="*/ 170300 w 958223"/>
              <a:gd name="connsiteY50" fmla="*/ 527939 h 1289468"/>
              <a:gd name="connsiteX51" fmla="*/ 203891 w 958223"/>
              <a:gd name="connsiteY51" fmla="*/ 457027 h 1289468"/>
              <a:gd name="connsiteX52" fmla="*/ 211355 w 958223"/>
              <a:gd name="connsiteY52" fmla="*/ 367453 h 1289468"/>
              <a:gd name="connsiteX53" fmla="*/ 95655 w 958223"/>
              <a:gd name="connsiteY53" fmla="*/ 326398 h 1289468"/>
              <a:gd name="connsiteX54" fmla="*/ 6082 w 958223"/>
              <a:gd name="connsiteY54" fmla="*/ 199502 h 1289468"/>
              <a:gd name="connsiteX55" fmla="*/ 21011 w 958223"/>
              <a:gd name="connsiteY55" fmla="*/ 39015 h 1289468"/>
              <a:gd name="connsiteX56" fmla="*/ 125513 w 958223"/>
              <a:gd name="connsiteY56" fmla="*/ 1693 h 1289468"/>
              <a:gd name="connsiteX57" fmla="*/ 185229 w 958223"/>
              <a:gd name="connsiteY57" fmla="*/ 106196 h 1289468"/>
              <a:gd name="connsiteX0" fmla="*/ 185229 w 958223"/>
              <a:gd name="connsiteY0" fmla="*/ 106196 h 1291909"/>
              <a:gd name="connsiteX1" fmla="*/ 323322 w 958223"/>
              <a:gd name="connsiteY1" fmla="*/ 150983 h 1291909"/>
              <a:gd name="connsiteX2" fmla="*/ 360645 w 958223"/>
              <a:gd name="connsiteY2" fmla="*/ 136054 h 1291909"/>
              <a:gd name="connsiteX3" fmla="*/ 397967 w 958223"/>
              <a:gd name="connsiteY3" fmla="*/ 128589 h 1291909"/>
              <a:gd name="connsiteX4" fmla="*/ 416628 w 958223"/>
              <a:gd name="connsiteY4" fmla="*/ 87535 h 1291909"/>
              <a:gd name="connsiteX5" fmla="*/ 446486 w 958223"/>
              <a:gd name="connsiteY5" fmla="*/ 35283 h 1291909"/>
              <a:gd name="connsiteX6" fmla="*/ 461415 w 958223"/>
              <a:gd name="connsiteY6" fmla="*/ 113660 h 1291909"/>
              <a:gd name="connsiteX7" fmla="*/ 491273 w 958223"/>
              <a:gd name="connsiteY7" fmla="*/ 121125 h 1291909"/>
              <a:gd name="connsiteX8" fmla="*/ 532328 w 958223"/>
              <a:gd name="connsiteY8" fmla="*/ 158447 h 1291909"/>
              <a:gd name="connsiteX9" fmla="*/ 577115 w 958223"/>
              <a:gd name="connsiteY9" fmla="*/ 147250 h 1291909"/>
              <a:gd name="connsiteX10" fmla="*/ 603241 w 958223"/>
              <a:gd name="connsiteY10" fmla="*/ 177108 h 1291909"/>
              <a:gd name="connsiteX11" fmla="*/ 629366 w 958223"/>
              <a:gd name="connsiteY11" fmla="*/ 162179 h 1291909"/>
              <a:gd name="connsiteX12" fmla="*/ 651760 w 958223"/>
              <a:gd name="connsiteY12" fmla="*/ 180841 h 1291909"/>
              <a:gd name="connsiteX13" fmla="*/ 759995 w 958223"/>
              <a:gd name="connsiteY13" fmla="*/ 199502 h 1291909"/>
              <a:gd name="connsiteX14" fmla="*/ 763727 w 958223"/>
              <a:gd name="connsiteY14" fmla="*/ 221895 h 1291909"/>
              <a:gd name="connsiteX15" fmla="*/ 704011 w 958223"/>
              <a:gd name="connsiteY15" fmla="*/ 296540 h 1291909"/>
              <a:gd name="connsiteX16" fmla="*/ 704011 w 958223"/>
              <a:gd name="connsiteY16" fmla="*/ 296540 h 1291909"/>
              <a:gd name="connsiteX17" fmla="*/ 718940 w 958223"/>
              <a:gd name="connsiteY17" fmla="*/ 318934 h 1291909"/>
              <a:gd name="connsiteX18" fmla="*/ 759995 w 958223"/>
              <a:gd name="connsiteY18" fmla="*/ 356256 h 1291909"/>
              <a:gd name="connsiteX19" fmla="*/ 737602 w 958223"/>
              <a:gd name="connsiteY19" fmla="*/ 374917 h 1291909"/>
              <a:gd name="connsiteX20" fmla="*/ 767459 w 958223"/>
              <a:gd name="connsiteY20" fmla="*/ 419704 h 1291909"/>
              <a:gd name="connsiteX21" fmla="*/ 793585 w 958223"/>
              <a:gd name="connsiteY21" fmla="*/ 404775 h 1291909"/>
              <a:gd name="connsiteX22" fmla="*/ 857033 w 958223"/>
              <a:gd name="connsiteY22" fmla="*/ 520475 h 1291909"/>
              <a:gd name="connsiteX23" fmla="*/ 774924 w 958223"/>
              <a:gd name="connsiteY23" fmla="*/ 554065 h 1291909"/>
              <a:gd name="connsiteX24" fmla="*/ 752531 w 958223"/>
              <a:gd name="connsiteY24" fmla="*/ 572726 h 1291909"/>
              <a:gd name="connsiteX25" fmla="*/ 782388 w 958223"/>
              <a:gd name="connsiteY25" fmla="*/ 617513 h 1291909"/>
              <a:gd name="connsiteX26" fmla="*/ 797317 w 958223"/>
              <a:gd name="connsiteY26" fmla="*/ 669765 h 1291909"/>
              <a:gd name="connsiteX27" fmla="*/ 812246 w 958223"/>
              <a:gd name="connsiteY27" fmla="*/ 688426 h 1291909"/>
              <a:gd name="connsiteX28" fmla="*/ 718940 w 958223"/>
              <a:gd name="connsiteY28" fmla="*/ 736945 h 1291909"/>
              <a:gd name="connsiteX29" fmla="*/ 681618 w 958223"/>
              <a:gd name="connsiteY29" fmla="*/ 938486 h 1291909"/>
              <a:gd name="connsiteX30" fmla="*/ 748798 w 958223"/>
              <a:gd name="connsiteY30" fmla="*/ 968344 h 1291909"/>
              <a:gd name="connsiteX31" fmla="*/ 886891 w 958223"/>
              <a:gd name="connsiteY31" fmla="*/ 1031793 h 1291909"/>
              <a:gd name="connsiteX32" fmla="*/ 954072 w 958223"/>
              <a:gd name="connsiteY32" fmla="*/ 1046722 h 1291909"/>
              <a:gd name="connsiteX33" fmla="*/ 771192 w 958223"/>
              <a:gd name="connsiteY33" fmla="*/ 1121366 h 1291909"/>
              <a:gd name="connsiteX34" fmla="*/ 763727 w 958223"/>
              <a:gd name="connsiteY34" fmla="*/ 1121366 h 1291909"/>
              <a:gd name="connsiteX35" fmla="*/ 771192 w 958223"/>
              <a:gd name="connsiteY35" fmla="*/ 1214673 h 1291909"/>
              <a:gd name="connsiteX36" fmla="*/ 681618 w 958223"/>
              <a:gd name="connsiteY36" fmla="*/ 1225869 h 1291909"/>
              <a:gd name="connsiteX37" fmla="*/ 636831 w 958223"/>
              <a:gd name="connsiteY37" fmla="*/ 1259459 h 1291909"/>
              <a:gd name="connsiteX38" fmla="*/ 622929 w 958223"/>
              <a:gd name="connsiteY38" fmla="*/ 1291892 h 1291909"/>
              <a:gd name="connsiteX39" fmla="*/ 613789 w 958223"/>
              <a:gd name="connsiteY39" fmla="*/ 1262982 h 1291909"/>
              <a:gd name="connsiteX40" fmla="*/ 560769 w 958223"/>
              <a:gd name="connsiteY40" fmla="*/ 1203735 h 1291909"/>
              <a:gd name="connsiteX41" fmla="*/ 480077 w 958223"/>
              <a:gd name="connsiteY41" fmla="*/ 1169886 h 1291909"/>
              <a:gd name="connsiteX42" fmla="*/ 390503 w 958223"/>
              <a:gd name="connsiteY42" fmla="*/ 1147492 h 1291909"/>
              <a:gd name="connsiteX43" fmla="*/ 379306 w 958223"/>
              <a:gd name="connsiteY43" fmla="*/ 1061650 h 1291909"/>
              <a:gd name="connsiteX44" fmla="*/ 379306 w 958223"/>
              <a:gd name="connsiteY44" fmla="*/ 1024328 h 1291909"/>
              <a:gd name="connsiteX45" fmla="*/ 312126 w 958223"/>
              <a:gd name="connsiteY45" fmla="*/ 1009399 h 1291909"/>
              <a:gd name="connsiteX46" fmla="*/ 278535 w 958223"/>
              <a:gd name="connsiteY46" fmla="*/ 927290 h 1291909"/>
              <a:gd name="connsiteX47" fmla="*/ 174033 w 958223"/>
              <a:gd name="connsiteY47" fmla="*/ 897432 h 1291909"/>
              <a:gd name="connsiteX48" fmla="*/ 170300 w 958223"/>
              <a:gd name="connsiteY48" fmla="*/ 710819 h 1291909"/>
              <a:gd name="connsiteX49" fmla="*/ 132978 w 958223"/>
              <a:gd name="connsiteY49" fmla="*/ 669765 h 1291909"/>
              <a:gd name="connsiteX50" fmla="*/ 170300 w 958223"/>
              <a:gd name="connsiteY50" fmla="*/ 527939 h 1291909"/>
              <a:gd name="connsiteX51" fmla="*/ 203891 w 958223"/>
              <a:gd name="connsiteY51" fmla="*/ 457027 h 1291909"/>
              <a:gd name="connsiteX52" fmla="*/ 211355 w 958223"/>
              <a:gd name="connsiteY52" fmla="*/ 367453 h 1291909"/>
              <a:gd name="connsiteX53" fmla="*/ 95655 w 958223"/>
              <a:gd name="connsiteY53" fmla="*/ 326398 h 1291909"/>
              <a:gd name="connsiteX54" fmla="*/ 6082 w 958223"/>
              <a:gd name="connsiteY54" fmla="*/ 199502 h 1291909"/>
              <a:gd name="connsiteX55" fmla="*/ 21011 w 958223"/>
              <a:gd name="connsiteY55" fmla="*/ 39015 h 1291909"/>
              <a:gd name="connsiteX56" fmla="*/ 125513 w 958223"/>
              <a:gd name="connsiteY56" fmla="*/ 1693 h 1291909"/>
              <a:gd name="connsiteX57" fmla="*/ 185229 w 958223"/>
              <a:gd name="connsiteY57" fmla="*/ 106196 h 1291909"/>
              <a:gd name="connsiteX0" fmla="*/ 185229 w 958223"/>
              <a:gd name="connsiteY0" fmla="*/ 106196 h 1291909"/>
              <a:gd name="connsiteX1" fmla="*/ 323322 w 958223"/>
              <a:gd name="connsiteY1" fmla="*/ 150983 h 1291909"/>
              <a:gd name="connsiteX2" fmla="*/ 360645 w 958223"/>
              <a:gd name="connsiteY2" fmla="*/ 136054 h 1291909"/>
              <a:gd name="connsiteX3" fmla="*/ 397967 w 958223"/>
              <a:gd name="connsiteY3" fmla="*/ 128589 h 1291909"/>
              <a:gd name="connsiteX4" fmla="*/ 416628 w 958223"/>
              <a:gd name="connsiteY4" fmla="*/ 87535 h 1291909"/>
              <a:gd name="connsiteX5" fmla="*/ 446486 w 958223"/>
              <a:gd name="connsiteY5" fmla="*/ 35283 h 1291909"/>
              <a:gd name="connsiteX6" fmla="*/ 461415 w 958223"/>
              <a:gd name="connsiteY6" fmla="*/ 113660 h 1291909"/>
              <a:gd name="connsiteX7" fmla="*/ 491273 w 958223"/>
              <a:gd name="connsiteY7" fmla="*/ 121125 h 1291909"/>
              <a:gd name="connsiteX8" fmla="*/ 532328 w 958223"/>
              <a:gd name="connsiteY8" fmla="*/ 158447 h 1291909"/>
              <a:gd name="connsiteX9" fmla="*/ 577115 w 958223"/>
              <a:gd name="connsiteY9" fmla="*/ 147250 h 1291909"/>
              <a:gd name="connsiteX10" fmla="*/ 603241 w 958223"/>
              <a:gd name="connsiteY10" fmla="*/ 177108 h 1291909"/>
              <a:gd name="connsiteX11" fmla="*/ 629366 w 958223"/>
              <a:gd name="connsiteY11" fmla="*/ 162179 h 1291909"/>
              <a:gd name="connsiteX12" fmla="*/ 651760 w 958223"/>
              <a:gd name="connsiteY12" fmla="*/ 180841 h 1291909"/>
              <a:gd name="connsiteX13" fmla="*/ 759995 w 958223"/>
              <a:gd name="connsiteY13" fmla="*/ 199502 h 1291909"/>
              <a:gd name="connsiteX14" fmla="*/ 763727 w 958223"/>
              <a:gd name="connsiteY14" fmla="*/ 221895 h 1291909"/>
              <a:gd name="connsiteX15" fmla="*/ 704011 w 958223"/>
              <a:gd name="connsiteY15" fmla="*/ 296540 h 1291909"/>
              <a:gd name="connsiteX16" fmla="*/ 704011 w 958223"/>
              <a:gd name="connsiteY16" fmla="*/ 296540 h 1291909"/>
              <a:gd name="connsiteX17" fmla="*/ 718940 w 958223"/>
              <a:gd name="connsiteY17" fmla="*/ 318934 h 1291909"/>
              <a:gd name="connsiteX18" fmla="*/ 759995 w 958223"/>
              <a:gd name="connsiteY18" fmla="*/ 356256 h 1291909"/>
              <a:gd name="connsiteX19" fmla="*/ 737602 w 958223"/>
              <a:gd name="connsiteY19" fmla="*/ 374917 h 1291909"/>
              <a:gd name="connsiteX20" fmla="*/ 767459 w 958223"/>
              <a:gd name="connsiteY20" fmla="*/ 419704 h 1291909"/>
              <a:gd name="connsiteX21" fmla="*/ 793585 w 958223"/>
              <a:gd name="connsiteY21" fmla="*/ 404775 h 1291909"/>
              <a:gd name="connsiteX22" fmla="*/ 857033 w 958223"/>
              <a:gd name="connsiteY22" fmla="*/ 520475 h 1291909"/>
              <a:gd name="connsiteX23" fmla="*/ 774924 w 958223"/>
              <a:gd name="connsiteY23" fmla="*/ 554065 h 1291909"/>
              <a:gd name="connsiteX24" fmla="*/ 752531 w 958223"/>
              <a:gd name="connsiteY24" fmla="*/ 572726 h 1291909"/>
              <a:gd name="connsiteX25" fmla="*/ 782388 w 958223"/>
              <a:gd name="connsiteY25" fmla="*/ 617513 h 1291909"/>
              <a:gd name="connsiteX26" fmla="*/ 797317 w 958223"/>
              <a:gd name="connsiteY26" fmla="*/ 669765 h 1291909"/>
              <a:gd name="connsiteX27" fmla="*/ 812246 w 958223"/>
              <a:gd name="connsiteY27" fmla="*/ 688426 h 1291909"/>
              <a:gd name="connsiteX28" fmla="*/ 718940 w 958223"/>
              <a:gd name="connsiteY28" fmla="*/ 736945 h 1291909"/>
              <a:gd name="connsiteX29" fmla="*/ 681618 w 958223"/>
              <a:gd name="connsiteY29" fmla="*/ 938486 h 1291909"/>
              <a:gd name="connsiteX30" fmla="*/ 748798 w 958223"/>
              <a:gd name="connsiteY30" fmla="*/ 968344 h 1291909"/>
              <a:gd name="connsiteX31" fmla="*/ 886891 w 958223"/>
              <a:gd name="connsiteY31" fmla="*/ 1031793 h 1291909"/>
              <a:gd name="connsiteX32" fmla="*/ 954072 w 958223"/>
              <a:gd name="connsiteY32" fmla="*/ 1046722 h 1291909"/>
              <a:gd name="connsiteX33" fmla="*/ 771192 w 958223"/>
              <a:gd name="connsiteY33" fmla="*/ 1121366 h 1291909"/>
              <a:gd name="connsiteX34" fmla="*/ 763727 w 958223"/>
              <a:gd name="connsiteY34" fmla="*/ 1121366 h 1291909"/>
              <a:gd name="connsiteX35" fmla="*/ 771192 w 958223"/>
              <a:gd name="connsiteY35" fmla="*/ 1214673 h 1291909"/>
              <a:gd name="connsiteX36" fmla="*/ 666949 w 958223"/>
              <a:gd name="connsiteY36" fmla="*/ 1220979 h 1291909"/>
              <a:gd name="connsiteX37" fmla="*/ 636831 w 958223"/>
              <a:gd name="connsiteY37" fmla="*/ 1259459 h 1291909"/>
              <a:gd name="connsiteX38" fmla="*/ 622929 w 958223"/>
              <a:gd name="connsiteY38" fmla="*/ 1291892 h 1291909"/>
              <a:gd name="connsiteX39" fmla="*/ 613789 w 958223"/>
              <a:gd name="connsiteY39" fmla="*/ 1262982 h 1291909"/>
              <a:gd name="connsiteX40" fmla="*/ 560769 w 958223"/>
              <a:gd name="connsiteY40" fmla="*/ 1203735 h 1291909"/>
              <a:gd name="connsiteX41" fmla="*/ 480077 w 958223"/>
              <a:gd name="connsiteY41" fmla="*/ 1169886 h 1291909"/>
              <a:gd name="connsiteX42" fmla="*/ 390503 w 958223"/>
              <a:gd name="connsiteY42" fmla="*/ 1147492 h 1291909"/>
              <a:gd name="connsiteX43" fmla="*/ 379306 w 958223"/>
              <a:gd name="connsiteY43" fmla="*/ 1061650 h 1291909"/>
              <a:gd name="connsiteX44" fmla="*/ 379306 w 958223"/>
              <a:gd name="connsiteY44" fmla="*/ 1024328 h 1291909"/>
              <a:gd name="connsiteX45" fmla="*/ 312126 w 958223"/>
              <a:gd name="connsiteY45" fmla="*/ 1009399 h 1291909"/>
              <a:gd name="connsiteX46" fmla="*/ 278535 w 958223"/>
              <a:gd name="connsiteY46" fmla="*/ 927290 h 1291909"/>
              <a:gd name="connsiteX47" fmla="*/ 174033 w 958223"/>
              <a:gd name="connsiteY47" fmla="*/ 897432 h 1291909"/>
              <a:gd name="connsiteX48" fmla="*/ 170300 w 958223"/>
              <a:gd name="connsiteY48" fmla="*/ 710819 h 1291909"/>
              <a:gd name="connsiteX49" fmla="*/ 132978 w 958223"/>
              <a:gd name="connsiteY49" fmla="*/ 669765 h 1291909"/>
              <a:gd name="connsiteX50" fmla="*/ 170300 w 958223"/>
              <a:gd name="connsiteY50" fmla="*/ 527939 h 1291909"/>
              <a:gd name="connsiteX51" fmla="*/ 203891 w 958223"/>
              <a:gd name="connsiteY51" fmla="*/ 457027 h 1291909"/>
              <a:gd name="connsiteX52" fmla="*/ 211355 w 958223"/>
              <a:gd name="connsiteY52" fmla="*/ 367453 h 1291909"/>
              <a:gd name="connsiteX53" fmla="*/ 95655 w 958223"/>
              <a:gd name="connsiteY53" fmla="*/ 326398 h 1291909"/>
              <a:gd name="connsiteX54" fmla="*/ 6082 w 958223"/>
              <a:gd name="connsiteY54" fmla="*/ 199502 h 1291909"/>
              <a:gd name="connsiteX55" fmla="*/ 21011 w 958223"/>
              <a:gd name="connsiteY55" fmla="*/ 39015 h 1291909"/>
              <a:gd name="connsiteX56" fmla="*/ 125513 w 958223"/>
              <a:gd name="connsiteY56" fmla="*/ 1693 h 1291909"/>
              <a:gd name="connsiteX57" fmla="*/ 185229 w 958223"/>
              <a:gd name="connsiteY57" fmla="*/ 106196 h 1291909"/>
              <a:gd name="connsiteX0" fmla="*/ 185229 w 958223"/>
              <a:gd name="connsiteY0" fmla="*/ 106196 h 1291909"/>
              <a:gd name="connsiteX1" fmla="*/ 323322 w 958223"/>
              <a:gd name="connsiteY1" fmla="*/ 150983 h 1291909"/>
              <a:gd name="connsiteX2" fmla="*/ 360645 w 958223"/>
              <a:gd name="connsiteY2" fmla="*/ 136054 h 1291909"/>
              <a:gd name="connsiteX3" fmla="*/ 397967 w 958223"/>
              <a:gd name="connsiteY3" fmla="*/ 128589 h 1291909"/>
              <a:gd name="connsiteX4" fmla="*/ 416628 w 958223"/>
              <a:gd name="connsiteY4" fmla="*/ 87535 h 1291909"/>
              <a:gd name="connsiteX5" fmla="*/ 446486 w 958223"/>
              <a:gd name="connsiteY5" fmla="*/ 35283 h 1291909"/>
              <a:gd name="connsiteX6" fmla="*/ 461415 w 958223"/>
              <a:gd name="connsiteY6" fmla="*/ 113660 h 1291909"/>
              <a:gd name="connsiteX7" fmla="*/ 491273 w 958223"/>
              <a:gd name="connsiteY7" fmla="*/ 121125 h 1291909"/>
              <a:gd name="connsiteX8" fmla="*/ 532328 w 958223"/>
              <a:gd name="connsiteY8" fmla="*/ 158447 h 1291909"/>
              <a:gd name="connsiteX9" fmla="*/ 577115 w 958223"/>
              <a:gd name="connsiteY9" fmla="*/ 147250 h 1291909"/>
              <a:gd name="connsiteX10" fmla="*/ 603241 w 958223"/>
              <a:gd name="connsiteY10" fmla="*/ 177108 h 1291909"/>
              <a:gd name="connsiteX11" fmla="*/ 629366 w 958223"/>
              <a:gd name="connsiteY11" fmla="*/ 162179 h 1291909"/>
              <a:gd name="connsiteX12" fmla="*/ 651760 w 958223"/>
              <a:gd name="connsiteY12" fmla="*/ 180841 h 1291909"/>
              <a:gd name="connsiteX13" fmla="*/ 759995 w 958223"/>
              <a:gd name="connsiteY13" fmla="*/ 199502 h 1291909"/>
              <a:gd name="connsiteX14" fmla="*/ 763727 w 958223"/>
              <a:gd name="connsiteY14" fmla="*/ 221895 h 1291909"/>
              <a:gd name="connsiteX15" fmla="*/ 704011 w 958223"/>
              <a:gd name="connsiteY15" fmla="*/ 296540 h 1291909"/>
              <a:gd name="connsiteX16" fmla="*/ 704011 w 958223"/>
              <a:gd name="connsiteY16" fmla="*/ 296540 h 1291909"/>
              <a:gd name="connsiteX17" fmla="*/ 718940 w 958223"/>
              <a:gd name="connsiteY17" fmla="*/ 318934 h 1291909"/>
              <a:gd name="connsiteX18" fmla="*/ 759995 w 958223"/>
              <a:gd name="connsiteY18" fmla="*/ 356256 h 1291909"/>
              <a:gd name="connsiteX19" fmla="*/ 737602 w 958223"/>
              <a:gd name="connsiteY19" fmla="*/ 374917 h 1291909"/>
              <a:gd name="connsiteX20" fmla="*/ 767459 w 958223"/>
              <a:gd name="connsiteY20" fmla="*/ 419704 h 1291909"/>
              <a:gd name="connsiteX21" fmla="*/ 793585 w 958223"/>
              <a:gd name="connsiteY21" fmla="*/ 404775 h 1291909"/>
              <a:gd name="connsiteX22" fmla="*/ 857033 w 958223"/>
              <a:gd name="connsiteY22" fmla="*/ 520475 h 1291909"/>
              <a:gd name="connsiteX23" fmla="*/ 774924 w 958223"/>
              <a:gd name="connsiteY23" fmla="*/ 554065 h 1291909"/>
              <a:gd name="connsiteX24" fmla="*/ 752531 w 958223"/>
              <a:gd name="connsiteY24" fmla="*/ 572726 h 1291909"/>
              <a:gd name="connsiteX25" fmla="*/ 782388 w 958223"/>
              <a:gd name="connsiteY25" fmla="*/ 617513 h 1291909"/>
              <a:gd name="connsiteX26" fmla="*/ 797317 w 958223"/>
              <a:gd name="connsiteY26" fmla="*/ 669765 h 1291909"/>
              <a:gd name="connsiteX27" fmla="*/ 812246 w 958223"/>
              <a:gd name="connsiteY27" fmla="*/ 688426 h 1291909"/>
              <a:gd name="connsiteX28" fmla="*/ 718940 w 958223"/>
              <a:gd name="connsiteY28" fmla="*/ 736945 h 1291909"/>
              <a:gd name="connsiteX29" fmla="*/ 681618 w 958223"/>
              <a:gd name="connsiteY29" fmla="*/ 938486 h 1291909"/>
              <a:gd name="connsiteX30" fmla="*/ 748798 w 958223"/>
              <a:gd name="connsiteY30" fmla="*/ 968344 h 1291909"/>
              <a:gd name="connsiteX31" fmla="*/ 886891 w 958223"/>
              <a:gd name="connsiteY31" fmla="*/ 1031793 h 1291909"/>
              <a:gd name="connsiteX32" fmla="*/ 954072 w 958223"/>
              <a:gd name="connsiteY32" fmla="*/ 1046722 h 1291909"/>
              <a:gd name="connsiteX33" fmla="*/ 771192 w 958223"/>
              <a:gd name="connsiteY33" fmla="*/ 1121366 h 1291909"/>
              <a:gd name="connsiteX34" fmla="*/ 763727 w 958223"/>
              <a:gd name="connsiteY34" fmla="*/ 1121366 h 1291909"/>
              <a:gd name="connsiteX35" fmla="*/ 762929 w 958223"/>
              <a:gd name="connsiteY35" fmla="*/ 1189635 h 1291909"/>
              <a:gd name="connsiteX36" fmla="*/ 771192 w 958223"/>
              <a:gd name="connsiteY36" fmla="*/ 1214673 h 1291909"/>
              <a:gd name="connsiteX37" fmla="*/ 666949 w 958223"/>
              <a:gd name="connsiteY37" fmla="*/ 1220979 h 1291909"/>
              <a:gd name="connsiteX38" fmla="*/ 636831 w 958223"/>
              <a:gd name="connsiteY38" fmla="*/ 1259459 h 1291909"/>
              <a:gd name="connsiteX39" fmla="*/ 622929 w 958223"/>
              <a:gd name="connsiteY39" fmla="*/ 1291892 h 1291909"/>
              <a:gd name="connsiteX40" fmla="*/ 613789 w 958223"/>
              <a:gd name="connsiteY40" fmla="*/ 1262982 h 1291909"/>
              <a:gd name="connsiteX41" fmla="*/ 560769 w 958223"/>
              <a:gd name="connsiteY41" fmla="*/ 1203735 h 1291909"/>
              <a:gd name="connsiteX42" fmla="*/ 480077 w 958223"/>
              <a:gd name="connsiteY42" fmla="*/ 1169886 h 1291909"/>
              <a:gd name="connsiteX43" fmla="*/ 390503 w 958223"/>
              <a:gd name="connsiteY43" fmla="*/ 1147492 h 1291909"/>
              <a:gd name="connsiteX44" fmla="*/ 379306 w 958223"/>
              <a:gd name="connsiteY44" fmla="*/ 1061650 h 1291909"/>
              <a:gd name="connsiteX45" fmla="*/ 379306 w 958223"/>
              <a:gd name="connsiteY45" fmla="*/ 1024328 h 1291909"/>
              <a:gd name="connsiteX46" fmla="*/ 312126 w 958223"/>
              <a:gd name="connsiteY46" fmla="*/ 1009399 h 1291909"/>
              <a:gd name="connsiteX47" fmla="*/ 278535 w 958223"/>
              <a:gd name="connsiteY47" fmla="*/ 927290 h 1291909"/>
              <a:gd name="connsiteX48" fmla="*/ 174033 w 958223"/>
              <a:gd name="connsiteY48" fmla="*/ 897432 h 1291909"/>
              <a:gd name="connsiteX49" fmla="*/ 170300 w 958223"/>
              <a:gd name="connsiteY49" fmla="*/ 710819 h 1291909"/>
              <a:gd name="connsiteX50" fmla="*/ 132978 w 958223"/>
              <a:gd name="connsiteY50" fmla="*/ 669765 h 1291909"/>
              <a:gd name="connsiteX51" fmla="*/ 170300 w 958223"/>
              <a:gd name="connsiteY51" fmla="*/ 527939 h 1291909"/>
              <a:gd name="connsiteX52" fmla="*/ 203891 w 958223"/>
              <a:gd name="connsiteY52" fmla="*/ 457027 h 1291909"/>
              <a:gd name="connsiteX53" fmla="*/ 211355 w 958223"/>
              <a:gd name="connsiteY53" fmla="*/ 367453 h 1291909"/>
              <a:gd name="connsiteX54" fmla="*/ 95655 w 958223"/>
              <a:gd name="connsiteY54" fmla="*/ 326398 h 1291909"/>
              <a:gd name="connsiteX55" fmla="*/ 6082 w 958223"/>
              <a:gd name="connsiteY55" fmla="*/ 199502 h 1291909"/>
              <a:gd name="connsiteX56" fmla="*/ 21011 w 958223"/>
              <a:gd name="connsiteY56" fmla="*/ 39015 h 1291909"/>
              <a:gd name="connsiteX57" fmla="*/ 125513 w 958223"/>
              <a:gd name="connsiteY57" fmla="*/ 1693 h 1291909"/>
              <a:gd name="connsiteX58" fmla="*/ 185229 w 958223"/>
              <a:gd name="connsiteY58" fmla="*/ 106196 h 1291909"/>
              <a:gd name="connsiteX0" fmla="*/ 185229 w 954119"/>
              <a:gd name="connsiteY0" fmla="*/ 106196 h 1291909"/>
              <a:gd name="connsiteX1" fmla="*/ 323322 w 954119"/>
              <a:gd name="connsiteY1" fmla="*/ 150983 h 1291909"/>
              <a:gd name="connsiteX2" fmla="*/ 360645 w 954119"/>
              <a:gd name="connsiteY2" fmla="*/ 136054 h 1291909"/>
              <a:gd name="connsiteX3" fmla="*/ 397967 w 954119"/>
              <a:gd name="connsiteY3" fmla="*/ 128589 h 1291909"/>
              <a:gd name="connsiteX4" fmla="*/ 416628 w 954119"/>
              <a:gd name="connsiteY4" fmla="*/ 87535 h 1291909"/>
              <a:gd name="connsiteX5" fmla="*/ 446486 w 954119"/>
              <a:gd name="connsiteY5" fmla="*/ 35283 h 1291909"/>
              <a:gd name="connsiteX6" fmla="*/ 461415 w 954119"/>
              <a:gd name="connsiteY6" fmla="*/ 113660 h 1291909"/>
              <a:gd name="connsiteX7" fmla="*/ 491273 w 954119"/>
              <a:gd name="connsiteY7" fmla="*/ 121125 h 1291909"/>
              <a:gd name="connsiteX8" fmla="*/ 532328 w 954119"/>
              <a:gd name="connsiteY8" fmla="*/ 158447 h 1291909"/>
              <a:gd name="connsiteX9" fmla="*/ 577115 w 954119"/>
              <a:gd name="connsiteY9" fmla="*/ 147250 h 1291909"/>
              <a:gd name="connsiteX10" fmla="*/ 603241 w 954119"/>
              <a:gd name="connsiteY10" fmla="*/ 177108 h 1291909"/>
              <a:gd name="connsiteX11" fmla="*/ 629366 w 954119"/>
              <a:gd name="connsiteY11" fmla="*/ 162179 h 1291909"/>
              <a:gd name="connsiteX12" fmla="*/ 651760 w 954119"/>
              <a:gd name="connsiteY12" fmla="*/ 180841 h 1291909"/>
              <a:gd name="connsiteX13" fmla="*/ 759995 w 954119"/>
              <a:gd name="connsiteY13" fmla="*/ 199502 h 1291909"/>
              <a:gd name="connsiteX14" fmla="*/ 763727 w 954119"/>
              <a:gd name="connsiteY14" fmla="*/ 221895 h 1291909"/>
              <a:gd name="connsiteX15" fmla="*/ 704011 w 954119"/>
              <a:gd name="connsiteY15" fmla="*/ 296540 h 1291909"/>
              <a:gd name="connsiteX16" fmla="*/ 704011 w 954119"/>
              <a:gd name="connsiteY16" fmla="*/ 296540 h 1291909"/>
              <a:gd name="connsiteX17" fmla="*/ 718940 w 954119"/>
              <a:gd name="connsiteY17" fmla="*/ 318934 h 1291909"/>
              <a:gd name="connsiteX18" fmla="*/ 759995 w 954119"/>
              <a:gd name="connsiteY18" fmla="*/ 356256 h 1291909"/>
              <a:gd name="connsiteX19" fmla="*/ 737602 w 954119"/>
              <a:gd name="connsiteY19" fmla="*/ 374917 h 1291909"/>
              <a:gd name="connsiteX20" fmla="*/ 767459 w 954119"/>
              <a:gd name="connsiteY20" fmla="*/ 419704 h 1291909"/>
              <a:gd name="connsiteX21" fmla="*/ 793585 w 954119"/>
              <a:gd name="connsiteY21" fmla="*/ 404775 h 1291909"/>
              <a:gd name="connsiteX22" fmla="*/ 857033 w 954119"/>
              <a:gd name="connsiteY22" fmla="*/ 520475 h 1291909"/>
              <a:gd name="connsiteX23" fmla="*/ 774924 w 954119"/>
              <a:gd name="connsiteY23" fmla="*/ 554065 h 1291909"/>
              <a:gd name="connsiteX24" fmla="*/ 752531 w 954119"/>
              <a:gd name="connsiteY24" fmla="*/ 572726 h 1291909"/>
              <a:gd name="connsiteX25" fmla="*/ 782388 w 954119"/>
              <a:gd name="connsiteY25" fmla="*/ 617513 h 1291909"/>
              <a:gd name="connsiteX26" fmla="*/ 797317 w 954119"/>
              <a:gd name="connsiteY26" fmla="*/ 669765 h 1291909"/>
              <a:gd name="connsiteX27" fmla="*/ 812246 w 954119"/>
              <a:gd name="connsiteY27" fmla="*/ 688426 h 1291909"/>
              <a:gd name="connsiteX28" fmla="*/ 718940 w 954119"/>
              <a:gd name="connsiteY28" fmla="*/ 736945 h 1291909"/>
              <a:gd name="connsiteX29" fmla="*/ 681618 w 954119"/>
              <a:gd name="connsiteY29" fmla="*/ 938486 h 1291909"/>
              <a:gd name="connsiteX30" fmla="*/ 748798 w 954119"/>
              <a:gd name="connsiteY30" fmla="*/ 968344 h 1291909"/>
              <a:gd name="connsiteX31" fmla="*/ 886891 w 954119"/>
              <a:gd name="connsiteY31" fmla="*/ 1031793 h 1291909"/>
              <a:gd name="connsiteX32" fmla="*/ 954072 w 954119"/>
              <a:gd name="connsiteY32" fmla="*/ 1046722 h 1291909"/>
              <a:gd name="connsiteX33" fmla="*/ 877840 w 954119"/>
              <a:gd name="connsiteY33" fmla="*/ 1099173 h 1291909"/>
              <a:gd name="connsiteX34" fmla="*/ 771192 w 954119"/>
              <a:gd name="connsiteY34" fmla="*/ 1121366 h 1291909"/>
              <a:gd name="connsiteX35" fmla="*/ 763727 w 954119"/>
              <a:gd name="connsiteY35" fmla="*/ 1121366 h 1291909"/>
              <a:gd name="connsiteX36" fmla="*/ 762929 w 954119"/>
              <a:gd name="connsiteY36" fmla="*/ 1189635 h 1291909"/>
              <a:gd name="connsiteX37" fmla="*/ 771192 w 954119"/>
              <a:gd name="connsiteY37" fmla="*/ 1214673 h 1291909"/>
              <a:gd name="connsiteX38" fmla="*/ 666949 w 954119"/>
              <a:gd name="connsiteY38" fmla="*/ 1220979 h 1291909"/>
              <a:gd name="connsiteX39" fmla="*/ 636831 w 954119"/>
              <a:gd name="connsiteY39" fmla="*/ 1259459 h 1291909"/>
              <a:gd name="connsiteX40" fmla="*/ 622929 w 954119"/>
              <a:gd name="connsiteY40" fmla="*/ 1291892 h 1291909"/>
              <a:gd name="connsiteX41" fmla="*/ 613789 w 954119"/>
              <a:gd name="connsiteY41" fmla="*/ 1262982 h 1291909"/>
              <a:gd name="connsiteX42" fmla="*/ 560769 w 954119"/>
              <a:gd name="connsiteY42" fmla="*/ 1203735 h 1291909"/>
              <a:gd name="connsiteX43" fmla="*/ 480077 w 954119"/>
              <a:gd name="connsiteY43" fmla="*/ 1169886 h 1291909"/>
              <a:gd name="connsiteX44" fmla="*/ 390503 w 954119"/>
              <a:gd name="connsiteY44" fmla="*/ 1147492 h 1291909"/>
              <a:gd name="connsiteX45" fmla="*/ 379306 w 954119"/>
              <a:gd name="connsiteY45" fmla="*/ 1061650 h 1291909"/>
              <a:gd name="connsiteX46" fmla="*/ 379306 w 954119"/>
              <a:gd name="connsiteY46" fmla="*/ 1024328 h 1291909"/>
              <a:gd name="connsiteX47" fmla="*/ 312126 w 954119"/>
              <a:gd name="connsiteY47" fmla="*/ 1009399 h 1291909"/>
              <a:gd name="connsiteX48" fmla="*/ 278535 w 954119"/>
              <a:gd name="connsiteY48" fmla="*/ 927290 h 1291909"/>
              <a:gd name="connsiteX49" fmla="*/ 174033 w 954119"/>
              <a:gd name="connsiteY49" fmla="*/ 897432 h 1291909"/>
              <a:gd name="connsiteX50" fmla="*/ 170300 w 954119"/>
              <a:gd name="connsiteY50" fmla="*/ 710819 h 1291909"/>
              <a:gd name="connsiteX51" fmla="*/ 132978 w 954119"/>
              <a:gd name="connsiteY51" fmla="*/ 669765 h 1291909"/>
              <a:gd name="connsiteX52" fmla="*/ 170300 w 954119"/>
              <a:gd name="connsiteY52" fmla="*/ 527939 h 1291909"/>
              <a:gd name="connsiteX53" fmla="*/ 203891 w 954119"/>
              <a:gd name="connsiteY53" fmla="*/ 457027 h 1291909"/>
              <a:gd name="connsiteX54" fmla="*/ 211355 w 954119"/>
              <a:gd name="connsiteY54" fmla="*/ 367453 h 1291909"/>
              <a:gd name="connsiteX55" fmla="*/ 95655 w 954119"/>
              <a:gd name="connsiteY55" fmla="*/ 326398 h 1291909"/>
              <a:gd name="connsiteX56" fmla="*/ 6082 w 954119"/>
              <a:gd name="connsiteY56" fmla="*/ 199502 h 1291909"/>
              <a:gd name="connsiteX57" fmla="*/ 21011 w 954119"/>
              <a:gd name="connsiteY57" fmla="*/ 39015 h 1291909"/>
              <a:gd name="connsiteX58" fmla="*/ 125513 w 954119"/>
              <a:gd name="connsiteY58" fmla="*/ 1693 h 1291909"/>
              <a:gd name="connsiteX59" fmla="*/ 185229 w 954119"/>
              <a:gd name="connsiteY59" fmla="*/ 106196 h 1291909"/>
              <a:gd name="connsiteX0" fmla="*/ 185229 w 954119"/>
              <a:gd name="connsiteY0" fmla="*/ 106196 h 1291909"/>
              <a:gd name="connsiteX1" fmla="*/ 323322 w 954119"/>
              <a:gd name="connsiteY1" fmla="*/ 150983 h 1291909"/>
              <a:gd name="connsiteX2" fmla="*/ 360645 w 954119"/>
              <a:gd name="connsiteY2" fmla="*/ 136054 h 1291909"/>
              <a:gd name="connsiteX3" fmla="*/ 397967 w 954119"/>
              <a:gd name="connsiteY3" fmla="*/ 128589 h 1291909"/>
              <a:gd name="connsiteX4" fmla="*/ 416628 w 954119"/>
              <a:gd name="connsiteY4" fmla="*/ 87535 h 1291909"/>
              <a:gd name="connsiteX5" fmla="*/ 446486 w 954119"/>
              <a:gd name="connsiteY5" fmla="*/ 35283 h 1291909"/>
              <a:gd name="connsiteX6" fmla="*/ 461415 w 954119"/>
              <a:gd name="connsiteY6" fmla="*/ 113660 h 1291909"/>
              <a:gd name="connsiteX7" fmla="*/ 491273 w 954119"/>
              <a:gd name="connsiteY7" fmla="*/ 121125 h 1291909"/>
              <a:gd name="connsiteX8" fmla="*/ 532328 w 954119"/>
              <a:gd name="connsiteY8" fmla="*/ 158447 h 1291909"/>
              <a:gd name="connsiteX9" fmla="*/ 577115 w 954119"/>
              <a:gd name="connsiteY9" fmla="*/ 147250 h 1291909"/>
              <a:gd name="connsiteX10" fmla="*/ 603241 w 954119"/>
              <a:gd name="connsiteY10" fmla="*/ 177108 h 1291909"/>
              <a:gd name="connsiteX11" fmla="*/ 629366 w 954119"/>
              <a:gd name="connsiteY11" fmla="*/ 162179 h 1291909"/>
              <a:gd name="connsiteX12" fmla="*/ 651760 w 954119"/>
              <a:gd name="connsiteY12" fmla="*/ 180841 h 1291909"/>
              <a:gd name="connsiteX13" fmla="*/ 759995 w 954119"/>
              <a:gd name="connsiteY13" fmla="*/ 199502 h 1291909"/>
              <a:gd name="connsiteX14" fmla="*/ 763727 w 954119"/>
              <a:gd name="connsiteY14" fmla="*/ 221895 h 1291909"/>
              <a:gd name="connsiteX15" fmla="*/ 704011 w 954119"/>
              <a:gd name="connsiteY15" fmla="*/ 296540 h 1291909"/>
              <a:gd name="connsiteX16" fmla="*/ 704011 w 954119"/>
              <a:gd name="connsiteY16" fmla="*/ 296540 h 1291909"/>
              <a:gd name="connsiteX17" fmla="*/ 718940 w 954119"/>
              <a:gd name="connsiteY17" fmla="*/ 318934 h 1291909"/>
              <a:gd name="connsiteX18" fmla="*/ 759995 w 954119"/>
              <a:gd name="connsiteY18" fmla="*/ 356256 h 1291909"/>
              <a:gd name="connsiteX19" fmla="*/ 737602 w 954119"/>
              <a:gd name="connsiteY19" fmla="*/ 374917 h 1291909"/>
              <a:gd name="connsiteX20" fmla="*/ 767459 w 954119"/>
              <a:gd name="connsiteY20" fmla="*/ 419704 h 1291909"/>
              <a:gd name="connsiteX21" fmla="*/ 793585 w 954119"/>
              <a:gd name="connsiteY21" fmla="*/ 404775 h 1291909"/>
              <a:gd name="connsiteX22" fmla="*/ 857033 w 954119"/>
              <a:gd name="connsiteY22" fmla="*/ 520475 h 1291909"/>
              <a:gd name="connsiteX23" fmla="*/ 774924 w 954119"/>
              <a:gd name="connsiteY23" fmla="*/ 554065 h 1291909"/>
              <a:gd name="connsiteX24" fmla="*/ 752531 w 954119"/>
              <a:gd name="connsiteY24" fmla="*/ 572726 h 1291909"/>
              <a:gd name="connsiteX25" fmla="*/ 782388 w 954119"/>
              <a:gd name="connsiteY25" fmla="*/ 617513 h 1291909"/>
              <a:gd name="connsiteX26" fmla="*/ 797317 w 954119"/>
              <a:gd name="connsiteY26" fmla="*/ 669765 h 1291909"/>
              <a:gd name="connsiteX27" fmla="*/ 812246 w 954119"/>
              <a:gd name="connsiteY27" fmla="*/ 688426 h 1291909"/>
              <a:gd name="connsiteX28" fmla="*/ 718940 w 954119"/>
              <a:gd name="connsiteY28" fmla="*/ 736945 h 1291909"/>
              <a:gd name="connsiteX29" fmla="*/ 681618 w 954119"/>
              <a:gd name="connsiteY29" fmla="*/ 938486 h 1291909"/>
              <a:gd name="connsiteX30" fmla="*/ 718920 w 954119"/>
              <a:gd name="connsiteY30" fmla="*/ 942698 h 1291909"/>
              <a:gd name="connsiteX31" fmla="*/ 748798 w 954119"/>
              <a:gd name="connsiteY31" fmla="*/ 968344 h 1291909"/>
              <a:gd name="connsiteX32" fmla="*/ 886891 w 954119"/>
              <a:gd name="connsiteY32" fmla="*/ 1031793 h 1291909"/>
              <a:gd name="connsiteX33" fmla="*/ 954072 w 954119"/>
              <a:gd name="connsiteY33" fmla="*/ 1046722 h 1291909"/>
              <a:gd name="connsiteX34" fmla="*/ 877840 w 954119"/>
              <a:gd name="connsiteY34" fmla="*/ 1099173 h 1291909"/>
              <a:gd name="connsiteX35" fmla="*/ 771192 w 954119"/>
              <a:gd name="connsiteY35" fmla="*/ 1121366 h 1291909"/>
              <a:gd name="connsiteX36" fmla="*/ 763727 w 954119"/>
              <a:gd name="connsiteY36" fmla="*/ 1121366 h 1291909"/>
              <a:gd name="connsiteX37" fmla="*/ 762929 w 954119"/>
              <a:gd name="connsiteY37" fmla="*/ 1189635 h 1291909"/>
              <a:gd name="connsiteX38" fmla="*/ 771192 w 954119"/>
              <a:gd name="connsiteY38" fmla="*/ 1214673 h 1291909"/>
              <a:gd name="connsiteX39" fmla="*/ 666949 w 954119"/>
              <a:gd name="connsiteY39" fmla="*/ 1220979 h 1291909"/>
              <a:gd name="connsiteX40" fmla="*/ 636831 w 954119"/>
              <a:gd name="connsiteY40" fmla="*/ 1259459 h 1291909"/>
              <a:gd name="connsiteX41" fmla="*/ 622929 w 954119"/>
              <a:gd name="connsiteY41" fmla="*/ 1291892 h 1291909"/>
              <a:gd name="connsiteX42" fmla="*/ 613789 w 954119"/>
              <a:gd name="connsiteY42" fmla="*/ 1262982 h 1291909"/>
              <a:gd name="connsiteX43" fmla="*/ 560769 w 954119"/>
              <a:gd name="connsiteY43" fmla="*/ 1203735 h 1291909"/>
              <a:gd name="connsiteX44" fmla="*/ 480077 w 954119"/>
              <a:gd name="connsiteY44" fmla="*/ 1169886 h 1291909"/>
              <a:gd name="connsiteX45" fmla="*/ 390503 w 954119"/>
              <a:gd name="connsiteY45" fmla="*/ 1147492 h 1291909"/>
              <a:gd name="connsiteX46" fmla="*/ 379306 w 954119"/>
              <a:gd name="connsiteY46" fmla="*/ 1061650 h 1291909"/>
              <a:gd name="connsiteX47" fmla="*/ 379306 w 954119"/>
              <a:gd name="connsiteY47" fmla="*/ 1024328 h 1291909"/>
              <a:gd name="connsiteX48" fmla="*/ 312126 w 954119"/>
              <a:gd name="connsiteY48" fmla="*/ 1009399 h 1291909"/>
              <a:gd name="connsiteX49" fmla="*/ 278535 w 954119"/>
              <a:gd name="connsiteY49" fmla="*/ 927290 h 1291909"/>
              <a:gd name="connsiteX50" fmla="*/ 174033 w 954119"/>
              <a:gd name="connsiteY50" fmla="*/ 897432 h 1291909"/>
              <a:gd name="connsiteX51" fmla="*/ 170300 w 954119"/>
              <a:gd name="connsiteY51" fmla="*/ 710819 h 1291909"/>
              <a:gd name="connsiteX52" fmla="*/ 132978 w 954119"/>
              <a:gd name="connsiteY52" fmla="*/ 669765 h 1291909"/>
              <a:gd name="connsiteX53" fmla="*/ 170300 w 954119"/>
              <a:gd name="connsiteY53" fmla="*/ 527939 h 1291909"/>
              <a:gd name="connsiteX54" fmla="*/ 203891 w 954119"/>
              <a:gd name="connsiteY54" fmla="*/ 457027 h 1291909"/>
              <a:gd name="connsiteX55" fmla="*/ 211355 w 954119"/>
              <a:gd name="connsiteY55" fmla="*/ 367453 h 1291909"/>
              <a:gd name="connsiteX56" fmla="*/ 95655 w 954119"/>
              <a:gd name="connsiteY56" fmla="*/ 326398 h 1291909"/>
              <a:gd name="connsiteX57" fmla="*/ 6082 w 954119"/>
              <a:gd name="connsiteY57" fmla="*/ 199502 h 1291909"/>
              <a:gd name="connsiteX58" fmla="*/ 21011 w 954119"/>
              <a:gd name="connsiteY58" fmla="*/ 39015 h 1291909"/>
              <a:gd name="connsiteX59" fmla="*/ 125513 w 954119"/>
              <a:gd name="connsiteY59" fmla="*/ 1693 h 1291909"/>
              <a:gd name="connsiteX60" fmla="*/ 185229 w 954119"/>
              <a:gd name="connsiteY60" fmla="*/ 106196 h 1291909"/>
              <a:gd name="connsiteX0" fmla="*/ 185229 w 954112"/>
              <a:gd name="connsiteY0" fmla="*/ 106196 h 1291909"/>
              <a:gd name="connsiteX1" fmla="*/ 323322 w 954112"/>
              <a:gd name="connsiteY1" fmla="*/ 150983 h 1291909"/>
              <a:gd name="connsiteX2" fmla="*/ 360645 w 954112"/>
              <a:gd name="connsiteY2" fmla="*/ 136054 h 1291909"/>
              <a:gd name="connsiteX3" fmla="*/ 397967 w 954112"/>
              <a:gd name="connsiteY3" fmla="*/ 128589 h 1291909"/>
              <a:gd name="connsiteX4" fmla="*/ 416628 w 954112"/>
              <a:gd name="connsiteY4" fmla="*/ 87535 h 1291909"/>
              <a:gd name="connsiteX5" fmla="*/ 446486 w 954112"/>
              <a:gd name="connsiteY5" fmla="*/ 35283 h 1291909"/>
              <a:gd name="connsiteX6" fmla="*/ 461415 w 954112"/>
              <a:gd name="connsiteY6" fmla="*/ 113660 h 1291909"/>
              <a:gd name="connsiteX7" fmla="*/ 491273 w 954112"/>
              <a:gd name="connsiteY7" fmla="*/ 121125 h 1291909"/>
              <a:gd name="connsiteX8" fmla="*/ 532328 w 954112"/>
              <a:gd name="connsiteY8" fmla="*/ 158447 h 1291909"/>
              <a:gd name="connsiteX9" fmla="*/ 577115 w 954112"/>
              <a:gd name="connsiteY9" fmla="*/ 147250 h 1291909"/>
              <a:gd name="connsiteX10" fmla="*/ 603241 w 954112"/>
              <a:gd name="connsiteY10" fmla="*/ 177108 h 1291909"/>
              <a:gd name="connsiteX11" fmla="*/ 629366 w 954112"/>
              <a:gd name="connsiteY11" fmla="*/ 162179 h 1291909"/>
              <a:gd name="connsiteX12" fmla="*/ 651760 w 954112"/>
              <a:gd name="connsiteY12" fmla="*/ 180841 h 1291909"/>
              <a:gd name="connsiteX13" fmla="*/ 759995 w 954112"/>
              <a:gd name="connsiteY13" fmla="*/ 199502 h 1291909"/>
              <a:gd name="connsiteX14" fmla="*/ 763727 w 954112"/>
              <a:gd name="connsiteY14" fmla="*/ 221895 h 1291909"/>
              <a:gd name="connsiteX15" fmla="*/ 704011 w 954112"/>
              <a:gd name="connsiteY15" fmla="*/ 296540 h 1291909"/>
              <a:gd name="connsiteX16" fmla="*/ 704011 w 954112"/>
              <a:gd name="connsiteY16" fmla="*/ 296540 h 1291909"/>
              <a:gd name="connsiteX17" fmla="*/ 718940 w 954112"/>
              <a:gd name="connsiteY17" fmla="*/ 318934 h 1291909"/>
              <a:gd name="connsiteX18" fmla="*/ 759995 w 954112"/>
              <a:gd name="connsiteY18" fmla="*/ 356256 h 1291909"/>
              <a:gd name="connsiteX19" fmla="*/ 737602 w 954112"/>
              <a:gd name="connsiteY19" fmla="*/ 374917 h 1291909"/>
              <a:gd name="connsiteX20" fmla="*/ 767459 w 954112"/>
              <a:gd name="connsiteY20" fmla="*/ 419704 h 1291909"/>
              <a:gd name="connsiteX21" fmla="*/ 793585 w 954112"/>
              <a:gd name="connsiteY21" fmla="*/ 404775 h 1291909"/>
              <a:gd name="connsiteX22" fmla="*/ 857033 w 954112"/>
              <a:gd name="connsiteY22" fmla="*/ 520475 h 1291909"/>
              <a:gd name="connsiteX23" fmla="*/ 774924 w 954112"/>
              <a:gd name="connsiteY23" fmla="*/ 554065 h 1291909"/>
              <a:gd name="connsiteX24" fmla="*/ 752531 w 954112"/>
              <a:gd name="connsiteY24" fmla="*/ 572726 h 1291909"/>
              <a:gd name="connsiteX25" fmla="*/ 782388 w 954112"/>
              <a:gd name="connsiteY25" fmla="*/ 617513 h 1291909"/>
              <a:gd name="connsiteX26" fmla="*/ 797317 w 954112"/>
              <a:gd name="connsiteY26" fmla="*/ 669765 h 1291909"/>
              <a:gd name="connsiteX27" fmla="*/ 812246 w 954112"/>
              <a:gd name="connsiteY27" fmla="*/ 688426 h 1291909"/>
              <a:gd name="connsiteX28" fmla="*/ 718940 w 954112"/>
              <a:gd name="connsiteY28" fmla="*/ 736945 h 1291909"/>
              <a:gd name="connsiteX29" fmla="*/ 681618 w 954112"/>
              <a:gd name="connsiteY29" fmla="*/ 938486 h 1291909"/>
              <a:gd name="connsiteX30" fmla="*/ 718920 w 954112"/>
              <a:gd name="connsiteY30" fmla="*/ 942698 h 1291909"/>
              <a:gd name="connsiteX31" fmla="*/ 748798 w 954112"/>
              <a:gd name="connsiteY31" fmla="*/ 968344 h 1291909"/>
              <a:gd name="connsiteX32" fmla="*/ 787378 w 954112"/>
              <a:gd name="connsiteY32" fmla="*/ 964702 h 1291909"/>
              <a:gd name="connsiteX33" fmla="*/ 886891 w 954112"/>
              <a:gd name="connsiteY33" fmla="*/ 1031793 h 1291909"/>
              <a:gd name="connsiteX34" fmla="*/ 954072 w 954112"/>
              <a:gd name="connsiteY34" fmla="*/ 1046722 h 1291909"/>
              <a:gd name="connsiteX35" fmla="*/ 877840 w 954112"/>
              <a:gd name="connsiteY35" fmla="*/ 1099173 h 1291909"/>
              <a:gd name="connsiteX36" fmla="*/ 771192 w 954112"/>
              <a:gd name="connsiteY36" fmla="*/ 1121366 h 1291909"/>
              <a:gd name="connsiteX37" fmla="*/ 763727 w 954112"/>
              <a:gd name="connsiteY37" fmla="*/ 1121366 h 1291909"/>
              <a:gd name="connsiteX38" fmla="*/ 762929 w 954112"/>
              <a:gd name="connsiteY38" fmla="*/ 1189635 h 1291909"/>
              <a:gd name="connsiteX39" fmla="*/ 771192 w 954112"/>
              <a:gd name="connsiteY39" fmla="*/ 1214673 h 1291909"/>
              <a:gd name="connsiteX40" fmla="*/ 666949 w 954112"/>
              <a:gd name="connsiteY40" fmla="*/ 1220979 h 1291909"/>
              <a:gd name="connsiteX41" fmla="*/ 636831 w 954112"/>
              <a:gd name="connsiteY41" fmla="*/ 1259459 h 1291909"/>
              <a:gd name="connsiteX42" fmla="*/ 622929 w 954112"/>
              <a:gd name="connsiteY42" fmla="*/ 1291892 h 1291909"/>
              <a:gd name="connsiteX43" fmla="*/ 613789 w 954112"/>
              <a:gd name="connsiteY43" fmla="*/ 1262982 h 1291909"/>
              <a:gd name="connsiteX44" fmla="*/ 560769 w 954112"/>
              <a:gd name="connsiteY44" fmla="*/ 1203735 h 1291909"/>
              <a:gd name="connsiteX45" fmla="*/ 480077 w 954112"/>
              <a:gd name="connsiteY45" fmla="*/ 1169886 h 1291909"/>
              <a:gd name="connsiteX46" fmla="*/ 390503 w 954112"/>
              <a:gd name="connsiteY46" fmla="*/ 1147492 h 1291909"/>
              <a:gd name="connsiteX47" fmla="*/ 379306 w 954112"/>
              <a:gd name="connsiteY47" fmla="*/ 1061650 h 1291909"/>
              <a:gd name="connsiteX48" fmla="*/ 379306 w 954112"/>
              <a:gd name="connsiteY48" fmla="*/ 1024328 h 1291909"/>
              <a:gd name="connsiteX49" fmla="*/ 312126 w 954112"/>
              <a:gd name="connsiteY49" fmla="*/ 1009399 h 1291909"/>
              <a:gd name="connsiteX50" fmla="*/ 278535 w 954112"/>
              <a:gd name="connsiteY50" fmla="*/ 927290 h 1291909"/>
              <a:gd name="connsiteX51" fmla="*/ 174033 w 954112"/>
              <a:gd name="connsiteY51" fmla="*/ 897432 h 1291909"/>
              <a:gd name="connsiteX52" fmla="*/ 170300 w 954112"/>
              <a:gd name="connsiteY52" fmla="*/ 710819 h 1291909"/>
              <a:gd name="connsiteX53" fmla="*/ 132978 w 954112"/>
              <a:gd name="connsiteY53" fmla="*/ 669765 h 1291909"/>
              <a:gd name="connsiteX54" fmla="*/ 170300 w 954112"/>
              <a:gd name="connsiteY54" fmla="*/ 527939 h 1291909"/>
              <a:gd name="connsiteX55" fmla="*/ 203891 w 954112"/>
              <a:gd name="connsiteY55" fmla="*/ 457027 h 1291909"/>
              <a:gd name="connsiteX56" fmla="*/ 211355 w 954112"/>
              <a:gd name="connsiteY56" fmla="*/ 367453 h 1291909"/>
              <a:gd name="connsiteX57" fmla="*/ 95655 w 954112"/>
              <a:gd name="connsiteY57" fmla="*/ 326398 h 1291909"/>
              <a:gd name="connsiteX58" fmla="*/ 6082 w 954112"/>
              <a:gd name="connsiteY58" fmla="*/ 199502 h 1291909"/>
              <a:gd name="connsiteX59" fmla="*/ 21011 w 954112"/>
              <a:gd name="connsiteY59" fmla="*/ 39015 h 1291909"/>
              <a:gd name="connsiteX60" fmla="*/ 125513 w 954112"/>
              <a:gd name="connsiteY60" fmla="*/ 1693 h 1291909"/>
              <a:gd name="connsiteX61" fmla="*/ 185229 w 954112"/>
              <a:gd name="connsiteY61" fmla="*/ 106196 h 1291909"/>
              <a:gd name="connsiteX0" fmla="*/ 185229 w 954112"/>
              <a:gd name="connsiteY0" fmla="*/ 106196 h 1291909"/>
              <a:gd name="connsiteX1" fmla="*/ 323322 w 954112"/>
              <a:gd name="connsiteY1" fmla="*/ 150983 h 1291909"/>
              <a:gd name="connsiteX2" fmla="*/ 360645 w 954112"/>
              <a:gd name="connsiteY2" fmla="*/ 136054 h 1291909"/>
              <a:gd name="connsiteX3" fmla="*/ 397967 w 954112"/>
              <a:gd name="connsiteY3" fmla="*/ 128589 h 1291909"/>
              <a:gd name="connsiteX4" fmla="*/ 416628 w 954112"/>
              <a:gd name="connsiteY4" fmla="*/ 87535 h 1291909"/>
              <a:gd name="connsiteX5" fmla="*/ 446486 w 954112"/>
              <a:gd name="connsiteY5" fmla="*/ 35283 h 1291909"/>
              <a:gd name="connsiteX6" fmla="*/ 461415 w 954112"/>
              <a:gd name="connsiteY6" fmla="*/ 113660 h 1291909"/>
              <a:gd name="connsiteX7" fmla="*/ 491273 w 954112"/>
              <a:gd name="connsiteY7" fmla="*/ 121125 h 1291909"/>
              <a:gd name="connsiteX8" fmla="*/ 532328 w 954112"/>
              <a:gd name="connsiteY8" fmla="*/ 158447 h 1291909"/>
              <a:gd name="connsiteX9" fmla="*/ 577115 w 954112"/>
              <a:gd name="connsiteY9" fmla="*/ 147250 h 1291909"/>
              <a:gd name="connsiteX10" fmla="*/ 603241 w 954112"/>
              <a:gd name="connsiteY10" fmla="*/ 177108 h 1291909"/>
              <a:gd name="connsiteX11" fmla="*/ 629366 w 954112"/>
              <a:gd name="connsiteY11" fmla="*/ 162179 h 1291909"/>
              <a:gd name="connsiteX12" fmla="*/ 651760 w 954112"/>
              <a:gd name="connsiteY12" fmla="*/ 180841 h 1291909"/>
              <a:gd name="connsiteX13" fmla="*/ 759995 w 954112"/>
              <a:gd name="connsiteY13" fmla="*/ 199502 h 1291909"/>
              <a:gd name="connsiteX14" fmla="*/ 763727 w 954112"/>
              <a:gd name="connsiteY14" fmla="*/ 221895 h 1291909"/>
              <a:gd name="connsiteX15" fmla="*/ 704011 w 954112"/>
              <a:gd name="connsiteY15" fmla="*/ 296540 h 1291909"/>
              <a:gd name="connsiteX16" fmla="*/ 704011 w 954112"/>
              <a:gd name="connsiteY16" fmla="*/ 296540 h 1291909"/>
              <a:gd name="connsiteX17" fmla="*/ 718940 w 954112"/>
              <a:gd name="connsiteY17" fmla="*/ 318934 h 1291909"/>
              <a:gd name="connsiteX18" fmla="*/ 759995 w 954112"/>
              <a:gd name="connsiteY18" fmla="*/ 356256 h 1291909"/>
              <a:gd name="connsiteX19" fmla="*/ 737602 w 954112"/>
              <a:gd name="connsiteY19" fmla="*/ 374917 h 1291909"/>
              <a:gd name="connsiteX20" fmla="*/ 767459 w 954112"/>
              <a:gd name="connsiteY20" fmla="*/ 419704 h 1291909"/>
              <a:gd name="connsiteX21" fmla="*/ 793585 w 954112"/>
              <a:gd name="connsiteY21" fmla="*/ 404775 h 1291909"/>
              <a:gd name="connsiteX22" fmla="*/ 857033 w 954112"/>
              <a:gd name="connsiteY22" fmla="*/ 520475 h 1291909"/>
              <a:gd name="connsiteX23" fmla="*/ 774924 w 954112"/>
              <a:gd name="connsiteY23" fmla="*/ 554065 h 1291909"/>
              <a:gd name="connsiteX24" fmla="*/ 752531 w 954112"/>
              <a:gd name="connsiteY24" fmla="*/ 572726 h 1291909"/>
              <a:gd name="connsiteX25" fmla="*/ 782388 w 954112"/>
              <a:gd name="connsiteY25" fmla="*/ 617513 h 1291909"/>
              <a:gd name="connsiteX26" fmla="*/ 797317 w 954112"/>
              <a:gd name="connsiteY26" fmla="*/ 669765 h 1291909"/>
              <a:gd name="connsiteX27" fmla="*/ 812246 w 954112"/>
              <a:gd name="connsiteY27" fmla="*/ 688426 h 1291909"/>
              <a:gd name="connsiteX28" fmla="*/ 718940 w 954112"/>
              <a:gd name="connsiteY28" fmla="*/ 736945 h 1291909"/>
              <a:gd name="connsiteX29" fmla="*/ 714031 w 954112"/>
              <a:gd name="connsiteY29" fmla="*/ 837566 h 1291909"/>
              <a:gd name="connsiteX30" fmla="*/ 681618 w 954112"/>
              <a:gd name="connsiteY30" fmla="*/ 938486 h 1291909"/>
              <a:gd name="connsiteX31" fmla="*/ 718920 w 954112"/>
              <a:gd name="connsiteY31" fmla="*/ 942698 h 1291909"/>
              <a:gd name="connsiteX32" fmla="*/ 748798 w 954112"/>
              <a:gd name="connsiteY32" fmla="*/ 968344 h 1291909"/>
              <a:gd name="connsiteX33" fmla="*/ 787378 w 954112"/>
              <a:gd name="connsiteY33" fmla="*/ 964702 h 1291909"/>
              <a:gd name="connsiteX34" fmla="*/ 886891 w 954112"/>
              <a:gd name="connsiteY34" fmla="*/ 1031793 h 1291909"/>
              <a:gd name="connsiteX35" fmla="*/ 954072 w 954112"/>
              <a:gd name="connsiteY35" fmla="*/ 1046722 h 1291909"/>
              <a:gd name="connsiteX36" fmla="*/ 877840 w 954112"/>
              <a:gd name="connsiteY36" fmla="*/ 1099173 h 1291909"/>
              <a:gd name="connsiteX37" fmla="*/ 771192 w 954112"/>
              <a:gd name="connsiteY37" fmla="*/ 1121366 h 1291909"/>
              <a:gd name="connsiteX38" fmla="*/ 763727 w 954112"/>
              <a:gd name="connsiteY38" fmla="*/ 1121366 h 1291909"/>
              <a:gd name="connsiteX39" fmla="*/ 762929 w 954112"/>
              <a:gd name="connsiteY39" fmla="*/ 1189635 h 1291909"/>
              <a:gd name="connsiteX40" fmla="*/ 771192 w 954112"/>
              <a:gd name="connsiteY40" fmla="*/ 1214673 h 1291909"/>
              <a:gd name="connsiteX41" fmla="*/ 666949 w 954112"/>
              <a:gd name="connsiteY41" fmla="*/ 1220979 h 1291909"/>
              <a:gd name="connsiteX42" fmla="*/ 636831 w 954112"/>
              <a:gd name="connsiteY42" fmla="*/ 1259459 h 1291909"/>
              <a:gd name="connsiteX43" fmla="*/ 622929 w 954112"/>
              <a:gd name="connsiteY43" fmla="*/ 1291892 h 1291909"/>
              <a:gd name="connsiteX44" fmla="*/ 613789 w 954112"/>
              <a:gd name="connsiteY44" fmla="*/ 1262982 h 1291909"/>
              <a:gd name="connsiteX45" fmla="*/ 560769 w 954112"/>
              <a:gd name="connsiteY45" fmla="*/ 1203735 h 1291909"/>
              <a:gd name="connsiteX46" fmla="*/ 480077 w 954112"/>
              <a:gd name="connsiteY46" fmla="*/ 1169886 h 1291909"/>
              <a:gd name="connsiteX47" fmla="*/ 390503 w 954112"/>
              <a:gd name="connsiteY47" fmla="*/ 1147492 h 1291909"/>
              <a:gd name="connsiteX48" fmla="*/ 379306 w 954112"/>
              <a:gd name="connsiteY48" fmla="*/ 1061650 h 1291909"/>
              <a:gd name="connsiteX49" fmla="*/ 379306 w 954112"/>
              <a:gd name="connsiteY49" fmla="*/ 1024328 h 1291909"/>
              <a:gd name="connsiteX50" fmla="*/ 312126 w 954112"/>
              <a:gd name="connsiteY50" fmla="*/ 1009399 h 1291909"/>
              <a:gd name="connsiteX51" fmla="*/ 278535 w 954112"/>
              <a:gd name="connsiteY51" fmla="*/ 927290 h 1291909"/>
              <a:gd name="connsiteX52" fmla="*/ 174033 w 954112"/>
              <a:gd name="connsiteY52" fmla="*/ 897432 h 1291909"/>
              <a:gd name="connsiteX53" fmla="*/ 170300 w 954112"/>
              <a:gd name="connsiteY53" fmla="*/ 710819 h 1291909"/>
              <a:gd name="connsiteX54" fmla="*/ 132978 w 954112"/>
              <a:gd name="connsiteY54" fmla="*/ 669765 h 1291909"/>
              <a:gd name="connsiteX55" fmla="*/ 170300 w 954112"/>
              <a:gd name="connsiteY55" fmla="*/ 527939 h 1291909"/>
              <a:gd name="connsiteX56" fmla="*/ 203891 w 954112"/>
              <a:gd name="connsiteY56" fmla="*/ 457027 h 1291909"/>
              <a:gd name="connsiteX57" fmla="*/ 211355 w 954112"/>
              <a:gd name="connsiteY57" fmla="*/ 367453 h 1291909"/>
              <a:gd name="connsiteX58" fmla="*/ 95655 w 954112"/>
              <a:gd name="connsiteY58" fmla="*/ 326398 h 1291909"/>
              <a:gd name="connsiteX59" fmla="*/ 6082 w 954112"/>
              <a:gd name="connsiteY59" fmla="*/ 199502 h 1291909"/>
              <a:gd name="connsiteX60" fmla="*/ 21011 w 954112"/>
              <a:gd name="connsiteY60" fmla="*/ 39015 h 1291909"/>
              <a:gd name="connsiteX61" fmla="*/ 125513 w 954112"/>
              <a:gd name="connsiteY61" fmla="*/ 1693 h 1291909"/>
              <a:gd name="connsiteX62" fmla="*/ 185229 w 954112"/>
              <a:gd name="connsiteY62" fmla="*/ 106196 h 1291909"/>
              <a:gd name="connsiteX0" fmla="*/ 185229 w 954112"/>
              <a:gd name="connsiteY0" fmla="*/ 106196 h 1291909"/>
              <a:gd name="connsiteX1" fmla="*/ 323322 w 954112"/>
              <a:gd name="connsiteY1" fmla="*/ 150983 h 1291909"/>
              <a:gd name="connsiteX2" fmla="*/ 360645 w 954112"/>
              <a:gd name="connsiteY2" fmla="*/ 136054 h 1291909"/>
              <a:gd name="connsiteX3" fmla="*/ 397967 w 954112"/>
              <a:gd name="connsiteY3" fmla="*/ 128589 h 1291909"/>
              <a:gd name="connsiteX4" fmla="*/ 416628 w 954112"/>
              <a:gd name="connsiteY4" fmla="*/ 87535 h 1291909"/>
              <a:gd name="connsiteX5" fmla="*/ 446486 w 954112"/>
              <a:gd name="connsiteY5" fmla="*/ 35283 h 1291909"/>
              <a:gd name="connsiteX6" fmla="*/ 461415 w 954112"/>
              <a:gd name="connsiteY6" fmla="*/ 113660 h 1291909"/>
              <a:gd name="connsiteX7" fmla="*/ 491273 w 954112"/>
              <a:gd name="connsiteY7" fmla="*/ 121125 h 1291909"/>
              <a:gd name="connsiteX8" fmla="*/ 532328 w 954112"/>
              <a:gd name="connsiteY8" fmla="*/ 158447 h 1291909"/>
              <a:gd name="connsiteX9" fmla="*/ 577115 w 954112"/>
              <a:gd name="connsiteY9" fmla="*/ 147250 h 1291909"/>
              <a:gd name="connsiteX10" fmla="*/ 603241 w 954112"/>
              <a:gd name="connsiteY10" fmla="*/ 177108 h 1291909"/>
              <a:gd name="connsiteX11" fmla="*/ 629366 w 954112"/>
              <a:gd name="connsiteY11" fmla="*/ 162179 h 1291909"/>
              <a:gd name="connsiteX12" fmla="*/ 651760 w 954112"/>
              <a:gd name="connsiteY12" fmla="*/ 180841 h 1291909"/>
              <a:gd name="connsiteX13" fmla="*/ 759995 w 954112"/>
              <a:gd name="connsiteY13" fmla="*/ 199502 h 1291909"/>
              <a:gd name="connsiteX14" fmla="*/ 763727 w 954112"/>
              <a:gd name="connsiteY14" fmla="*/ 221895 h 1291909"/>
              <a:gd name="connsiteX15" fmla="*/ 704011 w 954112"/>
              <a:gd name="connsiteY15" fmla="*/ 296540 h 1291909"/>
              <a:gd name="connsiteX16" fmla="*/ 704011 w 954112"/>
              <a:gd name="connsiteY16" fmla="*/ 296540 h 1291909"/>
              <a:gd name="connsiteX17" fmla="*/ 718940 w 954112"/>
              <a:gd name="connsiteY17" fmla="*/ 318934 h 1291909"/>
              <a:gd name="connsiteX18" fmla="*/ 759995 w 954112"/>
              <a:gd name="connsiteY18" fmla="*/ 356256 h 1291909"/>
              <a:gd name="connsiteX19" fmla="*/ 737602 w 954112"/>
              <a:gd name="connsiteY19" fmla="*/ 374917 h 1291909"/>
              <a:gd name="connsiteX20" fmla="*/ 767459 w 954112"/>
              <a:gd name="connsiteY20" fmla="*/ 419704 h 1291909"/>
              <a:gd name="connsiteX21" fmla="*/ 793585 w 954112"/>
              <a:gd name="connsiteY21" fmla="*/ 404775 h 1291909"/>
              <a:gd name="connsiteX22" fmla="*/ 857033 w 954112"/>
              <a:gd name="connsiteY22" fmla="*/ 520475 h 1291909"/>
              <a:gd name="connsiteX23" fmla="*/ 774924 w 954112"/>
              <a:gd name="connsiteY23" fmla="*/ 554065 h 1291909"/>
              <a:gd name="connsiteX24" fmla="*/ 752531 w 954112"/>
              <a:gd name="connsiteY24" fmla="*/ 572726 h 1291909"/>
              <a:gd name="connsiteX25" fmla="*/ 782388 w 954112"/>
              <a:gd name="connsiteY25" fmla="*/ 617513 h 1291909"/>
              <a:gd name="connsiteX26" fmla="*/ 797317 w 954112"/>
              <a:gd name="connsiteY26" fmla="*/ 669765 h 1291909"/>
              <a:gd name="connsiteX27" fmla="*/ 812246 w 954112"/>
              <a:gd name="connsiteY27" fmla="*/ 688426 h 1291909"/>
              <a:gd name="connsiteX28" fmla="*/ 748259 w 954112"/>
              <a:gd name="connsiteY28" fmla="*/ 693316 h 1291909"/>
              <a:gd name="connsiteX29" fmla="*/ 718940 w 954112"/>
              <a:gd name="connsiteY29" fmla="*/ 736945 h 1291909"/>
              <a:gd name="connsiteX30" fmla="*/ 714031 w 954112"/>
              <a:gd name="connsiteY30" fmla="*/ 837566 h 1291909"/>
              <a:gd name="connsiteX31" fmla="*/ 681618 w 954112"/>
              <a:gd name="connsiteY31" fmla="*/ 938486 h 1291909"/>
              <a:gd name="connsiteX32" fmla="*/ 718920 w 954112"/>
              <a:gd name="connsiteY32" fmla="*/ 942698 h 1291909"/>
              <a:gd name="connsiteX33" fmla="*/ 748798 w 954112"/>
              <a:gd name="connsiteY33" fmla="*/ 968344 h 1291909"/>
              <a:gd name="connsiteX34" fmla="*/ 787378 w 954112"/>
              <a:gd name="connsiteY34" fmla="*/ 964702 h 1291909"/>
              <a:gd name="connsiteX35" fmla="*/ 886891 w 954112"/>
              <a:gd name="connsiteY35" fmla="*/ 1031793 h 1291909"/>
              <a:gd name="connsiteX36" fmla="*/ 954072 w 954112"/>
              <a:gd name="connsiteY36" fmla="*/ 1046722 h 1291909"/>
              <a:gd name="connsiteX37" fmla="*/ 877840 w 954112"/>
              <a:gd name="connsiteY37" fmla="*/ 1099173 h 1291909"/>
              <a:gd name="connsiteX38" fmla="*/ 771192 w 954112"/>
              <a:gd name="connsiteY38" fmla="*/ 1121366 h 1291909"/>
              <a:gd name="connsiteX39" fmla="*/ 763727 w 954112"/>
              <a:gd name="connsiteY39" fmla="*/ 1121366 h 1291909"/>
              <a:gd name="connsiteX40" fmla="*/ 762929 w 954112"/>
              <a:gd name="connsiteY40" fmla="*/ 1189635 h 1291909"/>
              <a:gd name="connsiteX41" fmla="*/ 771192 w 954112"/>
              <a:gd name="connsiteY41" fmla="*/ 1214673 h 1291909"/>
              <a:gd name="connsiteX42" fmla="*/ 666949 w 954112"/>
              <a:gd name="connsiteY42" fmla="*/ 1220979 h 1291909"/>
              <a:gd name="connsiteX43" fmla="*/ 636831 w 954112"/>
              <a:gd name="connsiteY43" fmla="*/ 1259459 h 1291909"/>
              <a:gd name="connsiteX44" fmla="*/ 622929 w 954112"/>
              <a:gd name="connsiteY44" fmla="*/ 1291892 h 1291909"/>
              <a:gd name="connsiteX45" fmla="*/ 613789 w 954112"/>
              <a:gd name="connsiteY45" fmla="*/ 1262982 h 1291909"/>
              <a:gd name="connsiteX46" fmla="*/ 560769 w 954112"/>
              <a:gd name="connsiteY46" fmla="*/ 1203735 h 1291909"/>
              <a:gd name="connsiteX47" fmla="*/ 480077 w 954112"/>
              <a:gd name="connsiteY47" fmla="*/ 1169886 h 1291909"/>
              <a:gd name="connsiteX48" fmla="*/ 390503 w 954112"/>
              <a:gd name="connsiteY48" fmla="*/ 1147492 h 1291909"/>
              <a:gd name="connsiteX49" fmla="*/ 379306 w 954112"/>
              <a:gd name="connsiteY49" fmla="*/ 1061650 h 1291909"/>
              <a:gd name="connsiteX50" fmla="*/ 379306 w 954112"/>
              <a:gd name="connsiteY50" fmla="*/ 1024328 h 1291909"/>
              <a:gd name="connsiteX51" fmla="*/ 312126 w 954112"/>
              <a:gd name="connsiteY51" fmla="*/ 1009399 h 1291909"/>
              <a:gd name="connsiteX52" fmla="*/ 278535 w 954112"/>
              <a:gd name="connsiteY52" fmla="*/ 927290 h 1291909"/>
              <a:gd name="connsiteX53" fmla="*/ 174033 w 954112"/>
              <a:gd name="connsiteY53" fmla="*/ 897432 h 1291909"/>
              <a:gd name="connsiteX54" fmla="*/ 170300 w 954112"/>
              <a:gd name="connsiteY54" fmla="*/ 710819 h 1291909"/>
              <a:gd name="connsiteX55" fmla="*/ 132978 w 954112"/>
              <a:gd name="connsiteY55" fmla="*/ 669765 h 1291909"/>
              <a:gd name="connsiteX56" fmla="*/ 170300 w 954112"/>
              <a:gd name="connsiteY56" fmla="*/ 527939 h 1291909"/>
              <a:gd name="connsiteX57" fmla="*/ 203891 w 954112"/>
              <a:gd name="connsiteY57" fmla="*/ 457027 h 1291909"/>
              <a:gd name="connsiteX58" fmla="*/ 211355 w 954112"/>
              <a:gd name="connsiteY58" fmla="*/ 367453 h 1291909"/>
              <a:gd name="connsiteX59" fmla="*/ 95655 w 954112"/>
              <a:gd name="connsiteY59" fmla="*/ 326398 h 1291909"/>
              <a:gd name="connsiteX60" fmla="*/ 6082 w 954112"/>
              <a:gd name="connsiteY60" fmla="*/ 199502 h 1291909"/>
              <a:gd name="connsiteX61" fmla="*/ 21011 w 954112"/>
              <a:gd name="connsiteY61" fmla="*/ 39015 h 1291909"/>
              <a:gd name="connsiteX62" fmla="*/ 125513 w 954112"/>
              <a:gd name="connsiteY62" fmla="*/ 1693 h 1291909"/>
              <a:gd name="connsiteX63" fmla="*/ 185229 w 954112"/>
              <a:gd name="connsiteY63" fmla="*/ 106196 h 1291909"/>
              <a:gd name="connsiteX0" fmla="*/ 185229 w 954106"/>
              <a:gd name="connsiteY0" fmla="*/ 106196 h 1291909"/>
              <a:gd name="connsiteX1" fmla="*/ 323322 w 954106"/>
              <a:gd name="connsiteY1" fmla="*/ 150983 h 1291909"/>
              <a:gd name="connsiteX2" fmla="*/ 360645 w 954106"/>
              <a:gd name="connsiteY2" fmla="*/ 136054 h 1291909"/>
              <a:gd name="connsiteX3" fmla="*/ 397967 w 954106"/>
              <a:gd name="connsiteY3" fmla="*/ 128589 h 1291909"/>
              <a:gd name="connsiteX4" fmla="*/ 416628 w 954106"/>
              <a:gd name="connsiteY4" fmla="*/ 87535 h 1291909"/>
              <a:gd name="connsiteX5" fmla="*/ 446486 w 954106"/>
              <a:gd name="connsiteY5" fmla="*/ 35283 h 1291909"/>
              <a:gd name="connsiteX6" fmla="*/ 461415 w 954106"/>
              <a:gd name="connsiteY6" fmla="*/ 113660 h 1291909"/>
              <a:gd name="connsiteX7" fmla="*/ 491273 w 954106"/>
              <a:gd name="connsiteY7" fmla="*/ 121125 h 1291909"/>
              <a:gd name="connsiteX8" fmla="*/ 532328 w 954106"/>
              <a:gd name="connsiteY8" fmla="*/ 158447 h 1291909"/>
              <a:gd name="connsiteX9" fmla="*/ 577115 w 954106"/>
              <a:gd name="connsiteY9" fmla="*/ 147250 h 1291909"/>
              <a:gd name="connsiteX10" fmla="*/ 603241 w 954106"/>
              <a:gd name="connsiteY10" fmla="*/ 177108 h 1291909"/>
              <a:gd name="connsiteX11" fmla="*/ 629366 w 954106"/>
              <a:gd name="connsiteY11" fmla="*/ 162179 h 1291909"/>
              <a:gd name="connsiteX12" fmla="*/ 651760 w 954106"/>
              <a:gd name="connsiteY12" fmla="*/ 180841 h 1291909"/>
              <a:gd name="connsiteX13" fmla="*/ 759995 w 954106"/>
              <a:gd name="connsiteY13" fmla="*/ 199502 h 1291909"/>
              <a:gd name="connsiteX14" fmla="*/ 763727 w 954106"/>
              <a:gd name="connsiteY14" fmla="*/ 221895 h 1291909"/>
              <a:gd name="connsiteX15" fmla="*/ 704011 w 954106"/>
              <a:gd name="connsiteY15" fmla="*/ 296540 h 1291909"/>
              <a:gd name="connsiteX16" fmla="*/ 704011 w 954106"/>
              <a:gd name="connsiteY16" fmla="*/ 296540 h 1291909"/>
              <a:gd name="connsiteX17" fmla="*/ 718940 w 954106"/>
              <a:gd name="connsiteY17" fmla="*/ 318934 h 1291909"/>
              <a:gd name="connsiteX18" fmla="*/ 759995 w 954106"/>
              <a:gd name="connsiteY18" fmla="*/ 356256 h 1291909"/>
              <a:gd name="connsiteX19" fmla="*/ 737602 w 954106"/>
              <a:gd name="connsiteY19" fmla="*/ 374917 h 1291909"/>
              <a:gd name="connsiteX20" fmla="*/ 767459 w 954106"/>
              <a:gd name="connsiteY20" fmla="*/ 419704 h 1291909"/>
              <a:gd name="connsiteX21" fmla="*/ 793585 w 954106"/>
              <a:gd name="connsiteY21" fmla="*/ 404775 h 1291909"/>
              <a:gd name="connsiteX22" fmla="*/ 857033 w 954106"/>
              <a:gd name="connsiteY22" fmla="*/ 520475 h 1291909"/>
              <a:gd name="connsiteX23" fmla="*/ 774924 w 954106"/>
              <a:gd name="connsiteY23" fmla="*/ 554065 h 1291909"/>
              <a:gd name="connsiteX24" fmla="*/ 752531 w 954106"/>
              <a:gd name="connsiteY24" fmla="*/ 572726 h 1291909"/>
              <a:gd name="connsiteX25" fmla="*/ 782388 w 954106"/>
              <a:gd name="connsiteY25" fmla="*/ 617513 h 1291909"/>
              <a:gd name="connsiteX26" fmla="*/ 797317 w 954106"/>
              <a:gd name="connsiteY26" fmla="*/ 669765 h 1291909"/>
              <a:gd name="connsiteX27" fmla="*/ 812246 w 954106"/>
              <a:gd name="connsiteY27" fmla="*/ 688426 h 1291909"/>
              <a:gd name="connsiteX28" fmla="*/ 748259 w 954106"/>
              <a:gd name="connsiteY28" fmla="*/ 693316 h 1291909"/>
              <a:gd name="connsiteX29" fmla="*/ 718940 w 954106"/>
              <a:gd name="connsiteY29" fmla="*/ 736945 h 1291909"/>
              <a:gd name="connsiteX30" fmla="*/ 714031 w 954106"/>
              <a:gd name="connsiteY30" fmla="*/ 837566 h 1291909"/>
              <a:gd name="connsiteX31" fmla="*/ 681618 w 954106"/>
              <a:gd name="connsiteY31" fmla="*/ 938486 h 1291909"/>
              <a:gd name="connsiteX32" fmla="*/ 718920 w 954106"/>
              <a:gd name="connsiteY32" fmla="*/ 942698 h 1291909"/>
              <a:gd name="connsiteX33" fmla="*/ 748798 w 954106"/>
              <a:gd name="connsiteY33" fmla="*/ 968344 h 1291909"/>
              <a:gd name="connsiteX34" fmla="*/ 787378 w 954106"/>
              <a:gd name="connsiteY34" fmla="*/ 964702 h 1291909"/>
              <a:gd name="connsiteX35" fmla="*/ 828942 w 954106"/>
              <a:gd name="connsiteY35" fmla="*/ 1013600 h 1291909"/>
              <a:gd name="connsiteX36" fmla="*/ 886891 w 954106"/>
              <a:gd name="connsiteY36" fmla="*/ 1031793 h 1291909"/>
              <a:gd name="connsiteX37" fmla="*/ 954072 w 954106"/>
              <a:gd name="connsiteY37" fmla="*/ 1046722 h 1291909"/>
              <a:gd name="connsiteX38" fmla="*/ 877840 w 954106"/>
              <a:gd name="connsiteY38" fmla="*/ 1099173 h 1291909"/>
              <a:gd name="connsiteX39" fmla="*/ 771192 w 954106"/>
              <a:gd name="connsiteY39" fmla="*/ 1121366 h 1291909"/>
              <a:gd name="connsiteX40" fmla="*/ 763727 w 954106"/>
              <a:gd name="connsiteY40" fmla="*/ 1121366 h 1291909"/>
              <a:gd name="connsiteX41" fmla="*/ 762929 w 954106"/>
              <a:gd name="connsiteY41" fmla="*/ 1189635 h 1291909"/>
              <a:gd name="connsiteX42" fmla="*/ 771192 w 954106"/>
              <a:gd name="connsiteY42" fmla="*/ 1214673 h 1291909"/>
              <a:gd name="connsiteX43" fmla="*/ 666949 w 954106"/>
              <a:gd name="connsiteY43" fmla="*/ 1220979 h 1291909"/>
              <a:gd name="connsiteX44" fmla="*/ 636831 w 954106"/>
              <a:gd name="connsiteY44" fmla="*/ 1259459 h 1291909"/>
              <a:gd name="connsiteX45" fmla="*/ 622929 w 954106"/>
              <a:gd name="connsiteY45" fmla="*/ 1291892 h 1291909"/>
              <a:gd name="connsiteX46" fmla="*/ 613789 w 954106"/>
              <a:gd name="connsiteY46" fmla="*/ 1262982 h 1291909"/>
              <a:gd name="connsiteX47" fmla="*/ 560769 w 954106"/>
              <a:gd name="connsiteY47" fmla="*/ 1203735 h 1291909"/>
              <a:gd name="connsiteX48" fmla="*/ 480077 w 954106"/>
              <a:gd name="connsiteY48" fmla="*/ 1169886 h 1291909"/>
              <a:gd name="connsiteX49" fmla="*/ 390503 w 954106"/>
              <a:gd name="connsiteY49" fmla="*/ 1147492 h 1291909"/>
              <a:gd name="connsiteX50" fmla="*/ 379306 w 954106"/>
              <a:gd name="connsiteY50" fmla="*/ 1061650 h 1291909"/>
              <a:gd name="connsiteX51" fmla="*/ 379306 w 954106"/>
              <a:gd name="connsiteY51" fmla="*/ 1024328 h 1291909"/>
              <a:gd name="connsiteX52" fmla="*/ 312126 w 954106"/>
              <a:gd name="connsiteY52" fmla="*/ 1009399 h 1291909"/>
              <a:gd name="connsiteX53" fmla="*/ 278535 w 954106"/>
              <a:gd name="connsiteY53" fmla="*/ 927290 h 1291909"/>
              <a:gd name="connsiteX54" fmla="*/ 174033 w 954106"/>
              <a:gd name="connsiteY54" fmla="*/ 897432 h 1291909"/>
              <a:gd name="connsiteX55" fmla="*/ 170300 w 954106"/>
              <a:gd name="connsiteY55" fmla="*/ 710819 h 1291909"/>
              <a:gd name="connsiteX56" fmla="*/ 132978 w 954106"/>
              <a:gd name="connsiteY56" fmla="*/ 669765 h 1291909"/>
              <a:gd name="connsiteX57" fmla="*/ 170300 w 954106"/>
              <a:gd name="connsiteY57" fmla="*/ 527939 h 1291909"/>
              <a:gd name="connsiteX58" fmla="*/ 203891 w 954106"/>
              <a:gd name="connsiteY58" fmla="*/ 457027 h 1291909"/>
              <a:gd name="connsiteX59" fmla="*/ 211355 w 954106"/>
              <a:gd name="connsiteY59" fmla="*/ 367453 h 1291909"/>
              <a:gd name="connsiteX60" fmla="*/ 95655 w 954106"/>
              <a:gd name="connsiteY60" fmla="*/ 326398 h 1291909"/>
              <a:gd name="connsiteX61" fmla="*/ 6082 w 954106"/>
              <a:gd name="connsiteY61" fmla="*/ 199502 h 1291909"/>
              <a:gd name="connsiteX62" fmla="*/ 21011 w 954106"/>
              <a:gd name="connsiteY62" fmla="*/ 39015 h 1291909"/>
              <a:gd name="connsiteX63" fmla="*/ 125513 w 954106"/>
              <a:gd name="connsiteY63" fmla="*/ 1693 h 1291909"/>
              <a:gd name="connsiteX64" fmla="*/ 185229 w 954106"/>
              <a:gd name="connsiteY64" fmla="*/ 106196 h 1291909"/>
              <a:gd name="connsiteX0" fmla="*/ 185229 w 954106"/>
              <a:gd name="connsiteY0" fmla="*/ 106196 h 1291909"/>
              <a:gd name="connsiteX1" fmla="*/ 323322 w 954106"/>
              <a:gd name="connsiteY1" fmla="*/ 150983 h 1291909"/>
              <a:gd name="connsiteX2" fmla="*/ 360645 w 954106"/>
              <a:gd name="connsiteY2" fmla="*/ 136054 h 1291909"/>
              <a:gd name="connsiteX3" fmla="*/ 397967 w 954106"/>
              <a:gd name="connsiteY3" fmla="*/ 128589 h 1291909"/>
              <a:gd name="connsiteX4" fmla="*/ 416628 w 954106"/>
              <a:gd name="connsiteY4" fmla="*/ 87535 h 1291909"/>
              <a:gd name="connsiteX5" fmla="*/ 446486 w 954106"/>
              <a:gd name="connsiteY5" fmla="*/ 35283 h 1291909"/>
              <a:gd name="connsiteX6" fmla="*/ 461415 w 954106"/>
              <a:gd name="connsiteY6" fmla="*/ 113660 h 1291909"/>
              <a:gd name="connsiteX7" fmla="*/ 491273 w 954106"/>
              <a:gd name="connsiteY7" fmla="*/ 121125 h 1291909"/>
              <a:gd name="connsiteX8" fmla="*/ 532328 w 954106"/>
              <a:gd name="connsiteY8" fmla="*/ 158447 h 1291909"/>
              <a:gd name="connsiteX9" fmla="*/ 577115 w 954106"/>
              <a:gd name="connsiteY9" fmla="*/ 147250 h 1291909"/>
              <a:gd name="connsiteX10" fmla="*/ 603241 w 954106"/>
              <a:gd name="connsiteY10" fmla="*/ 177108 h 1291909"/>
              <a:gd name="connsiteX11" fmla="*/ 629366 w 954106"/>
              <a:gd name="connsiteY11" fmla="*/ 162179 h 1291909"/>
              <a:gd name="connsiteX12" fmla="*/ 651760 w 954106"/>
              <a:gd name="connsiteY12" fmla="*/ 180841 h 1291909"/>
              <a:gd name="connsiteX13" fmla="*/ 759995 w 954106"/>
              <a:gd name="connsiteY13" fmla="*/ 199502 h 1291909"/>
              <a:gd name="connsiteX14" fmla="*/ 763727 w 954106"/>
              <a:gd name="connsiteY14" fmla="*/ 221895 h 1291909"/>
              <a:gd name="connsiteX15" fmla="*/ 704011 w 954106"/>
              <a:gd name="connsiteY15" fmla="*/ 296540 h 1291909"/>
              <a:gd name="connsiteX16" fmla="*/ 704011 w 954106"/>
              <a:gd name="connsiteY16" fmla="*/ 296540 h 1291909"/>
              <a:gd name="connsiteX17" fmla="*/ 718940 w 954106"/>
              <a:gd name="connsiteY17" fmla="*/ 318934 h 1291909"/>
              <a:gd name="connsiteX18" fmla="*/ 759995 w 954106"/>
              <a:gd name="connsiteY18" fmla="*/ 356256 h 1291909"/>
              <a:gd name="connsiteX19" fmla="*/ 737602 w 954106"/>
              <a:gd name="connsiteY19" fmla="*/ 374917 h 1291909"/>
              <a:gd name="connsiteX20" fmla="*/ 767459 w 954106"/>
              <a:gd name="connsiteY20" fmla="*/ 419704 h 1291909"/>
              <a:gd name="connsiteX21" fmla="*/ 793585 w 954106"/>
              <a:gd name="connsiteY21" fmla="*/ 404775 h 1291909"/>
              <a:gd name="connsiteX22" fmla="*/ 857033 w 954106"/>
              <a:gd name="connsiteY22" fmla="*/ 520475 h 1291909"/>
              <a:gd name="connsiteX23" fmla="*/ 774924 w 954106"/>
              <a:gd name="connsiteY23" fmla="*/ 554065 h 1291909"/>
              <a:gd name="connsiteX24" fmla="*/ 752531 w 954106"/>
              <a:gd name="connsiteY24" fmla="*/ 572726 h 1291909"/>
              <a:gd name="connsiteX25" fmla="*/ 782388 w 954106"/>
              <a:gd name="connsiteY25" fmla="*/ 617513 h 1291909"/>
              <a:gd name="connsiteX26" fmla="*/ 797317 w 954106"/>
              <a:gd name="connsiteY26" fmla="*/ 669765 h 1291909"/>
              <a:gd name="connsiteX27" fmla="*/ 812246 w 954106"/>
              <a:gd name="connsiteY27" fmla="*/ 688426 h 1291909"/>
              <a:gd name="connsiteX28" fmla="*/ 748259 w 954106"/>
              <a:gd name="connsiteY28" fmla="*/ 693316 h 1291909"/>
              <a:gd name="connsiteX29" fmla="*/ 718940 w 954106"/>
              <a:gd name="connsiteY29" fmla="*/ 736945 h 1291909"/>
              <a:gd name="connsiteX30" fmla="*/ 714031 w 954106"/>
              <a:gd name="connsiteY30" fmla="*/ 837566 h 1291909"/>
              <a:gd name="connsiteX31" fmla="*/ 681618 w 954106"/>
              <a:gd name="connsiteY31" fmla="*/ 938486 h 1291909"/>
              <a:gd name="connsiteX32" fmla="*/ 718920 w 954106"/>
              <a:gd name="connsiteY32" fmla="*/ 942698 h 1291909"/>
              <a:gd name="connsiteX33" fmla="*/ 748798 w 954106"/>
              <a:gd name="connsiteY33" fmla="*/ 968344 h 1291909"/>
              <a:gd name="connsiteX34" fmla="*/ 787378 w 954106"/>
              <a:gd name="connsiteY34" fmla="*/ 964702 h 1291909"/>
              <a:gd name="connsiteX35" fmla="*/ 794713 w 954106"/>
              <a:gd name="connsiteY35" fmla="*/ 986706 h 1291909"/>
              <a:gd name="connsiteX36" fmla="*/ 828942 w 954106"/>
              <a:gd name="connsiteY36" fmla="*/ 1013600 h 1291909"/>
              <a:gd name="connsiteX37" fmla="*/ 886891 w 954106"/>
              <a:gd name="connsiteY37" fmla="*/ 1031793 h 1291909"/>
              <a:gd name="connsiteX38" fmla="*/ 954072 w 954106"/>
              <a:gd name="connsiteY38" fmla="*/ 1046722 h 1291909"/>
              <a:gd name="connsiteX39" fmla="*/ 877840 w 954106"/>
              <a:gd name="connsiteY39" fmla="*/ 1099173 h 1291909"/>
              <a:gd name="connsiteX40" fmla="*/ 771192 w 954106"/>
              <a:gd name="connsiteY40" fmla="*/ 1121366 h 1291909"/>
              <a:gd name="connsiteX41" fmla="*/ 763727 w 954106"/>
              <a:gd name="connsiteY41" fmla="*/ 1121366 h 1291909"/>
              <a:gd name="connsiteX42" fmla="*/ 762929 w 954106"/>
              <a:gd name="connsiteY42" fmla="*/ 1189635 h 1291909"/>
              <a:gd name="connsiteX43" fmla="*/ 771192 w 954106"/>
              <a:gd name="connsiteY43" fmla="*/ 1214673 h 1291909"/>
              <a:gd name="connsiteX44" fmla="*/ 666949 w 954106"/>
              <a:gd name="connsiteY44" fmla="*/ 1220979 h 1291909"/>
              <a:gd name="connsiteX45" fmla="*/ 636831 w 954106"/>
              <a:gd name="connsiteY45" fmla="*/ 1259459 h 1291909"/>
              <a:gd name="connsiteX46" fmla="*/ 622929 w 954106"/>
              <a:gd name="connsiteY46" fmla="*/ 1291892 h 1291909"/>
              <a:gd name="connsiteX47" fmla="*/ 613789 w 954106"/>
              <a:gd name="connsiteY47" fmla="*/ 1262982 h 1291909"/>
              <a:gd name="connsiteX48" fmla="*/ 560769 w 954106"/>
              <a:gd name="connsiteY48" fmla="*/ 1203735 h 1291909"/>
              <a:gd name="connsiteX49" fmla="*/ 480077 w 954106"/>
              <a:gd name="connsiteY49" fmla="*/ 1169886 h 1291909"/>
              <a:gd name="connsiteX50" fmla="*/ 390503 w 954106"/>
              <a:gd name="connsiteY50" fmla="*/ 1147492 h 1291909"/>
              <a:gd name="connsiteX51" fmla="*/ 379306 w 954106"/>
              <a:gd name="connsiteY51" fmla="*/ 1061650 h 1291909"/>
              <a:gd name="connsiteX52" fmla="*/ 379306 w 954106"/>
              <a:gd name="connsiteY52" fmla="*/ 1024328 h 1291909"/>
              <a:gd name="connsiteX53" fmla="*/ 312126 w 954106"/>
              <a:gd name="connsiteY53" fmla="*/ 1009399 h 1291909"/>
              <a:gd name="connsiteX54" fmla="*/ 278535 w 954106"/>
              <a:gd name="connsiteY54" fmla="*/ 927290 h 1291909"/>
              <a:gd name="connsiteX55" fmla="*/ 174033 w 954106"/>
              <a:gd name="connsiteY55" fmla="*/ 897432 h 1291909"/>
              <a:gd name="connsiteX56" fmla="*/ 170300 w 954106"/>
              <a:gd name="connsiteY56" fmla="*/ 710819 h 1291909"/>
              <a:gd name="connsiteX57" fmla="*/ 132978 w 954106"/>
              <a:gd name="connsiteY57" fmla="*/ 669765 h 1291909"/>
              <a:gd name="connsiteX58" fmla="*/ 170300 w 954106"/>
              <a:gd name="connsiteY58" fmla="*/ 527939 h 1291909"/>
              <a:gd name="connsiteX59" fmla="*/ 203891 w 954106"/>
              <a:gd name="connsiteY59" fmla="*/ 457027 h 1291909"/>
              <a:gd name="connsiteX60" fmla="*/ 211355 w 954106"/>
              <a:gd name="connsiteY60" fmla="*/ 367453 h 1291909"/>
              <a:gd name="connsiteX61" fmla="*/ 95655 w 954106"/>
              <a:gd name="connsiteY61" fmla="*/ 326398 h 1291909"/>
              <a:gd name="connsiteX62" fmla="*/ 6082 w 954106"/>
              <a:gd name="connsiteY62" fmla="*/ 199502 h 1291909"/>
              <a:gd name="connsiteX63" fmla="*/ 21011 w 954106"/>
              <a:gd name="connsiteY63" fmla="*/ 39015 h 1291909"/>
              <a:gd name="connsiteX64" fmla="*/ 125513 w 954106"/>
              <a:gd name="connsiteY64" fmla="*/ 1693 h 1291909"/>
              <a:gd name="connsiteX65" fmla="*/ 185229 w 954106"/>
              <a:gd name="connsiteY65" fmla="*/ 106196 h 1291909"/>
              <a:gd name="connsiteX0" fmla="*/ 185229 w 954353"/>
              <a:gd name="connsiteY0" fmla="*/ 106196 h 1291909"/>
              <a:gd name="connsiteX1" fmla="*/ 323322 w 954353"/>
              <a:gd name="connsiteY1" fmla="*/ 150983 h 1291909"/>
              <a:gd name="connsiteX2" fmla="*/ 360645 w 954353"/>
              <a:gd name="connsiteY2" fmla="*/ 136054 h 1291909"/>
              <a:gd name="connsiteX3" fmla="*/ 397967 w 954353"/>
              <a:gd name="connsiteY3" fmla="*/ 128589 h 1291909"/>
              <a:gd name="connsiteX4" fmla="*/ 416628 w 954353"/>
              <a:gd name="connsiteY4" fmla="*/ 87535 h 1291909"/>
              <a:gd name="connsiteX5" fmla="*/ 446486 w 954353"/>
              <a:gd name="connsiteY5" fmla="*/ 35283 h 1291909"/>
              <a:gd name="connsiteX6" fmla="*/ 461415 w 954353"/>
              <a:gd name="connsiteY6" fmla="*/ 113660 h 1291909"/>
              <a:gd name="connsiteX7" fmla="*/ 491273 w 954353"/>
              <a:gd name="connsiteY7" fmla="*/ 121125 h 1291909"/>
              <a:gd name="connsiteX8" fmla="*/ 532328 w 954353"/>
              <a:gd name="connsiteY8" fmla="*/ 158447 h 1291909"/>
              <a:gd name="connsiteX9" fmla="*/ 577115 w 954353"/>
              <a:gd name="connsiteY9" fmla="*/ 147250 h 1291909"/>
              <a:gd name="connsiteX10" fmla="*/ 603241 w 954353"/>
              <a:gd name="connsiteY10" fmla="*/ 177108 h 1291909"/>
              <a:gd name="connsiteX11" fmla="*/ 629366 w 954353"/>
              <a:gd name="connsiteY11" fmla="*/ 162179 h 1291909"/>
              <a:gd name="connsiteX12" fmla="*/ 651760 w 954353"/>
              <a:gd name="connsiteY12" fmla="*/ 180841 h 1291909"/>
              <a:gd name="connsiteX13" fmla="*/ 759995 w 954353"/>
              <a:gd name="connsiteY13" fmla="*/ 199502 h 1291909"/>
              <a:gd name="connsiteX14" fmla="*/ 763727 w 954353"/>
              <a:gd name="connsiteY14" fmla="*/ 221895 h 1291909"/>
              <a:gd name="connsiteX15" fmla="*/ 704011 w 954353"/>
              <a:gd name="connsiteY15" fmla="*/ 296540 h 1291909"/>
              <a:gd name="connsiteX16" fmla="*/ 704011 w 954353"/>
              <a:gd name="connsiteY16" fmla="*/ 296540 h 1291909"/>
              <a:gd name="connsiteX17" fmla="*/ 718940 w 954353"/>
              <a:gd name="connsiteY17" fmla="*/ 318934 h 1291909"/>
              <a:gd name="connsiteX18" fmla="*/ 759995 w 954353"/>
              <a:gd name="connsiteY18" fmla="*/ 356256 h 1291909"/>
              <a:gd name="connsiteX19" fmla="*/ 737602 w 954353"/>
              <a:gd name="connsiteY19" fmla="*/ 374917 h 1291909"/>
              <a:gd name="connsiteX20" fmla="*/ 767459 w 954353"/>
              <a:gd name="connsiteY20" fmla="*/ 419704 h 1291909"/>
              <a:gd name="connsiteX21" fmla="*/ 793585 w 954353"/>
              <a:gd name="connsiteY21" fmla="*/ 404775 h 1291909"/>
              <a:gd name="connsiteX22" fmla="*/ 857033 w 954353"/>
              <a:gd name="connsiteY22" fmla="*/ 520475 h 1291909"/>
              <a:gd name="connsiteX23" fmla="*/ 774924 w 954353"/>
              <a:gd name="connsiteY23" fmla="*/ 554065 h 1291909"/>
              <a:gd name="connsiteX24" fmla="*/ 752531 w 954353"/>
              <a:gd name="connsiteY24" fmla="*/ 572726 h 1291909"/>
              <a:gd name="connsiteX25" fmla="*/ 782388 w 954353"/>
              <a:gd name="connsiteY25" fmla="*/ 617513 h 1291909"/>
              <a:gd name="connsiteX26" fmla="*/ 797317 w 954353"/>
              <a:gd name="connsiteY26" fmla="*/ 669765 h 1291909"/>
              <a:gd name="connsiteX27" fmla="*/ 812246 w 954353"/>
              <a:gd name="connsiteY27" fmla="*/ 688426 h 1291909"/>
              <a:gd name="connsiteX28" fmla="*/ 748259 w 954353"/>
              <a:gd name="connsiteY28" fmla="*/ 693316 h 1291909"/>
              <a:gd name="connsiteX29" fmla="*/ 718940 w 954353"/>
              <a:gd name="connsiteY29" fmla="*/ 736945 h 1291909"/>
              <a:gd name="connsiteX30" fmla="*/ 714031 w 954353"/>
              <a:gd name="connsiteY30" fmla="*/ 837566 h 1291909"/>
              <a:gd name="connsiteX31" fmla="*/ 681618 w 954353"/>
              <a:gd name="connsiteY31" fmla="*/ 938486 h 1291909"/>
              <a:gd name="connsiteX32" fmla="*/ 718920 w 954353"/>
              <a:gd name="connsiteY32" fmla="*/ 942698 h 1291909"/>
              <a:gd name="connsiteX33" fmla="*/ 748798 w 954353"/>
              <a:gd name="connsiteY33" fmla="*/ 968344 h 1291909"/>
              <a:gd name="connsiteX34" fmla="*/ 787378 w 954353"/>
              <a:gd name="connsiteY34" fmla="*/ 964702 h 1291909"/>
              <a:gd name="connsiteX35" fmla="*/ 794713 w 954353"/>
              <a:gd name="connsiteY35" fmla="*/ 986706 h 1291909"/>
              <a:gd name="connsiteX36" fmla="*/ 828942 w 954353"/>
              <a:gd name="connsiteY36" fmla="*/ 1013600 h 1291909"/>
              <a:gd name="connsiteX37" fmla="*/ 886891 w 954353"/>
              <a:gd name="connsiteY37" fmla="*/ 1031793 h 1291909"/>
              <a:gd name="connsiteX38" fmla="*/ 954072 w 954353"/>
              <a:gd name="connsiteY38" fmla="*/ 1046722 h 1291909"/>
              <a:gd name="connsiteX39" fmla="*/ 909624 w 954353"/>
              <a:gd name="connsiteY39" fmla="*/ 1067389 h 1291909"/>
              <a:gd name="connsiteX40" fmla="*/ 877840 w 954353"/>
              <a:gd name="connsiteY40" fmla="*/ 1099173 h 1291909"/>
              <a:gd name="connsiteX41" fmla="*/ 771192 w 954353"/>
              <a:gd name="connsiteY41" fmla="*/ 1121366 h 1291909"/>
              <a:gd name="connsiteX42" fmla="*/ 763727 w 954353"/>
              <a:gd name="connsiteY42" fmla="*/ 1121366 h 1291909"/>
              <a:gd name="connsiteX43" fmla="*/ 762929 w 954353"/>
              <a:gd name="connsiteY43" fmla="*/ 1189635 h 1291909"/>
              <a:gd name="connsiteX44" fmla="*/ 771192 w 954353"/>
              <a:gd name="connsiteY44" fmla="*/ 1214673 h 1291909"/>
              <a:gd name="connsiteX45" fmla="*/ 666949 w 954353"/>
              <a:gd name="connsiteY45" fmla="*/ 1220979 h 1291909"/>
              <a:gd name="connsiteX46" fmla="*/ 636831 w 954353"/>
              <a:gd name="connsiteY46" fmla="*/ 1259459 h 1291909"/>
              <a:gd name="connsiteX47" fmla="*/ 622929 w 954353"/>
              <a:gd name="connsiteY47" fmla="*/ 1291892 h 1291909"/>
              <a:gd name="connsiteX48" fmla="*/ 613789 w 954353"/>
              <a:gd name="connsiteY48" fmla="*/ 1262982 h 1291909"/>
              <a:gd name="connsiteX49" fmla="*/ 560769 w 954353"/>
              <a:gd name="connsiteY49" fmla="*/ 1203735 h 1291909"/>
              <a:gd name="connsiteX50" fmla="*/ 480077 w 954353"/>
              <a:gd name="connsiteY50" fmla="*/ 1169886 h 1291909"/>
              <a:gd name="connsiteX51" fmla="*/ 390503 w 954353"/>
              <a:gd name="connsiteY51" fmla="*/ 1147492 h 1291909"/>
              <a:gd name="connsiteX52" fmla="*/ 379306 w 954353"/>
              <a:gd name="connsiteY52" fmla="*/ 1061650 h 1291909"/>
              <a:gd name="connsiteX53" fmla="*/ 379306 w 954353"/>
              <a:gd name="connsiteY53" fmla="*/ 1024328 h 1291909"/>
              <a:gd name="connsiteX54" fmla="*/ 312126 w 954353"/>
              <a:gd name="connsiteY54" fmla="*/ 1009399 h 1291909"/>
              <a:gd name="connsiteX55" fmla="*/ 278535 w 954353"/>
              <a:gd name="connsiteY55" fmla="*/ 927290 h 1291909"/>
              <a:gd name="connsiteX56" fmla="*/ 174033 w 954353"/>
              <a:gd name="connsiteY56" fmla="*/ 897432 h 1291909"/>
              <a:gd name="connsiteX57" fmla="*/ 170300 w 954353"/>
              <a:gd name="connsiteY57" fmla="*/ 710819 h 1291909"/>
              <a:gd name="connsiteX58" fmla="*/ 132978 w 954353"/>
              <a:gd name="connsiteY58" fmla="*/ 669765 h 1291909"/>
              <a:gd name="connsiteX59" fmla="*/ 170300 w 954353"/>
              <a:gd name="connsiteY59" fmla="*/ 527939 h 1291909"/>
              <a:gd name="connsiteX60" fmla="*/ 203891 w 954353"/>
              <a:gd name="connsiteY60" fmla="*/ 457027 h 1291909"/>
              <a:gd name="connsiteX61" fmla="*/ 211355 w 954353"/>
              <a:gd name="connsiteY61" fmla="*/ 367453 h 1291909"/>
              <a:gd name="connsiteX62" fmla="*/ 95655 w 954353"/>
              <a:gd name="connsiteY62" fmla="*/ 326398 h 1291909"/>
              <a:gd name="connsiteX63" fmla="*/ 6082 w 954353"/>
              <a:gd name="connsiteY63" fmla="*/ 199502 h 1291909"/>
              <a:gd name="connsiteX64" fmla="*/ 21011 w 954353"/>
              <a:gd name="connsiteY64" fmla="*/ 39015 h 1291909"/>
              <a:gd name="connsiteX65" fmla="*/ 125513 w 954353"/>
              <a:gd name="connsiteY65" fmla="*/ 1693 h 1291909"/>
              <a:gd name="connsiteX66" fmla="*/ 185229 w 954353"/>
              <a:gd name="connsiteY66" fmla="*/ 106196 h 1291909"/>
              <a:gd name="connsiteX0" fmla="*/ 185229 w 954353"/>
              <a:gd name="connsiteY0" fmla="*/ 106196 h 1291909"/>
              <a:gd name="connsiteX1" fmla="*/ 323322 w 954353"/>
              <a:gd name="connsiteY1" fmla="*/ 150983 h 1291909"/>
              <a:gd name="connsiteX2" fmla="*/ 360645 w 954353"/>
              <a:gd name="connsiteY2" fmla="*/ 136054 h 1291909"/>
              <a:gd name="connsiteX3" fmla="*/ 397967 w 954353"/>
              <a:gd name="connsiteY3" fmla="*/ 128589 h 1291909"/>
              <a:gd name="connsiteX4" fmla="*/ 416628 w 954353"/>
              <a:gd name="connsiteY4" fmla="*/ 87535 h 1291909"/>
              <a:gd name="connsiteX5" fmla="*/ 446486 w 954353"/>
              <a:gd name="connsiteY5" fmla="*/ 35283 h 1291909"/>
              <a:gd name="connsiteX6" fmla="*/ 461415 w 954353"/>
              <a:gd name="connsiteY6" fmla="*/ 113660 h 1291909"/>
              <a:gd name="connsiteX7" fmla="*/ 491273 w 954353"/>
              <a:gd name="connsiteY7" fmla="*/ 121125 h 1291909"/>
              <a:gd name="connsiteX8" fmla="*/ 532328 w 954353"/>
              <a:gd name="connsiteY8" fmla="*/ 158447 h 1291909"/>
              <a:gd name="connsiteX9" fmla="*/ 577115 w 954353"/>
              <a:gd name="connsiteY9" fmla="*/ 147250 h 1291909"/>
              <a:gd name="connsiteX10" fmla="*/ 603241 w 954353"/>
              <a:gd name="connsiteY10" fmla="*/ 177108 h 1291909"/>
              <a:gd name="connsiteX11" fmla="*/ 629366 w 954353"/>
              <a:gd name="connsiteY11" fmla="*/ 162179 h 1291909"/>
              <a:gd name="connsiteX12" fmla="*/ 651760 w 954353"/>
              <a:gd name="connsiteY12" fmla="*/ 180841 h 1291909"/>
              <a:gd name="connsiteX13" fmla="*/ 759995 w 954353"/>
              <a:gd name="connsiteY13" fmla="*/ 199502 h 1291909"/>
              <a:gd name="connsiteX14" fmla="*/ 763727 w 954353"/>
              <a:gd name="connsiteY14" fmla="*/ 221895 h 1291909"/>
              <a:gd name="connsiteX15" fmla="*/ 704011 w 954353"/>
              <a:gd name="connsiteY15" fmla="*/ 296540 h 1291909"/>
              <a:gd name="connsiteX16" fmla="*/ 704011 w 954353"/>
              <a:gd name="connsiteY16" fmla="*/ 296540 h 1291909"/>
              <a:gd name="connsiteX17" fmla="*/ 718940 w 954353"/>
              <a:gd name="connsiteY17" fmla="*/ 318934 h 1291909"/>
              <a:gd name="connsiteX18" fmla="*/ 759995 w 954353"/>
              <a:gd name="connsiteY18" fmla="*/ 356256 h 1291909"/>
              <a:gd name="connsiteX19" fmla="*/ 737602 w 954353"/>
              <a:gd name="connsiteY19" fmla="*/ 374917 h 1291909"/>
              <a:gd name="connsiteX20" fmla="*/ 767459 w 954353"/>
              <a:gd name="connsiteY20" fmla="*/ 419704 h 1291909"/>
              <a:gd name="connsiteX21" fmla="*/ 793585 w 954353"/>
              <a:gd name="connsiteY21" fmla="*/ 404775 h 1291909"/>
              <a:gd name="connsiteX22" fmla="*/ 857033 w 954353"/>
              <a:gd name="connsiteY22" fmla="*/ 520475 h 1291909"/>
              <a:gd name="connsiteX23" fmla="*/ 774924 w 954353"/>
              <a:gd name="connsiteY23" fmla="*/ 554065 h 1291909"/>
              <a:gd name="connsiteX24" fmla="*/ 752531 w 954353"/>
              <a:gd name="connsiteY24" fmla="*/ 572726 h 1291909"/>
              <a:gd name="connsiteX25" fmla="*/ 782388 w 954353"/>
              <a:gd name="connsiteY25" fmla="*/ 617513 h 1291909"/>
              <a:gd name="connsiteX26" fmla="*/ 797317 w 954353"/>
              <a:gd name="connsiteY26" fmla="*/ 669765 h 1291909"/>
              <a:gd name="connsiteX27" fmla="*/ 812246 w 954353"/>
              <a:gd name="connsiteY27" fmla="*/ 688426 h 1291909"/>
              <a:gd name="connsiteX28" fmla="*/ 748259 w 954353"/>
              <a:gd name="connsiteY28" fmla="*/ 693316 h 1291909"/>
              <a:gd name="connsiteX29" fmla="*/ 718940 w 954353"/>
              <a:gd name="connsiteY29" fmla="*/ 736945 h 1291909"/>
              <a:gd name="connsiteX30" fmla="*/ 714031 w 954353"/>
              <a:gd name="connsiteY30" fmla="*/ 837566 h 1291909"/>
              <a:gd name="connsiteX31" fmla="*/ 681618 w 954353"/>
              <a:gd name="connsiteY31" fmla="*/ 938486 h 1291909"/>
              <a:gd name="connsiteX32" fmla="*/ 718920 w 954353"/>
              <a:gd name="connsiteY32" fmla="*/ 942698 h 1291909"/>
              <a:gd name="connsiteX33" fmla="*/ 748798 w 954353"/>
              <a:gd name="connsiteY33" fmla="*/ 968344 h 1291909"/>
              <a:gd name="connsiteX34" fmla="*/ 787378 w 954353"/>
              <a:gd name="connsiteY34" fmla="*/ 964702 h 1291909"/>
              <a:gd name="connsiteX35" fmla="*/ 794713 w 954353"/>
              <a:gd name="connsiteY35" fmla="*/ 986706 h 1291909"/>
              <a:gd name="connsiteX36" fmla="*/ 828942 w 954353"/>
              <a:gd name="connsiteY36" fmla="*/ 1013600 h 1291909"/>
              <a:gd name="connsiteX37" fmla="*/ 886891 w 954353"/>
              <a:gd name="connsiteY37" fmla="*/ 1031793 h 1291909"/>
              <a:gd name="connsiteX38" fmla="*/ 954072 w 954353"/>
              <a:gd name="connsiteY38" fmla="*/ 1046722 h 1291909"/>
              <a:gd name="connsiteX39" fmla="*/ 909624 w 954353"/>
              <a:gd name="connsiteY39" fmla="*/ 1067389 h 1291909"/>
              <a:gd name="connsiteX40" fmla="*/ 877840 w 954353"/>
              <a:gd name="connsiteY40" fmla="*/ 1099173 h 1291909"/>
              <a:gd name="connsiteX41" fmla="*/ 816717 w 954353"/>
              <a:gd name="connsiteY41" fmla="*/ 1104062 h 1291909"/>
              <a:gd name="connsiteX42" fmla="*/ 771192 w 954353"/>
              <a:gd name="connsiteY42" fmla="*/ 1121366 h 1291909"/>
              <a:gd name="connsiteX43" fmla="*/ 763727 w 954353"/>
              <a:gd name="connsiteY43" fmla="*/ 1121366 h 1291909"/>
              <a:gd name="connsiteX44" fmla="*/ 762929 w 954353"/>
              <a:gd name="connsiteY44" fmla="*/ 1189635 h 1291909"/>
              <a:gd name="connsiteX45" fmla="*/ 771192 w 954353"/>
              <a:gd name="connsiteY45" fmla="*/ 1214673 h 1291909"/>
              <a:gd name="connsiteX46" fmla="*/ 666949 w 954353"/>
              <a:gd name="connsiteY46" fmla="*/ 1220979 h 1291909"/>
              <a:gd name="connsiteX47" fmla="*/ 636831 w 954353"/>
              <a:gd name="connsiteY47" fmla="*/ 1259459 h 1291909"/>
              <a:gd name="connsiteX48" fmla="*/ 622929 w 954353"/>
              <a:gd name="connsiteY48" fmla="*/ 1291892 h 1291909"/>
              <a:gd name="connsiteX49" fmla="*/ 613789 w 954353"/>
              <a:gd name="connsiteY49" fmla="*/ 1262982 h 1291909"/>
              <a:gd name="connsiteX50" fmla="*/ 560769 w 954353"/>
              <a:gd name="connsiteY50" fmla="*/ 1203735 h 1291909"/>
              <a:gd name="connsiteX51" fmla="*/ 480077 w 954353"/>
              <a:gd name="connsiteY51" fmla="*/ 1169886 h 1291909"/>
              <a:gd name="connsiteX52" fmla="*/ 390503 w 954353"/>
              <a:gd name="connsiteY52" fmla="*/ 1147492 h 1291909"/>
              <a:gd name="connsiteX53" fmla="*/ 379306 w 954353"/>
              <a:gd name="connsiteY53" fmla="*/ 1061650 h 1291909"/>
              <a:gd name="connsiteX54" fmla="*/ 379306 w 954353"/>
              <a:gd name="connsiteY54" fmla="*/ 1024328 h 1291909"/>
              <a:gd name="connsiteX55" fmla="*/ 312126 w 954353"/>
              <a:gd name="connsiteY55" fmla="*/ 1009399 h 1291909"/>
              <a:gd name="connsiteX56" fmla="*/ 278535 w 954353"/>
              <a:gd name="connsiteY56" fmla="*/ 927290 h 1291909"/>
              <a:gd name="connsiteX57" fmla="*/ 174033 w 954353"/>
              <a:gd name="connsiteY57" fmla="*/ 897432 h 1291909"/>
              <a:gd name="connsiteX58" fmla="*/ 170300 w 954353"/>
              <a:gd name="connsiteY58" fmla="*/ 710819 h 1291909"/>
              <a:gd name="connsiteX59" fmla="*/ 132978 w 954353"/>
              <a:gd name="connsiteY59" fmla="*/ 669765 h 1291909"/>
              <a:gd name="connsiteX60" fmla="*/ 170300 w 954353"/>
              <a:gd name="connsiteY60" fmla="*/ 527939 h 1291909"/>
              <a:gd name="connsiteX61" fmla="*/ 203891 w 954353"/>
              <a:gd name="connsiteY61" fmla="*/ 457027 h 1291909"/>
              <a:gd name="connsiteX62" fmla="*/ 211355 w 954353"/>
              <a:gd name="connsiteY62" fmla="*/ 367453 h 1291909"/>
              <a:gd name="connsiteX63" fmla="*/ 95655 w 954353"/>
              <a:gd name="connsiteY63" fmla="*/ 326398 h 1291909"/>
              <a:gd name="connsiteX64" fmla="*/ 6082 w 954353"/>
              <a:gd name="connsiteY64" fmla="*/ 199502 h 1291909"/>
              <a:gd name="connsiteX65" fmla="*/ 21011 w 954353"/>
              <a:gd name="connsiteY65" fmla="*/ 39015 h 1291909"/>
              <a:gd name="connsiteX66" fmla="*/ 125513 w 954353"/>
              <a:gd name="connsiteY66" fmla="*/ 1693 h 1291909"/>
              <a:gd name="connsiteX67" fmla="*/ 185229 w 954353"/>
              <a:gd name="connsiteY67" fmla="*/ 106196 h 1291909"/>
              <a:gd name="connsiteX0" fmla="*/ 185229 w 954353"/>
              <a:gd name="connsiteY0" fmla="*/ 106196 h 1291909"/>
              <a:gd name="connsiteX1" fmla="*/ 323322 w 954353"/>
              <a:gd name="connsiteY1" fmla="*/ 150983 h 1291909"/>
              <a:gd name="connsiteX2" fmla="*/ 360645 w 954353"/>
              <a:gd name="connsiteY2" fmla="*/ 136054 h 1291909"/>
              <a:gd name="connsiteX3" fmla="*/ 397967 w 954353"/>
              <a:gd name="connsiteY3" fmla="*/ 128589 h 1291909"/>
              <a:gd name="connsiteX4" fmla="*/ 416628 w 954353"/>
              <a:gd name="connsiteY4" fmla="*/ 87535 h 1291909"/>
              <a:gd name="connsiteX5" fmla="*/ 446486 w 954353"/>
              <a:gd name="connsiteY5" fmla="*/ 35283 h 1291909"/>
              <a:gd name="connsiteX6" fmla="*/ 461415 w 954353"/>
              <a:gd name="connsiteY6" fmla="*/ 113660 h 1291909"/>
              <a:gd name="connsiteX7" fmla="*/ 491273 w 954353"/>
              <a:gd name="connsiteY7" fmla="*/ 121125 h 1291909"/>
              <a:gd name="connsiteX8" fmla="*/ 532328 w 954353"/>
              <a:gd name="connsiteY8" fmla="*/ 158447 h 1291909"/>
              <a:gd name="connsiteX9" fmla="*/ 577115 w 954353"/>
              <a:gd name="connsiteY9" fmla="*/ 147250 h 1291909"/>
              <a:gd name="connsiteX10" fmla="*/ 603241 w 954353"/>
              <a:gd name="connsiteY10" fmla="*/ 177108 h 1291909"/>
              <a:gd name="connsiteX11" fmla="*/ 629366 w 954353"/>
              <a:gd name="connsiteY11" fmla="*/ 162179 h 1291909"/>
              <a:gd name="connsiteX12" fmla="*/ 651760 w 954353"/>
              <a:gd name="connsiteY12" fmla="*/ 180841 h 1291909"/>
              <a:gd name="connsiteX13" fmla="*/ 759995 w 954353"/>
              <a:gd name="connsiteY13" fmla="*/ 199502 h 1291909"/>
              <a:gd name="connsiteX14" fmla="*/ 763727 w 954353"/>
              <a:gd name="connsiteY14" fmla="*/ 221895 h 1291909"/>
              <a:gd name="connsiteX15" fmla="*/ 704011 w 954353"/>
              <a:gd name="connsiteY15" fmla="*/ 296540 h 1291909"/>
              <a:gd name="connsiteX16" fmla="*/ 704011 w 954353"/>
              <a:gd name="connsiteY16" fmla="*/ 296540 h 1291909"/>
              <a:gd name="connsiteX17" fmla="*/ 718940 w 954353"/>
              <a:gd name="connsiteY17" fmla="*/ 318934 h 1291909"/>
              <a:gd name="connsiteX18" fmla="*/ 759995 w 954353"/>
              <a:gd name="connsiteY18" fmla="*/ 356256 h 1291909"/>
              <a:gd name="connsiteX19" fmla="*/ 737602 w 954353"/>
              <a:gd name="connsiteY19" fmla="*/ 374917 h 1291909"/>
              <a:gd name="connsiteX20" fmla="*/ 767459 w 954353"/>
              <a:gd name="connsiteY20" fmla="*/ 419704 h 1291909"/>
              <a:gd name="connsiteX21" fmla="*/ 793585 w 954353"/>
              <a:gd name="connsiteY21" fmla="*/ 404775 h 1291909"/>
              <a:gd name="connsiteX22" fmla="*/ 857033 w 954353"/>
              <a:gd name="connsiteY22" fmla="*/ 520475 h 1291909"/>
              <a:gd name="connsiteX23" fmla="*/ 833832 w 954353"/>
              <a:gd name="connsiteY23" fmla="*/ 553955 h 1291909"/>
              <a:gd name="connsiteX24" fmla="*/ 774924 w 954353"/>
              <a:gd name="connsiteY24" fmla="*/ 554065 h 1291909"/>
              <a:gd name="connsiteX25" fmla="*/ 752531 w 954353"/>
              <a:gd name="connsiteY25" fmla="*/ 572726 h 1291909"/>
              <a:gd name="connsiteX26" fmla="*/ 782388 w 954353"/>
              <a:gd name="connsiteY26" fmla="*/ 617513 h 1291909"/>
              <a:gd name="connsiteX27" fmla="*/ 797317 w 954353"/>
              <a:gd name="connsiteY27" fmla="*/ 669765 h 1291909"/>
              <a:gd name="connsiteX28" fmla="*/ 812246 w 954353"/>
              <a:gd name="connsiteY28" fmla="*/ 688426 h 1291909"/>
              <a:gd name="connsiteX29" fmla="*/ 748259 w 954353"/>
              <a:gd name="connsiteY29" fmla="*/ 693316 h 1291909"/>
              <a:gd name="connsiteX30" fmla="*/ 718940 w 954353"/>
              <a:gd name="connsiteY30" fmla="*/ 736945 h 1291909"/>
              <a:gd name="connsiteX31" fmla="*/ 714031 w 954353"/>
              <a:gd name="connsiteY31" fmla="*/ 837566 h 1291909"/>
              <a:gd name="connsiteX32" fmla="*/ 681618 w 954353"/>
              <a:gd name="connsiteY32" fmla="*/ 938486 h 1291909"/>
              <a:gd name="connsiteX33" fmla="*/ 718920 w 954353"/>
              <a:gd name="connsiteY33" fmla="*/ 942698 h 1291909"/>
              <a:gd name="connsiteX34" fmla="*/ 748798 w 954353"/>
              <a:gd name="connsiteY34" fmla="*/ 968344 h 1291909"/>
              <a:gd name="connsiteX35" fmla="*/ 787378 w 954353"/>
              <a:gd name="connsiteY35" fmla="*/ 964702 h 1291909"/>
              <a:gd name="connsiteX36" fmla="*/ 794713 w 954353"/>
              <a:gd name="connsiteY36" fmla="*/ 986706 h 1291909"/>
              <a:gd name="connsiteX37" fmla="*/ 828942 w 954353"/>
              <a:gd name="connsiteY37" fmla="*/ 1013600 h 1291909"/>
              <a:gd name="connsiteX38" fmla="*/ 886891 w 954353"/>
              <a:gd name="connsiteY38" fmla="*/ 1031793 h 1291909"/>
              <a:gd name="connsiteX39" fmla="*/ 954072 w 954353"/>
              <a:gd name="connsiteY39" fmla="*/ 1046722 h 1291909"/>
              <a:gd name="connsiteX40" fmla="*/ 909624 w 954353"/>
              <a:gd name="connsiteY40" fmla="*/ 1067389 h 1291909"/>
              <a:gd name="connsiteX41" fmla="*/ 877840 w 954353"/>
              <a:gd name="connsiteY41" fmla="*/ 1099173 h 1291909"/>
              <a:gd name="connsiteX42" fmla="*/ 816717 w 954353"/>
              <a:gd name="connsiteY42" fmla="*/ 1104062 h 1291909"/>
              <a:gd name="connsiteX43" fmla="*/ 771192 w 954353"/>
              <a:gd name="connsiteY43" fmla="*/ 1121366 h 1291909"/>
              <a:gd name="connsiteX44" fmla="*/ 763727 w 954353"/>
              <a:gd name="connsiteY44" fmla="*/ 1121366 h 1291909"/>
              <a:gd name="connsiteX45" fmla="*/ 762929 w 954353"/>
              <a:gd name="connsiteY45" fmla="*/ 1189635 h 1291909"/>
              <a:gd name="connsiteX46" fmla="*/ 771192 w 954353"/>
              <a:gd name="connsiteY46" fmla="*/ 1214673 h 1291909"/>
              <a:gd name="connsiteX47" fmla="*/ 666949 w 954353"/>
              <a:gd name="connsiteY47" fmla="*/ 1220979 h 1291909"/>
              <a:gd name="connsiteX48" fmla="*/ 636831 w 954353"/>
              <a:gd name="connsiteY48" fmla="*/ 1259459 h 1291909"/>
              <a:gd name="connsiteX49" fmla="*/ 622929 w 954353"/>
              <a:gd name="connsiteY49" fmla="*/ 1291892 h 1291909"/>
              <a:gd name="connsiteX50" fmla="*/ 613789 w 954353"/>
              <a:gd name="connsiteY50" fmla="*/ 1262982 h 1291909"/>
              <a:gd name="connsiteX51" fmla="*/ 560769 w 954353"/>
              <a:gd name="connsiteY51" fmla="*/ 1203735 h 1291909"/>
              <a:gd name="connsiteX52" fmla="*/ 480077 w 954353"/>
              <a:gd name="connsiteY52" fmla="*/ 1169886 h 1291909"/>
              <a:gd name="connsiteX53" fmla="*/ 390503 w 954353"/>
              <a:gd name="connsiteY53" fmla="*/ 1147492 h 1291909"/>
              <a:gd name="connsiteX54" fmla="*/ 379306 w 954353"/>
              <a:gd name="connsiteY54" fmla="*/ 1061650 h 1291909"/>
              <a:gd name="connsiteX55" fmla="*/ 379306 w 954353"/>
              <a:gd name="connsiteY55" fmla="*/ 1024328 h 1291909"/>
              <a:gd name="connsiteX56" fmla="*/ 312126 w 954353"/>
              <a:gd name="connsiteY56" fmla="*/ 1009399 h 1291909"/>
              <a:gd name="connsiteX57" fmla="*/ 278535 w 954353"/>
              <a:gd name="connsiteY57" fmla="*/ 927290 h 1291909"/>
              <a:gd name="connsiteX58" fmla="*/ 174033 w 954353"/>
              <a:gd name="connsiteY58" fmla="*/ 897432 h 1291909"/>
              <a:gd name="connsiteX59" fmla="*/ 170300 w 954353"/>
              <a:gd name="connsiteY59" fmla="*/ 710819 h 1291909"/>
              <a:gd name="connsiteX60" fmla="*/ 132978 w 954353"/>
              <a:gd name="connsiteY60" fmla="*/ 669765 h 1291909"/>
              <a:gd name="connsiteX61" fmla="*/ 170300 w 954353"/>
              <a:gd name="connsiteY61" fmla="*/ 527939 h 1291909"/>
              <a:gd name="connsiteX62" fmla="*/ 203891 w 954353"/>
              <a:gd name="connsiteY62" fmla="*/ 457027 h 1291909"/>
              <a:gd name="connsiteX63" fmla="*/ 211355 w 954353"/>
              <a:gd name="connsiteY63" fmla="*/ 367453 h 1291909"/>
              <a:gd name="connsiteX64" fmla="*/ 95655 w 954353"/>
              <a:gd name="connsiteY64" fmla="*/ 326398 h 1291909"/>
              <a:gd name="connsiteX65" fmla="*/ 6082 w 954353"/>
              <a:gd name="connsiteY65" fmla="*/ 199502 h 1291909"/>
              <a:gd name="connsiteX66" fmla="*/ 21011 w 954353"/>
              <a:gd name="connsiteY66" fmla="*/ 39015 h 1291909"/>
              <a:gd name="connsiteX67" fmla="*/ 125513 w 954353"/>
              <a:gd name="connsiteY67" fmla="*/ 1693 h 1291909"/>
              <a:gd name="connsiteX68" fmla="*/ 185229 w 954353"/>
              <a:gd name="connsiteY68" fmla="*/ 106196 h 1291909"/>
              <a:gd name="connsiteX0" fmla="*/ 185229 w 954353"/>
              <a:gd name="connsiteY0" fmla="*/ 106196 h 1291909"/>
              <a:gd name="connsiteX1" fmla="*/ 323322 w 954353"/>
              <a:gd name="connsiteY1" fmla="*/ 150983 h 1291909"/>
              <a:gd name="connsiteX2" fmla="*/ 360645 w 954353"/>
              <a:gd name="connsiteY2" fmla="*/ 136054 h 1291909"/>
              <a:gd name="connsiteX3" fmla="*/ 397967 w 954353"/>
              <a:gd name="connsiteY3" fmla="*/ 128589 h 1291909"/>
              <a:gd name="connsiteX4" fmla="*/ 416628 w 954353"/>
              <a:gd name="connsiteY4" fmla="*/ 87535 h 1291909"/>
              <a:gd name="connsiteX5" fmla="*/ 446486 w 954353"/>
              <a:gd name="connsiteY5" fmla="*/ 35283 h 1291909"/>
              <a:gd name="connsiteX6" fmla="*/ 461415 w 954353"/>
              <a:gd name="connsiteY6" fmla="*/ 113660 h 1291909"/>
              <a:gd name="connsiteX7" fmla="*/ 491273 w 954353"/>
              <a:gd name="connsiteY7" fmla="*/ 121125 h 1291909"/>
              <a:gd name="connsiteX8" fmla="*/ 532328 w 954353"/>
              <a:gd name="connsiteY8" fmla="*/ 158447 h 1291909"/>
              <a:gd name="connsiteX9" fmla="*/ 577115 w 954353"/>
              <a:gd name="connsiteY9" fmla="*/ 147250 h 1291909"/>
              <a:gd name="connsiteX10" fmla="*/ 603241 w 954353"/>
              <a:gd name="connsiteY10" fmla="*/ 177108 h 1291909"/>
              <a:gd name="connsiteX11" fmla="*/ 629366 w 954353"/>
              <a:gd name="connsiteY11" fmla="*/ 162179 h 1291909"/>
              <a:gd name="connsiteX12" fmla="*/ 651760 w 954353"/>
              <a:gd name="connsiteY12" fmla="*/ 180841 h 1291909"/>
              <a:gd name="connsiteX13" fmla="*/ 759995 w 954353"/>
              <a:gd name="connsiteY13" fmla="*/ 199502 h 1291909"/>
              <a:gd name="connsiteX14" fmla="*/ 763727 w 954353"/>
              <a:gd name="connsiteY14" fmla="*/ 221895 h 1291909"/>
              <a:gd name="connsiteX15" fmla="*/ 704011 w 954353"/>
              <a:gd name="connsiteY15" fmla="*/ 296540 h 1291909"/>
              <a:gd name="connsiteX16" fmla="*/ 704011 w 954353"/>
              <a:gd name="connsiteY16" fmla="*/ 296540 h 1291909"/>
              <a:gd name="connsiteX17" fmla="*/ 718940 w 954353"/>
              <a:gd name="connsiteY17" fmla="*/ 318934 h 1291909"/>
              <a:gd name="connsiteX18" fmla="*/ 759995 w 954353"/>
              <a:gd name="connsiteY18" fmla="*/ 356256 h 1291909"/>
              <a:gd name="connsiteX19" fmla="*/ 737602 w 954353"/>
              <a:gd name="connsiteY19" fmla="*/ 374917 h 1291909"/>
              <a:gd name="connsiteX20" fmla="*/ 767459 w 954353"/>
              <a:gd name="connsiteY20" fmla="*/ 419704 h 1291909"/>
              <a:gd name="connsiteX21" fmla="*/ 793585 w 954353"/>
              <a:gd name="connsiteY21" fmla="*/ 404775 h 1291909"/>
              <a:gd name="connsiteX22" fmla="*/ 843611 w 954353"/>
              <a:gd name="connsiteY22" fmla="*/ 453714 h 1291909"/>
              <a:gd name="connsiteX23" fmla="*/ 857033 w 954353"/>
              <a:gd name="connsiteY23" fmla="*/ 520475 h 1291909"/>
              <a:gd name="connsiteX24" fmla="*/ 833832 w 954353"/>
              <a:gd name="connsiteY24" fmla="*/ 553955 h 1291909"/>
              <a:gd name="connsiteX25" fmla="*/ 774924 w 954353"/>
              <a:gd name="connsiteY25" fmla="*/ 554065 h 1291909"/>
              <a:gd name="connsiteX26" fmla="*/ 752531 w 954353"/>
              <a:gd name="connsiteY26" fmla="*/ 572726 h 1291909"/>
              <a:gd name="connsiteX27" fmla="*/ 782388 w 954353"/>
              <a:gd name="connsiteY27" fmla="*/ 617513 h 1291909"/>
              <a:gd name="connsiteX28" fmla="*/ 797317 w 954353"/>
              <a:gd name="connsiteY28" fmla="*/ 669765 h 1291909"/>
              <a:gd name="connsiteX29" fmla="*/ 812246 w 954353"/>
              <a:gd name="connsiteY29" fmla="*/ 688426 h 1291909"/>
              <a:gd name="connsiteX30" fmla="*/ 748259 w 954353"/>
              <a:gd name="connsiteY30" fmla="*/ 693316 h 1291909"/>
              <a:gd name="connsiteX31" fmla="*/ 718940 w 954353"/>
              <a:gd name="connsiteY31" fmla="*/ 736945 h 1291909"/>
              <a:gd name="connsiteX32" fmla="*/ 714031 w 954353"/>
              <a:gd name="connsiteY32" fmla="*/ 837566 h 1291909"/>
              <a:gd name="connsiteX33" fmla="*/ 681618 w 954353"/>
              <a:gd name="connsiteY33" fmla="*/ 938486 h 1291909"/>
              <a:gd name="connsiteX34" fmla="*/ 718920 w 954353"/>
              <a:gd name="connsiteY34" fmla="*/ 942698 h 1291909"/>
              <a:gd name="connsiteX35" fmla="*/ 748798 w 954353"/>
              <a:gd name="connsiteY35" fmla="*/ 968344 h 1291909"/>
              <a:gd name="connsiteX36" fmla="*/ 787378 w 954353"/>
              <a:gd name="connsiteY36" fmla="*/ 964702 h 1291909"/>
              <a:gd name="connsiteX37" fmla="*/ 794713 w 954353"/>
              <a:gd name="connsiteY37" fmla="*/ 986706 h 1291909"/>
              <a:gd name="connsiteX38" fmla="*/ 828942 w 954353"/>
              <a:gd name="connsiteY38" fmla="*/ 1013600 h 1291909"/>
              <a:gd name="connsiteX39" fmla="*/ 886891 w 954353"/>
              <a:gd name="connsiteY39" fmla="*/ 1031793 h 1291909"/>
              <a:gd name="connsiteX40" fmla="*/ 954072 w 954353"/>
              <a:gd name="connsiteY40" fmla="*/ 1046722 h 1291909"/>
              <a:gd name="connsiteX41" fmla="*/ 909624 w 954353"/>
              <a:gd name="connsiteY41" fmla="*/ 1067389 h 1291909"/>
              <a:gd name="connsiteX42" fmla="*/ 877840 w 954353"/>
              <a:gd name="connsiteY42" fmla="*/ 1099173 h 1291909"/>
              <a:gd name="connsiteX43" fmla="*/ 816717 w 954353"/>
              <a:gd name="connsiteY43" fmla="*/ 1104062 h 1291909"/>
              <a:gd name="connsiteX44" fmla="*/ 771192 w 954353"/>
              <a:gd name="connsiteY44" fmla="*/ 1121366 h 1291909"/>
              <a:gd name="connsiteX45" fmla="*/ 763727 w 954353"/>
              <a:gd name="connsiteY45" fmla="*/ 1121366 h 1291909"/>
              <a:gd name="connsiteX46" fmla="*/ 762929 w 954353"/>
              <a:gd name="connsiteY46" fmla="*/ 1189635 h 1291909"/>
              <a:gd name="connsiteX47" fmla="*/ 771192 w 954353"/>
              <a:gd name="connsiteY47" fmla="*/ 1214673 h 1291909"/>
              <a:gd name="connsiteX48" fmla="*/ 666949 w 954353"/>
              <a:gd name="connsiteY48" fmla="*/ 1220979 h 1291909"/>
              <a:gd name="connsiteX49" fmla="*/ 636831 w 954353"/>
              <a:gd name="connsiteY49" fmla="*/ 1259459 h 1291909"/>
              <a:gd name="connsiteX50" fmla="*/ 622929 w 954353"/>
              <a:gd name="connsiteY50" fmla="*/ 1291892 h 1291909"/>
              <a:gd name="connsiteX51" fmla="*/ 613789 w 954353"/>
              <a:gd name="connsiteY51" fmla="*/ 1262982 h 1291909"/>
              <a:gd name="connsiteX52" fmla="*/ 560769 w 954353"/>
              <a:gd name="connsiteY52" fmla="*/ 1203735 h 1291909"/>
              <a:gd name="connsiteX53" fmla="*/ 480077 w 954353"/>
              <a:gd name="connsiteY53" fmla="*/ 1169886 h 1291909"/>
              <a:gd name="connsiteX54" fmla="*/ 390503 w 954353"/>
              <a:gd name="connsiteY54" fmla="*/ 1147492 h 1291909"/>
              <a:gd name="connsiteX55" fmla="*/ 379306 w 954353"/>
              <a:gd name="connsiteY55" fmla="*/ 1061650 h 1291909"/>
              <a:gd name="connsiteX56" fmla="*/ 379306 w 954353"/>
              <a:gd name="connsiteY56" fmla="*/ 1024328 h 1291909"/>
              <a:gd name="connsiteX57" fmla="*/ 312126 w 954353"/>
              <a:gd name="connsiteY57" fmla="*/ 1009399 h 1291909"/>
              <a:gd name="connsiteX58" fmla="*/ 278535 w 954353"/>
              <a:gd name="connsiteY58" fmla="*/ 927290 h 1291909"/>
              <a:gd name="connsiteX59" fmla="*/ 174033 w 954353"/>
              <a:gd name="connsiteY59" fmla="*/ 897432 h 1291909"/>
              <a:gd name="connsiteX60" fmla="*/ 170300 w 954353"/>
              <a:gd name="connsiteY60" fmla="*/ 710819 h 1291909"/>
              <a:gd name="connsiteX61" fmla="*/ 132978 w 954353"/>
              <a:gd name="connsiteY61" fmla="*/ 669765 h 1291909"/>
              <a:gd name="connsiteX62" fmla="*/ 170300 w 954353"/>
              <a:gd name="connsiteY62" fmla="*/ 527939 h 1291909"/>
              <a:gd name="connsiteX63" fmla="*/ 203891 w 954353"/>
              <a:gd name="connsiteY63" fmla="*/ 457027 h 1291909"/>
              <a:gd name="connsiteX64" fmla="*/ 211355 w 954353"/>
              <a:gd name="connsiteY64" fmla="*/ 367453 h 1291909"/>
              <a:gd name="connsiteX65" fmla="*/ 95655 w 954353"/>
              <a:gd name="connsiteY65" fmla="*/ 326398 h 1291909"/>
              <a:gd name="connsiteX66" fmla="*/ 6082 w 954353"/>
              <a:gd name="connsiteY66" fmla="*/ 199502 h 1291909"/>
              <a:gd name="connsiteX67" fmla="*/ 21011 w 954353"/>
              <a:gd name="connsiteY67" fmla="*/ 39015 h 1291909"/>
              <a:gd name="connsiteX68" fmla="*/ 125513 w 954353"/>
              <a:gd name="connsiteY68" fmla="*/ 1693 h 1291909"/>
              <a:gd name="connsiteX69" fmla="*/ 185229 w 954353"/>
              <a:gd name="connsiteY69" fmla="*/ 106196 h 1291909"/>
              <a:gd name="connsiteX0" fmla="*/ 185229 w 954353"/>
              <a:gd name="connsiteY0" fmla="*/ 106196 h 1291909"/>
              <a:gd name="connsiteX1" fmla="*/ 323322 w 954353"/>
              <a:gd name="connsiteY1" fmla="*/ 150983 h 1291909"/>
              <a:gd name="connsiteX2" fmla="*/ 360645 w 954353"/>
              <a:gd name="connsiteY2" fmla="*/ 136054 h 1291909"/>
              <a:gd name="connsiteX3" fmla="*/ 397967 w 954353"/>
              <a:gd name="connsiteY3" fmla="*/ 128589 h 1291909"/>
              <a:gd name="connsiteX4" fmla="*/ 416628 w 954353"/>
              <a:gd name="connsiteY4" fmla="*/ 87535 h 1291909"/>
              <a:gd name="connsiteX5" fmla="*/ 446486 w 954353"/>
              <a:gd name="connsiteY5" fmla="*/ 35283 h 1291909"/>
              <a:gd name="connsiteX6" fmla="*/ 461415 w 954353"/>
              <a:gd name="connsiteY6" fmla="*/ 113660 h 1291909"/>
              <a:gd name="connsiteX7" fmla="*/ 491273 w 954353"/>
              <a:gd name="connsiteY7" fmla="*/ 121125 h 1291909"/>
              <a:gd name="connsiteX8" fmla="*/ 532328 w 954353"/>
              <a:gd name="connsiteY8" fmla="*/ 158447 h 1291909"/>
              <a:gd name="connsiteX9" fmla="*/ 577115 w 954353"/>
              <a:gd name="connsiteY9" fmla="*/ 147250 h 1291909"/>
              <a:gd name="connsiteX10" fmla="*/ 603241 w 954353"/>
              <a:gd name="connsiteY10" fmla="*/ 177108 h 1291909"/>
              <a:gd name="connsiteX11" fmla="*/ 629366 w 954353"/>
              <a:gd name="connsiteY11" fmla="*/ 162179 h 1291909"/>
              <a:gd name="connsiteX12" fmla="*/ 651760 w 954353"/>
              <a:gd name="connsiteY12" fmla="*/ 180841 h 1291909"/>
              <a:gd name="connsiteX13" fmla="*/ 759995 w 954353"/>
              <a:gd name="connsiteY13" fmla="*/ 199502 h 1291909"/>
              <a:gd name="connsiteX14" fmla="*/ 763727 w 954353"/>
              <a:gd name="connsiteY14" fmla="*/ 221895 h 1291909"/>
              <a:gd name="connsiteX15" fmla="*/ 760484 w 954353"/>
              <a:gd name="connsiteY15" fmla="*/ 263010 h 1291909"/>
              <a:gd name="connsiteX16" fmla="*/ 704011 w 954353"/>
              <a:gd name="connsiteY16" fmla="*/ 296540 h 1291909"/>
              <a:gd name="connsiteX17" fmla="*/ 704011 w 954353"/>
              <a:gd name="connsiteY17" fmla="*/ 296540 h 1291909"/>
              <a:gd name="connsiteX18" fmla="*/ 718940 w 954353"/>
              <a:gd name="connsiteY18" fmla="*/ 318934 h 1291909"/>
              <a:gd name="connsiteX19" fmla="*/ 759995 w 954353"/>
              <a:gd name="connsiteY19" fmla="*/ 356256 h 1291909"/>
              <a:gd name="connsiteX20" fmla="*/ 737602 w 954353"/>
              <a:gd name="connsiteY20" fmla="*/ 374917 h 1291909"/>
              <a:gd name="connsiteX21" fmla="*/ 767459 w 954353"/>
              <a:gd name="connsiteY21" fmla="*/ 419704 h 1291909"/>
              <a:gd name="connsiteX22" fmla="*/ 793585 w 954353"/>
              <a:gd name="connsiteY22" fmla="*/ 404775 h 1291909"/>
              <a:gd name="connsiteX23" fmla="*/ 843611 w 954353"/>
              <a:gd name="connsiteY23" fmla="*/ 453714 h 1291909"/>
              <a:gd name="connsiteX24" fmla="*/ 857033 w 954353"/>
              <a:gd name="connsiteY24" fmla="*/ 520475 h 1291909"/>
              <a:gd name="connsiteX25" fmla="*/ 833832 w 954353"/>
              <a:gd name="connsiteY25" fmla="*/ 553955 h 1291909"/>
              <a:gd name="connsiteX26" fmla="*/ 774924 w 954353"/>
              <a:gd name="connsiteY26" fmla="*/ 554065 h 1291909"/>
              <a:gd name="connsiteX27" fmla="*/ 752531 w 954353"/>
              <a:gd name="connsiteY27" fmla="*/ 572726 h 1291909"/>
              <a:gd name="connsiteX28" fmla="*/ 782388 w 954353"/>
              <a:gd name="connsiteY28" fmla="*/ 617513 h 1291909"/>
              <a:gd name="connsiteX29" fmla="*/ 797317 w 954353"/>
              <a:gd name="connsiteY29" fmla="*/ 669765 h 1291909"/>
              <a:gd name="connsiteX30" fmla="*/ 812246 w 954353"/>
              <a:gd name="connsiteY30" fmla="*/ 688426 h 1291909"/>
              <a:gd name="connsiteX31" fmla="*/ 748259 w 954353"/>
              <a:gd name="connsiteY31" fmla="*/ 693316 h 1291909"/>
              <a:gd name="connsiteX32" fmla="*/ 718940 w 954353"/>
              <a:gd name="connsiteY32" fmla="*/ 736945 h 1291909"/>
              <a:gd name="connsiteX33" fmla="*/ 714031 w 954353"/>
              <a:gd name="connsiteY33" fmla="*/ 837566 h 1291909"/>
              <a:gd name="connsiteX34" fmla="*/ 681618 w 954353"/>
              <a:gd name="connsiteY34" fmla="*/ 938486 h 1291909"/>
              <a:gd name="connsiteX35" fmla="*/ 718920 w 954353"/>
              <a:gd name="connsiteY35" fmla="*/ 942698 h 1291909"/>
              <a:gd name="connsiteX36" fmla="*/ 748798 w 954353"/>
              <a:gd name="connsiteY36" fmla="*/ 968344 h 1291909"/>
              <a:gd name="connsiteX37" fmla="*/ 787378 w 954353"/>
              <a:gd name="connsiteY37" fmla="*/ 964702 h 1291909"/>
              <a:gd name="connsiteX38" fmla="*/ 794713 w 954353"/>
              <a:gd name="connsiteY38" fmla="*/ 986706 h 1291909"/>
              <a:gd name="connsiteX39" fmla="*/ 828942 w 954353"/>
              <a:gd name="connsiteY39" fmla="*/ 1013600 h 1291909"/>
              <a:gd name="connsiteX40" fmla="*/ 886891 w 954353"/>
              <a:gd name="connsiteY40" fmla="*/ 1031793 h 1291909"/>
              <a:gd name="connsiteX41" fmla="*/ 954072 w 954353"/>
              <a:gd name="connsiteY41" fmla="*/ 1046722 h 1291909"/>
              <a:gd name="connsiteX42" fmla="*/ 909624 w 954353"/>
              <a:gd name="connsiteY42" fmla="*/ 1067389 h 1291909"/>
              <a:gd name="connsiteX43" fmla="*/ 877840 w 954353"/>
              <a:gd name="connsiteY43" fmla="*/ 1099173 h 1291909"/>
              <a:gd name="connsiteX44" fmla="*/ 816717 w 954353"/>
              <a:gd name="connsiteY44" fmla="*/ 1104062 h 1291909"/>
              <a:gd name="connsiteX45" fmla="*/ 771192 w 954353"/>
              <a:gd name="connsiteY45" fmla="*/ 1121366 h 1291909"/>
              <a:gd name="connsiteX46" fmla="*/ 763727 w 954353"/>
              <a:gd name="connsiteY46" fmla="*/ 1121366 h 1291909"/>
              <a:gd name="connsiteX47" fmla="*/ 762929 w 954353"/>
              <a:gd name="connsiteY47" fmla="*/ 1189635 h 1291909"/>
              <a:gd name="connsiteX48" fmla="*/ 771192 w 954353"/>
              <a:gd name="connsiteY48" fmla="*/ 1214673 h 1291909"/>
              <a:gd name="connsiteX49" fmla="*/ 666949 w 954353"/>
              <a:gd name="connsiteY49" fmla="*/ 1220979 h 1291909"/>
              <a:gd name="connsiteX50" fmla="*/ 636831 w 954353"/>
              <a:gd name="connsiteY50" fmla="*/ 1259459 h 1291909"/>
              <a:gd name="connsiteX51" fmla="*/ 622929 w 954353"/>
              <a:gd name="connsiteY51" fmla="*/ 1291892 h 1291909"/>
              <a:gd name="connsiteX52" fmla="*/ 613789 w 954353"/>
              <a:gd name="connsiteY52" fmla="*/ 1262982 h 1291909"/>
              <a:gd name="connsiteX53" fmla="*/ 560769 w 954353"/>
              <a:gd name="connsiteY53" fmla="*/ 1203735 h 1291909"/>
              <a:gd name="connsiteX54" fmla="*/ 480077 w 954353"/>
              <a:gd name="connsiteY54" fmla="*/ 1169886 h 1291909"/>
              <a:gd name="connsiteX55" fmla="*/ 390503 w 954353"/>
              <a:gd name="connsiteY55" fmla="*/ 1147492 h 1291909"/>
              <a:gd name="connsiteX56" fmla="*/ 379306 w 954353"/>
              <a:gd name="connsiteY56" fmla="*/ 1061650 h 1291909"/>
              <a:gd name="connsiteX57" fmla="*/ 379306 w 954353"/>
              <a:gd name="connsiteY57" fmla="*/ 1024328 h 1291909"/>
              <a:gd name="connsiteX58" fmla="*/ 312126 w 954353"/>
              <a:gd name="connsiteY58" fmla="*/ 1009399 h 1291909"/>
              <a:gd name="connsiteX59" fmla="*/ 278535 w 954353"/>
              <a:gd name="connsiteY59" fmla="*/ 927290 h 1291909"/>
              <a:gd name="connsiteX60" fmla="*/ 174033 w 954353"/>
              <a:gd name="connsiteY60" fmla="*/ 897432 h 1291909"/>
              <a:gd name="connsiteX61" fmla="*/ 170300 w 954353"/>
              <a:gd name="connsiteY61" fmla="*/ 710819 h 1291909"/>
              <a:gd name="connsiteX62" fmla="*/ 132978 w 954353"/>
              <a:gd name="connsiteY62" fmla="*/ 669765 h 1291909"/>
              <a:gd name="connsiteX63" fmla="*/ 170300 w 954353"/>
              <a:gd name="connsiteY63" fmla="*/ 527939 h 1291909"/>
              <a:gd name="connsiteX64" fmla="*/ 203891 w 954353"/>
              <a:gd name="connsiteY64" fmla="*/ 457027 h 1291909"/>
              <a:gd name="connsiteX65" fmla="*/ 211355 w 954353"/>
              <a:gd name="connsiteY65" fmla="*/ 367453 h 1291909"/>
              <a:gd name="connsiteX66" fmla="*/ 95655 w 954353"/>
              <a:gd name="connsiteY66" fmla="*/ 326398 h 1291909"/>
              <a:gd name="connsiteX67" fmla="*/ 6082 w 954353"/>
              <a:gd name="connsiteY67" fmla="*/ 199502 h 1291909"/>
              <a:gd name="connsiteX68" fmla="*/ 21011 w 954353"/>
              <a:gd name="connsiteY68" fmla="*/ 39015 h 1291909"/>
              <a:gd name="connsiteX69" fmla="*/ 125513 w 954353"/>
              <a:gd name="connsiteY69" fmla="*/ 1693 h 1291909"/>
              <a:gd name="connsiteX70" fmla="*/ 185229 w 954353"/>
              <a:gd name="connsiteY70" fmla="*/ 106196 h 1291909"/>
              <a:gd name="connsiteX0" fmla="*/ 185229 w 954353"/>
              <a:gd name="connsiteY0" fmla="*/ 106196 h 1291909"/>
              <a:gd name="connsiteX1" fmla="*/ 323322 w 954353"/>
              <a:gd name="connsiteY1" fmla="*/ 150983 h 1291909"/>
              <a:gd name="connsiteX2" fmla="*/ 360645 w 954353"/>
              <a:gd name="connsiteY2" fmla="*/ 136054 h 1291909"/>
              <a:gd name="connsiteX3" fmla="*/ 397967 w 954353"/>
              <a:gd name="connsiteY3" fmla="*/ 128589 h 1291909"/>
              <a:gd name="connsiteX4" fmla="*/ 416628 w 954353"/>
              <a:gd name="connsiteY4" fmla="*/ 87535 h 1291909"/>
              <a:gd name="connsiteX5" fmla="*/ 446486 w 954353"/>
              <a:gd name="connsiteY5" fmla="*/ 35283 h 1291909"/>
              <a:gd name="connsiteX6" fmla="*/ 461415 w 954353"/>
              <a:gd name="connsiteY6" fmla="*/ 113660 h 1291909"/>
              <a:gd name="connsiteX7" fmla="*/ 491273 w 954353"/>
              <a:gd name="connsiteY7" fmla="*/ 121125 h 1291909"/>
              <a:gd name="connsiteX8" fmla="*/ 532328 w 954353"/>
              <a:gd name="connsiteY8" fmla="*/ 158447 h 1291909"/>
              <a:gd name="connsiteX9" fmla="*/ 577115 w 954353"/>
              <a:gd name="connsiteY9" fmla="*/ 147250 h 1291909"/>
              <a:gd name="connsiteX10" fmla="*/ 603241 w 954353"/>
              <a:gd name="connsiteY10" fmla="*/ 177108 h 1291909"/>
              <a:gd name="connsiteX11" fmla="*/ 629366 w 954353"/>
              <a:gd name="connsiteY11" fmla="*/ 162179 h 1291909"/>
              <a:gd name="connsiteX12" fmla="*/ 651760 w 954353"/>
              <a:gd name="connsiteY12" fmla="*/ 180841 h 1291909"/>
              <a:gd name="connsiteX13" fmla="*/ 759995 w 954353"/>
              <a:gd name="connsiteY13" fmla="*/ 199502 h 1291909"/>
              <a:gd name="connsiteX14" fmla="*/ 763727 w 954353"/>
              <a:gd name="connsiteY14" fmla="*/ 221895 h 1291909"/>
              <a:gd name="connsiteX15" fmla="*/ 760484 w 954353"/>
              <a:gd name="connsiteY15" fmla="*/ 263010 h 1291909"/>
              <a:gd name="connsiteX16" fmla="*/ 716475 w 954353"/>
              <a:gd name="connsiteY16" fmla="*/ 280124 h 1291909"/>
              <a:gd name="connsiteX17" fmla="*/ 704011 w 954353"/>
              <a:gd name="connsiteY17" fmla="*/ 296540 h 1291909"/>
              <a:gd name="connsiteX18" fmla="*/ 704011 w 954353"/>
              <a:gd name="connsiteY18" fmla="*/ 296540 h 1291909"/>
              <a:gd name="connsiteX19" fmla="*/ 718940 w 954353"/>
              <a:gd name="connsiteY19" fmla="*/ 318934 h 1291909"/>
              <a:gd name="connsiteX20" fmla="*/ 759995 w 954353"/>
              <a:gd name="connsiteY20" fmla="*/ 356256 h 1291909"/>
              <a:gd name="connsiteX21" fmla="*/ 737602 w 954353"/>
              <a:gd name="connsiteY21" fmla="*/ 374917 h 1291909"/>
              <a:gd name="connsiteX22" fmla="*/ 767459 w 954353"/>
              <a:gd name="connsiteY22" fmla="*/ 419704 h 1291909"/>
              <a:gd name="connsiteX23" fmla="*/ 793585 w 954353"/>
              <a:gd name="connsiteY23" fmla="*/ 404775 h 1291909"/>
              <a:gd name="connsiteX24" fmla="*/ 843611 w 954353"/>
              <a:gd name="connsiteY24" fmla="*/ 453714 h 1291909"/>
              <a:gd name="connsiteX25" fmla="*/ 857033 w 954353"/>
              <a:gd name="connsiteY25" fmla="*/ 520475 h 1291909"/>
              <a:gd name="connsiteX26" fmla="*/ 833832 w 954353"/>
              <a:gd name="connsiteY26" fmla="*/ 553955 h 1291909"/>
              <a:gd name="connsiteX27" fmla="*/ 774924 w 954353"/>
              <a:gd name="connsiteY27" fmla="*/ 554065 h 1291909"/>
              <a:gd name="connsiteX28" fmla="*/ 752531 w 954353"/>
              <a:gd name="connsiteY28" fmla="*/ 572726 h 1291909"/>
              <a:gd name="connsiteX29" fmla="*/ 782388 w 954353"/>
              <a:gd name="connsiteY29" fmla="*/ 617513 h 1291909"/>
              <a:gd name="connsiteX30" fmla="*/ 797317 w 954353"/>
              <a:gd name="connsiteY30" fmla="*/ 669765 h 1291909"/>
              <a:gd name="connsiteX31" fmla="*/ 812246 w 954353"/>
              <a:gd name="connsiteY31" fmla="*/ 688426 h 1291909"/>
              <a:gd name="connsiteX32" fmla="*/ 748259 w 954353"/>
              <a:gd name="connsiteY32" fmla="*/ 693316 h 1291909"/>
              <a:gd name="connsiteX33" fmla="*/ 718940 w 954353"/>
              <a:gd name="connsiteY33" fmla="*/ 736945 h 1291909"/>
              <a:gd name="connsiteX34" fmla="*/ 714031 w 954353"/>
              <a:gd name="connsiteY34" fmla="*/ 837566 h 1291909"/>
              <a:gd name="connsiteX35" fmla="*/ 681618 w 954353"/>
              <a:gd name="connsiteY35" fmla="*/ 938486 h 1291909"/>
              <a:gd name="connsiteX36" fmla="*/ 718920 w 954353"/>
              <a:gd name="connsiteY36" fmla="*/ 942698 h 1291909"/>
              <a:gd name="connsiteX37" fmla="*/ 748798 w 954353"/>
              <a:gd name="connsiteY37" fmla="*/ 968344 h 1291909"/>
              <a:gd name="connsiteX38" fmla="*/ 787378 w 954353"/>
              <a:gd name="connsiteY38" fmla="*/ 964702 h 1291909"/>
              <a:gd name="connsiteX39" fmla="*/ 794713 w 954353"/>
              <a:gd name="connsiteY39" fmla="*/ 986706 h 1291909"/>
              <a:gd name="connsiteX40" fmla="*/ 828942 w 954353"/>
              <a:gd name="connsiteY40" fmla="*/ 1013600 h 1291909"/>
              <a:gd name="connsiteX41" fmla="*/ 886891 w 954353"/>
              <a:gd name="connsiteY41" fmla="*/ 1031793 h 1291909"/>
              <a:gd name="connsiteX42" fmla="*/ 954072 w 954353"/>
              <a:gd name="connsiteY42" fmla="*/ 1046722 h 1291909"/>
              <a:gd name="connsiteX43" fmla="*/ 909624 w 954353"/>
              <a:gd name="connsiteY43" fmla="*/ 1067389 h 1291909"/>
              <a:gd name="connsiteX44" fmla="*/ 877840 w 954353"/>
              <a:gd name="connsiteY44" fmla="*/ 1099173 h 1291909"/>
              <a:gd name="connsiteX45" fmla="*/ 816717 w 954353"/>
              <a:gd name="connsiteY45" fmla="*/ 1104062 h 1291909"/>
              <a:gd name="connsiteX46" fmla="*/ 771192 w 954353"/>
              <a:gd name="connsiteY46" fmla="*/ 1121366 h 1291909"/>
              <a:gd name="connsiteX47" fmla="*/ 763727 w 954353"/>
              <a:gd name="connsiteY47" fmla="*/ 1121366 h 1291909"/>
              <a:gd name="connsiteX48" fmla="*/ 762929 w 954353"/>
              <a:gd name="connsiteY48" fmla="*/ 1189635 h 1291909"/>
              <a:gd name="connsiteX49" fmla="*/ 771192 w 954353"/>
              <a:gd name="connsiteY49" fmla="*/ 1214673 h 1291909"/>
              <a:gd name="connsiteX50" fmla="*/ 666949 w 954353"/>
              <a:gd name="connsiteY50" fmla="*/ 1220979 h 1291909"/>
              <a:gd name="connsiteX51" fmla="*/ 636831 w 954353"/>
              <a:gd name="connsiteY51" fmla="*/ 1259459 h 1291909"/>
              <a:gd name="connsiteX52" fmla="*/ 622929 w 954353"/>
              <a:gd name="connsiteY52" fmla="*/ 1291892 h 1291909"/>
              <a:gd name="connsiteX53" fmla="*/ 613789 w 954353"/>
              <a:gd name="connsiteY53" fmla="*/ 1262982 h 1291909"/>
              <a:gd name="connsiteX54" fmla="*/ 560769 w 954353"/>
              <a:gd name="connsiteY54" fmla="*/ 1203735 h 1291909"/>
              <a:gd name="connsiteX55" fmla="*/ 480077 w 954353"/>
              <a:gd name="connsiteY55" fmla="*/ 1169886 h 1291909"/>
              <a:gd name="connsiteX56" fmla="*/ 390503 w 954353"/>
              <a:gd name="connsiteY56" fmla="*/ 1147492 h 1291909"/>
              <a:gd name="connsiteX57" fmla="*/ 379306 w 954353"/>
              <a:gd name="connsiteY57" fmla="*/ 1061650 h 1291909"/>
              <a:gd name="connsiteX58" fmla="*/ 379306 w 954353"/>
              <a:gd name="connsiteY58" fmla="*/ 1024328 h 1291909"/>
              <a:gd name="connsiteX59" fmla="*/ 312126 w 954353"/>
              <a:gd name="connsiteY59" fmla="*/ 1009399 h 1291909"/>
              <a:gd name="connsiteX60" fmla="*/ 278535 w 954353"/>
              <a:gd name="connsiteY60" fmla="*/ 927290 h 1291909"/>
              <a:gd name="connsiteX61" fmla="*/ 174033 w 954353"/>
              <a:gd name="connsiteY61" fmla="*/ 897432 h 1291909"/>
              <a:gd name="connsiteX62" fmla="*/ 170300 w 954353"/>
              <a:gd name="connsiteY62" fmla="*/ 710819 h 1291909"/>
              <a:gd name="connsiteX63" fmla="*/ 132978 w 954353"/>
              <a:gd name="connsiteY63" fmla="*/ 669765 h 1291909"/>
              <a:gd name="connsiteX64" fmla="*/ 170300 w 954353"/>
              <a:gd name="connsiteY64" fmla="*/ 527939 h 1291909"/>
              <a:gd name="connsiteX65" fmla="*/ 203891 w 954353"/>
              <a:gd name="connsiteY65" fmla="*/ 457027 h 1291909"/>
              <a:gd name="connsiteX66" fmla="*/ 211355 w 954353"/>
              <a:gd name="connsiteY66" fmla="*/ 367453 h 1291909"/>
              <a:gd name="connsiteX67" fmla="*/ 95655 w 954353"/>
              <a:gd name="connsiteY67" fmla="*/ 326398 h 1291909"/>
              <a:gd name="connsiteX68" fmla="*/ 6082 w 954353"/>
              <a:gd name="connsiteY68" fmla="*/ 199502 h 1291909"/>
              <a:gd name="connsiteX69" fmla="*/ 21011 w 954353"/>
              <a:gd name="connsiteY69" fmla="*/ 39015 h 1291909"/>
              <a:gd name="connsiteX70" fmla="*/ 125513 w 954353"/>
              <a:gd name="connsiteY70" fmla="*/ 1693 h 1291909"/>
              <a:gd name="connsiteX71" fmla="*/ 185229 w 954353"/>
              <a:gd name="connsiteY71" fmla="*/ 106196 h 1291909"/>
              <a:gd name="connsiteX0" fmla="*/ 185229 w 954353"/>
              <a:gd name="connsiteY0" fmla="*/ 106196 h 1291909"/>
              <a:gd name="connsiteX1" fmla="*/ 323322 w 954353"/>
              <a:gd name="connsiteY1" fmla="*/ 150983 h 1291909"/>
              <a:gd name="connsiteX2" fmla="*/ 360645 w 954353"/>
              <a:gd name="connsiteY2" fmla="*/ 136054 h 1291909"/>
              <a:gd name="connsiteX3" fmla="*/ 397967 w 954353"/>
              <a:gd name="connsiteY3" fmla="*/ 128589 h 1291909"/>
              <a:gd name="connsiteX4" fmla="*/ 416628 w 954353"/>
              <a:gd name="connsiteY4" fmla="*/ 87535 h 1291909"/>
              <a:gd name="connsiteX5" fmla="*/ 446486 w 954353"/>
              <a:gd name="connsiteY5" fmla="*/ 35283 h 1291909"/>
              <a:gd name="connsiteX6" fmla="*/ 461415 w 954353"/>
              <a:gd name="connsiteY6" fmla="*/ 113660 h 1291909"/>
              <a:gd name="connsiteX7" fmla="*/ 491273 w 954353"/>
              <a:gd name="connsiteY7" fmla="*/ 121125 h 1291909"/>
              <a:gd name="connsiteX8" fmla="*/ 532328 w 954353"/>
              <a:gd name="connsiteY8" fmla="*/ 158447 h 1291909"/>
              <a:gd name="connsiteX9" fmla="*/ 577115 w 954353"/>
              <a:gd name="connsiteY9" fmla="*/ 147250 h 1291909"/>
              <a:gd name="connsiteX10" fmla="*/ 603241 w 954353"/>
              <a:gd name="connsiteY10" fmla="*/ 177108 h 1291909"/>
              <a:gd name="connsiteX11" fmla="*/ 629366 w 954353"/>
              <a:gd name="connsiteY11" fmla="*/ 162179 h 1291909"/>
              <a:gd name="connsiteX12" fmla="*/ 651760 w 954353"/>
              <a:gd name="connsiteY12" fmla="*/ 180841 h 1291909"/>
              <a:gd name="connsiteX13" fmla="*/ 704251 w 954353"/>
              <a:gd name="connsiteY13" fmla="*/ 209222 h 1291909"/>
              <a:gd name="connsiteX14" fmla="*/ 759995 w 954353"/>
              <a:gd name="connsiteY14" fmla="*/ 199502 h 1291909"/>
              <a:gd name="connsiteX15" fmla="*/ 763727 w 954353"/>
              <a:gd name="connsiteY15" fmla="*/ 221895 h 1291909"/>
              <a:gd name="connsiteX16" fmla="*/ 760484 w 954353"/>
              <a:gd name="connsiteY16" fmla="*/ 263010 h 1291909"/>
              <a:gd name="connsiteX17" fmla="*/ 716475 w 954353"/>
              <a:gd name="connsiteY17" fmla="*/ 280124 h 1291909"/>
              <a:gd name="connsiteX18" fmla="*/ 704011 w 954353"/>
              <a:gd name="connsiteY18" fmla="*/ 296540 h 1291909"/>
              <a:gd name="connsiteX19" fmla="*/ 704011 w 954353"/>
              <a:gd name="connsiteY19" fmla="*/ 296540 h 1291909"/>
              <a:gd name="connsiteX20" fmla="*/ 718940 w 954353"/>
              <a:gd name="connsiteY20" fmla="*/ 318934 h 1291909"/>
              <a:gd name="connsiteX21" fmla="*/ 759995 w 954353"/>
              <a:gd name="connsiteY21" fmla="*/ 356256 h 1291909"/>
              <a:gd name="connsiteX22" fmla="*/ 737602 w 954353"/>
              <a:gd name="connsiteY22" fmla="*/ 374917 h 1291909"/>
              <a:gd name="connsiteX23" fmla="*/ 767459 w 954353"/>
              <a:gd name="connsiteY23" fmla="*/ 419704 h 1291909"/>
              <a:gd name="connsiteX24" fmla="*/ 793585 w 954353"/>
              <a:gd name="connsiteY24" fmla="*/ 404775 h 1291909"/>
              <a:gd name="connsiteX25" fmla="*/ 843611 w 954353"/>
              <a:gd name="connsiteY25" fmla="*/ 453714 h 1291909"/>
              <a:gd name="connsiteX26" fmla="*/ 857033 w 954353"/>
              <a:gd name="connsiteY26" fmla="*/ 520475 h 1291909"/>
              <a:gd name="connsiteX27" fmla="*/ 833832 w 954353"/>
              <a:gd name="connsiteY27" fmla="*/ 553955 h 1291909"/>
              <a:gd name="connsiteX28" fmla="*/ 774924 w 954353"/>
              <a:gd name="connsiteY28" fmla="*/ 554065 h 1291909"/>
              <a:gd name="connsiteX29" fmla="*/ 752531 w 954353"/>
              <a:gd name="connsiteY29" fmla="*/ 572726 h 1291909"/>
              <a:gd name="connsiteX30" fmla="*/ 782388 w 954353"/>
              <a:gd name="connsiteY30" fmla="*/ 617513 h 1291909"/>
              <a:gd name="connsiteX31" fmla="*/ 797317 w 954353"/>
              <a:gd name="connsiteY31" fmla="*/ 669765 h 1291909"/>
              <a:gd name="connsiteX32" fmla="*/ 812246 w 954353"/>
              <a:gd name="connsiteY32" fmla="*/ 688426 h 1291909"/>
              <a:gd name="connsiteX33" fmla="*/ 748259 w 954353"/>
              <a:gd name="connsiteY33" fmla="*/ 693316 h 1291909"/>
              <a:gd name="connsiteX34" fmla="*/ 718940 w 954353"/>
              <a:gd name="connsiteY34" fmla="*/ 736945 h 1291909"/>
              <a:gd name="connsiteX35" fmla="*/ 714031 w 954353"/>
              <a:gd name="connsiteY35" fmla="*/ 837566 h 1291909"/>
              <a:gd name="connsiteX36" fmla="*/ 681618 w 954353"/>
              <a:gd name="connsiteY36" fmla="*/ 938486 h 1291909"/>
              <a:gd name="connsiteX37" fmla="*/ 718920 w 954353"/>
              <a:gd name="connsiteY37" fmla="*/ 942698 h 1291909"/>
              <a:gd name="connsiteX38" fmla="*/ 748798 w 954353"/>
              <a:gd name="connsiteY38" fmla="*/ 968344 h 1291909"/>
              <a:gd name="connsiteX39" fmla="*/ 787378 w 954353"/>
              <a:gd name="connsiteY39" fmla="*/ 964702 h 1291909"/>
              <a:gd name="connsiteX40" fmla="*/ 794713 w 954353"/>
              <a:gd name="connsiteY40" fmla="*/ 986706 h 1291909"/>
              <a:gd name="connsiteX41" fmla="*/ 828942 w 954353"/>
              <a:gd name="connsiteY41" fmla="*/ 1013600 h 1291909"/>
              <a:gd name="connsiteX42" fmla="*/ 886891 w 954353"/>
              <a:gd name="connsiteY42" fmla="*/ 1031793 h 1291909"/>
              <a:gd name="connsiteX43" fmla="*/ 954072 w 954353"/>
              <a:gd name="connsiteY43" fmla="*/ 1046722 h 1291909"/>
              <a:gd name="connsiteX44" fmla="*/ 909624 w 954353"/>
              <a:gd name="connsiteY44" fmla="*/ 1067389 h 1291909"/>
              <a:gd name="connsiteX45" fmla="*/ 877840 w 954353"/>
              <a:gd name="connsiteY45" fmla="*/ 1099173 h 1291909"/>
              <a:gd name="connsiteX46" fmla="*/ 816717 w 954353"/>
              <a:gd name="connsiteY46" fmla="*/ 1104062 h 1291909"/>
              <a:gd name="connsiteX47" fmla="*/ 771192 w 954353"/>
              <a:gd name="connsiteY47" fmla="*/ 1121366 h 1291909"/>
              <a:gd name="connsiteX48" fmla="*/ 763727 w 954353"/>
              <a:gd name="connsiteY48" fmla="*/ 1121366 h 1291909"/>
              <a:gd name="connsiteX49" fmla="*/ 762929 w 954353"/>
              <a:gd name="connsiteY49" fmla="*/ 1189635 h 1291909"/>
              <a:gd name="connsiteX50" fmla="*/ 771192 w 954353"/>
              <a:gd name="connsiteY50" fmla="*/ 1214673 h 1291909"/>
              <a:gd name="connsiteX51" fmla="*/ 666949 w 954353"/>
              <a:gd name="connsiteY51" fmla="*/ 1220979 h 1291909"/>
              <a:gd name="connsiteX52" fmla="*/ 636831 w 954353"/>
              <a:gd name="connsiteY52" fmla="*/ 1259459 h 1291909"/>
              <a:gd name="connsiteX53" fmla="*/ 622929 w 954353"/>
              <a:gd name="connsiteY53" fmla="*/ 1291892 h 1291909"/>
              <a:gd name="connsiteX54" fmla="*/ 613789 w 954353"/>
              <a:gd name="connsiteY54" fmla="*/ 1262982 h 1291909"/>
              <a:gd name="connsiteX55" fmla="*/ 560769 w 954353"/>
              <a:gd name="connsiteY55" fmla="*/ 1203735 h 1291909"/>
              <a:gd name="connsiteX56" fmla="*/ 480077 w 954353"/>
              <a:gd name="connsiteY56" fmla="*/ 1169886 h 1291909"/>
              <a:gd name="connsiteX57" fmla="*/ 390503 w 954353"/>
              <a:gd name="connsiteY57" fmla="*/ 1147492 h 1291909"/>
              <a:gd name="connsiteX58" fmla="*/ 379306 w 954353"/>
              <a:gd name="connsiteY58" fmla="*/ 1061650 h 1291909"/>
              <a:gd name="connsiteX59" fmla="*/ 379306 w 954353"/>
              <a:gd name="connsiteY59" fmla="*/ 1024328 h 1291909"/>
              <a:gd name="connsiteX60" fmla="*/ 312126 w 954353"/>
              <a:gd name="connsiteY60" fmla="*/ 1009399 h 1291909"/>
              <a:gd name="connsiteX61" fmla="*/ 278535 w 954353"/>
              <a:gd name="connsiteY61" fmla="*/ 927290 h 1291909"/>
              <a:gd name="connsiteX62" fmla="*/ 174033 w 954353"/>
              <a:gd name="connsiteY62" fmla="*/ 897432 h 1291909"/>
              <a:gd name="connsiteX63" fmla="*/ 170300 w 954353"/>
              <a:gd name="connsiteY63" fmla="*/ 710819 h 1291909"/>
              <a:gd name="connsiteX64" fmla="*/ 132978 w 954353"/>
              <a:gd name="connsiteY64" fmla="*/ 669765 h 1291909"/>
              <a:gd name="connsiteX65" fmla="*/ 170300 w 954353"/>
              <a:gd name="connsiteY65" fmla="*/ 527939 h 1291909"/>
              <a:gd name="connsiteX66" fmla="*/ 203891 w 954353"/>
              <a:gd name="connsiteY66" fmla="*/ 457027 h 1291909"/>
              <a:gd name="connsiteX67" fmla="*/ 211355 w 954353"/>
              <a:gd name="connsiteY67" fmla="*/ 367453 h 1291909"/>
              <a:gd name="connsiteX68" fmla="*/ 95655 w 954353"/>
              <a:gd name="connsiteY68" fmla="*/ 326398 h 1291909"/>
              <a:gd name="connsiteX69" fmla="*/ 6082 w 954353"/>
              <a:gd name="connsiteY69" fmla="*/ 199502 h 1291909"/>
              <a:gd name="connsiteX70" fmla="*/ 21011 w 954353"/>
              <a:gd name="connsiteY70" fmla="*/ 39015 h 1291909"/>
              <a:gd name="connsiteX71" fmla="*/ 125513 w 954353"/>
              <a:gd name="connsiteY71" fmla="*/ 1693 h 1291909"/>
              <a:gd name="connsiteX72" fmla="*/ 185229 w 954353"/>
              <a:gd name="connsiteY72" fmla="*/ 106196 h 1291909"/>
              <a:gd name="connsiteX0" fmla="*/ 185229 w 954353"/>
              <a:gd name="connsiteY0" fmla="*/ 106196 h 1291909"/>
              <a:gd name="connsiteX1" fmla="*/ 323322 w 954353"/>
              <a:gd name="connsiteY1" fmla="*/ 150983 h 1291909"/>
              <a:gd name="connsiteX2" fmla="*/ 360645 w 954353"/>
              <a:gd name="connsiteY2" fmla="*/ 136054 h 1291909"/>
              <a:gd name="connsiteX3" fmla="*/ 397967 w 954353"/>
              <a:gd name="connsiteY3" fmla="*/ 128589 h 1291909"/>
              <a:gd name="connsiteX4" fmla="*/ 416628 w 954353"/>
              <a:gd name="connsiteY4" fmla="*/ 87535 h 1291909"/>
              <a:gd name="connsiteX5" fmla="*/ 446486 w 954353"/>
              <a:gd name="connsiteY5" fmla="*/ 35283 h 1291909"/>
              <a:gd name="connsiteX6" fmla="*/ 484208 w 954353"/>
              <a:gd name="connsiteY6" fmla="*/ 72306 h 1291909"/>
              <a:gd name="connsiteX7" fmla="*/ 461415 w 954353"/>
              <a:gd name="connsiteY7" fmla="*/ 113660 h 1291909"/>
              <a:gd name="connsiteX8" fmla="*/ 491273 w 954353"/>
              <a:gd name="connsiteY8" fmla="*/ 121125 h 1291909"/>
              <a:gd name="connsiteX9" fmla="*/ 532328 w 954353"/>
              <a:gd name="connsiteY9" fmla="*/ 158447 h 1291909"/>
              <a:gd name="connsiteX10" fmla="*/ 577115 w 954353"/>
              <a:gd name="connsiteY10" fmla="*/ 147250 h 1291909"/>
              <a:gd name="connsiteX11" fmla="*/ 603241 w 954353"/>
              <a:gd name="connsiteY11" fmla="*/ 177108 h 1291909"/>
              <a:gd name="connsiteX12" fmla="*/ 629366 w 954353"/>
              <a:gd name="connsiteY12" fmla="*/ 162179 h 1291909"/>
              <a:gd name="connsiteX13" fmla="*/ 651760 w 954353"/>
              <a:gd name="connsiteY13" fmla="*/ 180841 h 1291909"/>
              <a:gd name="connsiteX14" fmla="*/ 704251 w 954353"/>
              <a:gd name="connsiteY14" fmla="*/ 209222 h 1291909"/>
              <a:gd name="connsiteX15" fmla="*/ 759995 w 954353"/>
              <a:gd name="connsiteY15" fmla="*/ 199502 h 1291909"/>
              <a:gd name="connsiteX16" fmla="*/ 763727 w 954353"/>
              <a:gd name="connsiteY16" fmla="*/ 221895 h 1291909"/>
              <a:gd name="connsiteX17" fmla="*/ 760484 w 954353"/>
              <a:gd name="connsiteY17" fmla="*/ 263010 h 1291909"/>
              <a:gd name="connsiteX18" fmla="*/ 716475 w 954353"/>
              <a:gd name="connsiteY18" fmla="*/ 280124 h 1291909"/>
              <a:gd name="connsiteX19" fmla="*/ 704011 w 954353"/>
              <a:gd name="connsiteY19" fmla="*/ 296540 h 1291909"/>
              <a:gd name="connsiteX20" fmla="*/ 704011 w 954353"/>
              <a:gd name="connsiteY20" fmla="*/ 296540 h 1291909"/>
              <a:gd name="connsiteX21" fmla="*/ 718940 w 954353"/>
              <a:gd name="connsiteY21" fmla="*/ 318934 h 1291909"/>
              <a:gd name="connsiteX22" fmla="*/ 759995 w 954353"/>
              <a:gd name="connsiteY22" fmla="*/ 356256 h 1291909"/>
              <a:gd name="connsiteX23" fmla="*/ 737602 w 954353"/>
              <a:gd name="connsiteY23" fmla="*/ 374917 h 1291909"/>
              <a:gd name="connsiteX24" fmla="*/ 767459 w 954353"/>
              <a:gd name="connsiteY24" fmla="*/ 419704 h 1291909"/>
              <a:gd name="connsiteX25" fmla="*/ 793585 w 954353"/>
              <a:gd name="connsiteY25" fmla="*/ 404775 h 1291909"/>
              <a:gd name="connsiteX26" fmla="*/ 843611 w 954353"/>
              <a:gd name="connsiteY26" fmla="*/ 453714 h 1291909"/>
              <a:gd name="connsiteX27" fmla="*/ 857033 w 954353"/>
              <a:gd name="connsiteY27" fmla="*/ 520475 h 1291909"/>
              <a:gd name="connsiteX28" fmla="*/ 833832 w 954353"/>
              <a:gd name="connsiteY28" fmla="*/ 553955 h 1291909"/>
              <a:gd name="connsiteX29" fmla="*/ 774924 w 954353"/>
              <a:gd name="connsiteY29" fmla="*/ 554065 h 1291909"/>
              <a:gd name="connsiteX30" fmla="*/ 752531 w 954353"/>
              <a:gd name="connsiteY30" fmla="*/ 572726 h 1291909"/>
              <a:gd name="connsiteX31" fmla="*/ 782388 w 954353"/>
              <a:gd name="connsiteY31" fmla="*/ 617513 h 1291909"/>
              <a:gd name="connsiteX32" fmla="*/ 797317 w 954353"/>
              <a:gd name="connsiteY32" fmla="*/ 669765 h 1291909"/>
              <a:gd name="connsiteX33" fmla="*/ 812246 w 954353"/>
              <a:gd name="connsiteY33" fmla="*/ 688426 h 1291909"/>
              <a:gd name="connsiteX34" fmla="*/ 748259 w 954353"/>
              <a:gd name="connsiteY34" fmla="*/ 693316 h 1291909"/>
              <a:gd name="connsiteX35" fmla="*/ 718940 w 954353"/>
              <a:gd name="connsiteY35" fmla="*/ 736945 h 1291909"/>
              <a:gd name="connsiteX36" fmla="*/ 714031 w 954353"/>
              <a:gd name="connsiteY36" fmla="*/ 837566 h 1291909"/>
              <a:gd name="connsiteX37" fmla="*/ 681618 w 954353"/>
              <a:gd name="connsiteY37" fmla="*/ 938486 h 1291909"/>
              <a:gd name="connsiteX38" fmla="*/ 718920 w 954353"/>
              <a:gd name="connsiteY38" fmla="*/ 942698 h 1291909"/>
              <a:gd name="connsiteX39" fmla="*/ 748798 w 954353"/>
              <a:gd name="connsiteY39" fmla="*/ 968344 h 1291909"/>
              <a:gd name="connsiteX40" fmla="*/ 787378 w 954353"/>
              <a:gd name="connsiteY40" fmla="*/ 964702 h 1291909"/>
              <a:gd name="connsiteX41" fmla="*/ 794713 w 954353"/>
              <a:gd name="connsiteY41" fmla="*/ 986706 h 1291909"/>
              <a:gd name="connsiteX42" fmla="*/ 828942 w 954353"/>
              <a:gd name="connsiteY42" fmla="*/ 1013600 h 1291909"/>
              <a:gd name="connsiteX43" fmla="*/ 886891 w 954353"/>
              <a:gd name="connsiteY43" fmla="*/ 1031793 h 1291909"/>
              <a:gd name="connsiteX44" fmla="*/ 954072 w 954353"/>
              <a:gd name="connsiteY44" fmla="*/ 1046722 h 1291909"/>
              <a:gd name="connsiteX45" fmla="*/ 909624 w 954353"/>
              <a:gd name="connsiteY45" fmla="*/ 1067389 h 1291909"/>
              <a:gd name="connsiteX46" fmla="*/ 877840 w 954353"/>
              <a:gd name="connsiteY46" fmla="*/ 1099173 h 1291909"/>
              <a:gd name="connsiteX47" fmla="*/ 816717 w 954353"/>
              <a:gd name="connsiteY47" fmla="*/ 1104062 h 1291909"/>
              <a:gd name="connsiteX48" fmla="*/ 771192 w 954353"/>
              <a:gd name="connsiteY48" fmla="*/ 1121366 h 1291909"/>
              <a:gd name="connsiteX49" fmla="*/ 763727 w 954353"/>
              <a:gd name="connsiteY49" fmla="*/ 1121366 h 1291909"/>
              <a:gd name="connsiteX50" fmla="*/ 762929 w 954353"/>
              <a:gd name="connsiteY50" fmla="*/ 1189635 h 1291909"/>
              <a:gd name="connsiteX51" fmla="*/ 771192 w 954353"/>
              <a:gd name="connsiteY51" fmla="*/ 1214673 h 1291909"/>
              <a:gd name="connsiteX52" fmla="*/ 666949 w 954353"/>
              <a:gd name="connsiteY52" fmla="*/ 1220979 h 1291909"/>
              <a:gd name="connsiteX53" fmla="*/ 636831 w 954353"/>
              <a:gd name="connsiteY53" fmla="*/ 1259459 h 1291909"/>
              <a:gd name="connsiteX54" fmla="*/ 622929 w 954353"/>
              <a:gd name="connsiteY54" fmla="*/ 1291892 h 1291909"/>
              <a:gd name="connsiteX55" fmla="*/ 613789 w 954353"/>
              <a:gd name="connsiteY55" fmla="*/ 1262982 h 1291909"/>
              <a:gd name="connsiteX56" fmla="*/ 560769 w 954353"/>
              <a:gd name="connsiteY56" fmla="*/ 1203735 h 1291909"/>
              <a:gd name="connsiteX57" fmla="*/ 480077 w 954353"/>
              <a:gd name="connsiteY57" fmla="*/ 1169886 h 1291909"/>
              <a:gd name="connsiteX58" fmla="*/ 390503 w 954353"/>
              <a:gd name="connsiteY58" fmla="*/ 1147492 h 1291909"/>
              <a:gd name="connsiteX59" fmla="*/ 379306 w 954353"/>
              <a:gd name="connsiteY59" fmla="*/ 1061650 h 1291909"/>
              <a:gd name="connsiteX60" fmla="*/ 379306 w 954353"/>
              <a:gd name="connsiteY60" fmla="*/ 1024328 h 1291909"/>
              <a:gd name="connsiteX61" fmla="*/ 312126 w 954353"/>
              <a:gd name="connsiteY61" fmla="*/ 1009399 h 1291909"/>
              <a:gd name="connsiteX62" fmla="*/ 278535 w 954353"/>
              <a:gd name="connsiteY62" fmla="*/ 927290 h 1291909"/>
              <a:gd name="connsiteX63" fmla="*/ 174033 w 954353"/>
              <a:gd name="connsiteY63" fmla="*/ 897432 h 1291909"/>
              <a:gd name="connsiteX64" fmla="*/ 170300 w 954353"/>
              <a:gd name="connsiteY64" fmla="*/ 710819 h 1291909"/>
              <a:gd name="connsiteX65" fmla="*/ 132978 w 954353"/>
              <a:gd name="connsiteY65" fmla="*/ 669765 h 1291909"/>
              <a:gd name="connsiteX66" fmla="*/ 170300 w 954353"/>
              <a:gd name="connsiteY66" fmla="*/ 527939 h 1291909"/>
              <a:gd name="connsiteX67" fmla="*/ 203891 w 954353"/>
              <a:gd name="connsiteY67" fmla="*/ 457027 h 1291909"/>
              <a:gd name="connsiteX68" fmla="*/ 211355 w 954353"/>
              <a:gd name="connsiteY68" fmla="*/ 367453 h 1291909"/>
              <a:gd name="connsiteX69" fmla="*/ 95655 w 954353"/>
              <a:gd name="connsiteY69" fmla="*/ 326398 h 1291909"/>
              <a:gd name="connsiteX70" fmla="*/ 6082 w 954353"/>
              <a:gd name="connsiteY70" fmla="*/ 199502 h 1291909"/>
              <a:gd name="connsiteX71" fmla="*/ 21011 w 954353"/>
              <a:gd name="connsiteY71" fmla="*/ 39015 h 1291909"/>
              <a:gd name="connsiteX72" fmla="*/ 125513 w 954353"/>
              <a:gd name="connsiteY72" fmla="*/ 1693 h 1291909"/>
              <a:gd name="connsiteX73" fmla="*/ 185229 w 954353"/>
              <a:gd name="connsiteY73" fmla="*/ 106196 h 1291909"/>
              <a:gd name="connsiteX0" fmla="*/ 185229 w 954353"/>
              <a:gd name="connsiteY0" fmla="*/ 106196 h 1291909"/>
              <a:gd name="connsiteX1" fmla="*/ 323322 w 954353"/>
              <a:gd name="connsiteY1" fmla="*/ 150983 h 1291909"/>
              <a:gd name="connsiteX2" fmla="*/ 360645 w 954353"/>
              <a:gd name="connsiteY2" fmla="*/ 136054 h 1291909"/>
              <a:gd name="connsiteX3" fmla="*/ 397967 w 954353"/>
              <a:gd name="connsiteY3" fmla="*/ 128589 h 1291909"/>
              <a:gd name="connsiteX4" fmla="*/ 416628 w 954353"/>
              <a:gd name="connsiteY4" fmla="*/ 87535 h 1291909"/>
              <a:gd name="connsiteX5" fmla="*/ 437755 w 954353"/>
              <a:gd name="connsiteY5" fmla="*/ 67416 h 1291909"/>
              <a:gd name="connsiteX6" fmla="*/ 446486 w 954353"/>
              <a:gd name="connsiteY6" fmla="*/ 35283 h 1291909"/>
              <a:gd name="connsiteX7" fmla="*/ 484208 w 954353"/>
              <a:gd name="connsiteY7" fmla="*/ 72306 h 1291909"/>
              <a:gd name="connsiteX8" fmla="*/ 461415 w 954353"/>
              <a:gd name="connsiteY8" fmla="*/ 113660 h 1291909"/>
              <a:gd name="connsiteX9" fmla="*/ 491273 w 954353"/>
              <a:gd name="connsiteY9" fmla="*/ 121125 h 1291909"/>
              <a:gd name="connsiteX10" fmla="*/ 532328 w 954353"/>
              <a:gd name="connsiteY10" fmla="*/ 158447 h 1291909"/>
              <a:gd name="connsiteX11" fmla="*/ 577115 w 954353"/>
              <a:gd name="connsiteY11" fmla="*/ 147250 h 1291909"/>
              <a:gd name="connsiteX12" fmla="*/ 603241 w 954353"/>
              <a:gd name="connsiteY12" fmla="*/ 177108 h 1291909"/>
              <a:gd name="connsiteX13" fmla="*/ 629366 w 954353"/>
              <a:gd name="connsiteY13" fmla="*/ 162179 h 1291909"/>
              <a:gd name="connsiteX14" fmla="*/ 651760 w 954353"/>
              <a:gd name="connsiteY14" fmla="*/ 180841 h 1291909"/>
              <a:gd name="connsiteX15" fmla="*/ 704251 w 954353"/>
              <a:gd name="connsiteY15" fmla="*/ 209222 h 1291909"/>
              <a:gd name="connsiteX16" fmla="*/ 759995 w 954353"/>
              <a:gd name="connsiteY16" fmla="*/ 199502 h 1291909"/>
              <a:gd name="connsiteX17" fmla="*/ 763727 w 954353"/>
              <a:gd name="connsiteY17" fmla="*/ 221895 h 1291909"/>
              <a:gd name="connsiteX18" fmla="*/ 760484 w 954353"/>
              <a:gd name="connsiteY18" fmla="*/ 263010 h 1291909"/>
              <a:gd name="connsiteX19" fmla="*/ 716475 w 954353"/>
              <a:gd name="connsiteY19" fmla="*/ 280124 h 1291909"/>
              <a:gd name="connsiteX20" fmla="*/ 704011 w 954353"/>
              <a:gd name="connsiteY20" fmla="*/ 296540 h 1291909"/>
              <a:gd name="connsiteX21" fmla="*/ 704011 w 954353"/>
              <a:gd name="connsiteY21" fmla="*/ 296540 h 1291909"/>
              <a:gd name="connsiteX22" fmla="*/ 718940 w 954353"/>
              <a:gd name="connsiteY22" fmla="*/ 318934 h 1291909"/>
              <a:gd name="connsiteX23" fmla="*/ 759995 w 954353"/>
              <a:gd name="connsiteY23" fmla="*/ 356256 h 1291909"/>
              <a:gd name="connsiteX24" fmla="*/ 737602 w 954353"/>
              <a:gd name="connsiteY24" fmla="*/ 374917 h 1291909"/>
              <a:gd name="connsiteX25" fmla="*/ 767459 w 954353"/>
              <a:gd name="connsiteY25" fmla="*/ 419704 h 1291909"/>
              <a:gd name="connsiteX26" fmla="*/ 793585 w 954353"/>
              <a:gd name="connsiteY26" fmla="*/ 404775 h 1291909"/>
              <a:gd name="connsiteX27" fmla="*/ 843611 w 954353"/>
              <a:gd name="connsiteY27" fmla="*/ 453714 h 1291909"/>
              <a:gd name="connsiteX28" fmla="*/ 857033 w 954353"/>
              <a:gd name="connsiteY28" fmla="*/ 520475 h 1291909"/>
              <a:gd name="connsiteX29" fmla="*/ 833832 w 954353"/>
              <a:gd name="connsiteY29" fmla="*/ 553955 h 1291909"/>
              <a:gd name="connsiteX30" fmla="*/ 774924 w 954353"/>
              <a:gd name="connsiteY30" fmla="*/ 554065 h 1291909"/>
              <a:gd name="connsiteX31" fmla="*/ 752531 w 954353"/>
              <a:gd name="connsiteY31" fmla="*/ 572726 h 1291909"/>
              <a:gd name="connsiteX32" fmla="*/ 782388 w 954353"/>
              <a:gd name="connsiteY32" fmla="*/ 617513 h 1291909"/>
              <a:gd name="connsiteX33" fmla="*/ 797317 w 954353"/>
              <a:gd name="connsiteY33" fmla="*/ 669765 h 1291909"/>
              <a:gd name="connsiteX34" fmla="*/ 812246 w 954353"/>
              <a:gd name="connsiteY34" fmla="*/ 688426 h 1291909"/>
              <a:gd name="connsiteX35" fmla="*/ 748259 w 954353"/>
              <a:gd name="connsiteY35" fmla="*/ 693316 h 1291909"/>
              <a:gd name="connsiteX36" fmla="*/ 718940 w 954353"/>
              <a:gd name="connsiteY36" fmla="*/ 736945 h 1291909"/>
              <a:gd name="connsiteX37" fmla="*/ 714031 w 954353"/>
              <a:gd name="connsiteY37" fmla="*/ 837566 h 1291909"/>
              <a:gd name="connsiteX38" fmla="*/ 681618 w 954353"/>
              <a:gd name="connsiteY38" fmla="*/ 938486 h 1291909"/>
              <a:gd name="connsiteX39" fmla="*/ 718920 w 954353"/>
              <a:gd name="connsiteY39" fmla="*/ 942698 h 1291909"/>
              <a:gd name="connsiteX40" fmla="*/ 748798 w 954353"/>
              <a:gd name="connsiteY40" fmla="*/ 968344 h 1291909"/>
              <a:gd name="connsiteX41" fmla="*/ 787378 w 954353"/>
              <a:gd name="connsiteY41" fmla="*/ 964702 h 1291909"/>
              <a:gd name="connsiteX42" fmla="*/ 794713 w 954353"/>
              <a:gd name="connsiteY42" fmla="*/ 986706 h 1291909"/>
              <a:gd name="connsiteX43" fmla="*/ 828942 w 954353"/>
              <a:gd name="connsiteY43" fmla="*/ 1013600 h 1291909"/>
              <a:gd name="connsiteX44" fmla="*/ 886891 w 954353"/>
              <a:gd name="connsiteY44" fmla="*/ 1031793 h 1291909"/>
              <a:gd name="connsiteX45" fmla="*/ 954072 w 954353"/>
              <a:gd name="connsiteY45" fmla="*/ 1046722 h 1291909"/>
              <a:gd name="connsiteX46" fmla="*/ 909624 w 954353"/>
              <a:gd name="connsiteY46" fmla="*/ 1067389 h 1291909"/>
              <a:gd name="connsiteX47" fmla="*/ 877840 w 954353"/>
              <a:gd name="connsiteY47" fmla="*/ 1099173 h 1291909"/>
              <a:gd name="connsiteX48" fmla="*/ 816717 w 954353"/>
              <a:gd name="connsiteY48" fmla="*/ 1104062 h 1291909"/>
              <a:gd name="connsiteX49" fmla="*/ 771192 w 954353"/>
              <a:gd name="connsiteY49" fmla="*/ 1121366 h 1291909"/>
              <a:gd name="connsiteX50" fmla="*/ 763727 w 954353"/>
              <a:gd name="connsiteY50" fmla="*/ 1121366 h 1291909"/>
              <a:gd name="connsiteX51" fmla="*/ 762929 w 954353"/>
              <a:gd name="connsiteY51" fmla="*/ 1189635 h 1291909"/>
              <a:gd name="connsiteX52" fmla="*/ 771192 w 954353"/>
              <a:gd name="connsiteY52" fmla="*/ 1214673 h 1291909"/>
              <a:gd name="connsiteX53" fmla="*/ 666949 w 954353"/>
              <a:gd name="connsiteY53" fmla="*/ 1220979 h 1291909"/>
              <a:gd name="connsiteX54" fmla="*/ 636831 w 954353"/>
              <a:gd name="connsiteY54" fmla="*/ 1259459 h 1291909"/>
              <a:gd name="connsiteX55" fmla="*/ 622929 w 954353"/>
              <a:gd name="connsiteY55" fmla="*/ 1291892 h 1291909"/>
              <a:gd name="connsiteX56" fmla="*/ 613789 w 954353"/>
              <a:gd name="connsiteY56" fmla="*/ 1262982 h 1291909"/>
              <a:gd name="connsiteX57" fmla="*/ 560769 w 954353"/>
              <a:gd name="connsiteY57" fmla="*/ 1203735 h 1291909"/>
              <a:gd name="connsiteX58" fmla="*/ 480077 w 954353"/>
              <a:gd name="connsiteY58" fmla="*/ 1169886 h 1291909"/>
              <a:gd name="connsiteX59" fmla="*/ 390503 w 954353"/>
              <a:gd name="connsiteY59" fmla="*/ 1147492 h 1291909"/>
              <a:gd name="connsiteX60" fmla="*/ 379306 w 954353"/>
              <a:gd name="connsiteY60" fmla="*/ 1061650 h 1291909"/>
              <a:gd name="connsiteX61" fmla="*/ 379306 w 954353"/>
              <a:gd name="connsiteY61" fmla="*/ 1024328 h 1291909"/>
              <a:gd name="connsiteX62" fmla="*/ 312126 w 954353"/>
              <a:gd name="connsiteY62" fmla="*/ 1009399 h 1291909"/>
              <a:gd name="connsiteX63" fmla="*/ 278535 w 954353"/>
              <a:gd name="connsiteY63" fmla="*/ 927290 h 1291909"/>
              <a:gd name="connsiteX64" fmla="*/ 174033 w 954353"/>
              <a:gd name="connsiteY64" fmla="*/ 897432 h 1291909"/>
              <a:gd name="connsiteX65" fmla="*/ 170300 w 954353"/>
              <a:gd name="connsiteY65" fmla="*/ 710819 h 1291909"/>
              <a:gd name="connsiteX66" fmla="*/ 132978 w 954353"/>
              <a:gd name="connsiteY66" fmla="*/ 669765 h 1291909"/>
              <a:gd name="connsiteX67" fmla="*/ 170300 w 954353"/>
              <a:gd name="connsiteY67" fmla="*/ 527939 h 1291909"/>
              <a:gd name="connsiteX68" fmla="*/ 203891 w 954353"/>
              <a:gd name="connsiteY68" fmla="*/ 457027 h 1291909"/>
              <a:gd name="connsiteX69" fmla="*/ 211355 w 954353"/>
              <a:gd name="connsiteY69" fmla="*/ 367453 h 1291909"/>
              <a:gd name="connsiteX70" fmla="*/ 95655 w 954353"/>
              <a:gd name="connsiteY70" fmla="*/ 326398 h 1291909"/>
              <a:gd name="connsiteX71" fmla="*/ 6082 w 954353"/>
              <a:gd name="connsiteY71" fmla="*/ 199502 h 1291909"/>
              <a:gd name="connsiteX72" fmla="*/ 21011 w 954353"/>
              <a:gd name="connsiteY72" fmla="*/ 39015 h 1291909"/>
              <a:gd name="connsiteX73" fmla="*/ 125513 w 954353"/>
              <a:gd name="connsiteY73" fmla="*/ 1693 h 1291909"/>
              <a:gd name="connsiteX74" fmla="*/ 185229 w 954353"/>
              <a:gd name="connsiteY74" fmla="*/ 106196 h 1291909"/>
              <a:gd name="connsiteX0" fmla="*/ 185229 w 954353"/>
              <a:gd name="connsiteY0" fmla="*/ 106196 h 1291909"/>
              <a:gd name="connsiteX1" fmla="*/ 323322 w 954353"/>
              <a:gd name="connsiteY1" fmla="*/ 150983 h 1291909"/>
              <a:gd name="connsiteX2" fmla="*/ 360645 w 954353"/>
              <a:gd name="connsiteY2" fmla="*/ 136054 h 1291909"/>
              <a:gd name="connsiteX3" fmla="*/ 397967 w 954353"/>
              <a:gd name="connsiteY3" fmla="*/ 128589 h 1291909"/>
              <a:gd name="connsiteX4" fmla="*/ 420640 w 954353"/>
              <a:gd name="connsiteY4" fmla="*/ 113870 h 1291909"/>
              <a:gd name="connsiteX5" fmla="*/ 416628 w 954353"/>
              <a:gd name="connsiteY5" fmla="*/ 87535 h 1291909"/>
              <a:gd name="connsiteX6" fmla="*/ 437755 w 954353"/>
              <a:gd name="connsiteY6" fmla="*/ 67416 h 1291909"/>
              <a:gd name="connsiteX7" fmla="*/ 446486 w 954353"/>
              <a:gd name="connsiteY7" fmla="*/ 35283 h 1291909"/>
              <a:gd name="connsiteX8" fmla="*/ 484208 w 954353"/>
              <a:gd name="connsiteY8" fmla="*/ 72306 h 1291909"/>
              <a:gd name="connsiteX9" fmla="*/ 461415 w 954353"/>
              <a:gd name="connsiteY9" fmla="*/ 113660 h 1291909"/>
              <a:gd name="connsiteX10" fmla="*/ 491273 w 954353"/>
              <a:gd name="connsiteY10" fmla="*/ 121125 h 1291909"/>
              <a:gd name="connsiteX11" fmla="*/ 532328 w 954353"/>
              <a:gd name="connsiteY11" fmla="*/ 158447 h 1291909"/>
              <a:gd name="connsiteX12" fmla="*/ 577115 w 954353"/>
              <a:gd name="connsiteY12" fmla="*/ 147250 h 1291909"/>
              <a:gd name="connsiteX13" fmla="*/ 603241 w 954353"/>
              <a:gd name="connsiteY13" fmla="*/ 177108 h 1291909"/>
              <a:gd name="connsiteX14" fmla="*/ 629366 w 954353"/>
              <a:gd name="connsiteY14" fmla="*/ 162179 h 1291909"/>
              <a:gd name="connsiteX15" fmla="*/ 651760 w 954353"/>
              <a:gd name="connsiteY15" fmla="*/ 180841 h 1291909"/>
              <a:gd name="connsiteX16" fmla="*/ 704251 w 954353"/>
              <a:gd name="connsiteY16" fmla="*/ 209222 h 1291909"/>
              <a:gd name="connsiteX17" fmla="*/ 759995 w 954353"/>
              <a:gd name="connsiteY17" fmla="*/ 199502 h 1291909"/>
              <a:gd name="connsiteX18" fmla="*/ 763727 w 954353"/>
              <a:gd name="connsiteY18" fmla="*/ 221895 h 1291909"/>
              <a:gd name="connsiteX19" fmla="*/ 760484 w 954353"/>
              <a:gd name="connsiteY19" fmla="*/ 263010 h 1291909"/>
              <a:gd name="connsiteX20" fmla="*/ 716475 w 954353"/>
              <a:gd name="connsiteY20" fmla="*/ 280124 h 1291909"/>
              <a:gd name="connsiteX21" fmla="*/ 704011 w 954353"/>
              <a:gd name="connsiteY21" fmla="*/ 296540 h 1291909"/>
              <a:gd name="connsiteX22" fmla="*/ 704011 w 954353"/>
              <a:gd name="connsiteY22" fmla="*/ 296540 h 1291909"/>
              <a:gd name="connsiteX23" fmla="*/ 718940 w 954353"/>
              <a:gd name="connsiteY23" fmla="*/ 318934 h 1291909"/>
              <a:gd name="connsiteX24" fmla="*/ 759995 w 954353"/>
              <a:gd name="connsiteY24" fmla="*/ 356256 h 1291909"/>
              <a:gd name="connsiteX25" fmla="*/ 737602 w 954353"/>
              <a:gd name="connsiteY25" fmla="*/ 374917 h 1291909"/>
              <a:gd name="connsiteX26" fmla="*/ 767459 w 954353"/>
              <a:gd name="connsiteY26" fmla="*/ 419704 h 1291909"/>
              <a:gd name="connsiteX27" fmla="*/ 793585 w 954353"/>
              <a:gd name="connsiteY27" fmla="*/ 404775 h 1291909"/>
              <a:gd name="connsiteX28" fmla="*/ 843611 w 954353"/>
              <a:gd name="connsiteY28" fmla="*/ 453714 h 1291909"/>
              <a:gd name="connsiteX29" fmla="*/ 857033 w 954353"/>
              <a:gd name="connsiteY29" fmla="*/ 520475 h 1291909"/>
              <a:gd name="connsiteX30" fmla="*/ 833832 w 954353"/>
              <a:gd name="connsiteY30" fmla="*/ 553955 h 1291909"/>
              <a:gd name="connsiteX31" fmla="*/ 774924 w 954353"/>
              <a:gd name="connsiteY31" fmla="*/ 554065 h 1291909"/>
              <a:gd name="connsiteX32" fmla="*/ 752531 w 954353"/>
              <a:gd name="connsiteY32" fmla="*/ 572726 h 1291909"/>
              <a:gd name="connsiteX33" fmla="*/ 782388 w 954353"/>
              <a:gd name="connsiteY33" fmla="*/ 617513 h 1291909"/>
              <a:gd name="connsiteX34" fmla="*/ 797317 w 954353"/>
              <a:gd name="connsiteY34" fmla="*/ 669765 h 1291909"/>
              <a:gd name="connsiteX35" fmla="*/ 812246 w 954353"/>
              <a:gd name="connsiteY35" fmla="*/ 688426 h 1291909"/>
              <a:gd name="connsiteX36" fmla="*/ 748259 w 954353"/>
              <a:gd name="connsiteY36" fmla="*/ 693316 h 1291909"/>
              <a:gd name="connsiteX37" fmla="*/ 718940 w 954353"/>
              <a:gd name="connsiteY37" fmla="*/ 736945 h 1291909"/>
              <a:gd name="connsiteX38" fmla="*/ 714031 w 954353"/>
              <a:gd name="connsiteY38" fmla="*/ 837566 h 1291909"/>
              <a:gd name="connsiteX39" fmla="*/ 681618 w 954353"/>
              <a:gd name="connsiteY39" fmla="*/ 938486 h 1291909"/>
              <a:gd name="connsiteX40" fmla="*/ 718920 w 954353"/>
              <a:gd name="connsiteY40" fmla="*/ 942698 h 1291909"/>
              <a:gd name="connsiteX41" fmla="*/ 748798 w 954353"/>
              <a:gd name="connsiteY41" fmla="*/ 968344 h 1291909"/>
              <a:gd name="connsiteX42" fmla="*/ 787378 w 954353"/>
              <a:gd name="connsiteY42" fmla="*/ 964702 h 1291909"/>
              <a:gd name="connsiteX43" fmla="*/ 794713 w 954353"/>
              <a:gd name="connsiteY43" fmla="*/ 986706 h 1291909"/>
              <a:gd name="connsiteX44" fmla="*/ 828942 w 954353"/>
              <a:gd name="connsiteY44" fmla="*/ 1013600 h 1291909"/>
              <a:gd name="connsiteX45" fmla="*/ 886891 w 954353"/>
              <a:gd name="connsiteY45" fmla="*/ 1031793 h 1291909"/>
              <a:gd name="connsiteX46" fmla="*/ 954072 w 954353"/>
              <a:gd name="connsiteY46" fmla="*/ 1046722 h 1291909"/>
              <a:gd name="connsiteX47" fmla="*/ 909624 w 954353"/>
              <a:gd name="connsiteY47" fmla="*/ 1067389 h 1291909"/>
              <a:gd name="connsiteX48" fmla="*/ 877840 w 954353"/>
              <a:gd name="connsiteY48" fmla="*/ 1099173 h 1291909"/>
              <a:gd name="connsiteX49" fmla="*/ 816717 w 954353"/>
              <a:gd name="connsiteY49" fmla="*/ 1104062 h 1291909"/>
              <a:gd name="connsiteX50" fmla="*/ 771192 w 954353"/>
              <a:gd name="connsiteY50" fmla="*/ 1121366 h 1291909"/>
              <a:gd name="connsiteX51" fmla="*/ 763727 w 954353"/>
              <a:gd name="connsiteY51" fmla="*/ 1121366 h 1291909"/>
              <a:gd name="connsiteX52" fmla="*/ 762929 w 954353"/>
              <a:gd name="connsiteY52" fmla="*/ 1189635 h 1291909"/>
              <a:gd name="connsiteX53" fmla="*/ 771192 w 954353"/>
              <a:gd name="connsiteY53" fmla="*/ 1214673 h 1291909"/>
              <a:gd name="connsiteX54" fmla="*/ 666949 w 954353"/>
              <a:gd name="connsiteY54" fmla="*/ 1220979 h 1291909"/>
              <a:gd name="connsiteX55" fmla="*/ 636831 w 954353"/>
              <a:gd name="connsiteY55" fmla="*/ 1259459 h 1291909"/>
              <a:gd name="connsiteX56" fmla="*/ 622929 w 954353"/>
              <a:gd name="connsiteY56" fmla="*/ 1291892 h 1291909"/>
              <a:gd name="connsiteX57" fmla="*/ 613789 w 954353"/>
              <a:gd name="connsiteY57" fmla="*/ 1262982 h 1291909"/>
              <a:gd name="connsiteX58" fmla="*/ 560769 w 954353"/>
              <a:gd name="connsiteY58" fmla="*/ 1203735 h 1291909"/>
              <a:gd name="connsiteX59" fmla="*/ 480077 w 954353"/>
              <a:gd name="connsiteY59" fmla="*/ 1169886 h 1291909"/>
              <a:gd name="connsiteX60" fmla="*/ 390503 w 954353"/>
              <a:gd name="connsiteY60" fmla="*/ 1147492 h 1291909"/>
              <a:gd name="connsiteX61" fmla="*/ 379306 w 954353"/>
              <a:gd name="connsiteY61" fmla="*/ 1061650 h 1291909"/>
              <a:gd name="connsiteX62" fmla="*/ 379306 w 954353"/>
              <a:gd name="connsiteY62" fmla="*/ 1024328 h 1291909"/>
              <a:gd name="connsiteX63" fmla="*/ 312126 w 954353"/>
              <a:gd name="connsiteY63" fmla="*/ 1009399 h 1291909"/>
              <a:gd name="connsiteX64" fmla="*/ 278535 w 954353"/>
              <a:gd name="connsiteY64" fmla="*/ 927290 h 1291909"/>
              <a:gd name="connsiteX65" fmla="*/ 174033 w 954353"/>
              <a:gd name="connsiteY65" fmla="*/ 897432 h 1291909"/>
              <a:gd name="connsiteX66" fmla="*/ 170300 w 954353"/>
              <a:gd name="connsiteY66" fmla="*/ 710819 h 1291909"/>
              <a:gd name="connsiteX67" fmla="*/ 132978 w 954353"/>
              <a:gd name="connsiteY67" fmla="*/ 669765 h 1291909"/>
              <a:gd name="connsiteX68" fmla="*/ 170300 w 954353"/>
              <a:gd name="connsiteY68" fmla="*/ 527939 h 1291909"/>
              <a:gd name="connsiteX69" fmla="*/ 203891 w 954353"/>
              <a:gd name="connsiteY69" fmla="*/ 457027 h 1291909"/>
              <a:gd name="connsiteX70" fmla="*/ 211355 w 954353"/>
              <a:gd name="connsiteY70" fmla="*/ 367453 h 1291909"/>
              <a:gd name="connsiteX71" fmla="*/ 95655 w 954353"/>
              <a:gd name="connsiteY71" fmla="*/ 326398 h 1291909"/>
              <a:gd name="connsiteX72" fmla="*/ 6082 w 954353"/>
              <a:gd name="connsiteY72" fmla="*/ 199502 h 1291909"/>
              <a:gd name="connsiteX73" fmla="*/ 21011 w 954353"/>
              <a:gd name="connsiteY73" fmla="*/ 39015 h 1291909"/>
              <a:gd name="connsiteX74" fmla="*/ 125513 w 954353"/>
              <a:gd name="connsiteY74" fmla="*/ 1693 h 1291909"/>
              <a:gd name="connsiteX75" fmla="*/ 185229 w 954353"/>
              <a:gd name="connsiteY75" fmla="*/ 106196 h 1291909"/>
              <a:gd name="connsiteX0" fmla="*/ 185229 w 954353"/>
              <a:gd name="connsiteY0" fmla="*/ 106196 h 1291909"/>
              <a:gd name="connsiteX1" fmla="*/ 323322 w 954353"/>
              <a:gd name="connsiteY1" fmla="*/ 150983 h 1291909"/>
              <a:gd name="connsiteX2" fmla="*/ 360645 w 954353"/>
              <a:gd name="connsiteY2" fmla="*/ 136054 h 1291909"/>
              <a:gd name="connsiteX3" fmla="*/ 374187 w 954353"/>
              <a:gd name="connsiteY3" fmla="*/ 148099 h 1291909"/>
              <a:gd name="connsiteX4" fmla="*/ 397967 w 954353"/>
              <a:gd name="connsiteY4" fmla="*/ 128589 h 1291909"/>
              <a:gd name="connsiteX5" fmla="*/ 420640 w 954353"/>
              <a:gd name="connsiteY5" fmla="*/ 113870 h 1291909"/>
              <a:gd name="connsiteX6" fmla="*/ 416628 w 954353"/>
              <a:gd name="connsiteY6" fmla="*/ 87535 h 1291909"/>
              <a:gd name="connsiteX7" fmla="*/ 437755 w 954353"/>
              <a:gd name="connsiteY7" fmla="*/ 67416 h 1291909"/>
              <a:gd name="connsiteX8" fmla="*/ 446486 w 954353"/>
              <a:gd name="connsiteY8" fmla="*/ 35283 h 1291909"/>
              <a:gd name="connsiteX9" fmla="*/ 484208 w 954353"/>
              <a:gd name="connsiteY9" fmla="*/ 72306 h 1291909"/>
              <a:gd name="connsiteX10" fmla="*/ 461415 w 954353"/>
              <a:gd name="connsiteY10" fmla="*/ 113660 h 1291909"/>
              <a:gd name="connsiteX11" fmla="*/ 491273 w 954353"/>
              <a:gd name="connsiteY11" fmla="*/ 121125 h 1291909"/>
              <a:gd name="connsiteX12" fmla="*/ 532328 w 954353"/>
              <a:gd name="connsiteY12" fmla="*/ 158447 h 1291909"/>
              <a:gd name="connsiteX13" fmla="*/ 577115 w 954353"/>
              <a:gd name="connsiteY13" fmla="*/ 147250 h 1291909"/>
              <a:gd name="connsiteX14" fmla="*/ 603241 w 954353"/>
              <a:gd name="connsiteY14" fmla="*/ 177108 h 1291909"/>
              <a:gd name="connsiteX15" fmla="*/ 629366 w 954353"/>
              <a:gd name="connsiteY15" fmla="*/ 162179 h 1291909"/>
              <a:gd name="connsiteX16" fmla="*/ 651760 w 954353"/>
              <a:gd name="connsiteY16" fmla="*/ 180841 h 1291909"/>
              <a:gd name="connsiteX17" fmla="*/ 704251 w 954353"/>
              <a:gd name="connsiteY17" fmla="*/ 209222 h 1291909"/>
              <a:gd name="connsiteX18" fmla="*/ 759995 w 954353"/>
              <a:gd name="connsiteY18" fmla="*/ 199502 h 1291909"/>
              <a:gd name="connsiteX19" fmla="*/ 763727 w 954353"/>
              <a:gd name="connsiteY19" fmla="*/ 221895 h 1291909"/>
              <a:gd name="connsiteX20" fmla="*/ 760484 w 954353"/>
              <a:gd name="connsiteY20" fmla="*/ 263010 h 1291909"/>
              <a:gd name="connsiteX21" fmla="*/ 716475 w 954353"/>
              <a:gd name="connsiteY21" fmla="*/ 280124 h 1291909"/>
              <a:gd name="connsiteX22" fmla="*/ 704011 w 954353"/>
              <a:gd name="connsiteY22" fmla="*/ 296540 h 1291909"/>
              <a:gd name="connsiteX23" fmla="*/ 704011 w 954353"/>
              <a:gd name="connsiteY23" fmla="*/ 296540 h 1291909"/>
              <a:gd name="connsiteX24" fmla="*/ 718940 w 954353"/>
              <a:gd name="connsiteY24" fmla="*/ 318934 h 1291909"/>
              <a:gd name="connsiteX25" fmla="*/ 759995 w 954353"/>
              <a:gd name="connsiteY25" fmla="*/ 356256 h 1291909"/>
              <a:gd name="connsiteX26" fmla="*/ 737602 w 954353"/>
              <a:gd name="connsiteY26" fmla="*/ 374917 h 1291909"/>
              <a:gd name="connsiteX27" fmla="*/ 767459 w 954353"/>
              <a:gd name="connsiteY27" fmla="*/ 419704 h 1291909"/>
              <a:gd name="connsiteX28" fmla="*/ 793585 w 954353"/>
              <a:gd name="connsiteY28" fmla="*/ 404775 h 1291909"/>
              <a:gd name="connsiteX29" fmla="*/ 843611 w 954353"/>
              <a:gd name="connsiteY29" fmla="*/ 453714 h 1291909"/>
              <a:gd name="connsiteX30" fmla="*/ 857033 w 954353"/>
              <a:gd name="connsiteY30" fmla="*/ 520475 h 1291909"/>
              <a:gd name="connsiteX31" fmla="*/ 833832 w 954353"/>
              <a:gd name="connsiteY31" fmla="*/ 553955 h 1291909"/>
              <a:gd name="connsiteX32" fmla="*/ 774924 w 954353"/>
              <a:gd name="connsiteY32" fmla="*/ 554065 h 1291909"/>
              <a:gd name="connsiteX33" fmla="*/ 752531 w 954353"/>
              <a:gd name="connsiteY33" fmla="*/ 572726 h 1291909"/>
              <a:gd name="connsiteX34" fmla="*/ 782388 w 954353"/>
              <a:gd name="connsiteY34" fmla="*/ 617513 h 1291909"/>
              <a:gd name="connsiteX35" fmla="*/ 797317 w 954353"/>
              <a:gd name="connsiteY35" fmla="*/ 669765 h 1291909"/>
              <a:gd name="connsiteX36" fmla="*/ 812246 w 954353"/>
              <a:gd name="connsiteY36" fmla="*/ 688426 h 1291909"/>
              <a:gd name="connsiteX37" fmla="*/ 748259 w 954353"/>
              <a:gd name="connsiteY37" fmla="*/ 693316 h 1291909"/>
              <a:gd name="connsiteX38" fmla="*/ 718940 w 954353"/>
              <a:gd name="connsiteY38" fmla="*/ 736945 h 1291909"/>
              <a:gd name="connsiteX39" fmla="*/ 714031 w 954353"/>
              <a:gd name="connsiteY39" fmla="*/ 837566 h 1291909"/>
              <a:gd name="connsiteX40" fmla="*/ 681618 w 954353"/>
              <a:gd name="connsiteY40" fmla="*/ 938486 h 1291909"/>
              <a:gd name="connsiteX41" fmla="*/ 718920 w 954353"/>
              <a:gd name="connsiteY41" fmla="*/ 942698 h 1291909"/>
              <a:gd name="connsiteX42" fmla="*/ 748798 w 954353"/>
              <a:gd name="connsiteY42" fmla="*/ 968344 h 1291909"/>
              <a:gd name="connsiteX43" fmla="*/ 787378 w 954353"/>
              <a:gd name="connsiteY43" fmla="*/ 964702 h 1291909"/>
              <a:gd name="connsiteX44" fmla="*/ 794713 w 954353"/>
              <a:gd name="connsiteY44" fmla="*/ 986706 h 1291909"/>
              <a:gd name="connsiteX45" fmla="*/ 828942 w 954353"/>
              <a:gd name="connsiteY45" fmla="*/ 1013600 h 1291909"/>
              <a:gd name="connsiteX46" fmla="*/ 886891 w 954353"/>
              <a:gd name="connsiteY46" fmla="*/ 1031793 h 1291909"/>
              <a:gd name="connsiteX47" fmla="*/ 954072 w 954353"/>
              <a:gd name="connsiteY47" fmla="*/ 1046722 h 1291909"/>
              <a:gd name="connsiteX48" fmla="*/ 909624 w 954353"/>
              <a:gd name="connsiteY48" fmla="*/ 1067389 h 1291909"/>
              <a:gd name="connsiteX49" fmla="*/ 877840 w 954353"/>
              <a:gd name="connsiteY49" fmla="*/ 1099173 h 1291909"/>
              <a:gd name="connsiteX50" fmla="*/ 816717 w 954353"/>
              <a:gd name="connsiteY50" fmla="*/ 1104062 h 1291909"/>
              <a:gd name="connsiteX51" fmla="*/ 771192 w 954353"/>
              <a:gd name="connsiteY51" fmla="*/ 1121366 h 1291909"/>
              <a:gd name="connsiteX52" fmla="*/ 763727 w 954353"/>
              <a:gd name="connsiteY52" fmla="*/ 1121366 h 1291909"/>
              <a:gd name="connsiteX53" fmla="*/ 762929 w 954353"/>
              <a:gd name="connsiteY53" fmla="*/ 1189635 h 1291909"/>
              <a:gd name="connsiteX54" fmla="*/ 771192 w 954353"/>
              <a:gd name="connsiteY54" fmla="*/ 1214673 h 1291909"/>
              <a:gd name="connsiteX55" fmla="*/ 666949 w 954353"/>
              <a:gd name="connsiteY55" fmla="*/ 1220979 h 1291909"/>
              <a:gd name="connsiteX56" fmla="*/ 636831 w 954353"/>
              <a:gd name="connsiteY56" fmla="*/ 1259459 h 1291909"/>
              <a:gd name="connsiteX57" fmla="*/ 622929 w 954353"/>
              <a:gd name="connsiteY57" fmla="*/ 1291892 h 1291909"/>
              <a:gd name="connsiteX58" fmla="*/ 613789 w 954353"/>
              <a:gd name="connsiteY58" fmla="*/ 1262982 h 1291909"/>
              <a:gd name="connsiteX59" fmla="*/ 560769 w 954353"/>
              <a:gd name="connsiteY59" fmla="*/ 1203735 h 1291909"/>
              <a:gd name="connsiteX60" fmla="*/ 480077 w 954353"/>
              <a:gd name="connsiteY60" fmla="*/ 1169886 h 1291909"/>
              <a:gd name="connsiteX61" fmla="*/ 390503 w 954353"/>
              <a:gd name="connsiteY61" fmla="*/ 1147492 h 1291909"/>
              <a:gd name="connsiteX62" fmla="*/ 379306 w 954353"/>
              <a:gd name="connsiteY62" fmla="*/ 1061650 h 1291909"/>
              <a:gd name="connsiteX63" fmla="*/ 379306 w 954353"/>
              <a:gd name="connsiteY63" fmla="*/ 1024328 h 1291909"/>
              <a:gd name="connsiteX64" fmla="*/ 312126 w 954353"/>
              <a:gd name="connsiteY64" fmla="*/ 1009399 h 1291909"/>
              <a:gd name="connsiteX65" fmla="*/ 278535 w 954353"/>
              <a:gd name="connsiteY65" fmla="*/ 927290 h 1291909"/>
              <a:gd name="connsiteX66" fmla="*/ 174033 w 954353"/>
              <a:gd name="connsiteY66" fmla="*/ 897432 h 1291909"/>
              <a:gd name="connsiteX67" fmla="*/ 170300 w 954353"/>
              <a:gd name="connsiteY67" fmla="*/ 710819 h 1291909"/>
              <a:gd name="connsiteX68" fmla="*/ 132978 w 954353"/>
              <a:gd name="connsiteY68" fmla="*/ 669765 h 1291909"/>
              <a:gd name="connsiteX69" fmla="*/ 170300 w 954353"/>
              <a:gd name="connsiteY69" fmla="*/ 527939 h 1291909"/>
              <a:gd name="connsiteX70" fmla="*/ 203891 w 954353"/>
              <a:gd name="connsiteY70" fmla="*/ 457027 h 1291909"/>
              <a:gd name="connsiteX71" fmla="*/ 211355 w 954353"/>
              <a:gd name="connsiteY71" fmla="*/ 367453 h 1291909"/>
              <a:gd name="connsiteX72" fmla="*/ 95655 w 954353"/>
              <a:gd name="connsiteY72" fmla="*/ 326398 h 1291909"/>
              <a:gd name="connsiteX73" fmla="*/ 6082 w 954353"/>
              <a:gd name="connsiteY73" fmla="*/ 199502 h 1291909"/>
              <a:gd name="connsiteX74" fmla="*/ 21011 w 954353"/>
              <a:gd name="connsiteY74" fmla="*/ 39015 h 1291909"/>
              <a:gd name="connsiteX75" fmla="*/ 125513 w 954353"/>
              <a:gd name="connsiteY75" fmla="*/ 1693 h 1291909"/>
              <a:gd name="connsiteX76" fmla="*/ 185229 w 954353"/>
              <a:gd name="connsiteY76" fmla="*/ 106196 h 1291909"/>
              <a:gd name="connsiteX0" fmla="*/ 185229 w 954353"/>
              <a:gd name="connsiteY0" fmla="*/ 104604 h 1290317"/>
              <a:gd name="connsiteX1" fmla="*/ 323322 w 954353"/>
              <a:gd name="connsiteY1" fmla="*/ 149391 h 1290317"/>
              <a:gd name="connsiteX2" fmla="*/ 360645 w 954353"/>
              <a:gd name="connsiteY2" fmla="*/ 134462 h 1290317"/>
              <a:gd name="connsiteX3" fmla="*/ 374187 w 954353"/>
              <a:gd name="connsiteY3" fmla="*/ 146507 h 1290317"/>
              <a:gd name="connsiteX4" fmla="*/ 397967 w 954353"/>
              <a:gd name="connsiteY4" fmla="*/ 126997 h 1290317"/>
              <a:gd name="connsiteX5" fmla="*/ 420640 w 954353"/>
              <a:gd name="connsiteY5" fmla="*/ 112278 h 1290317"/>
              <a:gd name="connsiteX6" fmla="*/ 416628 w 954353"/>
              <a:gd name="connsiteY6" fmla="*/ 85943 h 1290317"/>
              <a:gd name="connsiteX7" fmla="*/ 437755 w 954353"/>
              <a:gd name="connsiteY7" fmla="*/ 65824 h 1290317"/>
              <a:gd name="connsiteX8" fmla="*/ 446486 w 954353"/>
              <a:gd name="connsiteY8" fmla="*/ 33691 h 1290317"/>
              <a:gd name="connsiteX9" fmla="*/ 484208 w 954353"/>
              <a:gd name="connsiteY9" fmla="*/ 70714 h 1290317"/>
              <a:gd name="connsiteX10" fmla="*/ 461415 w 954353"/>
              <a:gd name="connsiteY10" fmla="*/ 112068 h 1290317"/>
              <a:gd name="connsiteX11" fmla="*/ 491273 w 954353"/>
              <a:gd name="connsiteY11" fmla="*/ 119533 h 1290317"/>
              <a:gd name="connsiteX12" fmla="*/ 532328 w 954353"/>
              <a:gd name="connsiteY12" fmla="*/ 156855 h 1290317"/>
              <a:gd name="connsiteX13" fmla="*/ 577115 w 954353"/>
              <a:gd name="connsiteY13" fmla="*/ 145658 h 1290317"/>
              <a:gd name="connsiteX14" fmla="*/ 603241 w 954353"/>
              <a:gd name="connsiteY14" fmla="*/ 175516 h 1290317"/>
              <a:gd name="connsiteX15" fmla="*/ 629366 w 954353"/>
              <a:gd name="connsiteY15" fmla="*/ 160587 h 1290317"/>
              <a:gd name="connsiteX16" fmla="*/ 651760 w 954353"/>
              <a:gd name="connsiteY16" fmla="*/ 179249 h 1290317"/>
              <a:gd name="connsiteX17" fmla="*/ 704251 w 954353"/>
              <a:gd name="connsiteY17" fmla="*/ 207630 h 1290317"/>
              <a:gd name="connsiteX18" fmla="*/ 759995 w 954353"/>
              <a:gd name="connsiteY18" fmla="*/ 197910 h 1290317"/>
              <a:gd name="connsiteX19" fmla="*/ 763727 w 954353"/>
              <a:gd name="connsiteY19" fmla="*/ 220303 h 1290317"/>
              <a:gd name="connsiteX20" fmla="*/ 760484 w 954353"/>
              <a:gd name="connsiteY20" fmla="*/ 261418 h 1290317"/>
              <a:gd name="connsiteX21" fmla="*/ 716475 w 954353"/>
              <a:gd name="connsiteY21" fmla="*/ 278532 h 1290317"/>
              <a:gd name="connsiteX22" fmla="*/ 704011 w 954353"/>
              <a:gd name="connsiteY22" fmla="*/ 294948 h 1290317"/>
              <a:gd name="connsiteX23" fmla="*/ 704011 w 954353"/>
              <a:gd name="connsiteY23" fmla="*/ 294948 h 1290317"/>
              <a:gd name="connsiteX24" fmla="*/ 718940 w 954353"/>
              <a:gd name="connsiteY24" fmla="*/ 317342 h 1290317"/>
              <a:gd name="connsiteX25" fmla="*/ 759995 w 954353"/>
              <a:gd name="connsiteY25" fmla="*/ 354664 h 1290317"/>
              <a:gd name="connsiteX26" fmla="*/ 737602 w 954353"/>
              <a:gd name="connsiteY26" fmla="*/ 373325 h 1290317"/>
              <a:gd name="connsiteX27" fmla="*/ 767459 w 954353"/>
              <a:gd name="connsiteY27" fmla="*/ 418112 h 1290317"/>
              <a:gd name="connsiteX28" fmla="*/ 793585 w 954353"/>
              <a:gd name="connsiteY28" fmla="*/ 403183 h 1290317"/>
              <a:gd name="connsiteX29" fmla="*/ 843611 w 954353"/>
              <a:gd name="connsiteY29" fmla="*/ 452122 h 1290317"/>
              <a:gd name="connsiteX30" fmla="*/ 857033 w 954353"/>
              <a:gd name="connsiteY30" fmla="*/ 518883 h 1290317"/>
              <a:gd name="connsiteX31" fmla="*/ 833832 w 954353"/>
              <a:gd name="connsiteY31" fmla="*/ 552363 h 1290317"/>
              <a:gd name="connsiteX32" fmla="*/ 774924 w 954353"/>
              <a:gd name="connsiteY32" fmla="*/ 552473 h 1290317"/>
              <a:gd name="connsiteX33" fmla="*/ 752531 w 954353"/>
              <a:gd name="connsiteY33" fmla="*/ 571134 h 1290317"/>
              <a:gd name="connsiteX34" fmla="*/ 782388 w 954353"/>
              <a:gd name="connsiteY34" fmla="*/ 615921 h 1290317"/>
              <a:gd name="connsiteX35" fmla="*/ 797317 w 954353"/>
              <a:gd name="connsiteY35" fmla="*/ 668173 h 1290317"/>
              <a:gd name="connsiteX36" fmla="*/ 812246 w 954353"/>
              <a:gd name="connsiteY36" fmla="*/ 686834 h 1290317"/>
              <a:gd name="connsiteX37" fmla="*/ 748259 w 954353"/>
              <a:gd name="connsiteY37" fmla="*/ 691724 h 1290317"/>
              <a:gd name="connsiteX38" fmla="*/ 718940 w 954353"/>
              <a:gd name="connsiteY38" fmla="*/ 735353 h 1290317"/>
              <a:gd name="connsiteX39" fmla="*/ 714031 w 954353"/>
              <a:gd name="connsiteY39" fmla="*/ 835974 h 1290317"/>
              <a:gd name="connsiteX40" fmla="*/ 681618 w 954353"/>
              <a:gd name="connsiteY40" fmla="*/ 936894 h 1290317"/>
              <a:gd name="connsiteX41" fmla="*/ 718920 w 954353"/>
              <a:gd name="connsiteY41" fmla="*/ 941106 h 1290317"/>
              <a:gd name="connsiteX42" fmla="*/ 748798 w 954353"/>
              <a:gd name="connsiteY42" fmla="*/ 966752 h 1290317"/>
              <a:gd name="connsiteX43" fmla="*/ 787378 w 954353"/>
              <a:gd name="connsiteY43" fmla="*/ 963110 h 1290317"/>
              <a:gd name="connsiteX44" fmla="*/ 794713 w 954353"/>
              <a:gd name="connsiteY44" fmla="*/ 985114 h 1290317"/>
              <a:gd name="connsiteX45" fmla="*/ 828942 w 954353"/>
              <a:gd name="connsiteY45" fmla="*/ 1012008 h 1290317"/>
              <a:gd name="connsiteX46" fmla="*/ 886891 w 954353"/>
              <a:gd name="connsiteY46" fmla="*/ 1030201 h 1290317"/>
              <a:gd name="connsiteX47" fmla="*/ 954072 w 954353"/>
              <a:gd name="connsiteY47" fmla="*/ 1045130 h 1290317"/>
              <a:gd name="connsiteX48" fmla="*/ 909624 w 954353"/>
              <a:gd name="connsiteY48" fmla="*/ 1065797 h 1290317"/>
              <a:gd name="connsiteX49" fmla="*/ 877840 w 954353"/>
              <a:gd name="connsiteY49" fmla="*/ 1097581 h 1290317"/>
              <a:gd name="connsiteX50" fmla="*/ 816717 w 954353"/>
              <a:gd name="connsiteY50" fmla="*/ 1102470 h 1290317"/>
              <a:gd name="connsiteX51" fmla="*/ 771192 w 954353"/>
              <a:gd name="connsiteY51" fmla="*/ 1119774 h 1290317"/>
              <a:gd name="connsiteX52" fmla="*/ 763727 w 954353"/>
              <a:gd name="connsiteY52" fmla="*/ 1119774 h 1290317"/>
              <a:gd name="connsiteX53" fmla="*/ 762929 w 954353"/>
              <a:gd name="connsiteY53" fmla="*/ 1188043 h 1290317"/>
              <a:gd name="connsiteX54" fmla="*/ 771192 w 954353"/>
              <a:gd name="connsiteY54" fmla="*/ 1213081 h 1290317"/>
              <a:gd name="connsiteX55" fmla="*/ 666949 w 954353"/>
              <a:gd name="connsiteY55" fmla="*/ 1219387 h 1290317"/>
              <a:gd name="connsiteX56" fmla="*/ 636831 w 954353"/>
              <a:gd name="connsiteY56" fmla="*/ 1257867 h 1290317"/>
              <a:gd name="connsiteX57" fmla="*/ 622929 w 954353"/>
              <a:gd name="connsiteY57" fmla="*/ 1290300 h 1290317"/>
              <a:gd name="connsiteX58" fmla="*/ 613789 w 954353"/>
              <a:gd name="connsiteY58" fmla="*/ 1261390 h 1290317"/>
              <a:gd name="connsiteX59" fmla="*/ 560769 w 954353"/>
              <a:gd name="connsiteY59" fmla="*/ 1202143 h 1290317"/>
              <a:gd name="connsiteX60" fmla="*/ 480077 w 954353"/>
              <a:gd name="connsiteY60" fmla="*/ 1168294 h 1290317"/>
              <a:gd name="connsiteX61" fmla="*/ 390503 w 954353"/>
              <a:gd name="connsiteY61" fmla="*/ 1145900 h 1290317"/>
              <a:gd name="connsiteX62" fmla="*/ 379306 w 954353"/>
              <a:gd name="connsiteY62" fmla="*/ 1060058 h 1290317"/>
              <a:gd name="connsiteX63" fmla="*/ 379306 w 954353"/>
              <a:gd name="connsiteY63" fmla="*/ 1022736 h 1290317"/>
              <a:gd name="connsiteX64" fmla="*/ 312126 w 954353"/>
              <a:gd name="connsiteY64" fmla="*/ 1007807 h 1290317"/>
              <a:gd name="connsiteX65" fmla="*/ 278535 w 954353"/>
              <a:gd name="connsiteY65" fmla="*/ 925698 h 1290317"/>
              <a:gd name="connsiteX66" fmla="*/ 174033 w 954353"/>
              <a:gd name="connsiteY66" fmla="*/ 895840 h 1290317"/>
              <a:gd name="connsiteX67" fmla="*/ 170300 w 954353"/>
              <a:gd name="connsiteY67" fmla="*/ 709227 h 1290317"/>
              <a:gd name="connsiteX68" fmla="*/ 132978 w 954353"/>
              <a:gd name="connsiteY68" fmla="*/ 668173 h 1290317"/>
              <a:gd name="connsiteX69" fmla="*/ 170300 w 954353"/>
              <a:gd name="connsiteY69" fmla="*/ 526347 h 1290317"/>
              <a:gd name="connsiteX70" fmla="*/ 203891 w 954353"/>
              <a:gd name="connsiteY70" fmla="*/ 455435 h 1290317"/>
              <a:gd name="connsiteX71" fmla="*/ 211355 w 954353"/>
              <a:gd name="connsiteY71" fmla="*/ 365861 h 1290317"/>
              <a:gd name="connsiteX72" fmla="*/ 95655 w 954353"/>
              <a:gd name="connsiteY72" fmla="*/ 324806 h 1290317"/>
              <a:gd name="connsiteX73" fmla="*/ 6082 w 954353"/>
              <a:gd name="connsiteY73" fmla="*/ 197910 h 1290317"/>
              <a:gd name="connsiteX74" fmla="*/ 21011 w 954353"/>
              <a:gd name="connsiteY74" fmla="*/ 37423 h 1290317"/>
              <a:gd name="connsiteX75" fmla="*/ 125513 w 954353"/>
              <a:gd name="connsiteY75" fmla="*/ 101 h 1290317"/>
              <a:gd name="connsiteX76" fmla="*/ 139474 w 954353"/>
              <a:gd name="connsiteY76" fmla="*/ 29151 h 1290317"/>
              <a:gd name="connsiteX77" fmla="*/ 185229 w 954353"/>
              <a:gd name="connsiteY77" fmla="*/ 104604 h 1290317"/>
              <a:gd name="connsiteX0" fmla="*/ 185229 w 954353"/>
              <a:gd name="connsiteY0" fmla="*/ 104604 h 1290317"/>
              <a:gd name="connsiteX1" fmla="*/ 323322 w 954353"/>
              <a:gd name="connsiteY1" fmla="*/ 149391 h 1290317"/>
              <a:gd name="connsiteX2" fmla="*/ 360645 w 954353"/>
              <a:gd name="connsiteY2" fmla="*/ 134462 h 1290317"/>
              <a:gd name="connsiteX3" fmla="*/ 374187 w 954353"/>
              <a:gd name="connsiteY3" fmla="*/ 146507 h 1290317"/>
              <a:gd name="connsiteX4" fmla="*/ 397967 w 954353"/>
              <a:gd name="connsiteY4" fmla="*/ 126997 h 1290317"/>
              <a:gd name="connsiteX5" fmla="*/ 420640 w 954353"/>
              <a:gd name="connsiteY5" fmla="*/ 112278 h 1290317"/>
              <a:gd name="connsiteX6" fmla="*/ 416628 w 954353"/>
              <a:gd name="connsiteY6" fmla="*/ 85943 h 1290317"/>
              <a:gd name="connsiteX7" fmla="*/ 437755 w 954353"/>
              <a:gd name="connsiteY7" fmla="*/ 65824 h 1290317"/>
              <a:gd name="connsiteX8" fmla="*/ 446486 w 954353"/>
              <a:gd name="connsiteY8" fmla="*/ 33691 h 1290317"/>
              <a:gd name="connsiteX9" fmla="*/ 484208 w 954353"/>
              <a:gd name="connsiteY9" fmla="*/ 70714 h 1290317"/>
              <a:gd name="connsiteX10" fmla="*/ 461415 w 954353"/>
              <a:gd name="connsiteY10" fmla="*/ 112068 h 1290317"/>
              <a:gd name="connsiteX11" fmla="*/ 491273 w 954353"/>
              <a:gd name="connsiteY11" fmla="*/ 119533 h 1290317"/>
              <a:gd name="connsiteX12" fmla="*/ 532328 w 954353"/>
              <a:gd name="connsiteY12" fmla="*/ 156855 h 1290317"/>
              <a:gd name="connsiteX13" fmla="*/ 577115 w 954353"/>
              <a:gd name="connsiteY13" fmla="*/ 145658 h 1290317"/>
              <a:gd name="connsiteX14" fmla="*/ 603241 w 954353"/>
              <a:gd name="connsiteY14" fmla="*/ 175516 h 1290317"/>
              <a:gd name="connsiteX15" fmla="*/ 629366 w 954353"/>
              <a:gd name="connsiteY15" fmla="*/ 160587 h 1290317"/>
              <a:gd name="connsiteX16" fmla="*/ 651760 w 954353"/>
              <a:gd name="connsiteY16" fmla="*/ 179249 h 1290317"/>
              <a:gd name="connsiteX17" fmla="*/ 704251 w 954353"/>
              <a:gd name="connsiteY17" fmla="*/ 207630 h 1290317"/>
              <a:gd name="connsiteX18" fmla="*/ 759995 w 954353"/>
              <a:gd name="connsiteY18" fmla="*/ 197910 h 1290317"/>
              <a:gd name="connsiteX19" fmla="*/ 763727 w 954353"/>
              <a:gd name="connsiteY19" fmla="*/ 220303 h 1290317"/>
              <a:gd name="connsiteX20" fmla="*/ 760484 w 954353"/>
              <a:gd name="connsiteY20" fmla="*/ 261418 h 1290317"/>
              <a:gd name="connsiteX21" fmla="*/ 716475 w 954353"/>
              <a:gd name="connsiteY21" fmla="*/ 278532 h 1290317"/>
              <a:gd name="connsiteX22" fmla="*/ 704011 w 954353"/>
              <a:gd name="connsiteY22" fmla="*/ 294948 h 1290317"/>
              <a:gd name="connsiteX23" fmla="*/ 704011 w 954353"/>
              <a:gd name="connsiteY23" fmla="*/ 294948 h 1290317"/>
              <a:gd name="connsiteX24" fmla="*/ 718940 w 954353"/>
              <a:gd name="connsiteY24" fmla="*/ 317342 h 1290317"/>
              <a:gd name="connsiteX25" fmla="*/ 759995 w 954353"/>
              <a:gd name="connsiteY25" fmla="*/ 354664 h 1290317"/>
              <a:gd name="connsiteX26" fmla="*/ 737602 w 954353"/>
              <a:gd name="connsiteY26" fmla="*/ 373325 h 1290317"/>
              <a:gd name="connsiteX27" fmla="*/ 767459 w 954353"/>
              <a:gd name="connsiteY27" fmla="*/ 418112 h 1290317"/>
              <a:gd name="connsiteX28" fmla="*/ 793585 w 954353"/>
              <a:gd name="connsiteY28" fmla="*/ 403183 h 1290317"/>
              <a:gd name="connsiteX29" fmla="*/ 843611 w 954353"/>
              <a:gd name="connsiteY29" fmla="*/ 452122 h 1290317"/>
              <a:gd name="connsiteX30" fmla="*/ 857033 w 954353"/>
              <a:gd name="connsiteY30" fmla="*/ 518883 h 1290317"/>
              <a:gd name="connsiteX31" fmla="*/ 833832 w 954353"/>
              <a:gd name="connsiteY31" fmla="*/ 552363 h 1290317"/>
              <a:gd name="connsiteX32" fmla="*/ 774924 w 954353"/>
              <a:gd name="connsiteY32" fmla="*/ 552473 h 1290317"/>
              <a:gd name="connsiteX33" fmla="*/ 752531 w 954353"/>
              <a:gd name="connsiteY33" fmla="*/ 571134 h 1290317"/>
              <a:gd name="connsiteX34" fmla="*/ 782388 w 954353"/>
              <a:gd name="connsiteY34" fmla="*/ 615921 h 1290317"/>
              <a:gd name="connsiteX35" fmla="*/ 797317 w 954353"/>
              <a:gd name="connsiteY35" fmla="*/ 668173 h 1290317"/>
              <a:gd name="connsiteX36" fmla="*/ 812246 w 954353"/>
              <a:gd name="connsiteY36" fmla="*/ 686834 h 1290317"/>
              <a:gd name="connsiteX37" fmla="*/ 748259 w 954353"/>
              <a:gd name="connsiteY37" fmla="*/ 691724 h 1290317"/>
              <a:gd name="connsiteX38" fmla="*/ 718940 w 954353"/>
              <a:gd name="connsiteY38" fmla="*/ 735353 h 1290317"/>
              <a:gd name="connsiteX39" fmla="*/ 714031 w 954353"/>
              <a:gd name="connsiteY39" fmla="*/ 835974 h 1290317"/>
              <a:gd name="connsiteX40" fmla="*/ 681618 w 954353"/>
              <a:gd name="connsiteY40" fmla="*/ 936894 h 1290317"/>
              <a:gd name="connsiteX41" fmla="*/ 718920 w 954353"/>
              <a:gd name="connsiteY41" fmla="*/ 941106 h 1290317"/>
              <a:gd name="connsiteX42" fmla="*/ 748798 w 954353"/>
              <a:gd name="connsiteY42" fmla="*/ 966752 h 1290317"/>
              <a:gd name="connsiteX43" fmla="*/ 787378 w 954353"/>
              <a:gd name="connsiteY43" fmla="*/ 963110 h 1290317"/>
              <a:gd name="connsiteX44" fmla="*/ 794713 w 954353"/>
              <a:gd name="connsiteY44" fmla="*/ 985114 h 1290317"/>
              <a:gd name="connsiteX45" fmla="*/ 828942 w 954353"/>
              <a:gd name="connsiteY45" fmla="*/ 1012008 h 1290317"/>
              <a:gd name="connsiteX46" fmla="*/ 886891 w 954353"/>
              <a:gd name="connsiteY46" fmla="*/ 1030201 h 1290317"/>
              <a:gd name="connsiteX47" fmla="*/ 954072 w 954353"/>
              <a:gd name="connsiteY47" fmla="*/ 1045130 h 1290317"/>
              <a:gd name="connsiteX48" fmla="*/ 909624 w 954353"/>
              <a:gd name="connsiteY48" fmla="*/ 1065797 h 1290317"/>
              <a:gd name="connsiteX49" fmla="*/ 877840 w 954353"/>
              <a:gd name="connsiteY49" fmla="*/ 1097581 h 1290317"/>
              <a:gd name="connsiteX50" fmla="*/ 816717 w 954353"/>
              <a:gd name="connsiteY50" fmla="*/ 1102470 h 1290317"/>
              <a:gd name="connsiteX51" fmla="*/ 771192 w 954353"/>
              <a:gd name="connsiteY51" fmla="*/ 1119774 h 1290317"/>
              <a:gd name="connsiteX52" fmla="*/ 763727 w 954353"/>
              <a:gd name="connsiteY52" fmla="*/ 1119774 h 1290317"/>
              <a:gd name="connsiteX53" fmla="*/ 762929 w 954353"/>
              <a:gd name="connsiteY53" fmla="*/ 1188043 h 1290317"/>
              <a:gd name="connsiteX54" fmla="*/ 771192 w 954353"/>
              <a:gd name="connsiteY54" fmla="*/ 1213081 h 1290317"/>
              <a:gd name="connsiteX55" fmla="*/ 666949 w 954353"/>
              <a:gd name="connsiteY55" fmla="*/ 1219387 h 1290317"/>
              <a:gd name="connsiteX56" fmla="*/ 636831 w 954353"/>
              <a:gd name="connsiteY56" fmla="*/ 1257867 h 1290317"/>
              <a:gd name="connsiteX57" fmla="*/ 622929 w 954353"/>
              <a:gd name="connsiteY57" fmla="*/ 1290300 h 1290317"/>
              <a:gd name="connsiteX58" fmla="*/ 613789 w 954353"/>
              <a:gd name="connsiteY58" fmla="*/ 1261390 h 1290317"/>
              <a:gd name="connsiteX59" fmla="*/ 560769 w 954353"/>
              <a:gd name="connsiteY59" fmla="*/ 1202143 h 1290317"/>
              <a:gd name="connsiteX60" fmla="*/ 480077 w 954353"/>
              <a:gd name="connsiteY60" fmla="*/ 1168294 h 1290317"/>
              <a:gd name="connsiteX61" fmla="*/ 390503 w 954353"/>
              <a:gd name="connsiteY61" fmla="*/ 1145900 h 1290317"/>
              <a:gd name="connsiteX62" fmla="*/ 379306 w 954353"/>
              <a:gd name="connsiteY62" fmla="*/ 1060058 h 1290317"/>
              <a:gd name="connsiteX63" fmla="*/ 379306 w 954353"/>
              <a:gd name="connsiteY63" fmla="*/ 1022736 h 1290317"/>
              <a:gd name="connsiteX64" fmla="*/ 312126 w 954353"/>
              <a:gd name="connsiteY64" fmla="*/ 1007807 h 1290317"/>
              <a:gd name="connsiteX65" fmla="*/ 278535 w 954353"/>
              <a:gd name="connsiteY65" fmla="*/ 925698 h 1290317"/>
              <a:gd name="connsiteX66" fmla="*/ 174033 w 954353"/>
              <a:gd name="connsiteY66" fmla="*/ 895840 h 1290317"/>
              <a:gd name="connsiteX67" fmla="*/ 170300 w 954353"/>
              <a:gd name="connsiteY67" fmla="*/ 709227 h 1290317"/>
              <a:gd name="connsiteX68" fmla="*/ 132978 w 954353"/>
              <a:gd name="connsiteY68" fmla="*/ 668173 h 1290317"/>
              <a:gd name="connsiteX69" fmla="*/ 170300 w 954353"/>
              <a:gd name="connsiteY69" fmla="*/ 526347 h 1290317"/>
              <a:gd name="connsiteX70" fmla="*/ 203891 w 954353"/>
              <a:gd name="connsiteY70" fmla="*/ 455435 h 1290317"/>
              <a:gd name="connsiteX71" fmla="*/ 211355 w 954353"/>
              <a:gd name="connsiteY71" fmla="*/ 365861 h 1290317"/>
              <a:gd name="connsiteX72" fmla="*/ 159034 w 954353"/>
              <a:gd name="connsiteY72" fmla="*/ 327431 h 1290317"/>
              <a:gd name="connsiteX73" fmla="*/ 95655 w 954353"/>
              <a:gd name="connsiteY73" fmla="*/ 324806 h 1290317"/>
              <a:gd name="connsiteX74" fmla="*/ 6082 w 954353"/>
              <a:gd name="connsiteY74" fmla="*/ 197910 h 1290317"/>
              <a:gd name="connsiteX75" fmla="*/ 21011 w 954353"/>
              <a:gd name="connsiteY75" fmla="*/ 37423 h 1290317"/>
              <a:gd name="connsiteX76" fmla="*/ 125513 w 954353"/>
              <a:gd name="connsiteY76" fmla="*/ 101 h 1290317"/>
              <a:gd name="connsiteX77" fmla="*/ 139474 w 954353"/>
              <a:gd name="connsiteY77" fmla="*/ 29151 h 1290317"/>
              <a:gd name="connsiteX78" fmla="*/ 185229 w 954353"/>
              <a:gd name="connsiteY78" fmla="*/ 104604 h 1290317"/>
              <a:gd name="connsiteX0" fmla="*/ 185229 w 954353"/>
              <a:gd name="connsiteY0" fmla="*/ 104604 h 1290317"/>
              <a:gd name="connsiteX1" fmla="*/ 323322 w 954353"/>
              <a:gd name="connsiteY1" fmla="*/ 149391 h 1290317"/>
              <a:gd name="connsiteX2" fmla="*/ 360645 w 954353"/>
              <a:gd name="connsiteY2" fmla="*/ 134462 h 1290317"/>
              <a:gd name="connsiteX3" fmla="*/ 374187 w 954353"/>
              <a:gd name="connsiteY3" fmla="*/ 146507 h 1290317"/>
              <a:gd name="connsiteX4" fmla="*/ 397967 w 954353"/>
              <a:gd name="connsiteY4" fmla="*/ 126997 h 1290317"/>
              <a:gd name="connsiteX5" fmla="*/ 420640 w 954353"/>
              <a:gd name="connsiteY5" fmla="*/ 112278 h 1290317"/>
              <a:gd name="connsiteX6" fmla="*/ 416628 w 954353"/>
              <a:gd name="connsiteY6" fmla="*/ 85943 h 1290317"/>
              <a:gd name="connsiteX7" fmla="*/ 437755 w 954353"/>
              <a:gd name="connsiteY7" fmla="*/ 65824 h 1290317"/>
              <a:gd name="connsiteX8" fmla="*/ 446486 w 954353"/>
              <a:gd name="connsiteY8" fmla="*/ 33691 h 1290317"/>
              <a:gd name="connsiteX9" fmla="*/ 484208 w 954353"/>
              <a:gd name="connsiteY9" fmla="*/ 70714 h 1290317"/>
              <a:gd name="connsiteX10" fmla="*/ 461415 w 954353"/>
              <a:gd name="connsiteY10" fmla="*/ 112068 h 1290317"/>
              <a:gd name="connsiteX11" fmla="*/ 491273 w 954353"/>
              <a:gd name="connsiteY11" fmla="*/ 119533 h 1290317"/>
              <a:gd name="connsiteX12" fmla="*/ 532328 w 954353"/>
              <a:gd name="connsiteY12" fmla="*/ 156855 h 1290317"/>
              <a:gd name="connsiteX13" fmla="*/ 577115 w 954353"/>
              <a:gd name="connsiteY13" fmla="*/ 145658 h 1290317"/>
              <a:gd name="connsiteX14" fmla="*/ 603241 w 954353"/>
              <a:gd name="connsiteY14" fmla="*/ 175516 h 1290317"/>
              <a:gd name="connsiteX15" fmla="*/ 629366 w 954353"/>
              <a:gd name="connsiteY15" fmla="*/ 160587 h 1290317"/>
              <a:gd name="connsiteX16" fmla="*/ 651760 w 954353"/>
              <a:gd name="connsiteY16" fmla="*/ 179249 h 1290317"/>
              <a:gd name="connsiteX17" fmla="*/ 704251 w 954353"/>
              <a:gd name="connsiteY17" fmla="*/ 207630 h 1290317"/>
              <a:gd name="connsiteX18" fmla="*/ 759995 w 954353"/>
              <a:gd name="connsiteY18" fmla="*/ 197910 h 1290317"/>
              <a:gd name="connsiteX19" fmla="*/ 763727 w 954353"/>
              <a:gd name="connsiteY19" fmla="*/ 220303 h 1290317"/>
              <a:gd name="connsiteX20" fmla="*/ 760484 w 954353"/>
              <a:gd name="connsiteY20" fmla="*/ 261418 h 1290317"/>
              <a:gd name="connsiteX21" fmla="*/ 716475 w 954353"/>
              <a:gd name="connsiteY21" fmla="*/ 278532 h 1290317"/>
              <a:gd name="connsiteX22" fmla="*/ 704011 w 954353"/>
              <a:gd name="connsiteY22" fmla="*/ 294948 h 1290317"/>
              <a:gd name="connsiteX23" fmla="*/ 704011 w 954353"/>
              <a:gd name="connsiteY23" fmla="*/ 294948 h 1290317"/>
              <a:gd name="connsiteX24" fmla="*/ 718940 w 954353"/>
              <a:gd name="connsiteY24" fmla="*/ 317342 h 1290317"/>
              <a:gd name="connsiteX25" fmla="*/ 759995 w 954353"/>
              <a:gd name="connsiteY25" fmla="*/ 354664 h 1290317"/>
              <a:gd name="connsiteX26" fmla="*/ 737602 w 954353"/>
              <a:gd name="connsiteY26" fmla="*/ 373325 h 1290317"/>
              <a:gd name="connsiteX27" fmla="*/ 767459 w 954353"/>
              <a:gd name="connsiteY27" fmla="*/ 418112 h 1290317"/>
              <a:gd name="connsiteX28" fmla="*/ 793585 w 954353"/>
              <a:gd name="connsiteY28" fmla="*/ 403183 h 1290317"/>
              <a:gd name="connsiteX29" fmla="*/ 843611 w 954353"/>
              <a:gd name="connsiteY29" fmla="*/ 452122 h 1290317"/>
              <a:gd name="connsiteX30" fmla="*/ 857033 w 954353"/>
              <a:gd name="connsiteY30" fmla="*/ 518883 h 1290317"/>
              <a:gd name="connsiteX31" fmla="*/ 833832 w 954353"/>
              <a:gd name="connsiteY31" fmla="*/ 552363 h 1290317"/>
              <a:gd name="connsiteX32" fmla="*/ 774924 w 954353"/>
              <a:gd name="connsiteY32" fmla="*/ 552473 h 1290317"/>
              <a:gd name="connsiteX33" fmla="*/ 752531 w 954353"/>
              <a:gd name="connsiteY33" fmla="*/ 571134 h 1290317"/>
              <a:gd name="connsiteX34" fmla="*/ 782388 w 954353"/>
              <a:gd name="connsiteY34" fmla="*/ 615921 h 1290317"/>
              <a:gd name="connsiteX35" fmla="*/ 797317 w 954353"/>
              <a:gd name="connsiteY35" fmla="*/ 668173 h 1290317"/>
              <a:gd name="connsiteX36" fmla="*/ 812246 w 954353"/>
              <a:gd name="connsiteY36" fmla="*/ 686834 h 1290317"/>
              <a:gd name="connsiteX37" fmla="*/ 748259 w 954353"/>
              <a:gd name="connsiteY37" fmla="*/ 691724 h 1290317"/>
              <a:gd name="connsiteX38" fmla="*/ 718940 w 954353"/>
              <a:gd name="connsiteY38" fmla="*/ 735353 h 1290317"/>
              <a:gd name="connsiteX39" fmla="*/ 714031 w 954353"/>
              <a:gd name="connsiteY39" fmla="*/ 835974 h 1290317"/>
              <a:gd name="connsiteX40" fmla="*/ 681618 w 954353"/>
              <a:gd name="connsiteY40" fmla="*/ 936894 h 1290317"/>
              <a:gd name="connsiteX41" fmla="*/ 718920 w 954353"/>
              <a:gd name="connsiteY41" fmla="*/ 941106 h 1290317"/>
              <a:gd name="connsiteX42" fmla="*/ 748798 w 954353"/>
              <a:gd name="connsiteY42" fmla="*/ 966752 h 1290317"/>
              <a:gd name="connsiteX43" fmla="*/ 787378 w 954353"/>
              <a:gd name="connsiteY43" fmla="*/ 963110 h 1290317"/>
              <a:gd name="connsiteX44" fmla="*/ 794713 w 954353"/>
              <a:gd name="connsiteY44" fmla="*/ 985114 h 1290317"/>
              <a:gd name="connsiteX45" fmla="*/ 828942 w 954353"/>
              <a:gd name="connsiteY45" fmla="*/ 1012008 h 1290317"/>
              <a:gd name="connsiteX46" fmla="*/ 886891 w 954353"/>
              <a:gd name="connsiteY46" fmla="*/ 1030201 h 1290317"/>
              <a:gd name="connsiteX47" fmla="*/ 954072 w 954353"/>
              <a:gd name="connsiteY47" fmla="*/ 1045130 h 1290317"/>
              <a:gd name="connsiteX48" fmla="*/ 909624 w 954353"/>
              <a:gd name="connsiteY48" fmla="*/ 1065797 h 1290317"/>
              <a:gd name="connsiteX49" fmla="*/ 877840 w 954353"/>
              <a:gd name="connsiteY49" fmla="*/ 1097581 h 1290317"/>
              <a:gd name="connsiteX50" fmla="*/ 816717 w 954353"/>
              <a:gd name="connsiteY50" fmla="*/ 1102470 h 1290317"/>
              <a:gd name="connsiteX51" fmla="*/ 771192 w 954353"/>
              <a:gd name="connsiteY51" fmla="*/ 1119774 h 1290317"/>
              <a:gd name="connsiteX52" fmla="*/ 763727 w 954353"/>
              <a:gd name="connsiteY52" fmla="*/ 1119774 h 1290317"/>
              <a:gd name="connsiteX53" fmla="*/ 762929 w 954353"/>
              <a:gd name="connsiteY53" fmla="*/ 1188043 h 1290317"/>
              <a:gd name="connsiteX54" fmla="*/ 771192 w 954353"/>
              <a:gd name="connsiteY54" fmla="*/ 1213081 h 1290317"/>
              <a:gd name="connsiteX55" fmla="*/ 666949 w 954353"/>
              <a:gd name="connsiteY55" fmla="*/ 1219387 h 1290317"/>
              <a:gd name="connsiteX56" fmla="*/ 636831 w 954353"/>
              <a:gd name="connsiteY56" fmla="*/ 1257867 h 1290317"/>
              <a:gd name="connsiteX57" fmla="*/ 622929 w 954353"/>
              <a:gd name="connsiteY57" fmla="*/ 1290300 h 1290317"/>
              <a:gd name="connsiteX58" fmla="*/ 613789 w 954353"/>
              <a:gd name="connsiteY58" fmla="*/ 1261390 h 1290317"/>
              <a:gd name="connsiteX59" fmla="*/ 560769 w 954353"/>
              <a:gd name="connsiteY59" fmla="*/ 1202143 h 1290317"/>
              <a:gd name="connsiteX60" fmla="*/ 480077 w 954353"/>
              <a:gd name="connsiteY60" fmla="*/ 1168294 h 1290317"/>
              <a:gd name="connsiteX61" fmla="*/ 390503 w 954353"/>
              <a:gd name="connsiteY61" fmla="*/ 1145900 h 1290317"/>
              <a:gd name="connsiteX62" fmla="*/ 379306 w 954353"/>
              <a:gd name="connsiteY62" fmla="*/ 1060058 h 1290317"/>
              <a:gd name="connsiteX63" fmla="*/ 379306 w 954353"/>
              <a:gd name="connsiteY63" fmla="*/ 1022736 h 1290317"/>
              <a:gd name="connsiteX64" fmla="*/ 312126 w 954353"/>
              <a:gd name="connsiteY64" fmla="*/ 1007807 h 1290317"/>
              <a:gd name="connsiteX65" fmla="*/ 278535 w 954353"/>
              <a:gd name="connsiteY65" fmla="*/ 925698 h 1290317"/>
              <a:gd name="connsiteX66" fmla="*/ 174033 w 954353"/>
              <a:gd name="connsiteY66" fmla="*/ 895840 h 1290317"/>
              <a:gd name="connsiteX67" fmla="*/ 170300 w 954353"/>
              <a:gd name="connsiteY67" fmla="*/ 709227 h 1290317"/>
              <a:gd name="connsiteX68" fmla="*/ 132978 w 954353"/>
              <a:gd name="connsiteY68" fmla="*/ 668173 h 1290317"/>
              <a:gd name="connsiteX69" fmla="*/ 178593 w 954353"/>
              <a:gd name="connsiteY69" fmla="*/ 576813 h 1290317"/>
              <a:gd name="connsiteX70" fmla="*/ 170300 w 954353"/>
              <a:gd name="connsiteY70" fmla="*/ 526347 h 1290317"/>
              <a:gd name="connsiteX71" fmla="*/ 203891 w 954353"/>
              <a:gd name="connsiteY71" fmla="*/ 455435 h 1290317"/>
              <a:gd name="connsiteX72" fmla="*/ 211355 w 954353"/>
              <a:gd name="connsiteY72" fmla="*/ 365861 h 1290317"/>
              <a:gd name="connsiteX73" fmla="*/ 159034 w 954353"/>
              <a:gd name="connsiteY73" fmla="*/ 327431 h 1290317"/>
              <a:gd name="connsiteX74" fmla="*/ 95655 w 954353"/>
              <a:gd name="connsiteY74" fmla="*/ 324806 h 1290317"/>
              <a:gd name="connsiteX75" fmla="*/ 6082 w 954353"/>
              <a:gd name="connsiteY75" fmla="*/ 197910 h 1290317"/>
              <a:gd name="connsiteX76" fmla="*/ 21011 w 954353"/>
              <a:gd name="connsiteY76" fmla="*/ 37423 h 1290317"/>
              <a:gd name="connsiteX77" fmla="*/ 125513 w 954353"/>
              <a:gd name="connsiteY77" fmla="*/ 101 h 1290317"/>
              <a:gd name="connsiteX78" fmla="*/ 139474 w 954353"/>
              <a:gd name="connsiteY78" fmla="*/ 29151 h 1290317"/>
              <a:gd name="connsiteX79" fmla="*/ 185229 w 954353"/>
              <a:gd name="connsiteY79" fmla="*/ 104604 h 1290317"/>
              <a:gd name="connsiteX0" fmla="*/ 185229 w 954353"/>
              <a:gd name="connsiteY0" fmla="*/ 104604 h 1290317"/>
              <a:gd name="connsiteX1" fmla="*/ 323322 w 954353"/>
              <a:gd name="connsiteY1" fmla="*/ 149391 h 1290317"/>
              <a:gd name="connsiteX2" fmla="*/ 360645 w 954353"/>
              <a:gd name="connsiteY2" fmla="*/ 134462 h 1290317"/>
              <a:gd name="connsiteX3" fmla="*/ 374187 w 954353"/>
              <a:gd name="connsiteY3" fmla="*/ 146507 h 1290317"/>
              <a:gd name="connsiteX4" fmla="*/ 397967 w 954353"/>
              <a:gd name="connsiteY4" fmla="*/ 126997 h 1290317"/>
              <a:gd name="connsiteX5" fmla="*/ 420640 w 954353"/>
              <a:gd name="connsiteY5" fmla="*/ 112278 h 1290317"/>
              <a:gd name="connsiteX6" fmla="*/ 416628 w 954353"/>
              <a:gd name="connsiteY6" fmla="*/ 85943 h 1290317"/>
              <a:gd name="connsiteX7" fmla="*/ 437755 w 954353"/>
              <a:gd name="connsiteY7" fmla="*/ 65824 h 1290317"/>
              <a:gd name="connsiteX8" fmla="*/ 446486 w 954353"/>
              <a:gd name="connsiteY8" fmla="*/ 33691 h 1290317"/>
              <a:gd name="connsiteX9" fmla="*/ 484208 w 954353"/>
              <a:gd name="connsiteY9" fmla="*/ 70714 h 1290317"/>
              <a:gd name="connsiteX10" fmla="*/ 461415 w 954353"/>
              <a:gd name="connsiteY10" fmla="*/ 112068 h 1290317"/>
              <a:gd name="connsiteX11" fmla="*/ 491273 w 954353"/>
              <a:gd name="connsiteY11" fmla="*/ 119533 h 1290317"/>
              <a:gd name="connsiteX12" fmla="*/ 532328 w 954353"/>
              <a:gd name="connsiteY12" fmla="*/ 156855 h 1290317"/>
              <a:gd name="connsiteX13" fmla="*/ 577115 w 954353"/>
              <a:gd name="connsiteY13" fmla="*/ 145658 h 1290317"/>
              <a:gd name="connsiteX14" fmla="*/ 603241 w 954353"/>
              <a:gd name="connsiteY14" fmla="*/ 175516 h 1290317"/>
              <a:gd name="connsiteX15" fmla="*/ 629366 w 954353"/>
              <a:gd name="connsiteY15" fmla="*/ 160587 h 1290317"/>
              <a:gd name="connsiteX16" fmla="*/ 651760 w 954353"/>
              <a:gd name="connsiteY16" fmla="*/ 179249 h 1290317"/>
              <a:gd name="connsiteX17" fmla="*/ 704251 w 954353"/>
              <a:gd name="connsiteY17" fmla="*/ 207630 h 1290317"/>
              <a:gd name="connsiteX18" fmla="*/ 759995 w 954353"/>
              <a:gd name="connsiteY18" fmla="*/ 197910 h 1290317"/>
              <a:gd name="connsiteX19" fmla="*/ 763727 w 954353"/>
              <a:gd name="connsiteY19" fmla="*/ 220303 h 1290317"/>
              <a:gd name="connsiteX20" fmla="*/ 760484 w 954353"/>
              <a:gd name="connsiteY20" fmla="*/ 261418 h 1290317"/>
              <a:gd name="connsiteX21" fmla="*/ 716475 w 954353"/>
              <a:gd name="connsiteY21" fmla="*/ 278532 h 1290317"/>
              <a:gd name="connsiteX22" fmla="*/ 704011 w 954353"/>
              <a:gd name="connsiteY22" fmla="*/ 294948 h 1290317"/>
              <a:gd name="connsiteX23" fmla="*/ 704011 w 954353"/>
              <a:gd name="connsiteY23" fmla="*/ 294948 h 1290317"/>
              <a:gd name="connsiteX24" fmla="*/ 718940 w 954353"/>
              <a:gd name="connsiteY24" fmla="*/ 317342 h 1290317"/>
              <a:gd name="connsiteX25" fmla="*/ 759995 w 954353"/>
              <a:gd name="connsiteY25" fmla="*/ 354664 h 1290317"/>
              <a:gd name="connsiteX26" fmla="*/ 737602 w 954353"/>
              <a:gd name="connsiteY26" fmla="*/ 373325 h 1290317"/>
              <a:gd name="connsiteX27" fmla="*/ 767459 w 954353"/>
              <a:gd name="connsiteY27" fmla="*/ 418112 h 1290317"/>
              <a:gd name="connsiteX28" fmla="*/ 793585 w 954353"/>
              <a:gd name="connsiteY28" fmla="*/ 403183 h 1290317"/>
              <a:gd name="connsiteX29" fmla="*/ 843611 w 954353"/>
              <a:gd name="connsiteY29" fmla="*/ 452122 h 1290317"/>
              <a:gd name="connsiteX30" fmla="*/ 857033 w 954353"/>
              <a:gd name="connsiteY30" fmla="*/ 518883 h 1290317"/>
              <a:gd name="connsiteX31" fmla="*/ 833832 w 954353"/>
              <a:gd name="connsiteY31" fmla="*/ 552363 h 1290317"/>
              <a:gd name="connsiteX32" fmla="*/ 774924 w 954353"/>
              <a:gd name="connsiteY32" fmla="*/ 552473 h 1290317"/>
              <a:gd name="connsiteX33" fmla="*/ 752531 w 954353"/>
              <a:gd name="connsiteY33" fmla="*/ 571134 h 1290317"/>
              <a:gd name="connsiteX34" fmla="*/ 782388 w 954353"/>
              <a:gd name="connsiteY34" fmla="*/ 615921 h 1290317"/>
              <a:gd name="connsiteX35" fmla="*/ 797317 w 954353"/>
              <a:gd name="connsiteY35" fmla="*/ 668173 h 1290317"/>
              <a:gd name="connsiteX36" fmla="*/ 812246 w 954353"/>
              <a:gd name="connsiteY36" fmla="*/ 686834 h 1290317"/>
              <a:gd name="connsiteX37" fmla="*/ 748259 w 954353"/>
              <a:gd name="connsiteY37" fmla="*/ 691724 h 1290317"/>
              <a:gd name="connsiteX38" fmla="*/ 718940 w 954353"/>
              <a:gd name="connsiteY38" fmla="*/ 735353 h 1290317"/>
              <a:gd name="connsiteX39" fmla="*/ 714031 w 954353"/>
              <a:gd name="connsiteY39" fmla="*/ 835974 h 1290317"/>
              <a:gd name="connsiteX40" fmla="*/ 681618 w 954353"/>
              <a:gd name="connsiteY40" fmla="*/ 936894 h 1290317"/>
              <a:gd name="connsiteX41" fmla="*/ 718920 w 954353"/>
              <a:gd name="connsiteY41" fmla="*/ 941106 h 1290317"/>
              <a:gd name="connsiteX42" fmla="*/ 748798 w 954353"/>
              <a:gd name="connsiteY42" fmla="*/ 966752 h 1290317"/>
              <a:gd name="connsiteX43" fmla="*/ 787378 w 954353"/>
              <a:gd name="connsiteY43" fmla="*/ 963110 h 1290317"/>
              <a:gd name="connsiteX44" fmla="*/ 794713 w 954353"/>
              <a:gd name="connsiteY44" fmla="*/ 985114 h 1290317"/>
              <a:gd name="connsiteX45" fmla="*/ 828942 w 954353"/>
              <a:gd name="connsiteY45" fmla="*/ 1012008 h 1290317"/>
              <a:gd name="connsiteX46" fmla="*/ 886891 w 954353"/>
              <a:gd name="connsiteY46" fmla="*/ 1030201 h 1290317"/>
              <a:gd name="connsiteX47" fmla="*/ 954072 w 954353"/>
              <a:gd name="connsiteY47" fmla="*/ 1045130 h 1290317"/>
              <a:gd name="connsiteX48" fmla="*/ 909624 w 954353"/>
              <a:gd name="connsiteY48" fmla="*/ 1065797 h 1290317"/>
              <a:gd name="connsiteX49" fmla="*/ 877840 w 954353"/>
              <a:gd name="connsiteY49" fmla="*/ 1097581 h 1290317"/>
              <a:gd name="connsiteX50" fmla="*/ 816717 w 954353"/>
              <a:gd name="connsiteY50" fmla="*/ 1102470 h 1290317"/>
              <a:gd name="connsiteX51" fmla="*/ 771192 w 954353"/>
              <a:gd name="connsiteY51" fmla="*/ 1119774 h 1290317"/>
              <a:gd name="connsiteX52" fmla="*/ 763727 w 954353"/>
              <a:gd name="connsiteY52" fmla="*/ 1119774 h 1290317"/>
              <a:gd name="connsiteX53" fmla="*/ 762929 w 954353"/>
              <a:gd name="connsiteY53" fmla="*/ 1188043 h 1290317"/>
              <a:gd name="connsiteX54" fmla="*/ 771192 w 954353"/>
              <a:gd name="connsiteY54" fmla="*/ 1213081 h 1290317"/>
              <a:gd name="connsiteX55" fmla="*/ 666949 w 954353"/>
              <a:gd name="connsiteY55" fmla="*/ 1219387 h 1290317"/>
              <a:gd name="connsiteX56" fmla="*/ 636831 w 954353"/>
              <a:gd name="connsiteY56" fmla="*/ 1257867 h 1290317"/>
              <a:gd name="connsiteX57" fmla="*/ 622929 w 954353"/>
              <a:gd name="connsiteY57" fmla="*/ 1290300 h 1290317"/>
              <a:gd name="connsiteX58" fmla="*/ 613789 w 954353"/>
              <a:gd name="connsiteY58" fmla="*/ 1261390 h 1290317"/>
              <a:gd name="connsiteX59" fmla="*/ 560769 w 954353"/>
              <a:gd name="connsiteY59" fmla="*/ 1202143 h 1290317"/>
              <a:gd name="connsiteX60" fmla="*/ 480077 w 954353"/>
              <a:gd name="connsiteY60" fmla="*/ 1168294 h 1290317"/>
              <a:gd name="connsiteX61" fmla="*/ 390503 w 954353"/>
              <a:gd name="connsiteY61" fmla="*/ 1145900 h 1290317"/>
              <a:gd name="connsiteX62" fmla="*/ 379306 w 954353"/>
              <a:gd name="connsiteY62" fmla="*/ 1060058 h 1290317"/>
              <a:gd name="connsiteX63" fmla="*/ 379306 w 954353"/>
              <a:gd name="connsiteY63" fmla="*/ 1022736 h 1290317"/>
              <a:gd name="connsiteX64" fmla="*/ 312126 w 954353"/>
              <a:gd name="connsiteY64" fmla="*/ 1007807 h 1290317"/>
              <a:gd name="connsiteX65" fmla="*/ 278535 w 954353"/>
              <a:gd name="connsiteY65" fmla="*/ 925698 h 1290317"/>
              <a:gd name="connsiteX66" fmla="*/ 174033 w 954353"/>
              <a:gd name="connsiteY66" fmla="*/ 895840 h 1290317"/>
              <a:gd name="connsiteX67" fmla="*/ 154144 w 954353"/>
              <a:gd name="connsiteY67" fmla="*/ 769961 h 1290317"/>
              <a:gd name="connsiteX68" fmla="*/ 170300 w 954353"/>
              <a:gd name="connsiteY68" fmla="*/ 709227 h 1290317"/>
              <a:gd name="connsiteX69" fmla="*/ 132978 w 954353"/>
              <a:gd name="connsiteY69" fmla="*/ 668173 h 1290317"/>
              <a:gd name="connsiteX70" fmla="*/ 178593 w 954353"/>
              <a:gd name="connsiteY70" fmla="*/ 576813 h 1290317"/>
              <a:gd name="connsiteX71" fmla="*/ 170300 w 954353"/>
              <a:gd name="connsiteY71" fmla="*/ 526347 h 1290317"/>
              <a:gd name="connsiteX72" fmla="*/ 203891 w 954353"/>
              <a:gd name="connsiteY72" fmla="*/ 455435 h 1290317"/>
              <a:gd name="connsiteX73" fmla="*/ 211355 w 954353"/>
              <a:gd name="connsiteY73" fmla="*/ 365861 h 1290317"/>
              <a:gd name="connsiteX74" fmla="*/ 159034 w 954353"/>
              <a:gd name="connsiteY74" fmla="*/ 327431 h 1290317"/>
              <a:gd name="connsiteX75" fmla="*/ 95655 w 954353"/>
              <a:gd name="connsiteY75" fmla="*/ 324806 h 1290317"/>
              <a:gd name="connsiteX76" fmla="*/ 6082 w 954353"/>
              <a:gd name="connsiteY76" fmla="*/ 197910 h 1290317"/>
              <a:gd name="connsiteX77" fmla="*/ 21011 w 954353"/>
              <a:gd name="connsiteY77" fmla="*/ 37423 h 1290317"/>
              <a:gd name="connsiteX78" fmla="*/ 125513 w 954353"/>
              <a:gd name="connsiteY78" fmla="*/ 101 h 1290317"/>
              <a:gd name="connsiteX79" fmla="*/ 139474 w 954353"/>
              <a:gd name="connsiteY79" fmla="*/ 29151 h 1290317"/>
              <a:gd name="connsiteX80" fmla="*/ 185229 w 954353"/>
              <a:gd name="connsiteY80" fmla="*/ 104604 h 1290317"/>
              <a:gd name="connsiteX0" fmla="*/ 185229 w 954353"/>
              <a:gd name="connsiteY0" fmla="*/ 104604 h 1290317"/>
              <a:gd name="connsiteX1" fmla="*/ 323322 w 954353"/>
              <a:gd name="connsiteY1" fmla="*/ 149391 h 1290317"/>
              <a:gd name="connsiteX2" fmla="*/ 360645 w 954353"/>
              <a:gd name="connsiteY2" fmla="*/ 134462 h 1290317"/>
              <a:gd name="connsiteX3" fmla="*/ 374187 w 954353"/>
              <a:gd name="connsiteY3" fmla="*/ 146507 h 1290317"/>
              <a:gd name="connsiteX4" fmla="*/ 397967 w 954353"/>
              <a:gd name="connsiteY4" fmla="*/ 126997 h 1290317"/>
              <a:gd name="connsiteX5" fmla="*/ 420640 w 954353"/>
              <a:gd name="connsiteY5" fmla="*/ 112278 h 1290317"/>
              <a:gd name="connsiteX6" fmla="*/ 416628 w 954353"/>
              <a:gd name="connsiteY6" fmla="*/ 85943 h 1290317"/>
              <a:gd name="connsiteX7" fmla="*/ 437755 w 954353"/>
              <a:gd name="connsiteY7" fmla="*/ 65824 h 1290317"/>
              <a:gd name="connsiteX8" fmla="*/ 446486 w 954353"/>
              <a:gd name="connsiteY8" fmla="*/ 33691 h 1290317"/>
              <a:gd name="connsiteX9" fmla="*/ 484208 w 954353"/>
              <a:gd name="connsiteY9" fmla="*/ 70714 h 1290317"/>
              <a:gd name="connsiteX10" fmla="*/ 461415 w 954353"/>
              <a:gd name="connsiteY10" fmla="*/ 112068 h 1290317"/>
              <a:gd name="connsiteX11" fmla="*/ 491273 w 954353"/>
              <a:gd name="connsiteY11" fmla="*/ 119533 h 1290317"/>
              <a:gd name="connsiteX12" fmla="*/ 532328 w 954353"/>
              <a:gd name="connsiteY12" fmla="*/ 156855 h 1290317"/>
              <a:gd name="connsiteX13" fmla="*/ 577115 w 954353"/>
              <a:gd name="connsiteY13" fmla="*/ 145658 h 1290317"/>
              <a:gd name="connsiteX14" fmla="*/ 603241 w 954353"/>
              <a:gd name="connsiteY14" fmla="*/ 175516 h 1290317"/>
              <a:gd name="connsiteX15" fmla="*/ 629366 w 954353"/>
              <a:gd name="connsiteY15" fmla="*/ 160587 h 1290317"/>
              <a:gd name="connsiteX16" fmla="*/ 651760 w 954353"/>
              <a:gd name="connsiteY16" fmla="*/ 179249 h 1290317"/>
              <a:gd name="connsiteX17" fmla="*/ 704251 w 954353"/>
              <a:gd name="connsiteY17" fmla="*/ 207630 h 1290317"/>
              <a:gd name="connsiteX18" fmla="*/ 759995 w 954353"/>
              <a:gd name="connsiteY18" fmla="*/ 197910 h 1290317"/>
              <a:gd name="connsiteX19" fmla="*/ 763727 w 954353"/>
              <a:gd name="connsiteY19" fmla="*/ 220303 h 1290317"/>
              <a:gd name="connsiteX20" fmla="*/ 760484 w 954353"/>
              <a:gd name="connsiteY20" fmla="*/ 261418 h 1290317"/>
              <a:gd name="connsiteX21" fmla="*/ 716475 w 954353"/>
              <a:gd name="connsiteY21" fmla="*/ 278532 h 1290317"/>
              <a:gd name="connsiteX22" fmla="*/ 704011 w 954353"/>
              <a:gd name="connsiteY22" fmla="*/ 294948 h 1290317"/>
              <a:gd name="connsiteX23" fmla="*/ 704011 w 954353"/>
              <a:gd name="connsiteY23" fmla="*/ 294948 h 1290317"/>
              <a:gd name="connsiteX24" fmla="*/ 718940 w 954353"/>
              <a:gd name="connsiteY24" fmla="*/ 317342 h 1290317"/>
              <a:gd name="connsiteX25" fmla="*/ 759995 w 954353"/>
              <a:gd name="connsiteY25" fmla="*/ 354664 h 1290317"/>
              <a:gd name="connsiteX26" fmla="*/ 737602 w 954353"/>
              <a:gd name="connsiteY26" fmla="*/ 373325 h 1290317"/>
              <a:gd name="connsiteX27" fmla="*/ 767459 w 954353"/>
              <a:gd name="connsiteY27" fmla="*/ 418112 h 1290317"/>
              <a:gd name="connsiteX28" fmla="*/ 793585 w 954353"/>
              <a:gd name="connsiteY28" fmla="*/ 403183 h 1290317"/>
              <a:gd name="connsiteX29" fmla="*/ 843611 w 954353"/>
              <a:gd name="connsiteY29" fmla="*/ 452122 h 1290317"/>
              <a:gd name="connsiteX30" fmla="*/ 857033 w 954353"/>
              <a:gd name="connsiteY30" fmla="*/ 518883 h 1290317"/>
              <a:gd name="connsiteX31" fmla="*/ 833832 w 954353"/>
              <a:gd name="connsiteY31" fmla="*/ 552363 h 1290317"/>
              <a:gd name="connsiteX32" fmla="*/ 774924 w 954353"/>
              <a:gd name="connsiteY32" fmla="*/ 552473 h 1290317"/>
              <a:gd name="connsiteX33" fmla="*/ 752531 w 954353"/>
              <a:gd name="connsiteY33" fmla="*/ 571134 h 1290317"/>
              <a:gd name="connsiteX34" fmla="*/ 782388 w 954353"/>
              <a:gd name="connsiteY34" fmla="*/ 615921 h 1290317"/>
              <a:gd name="connsiteX35" fmla="*/ 797317 w 954353"/>
              <a:gd name="connsiteY35" fmla="*/ 668173 h 1290317"/>
              <a:gd name="connsiteX36" fmla="*/ 812246 w 954353"/>
              <a:gd name="connsiteY36" fmla="*/ 686834 h 1290317"/>
              <a:gd name="connsiteX37" fmla="*/ 748259 w 954353"/>
              <a:gd name="connsiteY37" fmla="*/ 691724 h 1290317"/>
              <a:gd name="connsiteX38" fmla="*/ 718940 w 954353"/>
              <a:gd name="connsiteY38" fmla="*/ 735353 h 1290317"/>
              <a:gd name="connsiteX39" fmla="*/ 714031 w 954353"/>
              <a:gd name="connsiteY39" fmla="*/ 835974 h 1290317"/>
              <a:gd name="connsiteX40" fmla="*/ 681618 w 954353"/>
              <a:gd name="connsiteY40" fmla="*/ 936894 h 1290317"/>
              <a:gd name="connsiteX41" fmla="*/ 718920 w 954353"/>
              <a:gd name="connsiteY41" fmla="*/ 941106 h 1290317"/>
              <a:gd name="connsiteX42" fmla="*/ 748798 w 954353"/>
              <a:gd name="connsiteY42" fmla="*/ 966752 h 1290317"/>
              <a:gd name="connsiteX43" fmla="*/ 787378 w 954353"/>
              <a:gd name="connsiteY43" fmla="*/ 963110 h 1290317"/>
              <a:gd name="connsiteX44" fmla="*/ 794713 w 954353"/>
              <a:gd name="connsiteY44" fmla="*/ 985114 h 1290317"/>
              <a:gd name="connsiteX45" fmla="*/ 828942 w 954353"/>
              <a:gd name="connsiteY45" fmla="*/ 1012008 h 1290317"/>
              <a:gd name="connsiteX46" fmla="*/ 886891 w 954353"/>
              <a:gd name="connsiteY46" fmla="*/ 1030201 h 1290317"/>
              <a:gd name="connsiteX47" fmla="*/ 954072 w 954353"/>
              <a:gd name="connsiteY47" fmla="*/ 1045130 h 1290317"/>
              <a:gd name="connsiteX48" fmla="*/ 909624 w 954353"/>
              <a:gd name="connsiteY48" fmla="*/ 1065797 h 1290317"/>
              <a:gd name="connsiteX49" fmla="*/ 877840 w 954353"/>
              <a:gd name="connsiteY49" fmla="*/ 1097581 h 1290317"/>
              <a:gd name="connsiteX50" fmla="*/ 816717 w 954353"/>
              <a:gd name="connsiteY50" fmla="*/ 1102470 h 1290317"/>
              <a:gd name="connsiteX51" fmla="*/ 771192 w 954353"/>
              <a:gd name="connsiteY51" fmla="*/ 1119774 h 1290317"/>
              <a:gd name="connsiteX52" fmla="*/ 763727 w 954353"/>
              <a:gd name="connsiteY52" fmla="*/ 1119774 h 1290317"/>
              <a:gd name="connsiteX53" fmla="*/ 762929 w 954353"/>
              <a:gd name="connsiteY53" fmla="*/ 1188043 h 1290317"/>
              <a:gd name="connsiteX54" fmla="*/ 771192 w 954353"/>
              <a:gd name="connsiteY54" fmla="*/ 1213081 h 1290317"/>
              <a:gd name="connsiteX55" fmla="*/ 666949 w 954353"/>
              <a:gd name="connsiteY55" fmla="*/ 1219387 h 1290317"/>
              <a:gd name="connsiteX56" fmla="*/ 636831 w 954353"/>
              <a:gd name="connsiteY56" fmla="*/ 1257867 h 1290317"/>
              <a:gd name="connsiteX57" fmla="*/ 622929 w 954353"/>
              <a:gd name="connsiteY57" fmla="*/ 1290300 h 1290317"/>
              <a:gd name="connsiteX58" fmla="*/ 613789 w 954353"/>
              <a:gd name="connsiteY58" fmla="*/ 1261390 h 1290317"/>
              <a:gd name="connsiteX59" fmla="*/ 560769 w 954353"/>
              <a:gd name="connsiteY59" fmla="*/ 1202143 h 1290317"/>
              <a:gd name="connsiteX60" fmla="*/ 480077 w 954353"/>
              <a:gd name="connsiteY60" fmla="*/ 1168294 h 1290317"/>
              <a:gd name="connsiteX61" fmla="*/ 390503 w 954353"/>
              <a:gd name="connsiteY61" fmla="*/ 1145900 h 1290317"/>
              <a:gd name="connsiteX62" fmla="*/ 379306 w 954353"/>
              <a:gd name="connsiteY62" fmla="*/ 1060058 h 1290317"/>
              <a:gd name="connsiteX63" fmla="*/ 379306 w 954353"/>
              <a:gd name="connsiteY63" fmla="*/ 1022736 h 1290317"/>
              <a:gd name="connsiteX64" fmla="*/ 312126 w 954353"/>
              <a:gd name="connsiteY64" fmla="*/ 1007807 h 1290317"/>
              <a:gd name="connsiteX65" fmla="*/ 278535 w 954353"/>
              <a:gd name="connsiteY65" fmla="*/ 925698 h 1290317"/>
              <a:gd name="connsiteX66" fmla="*/ 174033 w 954353"/>
              <a:gd name="connsiteY66" fmla="*/ 895840 h 1290317"/>
              <a:gd name="connsiteX67" fmla="*/ 176148 w 954353"/>
              <a:gd name="connsiteY67" fmla="*/ 833529 h 1290317"/>
              <a:gd name="connsiteX68" fmla="*/ 154144 w 954353"/>
              <a:gd name="connsiteY68" fmla="*/ 769961 h 1290317"/>
              <a:gd name="connsiteX69" fmla="*/ 170300 w 954353"/>
              <a:gd name="connsiteY69" fmla="*/ 709227 h 1290317"/>
              <a:gd name="connsiteX70" fmla="*/ 132978 w 954353"/>
              <a:gd name="connsiteY70" fmla="*/ 668173 h 1290317"/>
              <a:gd name="connsiteX71" fmla="*/ 178593 w 954353"/>
              <a:gd name="connsiteY71" fmla="*/ 576813 h 1290317"/>
              <a:gd name="connsiteX72" fmla="*/ 170300 w 954353"/>
              <a:gd name="connsiteY72" fmla="*/ 526347 h 1290317"/>
              <a:gd name="connsiteX73" fmla="*/ 203891 w 954353"/>
              <a:gd name="connsiteY73" fmla="*/ 455435 h 1290317"/>
              <a:gd name="connsiteX74" fmla="*/ 211355 w 954353"/>
              <a:gd name="connsiteY74" fmla="*/ 365861 h 1290317"/>
              <a:gd name="connsiteX75" fmla="*/ 159034 w 954353"/>
              <a:gd name="connsiteY75" fmla="*/ 327431 h 1290317"/>
              <a:gd name="connsiteX76" fmla="*/ 95655 w 954353"/>
              <a:gd name="connsiteY76" fmla="*/ 324806 h 1290317"/>
              <a:gd name="connsiteX77" fmla="*/ 6082 w 954353"/>
              <a:gd name="connsiteY77" fmla="*/ 197910 h 1290317"/>
              <a:gd name="connsiteX78" fmla="*/ 21011 w 954353"/>
              <a:gd name="connsiteY78" fmla="*/ 37423 h 1290317"/>
              <a:gd name="connsiteX79" fmla="*/ 125513 w 954353"/>
              <a:gd name="connsiteY79" fmla="*/ 101 h 1290317"/>
              <a:gd name="connsiteX80" fmla="*/ 139474 w 954353"/>
              <a:gd name="connsiteY80" fmla="*/ 29151 h 1290317"/>
              <a:gd name="connsiteX81" fmla="*/ 185229 w 954353"/>
              <a:gd name="connsiteY81" fmla="*/ 104604 h 1290317"/>
              <a:gd name="connsiteX0" fmla="*/ 185229 w 954353"/>
              <a:gd name="connsiteY0" fmla="*/ 104604 h 1290317"/>
              <a:gd name="connsiteX1" fmla="*/ 323322 w 954353"/>
              <a:gd name="connsiteY1" fmla="*/ 149391 h 1290317"/>
              <a:gd name="connsiteX2" fmla="*/ 360645 w 954353"/>
              <a:gd name="connsiteY2" fmla="*/ 134462 h 1290317"/>
              <a:gd name="connsiteX3" fmla="*/ 374187 w 954353"/>
              <a:gd name="connsiteY3" fmla="*/ 146507 h 1290317"/>
              <a:gd name="connsiteX4" fmla="*/ 397967 w 954353"/>
              <a:gd name="connsiteY4" fmla="*/ 126997 h 1290317"/>
              <a:gd name="connsiteX5" fmla="*/ 420640 w 954353"/>
              <a:gd name="connsiteY5" fmla="*/ 112278 h 1290317"/>
              <a:gd name="connsiteX6" fmla="*/ 416628 w 954353"/>
              <a:gd name="connsiteY6" fmla="*/ 85943 h 1290317"/>
              <a:gd name="connsiteX7" fmla="*/ 437755 w 954353"/>
              <a:gd name="connsiteY7" fmla="*/ 65824 h 1290317"/>
              <a:gd name="connsiteX8" fmla="*/ 446486 w 954353"/>
              <a:gd name="connsiteY8" fmla="*/ 33691 h 1290317"/>
              <a:gd name="connsiteX9" fmla="*/ 484208 w 954353"/>
              <a:gd name="connsiteY9" fmla="*/ 70714 h 1290317"/>
              <a:gd name="connsiteX10" fmla="*/ 461415 w 954353"/>
              <a:gd name="connsiteY10" fmla="*/ 112068 h 1290317"/>
              <a:gd name="connsiteX11" fmla="*/ 491273 w 954353"/>
              <a:gd name="connsiteY11" fmla="*/ 119533 h 1290317"/>
              <a:gd name="connsiteX12" fmla="*/ 532328 w 954353"/>
              <a:gd name="connsiteY12" fmla="*/ 156855 h 1290317"/>
              <a:gd name="connsiteX13" fmla="*/ 577115 w 954353"/>
              <a:gd name="connsiteY13" fmla="*/ 145658 h 1290317"/>
              <a:gd name="connsiteX14" fmla="*/ 603241 w 954353"/>
              <a:gd name="connsiteY14" fmla="*/ 175516 h 1290317"/>
              <a:gd name="connsiteX15" fmla="*/ 629366 w 954353"/>
              <a:gd name="connsiteY15" fmla="*/ 160587 h 1290317"/>
              <a:gd name="connsiteX16" fmla="*/ 651760 w 954353"/>
              <a:gd name="connsiteY16" fmla="*/ 179249 h 1290317"/>
              <a:gd name="connsiteX17" fmla="*/ 704251 w 954353"/>
              <a:gd name="connsiteY17" fmla="*/ 207630 h 1290317"/>
              <a:gd name="connsiteX18" fmla="*/ 759995 w 954353"/>
              <a:gd name="connsiteY18" fmla="*/ 197910 h 1290317"/>
              <a:gd name="connsiteX19" fmla="*/ 763727 w 954353"/>
              <a:gd name="connsiteY19" fmla="*/ 220303 h 1290317"/>
              <a:gd name="connsiteX20" fmla="*/ 760484 w 954353"/>
              <a:gd name="connsiteY20" fmla="*/ 261418 h 1290317"/>
              <a:gd name="connsiteX21" fmla="*/ 716475 w 954353"/>
              <a:gd name="connsiteY21" fmla="*/ 278532 h 1290317"/>
              <a:gd name="connsiteX22" fmla="*/ 704011 w 954353"/>
              <a:gd name="connsiteY22" fmla="*/ 294948 h 1290317"/>
              <a:gd name="connsiteX23" fmla="*/ 704011 w 954353"/>
              <a:gd name="connsiteY23" fmla="*/ 294948 h 1290317"/>
              <a:gd name="connsiteX24" fmla="*/ 718940 w 954353"/>
              <a:gd name="connsiteY24" fmla="*/ 317342 h 1290317"/>
              <a:gd name="connsiteX25" fmla="*/ 759995 w 954353"/>
              <a:gd name="connsiteY25" fmla="*/ 354664 h 1290317"/>
              <a:gd name="connsiteX26" fmla="*/ 737602 w 954353"/>
              <a:gd name="connsiteY26" fmla="*/ 373325 h 1290317"/>
              <a:gd name="connsiteX27" fmla="*/ 767459 w 954353"/>
              <a:gd name="connsiteY27" fmla="*/ 418112 h 1290317"/>
              <a:gd name="connsiteX28" fmla="*/ 793585 w 954353"/>
              <a:gd name="connsiteY28" fmla="*/ 403183 h 1290317"/>
              <a:gd name="connsiteX29" fmla="*/ 843611 w 954353"/>
              <a:gd name="connsiteY29" fmla="*/ 452122 h 1290317"/>
              <a:gd name="connsiteX30" fmla="*/ 857033 w 954353"/>
              <a:gd name="connsiteY30" fmla="*/ 518883 h 1290317"/>
              <a:gd name="connsiteX31" fmla="*/ 833832 w 954353"/>
              <a:gd name="connsiteY31" fmla="*/ 552363 h 1290317"/>
              <a:gd name="connsiteX32" fmla="*/ 774924 w 954353"/>
              <a:gd name="connsiteY32" fmla="*/ 552473 h 1290317"/>
              <a:gd name="connsiteX33" fmla="*/ 752531 w 954353"/>
              <a:gd name="connsiteY33" fmla="*/ 571134 h 1290317"/>
              <a:gd name="connsiteX34" fmla="*/ 782388 w 954353"/>
              <a:gd name="connsiteY34" fmla="*/ 615921 h 1290317"/>
              <a:gd name="connsiteX35" fmla="*/ 797317 w 954353"/>
              <a:gd name="connsiteY35" fmla="*/ 668173 h 1290317"/>
              <a:gd name="connsiteX36" fmla="*/ 812246 w 954353"/>
              <a:gd name="connsiteY36" fmla="*/ 686834 h 1290317"/>
              <a:gd name="connsiteX37" fmla="*/ 748259 w 954353"/>
              <a:gd name="connsiteY37" fmla="*/ 691724 h 1290317"/>
              <a:gd name="connsiteX38" fmla="*/ 718940 w 954353"/>
              <a:gd name="connsiteY38" fmla="*/ 735353 h 1290317"/>
              <a:gd name="connsiteX39" fmla="*/ 714031 w 954353"/>
              <a:gd name="connsiteY39" fmla="*/ 835974 h 1290317"/>
              <a:gd name="connsiteX40" fmla="*/ 681618 w 954353"/>
              <a:gd name="connsiteY40" fmla="*/ 936894 h 1290317"/>
              <a:gd name="connsiteX41" fmla="*/ 718920 w 954353"/>
              <a:gd name="connsiteY41" fmla="*/ 941106 h 1290317"/>
              <a:gd name="connsiteX42" fmla="*/ 748798 w 954353"/>
              <a:gd name="connsiteY42" fmla="*/ 966752 h 1290317"/>
              <a:gd name="connsiteX43" fmla="*/ 787378 w 954353"/>
              <a:gd name="connsiteY43" fmla="*/ 963110 h 1290317"/>
              <a:gd name="connsiteX44" fmla="*/ 794713 w 954353"/>
              <a:gd name="connsiteY44" fmla="*/ 985114 h 1290317"/>
              <a:gd name="connsiteX45" fmla="*/ 828942 w 954353"/>
              <a:gd name="connsiteY45" fmla="*/ 1012008 h 1290317"/>
              <a:gd name="connsiteX46" fmla="*/ 886891 w 954353"/>
              <a:gd name="connsiteY46" fmla="*/ 1030201 h 1290317"/>
              <a:gd name="connsiteX47" fmla="*/ 954072 w 954353"/>
              <a:gd name="connsiteY47" fmla="*/ 1045130 h 1290317"/>
              <a:gd name="connsiteX48" fmla="*/ 909624 w 954353"/>
              <a:gd name="connsiteY48" fmla="*/ 1065797 h 1290317"/>
              <a:gd name="connsiteX49" fmla="*/ 877840 w 954353"/>
              <a:gd name="connsiteY49" fmla="*/ 1097581 h 1290317"/>
              <a:gd name="connsiteX50" fmla="*/ 816717 w 954353"/>
              <a:gd name="connsiteY50" fmla="*/ 1102470 h 1290317"/>
              <a:gd name="connsiteX51" fmla="*/ 771192 w 954353"/>
              <a:gd name="connsiteY51" fmla="*/ 1119774 h 1290317"/>
              <a:gd name="connsiteX52" fmla="*/ 763727 w 954353"/>
              <a:gd name="connsiteY52" fmla="*/ 1119774 h 1290317"/>
              <a:gd name="connsiteX53" fmla="*/ 762929 w 954353"/>
              <a:gd name="connsiteY53" fmla="*/ 1188043 h 1290317"/>
              <a:gd name="connsiteX54" fmla="*/ 771192 w 954353"/>
              <a:gd name="connsiteY54" fmla="*/ 1213081 h 1290317"/>
              <a:gd name="connsiteX55" fmla="*/ 666949 w 954353"/>
              <a:gd name="connsiteY55" fmla="*/ 1219387 h 1290317"/>
              <a:gd name="connsiteX56" fmla="*/ 636831 w 954353"/>
              <a:gd name="connsiteY56" fmla="*/ 1257867 h 1290317"/>
              <a:gd name="connsiteX57" fmla="*/ 622929 w 954353"/>
              <a:gd name="connsiteY57" fmla="*/ 1290300 h 1290317"/>
              <a:gd name="connsiteX58" fmla="*/ 613789 w 954353"/>
              <a:gd name="connsiteY58" fmla="*/ 1261390 h 1290317"/>
              <a:gd name="connsiteX59" fmla="*/ 560769 w 954353"/>
              <a:gd name="connsiteY59" fmla="*/ 1202143 h 1290317"/>
              <a:gd name="connsiteX60" fmla="*/ 480077 w 954353"/>
              <a:gd name="connsiteY60" fmla="*/ 1168294 h 1290317"/>
              <a:gd name="connsiteX61" fmla="*/ 390503 w 954353"/>
              <a:gd name="connsiteY61" fmla="*/ 1145900 h 1290317"/>
              <a:gd name="connsiteX62" fmla="*/ 379306 w 954353"/>
              <a:gd name="connsiteY62" fmla="*/ 1060058 h 1290317"/>
              <a:gd name="connsiteX63" fmla="*/ 379306 w 954353"/>
              <a:gd name="connsiteY63" fmla="*/ 1022736 h 1290317"/>
              <a:gd name="connsiteX64" fmla="*/ 312126 w 954353"/>
              <a:gd name="connsiteY64" fmla="*/ 1007807 h 1290317"/>
              <a:gd name="connsiteX65" fmla="*/ 278535 w 954353"/>
              <a:gd name="connsiteY65" fmla="*/ 925698 h 1290317"/>
              <a:gd name="connsiteX66" fmla="*/ 208262 w 954353"/>
              <a:gd name="connsiteY66" fmla="*/ 886061 h 1290317"/>
              <a:gd name="connsiteX67" fmla="*/ 176148 w 954353"/>
              <a:gd name="connsiteY67" fmla="*/ 833529 h 1290317"/>
              <a:gd name="connsiteX68" fmla="*/ 154144 w 954353"/>
              <a:gd name="connsiteY68" fmla="*/ 769961 h 1290317"/>
              <a:gd name="connsiteX69" fmla="*/ 170300 w 954353"/>
              <a:gd name="connsiteY69" fmla="*/ 709227 h 1290317"/>
              <a:gd name="connsiteX70" fmla="*/ 132978 w 954353"/>
              <a:gd name="connsiteY70" fmla="*/ 668173 h 1290317"/>
              <a:gd name="connsiteX71" fmla="*/ 178593 w 954353"/>
              <a:gd name="connsiteY71" fmla="*/ 576813 h 1290317"/>
              <a:gd name="connsiteX72" fmla="*/ 170300 w 954353"/>
              <a:gd name="connsiteY72" fmla="*/ 526347 h 1290317"/>
              <a:gd name="connsiteX73" fmla="*/ 203891 w 954353"/>
              <a:gd name="connsiteY73" fmla="*/ 455435 h 1290317"/>
              <a:gd name="connsiteX74" fmla="*/ 211355 w 954353"/>
              <a:gd name="connsiteY74" fmla="*/ 365861 h 1290317"/>
              <a:gd name="connsiteX75" fmla="*/ 159034 w 954353"/>
              <a:gd name="connsiteY75" fmla="*/ 327431 h 1290317"/>
              <a:gd name="connsiteX76" fmla="*/ 95655 w 954353"/>
              <a:gd name="connsiteY76" fmla="*/ 324806 h 1290317"/>
              <a:gd name="connsiteX77" fmla="*/ 6082 w 954353"/>
              <a:gd name="connsiteY77" fmla="*/ 197910 h 1290317"/>
              <a:gd name="connsiteX78" fmla="*/ 21011 w 954353"/>
              <a:gd name="connsiteY78" fmla="*/ 37423 h 1290317"/>
              <a:gd name="connsiteX79" fmla="*/ 125513 w 954353"/>
              <a:gd name="connsiteY79" fmla="*/ 101 h 1290317"/>
              <a:gd name="connsiteX80" fmla="*/ 139474 w 954353"/>
              <a:gd name="connsiteY80" fmla="*/ 29151 h 1290317"/>
              <a:gd name="connsiteX81" fmla="*/ 185229 w 954353"/>
              <a:gd name="connsiteY81" fmla="*/ 104604 h 1290317"/>
              <a:gd name="connsiteX0" fmla="*/ 185229 w 954353"/>
              <a:gd name="connsiteY0" fmla="*/ 104604 h 1290317"/>
              <a:gd name="connsiteX1" fmla="*/ 323322 w 954353"/>
              <a:gd name="connsiteY1" fmla="*/ 149391 h 1290317"/>
              <a:gd name="connsiteX2" fmla="*/ 360645 w 954353"/>
              <a:gd name="connsiteY2" fmla="*/ 134462 h 1290317"/>
              <a:gd name="connsiteX3" fmla="*/ 374187 w 954353"/>
              <a:gd name="connsiteY3" fmla="*/ 146507 h 1290317"/>
              <a:gd name="connsiteX4" fmla="*/ 397967 w 954353"/>
              <a:gd name="connsiteY4" fmla="*/ 126997 h 1290317"/>
              <a:gd name="connsiteX5" fmla="*/ 420640 w 954353"/>
              <a:gd name="connsiteY5" fmla="*/ 112278 h 1290317"/>
              <a:gd name="connsiteX6" fmla="*/ 416628 w 954353"/>
              <a:gd name="connsiteY6" fmla="*/ 85943 h 1290317"/>
              <a:gd name="connsiteX7" fmla="*/ 437755 w 954353"/>
              <a:gd name="connsiteY7" fmla="*/ 65824 h 1290317"/>
              <a:gd name="connsiteX8" fmla="*/ 446486 w 954353"/>
              <a:gd name="connsiteY8" fmla="*/ 33691 h 1290317"/>
              <a:gd name="connsiteX9" fmla="*/ 484208 w 954353"/>
              <a:gd name="connsiteY9" fmla="*/ 70714 h 1290317"/>
              <a:gd name="connsiteX10" fmla="*/ 461415 w 954353"/>
              <a:gd name="connsiteY10" fmla="*/ 112068 h 1290317"/>
              <a:gd name="connsiteX11" fmla="*/ 491273 w 954353"/>
              <a:gd name="connsiteY11" fmla="*/ 119533 h 1290317"/>
              <a:gd name="connsiteX12" fmla="*/ 532328 w 954353"/>
              <a:gd name="connsiteY12" fmla="*/ 156855 h 1290317"/>
              <a:gd name="connsiteX13" fmla="*/ 577115 w 954353"/>
              <a:gd name="connsiteY13" fmla="*/ 145658 h 1290317"/>
              <a:gd name="connsiteX14" fmla="*/ 603241 w 954353"/>
              <a:gd name="connsiteY14" fmla="*/ 175516 h 1290317"/>
              <a:gd name="connsiteX15" fmla="*/ 629366 w 954353"/>
              <a:gd name="connsiteY15" fmla="*/ 160587 h 1290317"/>
              <a:gd name="connsiteX16" fmla="*/ 651760 w 954353"/>
              <a:gd name="connsiteY16" fmla="*/ 179249 h 1290317"/>
              <a:gd name="connsiteX17" fmla="*/ 704251 w 954353"/>
              <a:gd name="connsiteY17" fmla="*/ 207630 h 1290317"/>
              <a:gd name="connsiteX18" fmla="*/ 759995 w 954353"/>
              <a:gd name="connsiteY18" fmla="*/ 197910 h 1290317"/>
              <a:gd name="connsiteX19" fmla="*/ 763727 w 954353"/>
              <a:gd name="connsiteY19" fmla="*/ 220303 h 1290317"/>
              <a:gd name="connsiteX20" fmla="*/ 760484 w 954353"/>
              <a:gd name="connsiteY20" fmla="*/ 261418 h 1290317"/>
              <a:gd name="connsiteX21" fmla="*/ 716475 w 954353"/>
              <a:gd name="connsiteY21" fmla="*/ 278532 h 1290317"/>
              <a:gd name="connsiteX22" fmla="*/ 704011 w 954353"/>
              <a:gd name="connsiteY22" fmla="*/ 294948 h 1290317"/>
              <a:gd name="connsiteX23" fmla="*/ 704011 w 954353"/>
              <a:gd name="connsiteY23" fmla="*/ 294948 h 1290317"/>
              <a:gd name="connsiteX24" fmla="*/ 718940 w 954353"/>
              <a:gd name="connsiteY24" fmla="*/ 317342 h 1290317"/>
              <a:gd name="connsiteX25" fmla="*/ 759995 w 954353"/>
              <a:gd name="connsiteY25" fmla="*/ 354664 h 1290317"/>
              <a:gd name="connsiteX26" fmla="*/ 737602 w 954353"/>
              <a:gd name="connsiteY26" fmla="*/ 373325 h 1290317"/>
              <a:gd name="connsiteX27" fmla="*/ 767459 w 954353"/>
              <a:gd name="connsiteY27" fmla="*/ 418112 h 1290317"/>
              <a:gd name="connsiteX28" fmla="*/ 793585 w 954353"/>
              <a:gd name="connsiteY28" fmla="*/ 403183 h 1290317"/>
              <a:gd name="connsiteX29" fmla="*/ 843611 w 954353"/>
              <a:gd name="connsiteY29" fmla="*/ 452122 h 1290317"/>
              <a:gd name="connsiteX30" fmla="*/ 857033 w 954353"/>
              <a:gd name="connsiteY30" fmla="*/ 518883 h 1290317"/>
              <a:gd name="connsiteX31" fmla="*/ 833832 w 954353"/>
              <a:gd name="connsiteY31" fmla="*/ 552363 h 1290317"/>
              <a:gd name="connsiteX32" fmla="*/ 774924 w 954353"/>
              <a:gd name="connsiteY32" fmla="*/ 552473 h 1290317"/>
              <a:gd name="connsiteX33" fmla="*/ 752531 w 954353"/>
              <a:gd name="connsiteY33" fmla="*/ 571134 h 1290317"/>
              <a:gd name="connsiteX34" fmla="*/ 782388 w 954353"/>
              <a:gd name="connsiteY34" fmla="*/ 615921 h 1290317"/>
              <a:gd name="connsiteX35" fmla="*/ 797317 w 954353"/>
              <a:gd name="connsiteY35" fmla="*/ 668173 h 1290317"/>
              <a:gd name="connsiteX36" fmla="*/ 812246 w 954353"/>
              <a:gd name="connsiteY36" fmla="*/ 686834 h 1290317"/>
              <a:gd name="connsiteX37" fmla="*/ 748259 w 954353"/>
              <a:gd name="connsiteY37" fmla="*/ 691724 h 1290317"/>
              <a:gd name="connsiteX38" fmla="*/ 718940 w 954353"/>
              <a:gd name="connsiteY38" fmla="*/ 735353 h 1290317"/>
              <a:gd name="connsiteX39" fmla="*/ 714031 w 954353"/>
              <a:gd name="connsiteY39" fmla="*/ 835974 h 1290317"/>
              <a:gd name="connsiteX40" fmla="*/ 681618 w 954353"/>
              <a:gd name="connsiteY40" fmla="*/ 936894 h 1290317"/>
              <a:gd name="connsiteX41" fmla="*/ 718920 w 954353"/>
              <a:gd name="connsiteY41" fmla="*/ 941106 h 1290317"/>
              <a:gd name="connsiteX42" fmla="*/ 748798 w 954353"/>
              <a:gd name="connsiteY42" fmla="*/ 966752 h 1290317"/>
              <a:gd name="connsiteX43" fmla="*/ 787378 w 954353"/>
              <a:gd name="connsiteY43" fmla="*/ 963110 h 1290317"/>
              <a:gd name="connsiteX44" fmla="*/ 794713 w 954353"/>
              <a:gd name="connsiteY44" fmla="*/ 985114 h 1290317"/>
              <a:gd name="connsiteX45" fmla="*/ 828942 w 954353"/>
              <a:gd name="connsiteY45" fmla="*/ 1012008 h 1290317"/>
              <a:gd name="connsiteX46" fmla="*/ 886891 w 954353"/>
              <a:gd name="connsiteY46" fmla="*/ 1030201 h 1290317"/>
              <a:gd name="connsiteX47" fmla="*/ 954072 w 954353"/>
              <a:gd name="connsiteY47" fmla="*/ 1045130 h 1290317"/>
              <a:gd name="connsiteX48" fmla="*/ 909624 w 954353"/>
              <a:gd name="connsiteY48" fmla="*/ 1065797 h 1290317"/>
              <a:gd name="connsiteX49" fmla="*/ 877840 w 954353"/>
              <a:gd name="connsiteY49" fmla="*/ 1097581 h 1290317"/>
              <a:gd name="connsiteX50" fmla="*/ 816717 w 954353"/>
              <a:gd name="connsiteY50" fmla="*/ 1102470 h 1290317"/>
              <a:gd name="connsiteX51" fmla="*/ 771192 w 954353"/>
              <a:gd name="connsiteY51" fmla="*/ 1119774 h 1290317"/>
              <a:gd name="connsiteX52" fmla="*/ 763727 w 954353"/>
              <a:gd name="connsiteY52" fmla="*/ 1119774 h 1290317"/>
              <a:gd name="connsiteX53" fmla="*/ 762929 w 954353"/>
              <a:gd name="connsiteY53" fmla="*/ 1188043 h 1290317"/>
              <a:gd name="connsiteX54" fmla="*/ 771192 w 954353"/>
              <a:gd name="connsiteY54" fmla="*/ 1213081 h 1290317"/>
              <a:gd name="connsiteX55" fmla="*/ 666949 w 954353"/>
              <a:gd name="connsiteY55" fmla="*/ 1219387 h 1290317"/>
              <a:gd name="connsiteX56" fmla="*/ 636831 w 954353"/>
              <a:gd name="connsiteY56" fmla="*/ 1257867 h 1290317"/>
              <a:gd name="connsiteX57" fmla="*/ 622929 w 954353"/>
              <a:gd name="connsiteY57" fmla="*/ 1290300 h 1290317"/>
              <a:gd name="connsiteX58" fmla="*/ 613789 w 954353"/>
              <a:gd name="connsiteY58" fmla="*/ 1261390 h 1290317"/>
              <a:gd name="connsiteX59" fmla="*/ 560769 w 954353"/>
              <a:gd name="connsiteY59" fmla="*/ 1202143 h 1290317"/>
              <a:gd name="connsiteX60" fmla="*/ 480077 w 954353"/>
              <a:gd name="connsiteY60" fmla="*/ 1168294 h 1290317"/>
              <a:gd name="connsiteX61" fmla="*/ 390503 w 954353"/>
              <a:gd name="connsiteY61" fmla="*/ 1145900 h 1290317"/>
              <a:gd name="connsiteX62" fmla="*/ 379306 w 954353"/>
              <a:gd name="connsiteY62" fmla="*/ 1060058 h 1290317"/>
              <a:gd name="connsiteX63" fmla="*/ 379306 w 954353"/>
              <a:gd name="connsiteY63" fmla="*/ 1022736 h 1290317"/>
              <a:gd name="connsiteX64" fmla="*/ 312126 w 954353"/>
              <a:gd name="connsiteY64" fmla="*/ 1007807 h 1290317"/>
              <a:gd name="connsiteX65" fmla="*/ 278535 w 954353"/>
              <a:gd name="connsiteY65" fmla="*/ 925698 h 1290317"/>
              <a:gd name="connsiteX66" fmla="*/ 259275 w 954353"/>
              <a:gd name="connsiteY66" fmla="*/ 923991 h 1290317"/>
              <a:gd name="connsiteX67" fmla="*/ 208262 w 954353"/>
              <a:gd name="connsiteY67" fmla="*/ 886061 h 1290317"/>
              <a:gd name="connsiteX68" fmla="*/ 176148 w 954353"/>
              <a:gd name="connsiteY68" fmla="*/ 833529 h 1290317"/>
              <a:gd name="connsiteX69" fmla="*/ 154144 w 954353"/>
              <a:gd name="connsiteY69" fmla="*/ 769961 h 1290317"/>
              <a:gd name="connsiteX70" fmla="*/ 170300 w 954353"/>
              <a:gd name="connsiteY70" fmla="*/ 709227 h 1290317"/>
              <a:gd name="connsiteX71" fmla="*/ 132978 w 954353"/>
              <a:gd name="connsiteY71" fmla="*/ 668173 h 1290317"/>
              <a:gd name="connsiteX72" fmla="*/ 178593 w 954353"/>
              <a:gd name="connsiteY72" fmla="*/ 576813 h 1290317"/>
              <a:gd name="connsiteX73" fmla="*/ 170300 w 954353"/>
              <a:gd name="connsiteY73" fmla="*/ 526347 h 1290317"/>
              <a:gd name="connsiteX74" fmla="*/ 203891 w 954353"/>
              <a:gd name="connsiteY74" fmla="*/ 455435 h 1290317"/>
              <a:gd name="connsiteX75" fmla="*/ 211355 w 954353"/>
              <a:gd name="connsiteY75" fmla="*/ 365861 h 1290317"/>
              <a:gd name="connsiteX76" fmla="*/ 159034 w 954353"/>
              <a:gd name="connsiteY76" fmla="*/ 327431 h 1290317"/>
              <a:gd name="connsiteX77" fmla="*/ 95655 w 954353"/>
              <a:gd name="connsiteY77" fmla="*/ 324806 h 1290317"/>
              <a:gd name="connsiteX78" fmla="*/ 6082 w 954353"/>
              <a:gd name="connsiteY78" fmla="*/ 197910 h 1290317"/>
              <a:gd name="connsiteX79" fmla="*/ 21011 w 954353"/>
              <a:gd name="connsiteY79" fmla="*/ 37423 h 1290317"/>
              <a:gd name="connsiteX80" fmla="*/ 125513 w 954353"/>
              <a:gd name="connsiteY80" fmla="*/ 101 h 1290317"/>
              <a:gd name="connsiteX81" fmla="*/ 139474 w 954353"/>
              <a:gd name="connsiteY81" fmla="*/ 29151 h 1290317"/>
              <a:gd name="connsiteX82" fmla="*/ 185229 w 954353"/>
              <a:gd name="connsiteY82" fmla="*/ 104604 h 1290317"/>
              <a:gd name="connsiteX0" fmla="*/ 185229 w 954353"/>
              <a:gd name="connsiteY0" fmla="*/ 104604 h 1290317"/>
              <a:gd name="connsiteX1" fmla="*/ 323322 w 954353"/>
              <a:gd name="connsiteY1" fmla="*/ 149391 h 1290317"/>
              <a:gd name="connsiteX2" fmla="*/ 360645 w 954353"/>
              <a:gd name="connsiteY2" fmla="*/ 134462 h 1290317"/>
              <a:gd name="connsiteX3" fmla="*/ 374187 w 954353"/>
              <a:gd name="connsiteY3" fmla="*/ 146507 h 1290317"/>
              <a:gd name="connsiteX4" fmla="*/ 397967 w 954353"/>
              <a:gd name="connsiteY4" fmla="*/ 126997 h 1290317"/>
              <a:gd name="connsiteX5" fmla="*/ 420640 w 954353"/>
              <a:gd name="connsiteY5" fmla="*/ 112278 h 1290317"/>
              <a:gd name="connsiteX6" fmla="*/ 416628 w 954353"/>
              <a:gd name="connsiteY6" fmla="*/ 85943 h 1290317"/>
              <a:gd name="connsiteX7" fmla="*/ 437755 w 954353"/>
              <a:gd name="connsiteY7" fmla="*/ 65824 h 1290317"/>
              <a:gd name="connsiteX8" fmla="*/ 446486 w 954353"/>
              <a:gd name="connsiteY8" fmla="*/ 33691 h 1290317"/>
              <a:gd name="connsiteX9" fmla="*/ 484208 w 954353"/>
              <a:gd name="connsiteY9" fmla="*/ 70714 h 1290317"/>
              <a:gd name="connsiteX10" fmla="*/ 461415 w 954353"/>
              <a:gd name="connsiteY10" fmla="*/ 112068 h 1290317"/>
              <a:gd name="connsiteX11" fmla="*/ 491273 w 954353"/>
              <a:gd name="connsiteY11" fmla="*/ 119533 h 1290317"/>
              <a:gd name="connsiteX12" fmla="*/ 532328 w 954353"/>
              <a:gd name="connsiteY12" fmla="*/ 156855 h 1290317"/>
              <a:gd name="connsiteX13" fmla="*/ 577115 w 954353"/>
              <a:gd name="connsiteY13" fmla="*/ 145658 h 1290317"/>
              <a:gd name="connsiteX14" fmla="*/ 603241 w 954353"/>
              <a:gd name="connsiteY14" fmla="*/ 175516 h 1290317"/>
              <a:gd name="connsiteX15" fmla="*/ 629366 w 954353"/>
              <a:gd name="connsiteY15" fmla="*/ 160587 h 1290317"/>
              <a:gd name="connsiteX16" fmla="*/ 651760 w 954353"/>
              <a:gd name="connsiteY16" fmla="*/ 179249 h 1290317"/>
              <a:gd name="connsiteX17" fmla="*/ 704251 w 954353"/>
              <a:gd name="connsiteY17" fmla="*/ 207630 h 1290317"/>
              <a:gd name="connsiteX18" fmla="*/ 759995 w 954353"/>
              <a:gd name="connsiteY18" fmla="*/ 197910 h 1290317"/>
              <a:gd name="connsiteX19" fmla="*/ 763727 w 954353"/>
              <a:gd name="connsiteY19" fmla="*/ 220303 h 1290317"/>
              <a:gd name="connsiteX20" fmla="*/ 760484 w 954353"/>
              <a:gd name="connsiteY20" fmla="*/ 261418 h 1290317"/>
              <a:gd name="connsiteX21" fmla="*/ 716475 w 954353"/>
              <a:gd name="connsiteY21" fmla="*/ 278532 h 1290317"/>
              <a:gd name="connsiteX22" fmla="*/ 704011 w 954353"/>
              <a:gd name="connsiteY22" fmla="*/ 294948 h 1290317"/>
              <a:gd name="connsiteX23" fmla="*/ 704011 w 954353"/>
              <a:gd name="connsiteY23" fmla="*/ 294948 h 1290317"/>
              <a:gd name="connsiteX24" fmla="*/ 718940 w 954353"/>
              <a:gd name="connsiteY24" fmla="*/ 317342 h 1290317"/>
              <a:gd name="connsiteX25" fmla="*/ 759995 w 954353"/>
              <a:gd name="connsiteY25" fmla="*/ 354664 h 1290317"/>
              <a:gd name="connsiteX26" fmla="*/ 737602 w 954353"/>
              <a:gd name="connsiteY26" fmla="*/ 373325 h 1290317"/>
              <a:gd name="connsiteX27" fmla="*/ 767459 w 954353"/>
              <a:gd name="connsiteY27" fmla="*/ 418112 h 1290317"/>
              <a:gd name="connsiteX28" fmla="*/ 793585 w 954353"/>
              <a:gd name="connsiteY28" fmla="*/ 403183 h 1290317"/>
              <a:gd name="connsiteX29" fmla="*/ 843611 w 954353"/>
              <a:gd name="connsiteY29" fmla="*/ 452122 h 1290317"/>
              <a:gd name="connsiteX30" fmla="*/ 857033 w 954353"/>
              <a:gd name="connsiteY30" fmla="*/ 518883 h 1290317"/>
              <a:gd name="connsiteX31" fmla="*/ 833832 w 954353"/>
              <a:gd name="connsiteY31" fmla="*/ 552363 h 1290317"/>
              <a:gd name="connsiteX32" fmla="*/ 774924 w 954353"/>
              <a:gd name="connsiteY32" fmla="*/ 552473 h 1290317"/>
              <a:gd name="connsiteX33" fmla="*/ 752531 w 954353"/>
              <a:gd name="connsiteY33" fmla="*/ 571134 h 1290317"/>
              <a:gd name="connsiteX34" fmla="*/ 782388 w 954353"/>
              <a:gd name="connsiteY34" fmla="*/ 615921 h 1290317"/>
              <a:gd name="connsiteX35" fmla="*/ 797317 w 954353"/>
              <a:gd name="connsiteY35" fmla="*/ 668173 h 1290317"/>
              <a:gd name="connsiteX36" fmla="*/ 812246 w 954353"/>
              <a:gd name="connsiteY36" fmla="*/ 686834 h 1290317"/>
              <a:gd name="connsiteX37" fmla="*/ 748259 w 954353"/>
              <a:gd name="connsiteY37" fmla="*/ 691724 h 1290317"/>
              <a:gd name="connsiteX38" fmla="*/ 718940 w 954353"/>
              <a:gd name="connsiteY38" fmla="*/ 735353 h 1290317"/>
              <a:gd name="connsiteX39" fmla="*/ 714031 w 954353"/>
              <a:gd name="connsiteY39" fmla="*/ 835974 h 1290317"/>
              <a:gd name="connsiteX40" fmla="*/ 681618 w 954353"/>
              <a:gd name="connsiteY40" fmla="*/ 936894 h 1290317"/>
              <a:gd name="connsiteX41" fmla="*/ 718920 w 954353"/>
              <a:gd name="connsiteY41" fmla="*/ 941106 h 1290317"/>
              <a:gd name="connsiteX42" fmla="*/ 748798 w 954353"/>
              <a:gd name="connsiteY42" fmla="*/ 966752 h 1290317"/>
              <a:gd name="connsiteX43" fmla="*/ 787378 w 954353"/>
              <a:gd name="connsiteY43" fmla="*/ 963110 h 1290317"/>
              <a:gd name="connsiteX44" fmla="*/ 794713 w 954353"/>
              <a:gd name="connsiteY44" fmla="*/ 985114 h 1290317"/>
              <a:gd name="connsiteX45" fmla="*/ 828942 w 954353"/>
              <a:gd name="connsiteY45" fmla="*/ 1012008 h 1290317"/>
              <a:gd name="connsiteX46" fmla="*/ 886891 w 954353"/>
              <a:gd name="connsiteY46" fmla="*/ 1030201 h 1290317"/>
              <a:gd name="connsiteX47" fmla="*/ 954072 w 954353"/>
              <a:gd name="connsiteY47" fmla="*/ 1045130 h 1290317"/>
              <a:gd name="connsiteX48" fmla="*/ 909624 w 954353"/>
              <a:gd name="connsiteY48" fmla="*/ 1065797 h 1290317"/>
              <a:gd name="connsiteX49" fmla="*/ 877840 w 954353"/>
              <a:gd name="connsiteY49" fmla="*/ 1097581 h 1290317"/>
              <a:gd name="connsiteX50" fmla="*/ 816717 w 954353"/>
              <a:gd name="connsiteY50" fmla="*/ 1102470 h 1290317"/>
              <a:gd name="connsiteX51" fmla="*/ 771192 w 954353"/>
              <a:gd name="connsiteY51" fmla="*/ 1119774 h 1290317"/>
              <a:gd name="connsiteX52" fmla="*/ 763727 w 954353"/>
              <a:gd name="connsiteY52" fmla="*/ 1119774 h 1290317"/>
              <a:gd name="connsiteX53" fmla="*/ 762929 w 954353"/>
              <a:gd name="connsiteY53" fmla="*/ 1188043 h 1290317"/>
              <a:gd name="connsiteX54" fmla="*/ 771192 w 954353"/>
              <a:gd name="connsiteY54" fmla="*/ 1213081 h 1290317"/>
              <a:gd name="connsiteX55" fmla="*/ 666949 w 954353"/>
              <a:gd name="connsiteY55" fmla="*/ 1219387 h 1290317"/>
              <a:gd name="connsiteX56" fmla="*/ 636831 w 954353"/>
              <a:gd name="connsiteY56" fmla="*/ 1257867 h 1290317"/>
              <a:gd name="connsiteX57" fmla="*/ 622929 w 954353"/>
              <a:gd name="connsiteY57" fmla="*/ 1290300 h 1290317"/>
              <a:gd name="connsiteX58" fmla="*/ 613789 w 954353"/>
              <a:gd name="connsiteY58" fmla="*/ 1261390 h 1290317"/>
              <a:gd name="connsiteX59" fmla="*/ 560769 w 954353"/>
              <a:gd name="connsiteY59" fmla="*/ 1202143 h 1290317"/>
              <a:gd name="connsiteX60" fmla="*/ 480077 w 954353"/>
              <a:gd name="connsiteY60" fmla="*/ 1168294 h 1290317"/>
              <a:gd name="connsiteX61" fmla="*/ 390503 w 954353"/>
              <a:gd name="connsiteY61" fmla="*/ 1145900 h 1290317"/>
              <a:gd name="connsiteX62" fmla="*/ 379306 w 954353"/>
              <a:gd name="connsiteY62" fmla="*/ 1060058 h 1290317"/>
              <a:gd name="connsiteX63" fmla="*/ 379306 w 954353"/>
              <a:gd name="connsiteY63" fmla="*/ 1022736 h 1290317"/>
              <a:gd name="connsiteX64" fmla="*/ 352182 w 954353"/>
              <a:gd name="connsiteY64" fmla="*/ 997339 h 1290317"/>
              <a:gd name="connsiteX65" fmla="*/ 312126 w 954353"/>
              <a:gd name="connsiteY65" fmla="*/ 1007807 h 1290317"/>
              <a:gd name="connsiteX66" fmla="*/ 278535 w 954353"/>
              <a:gd name="connsiteY66" fmla="*/ 925698 h 1290317"/>
              <a:gd name="connsiteX67" fmla="*/ 259275 w 954353"/>
              <a:gd name="connsiteY67" fmla="*/ 923991 h 1290317"/>
              <a:gd name="connsiteX68" fmla="*/ 208262 w 954353"/>
              <a:gd name="connsiteY68" fmla="*/ 886061 h 1290317"/>
              <a:gd name="connsiteX69" fmla="*/ 176148 w 954353"/>
              <a:gd name="connsiteY69" fmla="*/ 833529 h 1290317"/>
              <a:gd name="connsiteX70" fmla="*/ 154144 w 954353"/>
              <a:gd name="connsiteY70" fmla="*/ 769961 h 1290317"/>
              <a:gd name="connsiteX71" fmla="*/ 170300 w 954353"/>
              <a:gd name="connsiteY71" fmla="*/ 709227 h 1290317"/>
              <a:gd name="connsiteX72" fmla="*/ 132978 w 954353"/>
              <a:gd name="connsiteY72" fmla="*/ 668173 h 1290317"/>
              <a:gd name="connsiteX73" fmla="*/ 178593 w 954353"/>
              <a:gd name="connsiteY73" fmla="*/ 576813 h 1290317"/>
              <a:gd name="connsiteX74" fmla="*/ 170300 w 954353"/>
              <a:gd name="connsiteY74" fmla="*/ 526347 h 1290317"/>
              <a:gd name="connsiteX75" fmla="*/ 203891 w 954353"/>
              <a:gd name="connsiteY75" fmla="*/ 455435 h 1290317"/>
              <a:gd name="connsiteX76" fmla="*/ 211355 w 954353"/>
              <a:gd name="connsiteY76" fmla="*/ 365861 h 1290317"/>
              <a:gd name="connsiteX77" fmla="*/ 159034 w 954353"/>
              <a:gd name="connsiteY77" fmla="*/ 327431 h 1290317"/>
              <a:gd name="connsiteX78" fmla="*/ 95655 w 954353"/>
              <a:gd name="connsiteY78" fmla="*/ 324806 h 1290317"/>
              <a:gd name="connsiteX79" fmla="*/ 6082 w 954353"/>
              <a:gd name="connsiteY79" fmla="*/ 197910 h 1290317"/>
              <a:gd name="connsiteX80" fmla="*/ 21011 w 954353"/>
              <a:gd name="connsiteY80" fmla="*/ 37423 h 1290317"/>
              <a:gd name="connsiteX81" fmla="*/ 125513 w 954353"/>
              <a:gd name="connsiteY81" fmla="*/ 101 h 1290317"/>
              <a:gd name="connsiteX82" fmla="*/ 139474 w 954353"/>
              <a:gd name="connsiteY82" fmla="*/ 29151 h 1290317"/>
              <a:gd name="connsiteX83" fmla="*/ 185229 w 954353"/>
              <a:gd name="connsiteY83" fmla="*/ 104604 h 1290317"/>
              <a:gd name="connsiteX0" fmla="*/ 185229 w 954353"/>
              <a:gd name="connsiteY0" fmla="*/ 104604 h 1290317"/>
              <a:gd name="connsiteX1" fmla="*/ 323322 w 954353"/>
              <a:gd name="connsiteY1" fmla="*/ 149391 h 1290317"/>
              <a:gd name="connsiteX2" fmla="*/ 360645 w 954353"/>
              <a:gd name="connsiteY2" fmla="*/ 134462 h 1290317"/>
              <a:gd name="connsiteX3" fmla="*/ 374187 w 954353"/>
              <a:gd name="connsiteY3" fmla="*/ 146507 h 1290317"/>
              <a:gd name="connsiteX4" fmla="*/ 397967 w 954353"/>
              <a:gd name="connsiteY4" fmla="*/ 126997 h 1290317"/>
              <a:gd name="connsiteX5" fmla="*/ 420640 w 954353"/>
              <a:gd name="connsiteY5" fmla="*/ 112278 h 1290317"/>
              <a:gd name="connsiteX6" fmla="*/ 416628 w 954353"/>
              <a:gd name="connsiteY6" fmla="*/ 85943 h 1290317"/>
              <a:gd name="connsiteX7" fmla="*/ 437755 w 954353"/>
              <a:gd name="connsiteY7" fmla="*/ 65824 h 1290317"/>
              <a:gd name="connsiteX8" fmla="*/ 446486 w 954353"/>
              <a:gd name="connsiteY8" fmla="*/ 33691 h 1290317"/>
              <a:gd name="connsiteX9" fmla="*/ 484208 w 954353"/>
              <a:gd name="connsiteY9" fmla="*/ 70714 h 1290317"/>
              <a:gd name="connsiteX10" fmla="*/ 461415 w 954353"/>
              <a:gd name="connsiteY10" fmla="*/ 112068 h 1290317"/>
              <a:gd name="connsiteX11" fmla="*/ 491273 w 954353"/>
              <a:gd name="connsiteY11" fmla="*/ 119533 h 1290317"/>
              <a:gd name="connsiteX12" fmla="*/ 532328 w 954353"/>
              <a:gd name="connsiteY12" fmla="*/ 156855 h 1290317"/>
              <a:gd name="connsiteX13" fmla="*/ 577115 w 954353"/>
              <a:gd name="connsiteY13" fmla="*/ 145658 h 1290317"/>
              <a:gd name="connsiteX14" fmla="*/ 603241 w 954353"/>
              <a:gd name="connsiteY14" fmla="*/ 175516 h 1290317"/>
              <a:gd name="connsiteX15" fmla="*/ 629366 w 954353"/>
              <a:gd name="connsiteY15" fmla="*/ 160587 h 1290317"/>
              <a:gd name="connsiteX16" fmla="*/ 651760 w 954353"/>
              <a:gd name="connsiteY16" fmla="*/ 179249 h 1290317"/>
              <a:gd name="connsiteX17" fmla="*/ 704251 w 954353"/>
              <a:gd name="connsiteY17" fmla="*/ 207630 h 1290317"/>
              <a:gd name="connsiteX18" fmla="*/ 759995 w 954353"/>
              <a:gd name="connsiteY18" fmla="*/ 197910 h 1290317"/>
              <a:gd name="connsiteX19" fmla="*/ 763727 w 954353"/>
              <a:gd name="connsiteY19" fmla="*/ 220303 h 1290317"/>
              <a:gd name="connsiteX20" fmla="*/ 760484 w 954353"/>
              <a:gd name="connsiteY20" fmla="*/ 261418 h 1290317"/>
              <a:gd name="connsiteX21" fmla="*/ 716475 w 954353"/>
              <a:gd name="connsiteY21" fmla="*/ 278532 h 1290317"/>
              <a:gd name="connsiteX22" fmla="*/ 704011 w 954353"/>
              <a:gd name="connsiteY22" fmla="*/ 294948 h 1290317"/>
              <a:gd name="connsiteX23" fmla="*/ 704011 w 954353"/>
              <a:gd name="connsiteY23" fmla="*/ 294948 h 1290317"/>
              <a:gd name="connsiteX24" fmla="*/ 718940 w 954353"/>
              <a:gd name="connsiteY24" fmla="*/ 317342 h 1290317"/>
              <a:gd name="connsiteX25" fmla="*/ 759995 w 954353"/>
              <a:gd name="connsiteY25" fmla="*/ 354664 h 1290317"/>
              <a:gd name="connsiteX26" fmla="*/ 737602 w 954353"/>
              <a:gd name="connsiteY26" fmla="*/ 373325 h 1290317"/>
              <a:gd name="connsiteX27" fmla="*/ 767459 w 954353"/>
              <a:gd name="connsiteY27" fmla="*/ 418112 h 1290317"/>
              <a:gd name="connsiteX28" fmla="*/ 793585 w 954353"/>
              <a:gd name="connsiteY28" fmla="*/ 403183 h 1290317"/>
              <a:gd name="connsiteX29" fmla="*/ 843611 w 954353"/>
              <a:gd name="connsiteY29" fmla="*/ 452122 h 1290317"/>
              <a:gd name="connsiteX30" fmla="*/ 857033 w 954353"/>
              <a:gd name="connsiteY30" fmla="*/ 518883 h 1290317"/>
              <a:gd name="connsiteX31" fmla="*/ 833832 w 954353"/>
              <a:gd name="connsiteY31" fmla="*/ 552363 h 1290317"/>
              <a:gd name="connsiteX32" fmla="*/ 774924 w 954353"/>
              <a:gd name="connsiteY32" fmla="*/ 552473 h 1290317"/>
              <a:gd name="connsiteX33" fmla="*/ 752531 w 954353"/>
              <a:gd name="connsiteY33" fmla="*/ 571134 h 1290317"/>
              <a:gd name="connsiteX34" fmla="*/ 782388 w 954353"/>
              <a:gd name="connsiteY34" fmla="*/ 615921 h 1290317"/>
              <a:gd name="connsiteX35" fmla="*/ 797317 w 954353"/>
              <a:gd name="connsiteY35" fmla="*/ 668173 h 1290317"/>
              <a:gd name="connsiteX36" fmla="*/ 812246 w 954353"/>
              <a:gd name="connsiteY36" fmla="*/ 686834 h 1290317"/>
              <a:gd name="connsiteX37" fmla="*/ 748259 w 954353"/>
              <a:gd name="connsiteY37" fmla="*/ 691724 h 1290317"/>
              <a:gd name="connsiteX38" fmla="*/ 718940 w 954353"/>
              <a:gd name="connsiteY38" fmla="*/ 735353 h 1290317"/>
              <a:gd name="connsiteX39" fmla="*/ 714031 w 954353"/>
              <a:gd name="connsiteY39" fmla="*/ 835974 h 1290317"/>
              <a:gd name="connsiteX40" fmla="*/ 681618 w 954353"/>
              <a:gd name="connsiteY40" fmla="*/ 936894 h 1290317"/>
              <a:gd name="connsiteX41" fmla="*/ 718920 w 954353"/>
              <a:gd name="connsiteY41" fmla="*/ 941106 h 1290317"/>
              <a:gd name="connsiteX42" fmla="*/ 748798 w 954353"/>
              <a:gd name="connsiteY42" fmla="*/ 966752 h 1290317"/>
              <a:gd name="connsiteX43" fmla="*/ 787378 w 954353"/>
              <a:gd name="connsiteY43" fmla="*/ 963110 h 1290317"/>
              <a:gd name="connsiteX44" fmla="*/ 794713 w 954353"/>
              <a:gd name="connsiteY44" fmla="*/ 985114 h 1290317"/>
              <a:gd name="connsiteX45" fmla="*/ 828942 w 954353"/>
              <a:gd name="connsiteY45" fmla="*/ 1012008 h 1290317"/>
              <a:gd name="connsiteX46" fmla="*/ 886891 w 954353"/>
              <a:gd name="connsiteY46" fmla="*/ 1030201 h 1290317"/>
              <a:gd name="connsiteX47" fmla="*/ 954072 w 954353"/>
              <a:gd name="connsiteY47" fmla="*/ 1045130 h 1290317"/>
              <a:gd name="connsiteX48" fmla="*/ 909624 w 954353"/>
              <a:gd name="connsiteY48" fmla="*/ 1065797 h 1290317"/>
              <a:gd name="connsiteX49" fmla="*/ 877840 w 954353"/>
              <a:gd name="connsiteY49" fmla="*/ 1097581 h 1290317"/>
              <a:gd name="connsiteX50" fmla="*/ 816717 w 954353"/>
              <a:gd name="connsiteY50" fmla="*/ 1102470 h 1290317"/>
              <a:gd name="connsiteX51" fmla="*/ 771192 w 954353"/>
              <a:gd name="connsiteY51" fmla="*/ 1119774 h 1290317"/>
              <a:gd name="connsiteX52" fmla="*/ 763727 w 954353"/>
              <a:gd name="connsiteY52" fmla="*/ 1119774 h 1290317"/>
              <a:gd name="connsiteX53" fmla="*/ 762929 w 954353"/>
              <a:gd name="connsiteY53" fmla="*/ 1188043 h 1290317"/>
              <a:gd name="connsiteX54" fmla="*/ 771192 w 954353"/>
              <a:gd name="connsiteY54" fmla="*/ 1213081 h 1290317"/>
              <a:gd name="connsiteX55" fmla="*/ 666949 w 954353"/>
              <a:gd name="connsiteY55" fmla="*/ 1219387 h 1290317"/>
              <a:gd name="connsiteX56" fmla="*/ 636831 w 954353"/>
              <a:gd name="connsiteY56" fmla="*/ 1257867 h 1290317"/>
              <a:gd name="connsiteX57" fmla="*/ 622929 w 954353"/>
              <a:gd name="connsiteY57" fmla="*/ 1290300 h 1290317"/>
              <a:gd name="connsiteX58" fmla="*/ 613789 w 954353"/>
              <a:gd name="connsiteY58" fmla="*/ 1261390 h 1290317"/>
              <a:gd name="connsiteX59" fmla="*/ 560769 w 954353"/>
              <a:gd name="connsiteY59" fmla="*/ 1202143 h 1290317"/>
              <a:gd name="connsiteX60" fmla="*/ 480077 w 954353"/>
              <a:gd name="connsiteY60" fmla="*/ 1168294 h 1290317"/>
              <a:gd name="connsiteX61" fmla="*/ 390503 w 954353"/>
              <a:gd name="connsiteY61" fmla="*/ 1145900 h 1290317"/>
              <a:gd name="connsiteX62" fmla="*/ 371742 w 954353"/>
              <a:gd name="connsiteY62" fmla="*/ 1114695 h 1290317"/>
              <a:gd name="connsiteX63" fmla="*/ 379306 w 954353"/>
              <a:gd name="connsiteY63" fmla="*/ 1060058 h 1290317"/>
              <a:gd name="connsiteX64" fmla="*/ 379306 w 954353"/>
              <a:gd name="connsiteY64" fmla="*/ 1022736 h 1290317"/>
              <a:gd name="connsiteX65" fmla="*/ 352182 w 954353"/>
              <a:gd name="connsiteY65" fmla="*/ 997339 h 1290317"/>
              <a:gd name="connsiteX66" fmla="*/ 312126 w 954353"/>
              <a:gd name="connsiteY66" fmla="*/ 1007807 h 1290317"/>
              <a:gd name="connsiteX67" fmla="*/ 278535 w 954353"/>
              <a:gd name="connsiteY67" fmla="*/ 925698 h 1290317"/>
              <a:gd name="connsiteX68" fmla="*/ 259275 w 954353"/>
              <a:gd name="connsiteY68" fmla="*/ 923991 h 1290317"/>
              <a:gd name="connsiteX69" fmla="*/ 208262 w 954353"/>
              <a:gd name="connsiteY69" fmla="*/ 886061 h 1290317"/>
              <a:gd name="connsiteX70" fmla="*/ 176148 w 954353"/>
              <a:gd name="connsiteY70" fmla="*/ 833529 h 1290317"/>
              <a:gd name="connsiteX71" fmla="*/ 154144 w 954353"/>
              <a:gd name="connsiteY71" fmla="*/ 769961 h 1290317"/>
              <a:gd name="connsiteX72" fmla="*/ 170300 w 954353"/>
              <a:gd name="connsiteY72" fmla="*/ 709227 h 1290317"/>
              <a:gd name="connsiteX73" fmla="*/ 132978 w 954353"/>
              <a:gd name="connsiteY73" fmla="*/ 668173 h 1290317"/>
              <a:gd name="connsiteX74" fmla="*/ 178593 w 954353"/>
              <a:gd name="connsiteY74" fmla="*/ 576813 h 1290317"/>
              <a:gd name="connsiteX75" fmla="*/ 170300 w 954353"/>
              <a:gd name="connsiteY75" fmla="*/ 526347 h 1290317"/>
              <a:gd name="connsiteX76" fmla="*/ 203891 w 954353"/>
              <a:gd name="connsiteY76" fmla="*/ 455435 h 1290317"/>
              <a:gd name="connsiteX77" fmla="*/ 211355 w 954353"/>
              <a:gd name="connsiteY77" fmla="*/ 365861 h 1290317"/>
              <a:gd name="connsiteX78" fmla="*/ 159034 w 954353"/>
              <a:gd name="connsiteY78" fmla="*/ 327431 h 1290317"/>
              <a:gd name="connsiteX79" fmla="*/ 95655 w 954353"/>
              <a:gd name="connsiteY79" fmla="*/ 324806 h 1290317"/>
              <a:gd name="connsiteX80" fmla="*/ 6082 w 954353"/>
              <a:gd name="connsiteY80" fmla="*/ 197910 h 1290317"/>
              <a:gd name="connsiteX81" fmla="*/ 21011 w 954353"/>
              <a:gd name="connsiteY81" fmla="*/ 37423 h 1290317"/>
              <a:gd name="connsiteX82" fmla="*/ 125513 w 954353"/>
              <a:gd name="connsiteY82" fmla="*/ 101 h 1290317"/>
              <a:gd name="connsiteX83" fmla="*/ 139474 w 954353"/>
              <a:gd name="connsiteY83" fmla="*/ 29151 h 1290317"/>
              <a:gd name="connsiteX84" fmla="*/ 185229 w 954353"/>
              <a:gd name="connsiteY84" fmla="*/ 104604 h 1290317"/>
              <a:gd name="connsiteX0" fmla="*/ 185229 w 954353"/>
              <a:gd name="connsiteY0" fmla="*/ 104604 h 1290317"/>
              <a:gd name="connsiteX1" fmla="*/ 323322 w 954353"/>
              <a:gd name="connsiteY1" fmla="*/ 149391 h 1290317"/>
              <a:gd name="connsiteX2" fmla="*/ 360645 w 954353"/>
              <a:gd name="connsiteY2" fmla="*/ 134462 h 1290317"/>
              <a:gd name="connsiteX3" fmla="*/ 374187 w 954353"/>
              <a:gd name="connsiteY3" fmla="*/ 146507 h 1290317"/>
              <a:gd name="connsiteX4" fmla="*/ 397967 w 954353"/>
              <a:gd name="connsiteY4" fmla="*/ 126997 h 1290317"/>
              <a:gd name="connsiteX5" fmla="*/ 420640 w 954353"/>
              <a:gd name="connsiteY5" fmla="*/ 112278 h 1290317"/>
              <a:gd name="connsiteX6" fmla="*/ 416628 w 954353"/>
              <a:gd name="connsiteY6" fmla="*/ 85943 h 1290317"/>
              <a:gd name="connsiteX7" fmla="*/ 437755 w 954353"/>
              <a:gd name="connsiteY7" fmla="*/ 65824 h 1290317"/>
              <a:gd name="connsiteX8" fmla="*/ 446486 w 954353"/>
              <a:gd name="connsiteY8" fmla="*/ 33691 h 1290317"/>
              <a:gd name="connsiteX9" fmla="*/ 484208 w 954353"/>
              <a:gd name="connsiteY9" fmla="*/ 70714 h 1290317"/>
              <a:gd name="connsiteX10" fmla="*/ 461415 w 954353"/>
              <a:gd name="connsiteY10" fmla="*/ 112068 h 1290317"/>
              <a:gd name="connsiteX11" fmla="*/ 491273 w 954353"/>
              <a:gd name="connsiteY11" fmla="*/ 119533 h 1290317"/>
              <a:gd name="connsiteX12" fmla="*/ 532328 w 954353"/>
              <a:gd name="connsiteY12" fmla="*/ 156855 h 1290317"/>
              <a:gd name="connsiteX13" fmla="*/ 577115 w 954353"/>
              <a:gd name="connsiteY13" fmla="*/ 145658 h 1290317"/>
              <a:gd name="connsiteX14" fmla="*/ 603241 w 954353"/>
              <a:gd name="connsiteY14" fmla="*/ 175516 h 1290317"/>
              <a:gd name="connsiteX15" fmla="*/ 629366 w 954353"/>
              <a:gd name="connsiteY15" fmla="*/ 160587 h 1290317"/>
              <a:gd name="connsiteX16" fmla="*/ 651760 w 954353"/>
              <a:gd name="connsiteY16" fmla="*/ 179249 h 1290317"/>
              <a:gd name="connsiteX17" fmla="*/ 704251 w 954353"/>
              <a:gd name="connsiteY17" fmla="*/ 207630 h 1290317"/>
              <a:gd name="connsiteX18" fmla="*/ 759995 w 954353"/>
              <a:gd name="connsiteY18" fmla="*/ 197910 h 1290317"/>
              <a:gd name="connsiteX19" fmla="*/ 763727 w 954353"/>
              <a:gd name="connsiteY19" fmla="*/ 220303 h 1290317"/>
              <a:gd name="connsiteX20" fmla="*/ 760484 w 954353"/>
              <a:gd name="connsiteY20" fmla="*/ 261418 h 1290317"/>
              <a:gd name="connsiteX21" fmla="*/ 716475 w 954353"/>
              <a:gd name="connsiteY21" fmla="*/ 278532 h 1290317"/>
              <a:gd name="connsiteX22" fmla="*/ 704011 w 954353"/>
              <a:gd name="connsiteY22" fmla="*/ 294948 h 1290317"/>
              <a:gd name="connsiteX23" fmla="*/ 704011 w 954353"/>
              <a:gd name="connsiteY23" fmla="*/ 294948 h 1290317"/>
              <a:gd name="connsiteX24" fmla="*/ 718940 w 954353"/>
              <a:gd name="connsiteY24" fmla="*/ 317342 h 1290317"/>
              <a:gd name="connsiteX25" fmla="*/ 759995 w 954353"/>
              <a:gd name="connsiteY25" fmla="*/ 354664 h 1290317"/>
              <a:gd name="connsiteX26" fmla="*/ 737602 w 954353"/>
              <a:gd name="connsiteY26" fmla="*/ 373325 h 1290317"/>
              <a:gd name="connsiteX27" fmla="*/ 767459 w 954353"/>
              <a:gd name="connsiteY27" fmla="*/ 418112 h 1290317"/>
              <a:gd name="connsiteX28" fmla="*/ 793585 w 954353"/>
              <a:gd name="connsiteY28" fmla="*/ 403183 h 1290317"/>
              <a:gd name="connsiteX29" fmla="*/ 843611 w 954353"/>
              <a:gd name="connsiteY29" fmla="*/ 452122 h 1290317"/>
              <a:gd name="connsiteX30" fmla="*/ 857033 w 954353"/>
              <a:gd name="connsiteY30" fmla="*/ 518883 h 1290317"/>
              <a:gd name="connsiteX31" fmla="*/ 833832 w 954353"/>
              <a:gd name="connsiteY31" fmla="*/ 552363 h 1290317"/>
              <a:gd name="connsiteX32" fmla="*/ 774924 w 954353"/>
              <a:gd name="connsiteY32" fmla="*/ 552473 h 1290317"/>
              <a:gd name="connsiteX33" fmla="*/ 752531 w 954353"/>
              <a:gd name="connsiteY33" fmla="*/ 571134 h 1290317"/>
              <a:gd name="connsiteX34" fmla="*/ 782388 w 954353"/>
              <a:gd name="connsiteY34" fmla="*/ 615921 h 1290317"/>
              <a:gd name="connsiteX35" fmla="*/ 797317 w 954353"/>
              <a:gd name="connsiteY35" fmla="*/ 668173 h 1290317"/>
              <a:gd name="connsiteX36" fmla="*/ 812246 w 954353"/>
              <a:gd name="connsiteY36" fmla="*/ 686834 h 1290317"/>
              <a:gd name="connsiteX37" fmla="*/ 748259 w 954353"/>
              <a:gd name="connsiteY37" fmla="*/ 691724 h 1290317"/>
              <a:gd name="connsiteX38" fmla="*/ 718940 w 954353"/>
              <a:gd name="connsiteY38" fmla="*/ 735353 h 1290317"/>
              <a:gd name="connsiteX39" fmla="*/ 714031 w 954353"/>
              <a:gd name="connsiteY39" fmla="*/ 835974 h 1290317"/>
              <a:gd name="connsiteX40" fmla="*/ 681618 w 954353"/>
              <a:gd name="connsiteY40" fmla="*/ 936894 h 1290317"/>
              <a:gd name="connsiteX41" fmla="*/ 718920 w 954353"/>
              <a:gd name="connsiteY41" fmla="*/ 941106 h 1290317"/>
              <a:gd name="connsiteX42" fmla="*/ 748798 w 954353"/>
              <a:gd name="connsiteY42" fmla="*/ 966752 h 1290317"/>
              <a:gd name="connsiteX43" fmla="*/ 787378 w 954353"/>
              <a:gd name="connsiteY43" fmla="*/ 963110 h 1290317"/>
              <a:gd name="connsiteX44" fmla="*/ 794713 w 954353"/>
              <a:gd name="connsiteY44" fmla="*/ 985114 h 1290317"/>
              <a:gd name="connsiteX45" fmla="*/ 828942 w 954353"/>
              <a:gd name="connsiteY45" fmla="*/ 1012008 h 1290317"/>
              <a:gd name="connsiteX46" fmla="*/ 886891 w 954353"/>
              <a:gd name="connsiteY46" fmla="*/ 1030201 h 1290317"/>
              <a:gd name="connsiteX47" fmla="*/ 954072 w 954353"/>
              <a:gd name="connsiteY47" fmla="*/ 1045130 h 1290317"/>
              <a:gd name="connsiteX48" fmla="*/ 909624 w 954353"/>
              <a:gd name="connsiteY48" fmla="*/ 1065797 h 1290317"/>
              <a:gd name="connsiteX49" fmla="*/ 877840 w 954353"/>
              <a:gd name="connsiteY49" fmla="*/ 1097581 h 1290317"/>
              <a:gd name="connsiteX50" fmla="*/ 816717 w 954353"/>
              <a:gd name="connsiteY50" fmla="*/ 1102470 h 1290317"/>
              <a:gd name="connsiteX51" fmla="*/ 771192 w 954353"/>
              <a:gd name="connsiteY51" fmla="*/ 1119774 h 1290317"/>
              <a:gd name="connsiteX52" fmla="*/ 763727 w 954353"/>
              <a:gd name="connsiteY52" fmla="*/ 1119774 h 1290317"/>
              <a:gd name="connsiteX53" fmla="*/ 762929 w 954353"/>
              <a:gd name="connsiteY53" fmla="*/ 1188043 h 1290317"/>
              <a:gd name="connsiteX54" fmla="*/ 771192 w 954353"/>
              <a:gd name="connsiteY54" fmla="*/ 1213081 h 1290317"/>
              <a:gd name="connsiteX55" fmla="*/ 666949 w 954353"/>
              <a:gd name="connsiteY55" fmla="*/ 1219387 h 1290317"/>
              <a:gd name="connsiteX56" fmla="*/ 636831 w 954353"/>
              <a:gd name="connsiteY56" fmla="*/ 1257867 h 1290317"/>
              <a:gd name="connsiteX57" fmla="*/ 622929 w 954353"/>
              <a:gd name="connsiteY57" fmla="*/ 1290300 h 1290317"/>
              <a:gd name="connsiteX58" fmla="*/ 613789 w 954353"/>
              <a:gd name="connsiteY58" fmla="*/ 1261390 h 1290317"/>
              <a:gd name="connsiteX59" fmla="*/ 560769 w 954353"/>
              <a:gd name="connsiteY59" fmla="*/ 1202143 h 1290317"/>
              <a:gd name="connsiteX60" fmla="*/ 472742 w 954353"/>
              <a:gd name="connsiteY60" fmla="*/ 1153625 h 1290317"/>
              <a:gd name="connsiteX61" fmla="*/ 390503 w 954353"/>
              <a:gd name="connsiteY61" fmla="*/ 1145900 h 1290317"/>
              <a:gd name="connsiteX62" fmla="*/ 371742 w 954353"/>
              <a:gd name="connsiteY62" fmla="*/ 1114695 h 1290317"/>
              <a:gd name="connsiteX63" fmla="*/ 379306 w 954353"/>
              <a:gd name="connsiteY63" fmla="*/ 1060058 h 1290317"/>
              <a:gd name="connsiteX64" fmla="*/ 379306 w 954353"/>
              <a:gd name="connsiteY64" fmla="*/ 1022736 h 1290317"/>
              <a:gd name="connsiteX65" fmla="*/ 352182 w 954353"/>
              <a:gd name="connsiteY65" fmla="*/ 997339 h 1290317"/>
              <a:gd name="connsiteX66" fmla="*/ 312126 w 954353"/>
              <a:gd name="connsiteY66" fmla="*/ 1007807 h 1290317"/>
              <a:gd name="connsiteX67" fmla="*/ 278535 w 954353"/>
              <a:gd name="connsiteY67" fmla="*/ 925698 h 1290317"/>
              <a:gd name="connsiteX68" fmla="*/ 259275 w 954353"/>
              <a:gd name="connsiteY68" fmla="*/ 923991 h 1290317"/>
              <a:gd name="connsiteX69" fmla="*/ 208262 w 954353"/>
              <a:gd name="connsiteY69" fmla="*/ 886061 h 1290317"/>
              <a:gd name="connsiteX70" fmla="*/ 176148 w 954353"/>
              <a:gd name="connsiteY70" fmla="*/ 833529 h 1290317"/>
              <a:gd name="connsiteX71" fmla="*/ 154144 w 954353"/>
              <a:gd name="connsiteY71" fmla="*/ 769961 h 1290317"/>
              <a:gd name="connsiteX72" fmla="*/ 170300 w 954353"/>
              <a:gd name="connsiteY72" fmla="*/ 709227 h 1290317"/>
              <a:gd name="connsiteX73" fmla="*/ 132978 w 954353"/>
              <a:gd name="connsiteY73" fmla="*/ 668173 h 1290317"/>
              <a:gd name="connsiteX74" fmla="*/ 178593 w 954353"/>
              <a:gd name="connsiteY74" fmla="*/ 576813 h 1290317"/>
              <a:gd name="connsiteX75" fmla="*/ 170300 w 954353"/>
              <a:gd name="connsiteY75" fmla="*/ 526347 h 1290317"/>
              <a:gd name="connsiteX76" fmla="*/ 203891 w 954353"/>
              <a:gd name="connsiteY76" fmla="*/ 455435 h 1290317"/>
              <a:gd name="connsiteX77" fmla="*/ 211355 w 954353"/>
              <a:gd name="connsiteY77" fmla="*/ 365861 h 1290317"/>
              <a:gd name="connsiteX78" fmla="*/ 159034 w 954353"/>
              <a:gd name="connsiteY78" fmla="*/ 327431 h 1290317"/>
              <a:gd name="connsiteX79" fmla="*/ 95655 w 954353"/>
              <a:gd name="connsiteY79" fmla="*/ 324806 h 1290317"/>
              <a:gd name="connsiteX80" fmla="*/ 6082 w 954353"/>
              <a:gd name="connsiteY80" fmla="*/ 197910 h 1290317"/>
              <a:gd name="connsiteX81" fmla="*/ 21011 w 954353"/>
              <a:gd name="connsiteY81" fmla="*/ 37423 h 1290317"/>
              <a:gd name="connsiteX82" fmla="*/ 125513 w 954353"/>
              <a:gd name="connsiteY82" fmla="*/ 101 h 1290317"/>
              <a:gd name="connsiteX83" fmla="*/ 139474 w 954353"/>
              <a:gd name="connsiteY83" fmla="*/ 29151 h 1290317"/>
              <a:gd name="connsiteX84" fmla="*/ 185229 w 954353"/>
              <a:gd name="connsiteY84" fmla="*/ 104604 h 1290317"/>
              <a:gd name="connsiteX0" fmla="*/ 185229 w 954353"/>
              <a:gd name="connsiteY0" fmla="*/ 104604 h 1290573"/>
              <a:gd name="connsiteX1" fmla="*/ 323322 w 954353"/>
              <a:gd name="connsiteY1" fmla="*/ 149391 h 1290573"/>
              <a:gd name="connsiteX2" fmla="*/ 360645 w 954353"/>
              <a:gd name="connsiteY2" fmla="*/ 134462 h 1290573"/>
              <a:gd name="connsiteX3" fmla="*/ 374187 w 954353"/>
              <a:gd name="connsiteY3" fmla="*/ 146507 h 1290573"/>
              <a:gd name="connsiteX4" fmla="*/ 397967 w 954353"/>
              <a:gd name="connsiteY4" fmla="*/ 126997 h 1290573"/>
              <a:gd name="connsiteX5" fmla="*/ 420640 w 954353"/>
              <a:gd name="connsiteY5" fmla="*/ 112278 h 1290573"/>
              <a:gd name="connsiteX6" fmla="*/ 416628 w 954353"/>
              <a:gd name="connsiteY6" fmla="*/ 85943 h 1290573"/>
              <a:gd name="connsiteX7" fmla="*/ 437755 w 954353"/>
              <a:gd name="connsiteY7" fmla="*/ 65824 h 1290573"/>
              <a:gd name="connsiteX8" fmla="*/ 446486 w 954353"/>
              <a:gd name="connsiteY8" fmla="*/ 33691 h 1290573"/>
              <a:gd name="connsiteX9" fmla="*/ 484208 w 954353"/>
              <a:gd name="connsiteY9" fmla="*/ 70714 h 1290573"/>
              <a:gd name="connsiteX10" fmla="*/ 461415 w 954353"/>
              <a:gd name="connsiteY10" fmla="*/ 112068 h 1290573"/>
              <a:gd name="connsiteX11" fmla="*/ 491273 w 954353"/>
              <a:gd name="connsiteY11" fmla="*/ 119533 h 1290573"/>
              <a:gd name="connsiteX12" fmla="*/ 532328 w 954353"/>
              <a:gd name="connsiteY12" fmla="*/ 156855 h 1290573"/>
              <a:gd name="connsiteX13" fmla="*/ 577115 w 954353"/>
              <a:gd name="connsiteY13" fmla="*/ 145658 h 1290573"/>
              <a:gd name="connsiteX14" fmla="*/ 603241 w 954353"/>
              <a:gd name="connsiteY14" fmla="*/ 175516 h 1290573"/>
              <a:gd name="connsiteX15" fmla="*/ 629366 w 954353"/>
              <a:gd name="connsiteY15" fmla="*/ 160587 h 1290573"/>
              <a:gd name="connsiteX16" fmla="*/ 651760 w 954353"/>
              <a:gd name="connsiteY16" fmla="*/ 179249 h 1290573"/>
              <a:gd name="connsiteX17" fmla="*/ 704251 w 954353"/>
              <a:gd name="connsiteY17" fmla="*/ 207630 h 1290573"/>
              <a:gd name="connsiteX18" fmla="*/ 759995 w 954353"/>
              <a:gd name="connsiteY18" fmla="*/ 197910 h 1290573"/>
              <a:gd name="connsiteX19" fmla="*/ 763727 w 954353"/>
              <a:gd name="connsiteY19" fmla="*/ 220303 h 1290573"/>
              <a:gd name="connsiteX20" fmla="*/ 760484 w 954353"/>
              <a:gd name="connsiteY20" fmla="*/ 261418 h 1290573"/>
              <a:gd name="connsiteX21" fmla="*/ 716475 w 954353"/>
              <a:gd name="connsiteY21" fmla="*/ 278532 h 1290573"/>
              <a:gd name="connsiteX22" fmla="*/ 704011 w 954353"/>
              <a:gd name="connsiteY22" fmla="*/ 294948 h 1290573"/>
              <a:gd name="connsiteX23" fmla="*/ 704011 w 954353"/>
              <a:gd name="connsiteY23" fmla="*/ 294948 h 1290573"/>
              <a:gd name="connsiteX24" fmla="*/ 718940 w 954353"/>
              <a:gd name="connsiteY24" fmla="*/ 317342 h 1290573"/>
              <a:gd name="connsiteX25" fmla="*/ 759995 w 954353"/>
              <a:gd name="connsiteY25" fmla="*/ 354664 h 1290573"/>
              <a:gd name="connsiteX26" fmla="*/ 737602 w 954353"/>
              <a:gd name="connsiteY26" fmla="*/ 373325 h 1290573"/>
              <a:gd name="connsiteX27" fmla="*/ 767459 w 954353"/>
              <a:gd name="connsiteY27" fmla="*/ 418112 h 1290573"/>
              <a:gd name="connsiteX28" fmla="*/ 793585 w 954353"/>
              <a:gd name="connsiteY28" fmla="*/ 403183 h 1290573"/>
              <a:gd name="connsiteX29" fmla="*/ 843611 w 954353"/>
              <a:gd name="connsiteY29" fmla="*/ 452122 h 1290573"/>
              <a:gd name="connsiteX30" fmla="*/ 857033 w 954353"/>
              <a:gd name="connsiteY30" fmla="*/ 518883 h 1290573"/>
              <a:gd name="connsiteX31" fmla="*/ 833832 w 954353"/>
              <a:gd name="connsiteY31" fmla="*/ 552363 h 1290573"/>
              <a:gd name="connsiteX32" fmla="*/ 774924 w 954353"/>
              <a:gd name="connsiteY32" fmla="*/ 552473 h 1290573"/>
              <a:gd name="connsiteX33" fmla="*/ 752531 w 954353"/>
              <a:gd name="connsiteY33" fmla="*/ 571134 h 1290573"/>
              <a:gd name="connsiteX34" fmla="*/ 782388 w 954353"/>
              <a:gd name="connsiteY34" fmla="*/ 615921 h 1290573"/>
              <a:gd name="connsiteX35" fmla="*/ 797317 w 954353"/>
              <a:gd name="connsiteY35" fmla="*/ 668173 h 1290573"/>
              <a:gd name="connsiteX36" fmla="*/ 812246 w 954353"/>
              <a:gd name="connsiteY36" fmla="*/ 686834 h 1290573"/>
              <a:gd name="connsiteX37" fmla="*/ 748259 w 954353"/>
              <a:gd name="connsiteY37" fmla="*/ 691724 h 1290573"/>
              <a:gd name="connsiteX38" fmla="*/ 718940 w 954353"/>
              <a:gd name="connsiteY38" fmla="*/ 735353 h 1290573"/>
              <a:gd name="connsiteX39" fmla="*/ 714031 w 954353"/>
              <a:gd name="connsiteY39" fmla="*/ 835974 h 1290573"/>
              <a:gd name="connsiteX40" fmla="*/ 681618 w 954353"/>
              <a:gd name="connsiteY40" fmla="*/ 936894 h 1290573"/>
              <a:gd name="connsiteX41" fmla="*/ 718920 w 954353"/>
              <a:gd name="connsiteY41" fmla="*/ 941106 h 1290573"/>
              <a:gd name="connsiteX42" fmla="*/ 748798 w 954353"/>
              <a:gd name="connsiteY42" fmla="*/ 966752 h 1290573"/>
              <a:gd name="connsiteX43" fmla="*/ 787378 w 954353"/>
              <a:gd name="connsiteY43" fmla="*/ 963110 h 1290573"/>
              <a:gd name="connsiteX44" fmla="*/ 794713 w 954353"/>
              <a:gd name="connsiteY44" fmla="*/ 985114 h 1290573"/>
              <a:gd name="connsiteX45" fmla="*/ 828942 w 954353"/>
              <a:gd name="connsiteY45" fmla="*/ 1012008 h 1290573"/>
              <a:gd name="connsiteX46" fmla="*/ 886891 w 954353"/>
              <a:gd name="connsiteY46" fmla="*/ 1030201 h 1290573"/>
              <a:gd name="connsiteX47" fmla="*/ 954072 w 954353"/>
              <a:gd name="connsiteY47" fmla="*/ 1045130 h 1290573"/>
              <a:gd name="connsiteX48" fmla="*/ 909624 w 954353"/>
              <a:gd name="connsiteY48" fmla="*/ 1065797 h 1290573"/>
              <a:gd name="connsiteX49" fmla="*/ 877840 w 954353"/>
              <a:gd name="connsiteY49" fmla="*/ 1097581 h 1290573"/>
              <a:gd name="connsiteX50" fmla="*/ 816717 w 954353"/>
              <a:gd name="connsiteY50" fmla="*/ 1102470 h 1290573"/>
              <a:gd name="connsiteX51" fmla="*/ 771192 w 954353"/>
              <a:gd name="connsiteY51" fmla="*/ 1119774 h 1290573"/>
              <a:gd name="connsiteX52" fmla="*/ 763727 w 954353"/>
              <a:gd name="connsiteY52" fmla="*/ 1119774 h 1290573"/>
              <a:gd name="connsiteX53" fmla="*/ 762929 w 954353"/>
              <a:gd name="connsiteY53" fmla="*/ 1188043 h 1290573"/>
              <a:gd name="connsiteX54" fmla="*/ 771192 w 954353"/>
              <a:gd name="connsiteY54" fmla="*/ 1213081 h 1290573"/>
              <a:gd name="connsiteX55" fmla="*/ 666949 w 954353"/>
              <a:gd name="connsiteY55" fmla="*/ 1219387 h 1290573"/>
              <a:gd name="connsiteX56" fmla="*/ 646611 w 954353"/>
              <a:gd name="connsiteY56" fmla="*/ 1272537 h 1290573"/>
              <a:gd name="connsiteX57" fmla="*/ 622929 w 954353"/>
              <a:gd name="connsiteY57" fmla="*/ 1290300 h 1290573"/>
              <a:gd name="connsiteX58" fmla="*/ 613789 w 954353"/>
              <a:gd name="connsiteY58" fmla="*/ 1261390 h 1290573"/>
              <a:gd name="connsiteX59" fmla="*/ 560769 w 954353"/>
              <a:gd name="connsiteY59" fmla="*/ 1202143 h 1290573"/>
              <a:gd name="connsiteX60" fmla="*/ 472742 w 954353"/>
              <a:gd name="connsiteY60" fmla="*/ 1153625 h 1290573"/>
              <a:gd name="connsiteX61" fmla="*/ 390503 w 954353"/>
              <a:gd name="connsiteY61" fmla="*/ 1145900 h 1290573"/>
              <a:gd name="connsiteX62" fmla="*/ 371742 w 954353"/>
              <a:gd name="connsiteY62" fmla="*/ 1114695 h 1290573"/>
              <a:gd name="connsiteX63" fmla="*/ 379306 w 954353"/>
              <a:gd name="connsiteY63" fmla="*/ 1060058 h 1290573"/>
              <a:gd name="connsiteX64" fmla="*/ 379306 w 954353"/>
              <a:gd name="connsiteY64" fmla="*/ 1022736 h 1290573"/>
              <a:gd name="connsiteX65" fmla="*/ 352182 w 954353"/>
              <a:gd name="connsiteY65" fmla="*/ 997339 h 1290573"/>
              <a:gd name="connsiteX66" fmla="*/ 312126 w 954353"/>
              <a:gd name="connsiteY66" fmla="*/ 1007807 h 1290573"/>
              <a:gd name="connsiteX67" fmla="*/ 278535 w 954353"/>
              <a:gd name="connsiteY67" fmla="*/ 925698 h 1290573"/>
              <a:gd name="connsiteX68" fmla="*/ 259275 w 954353"/>
              <a:gd name="connsiteY68" fmla="*/ 923991 h 1290573"/>
              <a:gd name="connsiteX69" fmla="*/ 208262 w 954353"/>
              <a:gd name="connsiteY69" fmla="*/ 886061 h 1290573"/>
              <a:gd name="connsiteX70" fmla="*/ 176148 w 954353"/>
              <a:gd name="connsiteY70" fmla="*/ 833529 h 1290573"/>
              <a:gd name="connsiteX71" fmla="*/ 154144 w 954353"/>
              <a:gd name="connsiteY71" fmla="*/ 769961 h 1290573"/>
              <a:gd name="connsiteX72" fmla="*/ 170300 w 954353"/>
              <a:gd name="connsiteY72" fmla="*/ 709227 h 1290573"/>
              <a:gd name="connsiteX73" fmla="*/ 132978 w 954353"/>
              <a:gd name="connsiteY73" fmla="*/ 668173 h 1290573"/>
              <a:gd name="connsiteX74" fmla="*/ 178593 w 954353"/>
              <a:gd name="connsiteY74" fmla="*/ 576813 h 1290573"/>
              <a:gd name="connsiteX75" fmla="*/ 170300 w 954353"/>
              <a:gd name="connsiteY75" fmla="*/ 526347 h 1290573"/>
              <a:gd name="connsiteX76" fmla="*/ 203891 w 954353"/>
              <a:gd name="connsiteY76" fmla="*/ 455435 h 1290573"/>
              <a:gd name="connsiteX77" fmla="*/ 211355 w 954353"/>
              <a:gd name="connsiteY77" fmla="*/ 365861 h 1290573"/>
              <a:gd name="connsiteX78" fmla="*/ 159034 w 954353"/>
              <a:gd name="connsiteY78" fmla="*/ 327431 h 1290573"/>
              <a:gd name="connsiteX79" fmla="*/ 95655 w 954353"/>
              <a:gd name="connsiteY79" fmla="*/ 324806 h 1290573"/>
              <a:gd name="connsiteX80" fmla="*/ 6082 w 954353"/>
              <a:gd name="connsiteY80" fmla="*/ 197910 h 1290573"/>
              <a:gd name="connsiteX81" fmla="*/ 21011 w 954353"/>
              <a:gd name="connsiteY81" fmla="*/ 37423 h 1290573"/>
              <a:gd name="connsiteX82" fmla="*/ 125513 w 954353"/>
              <a:gd name="connsiteY82" fmla="*/ 101 h 1290573"/>
              <a:gd name="connsiteX83" fmla="*/ 139474 w 954353"/>
              <a:gd name="connsiteY83" fmla="*/ 29151 h 1290573"/>
              <a:gd name="connsiteX84" fmla="*/ 185229 w 954353"/>
              <a:gd name="connsiteY84" fmla="*/ 104604 h 1290573"/>
              <a:gd name="connsiteX0" fmla="*/ 185229 w 954353"/>
              <a:gd name="connsiteY0" fmla="*/ 104604 h 1290573"/>
              <a:gd name="connsiteX1" fmla="*/ 323322 w 954353"/>
              <a:gd name="connsiteY1" fmla="*/ 149391 h 1290573"/>
              <a:gd name="connsiteX2" fmla="*/ 360645 w 954353"/>
              <a:gd name="connsiteY2" fmla="*/ 134462 h 1290573"/>
              <a:gd name="connsiteX3" fmla="*/ 374187 w 954353"/>
              <a:gd name="connsiteY3" fmla="*/ 146507 h 1290573"/>
              <a:gd name="connsiteX4" fmla="*/ 397967 w 954353"/>
              <a:gd name="connsiteY4" fmla="*/ 126997 h 1290573"/>
              <a:gd name="connsiteX5" fmla="*/ 420640 w 954353"/>
              <a:gd name="connsiteY5" fmla="*/ 112278 h 1290573"/>
              <a:gd name="connsiteX6" fmla="*/ 416628 w 954353"/>
              <a:gd name="connsiteY6" fmla="*/ 85943 h 1290573"/>
              <a:gd name="connsiteX7" fmla="*/ 437755 w 954353"/>
              <a:gd name="connsiteY7" fmla="*/ 65824 h 1290573"/>
              <a:gd name="connsiteX8" fmla="*/ 446486 w 954353"/>
              <a:gd name="connsiteY8" fmla="*/ 33691 h 1290573"/>
              <a:gd name="connsiteX9" fmla="*/ 484208 w 954353"/>
              <a:gd name="connsiteY9" fmla="*/ 70714 h 1290573"/>
              <a:gd name="connsiteX10" fmla="*/ 461415 w 954353"/>
              <a:gd name="connsiteY10" fmla="*/ 112068 h 1290573"/>
              <a:gd name="connsiteX11" fmla="*/ 491273 w 954353"/>
              <a:gd name="connsiteY11" fmla="*/ 119533 h 1290573"/>
              <a:gd name="connsiteX12" fmla="*/ 532328 w 954353"/>
              <a:gd name="connsiteY12" fmla="*/ 156855 h 1290573"/>
              <a:gd name="connsiteX13" fmla="*/ 577115 w 954353"/>
              <a:gd name="connsiteY13" fmla="*/ 145658 h 1290573"/>
              <a:gd name="connsiteX14" fmla="*/ 603241 w 954353"/>
              <a:gd name="connsiteY14" fmla="*/ 175516 h 1290573"/>
              <a:gd name="connsiteX15" fmla="*/ 629366 w 954353"/>
              <a:gd name="connsiteY15" fmla="*/ 160587 h 1290573"/>
              <a:gd name="connsiteX16" fmla="*/ 651760 w 954353"/>
              <a:gd name="connsiteY16" fmla="*/ 179249 h 1290573"/>
              <a:gd name="connsiteX17" fmla="*/ 704251 w 954353"/>
              <a:gd name="connsiteY17" fmla="*/ 207630 h 1290573"/>
              <a:gd name="connsiteX18" fmla="*/ 759995 w 954353"/>
              <a:gd name="connsiteY18" fmla="*/ 197910 h 1290573"/>
              <a:gd name="connsiteX19" fmla="*/ 763727 w 954353"/>
              <a:gd name="connsiteY19" fmla="*/ 220303 h 1290573"/>
              <a:gd name="connsiteX20" fmla="*/ 760484 w 954353"/>
              <a:gd name="connsiteY20" fmla="*/ 261418 h 1290573"/>
              <a:gd name="connsiteX21" fmla="*/ 716475 w 954353"/>
              <a:gd name="connsiteY21" fmla="*/ 278532 h 1290573"/>
              <a:gd name="connsiteX22" fmla="*/ 704011 w 954353"/>
              <a:gd name="connsiteY22" fmla="*/ 294948 h 1290573"/>
              <a:gd name="connsiteX23" fmla="*/ 704011 w 954353"/>
              <a:gd name="connsiteY23" fmla="*/ 294948 h 1290573"/>
              <a:gd name="connsiteX24" fmla="*/ 718940 w 954353"/>
              <a:gd name="connsiteY24" fmla="*/ 317342 h 1290573"/>
              <a:gd name="connsiteX25" fmla="*/ 759995 w 954353"/>
              <a:gd name="connsiteY25" fmla="*/ 354664 h 1290573"/>
              <a:gd name="connsiteX26" fmla="*/ 737602 w 954353"/>
              <a:gd name="connsiteY26" fmla="*/ 373325 h 1290573"/>
              <a:gd name="connsiteX27" fmla="*/ 767459 w 954353"/>
              <a:gd name="connsiteY27" fmla="*/ 418112 h 1290573"/>
              <a:gd name="connsiteX28" fmla="*/ 793585 w 954353"/>
              <a:gd name="connsiteY28" fmla="*/ 403183 h 1290573"/>
              <a:gd name="connsiteX29" fmla="*/ 843611 w 954353"/>
              <a:gd name="connsiteY29" fmla="*/ 452122 h 1290573"/>
              <a:gd name="connsiteX30" fmla="*/ 857033 w 954353"/>
              <a:gd name="connsiteY30" fmla="*/ 518883 h 1290573"/>
              <a:gd name="connsiteX31" fmla="*/ 833832 w 954353"/>
              <a:gd name="connsiteY31" fmla="*/ 552363 h 1290573"/>
              <a:gd name="connsiteX32" fmla="*/ 774924 w 954353"/>
              <a:gd name="connsiteY32" fmla="*/ 552473 h 1290573"/>
              <a:gd name="connsiteX33" fmla="*/ 752531 w 954353"/>
              <a:gd name="connsiteY33" fmla="*/ 571134 h 1290573"/>
              <a:gd name="connsiteX34" fmla="*/ 782388 w 954353"/>
              <a:gd name="connsiteY34" fmla="*/ 615921 h 1290573"/>
              <a:gd name="connsiteX35" fmla="*/ 797317 w 954353"/>
              <a:gd name="connsiteY35" fmla="*/ 668173 h 1290573"/>
              <a:gd name="connsiteX36" fmla="*/ 812246 w 954353"/>
              <a:gd name="connsiteY36" fmla="*/ 686834 h 1290573"/>
              <a:gd name="connsiteX37" fmla="*/ 748259 w 954353"/>
              <a:gd name="connsiteY37" fmla="*/ 691724 h 1290573"/>
              <a:gd name="connsiteX38" fmla="*/ 718940 w 954353"/>
              <a:gd name="connsiteY38" fmla="*/ 735353 h 1290573"/>
              <a:gd name="connsiteX39" fmla="*/ 714031 w 954353"/>
              <a:gd name="connsiteY39" fmla="*/ 835974 h 1290573"/>
              <a:gd name="connsiteX40" fmla="*/ 681618 w 954353"/>
              <a:gd name="connsiteY40" fmla="*/ 936894 h 1290573"/>
              <a:gd name="connsiteX41" fmla="*/ 718920 w 954353"/>
              <a:gd name="connsiteY41" fmla="*/ 941106 h 1290573"/>
              <a:gd name="connsiteX42" fmla="*/ 748798 w 954353"/>
              <a:gd name="connsiteY42" fmla="*/ 966752 h 1290573"/>
              <a:gd name="connsiteX43" fmla="*/ 787378 w 954353"/>
              <a:gd name="connsiteY43" fmla="*/ 963110 h 1290573"/>
              <a:gd name="connsiteX44" fmla="*/ 794713 w 954353"/>
              <a:gd name="connsiteY44" fmla="*/ 985114 h 1290573"/>
              <a:gd name="connsiteX45" fmla="*/ 828942 w 954353"/>
              <a:gd name="connsiteY45" fmla="*/ 1012008 h 1290573"/>
              <a:gd name="connsiteX46" fmla="*/ 886891 w 954353"/>
              <a:gd name="connsiteY46" fmla="*/ 1030201 h 1290573"/>
              <a:gd name="connsiteX47" fmla="*/ 954072 w 954353"/>
              <a:gd name="connsiteY47" fmla="*/ 1045130 h 1290573"/>
              <a:gd name="connsiteX48" fmla="*/ 909624 w 954353"/>
              <a:gd name="connsiteY48" fmla="*/ 1065797 h 1290573"/>
              <a:gd name="connsiteX49" fmla="*/ 877840 w 954353"/>
              <a:gd name="connsiteY49" fmla="*/ 1097581 h 1290573"/>
              <a:gd name="connsiteX50" fmla="*/ 816717 w 954353"/>
              <a:gd name="connsiteY50" fmla="*/ 1102470 h 1290573"/>
              <a:gd name="connsiteX51" fmla="*/ 771192 w 954353"/>
              <a:gd name="connsiteY51" fmla="*/ 1119774 h 1290573"/>
              <a:gd name="connsiteX52" fmla="*/ 763727 w 954353"/>
              <a:gd name="connsiteY52" fmla="*/ 1119774 h 1290573"/>
              <a:gd name="connsiteX53" fmla="*/ 762929 w 954353"/>
              <a:gd name="connsiteY53" fmla="*/ 1188043 h 1290573"/>
              <a:gd name="connsiteX54" fmla="*/ 771192 w 954353"/>
              <a:gd name="connsiteY54" fmla="*/ 1213081 h 1290573"/>
              <a:gd name="connsiteX55" fmla="*/ 736035 w 954353"/>
              <a:gd name="connsiteY55" fmla="*/ 1232051 h 1290573"/>
              <a:gd name="connsiteX56" fmla="*/ 666949 w 954353"/>
              <a:gd name="connsiteY56" fmla="*/ 1219387 h 1290573"/>
              <a:gd name="connsiteX57" fmla="*/ 646611 w 954353"/>
              <a:gd name="connsiteY57" fmla="*/ 1272537 h 1290573"/>
              <a:gd name="connsiteX58" fmla="*/ 622929 w 954353"/>
              <a:gd name="connsiteY58" fmla="*/ 1290300 h 1290573"/>
              <a:gd name="connsiteX59" fmla="*/ 613789 w 954353"/>
              <a:gd name="connsiteY59" fmla="*/ 1261390 h 1290573"/>
              <a:gd name="connsiteX60" fmla="*/ 560769 w 954353"/>
              <a:gd name="connsiteY60" fmla="*/ 1202143 h 1290573"/>
              <a:gd name="connsiteX61" fmla="*/ 472742 w 954353"/>
              <a:gd name="connsiteY61" fmla="*/ 1153625 h 1290573"/>
              <a:gd name="connsiteX62" fmla="*/ 390503 w 954353"/>
              <a:gd name="connsiteY62" fmla="*/ 1145900 h 1290573"/>
              <a:gd name="connsiteX63" fmla="*/ 371742 w 954353"/>
              <a:gd name="connsiteY63" fmla="*/ 1114695 h 1290573"/>
              <a:gd name="connsiteX64" fmla="*/ 379306 w 954353"/>
              <a:gd name="connsiteY64" fmla="*/ 1060058 h 1290573"/>
              <a:gd name="connsiteX65" fmla="*/ 379306 w 954353"/>
              <a:gd name="connsiteY65" fmla="*/ 1022736 h 1290573"/>
              <a:gd name="connsiteX66" fmla="*/ 352182 w 954353"/>
              <a:gd name="connsiteY66" fmla="*/ 997339 h 1290573"/>
              <a:gd name="connsiteX67" fmla="*/ 312126 w 954353"/>
              <a:gd name="connsiteY67" fmla="*/ 1007807 h 1290573"/>
              <a:gd name="connsiteX68" fmla="*/ 278535 w 954353"/>
              <a:gd name="connsiteY68" fmla="*/ 925698 h 1290573"/>
              <a:gd name="connsiteX69" fmla="*/ 259275 w 954353"/>
              <a:gd name="connsiteY69" fmla="*/ 923991 h 1290573"/>
              <a:gd name="connsiteX70" fmla="*/ 208262 w 954353"/>
              <a:gd name="connsiteY70" fmla="*/ 886061 h 1290573"/>
              <a:gd name="connsiteX71" fmla="*/ 176148 w 954353"/>
              <a:gd name="connsiteY71" fmla="*/ 833529 h 1290573"/>
              <a:gd name="connsiteX72" fmla="*/ 154144 w 954353"/>
              <a:gd name="connsiteY72" fmla="*/ 769961 h 1290573"/>
              <a:gd name="connsiteX73" fmla="*/ 170300 w 954353"/>
              <a:gd name="connsiteY73" fmla="*/ 709227 h 1290573"/>
              <a:gd name="connsiteX74" fmla="*/ 132978 w 954353"/>
              <a:gd name="connsiteY74" fmla="*/ 668173 h 1290573"/>
              <a:gd name="connsiteX75" fmla="*/ 178593 w 954353"/>
              <a:gd name="connsiteY75" fmla="*/ 576813 h 1290573"/>
              <a:gd name="connsiteX76" fmla="*/ 170300 w 954353"/>
              <a:gd name="connsiteY76" fmla="*/ 526347 h 1290573"/>
              <a:gd name="connsiteX77" fmla="*/ 203891 w 954353"/>
              <a:gd name="connsiteY77" fmla="*/ 455435 h 1290573"/>
              <a:gd name="connsiteX78" fmla="*/ 211355 w 954353"/>
              <a:gd name="connsiteY78" fmla="*/ 365861 h 1290573"/>
              <a:gd name="connsiteX79" fmla="*/ 159034 w 954353"/>
              <a:gd name="connsiteY79" fmla="*/ 327431 h 1290573"/>
              <a:gd name="connsiteX80" fmla="*/ 95655 w 954353"/>
              <a:gd name="connsiteY80" fmla="*/ 324806 h 1290573"/>
              <a:gd name="connsiteX81" fmla="*/ 6082 w 954353"/>
              <a:gd name="connsiteY81" fmla="*/ 197910 h 1290573"/>
              <a:gd name="connsiteX82" fmla="*/ 21011 w 954353"/>
              <a:gd name="connsiteY82" fmla="*/ 37423 h 1290573"/>
              <a:gd name="connsiteX83" fmla="*/ 125513 w 954353"/>
              <a:gd name="connsiteY83" fmla="*/ 101 h 1290573"/>
              <a:gd name="connsiteX84" fmla="*/ 139474 w 954353"/>
              <a:gd name="connsiteY84" fmla="*/ 29151 h 1290573"/>
              <a:gd name="connsiteX85" fmla="*/ 185229 w 954353"/>
              <a:gd name="connsiteY85" fmla="*/ 104604 h 1290573"/>
              <a:gd name="connsiteX0" fmla="*/ 185229 w 954353"/>
              <a:gd name="connsiteY0" fmla="*/ 104604 h 1290573"/>
              <a:gd name="connsiteX1" fmla="*/ 323322 w 954353"/>
              <a:gd name="connsiteY1" fmla="*/ 149391 h 1290573"/>
              <a:gd name="connsiteX2" fmla="*/ 360645 w 954353"/>
              <a:gd name="connsiteY2" fmla="*/ 134462 h 1290573"/>
              <a:gd name="connsiteX3" fmla="*/ 374187 w 954353"/>
              <a:gd name="connsiteY3" fmla="*/ 146507 h 1290573"/>
              <a:gd name="connsiteX4" fmla="*/ 397967 w 954353"/>
              <a:gd name="connsiteY4" fmla="*/ 126997 h 1290573"/>
              <a:gd name="connsiteX5" fmla="*/ 420640 w 954353"/>
              <a:gd name="connsiteY5" fmla="*/ 112278 h 1290573"/>
              <a:gd name="connsiteX6" fmla="*/ 416628 w 954353"/>
              <a:gd name="connsiteY6" fmla="*/ 85943 h 1290573"/>
              <a:gd name="connsiteX7" fmla="*/ 437755 w 954353"/>
              <a:gd name="connsiteY7" fmla="*/ 65824 h 1290573"/>
              <a:gd name="connsiteX8" fmla="*/ 446486 w 954353"/>
              <a:gd name="connsiteY8" fmla="*/ 33691 h 1290573"/>
              <a:gd name="connsiteX9" fmla="*/ 484208 w 954353"/>
              <a:gd name="connsiteY9" fmla="*/ 70714 h 1290573"/>
              <a:gd name="connsiteX10" fmla="*/ 461415 w 954353"/>
              <a:gd name="connsiteY10" fmla="*/ 112068 h 1290573"/>
              <a:gd name="connsiteX11" fmla="*/ 491273 w 954353"/>
              <a:gd name="connsiteY11" fmla="*/ 119533 h 1290573"/>
              <a:gd name="connsiteX12" fmla="*/ 532328 w 954353"/>
              <a:gd name="connsiteY12" fmla="*/ 156855 h 1290573"/>
              <a:gd name="connsiteX13" fmla="*/ 577115 w 954353"/>
              <a:gd name="connsiteY13" fmla="*/ 145658 h 1290573"/>
              <a:gd name="connsiteX14" fmla="*/ 603241 w 954353"/>
              <a:gd name="connsiteY14" fmla="*/ 175516 h 1290573"/>
              <a:gd name="connsiteX15" fmla="*/ 629366 w 954353"/>
              <a:gd name="connsiteY15" fmla="*/ 160587 h 1290573"/>
              <a:gd name="connsiteX16" fmla="*/ 651760 w 954353"/>
              <a:gd name="connsiteY16" fmla="*/ 179249 h 1290573"/>
              <a:gd name="connsiteX17" fmla="*/ 704251 w 954353"/>
              <a:gd name="connsiteY17" fmla="*/ 207630 h 1290573"/>
              <a:gd name="connsiteX18" fmla="*/ 759995 w 954353"/>
              <a:gd name="connsiteY18" fmla="*/ 197910 h 1290573"/>
              <a:gd name="connsiteX19" fmla="*/ 763727 w 954353"/>
              <a:gd name="connsiteY19" fmla="*/ 220303 h 1290573"/>
              <a:gd name="connsiteX20" fmla="*/ 760484 w 954353"/>
              <a:gd name="connsiteY20" fmla="*/ 261418 h 1290573"/>
              <a:gd name="connsiteX21" fmla="*/ 716475 w 954353"/>
              <a:gd name="connsiteY21" fmla="*/ 278532 h 1290573"/>
              <a:gd name="connsiteX22" fmla="*/ 704011 w 954353"/>
              <a:gd name="connsiteY22" fmla="*/ 294948 h 1290573"/>
              <a:gd name="connsiteX23" fmla="*/ 704011 w 954353"/>
              <a:gd name="connsiteY23" fmla="*/ 294948 h 1290573"/>
              <a:gd name="connsiteX24" fmla="*/ 718940 w 954353"/>
              <a:gd name="connsiteY24" fmla="*/ 317342 h 1290573"/>
              <a:gd name="connsiteX25" fmla="*/ 759995 w 954353"/>
              <a:gd name="connsiteY25" fmla="*/ 354664 h 1290573"/>
              <a:gd name="connsiteX26" fmla="*/ 737602 w 954353"/>
              <a:gd name="connsiteY26" fmla="*/ 373325 h 1290573"/>
              <a:gd name="connsiteX27" fmla="*/ 767459 w 954353"/>
              <a:gd name="connsiteY27" fmla="*/ 418112 h 1290573"/>
              <a:gd name="connsiteX28" fmla="*/ 793585 w 954353"/>
              <a:gd name="connsiteY28" fmla="*/ 403183 h 1290573"/>
              <a:gd name="connsiteX29" fmla="*/ 843611 w 954353"/>
              <a:gd name="connsiteY29" fmla="*/ 452122 h 1290573"/>
              <a:gd name="connsiteX30" fmla="*/ 857033 w 954353"/>
              <a:gd name="connsiteY30" fmla="*/ 518883 h 1290573"/>
              <a:gd name="connsiteX31" fmla="*/ 833832 w 954353"/>
              <a:gd name="connsiteY31" fmla="*/ 552363 h 1290573"/>
              <a:gd name="connsiteX32" fmla="*/ 774924 w 954353"/>
              <a:gd name="connsiteY32" fmla="*/ 552473 h 1290573"/>
              <a:gd name="connsiteX33" fmla="*/ 752531 w 954353"/>
              <a:gd name="connsiteY33" fmla="*/ 571134 h 1290573"/>
              <a:gd name="connsiteX34" fmla="*/ 782388 w 954353"/>
              <a:gd name="connsiteY34" fmla="*/ 615921 h 1290573"/>
              <a:gd name="connsiteX35" fmla="*/ 797317 w 954353"/>
              <a:gd name="connsiteY35" fmla="*/ 668173 h 1290573"/>
              <a:gd name="connsiteX36" fmla="*/ 812246 w 954353"/>
              <a:gd name="connsiteY36" fmla="*/ 686834 h 1290573"/>
              <a:gd name="connsiteX37" fmla="*/ 748259 w 954353"/>
              <a:gd name="connsiteY37" fmla="*/ 691724 h 1290573"/>
              <a:gd name="connsiteX38" fmla="*/ 718940 w 954353"/>
              <a:gd name="connsiteY38" fmla="*/ 735353 h 1290573"/>
              <a:gd name="connsiteX39" fmla="*/ 714031 w 954353"/>
              <a:gd name="connsiteY39" fmla="*/ 835974 h 1290573"/>
              <a:gd name="connsiteX40" fmla="*/ 681618 w 954353"/>
              <a:gd name="connsiteY40" fmla="*/ 936894 h 1290573"/>
              <a:gd name="connsiteX41" fmla="*/ 718920 w 954353"/>
              <a:gd name="connsiteY41" fmla="*/ 941106 h 1290573"/>
              <a:gd name="connsiteX42" fmla="*/ 748798 w 954353"/>
              <a:gd name="connsiteY42" fmla="*/ 966752 h 1290573"/>
              <a:gd name="connsiteX43" fmla="*/ 787378 w 954353"/>
              <a:gd name="connsiteY43" fmla="*/ 963110 h 1290573"/>
              <a:gd name="connsiteX44" fmla="*/ 794713 w 954353"/>
              <a:gd name="connsiteY44" fmla="*/ 985114 h 1290573"/>
              <a:gd name="connsiteX45" fmla="*/ 828942 w 954353"/>
              <a:gd name="connsiteY45" fmla="*/ 1012008 h 1290573"/>
              <a:gd name="connsiteX46" fmla="*/ 886891 w 954353"/>
              <a:gd name="connsiteY46" fmla="*/ 1030201 h 1290573"/>
              <a:gd name="connsiteX47" fmla="*/ 954072 w 954353"/>
              <a:gd name="connsiteY47" fmla="*/ 1045130 h 1290573"/>
              <a:gd name="connsiteX48" fmla="*/ 909624 w 954353"/>
              <a:gd name="connsiteY48" fmla="*/ 1065797 h 1290573"/>
              <a:gd name="connsiteX49" fmla="*/ 877840 w 954353"/>
              <a:gd name="connsiteY49" fmla="*/ 1097581 h 1290573"/>
              <a:gd name="connsiteX50" fmla="*/ 816717 w 954353"/>
              <a:gd name="connsiteY50" fmla="*/ 1102470 h 1290573"/>
              <a:gd name="connsiteX51" fmla="*/ 771192 w 954353"/>
              <a:gd name="connsiteY51" fmla="*/ 1119774 h 1290573"/>
              <a:gd name="connsiteX52" fmla="*/ 763727 w 954353"/>
              <a:gd name="connsiteY52" fmla="*/ 1119774 h 1290573"/>
              <a:gd name="connsiteX53" fmla="*/ 762929 w 954353"/>
              <a:gd name="connsiteY53" fmla="*/ 1188043 h 1290573"/>
              <a:gd name="connsiteX54" fmla="*/ 771192 w 954353"/>
              <a:gd name="connsiteY54" fmla="*/ 1213081 h 1290573"/>
              <a:gd name="connsiteX55" fmla="*/ 736035 w 954353"/>
              <a:gd name="connsiteY55" fmla="*/ 1232051 h 1290573"/>
              <a:gd name="connsiteX56" fmla="*/ 666949 w 954353"/>
              <a:gd name="connsiteY56" fmla="*/ 1219387 h 1290573"/>
              <a:gd name="connsiteX57" fmla="*/ 646611 w 954353"/>
              <a:gd name="connsiteY57" fmla="*/ 1272537 h 1290573"/>
              <a:gd name="connsiteX58" fmla="*/ 622929 w 954353"/>
              <a:gd name="connsiteY58" fmla="*/ 1290300 h 1290573"/>
              <a:gd name="connsiteX59" fmla="*/ 613789 w 954353"/>
              <a:gd name="connsiteY59" fmla="*/ 1261390 h 1290573"/>
              <a:gd name="connsiteX60" fmla="*/ 560769 w 954353"/>
              <a:gd name="connsiteY60" fmla="*/ 1202143 h 1290573"/>
              <a:gd name="connsiteX61" fmla="*/ 472742 w 954353"/>
              <a:gd name="connsiteY61" fmla="*/ 1153625 h 1290573"/>
              <a:gd name="connsiteX62" fmla="*/ 432067 w 954353"/>
              <a:gd name="connsiteY62" fmla="*/ 1123896 h 1290573"/>
              <a:gd name="connsiteX63" fmla="*/ 371742 w 954353"/>
              <a:gd name="connsiteY63" fmla="*/ 1114695 h 1290573"/>
              <a:gd name="connsiteX64" fmla="*/ 379306 w 954353"/>
              <a:gd name="connsiteY64" fmla="*/ 1060058 h 1290573"/>
              <a:gd name="connsiteX65" fmla="*/ 379306 w 954353"/>
              <a:gd name="connsiteY65" fmla="*/ 1022736 h 1290573"/>
              <a:gd name="connsiteX66" fmla="*/ 352182 w 954353"/>
              <a:gd name="connsiteY66" fmla="*/ 997339 h 1290573"/>
              <a:gd name="connsiteX67" fmla="*/ 312126 w 954353"/>
              <a:gd name="connsiteY67" fmla="*/ 1007807 h 1290573"/>
              <a:gd name="connsiteX68" fmla="*/ 278535 w 954353"/>
              <a:gd name="connsiteY68" fmla="*/ 925698 h 1290573"/>
              <a:gd name="connsiteX69" fmla="*/ 259275 w 954353"/>
              <a:gd name="connsiteY69" fmla="*/ 923991 h 1290573"/>
              <a:gd name="connsiteX70" fmla="*/ 208262 w 954353"/>
              <a:gd name="connsiteY70" fmla="*/ 886061 h 1290573"/>
              <a:gd name="connsiteX71" fmla="*/ 176148 w 954353"/>
              <a:gd name="connsiteY71" fmla="*/ 833529 h 1290573"/>
              <a:gd name="connsiteX72" fmla="*/ 154144 w 954353"/>
              <a:gd name="connsiteY72" fmla="*/ 769961 h 1290573"/>
              <a:gd name="connsiteX73" fmla="*/ 170300 w 954353"/>
              <a:gd name="connsiteY73" fmla="*/ 709227 h 1290573"/>
              <a:gd name="connsiteX74" fmla="*/ 132978 w 954353"/>
              <a:gd name="connsiteY74" fmla="*/ 668173 h 1290573"/>
              <a:gd name="connsiteX75" fmla="*/ 178593 w 954353"/>
              <a:gd name="connsiteY75" fmla="*/ 576813 h 1290573"/>
              <a:gd name="connsiteX76" fmla="*/ 170300 w 954353"/>
              <a:gd name="connsiteY76" fmla="*/ 526347 h 1290573"/>
              <a:gd name="connsiteX77" fmla="*/ 203891 w 954353"/>
              <a:gd name="connsiteY77" fmla="*/ 455435 h 1290573"/>
              <a:gd name="connsiteX78" fmla="*/ 211355 w 954353"/>
              <a:gd name="connsiteY78" fmla="*/ 365861 h 1290573"/>
              <a:gd name="connsiteX79" fmla="*/ 159034 w 954353"/>
              <a:gd name="connsiteY79" fmla="*/ 327431 h 1290573"/>
              <a:gd name="connsiteX80" fmla="*/ 95655 w 954353"/>
              <a:gd name="connsiteY80" fmla="*/ 324806 h 1290573"/>
              <a:gd name="connsiteX81" fmla="*/ 6082 w 954353"/>
              <a:gd name="connsiteY81" fmla="*/ 197910 h 1290573"/>
              <a:gd name="connsiteX82" fmla="*/ 21011 w 954353"/>
              <a:gd name="connsiteY82" fmla="*/ 37423 h 1290573"/>
              <a:gd name="connsiteX83" fmla="*/ 125513 w 954353"/>
              <a:gd name="connsiteY83" fmla="*/ 101 h 1290573"/>
              <a:gd name="connsiteX84" fmla="*/ 139474 w 954353"/>
              <a:gd name="connsiteY84" fmla="*/ 29151 h 1290573"/>
              <a:gd name="connsiteX85" fmla="*/ 185229 w 954353"/>
              <a:gd name="connsiteY85" fmla="*/ 104604 h 1290573"/>
              <a:gd name="connsiteX0" fmla="*/ 185229 w 954353"/>
              <a:gd name="connsiteY0" fmla="*/ 104604 h 1290573"/>
              <a:gd name="connsiteX1" fmla="*/ 323322 w 954353"/>
              <a:gd name="connsiteY1" fmla="*/ 149391 h 1290573"/>
              <a:gd name="connsiteX2" fmla="*/ 360645 w 954353"/>
              <a:gd name="connsiteY2" fmla="*/ 134462 h 1290573"/>
              <a:gd name="connsiteX3" fmla="*/ 374187 w 954353"/>
              <a:gd name="connsiteY3" fmla="*/ 146507 h 1290573"/>
              <a:gd name="connsiteX4" fmla="*/ 397967 w 954353"/>
              <a:gd name="connsiteY4" fmla="*/ 126997 h 1290573"/>
              <a:gd name="connsiteX5" fmla="*/ 420640 w 954353"/>
              <a:gd name="connsiteY5" fmla="*/ 112278 h 1290573"/>
              <a:gd name="connsiteX6" fmla="*/ 416628 w 954353"/>
              <a:gd name="connsiteY6" fmla="*/ 85943 h 1290573"/>
              <a:gd name="connsiteX7" fmla="*/ 437755 w 954353"/>
              <a:gd name="connsiteY7" fmla="*/ 65824 h 1290573"/>
              <a:gd name="connsiteX8" fmla="*/ 446486 w 954353"/>
              <a:gd name="connsiteY8" fmla="*/ 33691 h 1290573"/>
              <a:gd name="connsiteX9" fmla="*/ 484208 w 954353"/>
              <a:gd name="connsiteY9" fmla="*/ 70714 h 1290573"/>
              <a:gd name="connsiteX10" fmla="*/ 461415 w 954353"/>
              <a:gd name="connsiteY10" fmla="*/ 112068 h 1290573"/>
              <a:gd name="connsiteX11" fmla="*/ 491273 w 954353"/>
              <a:gd name="connsiteY11" fmla="*/ 119533 h 1290573"/>
              <a:gd name="connsiteX12" fmla="*/ 532328 w 954353"/>
              <a:gd name="connsiteY12" fmla="*/ 156855 h 1290573"/>
              <a:gd name="connsiteX13" fmla="*/ 577115 w 954353"/>
              <a:gd name="connsiteY13" fmla="*/ 145658 h 1290573"/>
              <a:gd name="connsiteX14" fmla="*/ 603241 w 954353"/>
              <a:gd name="connsiteY14" fmla="*/ 175516 h 1290573"/>
              <a:gd name="connsiteX15" fmla="*/ 629366 w 954353"/>
              <a:gd name="connsiteY15" fmla="*/ 160587 h 1290573"/>
              <a:gd name="connsiteX16" fmla="*/ 651760 w 954353"/>
              <a:gd name="connsiteY16" fmla="*/ 179249 h 1290573"/>
              <a:gd name="connsiteX17" fmla="*/ 704251 w 954353"/>
              <a:gd name="connsiteY17" fmla="*/ 207630 h 1290573"/>
              <a:gd name="connsiteX18" fmla="*/ 759995 w 954353"/>
              <a:gd name="connsiteY18" fmla="*/ 197910 h 1290573"/>
              <a:gd name="connsiteX19" fmla="*/ 763727 w 954353"/>
              <a:gd name="connsiteY19" fmla="*/ 220303 h 1290573"/>
              <a:gd name="connsiteX20" fmla="*/ 760484 w 954353"/>
              <a:gd name="connsiteY20" fmla="*/ 261418 h 1290573"/>
              <a:gd name="connsiteX21" fmla="*/ 716475 w 954353"/>
              <a:gd name="connsiteY21" fmla="*/ 278532 h 1290573"/>
              <a:gd name="connsiteX22" fmla="*/ 704011 w 954353"/>
              <a:gd name="connsiteY22" fmla="*/ 294948 h 1290573"/>
              <a:gd name="connsiteX23" fmla="*/ 704011 w 954353"/>
              <a:gd name="connsiteY23" fmla="*/ 294948 h 1290573"/>
              <a:gd name="connsiteX24" fmla="*/ 718940 w 954353"/>
              <a:gd name="connsiteY24" fmla="*/ 317342 h 1290573"/>
              <a:gd name="connsiteX25" fmla="*/ 759995 w 954353"/>
              <a:gd name="connsiteY25" fmla="*/ 354664 h 1290573"/>
              <a:gd name="connsiteX26" fmla="*/ 737602 w 954353"/>
              <a:gd name="connsiteY26" fmla="*/ 373325 h 1290573"/>
              <a:gd name="connsiteX27" fmla="*/ 767459 w 954353"/>
              <a:gd name="connsiteY27" fmla="*/ 418112 h 1290573"/>
              <a:gd name="connsiteX28" fmla="*/ 793585 w 954353"/>
              <a:gd name="connsiteY28" fmla="*/ 403183 h 1290573"/>
              <a:gd name="connsiteX29" fmla="*/ 843611 w 954353"/>
              <a:gd name="connsiteY29" fmla="*/ 452122 h 1290573"/>
              <a:gd name="connsiteX30" fmla="*/ 857033 w 954353"/>
              <a:gd name="connsiteY30" fmla="*/ 518883 h 1290573"/>
              <a:gd name="connsiteX31" fmla="*/ 833832 w 954353"/>
              <a:gd name="connsiteY31" fmla="*/ 552363 h 1290573"/>
              <a:gd name="connsiteX32" fmla="*/ 774924 w 954353"/>
              <a:gd name="connsiteY32" fmla="*/ 552473 h 1290573"/>
              <a:gd name="connsiteX33" fmla="*/ 752531 w 954353"/>
              <a:gd name="connsiteY33" fmla="*/ 571134 h 1290573"/>
              <a:gd name="connsiteX34" fmla="*/ 782388 w 954353"/>
              <a:gd name="connsiteY34" fmla="*/ 615921 h 1290573"/>
              <a:gd name="connsiteX35" fmla="*/ 797317 w 954353"/>
              <a:gd name="connsiteY35" fmla="*/ 668173 h 1290573"/>
              <a:gd name="connsiteX36" fmla="*/ 812246 w 954353"/>
              <a:gd name="connsiteY36" fmla="*/ 686834 h 1290573"/>
              <a:gd name="connsiteX37" fmla="*/ 748259 w 954353"/>
              <a:gd name="connsiteY37" fmla="*/ 691724 h 1290573"/>
              <a:gd name="connsiteX38" fmla="*/ 718940 w 954353"/>
              <a:gd name="connsiteY38" fmla="*/ 735353 h 1290573"/>
              <a:gd name="connsiteX39" fmla="*/ 714031 w 954353"/>
              <a:gd name="connsiteY39" fmla="*/ 835974 h 1290573"/>
              <a:gd name="connsiteX40" fmla="*/ 681618 w 954353"/>
              <a:gd name="connsiteY40" fmla="*/ 936894 h 1290573"/>
              <a:gd name="connsiteX41" fmla="*/ 718920 w 954353"/>
              <a:gd name="connsiteY41" fmla="*/ 941106 h 1290573"/>
              <a:gd name="connsiteX42" fmla="*/ 748798 w 954353"/>
              <a:gd name="connsiteY42" fmla="*/ 966752 h 1290573"/>
              <a:gd name="connsiteX43" fmla="*/ 787378 w 954353"/>
              <a:gd name="connsiteY43" fmla="*/ 963110 h 1290573"/>
              <a:gd name="connsiteX44" fmla="*/ 794713 w 954353"/>
              <a:gd name="connsiteY44" fmla="*/ 985114 h 1290573"/>
              <a:gd name="connsiteX45" fmla="*/ 828942 w 954353"/>
              <a:gd name="connsiteY45" fmla="*/ 1012008 h 1290573"/>
              <a:gd name="connsiteX46" fmla="*/ 886891 w 954353"/>
              <a:gd name="connsiteY46" fmla="*/ 1030201 h 1290573"/>
              <a:gd name="connsiteX47" fmla="*/ 954072 w 954353"/>
              <a:gd name="connsiteY47" fmla="*/ 1045130 h 1290573"/>
              <a:gd name="connsiteX48" fmla="*/ 909624 w 954353"/>
              <a:gd name="connsiteY48" fmla="*/ 1065797 h 1290573"/>
              <a:gd name="connsiteX49" fmla="*/ 877840 w 954353"/>
              <a:gd name="connsiteY49" fmla="*/ 1097581 h 1290573"/>
              <a:gd name="connsiteX50" fmla="*/ 816717 w 954353"/>
              <a:gd name="connsiteY50" fmla="*/ 1102470 h 1290573"/>
              <a:gd name="connsiteX51" fmla="*/ 771192 w 954353"/>
              <a:gd name="connsiteY51" fmla="*/ 1119774 h 1290573"/>
              <a:gd name="connsiteX52" fmla="*/ 763727 w 954353"/>
              <a:gd name="connsiteY52" fmla="*/ 1119774 h 1290573"/>
              <a:gd name="connsiteX53" fmla="*/ 762929 w 954353"/>
              <a:gd name="connsiteY53" fmla="*/ 1188043 h 1290573"/>
              <a:gd name="connsiteX54" fmla="*/ 771192 w 954353"/>
              <a:gd name="connsiteY54" fmla="*/ 1213081 h 1290573"/>
              <a:gd name="connsiteX55" fmla="*/ 736035 w 954353"/>
              <a:gd name="connsiteY55" fmla="*/ 1232051 h 1290573"/>
              <a:gd name="connsiteX56" fmla="*/ 666949 w 954353"/>
              <a:gd name="connsiteY56" fmla="*/ 1219387 h 1290573"/>
              <a:gd name="connsiteX57" fmla="*/ 646611 w 954353"/>
              <a:gd name="connsiteY57" fmla="*/ 1272537 h 1290573"/>
              <a:gd name="connsiteX58" fmla="*/ 622929 w 954353"/>
              <a:gd name="connsiteY58" fmla="*/ 1290300 h 1290573"/>
              <a:gd name="connsiteX59" fmla="*/ 613789 w 954353"/>
              <a:gd name="connsiteY59" fmla="*/ 1261390 h 1290573"/>
              <a:gd name="connsiteX60" fmla="*/ 560769 w 954353"/>
              <a:gd name="connsiteY60" fmla="*/ 1202143 h 1290573"/>
              <a:gd name="connsiteX61" fmla="*/ 472742 w 954353"/>
              <a:gd name="connsiteY61" fmla="*/ 1153625 h 1290573"/>
              <a:gd name="connsiteX62" fmla="*/ 432067 w 954353"/>
              <a:gd name="connsiteY62" fmla="*/ 1123896 h 1290573"/>
              <a:gd name="connsiteX63" fmla="*/ 423085 w 954353"/>
              <a:gd name="connsiteY63" fmla="*/ 1095136 h 1290573"/>
              <a:gd name="connsiteX64" fmla="*/ 379306 w 954353"/>
              <a:gd name="connsiteY64" fmla="*/ 1060058 h 1290573"/>
              <a:gd name="connsiteX65" fmla="*/ 379306 w 954353"/>
              <a:gd name="connsiteY65" fmla="*/ 1022736 h 1290573"/>
              <a:gd name="connsiteX66" fmla="*/ 352182 w 954353"/>
              <a:gd name="connsiteY66" fmla="*/ 997339 h 1290573"/>
              <a:gd name="connsiteX67" fmla="*/ 312126 w 954353"/>
              <a:gd name="connsiteY67" fmla="*/ 1007807 h 1290573"/>
              <a:gd name="connsiteX68" fmla="*/ 278535 w 954353"/>
              <a:gd name="connsiteY68" fmla="*/ 925698 h 1290573"/>
              <a:gd name="connsiteX69" fmla="*/ 259275 w 954353"/>
              <a:gd name="connsiteY69" fmla="*/ 923991 h 1290573"/>
              <a:gd name="connsiteX70" fmla="*/ 208262 w 954353"/>
              <a:gd name="connsiteY70" fmla="*/ 886061 h 1290573"/>
              <a:gd name="connsiteX71" fmla="*/ 176148 w 954353"/>
              <a:gd name="connsiteY71" fmla="*/ 833529 h 1290573"/>
              <a:gd name="connsiteX72" fmla="*/ 154144 w 954353"/>
              <a:gd name="connsiteY72" fmla="*/ 769961 h 1290573"/>
              <a:gd name="connsiteX73" fmla="*/ 170300 w 954353"/>
              <a:gd name="connsiteY73" fmla="*/ 709227 h 1290573"/>
              <a:gd name="connsiteX74" fmla="*/ 132978 w 954353"/>
              <a:gd name="connsiteY74" fmla="*/ 668173 h 1290573"/>
              <a:gd name="connsiteX75" fmla="*/ 178593 w 954353"/>
              <a:gd name="connsiteY75" fmla="*/ 576813 h 1290573"/>
              <a:gd name="connsiteX76" fmla="*/ 170300 w 954353"/>
              <a:gd name="connsiteY76" fmla="*/ 526347 h 1290573"/>
              <a:gd name="connsiteX77" fmla="*/ 203891 w 954353"/>
              <a:gd name="connsiteY77" fmla="*/ 455435 h 1290573"/>
              <a:gd name="connsiteX78" fmla="*/ 211355 w 954353"/>
              <a:gd name="connsiteY78" fmla="*/ 365861 h 1290573"/>
              <a:gd name="connsiteX79" fmla="*/ 159034 w 954353"/>
              <a:gd name="connsiteY79" fmla="*/ 327431 h 1290573"/>
              <a:gd name="connsiteX80" fmla="*/ 95655 w 954353"/>
              <a:gd name="connsiteY80" fmla="*/ 324806 h 1290573"/>
              <a:gd name="connsiteX81" fmla="*/ 6082 w 954353"/>
              <a:gd name="connsiteY81" fmla="*/ 197910 h 1290573"/>
              <a:gd name="connsiteX82" fmla="*/ 21011 w 954353"/>
              <a:gd name="connsiteY82" fmla="*/ 37423 h 1290573"/>
              <a:gd name="connsiteX83" fmla="*/ 125513 w 954353"/>
              <a:gd name="connsiteY83" fmla="*/ 101 h 1290573"/>
              <a:gd name="connsiteX84" fmla="*/ 139474 w 954353"/>
              <a:gd name="connsiteY84" fmla="*/ 29151 h 1290573"/>
              <a:gd name="connsiteX85" fmla="*/ 185229 w 954353"/>
              <a:gd name="connsiteY85" fmla="*/ 104604 h 1290573"/>
              <a:gd name="connsiteX0" fmla="*/ 185229 w 954353"/>
              <a:gd name="connsiteY0" fmla="*/ 104604 h 1290573"/>
              <a:gd name="connsiteX1" fmla="*/ 323322 w 954353"/>
              <a:gd name="connsiteY1" fmla="*/ 149391 h 1290573"/>
              <a:gd name="connsiteX2" fmla="*/ 360645 w 954353"/>
              <a:gd name="connsiteY2" fmla="*/ 134462 h 1290573"/>
              <a:gd name="connsiteX3" fmla="*/ 374187 w 954353"/>
              <a:gd name="connsiteY3" fmla="*/ 146507 h 1290573"/>
              <a:gd name="connsiteX4" fmla="*/ 397967 w 954353"/>
              <a:gd name="connsiteY4" fmla="*/ 126997 h 1290573"/>
              <a:gd name="connsiteX5" fmla="*/ 420640 w 954353"/>
              <a:gd name="connsiteY5" fmla="*/ 112278 h 1290573"/>
              <a:gd name="connsiteX6" fmla="*/ 416628 w 954353"/>
              <a:gd name="connsiteY6" fmla="*/ 85943 h 1290573"/>
              <a:gd name="connsiteX7" fmla="*/ 437755 w 954353"/>
              <a:gd name="connsiteY7" fmla="*/ 65824 h 1290573"/>
              <a:gd name="connsiteX8" fmla="*/ 446486 w 954353"/>
              <a:gd name="connsiteY8" fmla="*/ 33691 h 1290573"/>
              <a:gd name="connsiteX9" fmla="*/ 484208 w 954353"/>
              <a:gd name="connsiteY9" fmla="*/ 70714 h 1290573"/>
              <a:gd name="connsiteX10" fmla="*/ 461415 w 954353"/>
              <a:gd name="connsiteY10" fmla="*/ 112068 h 1290573"/>
              <a:gd name="connsiteX11" fmla="*/ 491273 w 954353"/>
              <a:gd name="connsiteY11" fmla="*/ 119533 h 1290573"/>
              <a:gd name="connsiteX12" fmla="*/ 532328 w 954353"/>
              <a:gd name="connsiteY12" fmla="*/ 156855 h 1290573"/>
              <a:gd name="connsiteX13" fmla="*/ 577115 w 954353"/>
              <a:gd name="connsiteY13" fmla="*/ 145658 h 1290573"/>
              <a:gd name="connsiteX14" fmla="*/ 603241 w 954353"/>
              <a:gd name="connsiteY14" fmla="*/ 175516 h 1290573"/>
              <a:gd name="connsiteX15" fmla="*/ 629366 w 954353"/>
              <a:gd name="connsiteY15" fmla="*/ 160587 h 1290573"/>
              <a:gd name="connsiteX16" fmla="*/ 651760 w 954353"/>
              <a:gd name="connsiteY16" fmla="*/ 179249 h 1290573"/>
              <a:gd name="connsiteX17" fmla="*/ 704251 w 954353"/>
              <a:gd name="connsiteY17" fmla="*/ 207630 h 1290573"/>
              <a:gd name="connsiteX18" fmla="*/ 759995 w 954353"/>
              <a:gd name="connsiteY18" fmla="*/ 197910 h 1290573"/>
              <a:gd name="connsiteX19" fmla="*/ 763727 w 954353"/>
              <a:gd name="connsiteY19" fmla="*/ 220303 h 1290573"/>
              <a:gd name="connsiteX20" fmla="*/ 760484 w 954353"/>
              <a:gd name="connsiteY20" fmla="*/ 261418 h 1290573"/>
              <a:gd name="connsiteX21" fmla="*/ 716475 w 954353"/>
              <a:gd name="connsiteY21" fmla="*/ 278532 h 1290573"/>
              <a:gd name="connsiteX22" fmla="*/ 704011 w 954353"/>
              <a:gd name="connsiteY22" fmla="*/ 294948 h 1290573"/>
              <a:gd name="connsiteX23" fmla="*/ 704011 w 954353"/>
              <a:gd name="connsiteY23" fmla="*/ 294948 h 1290573"/>
              <a:gd name="connsiteX24" fmla="*/ 718940 w 954353"/>
              <a:gd name="connsiteY24" fmla="*/ 317342 h 1290573"/>
              <a:gd name="connsiteX25" fmla="*/ 759995 w 954353"/>
              <a:gd name="connsiteY25" fmla="*/ 354664 h 1290573"/>
              <a:gd name="connsiteX26" fmla="*/ 737602 w 954353"/>
              <a:gd name="connsiteY26" fmla="*/ 373325 h 1290573"/>
              <a:gd name="connsiteX27" fmla="*/ 767459 w 954353"/>
              <a:gd name="connsiteY27" fmla="*/ 418112 h 1290573"/>
              <a:gd name="connsiteX28" fmla="*/ 793585 w 954353"/>
              <a:gd name="connsiteY28" fmla="*/ 403183 h 1290573"/>
              <a:gd name="connsiteX29" fmla="*/ 843611 w 954353"/>
              <a:gd name="connsiteY29" fmla="*/ 452122 h 1290573"/>
              <a:gd name="connsiteX30" fmla="*/ 857033 w 954353"/>
              <a:gd name="connsiteY30" fmla="*/ 518883 h 1290573"/>
              <a:gd name="connsiteX31" fmla="*/ 833832 w 954353"/>
              <a:gd name="connsiteY31" fmla="*/ 552363 h 1290573"/>
              <a:gd name="connsiteX32" fmla="*/ 774924 w 954353"/>
              <a:gd name="connsiteY32" fmla="*/ 552473 h 1290573"/>
              <a:gd name="connsiteX33" fmla="*/ 752531 w 954353"/>
              <a:gd name="connsiteY33" fmla="*/ 571134 h 1290573"/>
              <a:gd name="connsiteX34" fmla="*/ 782388 w 954353"/>
              <a:gd name="connsiteY34" fmla="*/ 615921 h 1290573"/>
              <a:gd name="connsiteX35" fmla="*/ 797317 w 954353"/>
              <a:gd name="connsiteY35" fmla="*/ 668173 h 1290573"/>
              <a:gd name="connsiteX36" fmla="*/ 812246 w 954353"/>
              <a:gd name="connsiteY36" fmla="*/ 686834 h 1290573"/>
              <a:gd name="connsiteX37" fmla="*/ 748259 w 954353"/>
              <a:gd name="connsiteY37" fmla="*/ 691724 h 1290573"/>
              <a:gd name="connsiteX38" fmla="*/ 718940 w 954353"/>
              <a:gd name="connsiteY38" fmla="*/ 735353 h 1290573"/>
              <a:gd name="connsiteX39" fmla="*/ 714031 w 954353"/>
              <a:gd name="connsiteY39" fmla="*/ 835974 h 1290573"/>
              <a:gd name="connsiteX40" fmla="*/ 681618 w 954353"/>
              <a:gd name="connsiteY40" fmla="*/ 936894 h 1290573"/>
              <a:gd name="connsiteX41" fmla="*/ 718920 w 954353"/>
              <a:gd name="connsiteY41" fmla="*/ 941106 h 1290573"/>
              <a:gd name="connsiteX42" fmla="*/ 748798 w 954353"/>
              <a:gd name="connsiteY42" fmla="*/ 966752 h 1290573"/>
              <a:gd name="connsiteX43" fmla="*/ 787378 w 954353"/>
              <a:gd name="connsiteY43" fmla="*/ 963110 h 1290573"/>
              <a:gd name="connsiteX44" fmla="*/ 794713 w 954353"/>
              <a:gd name="connsiteY44" fmla="*/ 985114 h 1290573"/>
              <a:gd name="connsiteX45" fmla="*/ 828942 w 954353"/>
              <a:gd name="connsiteY45" fmla="*/ 1012008 h 1290573"/>
              <a:gd name="connsiteX46" fmla="*/ 886891 w 954353"/>
              <a:gd name="connsiteY46" fmla="*/ 1030201 h 1290573"/>
              <a:gd name="connsiteX47" fmla="*/ 954072 w 954353"/>
              <a:gd name="connsiteY47" fmla="*/ 1045130 h 1290573"/>
              <a:gd name="connsiteX48" fmla="*/ 909624 w 954353"/>
              <a:gd name="connsiteY48" fmla="*/ 1065797 h 1290573"/>
              <a:gd name="connsiteX49" fmla="*/ 877840 w 954353"/>
              <a:gd name="connsiteY49" fmla="*/ 1097581 h 1290573"/>
              <a:gd name="connsiteX50" fmla="*/ 816717 w 954353"/>
              <a:gd name="connsiteY50" fmla="*/ 1102470 h 1290573"/>
              <a:gd name="connsiteX51" fmla="*/ 771192 w 954353"/>
              <a:gd name="connsiteY51" fmla="*/ 1119774 h 1290573"/>
              <a:gd name="connsiteX52" fmla="*/ 763727 w 954353"/>
              <a:gd name="connsiteY52" fmla="*/ 1119774 h 1290573"/>
              <a:gd name="connsiteX53" fmla="*/ 762929 w 954353"/>
              <a:gd name="connsiteY53" fmla="*/ 1188043 h 1290573"/>
              <a:gd name="connsiteX54" fmla="*/ 771192 w 954353"/>
              <a:gd name="connsiteY54" fmla="*/ 1213081 h 1290573"/>
              <a:gd name="connsiteX55" fmla="*/ 736035 w 954353"/>
              <a:gd name="connsiteY55" fmla="*/ 1232051 h 1290573"/>
              <a:gd name="connsiteX56" fmla="*/ 666949 w 954353"/>
              <a:gd name="connsiteY56" fmla="*/ 1219387 h 1290573"/>
              <a:gd name="connsiteX57" fmla="*/ 646611 w 954353"/>
              <a:gd name="connsiteY57" fmla="*/ 1272537 h 1290573"/>
              <a:gd name="connsiteX58" fmla="*/ 622929 w 954353"/>
              <a:gd name="connsiteY58" fmla="*/ 1290300 h 1290573"/>
              <a:gd name="connsiteX59" fmla="*/ 613789 w 954353"/>
              <a:gd name="connsiteY59" fmla="*/ 1261390 h 1290573"/>
              <a:gd name="connsiteX60" fmla="*/ 560769 w 954353"/>
              <a:gd name="connsiteY60" fmla="*/ 1202143 h 1290573"/>
              <a:gd name="connsiteX61" fmla="*/ 472742 w 954353"/>
              <a:gd name="connsiteY61" fmla="*/ 1153625 h 1290573"/>
              <a:gd name="connsiteX62" fmla="*/ 432067 w 954353"/>
              <a:gd name="connsiteY62" fmla="*/ 1123896 h 1290573"/>
              <a:gd name="connsiteX63" fmla="*/ 423085 w 954353"/>
              <a:gd name="connsiteY63" fmla="*/ 1095136 h 1290573"/>
              <a:gd name="connsiteX64" fmla="*/ 379306 w 954353"/>
              <a:gd name="connsiteY64" fmla="*/ 1060058 h 1290573"/>
              <a:gd name="connsiteX65" fmla="*/ 379306 w 954353"/>
              <a:gd name="connsiteY65" fmla="*/ 1022736 h 1290573"/>
              <a:gd name="connsiteX66" fmla="*/ 352182 w 954353"/>
              <a:gd name="connsiteY66" fmla="*/ 997339 h 1290573"/>
              <a:gd name="connsiteX67" fmla="*/ 312126 w 954353"/>
              <a:gd name="connsiteY67" fmla="*/ 1007807 h 1290573"/>
              <a:gd name="connsiteX68" fmla="*/ 278535 w 954353"/>
              <a:gd name="connsiteY68" fmla="*/ 925698 h 1290573"/>
              <a:gd name="connsiteX69" fmla="*/ 259275 w 954353"/>
              <a:gd name="connsiteY69" fmla="*/ 923991 h 1290573"/>
              <a:gd name="connsiteX70" fmla="*/ 208262 w 954353"/>
              <a:gd name="connsiteY70" fmla="*/ 886061 h 1290573"/>
              <a:gd name="connsiteX71" fmla="*/ 171258 w 954353"/>
              <a:gd name="connsiteY71" fmla="*/ 848199 h 1290573"/>
              <a:gd name="connsiteX72" fmla="*/ 154144 w 954353"/>
              <a:gd name="connsiteY72" fmla="*/ 769961 h 1290573"/>
              <a:gd name="connsiteX73" fmla="*/ 170300 w 954353"/>
              <a:gd name="connsiteY73" fmla="*/ 709227 h 1290573"/>
              <a:gd name="connsiteX74" fmla="*/ 132978 w 954353"/>
              <a:gd name="connsiteY74" fmla="*/ 668173 h 1290573"/>
              <a:gd name="connsiteX75" fmla="*/ 178593 w 954353"/>
              <a:gd name="connsiteY75" fmla="*/ 576813 h 1290573"/>
              <a:gd name="connsiteX76" fmla="*/ 170300 w 954353"/>
              <a:gd name="connsiteY76" fmla="*/ 526347 h 1290573"/>
              <a:gd name="connsiteX77" fmla="*/ 203891 w 954353"/>
              <a:gd name="connsiteY77" fmla="*/ 455435 h 1290573"/>
              <a:gd name="connsiteX78" fmla="*/ 211355 w 954353"/>
              <a:gd name="connsiteY78" fmla="*/ 365861 h 1290573"/>
              <a:gd name="connsiteX79" fmla="*/ 159034 w 954353"/>
              <a:gd name="connsiteY79" fmla="*/ 327431 h 1290573"/>
              <a:gd name="connsiteX80" fmla="*/ 95655 w 954353"/>
              <a:gd name="connsiteY80" fmla="*/ 324806 h 1290573"/>
              <a:gd name="connsiteX81" fmla="*/ 6082 w 954353"/>
              <a:gd name="connsiteY81" fmla="*/ 197910 h 1290573"/>
              <a:gd name="connsiteX82" fmla="*/ 21011 w 954353"/>
              <a:gd name="connsiteY82" fmla="*/ 37423 h 1290573"/>
              <a:gd name="connsiteX83" fmla="*/ 125513 w 954353"/>
              <a:gd name="connsiteY83" fmla="*/ 101 h 1290573"/>
              <a:gd name="connsiteX84" fmla="*/ 139474 w 954353"/>
              <a:gd name="connsiteY84" fmla="*/ 29151 h 1290573"/>
              <a:gd name="connsiteX85" fmla="*/ 185229 w 954353"/>
              <a:gd name="connsiteY85" fmla="*/ 104604 h 1290573"/>
              <a:gd name="connsiteX0" fmla="*/ 185229 w 954353"/>
              <a:gd name="connsiteY0" fmla="*/ 104604 h 1290573"/>
              <a:gd name="connsiteX1" fmla="*/ 323322 w 954353"/>
              <a:gd name="connsiteY1" fmla="*/ 149391 h 1290573"/>
              <a:gd name="connsiteX2" fmla="*/ 360645 w 954353"/>
              <a:gd name="connsiteY2" fmla="*/ 134462 h 1290573"/>
              <a:gd name="connsiteX3" fmla="*/ 374187 w 954353"/>
              <a:gd name="connsiteY3" fmla="*/ 146507 h 1290573"/>
              <a:gd name="connsiteX4" fmla="*/ 397967 w 954353"/>
              <a:gd name="connsiteY4" fmla="*/ 126997 h 1290573"/>
              <a:gd name="connsiteX5" fmla="*/ 420640 w 954353"/>
              <a:gd name="connsiteY5" fmla="*/ 112278 h 1290573"/>
              <a:gd name="connsiteX6" fmla="*/ 416628 w 954353"/>
              <a:gd name="connsiteY6" fmla="*/ 85943 h 1290573"/>
              <a:gd name="connsiteX7" fmla="*/ 437755 w 954353"/>
              <a:gd name="connsiteY7" fmla="*/ 65824 h 1290573"/>
              <a:gd name="connsiteX8" fmla="*/ 446486 w 954353"/>
              <a:gd name="connsiteY8" fmla="*/ 33691 h 1290573"/>
              <a:gd name="connsiteX9" fmla="*/ 484208 w 954353"/>
              <a:gd name="connsiteY9" fmla="*/ 70714 h 1290573"/>
              <a:gd name="connsiteX10" fmla="*/ 461415 w 954353"/>
              <a:gd name="connsiteY10" fmla="*/ 112068 h 1290573"/>
              <a:gd name="connsiteX11" fmla="*/ 491273 w 954353"/>
              <a:gd name="connsiteY11" fmla="*/ 119533 h 1290573"/>
              <a:gd name="connsiteX12" fmla="*/ 532328 w 954353"/>
              <a:gd name="connsiteY12" fmla="*/ 156855 h 1290573"/>
              <a:gd name="connsiteX13" fmla="*/ 577115 w 954353"/>
              <a:gd name="connsiteY13" fmla="*/ 145658 h 1290573"/>
              <a:gd name="connsiteX14" fmla="*/ 603241 w 954353"/>
              <a:gd name="connsiteY14" fmla="*/ 175516 h 1290573"/>
              <a:gd name="connsiteX15" fmla="*/ 629366 w 954353"/>
              <a:gd name="connsiteY15" fmla="*/ 160587 h 1290573"/>
              <a:gd name="connsiteX16" fmla="*/ 651760 w 954353"/>
              <a:gd name="connsiteY16" fmla="*/ 179249 h 1290573"/>
              <a:gd name="connsiteX17" fmla="*/ 704251 w 954353"/>
              <a:gd name="connsiteY17" fmla="*/ 207630 h 1290573"/>
              <a:gd name="connsiteX18" fmla="*/ 759995 w 954353"/>
              <a:gd name="connsiteY18" fmla="*/ 197910 h 1290573"/>
              <a:gd name="connsiteX19" fmla="*/ 763727 w 954353"/>
              <a:gd name="connsiteY19" fmla="*/ 220303 h 1290573"/>
              <a:gd name="connsiteX20" fmla="*/ 760484 w 954353"/>
              <a:gd name="connsiteY20" fmla="*/ 261418 h 1290573"/>
              <a:gd name="connsiteX21" fmla="*/ 716475 w 954353"/>
              <a:gd name="connsiteY21" fmla="*/ 278532 h 1290573"/>
              <a:gd name="connsiteX22" fmla="*/ 704011 w 954353"/>
              <a:gd name="connsiteY22" fmla="*/ 294948 h 1290573"/>
              <a:gd name="connsiteX23" fmla="*/ 704011 w 954353"/>
              <a:gd name="connsiteY23" fmla="*/ 294948 h 1290573"/>
              <a:gd name="connsiteX24" fmla="*/ 718940 w 954353"/>
              <a:gd name="connsiteY24" fmla="*/ 317342 h 1290573"/>
              <a:gd name="connsiteX25" fmla="*/ 759995 w 954353"/>
              <a:gd name="connsiteY25" fmla="*/ 354664 h 1290573"/>
              <a:gd name="connsiteX26" fmla="*/ 737602 w 954353"/>
              <a:gd name="connsiteY26" fmla="*/ 373325 h 1290573"/>
              <a:gd name="connsiteX27" fmla="*/ 767459 w 954353"/>
              <a:gd name="connsiteY27" fmla="*/ 418112 h 1290573"/>
              <a:gd name="connsiteX28" fmla="*/ 793585 w 954353"/>
              <a:gd name="connsiteY28" fmla="*/ 403183 h 1290573"/>
              <a:gd name="connsiteX29" fmla="*/ 843611 w 954353"/>
              <a:gd name="connsiteY29" fmla="*/ 452122 h 1290573"/>
              <a:gd name="connsiteX30" fmla="*/ 857033 w 954353"/>
              <a:gd name="connsiteY30" fmla="*/ 518883 h 1290573"/>
              <a:gd name="connsiteX31" fmla="*/ 833832 w 954353"/>
              <a:gd name="connsiteY31" fmla="*/ 552363 h 1290573"/>
              <a:gd name="connsiteX32" fmla="*/ 774924 w 954353"/>
              <a:gd name="connsiteY32" fmla="*/ 552473 h 1290573"/>
              <a:gd name="connsiteX33" fmla="*/ 752531 w 954353"/>
              <a:gd name="connsiteY33" fmla="*/ 571134 h 1290573"/>
              <a:gd name="connsiteX34" fmla="*/ 782388 w 954353"/>
              <a:gd name="connsiteY34" fmla="*/ 615921 h 1290573"/>
              <a:gd name="connsiteX35" fmla="*/ 797317 w 954353"/>
              <a:gd name="connsiteY35" fmla="*/ 668173 h 1290573"/>
              <a:gd name="connsiteX36" fmla="*/ 812246 w 954353"/>
              <a:gd name="connsiteY36" fmla="*/ 686834 h 1290573"/>
              <a:gd name="connsiteX37" fmla="*/ 748259 w 954353"/>
              <a:gd name="connsiteY37" fmla="*/ 691724 h 1290573"/>
              <a:gd name="connsiteX38" fmla="*/ 718940 w 954353"/>
              <a:gd name="connsiteY38" fmla="*/ 735353 h 1290573"/>
              <a:gd name="connsiteX39" fmla="*/ 714031 w 954353"/>
              <a:gd name="connsiteY39" fmla="*/ 835974 h 1290573"/>
              <a:gd name="connsiteX40" fmla="*/ 681618 w 954353"/>
              <a:gd name="connsiteY40" fmla="*/ 936894 h 1290573"/>
              <a:gd name="connsiteX41" fmla="*/ 718920 w 954353"/>
              <a:gd name="connsiteY41" fmla="*/ 941106 h 1290573"/>
              <a:gd name="connsiteX42" fmla="*/ 748798 w 954353"/>
              <a:gd name="connsiteY42" fmla="*/ 966752 h 1290573"/>
              <a:gd name="connsiteX43" fmla="*/ 787378 w 954353"/>
              <a:gd name="connsiteY43" fmla="*/ 963110 h 1290573"/>
              <a:gd name="connsiteX44" fmla="*/ 794713 w 954353"/>
              <a:gd name="connsiteY44" fmla="*/ 985114 h 1290573"/>
              <a:gd name="connsiteX45" fmla="*/ 828942 w 954353"/>
              <a:gd name="connsiteY45" fmla="*/ 1012008 h 1290573"/>
              <a:gd name="connsiteX46" fmla="*/ 886891 w 954353"/>
              <a:gd name="connsiteY46" fmla="*/ 1030201 h 1290573"/>
              <a:gd name="connsiteX47" fmla="*/ 954072 w 954353"/>
              <a:gd name="connsiteY47" fmla="*/ 1045130 h 1290573"/>
              <a:gd name="connsiteX48" fmla="*/ 909624 w 954353"/>
              <a:gd name="connsiteY48" fmla="*/ 1065797 h 1290573"/>
              <a:gd name="connsiteX49" fmla="*/ 877840 w 954353"/>
              <a:gd name="connsiteY49" fmla="*/ 1097581 h 1290573"/>
              <a:gd name="connsiteX50" fmla="*/ 816717 w 954353"/>
              <a:gd name="connsiteY50" fmla="*/ 1102470 h 1290573"/>
              <a:gd name="connsiteX51" fmla="*/ 771192 w 954353"/>
              <a:gd name="connsiteY51" fmla="*/ 1119774 h 1290573"/>
              <a:gd name="connsiteX52" fmla="*/ 763727 w 954353"/>
              <a:gd name="connsiteY52" fmla="*/ 1119774 h 1290573"/>
              <a:gd name="connsiteX53" fmla="*/ 762929 w 954353"/>
              <a:gd name="connsiteY53" fmla="*/ 1188043 h 1290573"/>
              <a:gd name="connsiteX54" fmla="*/ 771192 w 954353"/>
              <a:gd name="connsiteY54" fmla="*/ 1213081 h 1290573"/>
              <a:gd name="connsiteX55" fmla="*/ 736035 w 954353"/>
              <a:gd name="connsiteY55" fmla="*/ 1232051 h 1290573"/>
              <a:gd name="connsiteX56" fmla="*/ 666949 w 954353"/>
              <a:gd name="connsiteY56" fmla="*/ 1219387 h 1290573"/>
              <a:gd name="connsiteX57" fmla="*/ 646611 w 954353"/>
              <a:gd name="connsiteY57" fmla="*/ 1272537 h 1290573"/>
              <a:gd name="connsiteX58" fmla="*/ 622929 w 954353"/>
              <a:gd name="connsiteY58" fmla="*/ 1290300 h 1290573"/>
              <a:gd name="connsiteX59" fmla="*/ 613789 w 954353"/>
              <a:gd name="connsiteY59" fmla="*/ 1261390 h 1290573"/>
              <a:gd name="connsiteX60" fmla="*/ 560769 w 954353"/>
              <a:gd name="connsiteY60" fmla="*/ 1202143 h 1290573"/>
              <a:gd name="connsiteX61" fmla="*/ 472742 w 954353"/>
              <a:gd name="connsiteY61" fmla="*/ 1153625 h 1290573"/>
              <a:gd name="connsiteX62" fmla="*/ 432067 w 954353"/>
              <a:gd name="connsiteY62" fmla="*/ 1123896 h 1290573"/>
              <a:gd name="connsiteX63" fmla="*/ 423085 w 954353"/>
              <a:gd name="connsiteY63" fmla="*/ 1095136 h 1290573"/>
              <a:gd name="connsiteX64" fmla="*/ 379306 w 954353"/>
              <a:gd name="connsiteY64" fmla="*/ 1060058 h 1290573"/>
              <a:gd name="connsiteX65" fmla="*/ 379306 w 954353"/>
              <a:gd name="connsiteY65" fmla="*/ 1022736 h 1290573"/>
              <a:gd name="connsiteX66" fmla="*/ 352182 w 954353"/>
              <a:gd name="connsiteY66" fmla="*/ 997339 h 1290573"/>
              <a:gd name="connsiteX67" fmla="*/ 312126 w 954353"/>
              <a:gd name="connsiteY67" fmla="*/ 1007807 h 1290573"/>
              <a:gd name="connsiteX68" fmla="*/ 278535 w 954353"/>
              <a:gd name="connsiteY68" fmla="*/ 925698 h 1290573"/>
              <a:gd name="connsiteX69" fmla="*/ 249496 w 954353"/>
              <a:gd name="connsiteY69" fmla="*/ 945996 h 1290573"/>
              <a:gd name="connsiteX70" fmla="*/ 208262 w 954353"/>
              <a:gd name="connsiteY70" fmla="*/ 886061 h 1290573"/>
              <a:gd name="connsiteX71" fmla="*/ 171258 w 954353"/>
              <a:gd name="connsiteY71" fmla="*/ 848199 h 1290573"/>
              <a:gd name="connsiteX72" fmla="*/ 154144 w 954353"/>
              <a:gd name="connsiteY72" fmla="*/ 769961 h 1290573"/>
              <a:gd name="connsiteX73" fmla="*/ 170300 w 954353"/>
              <a:gd name="connsiteY73" fmla="*/ 709227 h 1290573"/>
              <a:gd name="connsiteX74" fmla="*/ 132978 w 954353"/>
              <a:gd name="connsiteY74" fmla="*/ 668173 h 1290573"/>
              <a:gd name="connsiteX75" fmla="*/ 178593 w 954353"/>
              <a:gd name="connsiteY75" fmla="*/ 576813 h 1290573"/>
              <a:gd name="connsiteX76" fmla="*/ 170300 w 954353"/>
              <a:gd name="connsiteY76" fmla="*/ 526347 h 1290573"/>
              <a:gd name="connsiteX77" fmla="*/ 203891 w 954353"/>
              <a:gd name="connsiteY77" fmla="*/ 455435 h 1290573"/>
              <a:gd name="connsiteX78" fmla="*/ 211355 w 954353"/>
              <a:gd name="connsiteY78" fmla="*/ 365861 h 1290573"/>
              <a:gd name="connsiteX79" fmla="*/ 159034 w 954353"/>
              <a:gd name="connsiteY79" fmla="*/ 327431 h 1290573"/>
              <a:gd name="connsiteX80" fmla="*/ 95655 w 954353"/>
              <a:gd name="connsiteY80" fmla="*/ 324806 h 1290573"/>
              <a:gd name="connsiteX81" fmla="*/ 6082 w 954353"/>
              <a:gd name="connsiteY81" fmla="*/ 197910 h 1290573"/>
              <a:gd name="connsiteX82" fmla="*/ 21011 w 954353"/>
              <a:gd name="connsiteY82" fmla="*/ 37423 h 1290573"/>
              <a:gd name="connsiteX83" fmla="*/ 125513 w 954353"/>
              <a:gd name="connsiteY83" fmla="*/ 101 h 1290573"/>
              <a:gd name="connsiteX84" fmla="*/ 139474 w 954353"/>
              <a:gd name="connsiteY84" fmla="*/ 29151 h 1290573"/>
              <a:gd name="connsiteX85" fmla="*/ 185229 w 954353"/>
              <a:gd name="connsiteY85" fmla="*/ 104604 h 1290573"/>
              <a:gd name="connsiteX0" fmla="*/ 185229 w 954353"/>
              <a:gd name="connsiteY0" fmla="*/ 104604 h 1290573"/>
              <a:gd name="connsiteX1" fmla="*/ 323322 w 954353"/>
              <a:gd name="connsiteY1" fmla="*/ 149391 h 1290573"/>
              <a:gd name="connsiteX2" fmla="*/ 360645 w 954353"/>
              <a:gd name="connsiteY2" fmla="*/ 134462 h 1290573"/>
              <a:gd name="connsiteX3" fmla="*/ 374187 w 954353"/>
              <a:gd name="connsiteY3" fmla="*/ 146507 h 1290573"/>
              <a:gd name="connsiteX4" fmla="*/ 397967 w 954353"/>
              <a:gd name="connsiteY4" fmla="*/ 126997 h 1290573"/>
              <a:gd name="connsiteX5" fmla="*/ 420640 w 954353"/>
              <a:gd name="connsiteY5" fmla="*/ 112278 h 1290573"/>
              <a:gd name="connsiteX6" fmla="*/ 416628 w 954353"/>
              <a:gd name="connsiteY6" fmla="*/ 85943 h 1290573"/>
              <a:gd name="connsiteX7" fmla="*/ 437755 w 954353"/>
              <a:gd name="connsiteY7" fmla="*/ 65824 h 1290573"/>
              <a:gd name="connsiteX8" fmla="*/ 446486 w 954353"/>
              <a:gd name="connsiteY8" fmla="*/ 33691 h 1290573"/>
              <a:gd name="connsiteX9" fmla="*/ 484208 w 954353"/>
              <a:gd name="connsiteY9" fmla="*/ 70714 h 1290573"/>
              <a:gd name="connsiteX10" fmla="*/ 461415 w 954353"/>
              <a:gd name="connsiteY10" fmla="*/ 112068 h 1290573"/>
              <a:gd name="connsiteX11" fmla="*/ 491273 w 954353"/>
              <a:gd name="connsiteY11" fmla="*/ 119533 h 1290573"/>
              <a:gd name="connsiteX12" fmla="*/ 532328 w 954353"/>
              <a:gd name="connsiteY12" fmla="*/ 156855 h 1290573"/>
              <a:gd name="connsiteX13" fmla="*/ 577115 w 954353"/>
              <a:gd name="connsiteY13" fmla="*/ 145658 h 1290573"/>
              <a:gd name="connsiteX14" fmla="*/ 603241 w 954353"/>
              <a:gd name="connsiteY14" fmla="*/ 175516 h 1290573"/>
              <a:gd name="connsiteX15" fmla="*/ 629366 w 954353"/>
              <a:gd name="connsiteY15" fmla="*/ 160587 h 1290573"/>
              <a:gd name="connsiteX16" fmla="*/ 651760 w 954353"/>
              <a:gd name="connsiteY16" fmla="*/ 179249 h 1290573"/>
              <a:gd name="connsiteX17" fmla="*/ 704251 w 954353"/>
              <a:gd name="connsiteY17" fmla="*/ 207630 h 1290573"/>
              <a:gd name="connsiteX18" fmla="*/ 759995 w 954353"/>
              <a:gd name="connsiteY18" fmla="*/ 197910 h 1290573"/>
              <a:gd name="connsiteX19" fmla="*/ 763727 w 954353"/>
              <a:gd name="connsiteY19" fmla="*/ 220303 h 1290573"/>
              <a:gd name="connsiteX20" fmla="*/ 760484 w 954353"/>
              <a:gd name="connsiteY20" fmla="*/ 261418 h 1290573"/>
              <a:gd name="connsiteX21" fmla="*/ 716475 w 954353"/>
              <a:gd name="connsiteY21" fmla="*/ 278532 h 1290573"/>
              <a:gd name="connsiteX22" fmla="*/ 704011 w 954353"/>
              <a:gd name="connsiteY22" fmla="*/ 294948 h 1290573"/>
              <a:gd name="connsiteX23" fmla="*/ 704011 w 954353"/>
              <a:gd name="connsiteY23" fmla="*/ 294948 h 1290573"/>
              <a:gd name="connsiteX24" fmla="*/ 718940 w 954353"/>
              <a:gd name="connsiteY24" fmla="*/ 317342 h 1290573"/>
              <a:gd name="connsiteX25" fmla="*/ 759995 w 954353"/>
              <a:gd name="connsiteY25" fmla="*/ 354664 h 1290573"/>
              <a:gd name="connsiteX26" fmla="*/ 737602 w 954353"/>
              <a:gd name="connsiteY26" fmla="*/ 373325 h 1290573"/>
              <a:gd name="connsiteX27" fmla="*/ 767459 w 954353"/>
              <a:gd name="connsiteY27" fmla="*/ 418112 h 1290573"/>
              <a:gd name="connsiteX28" fmla="*/ 793585 w 954353"/>
              <a:gd name="connsiteY28" fmla="*/ 403183 h 1290573"/>
              <a:gd name="connsiteX29" fmla="*/ 843611 w 954353"/>
              <a:gd name="connsiteY29" fmla="*/ 452122 h 1290573"/>
              <a:gd name="connsiteX30" fmla="*/ 857033 w 954353"/>
              <a:gd name="connsiteY30" fmla="*/ 518883 h 1290573"/>
              <a:gd name="connsiteX31" fmla="*/ 833832 w 954353"/>
              <a:gd name="connsiteY31" fmla="*/ 552363 h 1290573"/>
              <a:gd name="connsiteX32" fmla="*/ 774924 w 954353"/>
              <a:gd name="connsiteY32" fmla="*/ 552473 h 1290573"/>
              <a:gd name="connsiteX33" fmla="*/ 752531 w 954353"/>
              <a:gd name="connsiteY33" fmla="*/ 571134 h 1290573"/>
              <a:gd name="connsiteX34" fmla="*/ 782388 w 954353"/>
              <a:gd name="connsiteY34" fmla="*/ 615921 h 1290573"/>
              <a:gd name="connsiteX35" fmla="*/ 797317 w 954353"/>
              <a:gd name="connsiteY35" fmla="*/ 668173 h 1290573"/>
              <a:gd name="connsiteX36" fmla="*/ 812246 w 954353"/>
              <a:gd name="connsiteY36" fmla="*/ 686834 h 1290573"/>
              <a:gd name="connsiteX37" fmla="*/ 748259 w 954353"/>
              <a:gd name="connsiteY37" fmla="*/ 691724 h 1290573"/>
              <a:gd name="connsiteX38" fmla="*/ 718940 w 954353"/>
              <a:gd name="connsiteY38" fmla="*/ 735353 h 1290573"/>
              <a:gd name="connsiteX39" fmla="*/ 714031 w 954353"/>
              <a:gd name="connsiteY39" fmla="*/ 835974 h 1290573"/>
              <a:gd name="connsiteX40" fmla="*/ 681618 w 954353"/>
              <a:gd name="connsiteY40" fmla="*/ 936894 h 1290573"/>
              <a:gd name="connsiteX41" fmla="*/ 718920 w 954353"/>
              <a:gd name="connsiteY41" fmla="*/ 941106 h 1290573"/>
              <a:gd name="connsiteX42" fmla="*/ 748798 w 954353"/>
              <a:gd name="connsiteY42" fmla="*/ 966752 h 1290573"/>
              <a:gd name="connsiteX43" fmla="*/ 787378 w 954353"/>
              <a:gd name="connsiteY43" fmla="*/ 963110 h 1290573"/>
              <a:gd name="connsiteX44" fmla="*/ 794713 w 954353"/>
              <a:gd name="connsiteY44" fmla="*/ 985114 h 1290573"/>
              <a:gd name="connsiteX45" fmla="*/ 828942 w 954353"/>
              <a:gd name="connsiteY45" fmla="*/ 1012008 h 1290573"/>
              <a:gd name="connsiteX46" fmla="*/ 886891 w 954353"/>
              <a:gd name="connsiteY46" fmla="*/ 1030201 h 1290573"/>
              <a:gd name="connsiteX47" fmla="*/ 954072 w 954353"/>
              <a:gd name="connsiteY47" fmla="*/ 1045130 h 1290573"/>
              <a:gd name="connsiteX48" fmla="*/ 909624 w 954353"/>
              <a:gd name="connsiteY48" fmla="*/ 1065797 h 1290573"/>
              <a:gd name="connsiteX49" fmla="*/ 877840 w 954353"/>
              <a:gd name="connsiteY49" fmla="*/ 1097581 h 1290573"/>
              <a:gd name="connsiteX50" fmla="*/ 816717 w 954353"/>
              <a:gd name="connsiteY50" fmla="*/ 1102470 h 1290573"/>
              <a:gd name="connsiteX51" fmla="*/ 771192 w 954353"/>
              <a:gd name="connsiteY51" fmla="*/ 1119774 h 1290573"/>
              <a:gd name="connsiteX52" fmla="*/ 763727 w 954353"/>
              <a:gd name="connsiteY52" fmla="*/ 1119774 h 1290573"/>
              <a:gd name="connsiteX53" fmla="*/ 762929 w 954353"/>
              <a:gd name="connsiteY53" fmla="*/ 1188043 h 1290573"/>
              <a:gd name="connsiteX54" fmla="*/ 771192 w 954353"/>
              <a:gd name="connsiteY54" fmla="*/ 1213081 h 1290573"/>
              <a:gd name="connsiteX55" fmla="*/ 736035 w 954353"/>
              <a:gd name="connsiteY55" fmla="*/ 1232051 h 1290573"/>
              <a:gd name="connsiteX56" fmla="*/ 666949 w 954353"/>
              <a:gd name="connsiteY56" fmla="*/ 1219387 h 1290573"/>
              <a:gd name="connsiteX57" fmla="*/ 646611 w 954353"/>
              <a:gd name="connsiteY57" fmla="*/ 1272537 h 1290573"/>
              <a:gd name="connsiteX58" fmla="*/ 622929 w 954353"/>
              <a:gd name="connsiteY58" fmla="*/ 1290300 h 1290573"/>
              <a:gd name="connsiteX59" fmla="*/ 613789 w 954353"/>
              <a:gd name="connsiteY59" fmla="*/ 1261390 h 1290573"/>
              <a:gd name="connsiteX60" fmla="*/ 560769 w 954353"/>
              <a:gd name="connsiteY60" fmla="*/ 1202143 h 1290573"/>
              <a:gd name="connsiteX61" fmla="*/ 472742 w 954353"/>
              <a:gd name="connsiteY61" fmla="*/ 1153625 h 1290573"/>
              <a:gd name="connsiteX62" fmla="*/ 432067 w 954353"/>
              <a:gd name="connsiteY62" fmla="*/ 1123896 h 1290573"/>
              <a:gd name="connsiteX63" fmla="*/ 423085 w 954353"/>
              <a:gd name="connsiteY63" fmla="*/ 1095136 h 1290573"/>
              <a:gd name="connsiteX64" fmla="*/ 379306 w 954353"/>
              <a:gd name="connsiteY64" fmla="*/ 1060058 h 1290573"/>
              <a:gd name="connsiteX65" fmla="*/ 379306 w 954353"/>
              <a:gd name="connsiteY65" fmla="*/ 1022736 h 1290573"/>
              <a:gd name="connsiteX66" fmla="*/ 352182 w 954353"/>
              <a:gd name="connsiteY66" fmla="*/ 997339 h 1290573"/>
              <a:gd name="connsiteX67" fmla="*/ 312126 w 954353"/>
              <a:gd name="connsiteY67" fmla="*/ 1007807 h 1290573"/>
              <a:gd name="connsiteX68" fmla="*/ 293204 w 954353"/>
              <a:gd name="connsiteY68" fmla="*/ 928143 h 1290573"/>
              <a:gd name="connsiteX69" fmla="*/ 249496 w 954353"/>
              <a:gd name="connsiteY69" fmla="*/ 945996 h 1290573"/>
              <a:gd name="connsiteX70" fmla="*/ 208262 w 954353"/>
              <a:gd name="connsiteY70" fmla="*/ 886061 h 1290573"/>
              <a:gd name="connsiteX71" fmla="*/ 171258 w 954353"/>
              <a:gd name="connsiteY71" fmla="*/ 848199 h 1290573"/>
              <a:gd name="connsiteX72" fmla="*/ 154144 w 954353"/>
              <a:gd name="connsiteY72" fmla="*/ 769961 h 1290573"/>
              <a:gd name="connsiteX73" fmla="*/ 170300 w 954353"/>
              <a:gd name="connsiteY73" fmla="*/ 709227 h 1290573"/>
              <a:gd name="connsiteX74" fmla="*/ 132978 w 954353"/>
              <a:gd name="connsiteY74" fmla="*/ 668173 h 1290573"/>
              <a:gd name="connsiteX75" fmla="*/ 178593 w 954353"/>
              <a:gd name="connsiteY75" fmla="*/ 576813 h 1290573"/>
              <a:gd name="connsiteX76" fmla="*/ 170300 w 954353"/>
              <a:gd name="connsiteY76" fmla="*/ 526347 h 1290573"/>
              <a:gd name="connsiteX77" fmla="*/ 203891 w 954353"/>
              <a:gd name="connsiteY77" fmla="*/ 455435 h 1290573"/>
              <a:gd name="connsiteX78" fmla="*/ 211355 w 954353"/>
              <a:gd name="connsiteY78" fmla="*/ 365861 h 1290573"/>
              <a:gd name="connsiteX79" fmla="*/ 159034 w 954353"/>
              <a:gd name="connsiteY79" fmla="*/ 327431 h 1290573"/>
              <a:gd name="connsiteX80" fmla="*/ 95655 w 954353"/>
              <a:gd name="connsiteY80" fmla="*/ 324806 h 1290573"/>
              <a:gd name="connsiteX81" fmla="*/ 6082 w 954353"/>
              <a:gd name="connsiteY81" fmla="*/ 197910 h 1290573"/>
              <a:gd name="connsiteX82" fmla="*/ 21011 w 954353"/>
              <a:gd name="connsiteY82" fmla="*/ 37423 h 1290573"/>
              <a:gd name="connsiteX83" fmla="*/ 125513 w 954353"/>
              <a:gd name="connsiteY83" fmla="*/ 101 h 1290573"/>
              <a:gd name="connsiteX84" fmla="*/ 139474 w 954353"/>
              <a:gd name="connsiteY84" fmla="*/ 29151 h 1290573"/>
              <a:gd name="connsiteX85" fmla="*/ 185229 w 954353"/>
              <a:gd name="connsiteY85" fmla="*/ 104604 h 1290573"/>
              <a:gd name="connsiteX0" fmla="*/ 185229 w 954353"/>
              <a:gd name="connsiteY0" fmla="*/ 104604 h 1290573"/>
              <a:gd name="connsiteX1" fmla="*/ 323322 w 954353"/>
              <a:gd name="connsiteY1" fmla="*/ 149391 h 1290573"/>
              <a:gd name="connsiteX2" fmla="*/ 360645 w 954353"/>
              <a:gd name="connsiteY2" fmla="*/ 134462 h 1290573"/>
              <a:gd name="connsiteX3" fmla="*/ 374187 w 954353"/>
              <a:gd name="connsiteY3" fmla="*/ 146507 h 1290573"/>
              <a:gd name="connsiteX4" fmla="*/ 397967 w 954353"/>
              <a:gd name="connsiteY4" fmla="*/ 126997 h 1290573"/>
              <a:gd name="connsiteX5" fmla="*/ 420640 w 954353"/>
              <a:gd name="connsiteY5" fmla="*/ 112278 h 1290573"/>
              <a:gd name="connsiteX6" fmla="*/ 416628 w 954353"/>
              <a:gd name="connsiteY6" fmla="*/ 85943 h 1290573"/>
              <a:gd name="connsiteX7" fmla="*/ 437755 w 954353"/>
              <a:gd name="connsiteY7" fmla="*/ 65824 h 1290573"/>
              <a:gd name="connsiteX8" fmla="*/ 446486 w 954353"/>
              <a:gd name="connsiteY8" fmla="*/ 33691 h 1290573"/>
              <a:gd name="connsiteX9" fmla="*/ 484208 w 954353"/>
              <a:gd name="connsiteY9" fmla="*/ 70714 h 1290573"/>
              <a:gd name="connsiteX10" fmla="*/ 461415 w 954353"/>
              <a:gd name="connsiteY10" fmla="*/ 112068 h 1290573"/>
              <a:gd name="connsiteX11" fmla="*/ 491273 w 954353"/>
              <a:gd name="connsiteY11" fmla="*/ 119533 h 1290573"/>
              <a:gd name="connsiteX12" fmla="*/ 532328 w 954353"/>
              <a:gd name="connsiteY12" fmla="*/ 156855 h 1290573"/>
              <a:gd name="connsiteX13" fmla="*/ 577115 w 954353"/>
              <a:gd name="connsiteY13" fmla="*/ 145658 h 1290573"/>
              <a:gd name="connsiteX14" fmla="*/ 603241 w 954353"/>
              <a:gd name="connsiteY14" fmla="*/ 175516 h 1290573"/>
              <a:gd name="connsiteX15" fmla="*/ 629366 w 954353"/>
              <a:gd name="connsiteY15" fmla="*/ 160587 h 1290573"/>
              <a:gd name="connsiteX16" fmla="*/ 651760 w 954353"/>
              <a:gd name="connsiteY16" fmla="*/ 179249 h 1290573"/>
              <a:gd name="connsiteX17" fmla="*/ 704251 w 954353"/>
              <a:gd name="connsiteY17" fmla="*/ 207630 h 1290573"/>
              <a:gd name="connsiteX18" fmla="*/ 759995 w 954353"/>
              <a:gd name="connsiteY18" fmla="*/ 197910 h 1290573"/>
              <a:gd name="connsiteX19" fmla="*/ 763727 w 954353"/>
              <a:gd name="connsiteY19" fmla="*/ 220303 h 1290573"/>
              <a:gd name="connsiteX20" fmla="*/ 760484 w 954353"/>
              <a:gd name="connsiteY20" fmla="*/ 261418 h 1290573"/>
              <a:gd name="connsiteX21" fmla="*/ 716475 w 954353"/>
              <a:gd name="connsiteY21" fmla="*/ 278532 h 1290573"/>
              <a:gd name="connsiteX22" fmla="*/ 704011 w 954353"/>
              <a:gd name="connsiteY22" fmla="*/ 294948 h 1290573"/>
              <a:gd name="connsiteX23" fmla="*/ 704011 w 954353"/>
              <a:gd name="connsiteY23" fmla="*/ 294948 h 1290573"/>
              <a:gd name="connsiteX24" fmla="*/ 718940 w 954353"/>
              <a:gd name="connsiteY24" fmla="*/ 317342 h 1290573"/>
              <a:gd name="connsiteX25" fmla="*/ 759995 w 954353"/>
              <a:gd name="connsiteY25" fmla="*/ 354664 h 1290573"/>
              <a:gd name="connsiteX26" fmla="*/ 737602 w 954353"/>
              <a:gd name="connsiteY26" fmla="*/ 373325 h 1290573"/>
              <a:gd name="connsiteX27" fmla="*/ 767459 w 954353"/>
              <a:gd name="connsiteY27" fmla="*/ 418112 h 1290573"/>
              <a:gd name="connsiteX28" fmla="*/ 793585 w 954353"/>
              <a:gd name="connsiteY28" fmla="*/ 403183 h 1290573"/>
              <a:gd name="connsiteX29" fmla="*/ 843611 w 954353"/>
              <a:gd name="connsiteY29" fmla="*/ 452122 h 1290573"/>
              <a:gd name="connsiteX30" fmla="*/ 857033 w 954353"/>
              <a:gd name="connsiteY30" fmla="*/ 518883 h 1290573"/>
              <a:gd name="connsiteX31" fmla="*/ 833832 w 954353"/>
              <a:gd name="connsiteY31" fmla="*/ 552363 h 1290573"/>
              <a:gd name="connsiteX32" fmla="*/ 774924 w 954353"/>
              <a:gd name="connsiteY32" fmla="*/ 552473 h 1290573"/>
              <a:gd name="connsiteX33" fmla="*/ 752531 w 954353"/>
              <a:gd name="connsiteY33" fmla="*/ 571134 h 1290573"/>
              <a:gd name="connsiteX34" fmla="*/ 782388 w 954353"/>
              <a:gd name="connsiteY34" fmla="*/ 615921 h 1290573"/>
              <a:gd name="connsiteX35" fmla="*/ 797317 w 954353"/>
              <a:gd name="connsiteY35" fmla="*/ 668173 h 1290573"/>
              <a:gd name="connsiteX36" fmla="*/ 812246 w 954353"/>
              <a:gd name="connsiteY36" fmla="*/ 686834 h 1290573"/>
              <a:gd name="connsiteX37" fmla="*/ 748259 w 954353"/>
              <a:gd name="connsiteY37" fmla="*/ 691724 h 1290573"/>
              <a:gd name="connsiteX38" fmla="*/ 718940 w 954353"/>
              <a:gd name="connsiteY38" fmla="*/ 735353 h 1290573"/>
              <a:gd name="connsiteX39" fmla="*/ 714031 w 954353"/>
              <a:gd name="connsiteY39" fmla="*/ 835974 h 1290573"/>
              <a:gd name="connsiteX40" fmla="*/ 681618 w 954353"/>
              <a:gd name="connsiteY40" fmla="*/ 936894 h 1290573"/>
              <a:gd name="connsiteX41" fmla="*/ 718920 w 954353"/>
              <a:gd name="connsiteY41" fmla="*/ 941106 h 1290573"/>
              <a:gd name="connsiteX42" fmla="*/ 748798 w 954353"/>
              <a:gd name="connsiteY42" fmla="*/ 966752 h 1290573"/>
              <a:gd name="connsiteX43" fmla="*/ 787378 w 954353"/>
              <a:gd name="connsiteY43" fmla="*/ 963110 h 1290573"/>
              <a:gd name="connsiteX44" fmla="*/ 794713 w 954353"/>
              <a:gd name="connsiteY44" fmla="*/ 985114 h 1290573"/>
              <a:gd name="connsiteX45" fmla="*/ 828942 w 954353"/>
              <a:gd name="connsiteY45" fmla="*/ 1012008 h 1290573"/>
              <a:gd name="connsiteX46" fmla="*/ 886891 w 954353"/>
              <a:gd name="connsiteY46" fmla="*/ 1030201 h 1290573"/>
              <a:gd name="connsiteX47" fmla="*/ 954072 w 954353"/>
              <a:gd name="connsiteY47" fmla="*/ 1045130 h 1290573"/>
              <a:gd name="connsiteX48" fmla="*/ 909624 w 954353"/>
              <a:gd name="connsiteY48" fmla="*/ 1065797 h 1290573"/>
              <a:gd name="connsiteX49" fmla="*/ 877840 w 954353"/>
              <a:gd name="connsiteY49" fmla="*/ 1097581 h 1290573"/>
              <a:gd name="connsiteX50" fmla="*/ 816717 w 954353"/>
              <a:gd name="connsiteY50" fmla="*/ 1102470 h 1290573"/>
              <a:gd name="connsiteX51" fmla="*/ 771192 w 954353"/>
              <a:gd name="connsiteY51" fmla="*/ 1119774 h 1290573"/>
              <a:gd name="connsiteX52" fmla="*/ 763727 w 954353"/>
              <a:gd name="connsiteY52" fmla="*/ 1119774 h 1290573"/>
              <a:gd name="connsiteX53" fmla="*/ 762929 w 954353"/>
              <a:gd name="connsiteY53" fmla="*/ 1188043 h 1290573"/>
              <a:gd name="connsiteX54" fmla="*/ 771192 w 954353"/>
              <a:gd name="connsiteY54" fmla="*/ 1213081 h 1290573"/>
              <a:gd name="connsiteX55" fmla="*/ 736035 w 954353"/>
              <a:gd name="connsiteY55" fmla="*/ 1232051 h 1290573"/>
              <a:gd name="connsiteX56" fmla="*/ 666949 w 954353"/>
              <a:gd name="connsiteY56" fmla="*/ 1219387 h 1290573"/>
              <a:gd name="connsiteX57" fmla="*/ 646611 w 954353"/>
              <a:gd name="connsiteY57" fmla="*/ 1272537 h 1290573"/>
              <a:gd name="connsiteX58" fmla="*/ 622929 w 954353"/>
              <a:gd name="connsiteY58" fmla="*/ 1290300 h 1290573"/>
              <a:gd name="connsiteX59" fmla="*/ 613789 w 954353"/>
              <a:gd name="connsiteY59" fmla="*/ 1261390 h 1290573"/>
              <a:gd name="connsiteX60" fmla="*/ 560769 w 954353"/>
              <a:gd name="connsiteY60" fmla="*/ 1202143 h 1290573"/>
              <a:gd name="connsiteX61" fmla="*/ 472742 w 954353"/>
              <a:gd name="connsiteY61" fmla="*/ 1153625 h 1290573"/>
              <a:gd name="connsiteX62" fmla="*/ 432067 w 954353"/>
              <a:gd name="connsiteY62" fmla="*/ 1123896 h 1290573"/>
              <a:gd name="connsiteX63" fmla="*/ 423085 w 954353"/>
              <a:gd name="connsiteY63" fmla="*/ 1095136 h 1290573"/>
              <a:gd name="connsiteX64" fmla="*/ 379306 w 954353"/>
              <a:gd name="connsiteY64" fmla="*/ 1060058 h 1290573"/>
              <a:gd name="connsiteX65" fmla="*/ 379306 w 954353"/>
              <a:gd name="connsiteY65" fmla="*/ 1022736 h 1290573"/>
              <a:gd name="connsiteX66" fmla="*/ 352182 w 954353"/>
              <a:gd name="connsiteY66" fmla="*/ 997339 h 1290573"/>
              <a:gd name="connsiteX67" fmla="*/ 312126 w 954353"/>
              <a:gd name="connsiteY67" fmla="*/ 1007807 h 1290573"/>
              <a:gd name="connsiteX68" fmla="*/ 293204 w 954353"/>
              <a:gd name="connsiteY68" fmla="*/ 928143 h 1290573"/>
              <a:gd name="connsiteX69" fmla="*/ 249496 w 954353"/>
              <a:gd name="connsiteY69" fmla="*/ 945996 h 1290573"/>
              <a:gd name="connsiteX70" fmla="*/ 205817 w 954353"/>
              <a:gd name="connsiteY70" fmla="*/ 886061 h 1290573"/>
              <a:gd name="connsiteX71" fmla="*/ 171258 w 954353"/>
              <a:gd name="connsiteY71" fmla="*/ 848199 h 1290573"/>
              <a:gd name="connsiteX72" fmla="*/ 154144 w 954353"/>
              <a:gd name="connsiteY72" fmla="*/ 769961 h 1290573"/>
              <a:gd name="connsiteX73" fmla="*/ 170300 w 954353"/>
              <a:gd name="connsiteY73" fmla="*/ 709227 h 1290573"/>
              <a:gd name="connsiteX74" fmla="*/ 132978 w 954353"/>
              <a:gd name="connsiteY74" fmla="*/ 668173 h 1290573"/>
              <a:gd name="connsiteX75" fmla="*/ 178593 w 954353"/>
              <a:gd name="connsiteY75" fmla="*/ 576813 h 1290573"/>
              <a:gd name="connsiteX76" fmla="*/ 170300 w 954353"/>
              <a:gd name="connsiteY76" fmla="*/ 526347 h 1290573"/>
              <a:gd name="connsiteX77" fmla="*/ 203891 w 954353"/>
              <a:gd name="connsiteY77" fmla="*/ 455435 h 1290573"/>
              <a:gd name="connsiteX78" fmla="*/ 211355 w 954353"/>
              <a:gd name="connsiteY78" fmla="*/ 365861 h 1290573"/>
              <a:gd name="connsiteX79" fmla="*/ 159034 w 954353"/>
              <a:gd name="connsiteY79" fmla="*/ 327431 h 1290573"/>
              <a:gd name="connsiteX80" fmla="*/ 95655 w 954353"/>
              <a:gd name="connsiteY80" fmla="*/ 324806 h 1290573"/>
              <a:gd name="connsiteX81" fmla="*/ 6082 w 954353"/>
              <a:gd name="connsiteY81" fmla="*/ 197910 h 1290573"/>
              <a:gd name="connsiteX82" fmla="*/ 21011 w 954353"/>
              <a:gd name="connsiteY82" fmla="*/ 37423 h 1290573"/>
              <a:gd name="connsiteX83" fmla="*/ 125513 w 954353"/>
              <a:gd name="connsiteY83" fmla="*/ 101 h 1290573"/>
              <a:gd name="connsiteX84" fmla="*/ 139474 w 954353"/>
              <a:gd name="connsiteY84" fmla="*/ 29151 h 1290573"/>
              <a:gd name="connsiteX85" fmla="*/ 185229 w 954353"/>
              <a:gd name="connsiteY85" fmla="*/ 104604 h 1290573"/>
              <a:gd name="connsiteX0" fmla="*/ 185229 w 954353"/>
              <a:gd name="connsiteY0" fmla="*/ 104604 h 1290573"/>
              <a:gd name="connsiteX1" fmla="*/ 323322 w 954353"/>
              <a:gd name="connsiteY1" fmla="*/ 149391 h 1290573"/>
              <a:gd name="connsiteX2" fmla="*/ 360645 w 954353"/>
              <a:gd name="connsiteY2" fmla="*/ 134462 h 1290573"/>
              <a:gd name="connsiteX3" fmla="*/ 374187 w 954353"/>
              <a:gd name="connsiteY3" fmla="*/ 146507 h 1290573"/>
              <a:gd name="connsiteX4" fmla="*/ 397967 w 954353"/>
              <a:gd name="connsiteY4" fmla="*/ 126997 h 1290573"/>
              <a:gd name="connsiteX5" fmla="*/ 420640 w 954353"/>
              <a:gd name="connsiteY5" fmla="*/ 112278 h 1290573"/>
              <a:gd name="connsiteX6" fmla="*/ 416628 w 954353"/>
              <a:gd name="connsiteY6" fmla="*/ 85943 h 1290573"/>
              <a:gd name="connsiteX7" fmla="*/ 437755 w 954353"/>
              <a:gd name="connsiteY7" fmla="*/ 65824 h 1290573"/>
              <a:gd name="connsiteX8" fmla="*/ 446486 w 954353"/>
              <a:gd name="connsiteY8" fmla="*/ 33691 h 1290573"/>
              <a:gd name="connsiteX9" fmla="*/ 484208 w 954353"/>
              <a:gd name="connsiteY9" fmla="*/ 70714 h 1290573"/>
              <a:gd name="connsiteX10" fmla="*/ 461415 w 954353"/>
              <a:gd name="connsiteY10" fmla="*/ 112068 h 1290573"/>
              <a:gd name="connsiteX11" fmla="*/ 491273 w 954353"/>
              <a:gd name="connsiteY11" fmla="*/ 119533 h 1290573"/>
              <a:gd name="connsiteX12" fmla="*/ 532328 w 954353"/>
              <a:gd name="connsiteY12" fmla="*/ 156855 h 1290573"/>
              <a:gd name="connsiteX13" fmla="*/ 577115 w 954353"/>
              <a:gd name="connsiteY13" fmla="*/ 145658 h 1290573"/>
              <a:gd name="connsiteX14" fmla="*/ 603241 w 954353"/>
              <a:gd name="connsiteY14" fmla="*/ 175516 h 1290573"/>
              <a:gd name="connsiteX15" fmla="*/ 629366 w 954353"/>
              <a:gd name="connsiteY15" fmla="*/ 160587 h 1290573"/>
              <a:gd name="connsiteX16" fmla="*/ 651760 w 954353"/>
              <a:gd name="connsiteY16" fmla="*/ 179249 h 1290573"/>
              <a:gd name="connsiteX17" fmla="*/ 704251 w 954353"/>
              <a:gd name="connsiteY17" fmla="*/ 207630 h 1290573"/>
              <a:gd name="connsiteX18" fmla="*/ 759995 w 954353"/>
              <a:gd name="connsiteY18" fmla="*/ 197910 h 1290573"/>
              <a:gd name="connsiteX19" fmla="*/ 763727 w 954353"/>
              <a:gd name="connsiteY19" fmla="*/ 220303 h 1290573"/>
              <a:gd name="connsiteX20" fmla="*/ 760484 w 954353"/>
              <a:gd name="connsiteY20" fmla="*/ 261418 h 1290573"/>
              <a:gd name="connsiteX21" fmla="*/ 716475 w 954353"/>
              <a:gd name="connsiteY21" fmla="*/ 278532 h 1290573"/>
              <a:gd name="connsiteX22" fmla="*/ 704011 w 954353"/>
              <a:gd name="connsiteY22" fmla="*/ 294948 h 1290573"/>
              <a:gd name="connsiteX23" fmla="*/ 704011 w 954353"/>
              <a:gd name="connsiteY23" fmla="*/ 294948 h 1290573"/>
              <a:gd name="connsiteX24" fmla="*/ 718940 w 954353"/>
              <a:gd name="connsiteY24" fmla="*/ 317342 h 1290573"/>
              <a:gd name="connsiteX25" fmla="*/ 759995 w 954353"/>
              <a:gd name="connsiteY25" fmla="*/ 354664 h 1290573"/>
              <a:gd name="connsiteX26" fmla="*/ 737602 w 954353"/>
              <a:gd name="connsiteY26" fmla="*/ 373325 h 1290573"/>
              <a:gd name="connsiteX27" fmla="*/ 767459 w 954353"/>
              <a:gd name="connsiteY27" fmla="*/ 418112 h 1290573"/>
              <a:gd name="connsiteX28" fmla="*/ 793585 w 954353"/>
              <a:gd name="connsiteY28" fmla="*/ 403183 h 1290573"/>
              <a:gd name="connsiteX29" fmla="*/ 843611 w 954353"/>
              <a:gd name="connsiteY29" fmla="*/ 452122 h 1290573"/>
              <a:gd name="connsiteX30" fmla="*/ 857033 w 954353"/>
              <a:gd name="connsiteY30" fmla="*/ 518883 h 1290573"/>
              <a:gd name="connsiteX31" fmla="*/ 833832 w 954353"/>
              <a:gd name="connsiteY31" fmla="*/ 552363 h 1290573"/>
              <a:gd name="connsiteX32" fmla="*/ 774924 w 954353"/>
              <a:gd name="connsiteY32" fmla="*/ 552473 h 1290573"/>
              <a:gd name="connsiteX33" fmla="*/ 752531 w 954353"/>
              <a:gd name="connsiteY33" fmla="*/ 571134 h 1290573"/>
              <a:gd name="connsiteX34" fmla="*/ 782388 w 954353"/>
              <a:gd name="connsiteY34" fmla="*/ 615921 h 1290573"/>
              <a:gd name="connsiteX35" fmla="*/ 797317 w 954353"/>
              <a:gd name="connsiteY35" fmla="*/ 668173 h 1290573"/>
              <a:gd name="connsiteX36" fmla="*/ 812246 w 954353"/>
              <a:gd name="connsiteY36" fmla="*/ 686834 h 1290573"/>
              <a:gd name="connsiteX37" fmla="*/ 748259 w 954353"/>
              <a:gd name="connsiteY37" fmla="*/ 691724 h 1290573"/>
              <a:gd name="connsiteX38" fmla="*/ 718940 w 954353"/>
              <a:gd name="connsiteY38" fmla="*/ 735353 h 1290573"/>
              <a:gd name="connsiteX39" fmla="*/ 714031 w 954353"/>
              <a:gd name="connsiteY39" fmla="*/ 835974 h 1290573"/>
              <a:gd name="connsiteX40" fmla="*/ 681618 w 954353"/>
              <a:gd name="connsiteY40" fmla="*/ 936894 h 1290573"/>
              <a:gd name="connsiteX41" fmla="*/ 718920 w 954353"/>
              <a:gd name="connsiteY41" fmla="*/ 941106 h 1290573"/>
              <a:gd name="connsiteX42" fmla="*/ 748798 w 954353"/>
              <a:gd name="connsiteY42" fmla="*/ 966752 h 1290573"/>
              <a:gd name="connsiteX43" fmla="*/ 787378 w 954353"/>
              <a:gd name="connsiteY43" fmla="*/ 963110 h 1290573"/>
              <a:gd name="connsiteX44" fmla="*/ 794713 w 954353"/>
              <a:gd name="connsiteY44" fmla="*/ 985114 h 1290573"/>
              <a:gd name="connsiteX45" fmla="*/ 828942 w 954353"/>
              <a:gd name="connsiteY45" fmla="*/ 1012008 h 1290573"/>
              <a:gd name="connsiteX46" fmla="*/ 886891 w 954353"/>
              <a:gd name="connsiteY46" fmla="*/ 1030201 h 1290573"/>
              <a:gd name="connsiteX47" fmla="*/ 954072 w 954353"/>
              <a:gd name="connsiteY47" fmla="*/ 1045130 h 1290573"/>
              <a:gd name="connsiteX48" fmla="*/ 909624 w 954353"/>
              <a:gd name="connsiteY48" fmla="*/ 1065797 h 1290573"/>
              <a:gd name="connsiteX49" fmla="*/ 877840 w 954353"/>
              <a:gd name="connsiteY49" fmla="*/ 1097581 h 1290573"/>
              <a:gd name="connsiteX50" fmla="*/ 816717 w 954353"/>
              <a:gd name="connsiteY50" fmla="*/ 1102470 h 1290573"/>
              <a:gd name="connsiteX51" fmla="*/ 771192 w 954353"/>
              <a:gd name="connsiteY51" fmla="*/ 1119774 h 1290573"/>
              <a:gd name="connsiteX52" fmla="*/ 763727 w 954353"/>
              <a:gd name="connsiteY52" fmla="*/ 1119774 h 1290573"/>
              <a:gd name="connsiteX53" fmla="*/ 762929 w 954353"/>
              <a:gd name="connsiteY53" fmla="*/ 1188043 h 1290573"/>
              <a:gd name="connsiteX54" fmla="*/ 771192 w 954353"/>
              <a:gd name="connsiteY54" fmla="*/ 1213081 h 1290573"/>
              <a:gd name="connsiteX55" fmla="*/ 736035 w 954353"/>
              <a:gd name="connsiteY55" fmla="*/ 1232051 h 1290573"/>
              <a:gd name="connsiteX56" fmla="*/ 666949 w 954353"/>
              <a:gd name="connsiteY56" fmla="*/ 1219387 h 1290573"/>
              <a:gd name="connsiteX57" fmla="*/ 646611 w 954353"/>
              <a:gd name="connsiteY57" fmla="*/ 1272537 h 1290573"/>
              <a:gd name="connsiteX58" fmla="*/ 622929 w 954353"/>
              <a:gd name="connsiteY58" fmla="*/ 1290300 h 1290573"/>
              <a:gd name="connsiteX59" fmla="*/ 613789 w 954353"/>
              <a:gd name="connsiteY59" fmla="*/ 1261390 h 1290573"/>
              <a:gd name="connsiteX60" fmla="*/ 560769 w 954353"/>
              <a:gd name="connsiteY60" fmla="*/ 1202143 h 1290573"/>
              <a:gd name="connsiteX61" fmla="*/ 472742 w 954353"/>
              <a:gd name="connsiteY61" fmla="*/ 1153625 h 1290573"/>
              <a:gd name="connsiteX62" fmla="*/ 432067 w 954353"/>
              <a:gd name="connsiteY62" fmla="*/ 1123896 h 1290573"/>
              <a:gd name="connsiteX63" fmla="*/ 423085 w 954353"/>
              <a:gd name="connsiteY63" fmla="*/ 1095136 h 1290573"/>
              <a:gd name="connsiteX64" fmla="*/ 379306 w 954353"/>
              <a:gd name="connsiteY64" fmla="*/ 1060058 h 1290573"/>
              <a:gd name="connsiteX65" fmla="*/ 379306 w 954353"/>
              <a:gd name="connsiteY65" fmla="*/ 1022736 h 1290573"/>
              <a:gd name="connsiteX66" fmla="*/ 352182 w 954353"/>
              <a:gd name="connsiteY66" fmla="*/ 997339 h 1290573"/>
              <a:gd name="connsiteX67" fmla="*/ 334130 w 954353"/>
              <a:gd name="connsiteY67" fmla="*/ 983358 h 1290573"/>
              <a:gd name="connsiteX68" fmla="*/ 293204 w 954353"/>
              <a:gd name="connsiteY68" fmla="*/ 928143 h 1290573"/>
              <a:gd name="connsiteX69" fmla="*/ 249496 w 954353"/>
              <a:gd name="connsiteY69" fmla="*/ 945996 h 1290573"/>
              <a:gd name="connsiteX70" fmla="*/ 205817 w 954353"/>
              <a:gd name="connsiteY70" fmla="*/ 886061 h 1290573"/>
              <a:gd name="connsiteX71" fmla="*/ 171258 w 954353"/>
              <a:gd name="connsiteY71" fmla="*/ 848199 h 1290573"/>
              <a:gd name="connsiteX72" fmla="*/ 154144 w 954353"/>
              <a:gd name="connsiteY72" fmla="*/ 769961 h 1290573"/>
              <a:gd name="connsiteX73" fmla="*/ 170300 w 954353"/>
              <a:gd name="connsiteY73" fmla="*/ 709227 h 1290573"/>
              <a:gd name="connsiteX74" fmla="*/ 132978 w 954353"/>
              <a:gd name="connsiteY74" fmla="*/ 668173 h 1290573"/>
              <a:gd name="connsiteX75" fmla="*/ 178593 w 954353"/>
              <a:gd name="connsiteY75" fmla="*/ 576813 h 1290573"/>
              <a:gd name="connsiteX76" fmla="*/ 170300 w 954353"/>
              <a:gd name="connsiteY76" fmla="*/ 526347 h 1290573"/>
              <a:gd name="connsiteX77" fmla="*/ 203891 w 954353"/>
              <a:gd name="connsiteY77" fmla="*/ 455435 h 1290573"/>
              <a:gd name="connsiteX78" fmla="*/ 211355 w 954353"/>
              <a:gd name="connsiteY78" fmla="*/ 365861 h 1290573"/>
              <a:gd name="connsiteX79" fmla="*/ 159034 w 954353"/>
              <a:gd name="connsiteY79" fmla="*/ 327431 h 1290573"/>
              <a:gd name="connsiteX80" fmla="*/ 95655 w 954353"/>
              <a:gd name="connsiteY80" fmla="*/ 324806 h 1290573"/>
              <a:gd name="connsiteX81" fmla="*/ 6082 w 954353"/>
              <a:gd name="connsiteY81" fmla="*/ 197910 h 1290573"/>
              <a:gd name="connsiteX82" fmla="*/ 21011 w 954353"/>
              <a:gd name="connsiteY82" fmla="*/ 37423 h 1290573"/>
              <a:gd name="connsiteX83" fmla="*/ 125513 w 954353"/>
              <a:gd name="connsiteY83" fmla="*/ 101 h 1290573"/>
              <a:gd name="connsiteX84" fmla="*/ 139474 w 954353"/>
              <a:gd name="connsiteY84" fmla="*/ 29151 h 1290573"/>
              <a:gd name="connsiteX85" fmla="*/ 185229 w 954353"/>
              <a:gd name="connsiteY85" fmla="*/ 104604 h 1290573"/>
              <a:gd name="connsiteX0" fmla="*/ 185229 w 954353"/>
              <a:gd name="connsiteY0" fmla="*/ 104604 h 1290573"/>
              <a:gd name="connsiteX1" fmla="*/ 323322 w 954353"/>
              <a:gd name="connsiteY1" fmla="*/ 149391 h 1290573"/>
              <a:gd name="connsiteX2" fmla="*/ 360645 w 954353"/>
              <a:gd name="connsiteY2" fmla="*/ 134462 h 1290573"/>
              <a:gd name="connsiteX3" fmla="*/ 374187 w 954353"/>
              <a:gd name="connsiteY3" fmla="*/ 146507 h 1290573"/>
              <a:gd name="connsiteX4" fmla="*/ 397967 w 954353"/>
              <a:gd name="connsiteY4" fmla="*/ 126997 h 1290573"/>
              <a:gd name="connsiteX5" fmla="*/ 420640 w 954353"/>
              <a:gd name="connsiteY5" fmla="*/ 112278 h 1290573"/>
              <a:gd name="connsiteX6" fmla="*/ 416628 w 954353"/>
              <a:gd name="connsiteY6" fmla="*/ 85943 h 1290573"/>
              <a:gd name="connsiteX7" fmla="*/ 437755 w 954353"/>
              <a:gd name="connsiteY7" fmla="*/ 65824 h 1290573"/>
              <a:gd name="connsiteX8" fmla="*/ 446486 w 954353"/>
              <a:gd name="connsiteY8" fmla="*/ 33691 h 1290573"/>
              <a:gd name="connsiteX9" fmla="*/ 484208 w 954353"/>
              <a:gd name="connsiteY9" fmla="*/ 70714 h 1290573"/>
              <a:gd name="connsiteX10" fmla="*/ 461415 w 954353"/>
              <a:gd name="connsiteY10" fmla="*/ 112068 h 1290573"/>
              <a:gd name="connsiteX11" fmla="*/ 491273 w 954353"/>
              <a:gd name="connsiteY11" fmla="*/ 119533 h 1290573"/>
              <a:gd name="connsiteX12" fmla="*/ 532328 w 954353"/>
              <a:gd name="connsiteY12" fmla="*/ 156855 h 1290573"/>
              <a:gd name="connsiteX13" fmla="*/ 577115 w 954353"/>
              <a:gd name="connsiteY13" fmla="*/ 145658 h 1290573"/>
              <a:gd name="connsiteX14" fmla="*/ 603241 w 954353"/>
              <a:gd name="connsiteY14" fmla="*/ 175516 h 1290573"/>
              <a:gd name="connsiteX15" fmla="*/ 629366 w 954353"/>
              <a:gd name="connsiteY15" fmla="*/ 160587 h 1290573"/>
              <a:gd name="connsiteX16" fmla="*/ 651760 w 954353"/>
              <a:gd name="connsiteY16" fmla="*/ 179249 h 1290573"/>
              <a:gd name="connsiteX17" fmla="*/ 704251 w 954353"/>
              <a:gd name="connsiteY17" fmla="*/ 207630 h 1290573"/>
              <a:gd name="connsiteX18" fmla="*/ 759995 w 954353"/>
              <a:gd name="connsiteY18" fmla="*/ 197910 h 1290573"/>
              <a:gd name="connsiteX19" fmla="*/ 763727 w 954353"/>
              <a:gd name="connsiteY19" fmla="*/ 220303 h 1290573"/>
              <a:gd name="connsiteX20" fmla="*/ 760484 w 954353"/>
              <a:gd name="connsiteY20" fmla="*/ 261418 h 1290573"/>
              <a:gd name="connsiteX21" fmla="*/ 716475 w 954353"/>
              <a:gd name="connsiteY21" fmla="*/ 278532 h 1290573"/>
              <a:gd name="connsiteX22" fmla="*/ 704011 w 954353"/>
              <a:gd name="connsiteY22" fmla="*/ 294948 h 1290573"/>
              <a:gd name="connsiteX23" fmla="*/ 704011 w 954353"/>
              <a:gd name="connsiteY23" fmla="*/ 294948 h 1290573"/>
              <a:gd name="connsiteX24" fmla="*/ 718940 w 954353"/>
              <a:gd name="connsiteY24" fmla="*/ 317342 h 1290573"/>
              <a:gd name="connsiteX25" fmla="*/ 759995 w 954353"/>
              <a:gd name="connsiteY25" fmla="*/ 354664 h 1290573"/>
              <a:gd name="connsiteX26" fmla="*/ 737602 w 954353"/>
              <a:gd name="connsiteY26" fmla="*/ 373325 h 1290573"/>
              <a:gd name="connsiteX27" fmla="*/ 767459 w 954353"/>
              <a:gd name="connsiteY27" fmla="*/ 418112 h 1290573"/>
              <a:gd name="connsiteX28" fmla="*/ 793585 w 954353"/>
              <a:gd name="connsiteY28" fmla="*/ 403183 h 1290573"/>
              <a:gd name="connsiteX29" fmla="*/ 843611 w 954353"/>
              <a:gd name="connsiteY29" fmla="*/ 452122 h 1290573"/>
              <a:gd name="connsiteX30" fmla="*/ 857033 w 954353"/>
              <a:gd name="connsiteY30" fmla="*/ 518883 h 1290573"/>
              <a:gd name="connsiteX31" fmla="*/ 833832 w 954353"/>
              <a:gd name="connsiteY31" fmla="*/ 552363 h 1290573"/>
              <a:gd name="connsiteX32" fmla="*/ 774924 w 954353"/>
              <a:gd name="connsiteY32" fmla="*/ 552473 h 1290573"/>
              <a:gd name="connsiteX33" fmla="*/ 752531 w 954353"/>
              <a:gd name="connsiteY33" fmla="*/ 571134 h 1290573"/>
              <a:gd name="connsiteX34" fmla="*/ 782388 w 954353"/>
              <a:gd name="connsiteY34" fmla="*/ 615921 h 1290573"/>
              <a:gd name="connsiteX35" fmla="*/ 797317 w 954353"/>
              <a:gd name="connsiteY35" fmla="*/ 668173 h 1290573"/>
              <a:gd name="connsiteX36" fmla="*/ 812246 w 954353"/>
              <a:gd name="connsiteY36" fmla="*/ 686834 h 1290573"/>
              <a:gd name="connsiteX37" fmla="*/ 748259 w 954353"/>
              <a:gd name="connsiteY37" fmla="*/ 691724 h 1290573"/>
              <a:gd name="connsiteX38" fmla="*/ 718940 w 954353"/>
              <a:gd name="connsiteY38" fmla="*/ 735353 h 1290573"/>
              <a:gd name="connsiteX39" fmla="*/ 714031 w 954353"/>
              <a:gd name="connsiteY39" fmla="*/ 835974 h 1290573"/>
              <a:gd name="connsiteX40" fmla="*/ 681618 w 954353"/>
              <a:gd name="connsiteY40" fmla="*/ 936894 h 1290573"/>
              <a:gd name="connsiteX41" fmla="*/ 718920 w 954353"/>
              <a:gd name="connsiteY41" fmla="*/ 941106 h 1290573"/>
              <a:gd name="connsiteX42" fmla="*/ 748798 w 954353"/>
              <a:gd name="connsiteY42" fmla="*/ 966752 h 1290573"/>
              <a:gd name="connsiteX43" fmla="*/ 787378 w 954353"/>
              <a:gd name="connsiteY43" fmla="*/ 963110 h 1290573"/>
              <a:gd name="connsiteX44" fmla="*/ 794713 w 954353"/>
              <a:gd name="connsiteY44" fmla="*/ 985114 h 1290573"/>
              <a:gd name="connsiteX45" fmla="*/ 828942 w 954353"/>
              <a:gd name="connsiteY45" fmla="*/ 1012008 h 1290573"/>
              <a:gd name="connsiteX46" fmla="*/ 886891 w 954353"/>
              <a:gd name="connsiteY46" fmla="*/ 1030201 h 1290573"/>
              <a:gd name="connsiteX47" fmla="*/ 954072 w 954353"/>
              <a:gd name="connsiteY47" fmla="*/ 1045130 h 1290573"/>
              <a:gd name="connsiteX48" fmla="*/ 909624 w 954353"/>
              <a:gd name="connsiteY48" fmla="*/ 1065797 h 1290573"/>
              <a:gd name="connsiteX49" fmla="*/ 877840 w 954353"/>
              <a:gd name="connsiteY49" fmla="*/ 1097581 h 1290573"/>
              <a:gd name="connsiteX50" fmla="*/ 816717 w 954353"/>
              <a:gd name="connsiteY50" fmla="*/ 1102470 h 1290573"/>
              <a:gd name="connsiteX51" fmla="*/ 771192 w 954353"/>
              <a:gd name="connsiteY51" fmla="*/ 1119774 h 1290573"/>
              <a:gd name="connsiteX52" fmla="*/ 763727 w 954353"/>
              <a:gd name="connsiteY52" fmla="*/ 1119774 h 1290573"/>
              <a:gd name="connsiteX53" fmla="*/ 762929 w 954353"/>
              <a:gd name="connsiteY53" fmla="*/ 1188043 h 1290573"/>
              <a:gd name="connsiteX54" fmla="*/ 771192 w 954353"/>
              <a:gd name="connsiteY54" fmla="*/ 1213081 h 1290573"/>
              <a:gd name="connsiteX55" fmla="*/ 736035 w 954353"/>
              <a:gd name="connsiteY55" fmla="*/ 1232051 h 1290573"/>
              <a:gd name="connsiteX56" fmla="*/ 666949 w 954353"/>
              <a:gd name="connsiteY56" fmla="*/ 1219387 h 1290573"/>
              <a:gd name="connsiteX57" fmla="*/ 646611 w 954353"/>
              <a:gd name="connsiteY57" fmla="*/ 1272537 h 1290573"/>
              <a:gd name="connsiteX58" fmla="*/ 622929 w 954353"/>
              <a:gd name="connsiteY58" fmla="*/ 1290300 h 1290573"/>
              <a:gd name="connsiteX59" fmla="*/ 613789 w 954353"/>
              <a:gd name="connsiteY59" fmla="*/ 1261390 h 1290573"/>
              <a:gd name="connsiteX60" fmla="*/ 560769 w 954353"/>
              <a:gd name="connsiteY60" fmla="*/ 1202143 h 1290573"/>
              <a:gd name="connsiteX61" fmla="*/ 472742 w 954353"/>
              <a:gd name="connsiteY61" fmla="*/ 1153625 h 1290573"/>
              <a:gd name="connsiteX62" fmla="*/ 432067 w 954353"/>
              <a:gd name="connsiteY62" fmla="*/ 1123896 h 1290573"/>
              <a:gd name="connsiteX63" fmla="*/ 381522 w 954353"/>
              <a:gd name="connsiteY63" fmla="*/ 1153814 h 1290573"/>
              <a:gd name="connsiteX64" fmla="*/ 379306 w 954353"/>
              <a:gd name="connsiteY64" fmla="*/ 1060058 h 1290573"/>
              <a:gd name="connsiteX65" fmla="*/ 379306 w 954353"/>
              <a:gd name="connsiteY65" fmla="*/ 1022736 h 1290573"/>
              <a:gd name="connsiteX66" fmla="*/ 352182 w 954353"/>
              <a:gd name="connsiteY66" fmla="*/ 997339 h 1290573"/>
              <a:gd name="connsiteX67" fmla="*/ 334130 w 954353"/>
              <a:gd name="connsiteY67" fmla="*/ 983358 h 1290573"/>
              <a:gd name="connsiteX68" fmla="*/ 293204 w 954353"/>
              <a:gd name="connsiteY68" fmla="*/ 928143 h 1290573"/>
              <a:gd name="connsiteX69" fmla="*/ 249496 w 954353"/>
              <a:gd name="connsiteY69" fmla="*/ 945996 h 1290573"/>
              <a:gd name="connsiteX70" fmla="*/ 205817 w 954353"/>
              <a:gd name="connsiteY70" fmla="*/ 886061 h 1290573"/>
              <a:gd name="connsiteX71" fmla="*/ 171258 w 954353"/>
              <a:gd name="connsiteY71" fmla="*/ 848199 h 1290573"/>
              <a:gd name="connsiteX72" fmla="*/ 154144 w 954353"/>
              <a:gd name="connsiteY72" fmla="*/ 769961 h 1290573"/>
              <a:gd name="connsiteX73" fmla="*/ 170300 w 954353"/>
              <a:gd name="connsiteY73" fmla="*/ 709227 h 1290573"/>
              <a:gd name="connsiteX74" fmla="*/ 132978 w 954353"/>
              <a:gd name="connsiteY74" fmla="*/ 668173 h 1290573"/>
              <a:gd name="connsiteX75" fmla="*/ 178593 w 954353"/>
              <a:gd name="connsiteY75" fmla="*/ 576813 h 1290573"/>
              <a:gd name="connsiteX76" fmla="*/ 170300 w 954353"/>
              <a:gd name="connsiteY76" fmla="*/ 526347 h 1290573"/>
              <a:gd name="connsiteX77" fmla="*/ 203891 w 954353"/>
              <a:gd name="connsiteY77" fmla="*/ 455435 h 1290573"/>
              <a:gd name="connsiteX78" fmla="*/ 211355 w 954353"/>
              <a:gd name="connsiteY78" fmla="*/ 365861 h 1290573"/>
              <a:gd name="connsiteX79" fmla="*/ 159034 w 954353"/>
              <a:gd name="connsiteY79" fmla="*/ 327431 h 1290573"/>
              <a:gd name="connsiteX80" fmla="*/ 95655 w 954353"/>
              <a:gd name="connsiteY80" fmla="*/ 324806 h 1290573"/>
              <a:gd name="connsiteX81" fmla="*/ 6082 w 954353"/>
              <a:gd name="connsiteY81" fmla="*/ 197910 h 1290573"/>
              <a:gd name="connsiteX82" fmla="*/ 21011 w 954353"/>
              <a:gd name="connsiteY82" fmla="*/ 37423 h 1290573"/>
              <a:gd name="connsiteX83" fmla="*/ 125513 w 954353"/>
              <a:gd name="connsiteY83" fmla="*/ 101 h 1290573"/>
              <a:gd name="connsiteX84" fmla="*/ 139474 w 954353"/>
              <a:gd name="connsiteY84" fmla="*/ 29151 h 1290573"/>
              <a:gd name="connsiteX85" fmla="*/ 185229 w 954353"/>
              <a:gd name="connsiteY85" fmla="*/ 104604 h 1290573"/>
              <a:gd name="connsiteX0" fmla="*/ 185229 w 954353"/>
              <a:gd name="connsiteY0" fmla="*/ 104604 h 1290573"/>
              <a:gd name="connsiteX1" fmla="*/ 323322 w 954353"/>
              <a:gd name="connsiteY1" fmla="*/ 149391 h 1290573"/>
              <a:gd name="connsiteX2" fmla="*/ 360645 w 954353"/>
              <a:gd name="connsiteY2" fmla="*/ 134462 h 1290573"/>
              <a:gd name="connsiteX3" fmla="*/ 374187 w 954353"/>
              <a:gd name="connsiteY3" fmla="*/ 146507 h 1290573"/>
              <a:gd name="connsiteX4" fmla="*/ 397967 w 954353"/>
              <a:gd name="connsiteY4" fmla="*/ 126997 h 1290573"/>
              <a:gd name="connsiteX5" fmla="*/ 420640 w 954353"/>
              <a:gd name="connsiteY5" fmla="*/ 112278 h 1290573"/>
              <a:gd name="connsiteX6" fmla="*/ 416628 w 954353"/>
              <a:gd name="connsiteY6" fmla="*/ 85943 h 1290573"/>
              <a:gd name="connsiteX7" fmla="*/ 437755 w 954353"/>
              <a:gd name="connsiteY7" fmla="*/ 65824 h 1290573"/>
              <a:gd name="connsiteX8" fmla="*/ 446486 w 954353"/>
              <a:gd name="connsiteY8" fmla="*/ 33691 h 1290573"/>
              <a:gd name="connsiteX9" fmla="*/ 484208 w 954353"/>
              <a:gd name="connsiteY9" fmla="*/ 70714 h 1290573"/>
              <a:gd name="connsiteX10" fmla="*/ 461415 w 954353"/>
              <a:gd name="connsiteY10" fmla="*/ 112068 h 1290573"/>
              <a:gd name="connsiteX11" fmla="*/ 491273 w 954353"/>
              <a:gd name="connsiteY11" fmla="*/ 119533 h 1290573"/>
              <a:gd name="connsiteX12" fmla="*/ 532328 w 954353"/>
              <a:gd name="connsiteY12" fmla="*/ 156855 h 1290573"/>
              <a:gd name="connsiteX13" fmla="*/ 577115 w 954353"/>
              <a:gd name="connsiteY13" fmla="*/ 145658 h 1290573"/>
              <a:gd name="connsiteX14" fmla="*/ 603241 w 954353"/>
              <a:gd name="connsiteY14" fmla="*/ 175516 h 1290573"/>
              <a:gd name="connsiteX15" fmla="*/ 629366 w 954353"/>
              <a:gd name="connsiteY15" fmla="*/ 160587 h 1290573"/>
              <a:gd name="connsiteX16" fmla="*/ 651760 w 954353"/>
              <a:gd name="connsiteY16" fmla="*/ 179249 h 1290573"/>
              <a:gd name="connsiteX17" fmla="*/ 704251 w 954353"/>
              <a:gd name="connsiteY17" fmla="*/ 207630 h 1290573"/>
              <a:gd name="connsiteX18" fmla="*/ 759995 w 954353"/>
              <a:gd name="connsiteY18" fmla="*/ 197910 h 1290573"/>
              <a:gd name="connsiteX19" fmla="*/ 763727 w 954353"/>
              <a:gd name="connsiteY19" fmla="*/ 220303 h 1290573"/>
              <a:gd name="connsiteX20" fmla="*/ 760484 w 954353"/>
              <a:gd name="connsiteY20" fmla="*/ 261418 h 1290573"/>
              <a:gd name="connsiteX21" fmla="*/ 716475 w 954353"/>
              <a:gd name="connsiteY21" fmla="*/ 278532 h 1290573"/>
              <a:gd name="connsiteX22" fmla="*/ 704011 w 954353"/>
              <a:gd name="connsiteY22" fmla="*/ 294948 h 1290573"/>
              <a:gd name="connsiteX23" fmla="*/ 704011 w 954353"/>
              <a:gd name="connsiteY23" fmla="*/ 294948 h 1290573"/>
              <a:gd name="connsiteX24" fmla="*/ 718940 w 954353"/>
              <a:gd name="connsiteY24" fmla="*/ 317342 h 1290573"/>
              <a:gd name="connsiteX25" fmla="*/ 759995 w 954353"/>
              <a:gd name="connsiteY25" fmla="*/ 354664 h 1290573"/>
              <a:gd name="connsiteX26" fmla="*/ 737602 w 954353"/>
              <a:gd name="connsiteY26" fmla="*/ 373325 h 1290573"/>
              <a:gd name="connsiteX27" fmla="*/ 767459 w 954353"/>
              <a:gd name="connsiteY27" fmla="*/ 418112 h 1290573"/>
              <a:gd name="connsiteX28" fmla="*/ 793585 w 954353"/>
              <a:gd name="connsiteY28" fmla="*/ 403183 h 1290573"/>
              <a:gd name="connsiteX29" fmla="*/ 843611 w 954353"/>
              <a:gd name="connsiteY29" fmla="*/ 452122 h 1290573"/>
              <a:gd name="connsiteX30" fmla="*/ 857033 w 954353"/>
              <a:gd name="connsiteY30" fmla="*/ 518883 h 1290573"/>
              <a:gd name="connsiteX31" fmla="*/ 833832 w 954353"/>
              <a:gd name="connsiteY31" fmla="*/ 552363 h 1290573"/>
              <a:gd name="connsiteX32" fmla="*/ 774924 w 954353"/>
              <a:gd name="connsiteY32" fmla="*/ 552473 h 1290573"/>
              <a:gd name="connsiteX33" fmla="*/ 752531 w 954353"/>
              <a:gd name="connsiteY33" fmla="*/ 571134 h 1290573"/>
              <a:gd name="connsiteX34" fmla="*/ 782388 w 954353"/>
              <a:gd name="connsiteY34" fmla="*/ 615921 h 1290573"/>
              <a:gd name="connsiteX35" fmla="*/ 797317 w 954353"/>
              <a:gd name="connsiteY35" fmla="*/ 668173 h 1290573"/>
              <a:gd name="connsiteX36" fmla="*/ 812246 w 954353"/>
              <a:gd name="connsiteY36" fmla="*/ 686834 h 1290573"/>
              <a:gd name="connsiteX37" fmla="*/ 748259 w 954353"/>
              <a:gd name="connsiteY37" fmla="*/ 691724 h 1290573"/>
              <a:gd name="connsiteX38" fmla="*/ 718940 w 954353"/>
              <a:gd name="connsiteY38" fmla="*/ 735353 h 1290573"/>
              <a:gd name="connsiteX39" fmla="*/ 714031 w 954353"/>
              <a:gd name="connsiteY39" fmla="*/ 835974 h 1290573"/>
              <a:gd name="connsiteX40" fmla="*/ 681618 w 954353"/>
              <a:gd name="connsiteY40" fmla="*/ 936894 h 1290573"/>
              <a:gd name="connsiteX41" fmla="*/ 718920 w 954353"/>
              <a:gd name="connsiteY41" fmla="*/ 941106 h 1290573"/>
              <a:gd name="connsiteX42" fmla="*/ 748798 w 954353"/>
              <a:gd name="connsiteY42" fmla="*/ 966752 h 1290573"/>
              <a:gd name="connsiteX43" fmla="*/ 787378 w 954353"/>
              <a:gd name="connsiteY43" fmla="*/ 963110 h 1290573"/>
              <a:gd name="connsiteX44" fmla="*/ 794713 w 954353"/>
              <a:gd name="connsiteY44" fmla="*/ 985114 h 1290573"/>
              <a:gd name="connsiteX45" fmla="*/ 828942 w 954353"/>
              <a:gd name="connsiteY45" fmla="*/ 1012008 h 1290573"/>
              <a:gd name="connsiteX46" fmla="*/ 886891 w 954353"/>
              <a:gd name="connsiteY46" fmla="*/ 1030201 h 1290573"/>
              <a:gd name="connsiteX47" fmla="*/ 954072 w 954353"/>
              <a:gd name="connsiteY47" fmla="*/ 1045130 h 1290573"/>
              <a:gd name="connsiteX48" fmla="*/ 909624 w 954353"/>
              <a:gd name="connsiteY48" fmla="*/ 1065797 h 1290573"/>
              <a:gd name="connsiteX49" fmla="*/ 877840 w 954353"/>
              <a:gd name="connsiteY49" fmla="*/ 1097581 h 1290573"/>
              <a:gd name="connsiteX50" fmla="*/ 816717 w 954353"/>
              <a:gd name="connsiteY50" fmla="*/ 1102470 h 1290573"/>
              <a:gd name="connsiteX51" fmla="*/ 771192 w 954353"/>
              <a:gd name="connsiteY51" fmla="*/ 1119774 h 1290573"/>
              <a:gd name="connsiteX52" fmla="*/ 763727 w 954353"/>
              <a:gd name="connsiteY52" fmla="*/ 1119774 h 1290573"/>
              <a:gd name="connsiteX53" fmla="*/ 762929 w 954353"/>
              <a:gd name="connsiteY53" fmla="*/ 1188043 h 1290573"/>
              <a:gd name="connsiteX54" fmla="*/ 771192 w 954353"/>
              <a:gd name="connsiteY54" fmla="*/ 1213081 h 1290573"/>
              <a:gd name="connsiteX55" fmla="*/ 736035 w 954353"/>
              <a:gd name="connsiteY55" fmla="*/ 1232051 h 1290573"/>
              <a:gd name="connsiteX56" fmla="*/ 666949 w 954353"/>
              <a:gd name="connsiteY56" fmla="*/ 1219387 h 1290573"/>
              <a:gd name="connsiteX57" fmla="*/ 646611 w 954353"/>
              <a:gd name="connsiteY57" fmla="*/ 1272537 h 1290573"/>
              <a:gd name="connsiteX58" fmla="*/ 622929 w 954353"/>
              <a:gd name="connsiteY58" fmla="*/ 1290300 h 1290573"/>
              <a:gd name="connsiteX59" fmla="*/ 613789 w 954353"/>
              <a:gd name="connsiteY59" fmla="*/ 1261390 h 1290573"/>
              <a:gd name="connsiteX60" fmla="*/ 560769 w 954353"/>
              <a:gd name="connsiteY60" fmla="*/ 1202143 h 1290573"/>
              <a:gd name="connsiteX61" fmla="*/ 472742 w 954353"/>
              <a:gd name="connsiteY61" fmla="*/ 1153625 h 1290573"/>
              <a:gd name="connsiteX62" fmla="*/ 434512 w 954353"/>
              <a:gd name="connsiteY62" fmla="*/ 1158125 h 1290573"/>
              <a:gd name="connsiteX63" fmla="*/ 381522 w 954353"/>
              <a:gd name="connsiteY63" fmla="*/ 1153814 h 1290573"/>
              <a:gd name="connsiteX64" fmla="*/ 379306 w 954353"/>
              <a:gd name="connsiteY64" fmla="*/ 1060058 h 1290573"/>
              <a:gd name="connsiteX65" fmla="*/ 379306 w 954353"/>
              <a:gd name="connsiteY65" fmla="*/ 1022736 h 1290573"/>
              <a:gd name="connsiteX66" fmla="*/ 352182 w 954353"/>
              <a:gd name="connsiteY66" fmla="*/ 997339 h 1290573"/>
              <a:gd name="connsiteX67" fmla="*/ 334130 w 954353"/>
              <a:gd name="connsiteY67" fmla="*/ 983358 h 1290573"/>
              <a:gd name="connsiteX68" fmla="*/ 293204 w 954353"/>
              <a:gd name="connsiteY68" fmla="*/ 928143 h 1290573"/>
              <a:gd name="connsiteX69" fmla="*/ 249496 w 954353"/>
              <a:gd name="connsiteY69" fmla="*/ 945996 h 1290573"/>
              <a:gd name="connsiteX70" fmla="*/ 205817 w 954353"/>
              <a:gd name="connsiteY70" fmla="*/ 886061 h 1290573"/>
              <a:gd name="connsiteX71" fmla="*/ 171258 w 954353"/>
              <a:gd name="connsiteY71" fmla="*/ 848199 h 1290573"/>
              <a:gd name="connsiteX72" fmla="*/ 154144 w 954353"/>
              <a:gd name="connsiteY72" fmla="*/ 769961 h 1290573"/>
              <a:gd name="connsiteX73" fmla="*/ 170300 w 954353"/>
              <a:gd name="connsiteY73" fmla="*/ 709227 h 1290573"/>
              <a:gd name="connsiteX74" fmla="*/ 132978 w 954353"/>
              <a:gd name="connsiteY74" fmla="*/ 668173 h 1290573"/>
              <a:gd name="connsiteX75" fmla="*/ 178593 w 954353"/>
              <a:gd name="connsiteY75" fmla="*/ 576813 h 1290573"/>
              <a:gd name="connsiteX76" fmla="*/ 170300 w 954353"/>
              <a:gd name="connsiteY76" fmla="*/ 526347 h 1290573"/>
              <a:gd name="connsiteX77" fmla="*/ 203891 w 954353"/>
              <a:gd name="connsiteY77" fmla="*/ 455435 h 1290573"/>
              <a:gd name="connsiteX78" fmla="*/ 211355 w 954353"/>
              <a:gd name="connsiteY78" fmla="*/ 365861 h 1290573"/>
              <a:gd name="connsiteX79" fmla="*/ 159034 w 954353"/>
              <a:gd name="connsiteY79" fmla="*/ 327431 h 1290573"/>
              <a:gd name="connsiteX80" fmla="*/ 95655 w 954353"/>
              <a:gd name="connsiteY80" fmla="*/ 324806 h 1290573"/>
              <a:gd name="connsiteX81" fmla="*/ 6082 w 954353"/>
              <a:gd name="connsiteY81" fmla="*/ 197910 h 1290573"/>
              <a:gd name="connsiteX82" fmla="*/ 21011 w 954353"/>
              <a:gd name="connsiteY82" fmla="*/ 37423 h 1290573"/>
              <a:gd name="connsiteX83" fmla="*/ 125513 w 954353"/>
              <a:gd name="connsiteY83" fmla="*/ 101 h 1290573"/>
              <a:gd name="connsiteX84" fmla="*/ 139474 w 954353"/>
              <a:gd name="connsiteY84" fmla="*/ 29151 h 1290573"/>
              <a:gd name="connsiteX85" fmla="*/ 185229 w 954353"/>
              <a:gd name="connsiteY85" fmla="*/ 104604 h 1290573"/>
              <a:gd name="connsiteX0" fmla="*/ 185229 w 954353"/>
              <a:gd name="connsiteY0" fmla="*/ 104604 h 1290573"/>
              <a:gd name="connsiteX1" fmla="*/ 323322 w 954353"/>
              <a:gd name="connsiteY1" fmla="*/ 149391 h 1290573"/>
              <a:gd name="connsiteX2" fmla="*/ 360645 w 954353"/>
              <a:gd name="connsiteY2" fmla="*/ 134462 h 1290573"/>
              <a:gd name="connsiteX3" fmla="*/ 374187 w 954353"/>
              <a:gd name="connsiteY3" fmla="*/ 146507 h 1290573"/>
              <a:gd name="connsiteX4" fmla="*/ 397967 w 954353"/>
              <a:gd name="connsiteY4" fmla="*/ 126997 h 1290573"/>
              <a:gd name="connsiteX5" fmla="*/ 420640 w 954353"/>
              <a:gd name="connsiteY5" fmla="*/ 112278 h 1290573"/>
              <a:gd name="connsiteX6" fmla="*/ 416628 w 954353"/>
              <a:gd name="connsiteY6" fmla="*/ 85943 h 1290573"/>
              <a:gd name="connsiteX7" fmla="*/ 437755 w 954353"/>
              <a:gd name="connsiteY7" fmla="*/ 65824 h 1290573"/>
              <a:gd name="connsiteX8" fmla="*/ 446486 w 954353"/>
              <a:gd name="connsiteY8" fmla="*/ 33691 h 1290573"/>
              <a:gd name="connsiteX9" fmla="*/ 484208 w 954353"/>
              <a:gd name="connsiteY9" fmla="*/ 70714 h 1290573"/>
              <a:gd name="connsiteX10" fmla="*/ 461415 w 954353"/>
              <a:gd name="connsiteY10" fmla="*/ 112068 h 1290573"/>
              <a:gd name="connsiteX11" fmla="*/ 491273 w 954353"/>
              <a:gd name="connsiteY11" fmla="*/ 119533 h 1290573"/>
              <a:gd name="connsiteX12" fmla="*/ 532328 w 954353"/>
              <a:gd name="connsiteY12" fmla="*/ 156855 h 1290573"/>
              <a:gd name="connsiteX13" fmla="*/ 577115 w 954353"/>
              <a:gd name="connsiteY13" fmla="*/ 145658 h 1290573"/>
              <a:gd name="connsiteX14" fmla="*/ 603241 w 954353"/>
              <a:gd name="connsiteY14" fmla="*/ 175516 h 1290573"/>
              <a:gd name="connsiteX15" fmla="*/ 629366 w 954353"/>
              <a:gd name="connsiteY15" fmla="*/ 160587 h 1290573"/>
              <a:gd name="connsiteX16" fmla="*/ 651760 w 954353"/>
              <a:gd name="connsiteY16" fmla="*/ 179249 h 1290573"/>
              <a:gd name="connsiteX17" fmla="*/ 704251 w 954353"/>
              <a:gd name="connsiteY17" fmla="*/ 207630 h 1290573"/>
              <a:gd name="connsiteX18" fmla="*/ 759995 w 954353"/>
              <a:gd name="connsiteY18" fmla="*/ 197910 h 1290573"/>
              <a:gd name="connsiteX19" fmla="*/ 763727 w 954353"/>
              <a:gd name="connsiteY19" fmla="*/ 220303 h 1290573"/>
              <a:gd name="connsiteX20" fmla="*/ 760484 w 954353"/>
              <a:gd name="connsiteY20" fmla="*/ 261418 h 1290573"/>
              <a:gd name="connsiteX21" fmla="*/ 716475 w 954353"/>
              <a:gd name="connsiteY21" fmla="*/ 278532 h 1290573"/>
              <a:gd name="connsiteX22" fmla="*/ 704011 w 954353"/>
              <a:gd name="connsiteY22" fmla="*/ 294948 h 1290573"/>
              <a:gd name="connsiteX23" fmla="*/ 704011 w 954353"/>
              <a:gd name="connsiteY23" fmla="*/ 294948 h 1290573"/>
              <a:gd name="connsiteX24" fmla="*/ 718940 w 954353"/>
              <a:gd name="connsiteY24" fmla="*/ 317342 h 1290573"/>
              <a:gd name="connsiteX25" fmla="*/ 759995 w 954353"/>
              <a:gd name="connsiteY25" fmla="*/ 354664 h 1290573"/>
              <a:gd name="connsiteX26" fmla="*/ 737602 w 954353"/>
              <a:gd name="connsiteY26" fmla="*/ 373325 h 1290573"/>
              <a:gd name="connsiteX27" fmla="*/ 767459 w 954353"/>
              <a:gd name="connsiteY27" fmla="*/ 418112 h 1290573"/>
              <a:gd name="connsiteX28" fmla="*/ 793585 w 954353"/>
              <a:gd name="connsiteY28" fmla="*/ 403183 h 1290573"/>
              <a:gd name="connsiteX29" fmla="*/ 843611 w 954353"/>
              <a:gd name="connsiteY29" fmla="*/ 452122 h 1290573"/>
              <a:gd name="connsiteX30" fmla="*/ 857033 w 954353"/>
              <a:gd name="connsiteY30" fmla="*/ 518883 h 1290573"/>
              <a:gd name="connsiteX31" fmla="*/ 833832 w 954353"/>
              <a:gd name="connsiteY31" fmla="*/ 552363 h 1290573"/>
              <a:gd name="connsiteX32" fmla="*/ 774924 w 954353"/>
              <a:gd name="connsiteY32" fmla="*/ 552473 h 1290573"/>
              <a:gd name="connsiteX33" fmla="*/ 752531 w 954353"/>
              <a:gd name="connsiteY33" fmla="*/ 571134 h 1290573"/>
              <a:gd name="connsiteX34" fmla="*/ 782388 w 954353"/>
              <a:gd name="connsiteY34" fmla="*/ 615921 h 1290573"/>
              <a:gd name="connsiteX35" fmla="*/ 797317 w 954353"/>
              <a:gd name="connsiteY35" fmla="*/ 668173 h 1290573"/>
              <a:gd name="connsiteX36" fmla="*/ 812246 w 954353"/>
              <a:gd name="connsiteY36" fmla="*/ 686834 h 1290573"/>
              <a:gd name="connsiteX37" fmla="*/ 748259 w 954353"/>
              <a:gd name="connsiteY37" fmla="*/ 691724 h 1290573"/>
              <a:gd name="connsiteX38" fmla="*/ 718940 w 954353"/>
              <a:gd name="connsiteY38" fmla="*/ 735353 h 1290573"/>
              <a:gd name="connsiteX39" fmla="*/ 714031 w 954353"/>
              <a:gd name="connsiteY39" fmla="*/ 835974 h 1290573"/>
              <a:gd name="connsiteX40" fmla="*/ 681618 w 954353"/>
              <a:gd name="connsiteY40" fmla="*/ 936894 h 1290573"/>
              <a:gd name="connsiteX41" fmla="*/ 718920 w 954353"/>
              <a:gd name="connsiteY41" fmla="*/ 941106 h 1290573"/>
              <a:gd name="connsiteX42" fmla="*/ 748798 w 954353"/>
              <a:gd name="connsiteY42" fmla="*/ 966752 h 1290573"/>
              <a:gd name="connsiteX43" fmla="*/ 787378 w 954353"/>
              <a:gd name="connsiteY43" fmla="*/ 963110 h 1290573"/>
              <a:gd name="connsiteX44" fmla="*/ 794713 w 954353"/>
              <a:gd name="connsiteY44" fmla="*/ 985114 h 1290573"/>
              <a:gd name="connsiteX45" fmla="*/ 828942 w 954353"/>
              <a:gd name="connsiteY45" fmla="*/ 1012008 h 1290573"/>
              <a:gd name="connsiteX46" fmla="*/ 886891 w 954353"/>
              <a:gd name="connsiteY46" fmla="*/ 1030201 h 1290573"/>
              <a:gd name="connsiteX47" fmla="*/ 954072 w 954353"/>
              <a:gd name="connsiteY47" fmla="*/ 1045130 h 1290573"/>
              <a:gd name="connsiteX48" fmla="*/ 909624 w 954353"/>
              <a:gd name="connsiteY48" fmla="*/ 1065797 h 1290573"/>
              <a:gd name="connsiteX49" fmla="*/ 877840 w 954353"/>
              <a:gd name="connsiteY49" fmla="*/ 1097581 h 1290573"/>
              <a:gd name="connsiteX50" fmla="*/ 816717 w 954353"/>
              <a:gd name="connsiteY50" fmla="*/ 1102470 h 1290573"/>
              <a:gd name="connsiteX51" fmla="*/ 771192 w 954353"/>
              <a:gd name="connsiteY51" fmla="*/ 1119774 h 1290573"/>
              <a:gd name="connsiteX52" fmla="*/ 763727 w 954353"/>
              <a:gd name="connsiteY52" fmla="*/ 1119774 h 1290573"/>
              <a:gd name="connsiteX53" fmla="*/ 762929 w 954353"/>
              <a:gd name="connsiteY53" fmla="*/ 1188043 h 1290573"/>
              <a:gd name="connsiteX54" fmla="*/ 771192 w 954353"/>
              <a:gd name="connsiteY54" fmla="*/ 1213081 h 1290573"/>
              <a:gd name="connsiteX55" fmla="*/ 736035 w 954353"/>
              <a:gd name="connsiteY55" fmla="*/ 1232051 h 1290573"/>
              <a:gd name="connsiteX56" fmla="*/ 666949 w 954353"/>
              <a:gd name="connsiteY56" fmla="*/ 1219387 h 1290573"/>
              <a:gd name="connsiteX57" fmla="*/ 646611 w 954353"/>
              <a:gd name="connsiteY57" fmla="*/ 1272537 h 1290573"/>
              <a:gd name="connsiteX58" fmla="*/ 622929 w 954353"/>
              <a:gd name="connsiteY58" fmla="*/ 1290300 h 1290573"/>
              <a:gd name="connsiteX59" fmla="*/ 613789 w 954353"/>
              <a:gd name="connsiteY59" fmla="*/ 1261390 h 1290573"/>
              <a:gd name="connsiteX60" fmla="*/ 560769 w 954353"/>
              <a:gd name="connsiteY60" fmla="*/ 1202143 h 1290573"/>
              <a:gd name="connsiteX61" fmla="*/ 472742 w 954353"/>
              <a:gd name="connsiteY61" fmla="*/ 1153625 h 1290573"/>
              <a:gd name="connsiteX62" fmla="*/ 434512 w 954353"/>
              <a:gd name="connsiteY62" fmla="*/ 1158125 h 1290573"/>
              <a:gd name="connsiteX63" fmla="*/ 403527 w 954353"/>
              <a:gd name="connsiteY63" fmla="*/ 1141589 h 1290573"/>
              <a:gd name="connsiteX64" fmla="*/ 379306 w 954353"/>
              <a:gd name="connsiteY64" fmla="*/ 1060058 h 1290573"/>
              <a:gd name="connsiteX65" fmla="*/ 379306 w 954353"/>
              <a:gd name="connsiteY65" fmla="*/ 1022736 h 1290573"/>
              <a:gd name="connsiteX66" fmla="*/ 352182 w 954353"/>
              <a:gd name="connsiteY66" fmla="*/ 997339 h 1290573"/>
              <a:gd name="connsiteX67" fmla="*/ 334130 w 954353"/>
              <a:gd name="connsiteY67" fmla="*/ 983358 h 1290573"/>
              <a:gd name="connsiteX68" fmla="*/ 293204 w 954353"/>
              <a:gd name="connsiteY68" fmla="*/ 928143 h 1290573"/>
              <a:gd name="connsiteX69" fmla="*/ 249496 w 954353"/>
              <a:gd name="connsiteY69" fmla="*/ 945996 h 1290573"/>
              <a:gd name="connsiteX70" fmla="*/ 205817 w 954353"/>
              <a:gd name="connsiteY70" fmla="*/ 886061 h 1290573"/>
              <a:gd name="connsiteX71" fmla="*/ 171258 w 954353"/>
              <a:gd name="connsiteY71" fmla="*/ 848199 h 1290573"/>
              <a:gd name="connsiteX72" fmla="*/ 154144 w 954353"/>
              <a:gd name="connsiteY72" fmla="*/ 769961 h 1290573"/>
              <a:gd name="connsiteX73" fmla="*/ 170300 w 954353"/>
              <a:gd name="connsiteY73" fmla="*/ 709227 h 1290573"/>
              <a:gd name="connsiteX74" fmla="*/ 132978 w 954353"/>
              <a:gd name="connsiteY74" fmla="*/ 668173 h 1290573"/>
              <a:gd name="connsiteX75" fmla="*/ 178593 w 954353"/>
              <a:gd name="connsiteY75" fmla="*/ 576813 h 1290573"/>
              <a:gd name="connsiteX76" fmla="*/ 170300 w 954353"/>
              <a:gd name="connsiteY76" fmla="*/ 526347 h 1290573"/>
              <a:gd name="connsiteX77" fmla="*/ 203891 w 954353"/>
              <a:gd name="connsiteY77" fmla="*/ 455435 h 1290573"/>
              <a:gd name="connsiteX78" fmla="*/ 211355 w 954353"/>
              <a:gd name="connsiteY78" fmla="*/ 365861 h 1290573"/>
              <a:gd name="connsiteX79" fmla="*/ 159034 w 954353"/>
              <a:gd name="connsiteY79" fmla="*/ 327431 h 1290573"/>
              <a:gd name="connsiteX80" fmla="*/ 95655 w 954353"/>
              <a:gd name="connsiteY80" fmla="*/ 324806 h 1290573"/>
              <a:gd name="connsiteX81" fmla="*/ 6082 w 954353"/>
              <a:gd name="connsiteY81" fmla="*/ 197910 h 1290573"/>
              <a:gd name="connsiteX82" fmla="*/ 21011 w 954353"/>
              <a:gd name="connsiteY82" fmla="*/ 37423 h 1290573"/>
              <a:gd name="connsiteX83" fmla="*/ 125513 w 954353"/>
              <a:gd name="connsiteY83" fmla="*/ 101 h 1290573"/>
              <a:gd name="connsiteX84" fmla="*/ 139474 w 954353"/>
              <a:gd name="connsiteY84" fmla="*/ 29151 h 1290573"/>
              <a:gd name="connsiteX85" fmla="*/ 185229 w 954353"/>
              <a:gd name="connsiteY85" fmla="*/ 104604 h 1290573"/>
              <a:gd name="connsiteX0" fmla="*/ 185229 w 954353"/>
              <a:gd name="connsiteY0" fmla="*/ 104604 h 1290573"/>
              <a:gd name="connsiteX1" fmla="*/ 323322 w 954353"/>
              <a:gd name="connsiteY1" fmla="*/ 149391 h 1290573"/>
              <a:gd name="connsiteX2" fmla="*/ 360645 w 954353"/>
              <a:gd name="connsiteY2" fmla="*/ 134462 h 1290573"/>
              <a:gd name="connsiteX3" fmla="*/ 374187 w 954353"/>
              <a:gd name="connsiteY3" fmla="*/ 146507 h 1290573"/>
              <a:gd name="connsiteX4" fmla="*/ 397967 w 954353"/>
              <a:gd name="connsiteY4" fmla="*/ 126997 h 1290573"/>
              <a:gd name="connsiteX5" fmla="*/ 420640 w 954353"/>
              <a:gd name="connsiteY5" fmla="*/ 112278 h 1290573"/>
              <a:gd name="connsiteX6" fmla="*/ 416628 w 954353"/>
              <a:gd name="connsiteY6" fmla="*/ 85943 h 1290573"/>
              <a:gd name="connsiteX7" fmla="*/ 437755 w 954353"/>
              <a:gd name="connsiteY7" fmla="*/ 65824 h 1290573"/>
              <a:gd name="connsiteX8" fmla="*/ 446486 w 954353"/>
              <a:gd name="connsiteY8" fmla="*/ 33691 h 1290573"/>
              <a:gd name="connsiteX9" fmla="*/ 484208 w 954353"/>
              <a:gd name="connsiteY9" fmla="*/ 70714 h 1290573"/>
              <a:gd name="connsiteX10" fmla="*/ 461415 w 954353"/>
              <a:gd name="connsiteY10" fmla="*/ 112068 h 1290573"/>
              <a:gd name="connsiteX11" fmla="*/ 491273 w 954353"/>
              <a:gd name="connsiteY11" fmla="*/ 119533 h 1290573"/>
              <a:gd name="connsiteX12" fmla="*/ 532328 w 954353"/>
              <a:gd name="connsiteY12" fmla="*/ 156855 h 1290573"/>
              <a:gd name="connsiteX13" fmla="*/ 577115 w 954353"/>
              <a:gd name="connsiteY13" fmla="*/ 145658 h 1290573"/>
              <a:gd name="connsiteX14" fmla="*/ 603241 w 954353"/>
              <a:gd name="connsiteY14" fmla="*/ 175516 h 1290573"/>
              <a:gd name="connsiteX15" fmla="*/ 629366 w 954353"/>
              <a:gd name="connsiteY15" fmla="*/ 160587 h 1290573"/>
              <a:gd name="connsiteX16" fmla="*/ 651760 w 954353"/>
              <a:gd name="connsiteY16" fmla="*/ 179249 h 1290573"/>
              <a:gd name="connsiteX17" fmla="*/ 704251 w 954353"/>
              <a:gd name="connsiteY17" fmla="*/ 207630 h 1290573"/>
              <a:gd name="connsiteX18" fmla="*/ 759995 w 954353"/>
              <a:gd name="connsiteY18" fmla="*/ 197910 h 1290573"/>
              <a:gd name="connsiteX19" fmla="*/ 763727 w 954353"/>
              <a:gd name="connsiteY19" fmla="*/ 220303 h 1290573"/>
              <a:gd name="connsiteX20" fmla="*/ 760484 w 954353"/>
              <a:gd name="connsiteY20" fmla="*/ 261418 h 1290573"/>
              <a:gd name="connsiteX21" fmla="*/ 716475 w 954353"/>
              <a:gd name="connsiteY21" fmla="*/ 278532 h 1290573"/>
              <a:gd name="connsiteX22" fmla="*/ 704011 w 954353"/>
              <a:gd name="connsiteY22" fmla="*/ 294948 h 1290573"/>
              <a:gd name="connsiteX23" fmla="*/ 704011 w 954353"/>
              <a:gd name="connsiteY23" fmla="*/ 294948 h 1290573"/>
              <a:gd name="connsiteX24" fmla="*/ 718940 w 954353"/>
              <a:gd name="connsiteY24" fmla="*/ 317342 h 1290573"/>
              <a:gd name="connsiteX25" fmla="*/ 759995 w 954353"/>
              <a:gd name="connsiteY25" fmla="*/ 354664 h 1290573"/>
              <a:gd name="connsiteX26" fmla="*/ 737602 w 954353"/>
              <a:gd name="connsiteY26" fmla="*/ 373325 h 1290573"/>
              <a:gd name="connsiteX27" fmla="*/ 767459 w 954353"/>
              <a:gd name="connsiteY27" fmla="*/ 418112 h 1290573"/>
              <a:gd name="connsiteX28" fmla="*/ 793585 w 954353"/>
              <a:gd name="connsiteY28" fmla="*/ 403183 h 1290573"/>
              <a:gd name="connsiteX29" fmla="*/ 843611 w 954353"/>
              <a:gd name="connsiteY29" fmla="*/ 452122 h 1290573"/>
              <a:gd name="connsiteX30" fmla="*/ 857033 w 954353"/>
              <a:gd name="connsiteY30" fmla="*/ 518883 h 1290573"/>
              <a:gd name="connsiteX31" fmla="*/ 833832 w 954353"/>
              <a:gd name="connsiteY31" fmla="*/ 552363 h 1290573"/>
              <a:gd name="connsiteX32" fmla="*/ 774924 w 954353"/>
              <a:gd name="connsiteY32" fmla="*/ 552473 h 1290573"/>
              <a:gd name="connsiteX33" fmla="*/ 752531 w 954353"/>
              <a:gd name="connsiteY33" fmla="*/ 571134 h 1290573"/>
              <a:gd name="connsiteX34" fmla="*/ 782388 w 954353"/>
              <a:gd name="connsiteY34" fmla="*/ 615921 h 1290573"/>
              <a:gd name="connsiteX35" fmla="*/ 797317 w 954353"/>
              <a:gd name="connsiteY35" fmla="*/ 668173 h 1290573"/>
              <a:gd name="connsiteX36" fmla="*/ 812246 w 954353"/>
              <a:gd name="connsiteY36" fmla="*/ 686834 h 1290573"/>
              <a:gd name="connsiteX37" fmla="*/ 748259 w 954353"/>
              <a:gd name="connsiteY37" fmla="*/ 691724 h 1290573"/>
              <a:gd name="connsiteX38" fmla="*/ 718940 w 954353"/>
              <a:gd name="connsiteY38" fmla="*/ 735353 h 1290573"/>
              <a:gd name="connsiteX39" fmla="*/ 714031 w 954353"/>
              <a:gd name="connsiteY39" fmla="*/ 835974 h 1290573"/>
              <a:gd name="connsiteX40" fmla="*/ 681618 w 954353"/>
              <a:gd name="connsiteY40" fmla="*/ 936894 h 1290573"/>
              <a:gd name="connsiteX41" fmla="*/ 718920 w 954353"/>
              <a:gd name="connsiteY41" fmla="*/ 941106 h 1290573"/>
              <a:gd name="connsiteX42" fmla="*/ 748798 w 954353"/>
              <a:gd name="connsiteY42" fmla="*/ 966752 h 1290573"/>
              <a:gd name="connsiteX43" fmla="*/ 787378 w 954353"/>
              <a:gd name="connsiteY43" fmla="*/ 963110 h 1290573"/>
              <a:gd name="connsiteX44" fmla="*/ 794713 w 954353"/>
              <a:gd name="connsiteY44" fmla="*/ 985114 h 1290573"/>
              <a:gd name="connsiteX45" fmla="*/ 828942 w 954353"/>
              <a:gd name="connsiteY45" fmla="*/ 1012008 h 1290573"/>
              <a:gd name="connsiteX46" fmla="*/ 886891 w 954353"/>
              <a:gd name="connsiteY46" fmla="*/ 1030201 h 1290573"/>
              <a:gd name="connsiteX47" fmla="*/ 954072 w 954353"/>
              <a:gd name="connsiteY47" fmla="*/ 1045130 h 1290573"/>
              <a:gd name="connsiteX48" fmla="*/ 909624 w 954353"/>
              <a:gd name="connsiteY48" fmla="*/ 1065797 h 1290573"/>
              <a:gd name="connsiteX49" fmla="*/ 877840 w 954353"/>
              <a:gd name="connsiteY49" fmla="*/ 1097581 h 1290573"/>
              <a:gd name="connsiteX50" fmla="*/ 816717 w 954353"/>
              <a:gd name="connsiteY50" fmla="*/ 1102470 h 1290573"/>
              <a:gd name="connsiteX51" fmla="*/ 771192 w 954353"/>
              <a:gd name="connsiteY51" fmla="*/ 1119774 h 1290573"/>
              <a:gd name="connsiteX52" fmla="*/ 763727 w 954353"/>
              <a:gd name="connsiteY52" fmla="*/ 1119774 h 1290573"/>
              <a:gd name="connsiteX53" fmla="*/ 762929 w 954353"/>
              <a:gd name="connsiteY53" fmla="*/ 1188043 h 1290573"/>
              <a:gd name="connsiteX54" fmla="*/ 771192 w 954353"/>
              <a:gd name="connsiteY54" fmla="*/ 1213081 h 1290573"/>
              <a:gd name="connsiteX55" fmla="*/ 736035 w 954353"/>
              <a:gd name="connsiteY55" fmla="*/ 1232051 h 1290573"/>
              <a:gd name="connsiteX56" fmla="*/ 666949 w 954353"/>
              <a:gd name="connsiteY56" fmla="*/ 1219387 h 1290573"/>
              <a:gd name="connsiteX57" fmla="*/ 646611 w 954353"/>
              <a:gd name="connsiteY57" fmla="*/ 1272537 h 1290573"/>
              <a:gd name="connsiteX58" fmla="*/ 622929 w 954353"/>
              <a:gd name="connsiteY58" fmla="*/ 1290300 h 1290573"/>
              <a:gd name="connsiteX59" fmla="*/ 613789 w 954353"/>
              <a:gd name="connsiteY59" fmla="*/ 1261390 h 1290573"/>
              <a:gd name="connsiteX60" fmla="*/ 560769 w 954353"/>
              <a:gd name="connsiteY60" fmla="*/ 1202143 h 1290573"/>
              <a:gd name="connsiteX61" fmla="*/ 472742 w 954353"/>
              <a:gd name="connsiteY61" fmla="*/ 1153625 h 1290573"/>
              <a:gd name="connsiteX62" fmla="*/ 434512 w 954353"/>
              <a:gd name="connsiteY62" fmla="*/ 1158125 h 1290573"/>
              <a:gd name="connsiteX63" fmla="*/ 403527 w 954353"/>
              <a:gd name="connsiteY63" fmla="*/ 1141589 h 1290573"/>
              <a:gd name="connsiteX64" fmla="*/ 408416 w 954353"/>
              <a:gd name="connsiteY64" fmla="*/ 1068241 h 1290573"/>
              <a:gd name="connsiteX65" fmla="*/ 379306 w 954353"/>
              <a:gd name="connsiteY65" fmla="*/ 1060058 h 1290573"/>
              <a:gd name="connsiteX66" fmla="*/ 379306 w 954353"/>
              <a:gd name="connsiteY66" fmla="*/ 1022736 h 1290573"/>
              <a:gd name="connsiteX67" fmla="*/ 352182 w 954353"/>
              <a:gd name="connsiteY67" fmla="*/ 997339 h 1290573"/>
              <a:gd name="connsiteX68" fmla="*/ 334130 w 954353"/>
              <a:gd name="connsiteY68" fmla="*/ 983358 h 1290573"/>
              <a:gd name="connsiteX69" fmla="*/ 293204 w 954353"/>
              <a:gd name="connsiteY69" fmla="*/ 928143 h 1290573"/>
              <a:gd name="connsiteX70" fmla="*/ 249496 w 954353"/>
              <a:gd name="connsiteY70" fmla="*/ 945996 h 1290573"/>
              <a:gd name="connsiteX71" fmla="*/ 205817 w 954353"/>
              <a:gd name="connsiteY71" fmla="*/ 886061 h 1290573"/>
              <a:gd name="connsiteX72" fmla="*/ 171258 w 954353"/>
              <a:gd name="connsiteY72" fmla="*/ 848199 h 1290573"/>
              <a:gd name="connsiteX73" fmla="*/ 154144 w 954353"/>
              <a:gd name="connsiteY73" fmla="*/ 769961 h 1290573"/>
              <a:gd name="connsiteX74" fmla="*/ 170300 w 954353"/>
              <a:gd name="connsiteY74" fmla="*/ 709227 h 1290573"/>
              <a:gd name="connsiteX75" fmla="*/ 132978 w 954353"/>
              <a:gd name="connsiteY75" fmla="*/ 668173 h 1290573"/>
              <a:gd name="connsiteX76" fmla="*/ 178593 w 954353"/>
              <a:gd name="connsiteY76" fmla="*/ 576813 h 1290573"/>
              <a:gd name="connsiteX77" fmla="*/ 170300 w 954353"/>
              <a:gd name="connsiteY77" fmla="*/ 526347 h 1290573"/>
              <a:gd name="connsiteX78" fmla="*/ 203891 w 954353"/>
              <a:gd name="connsiteY78" fmla="*/ 455435 h 1290573"/>
              <a:gd name="connsiteX79" fmla="*/ 211355 w 954353"/>
              <a:gd name="connsiteY79" fmla="*/ 365861 h 1290573"/>
              <a:gd name="connsiteX80" fmla="*/ 159034 w 954353"/>
              <a:gd name="connsiteY80" fmla="*/ 327431 h 1290573"/>
              <a:gd name="connsiteX81" fmla="*/ 95655 w 954353"/>
              <a:gd name="connsiteY81" fmla="*/ 324806 h 1290573"/>
              <a:gd name="connsiteX82" fmla="*/ 6082 w 954353"/>
              <a:gd name="connsiteY82" fmla="*/ 197910 h 1290573"/>
              <a:gd name="connsiteX83" fmla="*/ 21011 w 954353"/>
              <a:gd name="connsiteY83" fmla="*/ 37423 h 1290573"/>
              <a:gd name="connsiteX84" fmla="*/ 125513 w 954353"/>
              <a:gd name="connsiteY84" fmla="*/ 101 h 1290573"/>
              <a:gd name="connsiteX85" fmla="*/ 139474 w 954353"/>
              <a:gd name="connsiteY85" fmla="*/ 29151 h 1290573"/>
              <a:gd name="connsiteX86" fmla="*/ 185229 w 954353"/>
              <a:gd name="connsiteY86" fmla="*/ 104604 h 1290573"/>
              <a:gd name="connsiteX0" fmla="*/ 185229 w 954353"/>
              <a:gd name="connsiteY0" fmla="*/ 104604 h 1290573"/>
              <a:gd name="connsiteX1" fmla="*/ 323322 w 954353"/>
              <a:gd name="connsiteY1" fmla="*/ 149391 h 1290573"/>
              <a:gd name="connsiteX2" fmla="*/ 360645 w 954353"/>
              <a:gd name="connsiteY2" fmla="*/ 134462 h 1290573"/>
              <a:gd name="connsiteX3" fmla="*/ 374187 w 954353"/>
              <a:gd name="connsiteY3" fmla="*/ 146507 h 1290573"/>
              <a:gd name="connsiteX4" fmla="*/ 397967 w 954353"/>
              <a:gd name="connsiteY4" fmla="*/ 126997 h 1290573"/>
              <a:gd name="connsiteX5" fmla="*/ 420640 w 954353"/>
              <a:gd name="connsiteY5" fmla="*/ 112278 h 1290573"/>
              <a:gd name="connsiteX6" fmla="*/ 416628 w 954353"/>
              <a:gd name="connsiteY6" fmla="*/ 85943 h 1290573"/>
              <a:gd name="connsiteX7" fmla="*/ 437755 w 954353"/>
              <a:gd name="connsiteY7" fmla="*/ 65824 h 1290573"/>
              <a:gd name="connsiteX8" fmla="*/ 446486 w 954353"/>
              <a:gd name="connsiteY8" fmla="*/ 33691 h 1290573"/>
              <a:gd name="connsiteX9" fmla="*/ 484208 w 954353"/>
              <a:gd name="connsiteY9" fmla="*/ 70714 h 1290573"/>
              <a:gd name="connsiteX10" fmla="*/ 461415 w 954353"/>
              <a:gd name="connsiteY10" fmla="*/ 112068 h 1290573"/>
              <a:gd name="connsiteX11" fmla="*/ 491273 w 954353"/>
              <a:gd name="connsiteY11" fmla="*/ 119533 h 1290573"/>
              <a:gd name="connsiteX12" fmla="*/ 532328 w 954353"/>
              <a:gd name="connsiteY12" fmla="*/ 156855 h 1290573"/>
              <a:gd name="connsiteX13" fmla="*/ 577115 w 954353"/>
              <a:gd name="connsiteY13" fmla="*/ 145658 h 1290573"/>
              <a:gd name="connsiteX14" fmla="*/ 603241 w 954353"/>
              <a:gd name="connsiteY14" fmla="*/ 175516 h 1290573"/>
              <a:gd name="connsiteX15" fmla="*/ 629366 w 954353"/>
              <a:gd name="connsiteY15" fmla="*/ 160587 h 1290573"/>
              <a:gd name="connsiteX16" fmla="*/ 651760 w 954353"/>
              <a:gd name="connsiteY16" fmla="*/ 179249 h 1290573"/>
              <a:gd name="connsiteX17" fmla="*/ 704251 w 954353"/>
              <a:gd name="connsiteY17" fmla="*/ 207630 h 1290573"/>
              <a:gd name="connsiteX18" fmla="*/ 759995 w 954353"/>
              <a:gd name="connsiteY18" fmla="*/ 197910 h 1290573"/>
              <a:gd name="connsiteX19" fmla="*/ 763727 w 954353"/>
              <a:gd name="connsiteY19" fmla="*/ 220303 h 1290573"/>
              <a:gd name="connsiteX20" fmla="*/ 760484 w 954353"/>
              <a:gd name="connsiteY20" fmla="*/ 261418 h 1290573"/>
              <a:gd name="connsiteX21" fmla="*/ 716475 w 954353"/>
              <a:gd name="connsiteY21" fmla="*/ 278532 h 1290573"/>
              <a:gd name="connsiteX22" fmla="*/ 704011 w 954353"/>
              <a:gd name="connsiteY22" fmla="*/ 294948 h 1290573"/>
              <a:gd name="connsiteX23" fmla="*/ 704011 w 954353"/>
              <a:gd name="connsiteY23" fmla="*/ 294948 h 1290573"/>
              <a:gd name="connsiteX24" fmla="*/ 718940 w 954353"/>
              <a:gd name="connsiteY24" fmla="*/ 317342 h 1290573"/>
              <a:gd name="connsiteX25" fmla="*/ 759995 w 954353"/>
              <a:gd name="connsiteY25" fmla="*/ 354664 h 1290573"/>
              <a:gd name="connsiteX26" fmla="*/ 737602 w 954353"/>
              <a:gd name="connsiteY26" fmla="*/ 373325 h 1290573"/>
              <a:gd name="connsiteX27" fmla="*/ 767459 w 954353"/>
              <a:gd name="connsiteY27" fmla="*/ 418112 h 1290573"/>
              <a:gd name="connsiteX28" fmla="*/ 793585 w 954353"/>
              <a:gd name="connsiteY28" fmla="*/ 403183 h 1290573"/>
              <a:gd name="connsiteX29" fmla="*/ 843611 w 954353"/>
              <a:gd name="connsiteY29" fmla="*/ 452122 h 1290573"/>
              <a:gd name="connsiteX30" fmla="*/ 857033 w 954353"/>
              <a:gd name="connsiteY30" fmla="*/ 518883 h 1290573"/>
              <a:gd name="connsiteX31" fmla="*/ 833832 w 954353"/>
              <a:gd name="connsiteY31" fmla="*/ 552363 h 1290573"/>
              <a:gd name="connsiteX32" fmla="*/ 774924 w 954353"/>
              <a:gd name="connsiteY32" fmla="*/ 552473 h 1290573"/>
              <a:gd name="connsiteX33" fmla="*/ 752531 w 954353"/>
              <a:gd name="connsiteY33" fmla="*/ 571134 h 1290573"/>
              <a:gd name="connsiteX34" fmla="*/ 782388 w 954353"/>
              <a:gd name="connsiteY34" fmla="*/ 615921 h 1290573"/>
              <a:gd name="connsiteX35" fmla="*/ 797317 w 954353"/>
              <a:gd name="connsiteY35" fmla="*/ 668173 h 1290573"/>
              <a:gd name="connsiteX36" fmla="*/ 812246 w 954353"/>
              <a:gd name="connsiteY36" fmla="*/ 686834 h 1290573"/>
              <a:gd name="connsiteX37" fmla="*/ 748259 w 954353"/>
              <a:gd name="connsiteY37" fmla="*/ 691724 h 1290573"/>
              <a:gd name="connsiteX38" fmla="*/ 718940 w 954353"/>
              <a:gd name="connsiteY38" fmla="*/ 735353 h 1290573"/>
              <a:gd name="connsiteX39" fmla="*/ 714031 w 954353"/>
              <a:gd name="connsiteY39" fmla="*/ 835974 h 1290573"/>
              <a:gd name="connsiteX40" fmla="*/ 681618 w 954353"/>
              <a:gd name="connsiteY40" fmla="*/ 936894 h 1290573"/>
              <a:gd name="connsiteX41" fmla="*/ 718920 w 954353"/>
              <a:gd name="connsiteY41" fmla="*/ 941106 h 1290573"/>
              <a:gd name="connsiteX42" fmla="*/ 748798 w 954353"/>
              <a:gd name="connsiteY42" fmla="*/ 966752 h 1290573"/>
              <a:gd name="connsiteX43" fmla="*/ 787378 w 954353"/>
              <a:gd name="connsiteY43" fmla="*/ 963110 h 1290573"/>
              <a:gd name="connsiteX44" fmla="*/ 794713 w 954353"/>
              <a:gd name="connsiteY44" fmla="*/ 985114 h 1290573"/>
              <a:gd name="connsiteX45" fmla="*/ 828942 w 954353"/>
              <a:gd name="connsiteY45" fmla="*/ 1012008 h 1290573"/>
              <a:gd name="connsiteX46" fmla="*/ 886891 w 954353"/>
              <a:gd name="connsiteY46" fmla="*/ 1030201 h 1290573"/>
              <a:gd name="connsiteX47" fmla="*/ 954072 w 954353"/>
              <a:gd name="connsiteY47" fmla="*/ 1045130 h 1290573"/>
              <a:gd name="connsiteX48" fmla="*/ 909624 w 954353"/>
              <a:gd name="connsiteY48" fmla="*/ 1065797 h 1290573"/>
              <a:gd name="connsiteX49" fmla="*/ 877840 w 954353"/>
              <a:gd name="connsiteY49" fmla="*/ 1097581 h 1290573"/>
              <a:gd name="connsiteX50" fmla="*/ 816717 w 954353"/>
              <a:gd name="connsiteY50" fmla="*/ 1102470 h 1290573"/>
              <a:gd name="connsiteX51" fmla="*/ 771192 w 954353"/>
              <a:gd name="connsiteY51" fmla="*/ 1119774 h 1290573"/>
              <a:gd name="connsiteX52" fmla="*/ 763727 w 954353"/>
              <a:gd name="connsiteY52" fmla="*/ 1119774 h 1290573"/>
              <a:gd name="connsiteX53" fmla="*/ 762929 w 954353"/>
              <a:gd name="connsiteY53" fmla="*/ 1188043 h 1290573"/>
              <a:gd name="connsiteX54" fmla="*/ 771192 w 954353"/>
              <a:gd name="connsiteY54" fmla="*/ 1213081 h 1290573"/>
              <a:gd name="connsiteX55" fmla="*/ 736035 w 954353"/>
              <a:gd name="connsiteY55" fmla="*/ 1232051 h 1290573"/>
              <a:gd name="connsiteX56" fmla="*/ 666949 w 954353"/>
              <a:gd name="connsiteY56" fmla="*/ 1219387 h 1290573"/>
              <a:gd name="connsiteX57" fmla="*/ 646611 w 954353"/>
              <a:gd name="connsiteY57" fmla="*/ 1272537 h 1290573"/>
              <a:gd name="connsiteX58" fmla="*/ 622929 w 954353"/>
              <a:gd name="connsiteY58" fmla="*/ 1290300 h 1290573"/>
              <a:gd name="connsiteX59" fmla="*/ 613789 w 954353"/>
              <a:gd name="connsiteY59" fmla="*/ 1261390 h 1290573"/>
              <a:gd name="connsiteX60" fmla="*/ 560769 w 954353"/>
              <a:gd name="connsiteY60" fmla="*/ 1202143 h 1290573"/>
              <a:gd name="connsiteX61" fmla="*/ 472742 w 954353"/>
              <a:gd name="connsiteY61" fmla="*/ 1153625 h 1290573"/>
              <a:gd name="connsiteX62" fmla="*/ 434512 w 954353"/>
              <a:gd name="connsiteY62" fmla="*/ 1158125 h 1290573"/>
              <a:gd name="connsiteX63" fmla="*/ 403527 w 954353"/>
              <a:gd name="connsiteY63" fmla="*/ 1141589 h 1290573"/>
              <a:gd name="connsiteX64" fmla="*/ 408416 w 954353"/>
              <a:gd name="connsiteY64" fmla="*/ 1068241 h 1290573"/>
              <a:gd name="connsiteX65" fmla="*/ 379306 w 954353"/>
              <a:gd name="connsiteY65" fmla="*/ 1060058 h 1290573"/>
              <a:gd name="connsiteX66" fmla="*/ 379306 w 954353"/>
              <a:gd name="connsiteY66" fmla="*/ 1022736 h 1290573"/>
              <a:gd name="connsiteX67" fmla="*/ 352182 w 954353"/>
              <a:gd name="connsiteY67" fmla="*/ 997339 h 1290573"/>
              <a:gd name="connsiteX68" fmla="*/ 334130 w 954353"/>
              <a:gd name="connsiteY68" fmla="*/ 983358 h 1290573"/>
              <a:gd name="connsiteX69" fmla="*/ 249496 w 954353"/>
              <a:gd name="connsiteY69" fmla="*/ 945996 h 1290573"/>
              <a:gd name="connsiteX70" fmla="*/ 205817 w 954353"/>
              <a:gd name="connsiteY70" fmla="*/ 886061 h 1290573"/>
              <a:gd name="connsiteX71" fmla="*/ 171258 w 954353"/>
              <a:gd name="connsiteY71" fmla="*/ 848199 h 1290573"/>
              <a:gd name="connsiteX72" fmla="*/ 154144 w 954353"/>
              <a:gd name="connsiteY72" fmla="*/ 769961 h 1290573"/>
              <a:gd name="connsiteX73" fmla="*/ 170300 w 954353"/>
              <a:gd name="connsiteY73" fmla="*/ 709227 h 1290573"/>
              <a:gd name="connsiteX74" fmla="*/ 132978 w 954353"/>
              <a:gd name="connsiteY74" fmla="*/ 668173 h 1290573"/>
              <a:gd name="connsiteX75" fmla="*/ 178593 w 954353"/>
              <a:gd name="connsiteY75" fmla="*/ 576813 h 1290573"/>
              <a:gd name="connsiteX76" fmla="*/ 170300 w 954353"/>
              <a:gd name="connsiteY76" fmla="*/ 526347 h 1290573"/>
              <a:gd name="connsiteX77" fmla="*/ 203891 w 954353"/>
              <a:gd name="connsiteY77" fmla="*/ 455435 h 1290573"/>
              <a:gd name="connsiteX78" fmla="*/ 211355 w 954353"/>
              <a:gd name="connsiteY78" fmla="*/ 365861 h 1290573"/>
              <a:gd name="connsiteX79" fmla="*/ 159034 w 954353"/>
              <a:gd name="connsiteY79" fmla="*/ 327431 h 1290573"/>
              <a:gd name="connsiteX80" fmla="*/ 95655 w 954353"/>
              <a:gd name="connsiteY80" fmla="*/ 324806 h 1290573"/>
              <a:gd name="connsiteX81" fmla="*/ 6082 w 954353"/>
              <a:gd name="connsiteY81" fmla="*/ 197910 h 1290573"/>
              <a:gd name="connsiteX82" fmla="*/ 21011 w 954353"/>
              <a:gd name="connsiteY82" fmla="*/ 37423 h 1290573"/>
              <a:gd name="connsiteX83" fmla="*/ 125513 w 954353"/>
              <a:gd name="connsiteY83" fmla="*/ 101 h 1290573"/>
              <a:gd name="connsiteX84" fmla="*/ 139474 w 954353"/>
              <a:gd name="connsiteY84" fmla="*/ 29151 h 1290573"/>
              <a:gd name="connsiteX85" fmla="*/ 185229 w 954353"/>
              <a:gd name="connsiteY85" fmla="*/ 104604 h 1290573"/>
              <a:gd name="connsiteX0" fmla="*/ 185229 w 954353"/>
              <a:gd name="connsiteY0" fmla="*/ 104604 h 1290573"/>
              <a:gd name="connsiteX1" fmla="*/ 323322 w 954353"/>
              <a:gd name="connsiteY1" fmla="*/ 149391 h 1290573"/>
              <a:gd name="connsiteX2" fmla="*/ 360645 w 954353"/>
              <a:gd name="connsiteY2" fmla="*/ 134462 h 1290573"/>
              <a:gd name="connsiteX3" fmla="*/ 374187 w 954353"/>
              <a:gd name="connsiteY3" fmla="*/ 146507 h 1290573"/>
              <a:gd name="connsiteX4" fmla="*/ 397967 w 954353"/>
              <a:gd name="connsiteY4" fmla="*/ 126997 h 1290573"/>
              <a:gd name="connsiteX5" fmla="*/ 420640 w 954353"/>
              <a:gd name="connsiteY5" fmla="*/ 112278 h 1290573"/>
              <a:gd name="connsiteX6" fmla="*/ 416628 w 954353"/>
              <a:gd name="connsiteY6" fmla="*/ 85943 h 1290573"/>
              <a:gd name="connsiteX7" fmla="*/ 437755 w 954353"/>
              <a:gd name="connsiteY7" fmla="*/ 65824 h 1290573"/>
              <a:gd name="connsiteX8" fmla="*/ 446486 w 954353"/>
              <a:gd name="connsiteY8" fmla="*/ 33691 h 1290573"/>
              <a:gd name="connsiteX9" fmla="*/ 484208 w 954353"/>
              <a:gd name="connsiteY9" fmla="*/ 70714 h 1290573"/>
              <a:gd name="connsiteX10" fmla="*/ 461415 w 954353"/>
              <a:gd name="connsiteY10" fmla="*/ 112068 h 1290573"/>
              <a:gd name="connsiteX11" fmla="*/ 491273 w 954353"/>
              <a:gd name="connsiteY11" fmla="*/ 119533 h 1290573"/>
              <a:gd name="connsiteX12" fmla="*/ 532328 w 954353"/>
              <a:gd name="connsiteY12" fmla="*/ 156855 h 1290573"/>
              <a:gd name="connsiteX13" fmla="*/ 577115 w 954353"/>
              <a:gd name="connsiteY13" fmla="*/ 145658 h 1290573"/>
              <a:gd name="connsiteX14" fmla="*/ 603241 w 954353"/>
              <a:gd name="connsiteY14" fmla="*/ 175516 h 1290573"/>
              <a:gd name="connsiteX15" fmla="*/ 629366 w 954353"/>
              <a:gd name="connsiteY15" fmla="*/ 160587 h 1290573"/>
              <a:gd name="connsiteX16" fmla="*/ 651760 w 954353"/>
              <a:gd name="connsiteY16" fmla="*/ 179249 h 1290573"/>
              <a:gd name="connsiteX17" fmla="*/ 704251 w 954353"/>
              <a:gd name="connsiteY17" fmla="*/ 207630 h 1290573"/>
              <a:gd name="connsiteX18" fmla="*/ 759995 w 954353"/>
              <a:gd name="connsiteY18" fmla="*/ 197910 h 1290573"/>
              <a:gd name="connsiteX19" fmla="*/ 763727 w 954353"/>
              <a:gd name="connsiteY19" fmla="*/ 220303 h 1290573"/>
              <a:gd name="connsiteX20" fmla="*/ 760484 w 954353"/>
              <a:gd name="connsiteY20" fmla="*/ 261418 h 1290573"/>
              <a:gd name="connsiteX21" fmla="*/ 716475 w 954353"/>
              <a:gd name="connsiteY21" fmla="*/ 278532 h 1290573"/>
              <a:gd name="connsiteX22" fmla="*/ 704011 w 954353"/>
              <a:gd name="connsiteY22" fmla="*/ 294948 h 1290573"/>
              <a:gd name="connsiteX23" fmla="*/ 704011 w 954353"/>
              <a:gd name="connsiteY23" fmla="*/ 294948 h 1290573"/>
              <a:gd name="connsiteX24" fmla="*/ 718940 w 954353"/>
              <a:gd name="connsiteY24" fmla="*/ 317342 h 1290573"/>
              <a:gd name="connsiteX25" fmla="*/ 759995 w 954353"/>
              <a:gd name="connsiteY25" fmla="*/ 354664 h 1290573"/>
              <a:gd name="connsiteX26" fmla="*/ 737602 w 954353"/>
              <a:gd name="connsiteY26" fmla="*/ 373325 h 1290573"/>
              <a:gd name="connsiteX27" fmla="*/ 767459 w 954353"/>
              <a:gd name="connsiteY27" fmla="*/ 418112 h 1290573"/>
              <a:gd name="connsiteX28" fmla="*/ 793585 w 954353"/>
              <a:gd name="connsiteY28" fmla="*/ 403183 h 1290573"/>
              <a:gd name="connsiteX29" fmla="*/ 843611 w 954353"/>
              <a:gd name="connsiteY29" fmla="*/ 452122 h 1290573"/>
              <a:gd name="connsiteX30" fmla="*/ 857033 w 954353"/>
              <a:gd name="connsiteY30" fmla="*/ 518883 h 1290573"/>
              <a:gd name="connsiteX31" fmla="*/ 833832 w 954353"/>
              <a:gd name="connsiteY31" fmla="*/ 552363 h 1290573"/>
              <a:gd name="connsiteX32" fmla="*/ 774924 w 954353"/>
              <a:gd name="connsiteY32" fmla="*/ 552473 h 1290573"/>
              <a:gd name="connsiteX33" fmla="*/ 752531 w 954353"/>
              <a:gd name="connsiteY33" fmla="*/ 571134 h 1290573"/>
              <a:gd name="connsiteX34" fmla="*/ 782388 w 954353"/>
              <a:gd name="connsiteY34" fmla="*/ 615921 h 1290573"/>
              <a:gd name="connsiteX35" fmla="*/ 797317 w 954353"/>
              <a:gd name="connsiteY35" fmla="*/ 668173 h 1290573"/>
              <a:gd name="connsiteX36" fmla="*/ 812246 w 954353"/>
              <a:gd name="connsiteY36" fmla="*/ 686834 h 1290573"/>
              <a:gd name="connsiteX37" fmla="*/ 748259 w 954353"/>
              <a:gd name="connsiteY37" fmla="*/ 691724 h 1290573"/>
              <a:gd name="connsiteX38" fmla="*/ 718940 w 954353"/>
              <a:gd name="connsiteY38" fmla="*/ 735353 h 1290573"/>
              <a:gd name="connsiteX39" fmla="*/ 714031 w 954353"/>
              <a:gd name="connsiteY39" fmla="*/ 835974 h 1290573"/>
              <a:gd name="connsiteX40" fmla="*/ 681618 w 954353"/>
              <a:gd name="connsiteY40" fmla="*/ 936894 h 1290573"/>
              <a:gd name="connsiteX41" fmla="*/ 718920 w 954353"/>
              <a:gd name="connsiteY41" fmla="*/ 941106 h 1290573"/>
              <a:gd name="connsiteX42" fmla="*/ 748798 w 954353"/>
              <a:gd name="connsiteY42" fmla="*/ 966752 h 1290573"/>
              <a:gd name="connsiteX43" fmla="*/ 787378 w 954353"/>
              <a:gd name="connsiteY43" fmla="*/ 963110 h 1290573"/>
              <a:gd name="connsiteX44" fmla="*/ 794713 w 954353"/>
              <a:gd name="connsiteY44" fmla="*/ 985114 h 1290573"/>
              <a:gd name="connsiteX45" fmla="*/ 828942 w 954353"/>
              <a:gd name="connsiteY45" fmla="*/ 1012008 h 1290573"/>
              <a:gd name="connsiteX46" fmla="*/ 886891 w 954353"/>
              <a:gd name="connsiteY46" fmla="*/ 1030201 h 1290573"/>
              <a:gd name="connsiteX47" fmla="*/ 954072 w 954353"/>
              <a:gd name="connsiteY47" fmla="*/ 1045130 h 1290573"/>
              <a:gd name="connsiteX48" fmla="*/ 909624 w 954353"/>
              <a:gd name="connsiteY48" fmla="*/ 1065797 h 1290573"/>
              <a:gd name="connsiteX49" fmla="*/ 877840 w 954353"/>
              <a:gd name="connsiteY49" fmla="*/ 1097581 h 1290573"/>
              <a:gd name="connsiteX50" fmla="*/ 816717 w 954353"/>
              <a:gd name="connsiteY50" fmla="*/ 1102470 h 1290573"/>
              <a:gd name="connsiteX51" fmla="*/ 771192 w 954353"/>
              <a:gd name="connsiteY51" fmla="*/ 1119774 h 1290573"/>
              <a:gd name="connsiteX52" fmla="*/ 763727 w 954353"/>
              <a:gd name="connsiteY52" fmla="*/ 1119774 h 1290573"/>
              <a:gd name="connsiteX53" fmla="*/ 762929 w 954353"/>
              <a:gd name="connsiteY53" fmla="*/ 1188043 h 1290573"/>
              <a:gd name="connsiteX54" fmla="*/ 771192 w 954353"/>
              <a:gd name="connsiteY54" fmla="*/ 1213081 h 1290573"/>
              <a:gd name="connsiteX55" fmla="*/ 736035 w 954353"/>
              <a:gd name="connsiteY55" fmla="*/ 1232051 h 1290573"/>
              <a:gd name="connsiteX56" fmla="*/ 666949 w 954353"/>
              <a:gd name="connsiteY56" fmla="*/ 1219387 h 1290573"/>
              <a:gd name="connsiteX57" fmla="*/ 646611 w 954353"/>
              <a:gd name="connsiteY57" fmla="*/ 1272537 h 1290573"/>
              <a:gd name="connsiteX58" fmla="*/ 622929 w 954353"/>
              <a:gd name="connsiteY58" fmla="*/ 1290300 h 1290573"/>
              <a:gd name="connsiteX59" fmla="*/ 613789 w 954353"/>
              <a:gd name="connsiteY59" fmla="*/ 1261390 h 1290573"/>
              <a:gd name="connsiteX60" fmla="*/ 560769 w 954353"/>
              <a:gd name="connsiteY60" fmla="*/ 1202143 h 1290573"/>
              <a:gd name="connsiteX61" fmla="*/ 472742 w 954353"/>
              <a:gd name="connsiteY61" fmla="*/ 1153625 h 1290573"/>
              <a:gd name="connsiteX62" fmla="*/ 434512 w 954353"/>
              <a:gd name="connsiteY62" fmla="*/ 1158125 h 1290573"/>
              <a:gd name="connsiteX63" fmla="*/ 403527 w 954353"/>
              <a:gd name="connsiteY63" fmla="*/ 1141589 h 1290573"/>
              <a:gd name="connsiteX64" fmla="*/ 408416 w 954353"/>
              <a:gd name="connsiteY64" fmla="*/ 1068241 h 1290573"/>
              <a:gd name="connsiteX65" fmla="*/ 379306 w 954353"/>
              <a:gd name="connsiteY65" fmla="*/ 1060058 h 1290573"/>
              <a:gd name="connsiteX66" fmla="*/ 379306 w 954353"/>
              <a:gd name="connsiteY66" fmla="*/ 1022736 h 1290573"/>
              <a:gd name="connsiteX67" fmla="*/ 352182 w 954353"/>
              <a:gd name="connsiteY67" fmla="*/ 997339 h 1290573"/>
              <a:gd name="connsiteX68" fmla="*/ 249496 w 954353"/>
              <a:gd name="connsiteY68" fmla="*/ 945996 h 1290573"/>
              <a:gd name="connsiteX69" fmla="*/ 205817 w 954353"/>
              <a:gd name="connsiteY69" fmla="*/ 886061 h 1290573"/>
              <a:gd name="connsiteX70" fmla="*/ 171258 w 954353"/>
              <a:gd name="connsiteY70" fmla="*/ 848199 h 1290573"/>
              <a:gd name="connsiteX71" fmla="*/ 154144 w 954353"/>
              <a:gd name="connsiteY71" fmla="*/ 769961 h 1290573"/>
              <a:gd name="connsiteX72" fmla="*/ 170300 w 954353"/>
              <a:gd name="connsiteY72" fmla="*/ 709227 h 1290573"/>
              <a:gd name="connsiteX73" fmla="*/ 132978 w 954353"/>
              <a:gd name="connsiteY73" fmla="*/ 668173 h 1290573"/>
              <a:gd name="connsiteX74" fmla="*/ 178593 w 954353"/>
              <a:gd name="connsiteY74" fmla="*/ 576813 h 1290573"/>
              <a:gd name="connsiteX75" fmla="*/ 170300 w 954353"/>
              <a:gd name="connsiteY75" fmla="*/ 526347 h 1290573"/>
              <a:gd name="connsiteX76" fmla="*/ 203891 w 954353"/>
              <a:gd name="connsiteY76" fmla="*/ 455435 h 1290573"/>
              <a:gd name="connsiteX77" fmla="*/ 211355 w 954353"/>
              <a:gd name="connsiteY77" fmla="*/ 365861 h 1290573"/>
              <a:gd name="connsiteX78" fmla="*/ 159034 w 954353"/>
              <a:gd name="connsiteY78" fmla="*/ 327431 h 1290573"/>
              <a:gd name="connsiteX79" fmla="*/ 95655 w 954353"/>
              <a:gd name="connsiteY79" fmla="*/ 324806 h 1290573"/>
              <a:gd name="connsiteX80" fmla="*/ 6082 w 954353"/>
              <a:gd name="connsiteY80" fmla="*/ 197910 h 1290573"/>
              <a:gd name="connsiteX81" fmla="*/ 21011 w 954353"/>
              <a:gd name="connsiteY81" fmla="*/ 37423 h 1290573"/>
              <a:gd name="connsiteX82" fmla="*/ 125513 w 954353"/>
              <a:gd name="connsiteY82" fmla="*/ 101 h 1290573"/>
              <a:gd name="connsiteX83" fmla="*/ 139474 w 954353"/>
              <a:gd name="connsiteY83" fmla="*/ 29151 h 1290573"/>
              <a:gd name="connsiteX84" fmla="*/ 185229 w 954353"/>
              <a:gd name="connsiteY84" fmla="*/ 104604 h 1290573"/>
              <a:gd name="connsiteX0" fmla="*/ 185229 w 954353"/>
              <a:gd name="connsiteY0" fmla="*/ 104604 h 1290573"/>
              <a:gd name="connsiteX1" fmla="*/ 323322 w 954353"/>
              <a:gd name="connsiteY1" fmla="*/ 149391 h 1290573"/>
              <a:gd name="connsiteX2" fmla="*/ 360645 w 954353"/>
              <a:gd name="connsiteY2" fmla="*/ 134462 h 1290573"/>
              <a:gd name="connsiteX3" fmla="*/ 374187 w 954353"/>
              <a:gd name="connsiteY3" fmla="*/ 146507 h 1290573"/>
              <a:gd name="connsiteX4" fmla="*/ 397967 w 954353"/>
              <a:gd name="connsiteY4" fmla="*/ 126997 h 1290573"/>
              <a:gd name="connsiteX5" fmla="*/ 420640 w 954353"/>
              <a:gd name="connsiteY5" fmla="*/ 112278 h 1290573"/>
              <a:gd name="connsiteX6" fmla="*/ 416628 w 954353"/>
              <a:gd name="connsiteY6" fmla="*/ 85943 h 1290573"/>
              <a:gd name="connsiteX7" fmla="*/ 437755 w 954353"/>
              <a:gd name="connsiteY7" fmla="*/ 65824 h 1290573"/>
              <a:gd name="connsiteX8" fmla="*/ 446486 w 954353"/>
              <a:gd name="connsiteY8" fmla="*/ 33691 h 1290573"/>
              <a:gd name="connsiteX9" fmla="*/ 484208 w 954353"/>
              <a:gd name="connsiteY9" fmla="*/ 70714 h 1290573"/>
              <a:gd name="connsiteX10" fmla="*/ 461415 w 954353"/>
              <a:gd name="connsiteY10" fmla="*/ 112068 h 1290573"/>
              <a:gd name="connsiteX11" fmla="*/ 491273 w 954353"/>
              <a:gd name="connsiteY11" fmla="*/ 119533 h 1290573"/>
              <a:gd name="connsiteX12" fmla="*/ 532328 w 954353"/>
              <a:gd name="connsiteY12" fmla="*/ 156855 h 1290573"/>
              <a:gd name="connsiteX13" fmla="*/ 577115 w 954353"/>
              <a:gd name="connsiteY13" fmla="*/ 145658 h 1290573"/>
              <a:gd name="connsiteX14" fmla="*/ 603241 w 954353"/>
              <a:gd name="connsiteY14" fmla="*/ 175516 h 1290573"/>
              <a:gd name="connsiteX15" fmla="*/ 629366 w 954353"/>
              <a:gd name="connsiteY15" fmla="*/ 160587 h 1290573"/>
              <a:gd name="connsiteX16" fmla="*/ 651760 w 954353"/>
              <a:gd name="connsiteY16" fmla="*/ 179249 h 1290573"/>
              <a:gd name="connsiteX17" fmla="*/ 704251 w 954353"/>
              <a:gd name="connsiteY17" fmla="*/ 207630 h 1290573"/>
              <a:gd name="connsiteX18" fmla="*/ 759995 w 954353"/>
              <a:gd name="connsiteY18" fmla="*/ 197910 h 1290573"/>
              <a:gd name="connsiteX19" fmla="*/ 763727 w 954353"/>
              <a:gd name="connsiteY19" fmla="*/ 220303 h 1290573"/>
              <a:gd name="connsiteX20" fmla="*/ 760484 w 954353"/>
              <a:gd name="connsiteY20" fmla="*/ 261418 h 1290573"/>
              <a:gd name="connsiteX21" fmla="*/ 716475 w 954353"/>
              <a:gd name="connsiteY21" fmla="*/ 278532 h 1290573"/>
              <a:gd name="connsiteX22" fmla="*/ 704011 w 954353"/>
              <a:gd name="connsiteY22" fmla="*/ 294948 h 1290573"/>
              <a:gd name="connsiteX23" fmla="*/ 704011 w 954353"/>
              <a:gd name="connsiteY23" fmla="*/ 294948 h 1290573"/>
              <a:gd name="connsiteX24" fmla="*/ 718940 w 954353"/>
              <a:gd name="connsiteY24" fmla="*/ 317342 h 1290573"/>
              <a:gd name="connsiteX25" fmla="*/ 759995 w 954353"/>
              <a:gd name="connsiteY25" fmla="*/ 354664 h 1290573"/>
              <a:gd name="connsiteX26" fmla="*/ 737602 w 954353"/>
              <a:gd name="connsiteY26" fmla="*/ 373325 h 1290573"/>
              <a:gd name="connsiteX27" fmla="*/ 767459 w 954353"/>
              <a:gd name="connsiteY27" fmla="*/ 418112 h 1290573"/>
              <a:gd name="connsiteX28" fmla="*/ 793585 w 954353"/>
              <a:gd name="connsiteY28" fmla="*/ 403183 h 1290573"/>
              <a:gd name="connsiteX29" fmla="*/ 843611 w 954353"/>
              <a:gd name="connsiteY29" fmla="*/ 452122 h 1290573"/>
              <a:gd name="connsiteX30" fmla="*/ 857033 w 954353"/>
              <a:gd name="connsiteY30" fmla="*/ 518883 h 1290573"/>
              <a:gd name="connsiteX31" fmla="*/ 833832 w 954353"/>
              <a:gd name="connsiteY31" fmla="*/ 552363 h 1290573"/>
              <a:gd name="connsiteX32" fmla="*/ 774924 w 954353"/>
              <a:gd name="connsiteY32" fmla="*/ 552473 h 1290573"/>
              <a:gd name="connsiteX33" fmla="*/ 752531 w 954353"/>
              <a:gd name="connsiteY33" fmla="*/ 571134 h 1290573"/>
              <a:gd name="connsiteX34" fmla="*/ 782388 w 954353"/>
              <a:gd name="connsiteY34" fmla="*/ 615921 h 1290573"/>
              <a:gd name="connsiteX35" fmla="*/ 797317 w 954353"/>
              <a:gd name="connsiteY35" fmla="*/ 668173 h 1290573"/>
              <a:gd name="connsiteX36" fmla="*/ 812246 w 954353"/>
              <a:gd name="connsiteY36" fmla="*/ 686834 h 1290573"/>
              <a:gd name="connsiteX37" fmla="*/ 748259 w 954353"/>
              <a:gd name="connsiteY37" fmla="*/ 691724 h 1290573"/>
              <a:gd name="connsiteX38" fmla="*/ 718940 w 954353"/>
              <a:gd name="connsiteY38" fmla="*/ 735353 h 1290573"/>
              <a:gd name="connsiteX39" fmla="*/ 714031 w 954353"/>
              <a:gd name="connsiteY39" fmla="*/ 835974 h 1290573"/>
              <a:gd name="connsiteX40" fmla="*/ 681618 w 954353"/>
              <a:gd name="connsiteY40" fmla="*/ 936894 h 1290573"/>
              <a:gd name="connsiteX41" fmla="*/ 718920 w 954353"/>
              <a:gd name="connsiteY41" fmla="*/ 941106 h 1290573"/>
              <a:gd name="connsiteX42" fmla="*/ 748798 w 954353"/>
              <a:gd name="connsiteY42" fmla="*/ 966752 h 1290573"/>
              <a:gd name="connsiteX43" fmla="*/ 787378 w 954353"/>
              <a:gd name="connsiteY43" fmla="*/ 963110 h 1290573"/>
              <a:gd name="connsiteX44" fmla="*/ 794713 w 954353"/>
              <a:gd name="connsiteY44" fmla="*/ 985114 h 1290573"/>
              <a:gd name="connsiteX45" fmla="*/ 828942 w 954353"/>
              <a:gd name="connsiteY45" fmla="*/ 1012008 h 1290573"/>
              <a:gd name="connsiteX46" fmla="*/ 886891 w 954353"/>
              <a:gd name="connsiteY46" fmla="*/ 1030201 h 1290573"/>
              <a:gd name="connsiteX47" fmla="*/ 954072 w 954353"/>
              <a:gd name="connsiteY47" fmla="*/ 1045130 h 1290573"/>
              <a:gd name="connsiteX48" fmla="*/ 909624 w 954353"/>
              <a:gd name="connsiteY48" fmla="*/ 1065797 h 1290573"/>
              <a:gd name="connsiteX49" fmla="*/ 877840 w 954353"/>
              <a:gd name="connsiteY49" fmla="*/ 1097581 h 1290573"/>
              <a:gd name="connsiteX50" fmla="*/ 816717 w 954353"/>
              <a:gd name="connsiteY50" fmla="*/ 1102470 h 1290573"/>
              <a:gd name="connsiteX51" fmla="*/ 771192 w 954353"/>
              <a:gd name="connsiteY51" fmla="*/ 1119774 h 1290573"/>
              <a:gd name="connsiteX52" fmla="*/ 763727 w 954353"/>
              <a:gd name="connsiteY52" fmla="*/ 1119774 h 1290573"/>
              <a:gd name="connsiteX53" fmla="*/ 762929 w 954353"/>
              <a:gd name="connsiteY53" fmla="*/ 1188043 h 1290573"/>
              <a:gd name="connsiteX54" fmla="*/ 771192 w 954353"/>
              <a:gd name="connsiteY54" fmla="*/ 1213081 h 1290573"/>
              <a:gd name="connsiteX55" fmla="*/ 736035 w 954353"/>
              <a:gd name="connsiteY55" fmla="*/ 1232051 h 1290573"/>
              <a:gd name="connsiteX56" fmla="*/ 666949 w 954353"/>
              <a:gd name="connsiteY56" fmla="*/ 1219387 h 1290573"/>
              <a:gd name="connsiteX57" fmla="*/ 646611 w 954353"/>
              <a:gd name="connsiteY57" fmla="*/ 1272537 h 1290573"/>
              <a:gd name="connsiteX58" fmla="*/ 622929 w 954353"/>
              <a:gd name="connsiteY58" fmla="*/ 1290300 h 1290573"/>
              <a:gd name="connsiteX59" fmla="*/ 613789 w 954353"/>
              <a:gd name="connsiteY59" fmla="*/ 1261390 h 1290573"/>
              <a:gd name="connsiteX60" fmla="*/ 560769 w 954353"/>
              <a:gd name="connsiteY60" fmla="*/ 1202143 h 1290573"/>
              <a:gd name="connsiteX61" fmla="*/ 472742 w 954353"/>
              <a:gd name="connsiteY61" fmla="*/ 1153625 h 1290573"/>
              <a:gd name="connsiteX62" fmla="*/ 434512 w 954353"/>
              <a:gd name="connsiteY62" fmla="*/ 1158125 h 1290573"/>
              <a:gd name="connsiteX63" fmla="*/ 403527 w 954353"/>
              <a:gd name="connsiteY63" fmla="*/ 1141589 h 1290573"/>
              <a:gd name="connsiteX64" fmla="*/ 408416 w 954353"/>
              <a:gd name="connsiteY64" fmla="*/ 1068241 h 1290573"/>
              <a:gd name="connsiteX65" fmla="*/ 379306 w 954353"/>
              <a:gd name="connsiteY65" fmla="*/ 1060058 h 1290573"/>
              <a:gd name="connsiteX66" fmla="*/ 379306 w 954353"/>
              <a:gd name="connsiteY66" fmla="*/ 1022736 h 1290573"/>
              <a:gd name="connsiteX67" fmla="*/ 249496 w 954353"/>
              <a:gd name="connsiteY67" fmla="*/ 945996 h 1290573"/>
              <a:gd name="connsiteX68" fmla="*/ 205817 w 954353"/>
              <a:gd name="connsiteY68" fmla="*/ 886061 h 1290573"/>
              <a:gd name="connsiteX69" fmla="*/ 171258 w 954353"/>
              <a:gd name="connsiteY69" fmla="*/ 848199 h 1290573"/>
              <a:gd name="connsiteX70" fmla="*/ 154144 w 954353"/>
              <a:gd name="connsiteY70" fmla="*/ 769961 h 1290573"/>
              <a:gd name="connsiteX71" fmla="*/ 170300 w 954353"/>
              <a:gd name="connsiteY71" fmla="*/ 709227 h 1290573"/>
              <a:gd name="connsiteX72" fmla="*/ 132978 w 954353"/>
              <a:gd name="connsiteY72" fmla="*/ 668173 h 1290573"/>
              <a:gd name="connsiteX73" fmla="*/ 178593 w 954353"/>
              <a:gd name="connsiteY73" fmla="*/ 576813 h 1290573"/>
              <a:gd name="connsiteX74" fmla="*/ 170300 w 954353"/>
              <a:gd name="connsiteY74" fmla="*/ 526347 h 1290573"/>
              <a:gd name="connsiteX75" fmla="*/ 203891 w 954353"/>
              <a:gd name="connsiteY75" fmla="*/ 455435 h 1290573"/>
              <a:gd name="connsiteX76" fmla="*/ 211355 w 954353"/>
              <a:gd name="connsiteY76" fmla="*/ 365861 h 1290573"/>
              <a:gd name="connsiteX77" fmla="*/ 159034 w 954353"/>
              <a:gd name="connsiteY77" fmla="*/ 327431 h 1290573"/>
              <a:gd name="connsiteX78" fmla="*/ 95655 w 954353"/>
              <a:gd name="connsiteY78" fmla="*/ 324806 h 1290573"/>
              <a:gd name="connsiteX79" fmla="*/ 6082 w 954353"/>
              <a:gd name="connsiteY79" fmla="*/ 197910 h 1290573"/>
              <a:gd name="connsiteX80" fmla="*/ 21011 w 954353"/>
              <a:gd name="connsiteY80" fmla="*/ 37423 h 1290573"/>
              <a:gd name="connsiteX81" fmla="*/ 125513 w 954353"/>
              <a:gd name="connsiteY81" fmla="*/ 101 h 1290573"/>
              <a:gd name="connsiteX82" fmla="*/ 139474 w 954353"/>
              <a:gd name="connsiteY82" fmla="*/ 29151 h 1290573"/>
              <a:gd name="connsiteX83" fmla="*/ 185229 w 954353"/>
              <a:gd name="connsiteY83" fmla="*/ 104604 h 1290573"/>
              <a:gd name="connsiteX0" fmla="*/ 185229 w 954353"/>
              <a:gd name="connsiteY0" fmla="*/ 104604 h 1290573"/>
              <a:gd name="connsiteX1" fmla="*/ 323322 w 954353"/>
              <a:gd name="connsiteY1" fmla="*/ 149391 h 1290573"/>
              <a:gd name="connsiteX2" fmla="*/ 360645 w 954353"/>
              <a:gd name="connsiteY2" fmla="*/ 134462 h 1290573"/>
              <a:gd name="connsiteX3" fmla="*/ 374187 w 954353"/>
              <a:gd name="connsiteY3" fmla="*/ 146507 h 1290573"/>
              <a:gd name="connsiteX4" fmla="*/ 397967 w 954353"/>
              <a:gd name="connsiteY4" fmla="*/ 126997 h 1290573"/>
              <a:gd name="connsiteX5" fmla="*/ 420640 w 954353"/>
              <a:gd name="connsiteY5" fmla="*/ 112278 h 1290573"/>
              <a:gd name="connsiteX6" fmla="*/ 416628 w 954353"/>
              <a:gd name="connsiteY6" fmla="*/ 85943 h 1290573"/>
              <a:gd name="connsiteX7" fmla="*/ 437755 w 954353"/>
              <a:gd name="connsiteY7" fmla="*/ 65824 h 1290573"/>
              <a:gd name="connsiteX8" fmla="*/ 446486 w 954353"/>
              <a:gd name="connsiteY8" fmla="*/ 33691 h 1290573"/>
              <a:gd name="connsiteX9" fmla="*/ 484208 w 954353"/>
              <a:gd name="connsiteY9" fmla="*/ 70714 h 1290573"/>
              <a:gd name="connsiteX10" fmla="*/ 461415 w 954353"/>
              <a:gd name="connsiteY10" fmla="*/ 112068 h 1290573"/>
              <a:gd name="connsiteX11" fmla="*/ 491273 w 954353"/>
              <a:gd name="connsiteY11" fmla="*/ 119533 h 1290573"/>
              <a:gd name="connsiteX12" fmla="*/ 532328 w 954353"/>
              <a:gd name="connsiteY12" fmla="*/ 156855 h 1290573"/>
              <a:gd name="connsiteX13" fmla="*/ 577115 w 954353"/>
              <a:gd name="connsiteY13" fmla="*/ 145658 h 1290573"/>
              <a:gd name="connsiteX14" fmla="*/ 603241 w 954353"/>
              <a:gd name="connsiteY14" fmla="*/ 175516 h 1290573"/>
              <a:gd name="connsiteX15" fmla="*/ 629366 w 954353"/>
              <a:gd name="connsiteY15" fmla="*/ 160587 h 1290573"/>
              <a:gd name="connsiteX16" fmla="*/ 651760 w 954353"/>
              <a:gd name="connsiteY16" fmla="*/ 179249 h 1290573"/>
              <a:gd name="connsiteX17" fmla="*/ 704251 w 954353"/>
              <a:gd name="connsiteY17" fmla="*/ 207630 h 1290573"/>
              <a:gd name="connsiteX18" fmla="*/ 759995 w 954353"/>
              <a:gd name="connsiteY18" fmla="*/ 197910 h 1290573"/>
              <a:gd name="connsiteX19" fmla="*/ 763727 w 954353"/>
              <a:gd name="connsiteY19" fmla="*/ 220303 h 1290573"/>
              <a:gd name="connsiteX20" fmla="*/ 760484 w 954353"/>
              <a:gd name="connsiteY20" fmla="*/ 261418 h 1290573"/>
              <a:gd name="connsiteX21" fmla="*/ 716475 w 954353"/>
              <a:gd name="connsiteY21" fmla="*/ 278532 h 1290573"/>
              <a:gd name="connsiteX22" fmla="*/ 704011 w 954353"/>
              <a:gd name="connsiteY22" fmla="*/ 294948 h 1290573"/>
              <a:gd name="connsiteX23" fmla="*/ 704011 w 954353"/>
              <a:gd name="connsiteY23" fmla="*/ 294948 h 1290573"/>
              <a:gd name="connsiteX24" fmla="*/ 718940 w 954353"/>
              <a:gd name="connsiteY24" fmla="*/ 317342 h 1290573"/>
              <a:gd name="connsiteX25" fmla="*/ 759995 w 954353"/>
              <a:gd name="connsiteY25" fmla="*/ 354664 h 1290573"/>
              <a:gd name="connsiteX26" fmla="*/ 737602 w 954353"/>
              <a:gd name="connsiteY26" fmla="*/ 373325 h 1290573"/>
              <a:gd name="connsiteX27" fmla="*/ 767459 w 954353"/>
              <a:gd name="connsiteY27" fmla="*/ 418112 h 1290573"/>
              <a:gd name="connsiteX28" fmla="*/ 793585 w 954353"/>
              <a:gd name="connsiteY28" fmla="*/ 403183 h 1290573"/>
              <a:gd name="connsiteX29" fmla="*/ 843611 w 954353"/>
              <a:gd name="connsiteY29" fmla="*/ 452122 h 1290573"/>
              <a:gd name="connsiteX30" fmla="*/ 857033 w 954353"/>
              <a:gd name="connsiteY30" fmla="*/ 518883 h 1290573"/>
              <a:gd name="connsiteX31" fmla="*/ 833832 w 954353"/>
              <a:gd name="connsiteY31" fmla="*/ 552363 h 1290573"/>
              <a:gd name="connsiteX32" fmla="*/ 774924 w 954353"/>
              <a:gd name="connsiteY32" fmla="*/ 552473 h 1290573"/>
              <a:gd name="connsiteX33" fmla="*/ 752531 w 954353"/>
              <a:gd name="connsiteY33" fmla="*/ 571134 h 1290573"/>
              <a:gd name="connsiteX34" fmla="*/ 782388 w 954353"/>
              <a:gd name="connsiteY34" fmla="*/ 615921 h 1290573"/>
              <a:gd name="connsiteX35" fmla="*/ 797317 w 954353"/>
              <a:gd name="connsiteY35" fmla="*/ 668173 h 1290573"/>
              <a:gd name="connsiteX36" fmla="*/ 812246 w 954353"/>
              <a:gd name="connsiteY36" fmla="*/ 686834 h 1290573"/>
              <a:gd name="connsiteX37" fmla="*/ 748259 w 954353"/>
              <a:gd name="connsiteY37" fmla="*/ 691724 h 1290573"/>
              <a:gd name="connsiteX38" fmla="*/ 718940 w 954353"/>
              <a:gd name="connsiteY38" fmla="*/ 735353 h 1290573"/>
              <a:gd name="connsiteX39" fmla="*/ 714031 w 954353"/>
              <a:gd name="connsiteY39" fmla="*/ 835974 h 1290573"/>
              <a:gd name="connsiteX40" fmla="*/ 681618 w 954353"/>
              <a:gd name="connsiteY40" fmla="*/ 936894 h 1290573"/>
              <a:gd name="connsiteX41" fmla="*/ 718920 w 954353"/>
              <a:gd name="connsiteY41" fmla="*/ 941106 h 1290573"/>
              <a:gd name="connsiteX42" fmla="*/ 748798 w 954353"/>
              <a:gd name="connsiteY42" fmla="*/ 966752 h 1290573"/>
              <a:gd name="connsiteX43" fmla="*/ 787378 w 954353"/>
              <a:gd name="connsiteY43" fmla="*/ 963110 h 1290573"/>
              <a:gd name="connsiteX44" fmla="*/ 794713 w 954353"/>
              <a:gd name="connsiteY44" fmla="*/ 985114 h 1290573"/>
              <a:gd name="connsiteX45" fmla="*/ 828942 w 954353"/>
              <a:gd name="connsiteY45" fmla="*/ 1012008 h 1290573"/>
              <a:gd name="connsiteX46" fmla="*/ 886891 w 954353"/>
              <a:gd name="connsiteY46" fmla="*/ 1030201 h 1290573"/>
              <a:gd name="connsiteX47" fmla="*/ 954072 w 954353"/>
              <a:gd name="connsiteY47" fmla="*/ 1045130 h 1290573"/>
              <a:gd name="connsiteX48" fmla="*/ 909624 w 954353"/>
              <a:gd name="connsiteY48" fmla="*/ 1065797 h 1290573"/>
              <a:gd name="connsiteX49" fmla="*/ 877840 w 954353"/>
              <a:gd name="connsiteY49" fmla="*/ 1097581 h 1290573"/>
              <a:gd name="connsiteX50" fmla="*/ 816717 w 954353"/>
              <a:gd name="connsiteY50" fmla="*/ 1102470 h 1290573"/>
              <a:gd name="connsiteX51" fmla="*/ 771192 w 954353"/>
              <a:gd name="connsiteY51" fmla="*/ 1119774 h 1290573"/>
              <a:gd name="connsiteX52" fmla="*/ 763727 w 954353"/>
              <a:gd name="connsiteY52" fmla="*/ 1119774 h 1290573"/>
              <a:gd name="connsiteX53" fmla="*/ 762929 w 954353"/>
              <a:gd name="connsiteY53" fmla="*/ 1188043 h 1290573"/>
              <a:gd name="connsiteX54" fmla="*/ 771192 w 954353"/>
              <a:gd name="connsiteY54" fmla="*/ 1213081 h 1290573"/>
              <a:gd name="connsiteX55" fmla="*/ 736035 w 954353"/>
              <a:gd name="connsiteY55" fmla="*/ 1232051 h 1290573"/>
              <a:gd name="connsiteX56" fmla="*/ 666949 w 954353"/>
              <a:gd name="connsiteY56" fmla="*/ 1219387 h 1290573"/>
              <a:gd name="connsiteX57" fmla="*/ 646611 w 954353"/>
              <a:gd name="connsiteY57" fmla="*/ 1272537 h 1290573"/>
              <a:gd name="connsiteX58" fmla="*/ 622929 w 954353"/>
              <a:gd name="connsiteY58" fmla="*/ 1290300 h 1290573"/>
              <a:gd name="connsiteX59" fmla="*/ 613789 w 954353"/>
              <a:gd name="connsiteY59" fmla="*/ 1261390 h 1290573"/>
              <a:gd name="connsiteX60" fmla="*/ 560769 w 954353"/>
              <a:gd name="connsiteY60" fmla="*/ 1202143 h 1290573"/>
              <a:gd name="connsiteX61" fmla="*/ 472742 w 954353"/>
              <a:gd name="connsiteY61" fmla="*/ 1153625 h 1290573"/>
              <a:gd name="connsiteX62" fmla="*/ 434512 w 954353"/>
              <a:gd name="connsiteY62" fmla="*/ 1158125 h 1290573"/>
              <a:gd name="connsiteX63" fmla="*/ 403527 w 954353"/>
              <a:gd name="connsiteY63" fmla="*/ 1141589 h 1290573"/>
              <a:gd name="connsiteX64" fmla="*/ 408416 w 954353"/>
              <a:gd name="connsiteY64" fmla="*/ 1068241 h 1290573"/>
              <a:gd name="connsiteX65" fmla="*/ 379306 w 954353"/>
              <a:gd name="connsiteY65" fmla="*/ 1060058 h 1290573"/>
              <a:gd name="connsiteX66" fmla="*/ 249496 w 954353"/>
              <a:gd name="connsiteY66" fmla="*/ 945996 h 1290573"/>
              <a:gd name="connsiteX67" fmla="*/ 205817 w 954353"/>
              <a:gd name="connsiteY67" fmla="*/ 886061 h 1290573"/>
              <a:gd name="connsiteX68" fmla="*/ 171258 w 954353"/>
              <a:gd name="connsiteY68" fmla="*/ 848199 h 1290573"/>
              <a:gd name="connsiteX69" fmla="*/ 154144 w 954353"/>
              <a:gd name="connsiteY69" fmla="*/ 769961 h 1290573"/>
              <a:gd name="connsiteX70" fmla="*/ 170300 w 954353"/>
              <a:gd name="connsiteY70" fmla="*/ 709227 h 1290573"/>
              <a:gd name="connsiteX71" fmla="*/ 132978 w 954353"/>
              <a:gd name="connsiteY71" fmla="*/ 668173 h 1290573"/>
              <a:gd name="connsiteX72" fmla="*/ 178593 w 954353"/>
              <a:gd name="connsiteY72" fmla="*/ 576813 h 1290573"/>
              <a:gd name="connsiteX73" fmla="*/ 170300 w 954353"/>
              <a:gd name="connsiteY73" fmla="*/ 526347 h 1290573"/>
              <a:gd name="connsiteX74" fmla="*/ 203891 w 954353"/>
              <a:gd name="connsiteY74" fmla="*/ 455435 h 1290573"/>
              <a:gd name="connsiteX75" fmla="*/ 211355 w 954353"/>
              <a:gd name="connsiteY75" fmla="*/ 365861 h 1290573"/>
              <a:gd name="connsiteX76" fmla="*/ 159034 w 954353"/>
              <a:gd name="connsiteY76" fmla="*/ 327431 h 1290573"/>
              <a:gd name="connsiteX77" fmla="*/ 95655 w 954353"/>
              <a:gd name="connsiteY77" fmla="*/ 324806 h 1290573"/>
              <a:gd name="connsiteX78" fmla="*/ 6082 w 954353"/>
              <a:gd name="connsiteY78" fmla="*/ 197910 h 1290573"/>
              <a:gd name="connsiteX79" fmla="*/ 21011 w 954353"/>
              <a:gd name="connsiteY79" fmla="*/ 37423 h 1290573"/>
              <a:gd name="connsiteX80" fmla="*/ 125513 w 954353"/>
              <a:gd name="connsiteY80" fmla="*/ 101 h 1290573"/>
              <a:gd name="connsiteX81" fmla="*/ 139474 w 954353"/>
              <a:gd name="connsiteY81" fmla="*/ 29151 h 1290573"/>
              <a:gd name="connsiteX82" fmla="*/ 185229 w 954353"/>
              <a:gd name="connsiteY82" fmla="*/ 104604 h 1290573"/>
              <a:gd name="connsiteX0" fmla="*/ 185229 w 954353"/>
              <a:gd name="connsiteY0" fmla="*/ 104604 h 1290573"/>
              <a:gd name="connsiteX1" fmla="*/ 323322 w 954353"/>
              <a:gd name="connsiteY1" fmla="*/ 149391 h 1290573"/>
              <a:gd name="connsiteX2" fmla="*/ 360645 w 954353"/>
              <a:gd name="connsiteY2" fmla="*/ 134462 h 1290573"/>
              <a:gd name="connsiteX3" fmla="*/ 374187 w 954353"/>
              <a:gd name="connsiteY3" fmla="*/ 146507 h 1290573"/>
              <a:gd name="connsiteX4" fmla="*/ 397967 w 954353"/>
              <a:gd name="connsiteY4" fmla="*/ 126997 h 1290573"/>
              <a:gd name="connsiteX5" fmla="*/ 420640 w 954353"/>
              <a:gd name="connsiteY5" fmla="*/ 112278 h 1290573"/>
              <a:gd name="connsiteX6" fmla="*/ 416628 w 954353"/>
              <a:gd name="connsiteY6" fmla="*/ 85943 h 1290573"/>
              <a:gd name="connsiteX7" fmla="*/ 437755 w 954353"/>
              <a:gd name="connsiteY7" fmla="*/ 65824 h 1290573"/>
              <a:gd name="connsiteX8" fmla="*/ 446486 w 954353"/>
              <a:gd name="connsiteY8" fmla="*/ 33691 h 1290573"/>
              <a:gd name="connsiteX9" fmla="*/ 484208 w 954353"/>
              <a:gd name="connsiteY9" fmla="*/ 70714 h 1290573"/>
              <a:gd name="connsiteX10" fmla="*/ 461415 w 954353"/>
              <a:gd name="connsiteY10" fmla="*/ 112068 h 1290573"/>
              <a:gd name="connsiteX11" fmla="*/ 491273 w 954353"/>
              <a:gd name="connsiteY11" fmla="*/ 119533 h 1290573"/>
              <a:gd name="connsiteX12" fmla="*/ 532328 w 954353"/>
              <a:gd name="connsiteY12" fmla="*/ 156855 h 1290573"/>
              <a:gd name="connsiteX13" fmla="*/ 577115 w 954353"/>
              <a:gd name="connsiteY13" fmla="*/ 145658 h 1290573"/>
              <a:gd name="connsiteX14" fmla="*/ 603241 w 954353"/>
              <a:gd name="connsiteY14" fmla="*/ 175516 h 1290573"/>
              <a:gd name="connsiteX15" fmla="*/ 629366 w 954353"/>
              <a:gd name="connsiteY15" fmla="*/ 160587 h 1290573"/>
              <a:gd name="connsiteX16" fmla="*/ 651760 w 954353"/>
              <a:gd name="connsiteY16" fmla="*/ 179249 h 1290573"/>
              <a:gd name="connsiteX17" fmla="*/ 704251 w 954353"/>
              <a:gd name="connsiteY17" fmla="*/ 207630 h 1290573"/>
              <a:gd name="connsiteX18" fmla="*/ 759995 w 954353"/>
              <a:gd name="connsiteY18" fmla="*/ 197910 h 1290573"/>
              <a:gd name="connsiteX19" fmla="*/ 763727 w 954353"/>
              <a:gd name="connsiteY19" fmla="*/ 220303 h 1290573"/>
              <a:gd name="connsiteX20" fmla="*/ 760484 w 954353"/>
              <a:gd name="connsiteY20" fmla="*/ 261418 h 1290573"/>
              <a:gd name="connsiteX21" fmla="*/ 716475 w 954353"/>
              <a:gd name="connsiteY21" fmla="*/ 278532 h 1290573"/>
              <a:gd name="connsiteX22" fmla="*/ 704011 w 954353"/>
              <a:gd name="connsiteY22" fmla="*/ 294948 h 1290573"/>
              <a:gd name="connsiteX23" fmla="*/ 704011 w 954353"/>
              <a:gd name="connsiteY23" fmla="*/ 294948 h 1290573"/>
              <a:gd name="connsiteX24" fmla="*/ 718940 w 954353"/>
              <a:gd name="connsiteY24" fmla="*/ 317342 h 1290573"/>
              <a:gd name="connsiteX25" fmla="*/ 759995 w 954353"/>
              <a:gd name="connsiteY25" fmla="*/ 354664 h 1290573"/>
              <a:gd name="connsiteX26" fmla="*/ 737602 w 954353"/>
              <a:gd name="connsiteY26" fmla="*/ 373325 h 1290573"/>
              <a:gd name="connsiteX27" fmla="*/ 767459 w 954353"/>
              <a:gd name="connsiteY27" fmla="*/ 418112 h 1290573"/>
              <a:gd name="connsiteX28" fmla="*/ 793585 w 954353"/>
              <a:gd name="connsiteY28" fmla="*/ 403183 h 1290573"/>
              <a:gd name="connsiteX29" fmla="*/ 843611 w 954353"/>
              <a:gd name="connsiteY29" fmla="*/ 452122 h 1290573"/>
              <a:gd name="connsiteX30" fmla="*/ 857033 w 954353"/>
              <a:gd name="connsiteY30" fmla="*/ 518883 h 1290573"/>
              <a:gd name="connsiteX31" fmla="*/ 833832 w 954353"/>
              <a:gd name="connsiteY31" fmla="*/ 552363 h 1290573"/>
              <a:gd name="connsiteX32" fmla="*/ 774924 w 954353"/>
              <a:gd name="connsiteY32" fmla="*/ 552473 h 1290573"/>
              <a:gd name="connsiteX33" fmla="*/ 752531 w 954353"/>
              <a:gd name="connsiteY33" fmla="*/ 571134 h 1290573"/>
              <a:gd name="connsiteX34" fmla="*/ 782388 w 954353"/>
              <a:gd name="connsiteY34" fmla="*/ 615921 h 1290573"/>
              <a:gd name="connsiteX35" fmla="*/ 797317 w 954353"/>
              <a:gd name="connsiteY35" fmla="*/ 668173 h 1290573"/>
              <a:gd name="connsiteX36" fmla="*/ 812246 w 954353"/>
              <a:gd name="connsiteY36" fmla="*/ 686834 h 1290573"/>
              <a:gd name="connsiteX37" fmla="*/ 748259 w 954353"/>
              <a:gd name="connsiteY37" fmla="*/ 691724 h 1290573"/>
              <a:gd name="connsiteX38" fmla="*/ 718940 w 954353"/>
              <a:gd name="connsiteY38" fmla="*/ 735353 h 1290573"/>
              <a:gd name="connsiteX39" fmla="*/ 714031 w 954353"/>
              <a:gd name="connsiteY39" fmla="*/ 835974 h 1290573"/>
              <a:gd name="connsiteX40" fmla="*/ 681618 w 954353"/>
              <a:gd name="connsiteY40" fmla="*/ 936894 h 1290573"/>
              <a:gd name="connsiteX41" fmla="*/ 718920 w 954353"/>
              <a:gd name="connsiteY41" fmla="*/ 941106 h 1290573"/>
              <a:gd name="connsiteX42" fmla="*/ 748798 w 954353"/>
              <a:gd name="connsiteY42" fmla="*/ 966752 h 1290573"/>
              <a:gd name="connsiteX43" fmla="*/ 787378 w 954353"/>
              <a:gd name="connsiteY43" fmla="*/ 963110 h 1290573"/>
              <a:gd name="connsiteX44" fmla="*/ 794713 w 954353"/>
              <a:gd name="connsiteY44" fmla="*/ 985114 h 1290573"/>
              <a:gd name="connsiteX45" fmla="*/ 828942 w 954353"/>
              <a:gd name="connsiteY45" fmla="*/ 1012008 h 1290573"/>
              <a:gd name="connsiteX46" fmla="*/ 886891 w 954353"/>
              <a:gd name="connsiteY46" fmla="*/ 1030201 h 1290573"/>
              <a:gd name="connsiteX47" fmla="*/ 954072 w 954353"/>
              <a:gd name="connsiteY47" fmla="*/ 1045130 h 1290573"/>
              <a:gd name="connsiteX48" fmla="*/ 909624 w 954353"/>
              <a:gd name="connsiteY48" fmla="*/ 1065797 h 1290573"/>
              <a:gd name="connsiteX49" fmla="*/ 877840 w 954353"/>
              <a:gd name="connsiteY49" fmla="*/ 1097581 h 1290573"/>
              <a:gd name="connsiteX50" fmla="*/ 816717 w 954353"/>
              <a:gd name="connsiteY50" fmla="*/ 1102470 h 1290573"/>
              <a:gd name="connsiteX51" fmla="*/ 771192 w 954353"/>
              <a:gd name="connsiteY51" fmla="*/ 1119774 h 1290573"/>
              <a:gd name="connsiteX52" fmla="*/ 763727 w 954353"/>
              <a:gd name="connsiteY52" fmla="*/ 1119774 h 1290573"/>
              <a:gd name="connsiteX53" fmla="*/ 762929 w 954353"/>
              <a:gd name="connsiteY53" fmla="*/ 1188043 h 1290573"/>
              <a:gd name="connsiteX54" fmla="*/ 771192 w 954353"/>
              <a:gd name="connsiteY54" fmla="*/ 1213081 h 1290573"/>
              <a:gd name="connsiteX55" fmla="*/ 736035 w 954353"/>
              <a:gd name="connsiteY55" fmla="*/ 1232051 h 1290573"/>
              <a:gd name="connsiteX56" fmla="*/ 666949 w 954353"/>
              <a:gd name="connsiteY56" fmla="*/ 1219387 h 1290573"/>
              <a:gd name="connsiteX57" fmla="*/ 646611 w 954353"/>
              <a:gd name="connsiteY57" fmla="*/ 1272537 h 1290573"/>
              <a:gd name="connsiteX58" fmla="*/ 622929 w 954353"/>
              <a:gd name="connsiteY58" fmla="*/ 1290300 h 1290573"/>
              <a:gd name="connsiteX59" fmla="*/ 613789 w 954353"/>
              <a:gd name="connsiteY59" fmla="*/ 1261390 h 1290573"/>
              <a:gd name="connsiteX60" fmla="*/ 560769 w 954353"/>
              <a:gd name="connsiteY60" fmla="*/ 1202143 h 1290573"/>
              <a:gd name="connsiteX61" fmla="*/ 472742 w 954353"/>
              <a:gd name="connsiteY61" fmla="*/ 1153625 h 1290573"/>
              <a:gd name="connsiteX62" fmla="*/ 434512 w 954353"/>
              <a:gd name="connsiteY62" fmla="*/ 1158125 h 1290573"/>
              <a:gd name="connsiteX63" fmla="*/ 403527 w 954353"/>
              <a:gd name="connsiteY63" fmla="*/ 1141589 h 1290573"/>
              <a:gd name="connsiteX64" fmla="*/ 379306 w 954353"/>
              <a:gd name="connsiteY64" fmla="*/ 1060058 h 1290573"/>
              <a:gd name="connsiteX65" fmla="*/ 249496 w 954353"/>
              <a:gd name="connsiteY65" fmla="*/ 945996 h 1290573"/>
              <a:gd name="connsiteX66" fmla="*/ 205817 w 954353"/>
              <a:gd name="connsiteY66" fmla="*/ 886061 h 1290573"/>
              <a:gd name="connsiteX67" fmla="*/ 171258 w 954353"/>
              <a:gd name="connsiteY67" fmla="*/ 848199 h 1290573"/>
              <a:gd name="connsiteX68" fmla="*/ 154144 w 954353"/>
              <a:gd name="connsiteY68" fmla="*/ 769961 h 1290573"/>
              <a:gd name="connsiteX69" fmla="*/ 170300 w 954353"/>
              <a:gd name="connsiteY69" fmla="*/ 709227 h 1290573"/>
              <a:gd name="connsiteX70" fmla="*/ 132978 w 954353"/>
              <a:gd name="connsiteY70" fmla="*/ 668173 h 1290573"/>
              <a:gd name="connsiteX71" fmla="*/ 178593 w 954353"/>
              <a:gd name="connsiteY71" fmla="*/ 576813 h 1290573"/>
              <a:gd name="connsiteX72" fmla="*/ 170300 w 954353"/>
              <a:gd name="connsiteY72" fmla="*/ 526347 h 1290573"/>
              <a:gd name="connsiteX73" fmla="*/ 203891 w 954353"/>
              <a:gd name="connsiteY73" fmla="*/ 455435 h 1290573"/>
              <a:gd name="connsiteX74" fmla="*/ 211355 w 954353"/>
              <a:gd name="connsiteY74" fmla="*/ 365861 h 1290573"/>
              <a:gd name="connsiteX75" fmla="*/ 159034 w 954353"/>
              <a:gd name="connsiteY75" fmla="*/ 327431 h 1290573"/>
              <a:gd name="connsiteX76" fmla="*/ 95655 w 954353"/>
              <a:gd name="connsiteY76" fmla="*/ 324806 h 1290573"/>
              <a:gd name="connsiteX77" fmla="*/ 6082 w 954353"/>
              <a:gd name="connsiteY77" fmla="*/ 197910 h 1290573"/>
              <a:gd name="connsiteX78" fmla="*/ 21011 w 954353"/>
              <a:gd name="connsiteY78" fmla="*/ 37423 h 1290573"/>
              <a:gd name="connsiteX79" fmla="*/ 125513 w 954353"/>
              <a:gd name="connsiteY79" fmla="*/ 101 h 1290573"/>
              <a:gd name="connsiteX80" fmla="*/ 139474 w 954353"/>
              <a:gd name="connsiteY80" fmla="*/ 29151 h 1290573"/>
              <a:gd name="connsiteX81" fmla="*/ 185229 w 954353"/>
              <a:gd name="connsiteY81" fmla="*/ 104604 h 1290573"/>
              <a:gd name="connsiteX0" fmla="*/ 185229 w 954353"/>
              <a:gd name="connsiteY0" fmla="*/ 104604 h 1290573"/>
              <a:gd name="connsiteX1" fmla="*/ 323322 w 954353"/>
              <a:gd name="connsiteY1" fmla="*/ 149391 h 1290573"/>
              <a:gd name="connsiteX2" fmla="*/ 360645 w 954353"/>
              <a:gd name="connsiteY2" fmla="*/ 134462 h 1290573"/>
              <a:gd name="connsiteX3" fmla="*/ 374187 w 954353"/>
              <a:gd name="connsiteY3" fmla="*/ 146507 h 1290573"/>
              <a:gd name="connsiteX4" fmla="*/ 397967 w 954353"/>
              <a:gd name="connsiteY4" fmla="*/ 126997 h 1290573"/>
              <a:gd name="connsiteX5" fmla="*/ 420640 w 954353"/>
              <a:gd name="connsiteY5" fmla="*/ 112278 h 1290573"/>
              <a:gd name="connsiteX6" fmla="*/ 416628 w 954353"/>
              <a:gd name="connsiteY6" fmla="*/ 85943 h 1290573"/>
              <a:gd name="connsiteX7" fmla="*/ 437755 w 954353"/>
              <a:gd name="connsiteY7" fmla="*/ 65824 h 1290573"/>
              <a:gd name="connsiteX8" fmla="*/ 446486 w 954353"/>
              <a:gd name="connsiteY8" fmla="*/ 33691 h 1290573"/>
              <a:gd name="connsiteX9" fmla="*/ 484208 w 954353"/>
              <a:gd name="connsiteY9" fmla="*/ 70714 h 1290573"/>
              <a:gd name="connsiteX10" fmla="*/ 461415 w 954353"/>
              <a:gd name="connsiteY10" fmla="*/ 112068 h 1290573"/>
              <a:gd name="connsiteX11" fmla="*/ 491273 w 954353"/>
              <a:gd name="connsiteY11" fmla="*/ 119533 h 1290573"/>
              <a:gd name="connsiteX12" fmla="*/ 532328 w 954353"/>
              <a:gd name="connsiteY12" fmla="*/ 156855 h 1290573"/>
              <a:gd name="connsiteX13" fmla="*/ 577115 w 954353"/>
              <a:gd name="connsiteY13" fmla="*/ 145658 h 1290573"/>
              <a:gd name="connsiteX14" fmla="*/ 603241 w 954353"/>
              <a:gd name="connsiteY14" fmla="*/ 175516 h 1290573"/>
              <a:gd name="connsiteX15" fmla="*/ 629366 w 954353"/>
              <a:gd name="connsiteY15" fmla="*/ 160587 h 1290573"/>
              <a:gd name="connsiteX16" fmla="*/ 651760 w 954353"/>
              <a:gd name="connsiteY16" fmla="*/ 179249 h 1290573"/>
              <a:gd name="connsiteX17" fmla="*/ 704251 w 954353"/>
              <a:gd name="connsiteY17" fmla="*/ 207630 h 1290573"/>
              <a:gd name="connsiteX18" fmla="*/ 759995 w 954353"/>
              <a:gd name="connsiteY18" fmla="*/ 197910 h 1290573"/>
              <a:gd name="connsiteX19" fmla="*/ 763727 w 954353"/>
              <a:gd name="connsiteY19" fmla="*/ 220303 h 1290573"/>
              <a:gd name="connsiteX20" fmla="*/ 760484 w 954353"/>
              <a:gd name="connsiteY20" fmla="*/ 261418 h 1290573"/>
              <a:gd name="connsiteX21" fmla="*/ 716475 w 954353"/>
              <a:gd name="connsiteY21" fmla="*/ 278532 h 1290573"/>
              <a:gd name="connsiteX22" fmla="*/ 704011 w 954353"/>
              <a:gd name="connsiteY22" fmla="*/ 294948 h 1290573"/>
              <a:gd name="connsiteX23" fmla="*/ 704011 w 954353"/>
              <a:gd name="connsiteY23" fmla="*/ 294948 h 1290573"/>
              <a:gd name="connsiteX24" fmla="*/ 718940 w 954353"/>
              <a:gd name="connsiteY24" fmla="*/ 317342 h 1290573"/>
              <a:gd name="connsiteX25" fmla="*/ 759995 w 954353"/>
              <a:gd name="connsiteY25" fmla="*/ 354664 h 1290573"/>
              <a:gd name="connsiteX26" fmla="*/ 737602 w 954353"/>
              <a:gd name="connsiteY26" fmla="*/ 373325 h 1290573"/>
              <a:gd name="connsiteX27" fmla="*/ 767459 w 954353"/>
              <a:gd name="connsiteY27" fmla="*/ 418112 h 1290573"/>
              <a:gd name="connsiteX28" fmla="*/ 793585 w 954353"/>
              <a:gd name="connsiteY28" fmla="*/ 403183 h 1290573"/>
              <a:gd name="connsiteX29" fmla="*/ 843611 w 954353"/>
              <a:gd name="connsiteY29" fmla="*/ 452122 h 1290573"/>
              <a:gd name="connsiteX30" fmla="*/ 857033 w 954353"/>
              <a:gd name="connsiteY30" fmla="*/ 518883 h 1290573"/>
              <a:gd name="connsiteX31" fmla="*/ 833832 w 954353"/>
              <a:gd name="connsiteY31" fmla="*/ 552363 h 1290573"/>
              <a:gd name="connsiteX32" fmla="*/ 774924 w 954353"/>
              <a:gd name="connsiteY32" fmla="*/ 552473 h 1290573"/>
              <a:gd name="connsiteX33" fmla="*/ 752531 w 954353"/>
              <a:gd name="connsiteY33" fmla="*/ 571134 h 1290573"/>
              <a:gd name="connsiteX34" fmla="*/ 782388 w 954353"/>
              <a:gd name="connsiteY34" fmla="*/ 615921 h 1290573"/>
              <a:gd name="connsiteX35" fmla="*/ 797317 w 954353"/>
              <a:gd name="connsiteY35" fmla="*/ 668173 h 1290573"/>
              <a:gd name="connsiteX36" fmla="*/ 812246 w 954353"/>
              <a:gd name="connsiteY36" fmla="*/ 686834 h 1290573"/>
              <a:gd name="connsiteX37" fmla="*/ 748259 w 954353"/>
              <a:gd name="connsiteY37" fmla="*/ 691724 h 1290573"/>
              <a:gd name="connsiteX38" fmla="*/ 718940 w 954353"/>
              <a:gd name="connsiteY38" fmla="*/ 735353 h 1290573"/>
              <a:gd name="connsiteX39" fmla="*/ 714031 w 954353"/>
              <a:gd name="connsiteY39" fmla="*/ 835974 h 1290573"/>
              <a:gd name="connsiteX40" fmla="*/ 681618 w 954353"/>
              <a:gd name="connsiteY40" fmla="*/ 936894 h 1290573"/>
              <a:gd name="connsiteX41" fmla="*/ 718920 w 954353"/>
              <a:gd name="connsiteY41" fmla="*/ 941106 h 1290573"/>
              <a:gd name="connsiteX42" fmla="*/ 748798 w 954353"/>
              <a:gd name="connsiteY42" fmla="*/ 966752 h 1290573"/>
              <a:gd name="connsiteX43" fmla="*/ 787378 w 954353"/>
              <a:gd name="connsiteY43" fmla="*/ 963110 h 1290573"/>
              <a:gd name="connsiteX44" fmla="*/ 794713 w 954353"/>
              <a:gd name="connsiteY44" fmla="*/ 985114 h 1290573"/>
              <a:gd name="connsiteX45" fmla="*/ 828942 w 954353"/>
              <a:gd name="connsiteY45" fmla="*/ 1012008 h 1290573"/>
              <a:gd name="connsiteX46" fmla="*/ 886891 w 954353"/>
              <a:gd name="connsiteY46" fmla="*/ 1030201 h 1290573"/>
              <a:gd name="connsiteX47" fmla="*/ 954072 w 954353"/>
              <a:gd name="connsiteY47" fmla="*/ 1045130 h 1290573"/>
              <a:gd name="connsiteX48" fmla="*/ 909624 w 954353"/>
              <a:gd name="connsiteY48" fmla="*/ 1065797 h 1290573"/>
              <a:gd name="connsiteX49" fmla="*/ 877840 w 954353"/>
              <a:gd name="connsiteY49" fmla="*/ 1097581 h 1290573"/>
              <a:gd name="connsiteX50" fmla="*/ 816717 w 954353"/>
              <a:gd name="connsiteY50" fmla="*/ 1102470 h 1290573"/>
              <a:gd name="connsiteX51" fmla="*/ 771192 w 954353"/>
              <a:gd name="connsiteY51" fmla="*/ 1119774 h 1290573"/>
              <a:gd name="connsiteX52" fmla="*/ 763727 w 954353"/>
              <a:gd name="connsiteY52" fmla="*/ 1119774 h 1290573"/>
              <a:gd name="connsiteX53" fmla="*/ 762929 w 954353"/>
              <a:gd name="connsiteY53" fmla="*/ 1188043 h 1290573"/>
              <a:gd name="connsiteX54" fmla="*/ 771192 w 954353"/>
              <a:gd name="connsiteY54" fmla="*/ 1213081 h 1290573"/>
              <a:gd name="connsiteX55" fmla="*/ 736035 w 954353"/>
              <a:gd name="connsiteY55" fmla="*/ 1232051 h 1290573"/>
              <a:gd name="connsiteX56" fmla="*/ 666949 w 954353"/>
              <a:gd name="connsiteY56" fmla="*/ 1219387 h 1290573"/>
              <a:gd name="connsiteX57" fmla="*/ 646611 w 954353"/>
              <a:gd name="connsiteY57" fmla="*/ 1272537 h 1290573"/>
              <a:gd name="connsiteX58" fmla="*/ 622929 w 954353"/>
              <a:gd name="connsiteY58" fmla="*/ 1290300 h 1290573"/>
              <a:gd name="connsiteX59" fmla="*/ 613789 w 954353"/>
              <a:gd name="connsiteY59" fmla="*/ 1261390 h 1290573"/>
              <a:gd name="connsiteX60" fmla="*/ 560769 w 954353"/>
              <a:gd name="connsiteY60" fmla="*/ 1202143 h 1290573"/>
              <a:gd name="connsiteX61" fmla="*/ 472742 w 954353"/>
              <a:gd name="connsiteY61" fmla="*/ 1153625 h 1290573"/>
              <a:gd name="connsiteX62" fmla="*/ 434512 w 954353"/>
              <a:gd name="connsiteY62" fmla="*/ 1158125 h 1290573"/>
              <a:gd name="connsiteX63" fmla="*/ 403527 w 954353"/>
              <a:gd name="connsiteY63" fmla="*/ 1141589 h 1290573"/>
              <a:gd name="connsiteX64" fmla="*/ 362192 w 954353"/>
              <a:gd name="connsiteY64" fmla="*/ 1067393 h 1290573"/>
              <a:gd name="connsiteX65" fmla="*/ 249496 w 954353"/>
              <a:gd name="connsiteY65" fmla="*/ 945996 h 1290573"/>
              <a:gd name="connsiteX66" fmla="*/ 205817 w 954353"/>
              <a:gd name="connsiteY66" fmla="*/ 886061 h 1290573"/>
              <a:gd name="connsiteX67" fmla="*/ 171258 w 954353"/>
              <a:gd name="connsiteY67" fmla="*/ 848199 h 1290573"/>
              <a:gd name="connsiteX68" fmla="*/ 154144 w 954353"/>
              <a:gd name="connsiteY68" fmla="*/ 769961 h 1290573"/>
              <a:gd name="connsiteX69" fmla="*/ 170300 w 954353"/>
              <a:gd name="connsiteY69" fmla="*/ 709227 h 1290573"/>
              <a:gd name="connsiteX70" fmla="*/ 132978 w 954353"/>
              <a:gd name="connsiteY70" fmla="*/ 668173 h 1290573"/>
              <a:gd name="connsiteX71" fmla="*/ 178593 w 954353"/>
              <a:gd name="connsiteY71" fmla="*/ 576813 h 1290573"/>
              <a:gd name="connsiteX72" fmla="*/ 170300 w 954353"/>
              <a:gd name="connsiteY72" fmla="*/ 526347 h 1290573"/>
              <a:gd name="connsiteX73" fmla="*/ 203891 w 954353"/>
              <a:gd name="connsiteY73" fmla="*/ 455435 h 1290573"/>
              <a:gd name="connsiteX74" fmla="*/ 211355 w 954353"/>
              <a:gd name="connsiteY74" fmla="*/ 365861 h 1290573"/>
              <a:gd name="connsiteX75" fmla="*/ 159034 w 954353"/>
              <a:gd name="connsiteY75" fmla="*/ 327431 h 1290573"/>
              <a:gd name="connsiteX76" fmla="*/ 95655 w 954353"/>
              <a:gd name="connsiteY76" fmla="*/ 324806 h 1290573"/>
              <a:gd name="connsiteX77" fmla="*/ 6082 w 954353"/>
              <a:gd name="connsiteY77" fmla="*/ 197910 h 1290573"/>
              <a:gd name="connsiteX78" fmla="*/ 21011 w 954353"/>
              <a:gd name="connsiteY78" fmla="*/ 37423 h 1290573"/>
              <a:gd name="connsiteX79" fmla="*/ 125513 w 954353"/>
              <a:gd name="connsiteY79" fmla="*/ 101 h 1290573"/>
              <a:gd name="connsiteX80" fmla="*/ 139474 w 954353"/>
              <a:gd name="connsiteY80" fmla="*/ 29151 h 1290573"/>
              <a:gd name="connsiteX81" fmla="*/ 185229 w 954353"/>
              <a:gd name="connsiteY81" fmla="*/ 104604 h 1290573"/>
              <a:gd name="connsiteX0" fmla="*/ 185229 w 954353"/>
              <a:gd name="connsiteY0" fmla="*/ 104604 h 1290573"/>
              <a:gd name="connsiteX1" fmla="*/ 323322 w 954353"/>
              <a:gd name="connsiteY1" fmla="*/ 149391 h 1290573"/>
              <a:gd name="connsiteX2" fmla="*/ 360645 w 954353"/>
              <a:gd name="connsiteY2" fmla="*/ 134462 h 1290573"/>
              <a:gd name="connsiteX3" fmla="*/ 374187 w 954353"/>
              <a:gd name="connsiteY3" fmla="*/ 146507 h 1290573"/>
              <a:gd name="connsiteX4" fmla="*/ 397967 w 954353"/>
              <a:gd name="connsiteY4" fmla="*/ 126997 h 1290573"/>
              <a:gd name="connsiteX5" fmla="*/ 420640 w 954353"/>
              <a:gd name="connsiteY5" fmla="*/ 112278 h 1290573"/>
              <a:gd name="connsiteX6" fmla="*/ 416628 w 954353"/>
              <a:gd name="connsiteY6" fmla="*/ 85943 h 1290573"/>
              <a:gd name="connsiteX7" fmla="*/ 437755 w 954353"/>
              <a:gd name="connsiteY7" fmla="*/ 65824 h 1290573"/>
              <a:gd name="connsiteX8" fmla="*/ 446486 w 954353"/>
              <a:gd name="connsiteY8" fmla="*/ 33691 h 1290573"/>
              <a:gd name="connsiteX9" fmla="*/ 484208 w 954353"/>
              <a:gd name="connsiteY9" fmla="*/ 70714 h 1290573"/>
              <a:gd name="connsiteX10" fmla="*/ 461415 w 954353"/>
              <a:gd name="connsiteY10" fmla="*/ 112068 h 1290573"/>
              <a:gd name="connsiteX11" fmla="*/ 491273 w 954353"/>
              <a:gd name="connsiteY11" fmla="*/ 119533 h 1290573"/>
              <a:gd name="connsiteX12" fmla="*/ 532328 w 954353"/>
              <a:gd name="connsiteY12" fmla="*/ 156855 h 1290573"/>
              <a:gd name="connsiteX13" fmla="*/ 577115 w 954353"/>
              <a:gd name="connsiteY13" fmla="*/ 145658 h 1290573"/>
              <a:gd name="connsiteX14" fmla="*/ 603241 w 954353"/>
              <a:gd name="connsiteY14" fmla="*/ 175516 h 1290573"/>
              <a:gd name="connsiteX15" fmla="*/ 629366 w 954353"/>
              <a:gd name="connsiteY15" fmla="*/ 160587 h 1290573"/>
              <a:gd name="connsiteX16" fmla="*/ 651760 w 954353"/>
              <a:gd name="connsiteY16" fmla="*/ 179249 h 1290573"/>
              <a:gd name="connsiteX17" fmla="*/ 704251 w 954353"/>
              <a:gd name="connsiteY17" fmla="*/ 207630 h 1290573"/>
              <a:gd name="connsiteX18" fmla="*/ 759995 w 954353"/>
              <a:gd name="connsiteY18" fmla="*/ 197910 h 1290573"/>
              <a:gd name="connsiteX19" fmla="*/ 763727 w 954353"/>
              <a:gd name="connsiteY19" fmla="*/ 220303 h 1290573"/>
              <a:gd name="connsiteX20" fmla="*/ 760484 w 954353"/>
              <a:gd name="connsiteY20" fmla="*/ 261418 h 1290573"/>
              <a:gd name="connsiteX21" fmla="*/ 716475 w 954353"/>
              <a:gd name="connsiteY21" fmla="*/ 278532 h 1290573"/>
              <a:gd name="connsiteX22" fmla="*/ 704011 w 954353"/>
              <a:gd name="connsiteY22" fmla="*/ 294948 h 1290573"/>
              <a:gd name="connsiteX23" fmla="*/ 704011 w 954353"/>
              <a:gd name="connsiteY23" fmla="*/ 294948 h 1290573"/>
              <a:gd name="connsiteX24" fmla="*/ 718940 w 954353"/>
              <a:gd name="connsiteY24" fmla="*/ 317342 h 1290573"/>
              <a:gd name="connsiteX25" fmla="*/ 759995 w 954353"/>
              <a:gd name="connsiteY25" fmla="*/ 354664 h 1290573"/>
              <a:gd name="connsiteX26" fmla="*/ 737602 w 954353"/>
              <a:gd name="connsiteY26" fmla="*/ 373325 h 1290573"/>
              <a:gd name="connsiteX27" fmla="*/ 767459 w 954353"/>
              <a:gd name="connsiteY27" fmla="*/ 418112 h 1290573"/>
              <a:gd name="connsiteX28" fmla="*/ 793585 w 954353"/>
              <a:gd name="connsiteY28" fmla="*/ 403183 h 1290573"/>
              <a:gd name="connsiteX29" fmla="*/ 843611 w 954353"/>
              <a:gd name="connsiteY29" fmla="*/ 452122 h 1290573"/>
              <a:gd name="connsiteX30" fmla="*/ 857033 w 954353"/>
              <a:gd name="connsiteY30" fmla="*/ 518883 h 1290573"/>
              <a:gd name="connsiteX31" fmla="*/ 833832 w 954353"/>
              <a:gd name="connsiteY31" fmla="*/ 552363 h 1290573"/>
              <a:gd name="connsiteX32" fmla="*/ 774924 w 954353"/>
              <a:gd name="connsiteY32" fmla="*/ 552473 h 1290573"/>
              <a:gd name="connsiteX33" fmla="*/ 752531 w 954353"/>
              <a:gd name="connsiteY33" fmla="*/ 571134 h 1290573"/>
              <a:gd name="connsiteX34" fmla="*/ 782388 w 954353"/>
              <a:gd name="connsiteY34" fmla="*/ 615921 h 1290573"/>
              <a:gd name="connsiteX35" fmla="*/ 797317 w 954353"/>
              <a:gd name="connsiteY35" fmla="*/ 668173 h 1290573"/>
              <a:gd name="connsiteX36" fmla="*/ 812246 w 954353"/>
              <a:gd name="connsiteY36" fmla="*/ 686834 h 1290573"/>
              <a:gd name="connsiteX37" fmla="*/ 748259 w 954353"/>
              <a:gd name="connsiteY37" fmla="*/ 691724 h 1290573"/>
              <a:gd name="connsiteX38" fmla="*/ 718940 w 954353"/>
              <a:gd name="connsiteY38" fmla="*/ 735353 h 1290573"/>
              <a:gd name="connsiteX39" fmla="*/ 714031 w 954353"/>
              <a:gd name="connsiteY39" fmla="*/ 835974 h 1290573"/>
              <a:gd name="connsiteX40" fmla="*/ 681618 w 954353"/>
              <a:gd name="connsiteY40" fmla="*/ 936894 h 1290573"/>
              <a:gd name="connsiteX41" fmla="*/ 718920 w 954353"/>
              <a:gd name="connsiteY41" fmla="*/ 941106 h 1290573"/>
              <a:gd name="connsiteX42" fmla="*/ 748798 w 954353"/>
              <a:gd name="connsiteY42" fmla="*/ 966752 h 1290573"/>
              <a:gd name="connsiteX43" fmla="*/ 787378 w 954353"/>
              <a:gd name="connsiteY43" fmla="*/ 963110 h 1290573"/>
              <a:gd name="connsiteX44" fmla="*/ 794713 w 954353"/>
              <a:gd name="connsiteY44" fmla="*/ 985114 h 1290573"/>
              <a:gd name="connsiteX45" fmla="*/ 828942 w 954353"/>
              <a:gd name="connsiteY45" fmla="*/ 1012008 h 1290573"/>
              <a:gd name="connsiteX46" fmla="*/ 886891 w 954353"/>
              <a:gd name="connsiteY46" fmla="*/ 1030201 h 1290573"/>
              <a:gd name="connsiteX47" fmla="*/ 954072 w 954353"/>
              <a:gd name="connsiteY47" fmla="*/ 1045130 h 1290573"/>
              <a:gd name="connsiteX48" fmla="*/ 909624 w 954353"/>
              <a:gd name="connsiteY48" fmla="*/ 1065797 h 1290573"/>
              <a:gd name="connsiteX49" fmla="*/ 877840 w 954353"/>
              <a:gd name="connsiteY49" fmla="*/ 1097581 h 1290573"/>
              <a:gd name="connsiteX50" fmla="*/ 816717 w 954353"/>
              <a:gd name="connsiteY50" fmla="*/ 1102470 h 1290573"/>
              <a:gd name="connsiteX51" fmla="*/ 771192 w 954353"/>
              <a:gd name="connsiteY51" fmla="*/ 1119774 h 1290573"/>
              <a:gd name="connsiteX52" fmla="*/ 763727 w 954353"/>
              <a:gd name="connsiteY52" fmla="*/ 1119774 h 1290573"/>
              <a:gd name="connsiteX53" fmla="*/ 762929 w 954353"/>
              <a:gd name="connsiteY53" fmla="*/ 1188043 h 1290573"/>
              <a:gd name="connsiteX54" fmla="*/ 771192 w 954353"/>
              <a:gd name="connsiteY54" fmla="*/ 1213081 h 1290573"/>
              <a:gd name="connsiteX55" fmla="*/ 736035 w 954353"/>
              <a:gd name="connsiteY55" fmla="*/ 1232051 h 1290573"/>
              <a:gd name="connsiteX56" fmla="*/ 666949 w 954353"/>
              <a:gd name="connsiteY56" fmla="*/ 1219387 h 1290573"/>
              <a:gd name="connsiteX57" fmla="*/ 646611 w 954353"/>
              <a:gd name="connsiteY57" fmla="*/ 1272537 h 1290573"/>
              <a:gd name="connsiteX58" fmla="*/ 622929 w 954353"/>
              <a:gd name="connsiteY58" fmla="*/ 1290300 h 1290573"/>
              <a:gd name="connsiteX59" fmla="*/ 613789 w 954353"/>
              <a:gd name="connsiteY59" fmla="*/ 1261390 h 1290573"/>
              <a:gd name="connsiteX60" fmla="*/ 560769 w 954353"/>
              <a:gd name="connsiteY60" fmla="*/ 1202143 h 1290573"/>
              <a:gd name="connsiteX61" fmla="*/ 472742 w 954353"/>
              <a:gd name="connsiteY61" fmla="*/ 1153625 h 1290573"/>
              <a:gd name="connsiteX62" fmla="*/ 434512 w 954353"/>
              <a:gd name="connsiteY62" fmla="*/ 1158125 h 1290573"/>
              <a:gd name="connsiteX63" fmla="*/ 410862 w 954353"/>
              <a:gd name="connsiteY63" fmla="*/ 1126920 h 1290573"/>
              <a:gd name="connsiteX64" fmla="*/ 362192 w 954353"/>
              <a:gd name="connsiteY64" fmla="*/ 1067393 h 1290573"/>
              <a:gd name="connsiteX65" fmla="*/ 249496 w 954353"/>
              <a:gd name="connsiteY65" fmla="*/ 945996 h 1290573"/>
              <a:gd name="connsiteX66" fmla="*/ 205817 w 954353"/>
              <a:gd name="connsiteY66" fmla="*/ 886061 h 1290573"/>
              <a:gd name="connsiteX67" fmla="*/ 171258 w 954353"/>
              <a:gd name="connsiteY67" fmla="*/ 848199 h 1290573"/>
              <a:gd name="connsiteX68" fmla="*/ 154144 w 954353"/>
              <a:gd name="connsiteY68" fmla="*/ 769961 h 1290573"/>
              <a:gd name="connsiteX69" fmla="*/ 170300 w 954353"/>
              <a:gd name="connsiteY69" fmla="*/ 709227 h 1290573"/>
              <a:gd name="connsiteX70" fmla="*/ 132978 w 954353"/>
              <a:gd name="connsiteY70" fmla="*/ 668173 h 1290573"/>
              <a:gd name="connsiteX71" fmla="*/ 178593 w 954353"/>
              <a:gd name="connsiteY71" fmla="*/ 576813 h 1290573"/>
              <a:gd name="connsiteX72" fmla="*/ 170300 w 954353"/>
              <a:gd name="connsiteY72" fmla="*/ 526347 h 1290573"/>
              <a:gd name="connsiteX73" fmla="*/ 203891 w 954353"/>
              <a:gd name="connsiteY73" fmla="*/ 455435 h 1290573"/>
              <a:gd name="connsiteX74" fmla="*/ 211355 w 954353"/>
              <a:gd name="connsiteY74" fmla="*/ 365861 h 1290573"/>
              <a:gd name="connsiteX75" fmla="*/ 159034 w 954353"/>
              <a:gd name="connsiteY75" fmla="*/ 327431 h 1290573"/>
              <a:gd name="connsiteX76" fmla="*/ 95655 w 954353"/>
              <a:gd name="connsiteY76" fmla="*/ 324806 h 1290573"/>
              <a:gd name="connsiteX77" fmla="*/ 6082 w 954353"/>
              <a:gd name="connsiteY77" fmla="*/ 197910 h 1290573"/>
              <a:gd name="connsiteX78" fmla="*/ 21011 w 954353"/>
              <a:gd name="connsiteY78" fmla="*/ 37423 h 1290573"/>
              <a:gd name="connsiteX79" fmla="*/ 125513 w 954353"/>
              <a:gd name="connsiteY79" fmla="*/ 101 h 1290573"/>
              <a:gd name="connsiteX80" fmla="*/ 139474 w 954353"/>
              <a:gd name="connsiteY80" fmla="*/ 29151 h 1290573"/>
              <a:gd name="connsiteX81" fmla="*/ 185229 w 954353"/>
              <a:gd name="connsiteY81" fmla="*/ 104604 h 1290573"/>
              <a:gd name="connsiteX0" fmla="*/ 185229 w 954353"/>
              <a:gd name="connsiteY0" fmla="*/ 104604 h 1290573"/>
              <a:gd name="connsiteX1" fmla="*/ 323322 w 954353"/>
              <a:gd name="connsiteY1" fmla="*/ 149391 h 1290573"/>
              <a:gd name="connsiteX2" fmla="*/ 360645 w 954353"/>
              <a:gd name="connsiteY2" fmla="*/ 134462 h 1290573"/>
              <a:gd name="connsiteX3" fmla="*/ 374187 w 954353"/>
              <a:gd name="connsiteY3" fmla="*/ 146507 h 1290573"/>
              <a:gd name="connsiteX4" fmla="*/ 397967 w 954353"/>
              <a:gd name="connsiteY4" fmla="*/ 126997 h 1290573"/>
              <a:gd name="connsiteX5" fmla="*/ 420640 w 954353"/>
              <a:gd name="connsiteY5" fmla="*/ 112278 h 1290573"/>
              <a:gd name="connsiteX6" fmla="*/ 416628 w 954353"/>
              <a:gd name="connsiteY6" fmla="*/ 85943 h 1290573"/>
              <a:gd name="connsiteX7" fmla="*/ 437755 w 954353"/>
              <a:gd name="connsiteY7" fmla="*/ 65824 h 1290573"/>
              <a:gd name="connsiteX8" fmla="*/ 446486 w 954353"/>
              <a:gd name="connsiteY8" fmla="*/ 33691 h 1290573"/>
              <a:gd name="connsiteX9" fmla="*/ 484208 w 954353"/>
              <a:gd name="connsiteY9" fmla="*/ 70714 h 1290573"/>
              <a:gd name="connsiteX10" fmla="*/ 461415 w 954353"/>
              <a:gd name="connsiteY10" fmla="*/ 112068 h 1290573"/>
              <a:gd name="connsiteX11" fmla="*/ 491273 w 954353"/>
              <a:gd name="connsiteY11" fmla="*/ 119533 h 1290573"/>
              <a:gd name="connsiteX12" fmla="*/ 532328 w 954353"/>
              <a:gd name="connsiteY12" fmla="*/ 156855 h 1290573"/>
              <a:gd name="connsiteX13" fmla="*/ 577115 w 954353"/>
              <a:gd name="connsiteY13" fmla="*/ 145658 h 1290573"/>
              <a:gd name="connsiteX14" fmla="*/ 603241 w 954353"/>
              <a:gd name="connsiteY14" fmla="*/ 175516 h 1290573"/>
              <a:gd name="connsiteX15" fmla="*/ 629366 w 954353"/>
              <a:gd name="connsiteY15" fmla="*/ 160587 h 1290573"/>
              <a:gd name="connsiteX16" fmla="*/ 651760 w 954353"/>
              <a:gd name="connsiteY16" fmla="*/ 179249 h 1290573"/>
              <a:gd name="connsiteX17" fmla="*/ 704251 w 954353"/>
              <a:gd name="connsiteY17" fmla="*/ 207630 h 1290573"/>
              <a:gd name="connsiteX18" fmla="*/ 759995 w 954353"/>
              <a:gd name="connsiteY18" fmla="*/ 197910 h 1290573"/>
              <a:gd name="connsiteX19" fmla="*/ 763727 w 954353"/>
              <a:gd name="connsiteY19" fmla="*/ 220303 h 1290573"/>
              <a:gd name="connsiteX20" fmla="*/ 760484 w 954353"/>
              <a:gd name="connsiteY20" fmla="*/ 261418 h 1290573"/>
              <a:gd name="connsiteX21" fmla="*/ 716475 w 954353"/>
              <a:gd name="connsiteY21" fmla="*/ 278532 h 1290573"/>
              <a:gd name="connsiteX22" fmla="*/ 704011 w 954353"/>
              <a:gd name="connsiteY22" fmla="*/ 294948 h 1290573"/>
              <a:gd name="connsiteX23" fmla="*/ 704011 w 954353"/>
              <a:gd name="connsiteY23" fmla="*/ 294948 h 1290573"/>
              <a:gd name="connsiteX24" fmla="*/ 718940 w 954353"/>
              <a:gd name="connsiteY24" fmla="*/ 317342 h 1290573"/>
              <a:gd name="connsiteX25" fmla="*/ 759995 w 954353"/>
              <a:gd name="connsiteY25" fmla="*/ 354664 h 1290573"/>
              <a:gd name="connsiteX26" fmla="*/ 737602 w 954353"/>
              <a:gd name="connsiteY26" fmla="*/ 373325 h 1290573"/>
              <a:gd name="connsiteX27" fmla="*/ 767459 w 954353"/>
              <a:gd name="connsiteY27" fmla="*/ 418112 h 1290573"/>
              <a:gd name="connsiteX28" fmla="*/ 793585 w 954353"/>
              <a:gd name="connsiteY28" fmla="*/ 403183 h 1290573"/>
              <a:gd name="connsiteX29" fmla="*/ 843611 w 954353"/>
              <a:gd name="connsiteY29" fmla="*/ 452122 h 1290573"/>
              <a:gd name="connsiteX30" fmla="*/ 857033 w 954353"/>
              <a:gd name="connsiteY30" fmla="*/ 518883 h 1290573"/>
              <a:gd name="connsiteX31" fmla="*/ 833832 w 954353"/>
              <a:gd name="connsiteY31" fmla="*/ 552363 h 1290573"/>
              <a:gd name="connsiteX32" fmla="*/ 774924 w 954353"/>
              <a:gd name="connsiteY32" fmla="*/ 552473 h 1290573"/>
              <a:gd name="connsiteX33" fmla="*/ 752531 w 954353"/>
              <a:gd name="connsiteY33" fmla="*/ 571134 h 1290573"/>
              <a:gd name="connsiteX34" fmla="*/ 782388 w 954353"/>
              <a:gd name="connsiteY34" fmla="*/ 615921 h 1290573"/>
              <a:gd name="connsiteX35" fmla="*/ 797317 w 954353"/>
              <a:gd name="connsiteY35" fmla="*/ 668173 h 1290573"/>
              <a:gd name="connsiteX36" fmla="*/ 812246 w 954353"/>
              <a:gd name="connsiteY36" fmla="*/ 686834 h 1290573"/>
              <a:gd name="connsiteX37" fmla="*/ 748259 w 954353"/>
              <a:gd name="connsiteY37" fmla="*/ 691724 h 1290573"/>
              <a:gd name="connsiteX38" fmla="*/ 718940 w 954353"/>
              <a:gd name="connsiteY38" fmla="*/ 735353 h 1290573"/>
              <a:gd name="connsiteX39" fmla="*/ 714031 w 954353"/>
              <a:gd name="connsiteY39" fmla="*/ 835974 h 1290573"/>
              <a:gd name="connsiteX40" fmla="*/ 681618 w 954353"/>
              <a:gd name="connsiteY40" fmla="*/ 936894 h 1290573"/>
              <a:gd name="connsiteX41" fmla="*/ 718920 w 954353"/>
              <a:gd name="connsiteY41" fmla="*/ 941106 h 1290573"/>
              <a:gd name="connsiteX42" fmla="*/ 748798 w 954353"/>
              <a:gd name="connsiteY42" fmla="*/ 966752 h 1290573"/>
              <a:gd name="connsiteX43" fmla="*/ 787378 w 954353"/>
              <a:gd name="connsiteY43" fmla="*/ 963110 h 1290573"/>
              <a:gd name="connsiteX44" fmla="*/ 794713 w 954353"/>
              <a:gd name="connsiteY44" fmla="*/ 985114 h 1290573"/>
              <a:gd name="connsiteX45" fmla="*/ 828942 w 954353"/>
              <a:gd name="connsiteY45" fmla="*/ 1012008 h 1290573"/>
              <a:gd name="connsiteX46" fmla="*/ 886891 w 954353"/>
              <a:gd name="connsiteY46" fmla="*/ 1030201 h 1290573"/>
              <a:gd name="connsiteX47" fmla="*/ 954072 w 954353"/>
              <a:gd name="connsiteY47" fmla="*/ 1045130 h 1290573"/>
              <a:gd name="connsiteX48" fmla="*/ 909624 w 954353"/>
              <a:gd name="connsiteY48" fmla="*/ 1065797 h 1290573"/>
              <a:gd name="connsiteX49" fmla="*/ 877840 w 954353"/>
              <a:gd name="connsiteY49" fmla="*/ 1097581 h 1290573"/>
              <a:gd name="connsiteX50" fmla="*/ 816717 w 954353"/>
              <a:gd name="connsiteY50" fmla="*/ 1102470 h 1290573"/>
              <a:gd name="connsiteX51" fmla="*/ 771192 w 954353"/>
              <a:gd name="connsiteY51" fmla="*/ 1119774 h 1290573"/>
              <a:gd name="connsiteX52" fmla="*/ 763727 w 954353"/>
              <a:gd name="connsiteY52" fmla="*/ 1119774 h 1290573"/>
              <a:gd name="connsiteX53" fmla="*/ 762929 w 954353"/>
              <a:gd name="connsiteY53" fmla="*/ 1188043 h 1290573"/>
              <a:gd name="connsiteX54" fmla="*/ 771192 w 954353"/>
              <a:gd name="connsiteY54" fmla="*/ 1213081 h 1290573"/>
              <a:gd name="connsiteX55" fmla="*/ 736035 w 954353"/>
              <a:gd name="connsiteY55" fmla="*/ 1232051 h 1290573"/>
              <a:gd name="connsiteX56" fmla="*/ 666949 w 954353"/>
              <a:gd name="connsiteY56" fmla="*/ 1219387 h 1290573"/>
              <a:gd name="connsiteX57" fmla="*/ 646611 w 954353"/>
              <a:gd name="connsiteY57" fmla="*/ 1272537 h 1290573"/>
              <a:gd name="connsiteX58" fmla="*/ 622929 w 954353"/>
              <a:gd name="connsiteY58" fmla="*/ 1290300 h 1290573"/>
              <a:gd name="connsiteX59" fmla="*/ 613789 w 954353"/>
              <a:gd name="connsiteY59" fmla="*/ 1261390 h 1290573"/>
              <a:gd name="connsiteX60" fmla="*/ 560769 w 954353"/>
              <a:gd name="connsiteY60" fmla="*/ 1202143 h 1290573"/>
              <a:gd name="connsiteX61" fmla="*/ 472742 w 954353"/>
              <a:gd name="connsiteY61" fmla="*/ 1153625 h 1290573"/>
              <a:gd name="connsiteX62" fmla="*/ 434512 w 954353"/>
              <a:gd name="connsiteY62" fmla="*/ 1158125 h 1290573"/>
              <a:gd name="connsiteX63" fmla="*/ 410862 w 954353"/>
              <a:gd name="connsiteY63" fmla="*/ 1126920 h 1290573"/>
              <a:gd name="connsiteX64" fmla="*/ 362192 w 954353"/>
              <a:gd name="connsiteY64" fmla="*/ 1067393 h 1290573"/>
              <a:gd name="connsiteX65" fmla="*/ 249496 w 954353"/>
              <a:gd name="connsiteY65" fmla="*/ 945996 h 1290573"/>
              <a:gd name="connsiteX66" fmla="*/ 205817 w 954353"/>
              <a:gd name="connsiteY66" fmla="*/ 886061 h 1290573"/>
              <a:gd name="connsiteX67" fmla="*/ 171258 w 954353"/>
              <a:gd name="connsiteY67" fmla="*/ 848199 h 1290573"/>
              <a:gd name="connsiteX68" fmla="*/ 154144 w 954353"/>
              <a:gd name="connsiteY68" fmla="*/ 769961 h 1290573"/>
              <a:gd name="connsiteX69" fmla="*/ 170300 w 954353"/>
              <a:gd name="connsiteY69" fmla="*/ 709227 h 1290573"/>
              <a:gd name="connsiteX70" fmla="*/ 132978 w 954353"/>
              <a:gd name="connsiteY70" fmla="*/ 668173 h 1290573"/>
              <a:gd name="connsiteX71" fmla="*/ 178593 w 954353"/>
              <a:gd name="connsiteY71" fmla="*/ 576813 h 1290573"/>
              <a:gd name="connsiteX72" fmla="*/ 170300 w 954353"/>
              <a:gd name="connsiteY72" fmla="*/ 526347 h 1290573"/>
              <a:gd name="connsiteX73" fmla="*/ 201446 w 954353"/>
              <a:gd name="connsiteY73" fmla="*/ 457880 h 1290573"/>
              <a:gd name="connsiteX74" fmla="*/ 211355 w 954353"/>
              <a:gd name="connsiteY74" fmla="*/ 365861 h 1290573"/>
              <a:gd name="connsiteX75" fmla="*/ 159034 w 954353"/>
              <a:gd name="connsiteY75" fmla="*/ 327431 h 1290573"/>
              <a:gd name="connsiteX76" fmla="*/ 95655 w 954353"/>
              <a:gd name="connsiteY76" fmla="*/ 324806 h 1290573"/>
              <a:gd name="connsiteX77" fmla="*/ 6082 w 954353"/>
              <a:gd name="connsiteY77" fmla="*/ 197910 h 1290573"/>
              <a:gd name="connsiteX78" fmla="*/ 21011 w 954353"/>
              <a:gd name="connsiteY78" fmla="*/ 37423 h 1290573"/>
              <a:gd name="connsiteX79" fmla="*/ 125513 w 954353"/>
              <a:gd name="connsiteY79" fmla="*/ 101 h 1290573"/>
              <a:gd name="connsiteX80" fmla="*/ 139474 w 954353"/>
              <a:gd name="connsiteY80" fmla="*/ 29151 h 1290573"/>
              <a:gd name="connsiteX81" fmla="*/ 185229 w 954353"/>
              <a:gd name="connsiteY81" fmla="*/ 104604 h 1290573"/>
              <a:gd name="connsiteX0" fmla="*/ 185229 w 954353"/>
              <a:gd name="connsiteY0" fmla="*/ 104604 h 1290573"/>
              <a:gd name="connsiteX1" fmla="*/ 323322 w 954353"/>
              <a:gd name="connsiteY1" fmla="*/ 149391 h 1290573"/>
              <a:gd name="connsiteX2" fmla="*/ 360645 w 954353"/>
              <a:gd name="connsiteY2" fmla="*/ 134462 h 1290573"/>
              <a:gd name="connsiteX3" fmla="*/ 374187 w 954353"/>
              <a:gd name="connsiteY3" fmla="*/ 146507 h 1290573"/>
              <a:gd name="connsiteX4" fmla="*/ 397967 w 954353"/>
              <a:gd name="connsiteY4" fmla="*/ 126997 h 1290573"/>
              <a:gd name="connsiteX5" fmla="*/ 420640 w 954353"/>
              <a:gd name="connsiteY5" fmla="*/ 112278 h 1290573"/>
              <a:gd name="connsiteX6" fmla="*/ 416628 w 954353"/>
              <a:gd name="connsiteY6" fmla="*/ 85943 h 1290573"/>
              <a:gd name="connsiteX7" fmla="*/ 437755 w 954353"/>
              <a:gd name="connsiteY7" fmla="*/ 65824 h 1290573"/>
              <a:gd name="connsiteX8" fmla="*/ 446486 w 954353"/>
              <a:gd name="connsiteY8" fmla="*/ 33691 h 1290573"/>
              <a:gd name="connsiteX9" fmla="*/ 484208 w 954353"/>
              <a:gd name="connsiteY9" fmla="*/ 70714 h 1290573"/>
              <a:gd name="connsiteX10" fmla="*/ 461415 w 954353"/>
              <a:gd name="connsiteY10" fmla="*/ 112068 h 1290573"/>
              <a:gd name="connsiteX11" fmla="*/ 491273 w 954353"/>
              <a:gd name="connsiteY11" fmla="*/ 119533 h 1290573"/>
              <a:gd name="connsiteX12" fmla="*/ 532328 w 954353"/>
              <a:gd name="connsiteY12" fmla="*/ 156855 h 1290573"/>
              <a:gd name="connsiteX13" fmla="*/ 577115 w 954353"/>
              <a:gd name="connsiteY13" fmla="*/ 145658 h 1290573"/>
              <a:gd name="connsiteX14" fmla="*/ 603241 w 954353"/>
              <a:gd name="connsiteY14" fmla="*/ 175516 h 1290573"/>
              <a:gd name="connsiteX15" fmla="*/ 629366 w 954353"/>
              <a:gd name="connsiteY15" fmla="*/ 160587 h 1290573"/>
              <a:gd name="connsiteX16" fmla="*/ 651760 w 954353"/>
              <a:gd name="connsiteY16" fmla="*/ 179249 h 1290573"/>
              <a:gd name="connsiteX17" fmla="*/ 704251 w 954353"/>
              <a:gd name="connsiteY17" fmla="*/ 207630 h 1290573"/>
              <a:gd name="connsiteX18" fmla="*/ 759995 w 954353"/>
              <a:gd name="connsiteY18" fmla="*/ 197910 h 1290573"/>
              <a:gd name="connsiteX19" fmla="*/ 763727 w 954353"/>
              <a:gd name="connsiteY19" fmla="*/ 220303 h 1290573"/>
              <a:gd name="connsiteX20" fmla="*/ 760484 w 954353"/>
              <a:gd name="connsiteY20" fmla="*/ 261418 h 1290573"/>
              <a:gd name="connsiteX21" fmla="*/ 716475 w 954353"/>
              <a:gd name="connsiteY21" fmla="*/ 278532 h 1290573"/>
              <a:gd name="connsiteX22" fmla="*/ 704011 w 954353"/>
              <a:gd name="connsiteY22" fmla="*/ 294948 h 1290573"/>
              <a:gd name="connsiteX23" fmla="*/ 704011 w 954353"/>
              <a:gd name="connsiteY23" fmla="*/ 294948 h 1290573"/>
              <a:gd name="connsiteX24" fmla="*/ 718940 w 954353"/>
              <a:gd name="connsiteY24" fmla="*/ 317342 h 1290573"/>
              <a:gd name="connsiteX25" fmla="*/ 759995 w 954353"/>
              <a:gd name="connsiteY25" fmla="*/ 354664 h 1290573"/>
              <a:gd name="connsiteX26" fmla="*/ 737602 w 954353"/>
              <a:gd name="connsiteY26" fmla="*/ 373325 h 1290573"/>
              <a:gd name="connsiteX27" fmla="*/ 767459 w 954353"/>
              <a:gd name="connsiteY27" fmla="*/ 418112 h 1290573"/>
              <a:gd name="connsiteX28" fmla="*/ 793585 w 954353"/>
              <a:gd name="connsiteY28" fmla="*/ 403183 h 1290573"/>
              <a:gd name="connsiteX29" fmla="*/ 843611 w 954353"/>
              <a:gd name="connsiteY29" fmla="*/ 452122 h 1290573"/>
              <a:gd name="connsiteX30" fmla="*/ 857033 w 954353"/>
              <a:gd name="connsiteY30" fmla="*/ 518883 h 1290573"/>
              <a:gd name="connsiteX31" fmla="*/ 833832 w 954353"/>
              <a:gd name="connsiteY31" fmla="*/ 552363 h 1290573"/>
              <a:gd name="connsiteX32" fmla="*/ 774924 w 954353"/>
              <a:gd name="connsiteY32" fmla="*/ 552473 h 1290573"/>
              <a:gd name="connsiteX33" fmla="*/ 752531 w 954353"/>
              <a:gd name="connsiteY33" fmla="*/ 571134 h 1290573"/>
              <a:gd name="connsiteX34" fmla="*/ 782388 w 954353"/>
              <a:gd name="connsiteY34" fmla="*/ 615921 h 1290573"/>
              <a:gd name="connsiteX35" fmla="*/ 797317 w 954353"/>
              <a:gd name="connsiteY35" fmla="*/ 668173 h 1290573"/>
              <a:gd name="connsiteX36" fmla="*/ 812246 w 954353"/>
              <a:gd name="connsiteY36" fmla="*/ 686834 h 1290573"/>
              <a:gd name="connsiteX37" fmla="*/ 748259 w 954353"/>
              <a:gd name="connsiteY37" fmla="*/ 691724 h 1290573"/>
              <a:gd name="connsiteX38" fmla="*/ 718940 w 954353"/>
              <a:gd name="connsiteY38" fmla="*/ 735353 h 1290573"/>
              <a:gd name="connsiteX39" fmla="*/ 714031 w 954353"/>
              <a:gd name="connsiteY39" fmla="*/ 835974 h 1290573"/>
              <a:gd name="connsiteX40" fmla="*/ 681618 w 954353"/>
              <a:gd name="connsiteY40" fmla="*/ 936894 h 1290573"/>
              <a:gd name="connsiteX41" fmla="*/ 718920 w 954353"/>
              <a:gd name="connsiteY41" fmla="*/ 941106 h 1290573"/>
              <a:gd name="connsiteX42" fmla="*/ 748798 w 954353"/>
              <a:gd name="connsiteY42" fmla="*/ 966752 h 1290573"/>
              <a:gd name="connsiteX43" fmla="*/ 787378 w 954353"/>
              <a:gd name="connsiteY43" fmla="*/ 963110 h 1290573"/>
              <a:gd name="connsiteX44" fmla="*/ 794713 w 954353"/>
              <a:gd name="connsiteY44" fmla="*/ 985114 h 1290573"/>
              <a:gd name="connsiteX45" fmla="*/ 828942 w 954353"/>
              <a:gd name="connsiteY45" fmla="*/ 1012008 h 1290573"/>
              <a:gd name="connsiteX46" fmla="*/ 886891 w 954353"/>
              <a:gd name="connsiteY46" fmla="*/ 1030201 h 1290573"/>
              <a:gd name="connsiteX47" fmla="*/ 954072 w 954353"/>
              <a:gd name="connsiteY47" fmla="*/ 1045130 h 1290573"/>
              <a:gd name="connsiteX48" fmla="*/ 909624 w 954353"/>
              <a:gd name="connsiteY48" fmla="*/ 1065797 h 1290573"/>
              <a:gd name="connsiteX49" fmla="*/ 877840 w 954353"/>
              <a:gd name="connsiteY49" fmla="*/ 1097581 h 1290573"/>
              <a:gd name="connsiteX50" fmla="*/ 816717 w 954353"/>
              <a:gd name="connsiteY50" fmla="*/ 1102470 h 1290573"/>
              <a:gd name="connsiteX51" fmla="*/ 771192 w 954353"/>
              <a:gd name="connsiteY51" fmla="*/ 1119774 h 1290573"/>
              <a:gd name="connsiteX52" fmla="*/ 763727 w 954353"/>
              <a:gd name="connsiteY52" fmla="*/ 1119774 h 1290573"/>
              <a:gd name="connsiteX53" fmla="*/ 762929 w 954353"/>
              <a:gd name="connsiteY53" fmla="*/ 1188043 h 1290573"/>
              <a:gd name="connsiteX54" fmla="*/ 771192 w 954353"/>
              <a:gd name="connsiteY54" fmla="*/ 1213081 h 1290573"/>
              <a:gd name="connsiteX55" fmla="*/ 736035 w 954353"/>
              <a:gd name="connsiteY55" fmla="*/ 1232051 h 1290573"/>
              <a:gd name="connsiteX56" fmla="*/ 666949 w 954353"/>
              <a:gd name="connsiteY56" fmla="*/ 1219387 h 1290573"/>
              <a:gd name="connsiteX57" fmla="*/ 646611 w 954353"/>
              <a:gd name="connsiteY57" fmla="*/ 1272537 h 1290573"/>
              <a:gd name="connsiteX58" fmla="*/ 622929 w 954353"/>
              <a:gd name="connsiteY58" fmla="*/ 1290300 h 1290573"/>
              <a:gd name="connsiteX59" fmla="*/ 613789 w 954353"/>
              <a:gd name="connsiteY59" fmla="*/ 1261390 h 1290573"/>
              <a:gd name="connsiteX60" fmla="*/ 560769 w 954353"/>
              <a:gd name="connsiteY60" fmla="*/ 1202143 h 1290573"/>
              <a:gd name="connsiteX61" fmla="*/ 472742 w 954353"/>
              <a:gd name="connsiteY61" fmla="*/ 1153625 h 1290573"/>
              <a:gd name="connsiteX62" fmla="*/ 434512 w 954353"/>
              <a:gd name="connsiteY62" fmla="*/ 1158125 h 1290573"/>
              <a:gd name="connsiteX63" fmla="*/ 410862 w 954353"/>
              <a:gd name="connsiteY63" fmla="*/ 1126920 h 1290573"/>
              <a:gd name="connsiteX64" fmla="*/ 362192 w 954353"/>
              <a:gd name="connsiteY64" fmla="*/ 1067393 h 1290573"/>
              <a:gd name="connsiteX65" fmla="*/ 249496 w 954353"/>
              <a:gd name="connsiteY65" fmla="*/ 945996 h 1290573"/>
              <a:gd name="connsiteX66" fmla="*/ 205817 w 954353"/>
              <a:gd name="connsiteY66" fmla="*/ 886061 h 1290573"/>
              <a:gd name="connsiteX67" fmla="*/ 171258 w 954353"/>
              <a:gd name="connsiteY67" fmla="*/ 848199 h 1290573"/>
              <a:gd name="connsiteX68" fmla="*/ 154144 w 954353"/>
              <a:gd name="connsiteY68" fmla="*/ 769961 h 1290573"/>
              <a:gd name="connsiteX69" fmla="*/ 170300 w 954353"/>
              <a:gd name="connsiteY69" fmla="*/ 709227 h 1290573"/>
              <a:gd name="connsiteX70" fmla="*/ 132978 w 954353"/>
              <a:gd name="connsiteY70" fmla="*/ 668173 h 1290573"/>
              <a:gd name="connsiteX71" fmla="*/ 85686 w 954353"/>
              <a:gd name="connsiteY71" fmla="*/ 559698 h 1290573"/>
              <a:gd name="connsiteX72" fmla="*/ 170300 w 954353"/>
              <a:gd name="connsiteY72" fmla="*/ 526347 h 1290573"/>
              <a:gd name="connsiteX73" fmla="*/ 201446 w 954353"/>
              <a:gd name="connsiteY73" fmla="*/ 457880 h 1290573"/>
              <a:gd name="connsiteX74" fmla="*/ 211355 w 954353"/>
              <a:gd name="connsiteY74" fmla="*/ 365861 h 1290573"/>
              <a:gd name="connsiteX75" fmla="*/ 159034 w 954353"/>
              <a:gd name="connsiteY75" fmla="*/ 327431 h 1290573"/>
              <a:gd name="connsiteX76" fmla="*/ 95655 w 954353"/>
              <a:gd name="connsiteY76" fmla="*/ 324806 h 1290573"/>
              <a:gd name="connsiteX77" fmla="*/ 6082 w 954353"/>
              <a:gd name="connsiteY77" fmla="*/ 197910 h 1290573"/>
              <a:gd name="connsiteX78" fmla="*/ 21011 w 954353"/>
              <a:gd name="connsiteY78" fmla="*/ 37423 h 1290573"/>
              <a:gd name="connsiteX79" fmla="*/ 125513 w 954353"/>
              <a:gd name="connsiteY79" fmla="*/ 101 h 1290573"/>
              <a:gd name="connsiteX80" fmla="*/ 139474 w 954353"/>
              <a:gd name="connsiteY80" fmla="*/ 29151 h 1290573"/>
              <a:gd name="connsiteX81" fmla="*/ 185229 w 954353"/>
              <a:gd name="connsiteY81" fmla="*/ 104604 h 1290573"/>
              <a:gd name="connsiteX0" fmla="*/ 185229 w 954353"/>
              <a:gd name="connsiteY0" fmla="*/ 104604 h 1290573"/>
              <a:gd name="connsiteX1" fmla="*/ 323322 w 954353"/>
              <a:gd name="connsiteY1" fmla="*/ 149391 h 1290573"/>
              <a:gd name="connsiteX2" fmla="*/ 360645 w 954353"/>
              <a:gd name="connsiteY2" fmla="*/ 134462 h 1290573"/>
              <a:gd name="connsiteX3" fmla="*/ 374187 w 954353"/>
              <a:gd name="connsiteY3" fmla="*/ 146507 h 1290573"/>
              <a:gd name="connsiteX4" fmla="*/ 397967 w 954353"/>
              <a:gd name="connsiteY4" fmla="*/ 126997 h 1290573"/>
              <a:gd name="connsiteX5" fmla="*/ 420640 w 954353"/>
              <a:gd name="connsiteY5" fmla="*/ 112278 h 1290573"/>
              <a:gd name="connsiteX6" fmla="*/ 416628 w 954353"/>
              <a:gd name="connsiteY6" fmla="*/ 85943 h 1290573"/>
              <a:gd name="connsiteX7" fmla="*/ 437755 w 954353"/>
              <a:gd name="connsiteY7" fmla="*/ 65824 h 1290573"/>
              <a:gd name="connsiteX8" fmla="*/ 446486 w 954353"/>
              <a:gd name="connsiteY8" fmla="*/ 33691 h 1290573"/>
              <a:gd name="connsiteX9" fmla="*/ 484208 w 954353"/>
              <a:gd name="connsiteY9" fmla="*/ 70714 h 1290573"/>
              <a:gd name="connsiteX10" fmla="*/ 461415 w 954353"/>
              <a:gd name="connsiteY10" fmla="*/ 112068 h 1290573"/>
              <a:gd name="connsiteX11" fmla="*/ 491273 w 954353"/>
              <a:gd name="connsiteY11" fmla="*/ 119533 h 1290573"/>
              <a:gd name="connsiteX12" fmla="*/ 532328 w 954353"/>
              <a:gd name="connsiteY12" fmla="*/ 156855 h 1290573"/>
              <a:gd name="connsiteX13" fmla="*/ 577115 w 954353"/>
              <a:gd name="connsiteY13" fmla="*/ 145658 h 1290573"/>
              <a:gd name="connsiteX14" fmla="*/ 603241 w 954353"/>
              <a:gd name="connsiteY14" fmla="*/ 175516 h 1290573"/>
              <a:gd name="connsiteX15" fmla="*/ 629366 w 954353"/>
              <a:gd name="connsiteY15" fmla="*/ 160587 h 1290573"/>
              <a:gd name="connsiteX16" fmla="*/ 651760 w 954353"/>
              <a:gd name="connsiteY16" fmla="*/ 179249 h 1290573"/>
              <a:gd name="connsiteX17" fmla="*/ 704251 w 954353"/>
              <a:gd name="connsiteY17" fmla="*/ 207630 h 1290573"/>
              <a:gd name="connsiteX18" fmla="*/ 759995 w 954353"/>
              <a:gd name="connsiteY18" fmla="*/ 197910 h 1290573"/>
              <a:gd name="connsiteX19" fmla="*/ 763727 w 954353"/>
              <a:gd name="connsiteY19" fmla="*/ 220303 h 1290573"/>
              <a:gd name="connsiteX20" fmla="*/ 760484 w 954353"/>
              <a:gd name="connsiteY20" fmla="*/ 261418 h 1290573"/>
              <a:gd name="connsiteX21" fmla="*/ 716475 w 954353"/>
              <a:gd name="connsiteY21" fmla="*/ 278532 h 1290573"/>
              <a:gd name="connsiteX22" fmla="*/ 704011 w 954353"/>
              <a:gd name="connsiteY22" fmla="*/ 294948 h 1290573"/>
              <a:gd name="connsiteX23" fmla="*/ 704011 w 954353"/>
              <a:gd name="connsiteY23" fmla="*/ 294948 h 1290573"/>
              <a:gd name="connsiteX24" fmla="*/ 718940 w 954353"/>
              <a:gd name="connsiteY24" fmla="*/ 317342 h 1290573"/>
              <a:gd name="connsiteX25" fmla="*/ 759995 w 954353"/>
              <a:gd name="connsiteY25" fmla="*/ 354664 h 1290573"/>
              <a:gd name="connsiteX26" fmla="*/ 737602 w 954353"/>
              <a:gd name="connsiteY26" fmla="*/ 373325 h 1290573"/>
              <a:gd name="connsiteX27" fmla="*/ 767459 w 954353"/>
              <a:gd name="connsiteY27" fmla="*/ 418112 h 1290573"/>
              <a:gd name="connsiteX28" fmla="*/ 793585 w 954353"/>
              <a:gd name="connsiteY28" fmla="*/ 403183 h 1290573"/>
              <a:gd name="connsiteX29" fmla="*/ 843611 w 954353"/>
              <a:gd name="connsiteY29" fmla="*/ 452122 h 1290573"/>
              <a:gd name="connsiteX30" fmla="*/ 857033 w 954353"/>
              <a:gd name="connsiteY30" fmla="*/ 518883 h 1290573"/>
              <a:gd name="connsiteX31" fmla="*/ 833832 w 954353"/>
              <a:gd name="connsiteY31" fmla="*/ 552363 h 1290573"/>
              <a:gd name="connsiteX32" fmla="*/ 774924 w 954353"/>
              <a:gd name="connsiteY32" fmla="*/ 552473 h 1290573"/>
              <a:gd name="connsiteX33" fmla="*/ 752531 w 954353"/>
              <a:gd name="connsiteY33" fmla="*/ 571134 h 1290573"/>
              <a:gd name="connsiteX34" fmla="*/ 782388 w 954353"/>
              <a:gd name="connsiteY34" fmla="*/ 615921 h 1290573"/>
              <a:gd name="connsiteX35" fmla="*/ 797317 w 954353"/>
              <a:gd name="connsiteY35" fmla="*/ 668173 h 1290573"/>
              <a:gd name="connsiteX36" fmla="*/ 812246 w 954353"/>
              <a:gd name="connsiteY36" fmla="*/ 686834 h 1290573"/>
              <a:gd name="connsiteX37" fmla="*/ 748259 w 954353"/>
              <a:gd name="connsiteY37" fmla="*/ 691724 h 1290573"/>
              <a:gd name="connsiteX38" fmla="*/ 718940 w 954353"/>
              <a:gd name="connsiteY38" fmla="*/ 735353 h 1290573"/>
              <a:gd name="connsiteX39" fmla="*/ 714031 w 954353"/>
              <a:gd name="connsiteY39" fmla="*/ 835974 h 1290573"/>
              <a:gd name="connsiteX40" fmla="*/ 681618 w 954353"/>
              <a:gd name="connsiteY40" fmla="*/ 936894 h 1290573"/>
              <a:gd name="connsiteX41" fmla="*/ 718920 w 954353"/>
              <a:gd name="connsiteY41" fmla="*/ 941106 h 1290573"/>
              <a:gd name="connsiteX42" fmla="*/ 748798 w 954353"/>
              <a:gd name="connsiteY42" fmla="*/ 966752 h 1290573"/>
              <a:gd name="connsiteX43" fmla="*/ 787378 w 954353"/>
              <a:gd name="connsiteY43" fmla="*/ 963110 h 1290573"/>
              <a:gd name="connsiteX44" fmla="*/ 794713 w 954353"/>
              <a:gd name="connsiteY44" fmla="*/ 985114 h 1290573"/>
              <a:gd name="connsiteX45" fmla="*/ 828942 w 954353"/>
              <a:gd name="connsiteY45" fmla="*/ 1012008 h 1290573"/>
              <a:gd name="connsiteX46" fmla="*/ 886891 w 954353"/>
              <a:gd name="connsiteY46" fmla="*/ 1030201 h 1290573"/>
              <a:gd name="connsiteX47" fmla="*/ 954072 w 954353"/>
              <a:gd name="connsiteY47" fmla="*/ 1045130 h 1290573"/>
              <a:gd name="connsiteX48" fmla="*/ 909624 w 954353"/>
              <a:gd name="connsiteY48" fmla="*/ 1065797 h 1290573"/>
              <a:gd name="connsiteX49" fmla="*/ 877840 w 954353"/>
              <a:gd name="connsiteY49" fmla="*/ 1097581 h 1290573"/>
              <a:gd name="connsiteX50" fmla="*/ 816717 w 954353"/>
              <a:gd name="connsiteY50" fmla="*/ 1102470 h 1290573"/>
              <a:gd name="connsiteX51" fmla="*/ 771192 w 954353"/>
              <a:gd name="connsiteY51" fmla="*/ 1119774 h 1290573"/>
              <a:gd name="connsiteX52" fmla="*/ 763727 w 954353"/>
              <a:gd name="connsiteY52" fmla="*/ 1119774 h 1290573"/>
              <a:gd name="connsiteX53" fmla="*/ 762929 w 954353"/>
              <a:gd name="connsiteY53" fmla="*/ 1188043 h 1290573"/>
              <a:gd name="connsiteX54" fmla="*/ 771192 w 954353"/>
              <a:gd name="connsiteY54" fmla="*/ 1213081 h 1290573"/>
              <a:gd name="connsiteX55" fmla="*/ 736035 w 954353"/>
              <a:gd name="connsiteY55" fmla="*/ 1232051 h 1290573"/>
              <a:gd name="connsiteX56" fmla="*/ 666949 w 954353"/>
              <a:gd name="connsiteY56" fmla="*/ 1219387 h 1290573"/>
              <a:gd name="connsiteX57" fmla="*/ 646611 w 954353"/>
              <a:gd name="connsiteY57" fmla="*/ 1272537 h 1290573"/>
              <a:gd name="connsiteX58" fmla="*/ 622929 w 954353"/>
              <a:gd name="connsiteY58" fmla="*/ 1290300 h 1290573"/>
              <a:gd name="connsiteX59" fmla="*/ 613789 w 954353"/>
              <a:gd name="connsiteY59" fmla="*/ 1261390 h 1290573"/>
              <a:gd name="connsiteX60" fmla="*/ 560769 w 954353"/>
              <a:gd name="connsiteY60" fmla="*/ 1202143 h 1290573"/>
              <a:gd name="connsiteX61" fmla="*/ 472742 w 954353"/>
              <a:gd name="connsiteY61" fmla="*/ 1153625 h 1290573"/>
              <a:gd name="connsiteX62" fmla="*/ 434512 w 954353"/>
              <a:gd name="connsiteY62" fmla="*/ 1158125 h 1290573"/>
              <a:gd name="connsiteX63" fmla="*/ 410862 w 954353"/>
              <a:gd name="connsiteY63" fmla="*/ 1126920 h 1290573"/>
              <a:gd name="connsiteX64" fmla="*/ 362192 w 954353"/>
              <a:gd name="connsiteY64" fmla="*/ 1067393 h 1290573"/>
              <a:gd name="connsiteX65" fmla="*/ 249496 w 954353"/>
              <a:gd name="connsiteY65" fmla="*/ 945996 h 1290573"/>
              <a:gd name="connsiteX66" fmla="*/ 205817 w 954353"/>
              <a:gd name="connsiteY66" fmla="*/ 886061 h 1290573"/>
              <a:gd name="connsiteX67" fmla="*/ 171258 w 954353"/>
              <a:gd name="connsiteY67" fmla="*/ 848199 h 1290573"/>
              <a:gd name="connsiteX68" fmla="*/ 154144 w 954353"/>
              <a:gd name="connsiteY68" fmla="*/ 769961 h 1290573"/>
              <a:gd name="connsiteX69" fmla="*/ 170300 w 954353"/>
              <a:gd name="connsiteY69" fmla="*/ 709227 h 1290573"/>
              <a:gd name="connsiteX70" fmla="*/ 132978 w 954353"/>
              <a:gd name="connsiteY70" fmla="*/ 668173 h 1290573"/>
              <a:gd name="connsiteX71" fmla="*/ 85686 w 954353"/>
              <a:gd name="connsiteY71" fmla="*/ 559698 h 1290573"/>
              <a:gd name="connsiteX72" fmla="*/ 146809 w 954353"/>
              <a:gd name="connsiteY72" fmla="*/ 510800 h 1290573"/>
              <a:gd name="connsiteX73" fmla="*/ 170300 w 954353"/>
              <a:gd name="connsiteY73" fmla="*/ 526347 h 1290573"/>
              <a:gd name="connsiteX74" fmla="*/ 201446 w 954353"/>
              <a:gd name="connsiteY74" fmla="*/ 457880 h 1290573"/>
              <a:gd name="connsiteX75" fmla="*/ 211355 w 954353"/>
              <a:gd name="connsiteY75" fmla="*/ 365861 h 1290573"/>
              <a:gd name="connsiteX76" fmla="*/ 159034 w 954353"/>
              <a:gd name="connsiteY76" fmla="*/ 327431 h 1290573"/>
              <a:gd name="connsiteX77" fmla="*/ 95655 w 954353"/>
              <a:gd name="connsiteY77" fmla="*/ 324806 h 1290573"/>
              <a:gd name="connsiteX78" fmla="*/ 6082 w 954353"/>
              <a:gd name="connsiteY78" fmla="*/ 197910 h 1290573"/>
              <a:gd name="connsiteX79" fmla="*/ 21011 w 954353"/>
              <a:gd name="connsiteY79" fmla="*/ 37423 h 1290573"/>
              <a:gd name="connsiteX80" fmla="*/ 125513 w 954353"/>
              <a:gd name="connsiteY80" fmla="*/ 101 h 1290573"/>
              <a:gd name="connsiteX81" fmla="*/ 139474 w 954353"/>
              <a:gd name="connsiteY81" fmla="*/ 29151 h 1290573"/>
              <a:gd name="connsiteX82" fmla="*/ 185229 w 954353"/>
              <a:gd name="connsiteY82" fmla="*/ 104604 h 1290573"/>
              <a:gd name="connsiteX0" fmla="*/ 185229 w 954353"/>
              <a:gd name="connsiteY0" fmla="*/ 104604 h 1290573"/>
              <a:gd name="connsiteX1" fmla="*/ 323322 w 954353"/>
              <a:gd name="connsiteY1" fmla="*/ 149391 h 1290573"/>
              <a:gd name="connsiteX2" fmla="*/ 360645 w 954353"/>
              <a:gd name="connsiteY2" fmla="*/ 134462 h 1290573"/>
              <a:gd name="connsiteX3" fmla="*/ 374187 w 954353"/>
              <a:gd name="connsiteY3" fmla="*/ 146507 h 1290573"/>
              <a:gd name="connsiteX4" fmla="*/ 397967 w 954353"/>
              <a:gd name="connsiteY4" fmla="*/ 126997 h 1290573"/>
              <a:gd name="connsiteX5" fmla="*/ 420640 w 954353"/>
              <a:gd name="connsiteY5" fmla="*/ 112278 h 1290573"/>
              <a:gd name="connsiteX6" fmla="*/ 416628 w 954353"/>
              <a:gd name="connsiteY6" fmla="*/ 85943 h 1290573"/>
              <a:gd name="connsiteX7" fmla="*/ 437755 w 954353"/>
              <a:gd name="connsiteY7" fmla="*/ 65824 h 1290573"/>
              <a:gd name="connsiteX8" fmla="*/ 446486 w 954353"/>
              <a:gd name="connsiteY8" fmla="*/ 33691 h 1290573"/>
              <a:gd name="connsiteX9" fmla="*/ 484208 w 954353"/>
              <a:gd name="connsiteY9" fmla="*/ 70714 h 1290573"/>
              <a:gd name="connsiteX10" fmla="*/ 461415 w 954353"/>
              <a:gd name="connsiteY10" fmla="*/ 112068 h 1290573"/>
              <a:gd name="connsiteX11" fmla="*/ 491273 w 954353"/>
              <a:gd name="connsiteY11" fmla="*/ 119533 h 1290573"/>
              <a:gd name="connsiteX12" fmla="*/ 532328 w 954353"/>
              <a:gd name="connsiteY12" fmla="*/ 156855 h 1290573"/>
              <a:gd name="connsiteX13" fmla="*/ 577115 w 954353"/>
              <a:gd name="connsiteY13" fmla="*/ 145658 h 1290573"/>
              <a:gd name="connsiteX14" fmla="*/ 603241 w 954353"/>
              <a:gd name="connsiteY14" fmla="*/ 175516 h 1290573"/>
              <a:gd name="connsiteX15" fmla="*/ 629366 w 954353"/>
              <a:gd name="connsiteY15" fmla="*/ 160587 h 1290573"/>
              <a:gd name="connsiteX16" fmla="*/ 651760 w 954353"/>
              <a:gd name="connsiteY16" fmla="*/ 179249 h 1290573"/>
              <a:gd name="connsiteX17" fmla="*/ 704251 w 954353"/>
              <a:gd name="connsiteY17" fmla="*/ 207630 h 1290573"/>
              <a:gd name="connsiteX18" fmla="*/ 759995 w 954353"/>
              <a:gd name="connsiteY18" fmla="*/ 197910 h 1290573"/>
              <a:gd name="connsiteX19" fmla="*/ 763727 w 954353"/>
              <a:gd name="connsiteY19" fmla="*/ 220303 h 1290573"/>
              <a:gd name="connsiteX20" fmla="*/ 760484 w 954353"/>
              <a:gd name="connsiteY20" fmla="*/ 261418 h 1290573"/>
              <a:gd name="connsiteX21" fmla="*/ 716475 w 954353"/>
              <a:gd name="connsiteY21" fmla="*/ 278532 h 1290573"/>
              <a:gd name="connsiteX22" fmla="*/ 704011 w 954353"/>
              <a:gd name="connsiteY22" fmla="*/ 294948 h 1290573"/>
              <a:gd name="connsiteX23" fmla="*/ 704011 w 954353"/>
              <a:gd name="connsiteY23" fmla="*/ 294948 h 1290573"/>
              <a:gd name="connsiteX24" fmla="*/ 718940 w 954353"/>
              <a:gd name="connsiteY24" fmla="*/ 317342 h 1290573"/>
              <a:gd name="connsiteX25" fmla="*/ 759995 w 954353"/>
              <a:gd name="connsiteY25" fmla="*/ 354664 h 1290573"/>
              <a:gd name="connsiteX26" fmla="*/ 737602 w 954353"/>
              <a:gd name="connsiteY26" fmla="*/ 373325 h 1290573"/>
              <a:gd name="connsiteX27" fmla="*/ 767459 w 954353"/>
              <a:gd name="connsiteY27" fmla="*/ 418112 h 1290573"/>
              <a:gd name="connsiteX28" fmla="*/ 793585 w 954353"/>
              <a:gd name="connsiteY28" fmla="*/ 403183 h 1290573"/>
              <a:gd name="connsiteX29" fmla="*/ 843611 w 954353"/>
              <a:gd name="connsiteY29" fmla="*/ 452122 h 1290573"/>
              <a:gd name="connsiteX30" fmla="*/ 857033 w 954353"/>
              <a:gd name="connsiteY30" fmla="*/ 518883 h 1290573"/>
              <a:gd name="connsiteX31" fmla="*/ 833832 w 954353"/>
              <a:gd name="connsiteY31" fmla="*/ 552363 h 1290573"/>
              <a:gd name="connsiteX32" fmla="*/ 774924 w 954353"/>
              <a:gd name="connsiteY32" fmla="*/ 552473 h 1290573"/>
              <a:gd name="connsiteX33" fmla="*/ 752531 w 954353"/>
              <a:gd name="connsiteY33" fmla="*/ 571134 h 1290573"/>
              <a:gd name="connsiteX34" fmla="*/ 782388 w 954353"/>
              <a:gd name="connsiteY34" fmla="*/ 615921 h 1290573"/>
              <a:gd name="connsiteX35" fmla="*/ 797317 w 954353"/>
              <a:gd name="connsiteY35" fmla="*/ 668173 h 1290573"/>
              <a:gd name="connsiteX36" fmla="*/ 812246 w 954353"/>
              <a:gd name="connsiteY36" fmla="*/ 686834 h 1290573"/>
              <a:gd name="connsiteX37" fmla="*/ 748259 w 954353"/>
              <a:gd name="connsiteY37" fmla="*/ 691724 h 1290573"/>
              <a:gd name="connsiteX38" fmla="*/ 718940 w 954353"/>
              <a:gd name="connsiteY38" fmla="*/ 735353 h 1290573"/>
              <a:gd name="connsiteX39" fmla="*/ 714031 w 954353"/>
              <a:gd name="connsiteY39" fmla="*/ 835974 h 1290573"/>
              <a:gd name="connsiteX40" fmla="*/ 681618 w 954353"/>
              <a:gd name="connsiteY40" fmla="*/ 936894 h 1290573"/>
              <a:gd name="connsiteX41" fmla="*/ 718920 w 954353"/>
              <a:gd name="connsiteY41" fmla="*/ 941106 h 1290573"/>
              <a:gd name="connsiteX42" fmla="*/ 748798 w 954353"/>
              <a:gd name="connsiteY42" fmla="*/ 966752 h 1290573"/>
              <a:gd name="connsiteX43" fmla="*/ 787378 w 954353"/>
              <a:gd name="connsiteY43" fmla="*/ 963110 h 1290573"/>
              <a:gd name="connsiteX44" fmla="*/ 794713 w 954353"/>
              <a:gd name="connsiteY44" fmla="*/ 985114 h 1290573"/>
              <a:gd name="connsiteX45" fmla="*/ 828942 w 954353"/>
              <a:gd name="connsiteY45" fmla="*/ 1012008 h 1290573"/>
              <a:gd name="connsiteX46" fmla="*/ 886891 w 954353"/>
              <a:gd name="connsiteY46" fmla="*/ 1030201 h 1290573"/>
              <a:gd name="connsiteX47" fmla="*/ 954072 w 954353"/>
              <a:gd name="connsiteY47" fmla="*/ 1045130 h 1290573"/>
              <a:gd name="connsiteX48" fmla="*/ 909624 w 954353"/>
              <a:gd name="connsiteY48" fmla="*/ 1065797 h 1290573"/>
              <a:gd name="connsiteX49" fmla="*/ 877840 w 954353"/>
              <a:gd name="connsiteY49" fmla="*/ 1097581 h 1290573"/>
              <a:gd name="connsiteX50" fmla="*/ 816717 w 954353"/>
              <a:gd name="connsiteY50" fmla="*/ 1102470 h 1290573"/>
              <a:gd name="connsiteX51" fmla="*/ 771192 w 954353"/>
              <a:gd name="connsiteY51" fmla="*/ 1119774 h 1290573"/>
              <a:gd name="connsiteX52" fmla="*/ 763727 w 954353"/>
              <a:gd name="connsiteY52" fmla="*/ 1119774 h 1290573"/>
              <a:gd name="connsiteX53" fmla="*/ 762929 w 954353"/>
              <a:gd name="connsiteY53" fmla="*/ 1188043 h 1290573"/>
              <a:gd name="connsiteX54" fmla="*/ 771192 w 954353"/>
              <a:gd name="connsiteY54" fmla="*/ 1213081 h 1290573"/>
              <a:gd name="connsiteX55" fmla="*/ 736035 w 954353"/>
              <a:gd name="connsiteY55" fmla="*/ 1232051 h 1290573"/>
              <a:gd name="connsiteX56" fmla="*/ 666949 w 954353"/>
              <a:gd name="connsiteY56" fmla="*/ 1219387 h 1290573"/>
              <a:gd name="connsiteX57" fmla="*/ 646611 w 954353"/>
              <a:gd name="connsiteY57" fmla="*/ 1272537 h 1290573"/>
              <a:gd name="connsiteX58" fmla="*/ 622929 w 954353"/>
              <a:gd name="connsiteY58" fmla="*/ 1290300 h 1290573"/>
              <a:gd name="connsiteX59" fmla="*/ 613789 w 954353"/>
              <a:gd name="connsiteY59" fmla="*/ 1261390 h 1290573"/>
              <a:gd name="connsiteX60" fmla="*/ 560769 w 954353"/>
              <a:gd name="connsiteY60" fmla="*/ 1202143 h 1290573"/>
              <a:gd name="connsiteX61" fmla="*/ 472742 w 954353"/>
              <a:gd name="connsiteY61" fmla="*/ 1153625 h 1290573"/>
              <a:gd name="connsiteX62" fmla="*/ 434512 w 954353"/>
              <a:gd name="connsiteY62" fmla="*/ 1158125 h 1290573"/>
              <a:gd name="connsiteX63" fmla="*/ 410862 w 954353"/>
              <a:gd name="connsiteY63" fmla="*/ 1126920 h 1290573"/>
              <a:gd name="connsiteX64" fmla="*/ 362192 w 954353"/>
              <a:gd name="connsiteY64" fmla="*/ 1067393 h 1290573"/>
              <a:gd name="connsiteX65" fmla="*/ 249496 w 954353"/>
              <a:gd name="connsiteY65" fmla="*/ 945996 h 1290573"/>
              <a:gd name="connsiteX66" fmla="*/ 205817 w 954353"/>
              <a:gd name="connsiteY66" fmla="*/ 886061 h 1290573"/>
              <a:gd name="connsiteX67" fmla="*/ 171258 w 954353"/>
              <a:gd name="connsiteY67" fmla="*/ 848199 h 1290573"/>
              <a:gd name="connsiteX68" fmla="*/ 154144 w 954353"/>
              <a:gd name="connsiteY68" fmla="*/ 769961 h 1290573"/>
              <a:gd name="connsiteX69" fmla="*/ 170300 w 954353"/>
              <a:gd name="connsiteY69" fmla="*/ 709227 h 1290573"/>
              <a:gd name="connsiteX70" fmla="*/ 132978 w 954353"/>
              <a:gd name="connsiteY70" fmla="*/ 668173 h 1290573"/>
              <a:gd name="connsiteX71" fmla="*/ 117470 w 954353"/>
              <a:gd name="connsiteY71" fmla="*/ 574368 h 1290573"/>
              <a:gd name="connsiteX72" fmla="*/ 85686 w 954353"/>
              <a:gd name="connsiteY72" fmla="*/ 559698 h 1290573"/>
              <a:gd name="connsiteX73" fmla="*/ 146809 w 954353"/>
              <a:gd name="connsiteY73" fmla="*/ 510800 h 1290573"/>
              <a:gd name="connsiteX74" fmla="*/ 170300 w 954353"/>
              <a:gd name="connsiteY74" fmla="*/ 526347 h 1290573"/>
              <a:gd name="connsiteX75" fmla="*/ 201446 w 954353"/>
              <a:gd name="connsiteY75" fmla="*/ 457880 h 1290573"/>
              <a:gd name="connsiteX76" fmla="*/ 211355 w 954353"/>
              <a:gd name="connsiteY76" fmla="*/ 365861 h 1290573"/>
              <a:gd name="connsiteX77" fmla="*/ 159034 w 954353"/>
              <a:gd name="connsiteY77" fmla="*/ 327431 h 1290573"/>
              <a:gd name="connsiteX78" fmla="*/ 95655 w 954353"/>
              <a:gd name="connsiteY78" fmla="*/ 324806 h 1290573"/>
              <a:gd name="connsiteX79" fmla="*/ 6082 w 954353"/>
              <a:gd name="connsiteY79" fmla="*/ 197910 h 1290573"/>
              <a:gd name="connsiteX80" fmla="*/ 21011 w 954353"/>
              <a:gd name="connsiteY80" fmla="*/ 37423 h 1290573"/>
              <a:gd name="connsiteX81" fmla="*/ 125513 w 954353"/>
              <a:gd name="connsiteY81" fmla="*/ 101 h 1290573"/>
              <a:gd name="connsiteX82" fmla="*/ 139474 w 954353"/>
              <a:gd name="connsiteY82" fmla="*/ 29151 h 1290573"/>
              <a:gd name="connsiteX83" fmla="*/ 185229 w 954353"/>
              <a:gd name="connsiteY83" fmla="*/ 104604 h 1290573"/>
              <a:gd name="connsiteX0" fmla="*/ 185229 w 954353"/>
              <a:gd name="connsiteY0" fmla="*/ 104604 h 1290573"/>
              <a:gd name="connsiteX1" fmla="*/ 323322 w 954353"/>
              <a:gd name="connsiteY1" fmla="*/ 149391 h 1290573"/>
              <a:gd name="connsiteX2" fmla="*/ 360645 w 954353"/>
              <a:gd name="connsiteY2" fmla="*/ 134462 h 1290573"/>
              <a:gd name="connsiteX3" fmla="*/ 374187 w 954353"/>
              <a:gd name="connsiteY3" fmla="*/ 146507 h 1290573"/>
              <a:gd name="connsiteX4" fmla="*/ 397967 w 954353"/>
              <a:gd name="connsiteY4" fmla="*/ 126997 h 1290573"/>
              <a:gd name="connsiteX5" fmla="*/ 420640 w 954353"/>
              <a:gd name="connsiteY5" fmla="*/ 112278 h 1290573"/>
              <a:gd name="connsiteX6" fmla="*/ 416628 w 954353"/>
              <a:gd name="connsiteY6" fmla="*/ 85943 h 1290573"/>
              <a:gd name="connsiteX7" fmla="*/ 437755 w 954353"/>
              <a:gd name="connsiteY7" fmla="*/ 65824 h 1290573"/>
              <a:gd name="connsiteX8" fmla="*/ 446486 w 954353"/>
              <a:gd name="connsiteY8" fmla="*/ 33691 h 1290573"/>
              <a:gd name="connsiteX9" fmla="*/ 484208 w 954353"/>
              <a:gd name="connsiteY9" fmla="*/ 70714 h 1290573"/>
              <a:gd name="connsiteX10" fmla="*/ 461415 w 954353"/>
              <a:gd name="connsiteY10" fmla="*/ 112068 h 1290573"/>
              <a:gd name="connsiteX11" fmla="*/ 491273 w 954353"/>
              <a:gd name="connsiteY11" fmla="*/ 119533 h 1290573"/>
              <a:gd name="connsiteX12" fmla="*/ 532328 w 954353"/>
              <a:gd name="connsiteY12" fmla="*/ 156855 h 1290573"/>
              <a:gd name="connsiteX13" fmla="*/ 577115 w 954353"/>
              <a:gd name="connsiteY13" fmla="*/ 145658 h 1290573"/>
              <a:gd name="connsiteX14" fmla="*/ 603241 w 954353"/>
              <a:gd name="connsiteY14" fmla="*/ 175516 h 1290573"/>
              <a:gd name="connsiteX15" fmla="*/ 629366 w 954353"/>
              <a:gd name="connsiteY15" fmla="*/ 160587 h 1290573"/>
              <a:gd name="connsiteX16" fmla="*/ 651760 w 954353"/>
              <a:gd name="connsiteY16" fmla="*/ 179249 h 1290573"/>
              <a:gd name="connsiteX17" fmla="*/ 704251 w 954353"/>
              <a:gd name="connsiteY17" fmla="*/ 207630 h 1290573"/>
              <a:gd name="connsiteX18" fmla="*/ 759995 w 954353"/>
              <a:gd name="connsiteY18" fmla="*/ 197910 h 1290573"/>
              <a:gd name="connsiteX19" fmla="*/ 763727 w 954353"/>
              <a:gd name="connsiteY19" fmla="*/ 220303 h 1290573"/>
              <a:gd name="connsiteX20" fmla="*/ 760484 w 954353"/>
              <a:gd name="connsiteY20" fmla="*/ 261418 h 1290573"/>
              <a:gd name="connsiteX21" fmla="*/ 716475 w 954353"/>
              <a:gd name="connsiteY21" fmla="*/ 278532 h 1290573"/>
              <a:gd name="connsiteX22" fmla="*/ 704011 w 954353"/>
              <a:gd name="connsiteY22" fmla="*/ 294948 h 1290573"/>
              <a:gd name="connsiteX23" fmla="*/ 704011 w 954353"/>
              <a:gd name="connsiteY23" fmla="*/ 294948 h 1290573"/>
              <a:gd name="connsiteX24" fmla="*/ 718940 w 954353"/>
              <a:gd name="connsiteY24" fmla="*/ 317342 h 1290573"/>
              <a:gd name="connsiteX25" fmla="*/ 759995 w 954353"/>
              <a:gd name="connsiteY25" fmla="*/ 354664 h 1290573"/>
              <a:gd name="connsiteX26" fmla="*/ 737602 w 954353"/>
              <a:gd name="connsiteY26" fmla="*/ 373325 h 1290573"/>
              <a:gd name="connsiteX27" fmla="*/ 767459 w 954353"/>
              <a:gd name="connsiteY27" fmla="*/ 418112 h 1290573"/>
              <a:gd name="connsiteX28" fmla="*/ 793585 w 954353"/>
              <a:gd name="connsiteY28" fmla="*/ 403183 h 1290573"/>
              <a:gd name="connsiteX29" fmla="*/ 843611 w 954353"/>
              <a:gd name="connsiteY29" fmla="*/ 452122 h 1290573"/>
              <a:gd name="connsiteX30" fmla="*/ 857033 w 954353"/>
              <a:gd name="connsiteY30" fmla="*/ 518883 h 1290573"/>
              <a:gd name="connsiteX31" fmla="*/ 833832 w 954353"/>
              <a:gd name="connsiteY31" fmla="*/ 552363 h 1290573"/>
              <a:gd name="connsiteX32" fmla="*/ 774924 w 954353"/>
              <a:gd name="connsiteY32" fmla="*/ 552473 h 1290573"/>
              <a:gd name="connsiteX33" fmla="*/ 752531 w 954353"/>
              <a:gd name="connsiteY33" fmla="*/ 571134 h 1290573"/>
              <a:gd name="connsiteX34" fmla="*/ 782388 w 954353"/>
              <a:gd name="connsiteY34" fmla="*/ 615921 h 1290573"/>
              <a:gd name="connsiteX35" fmla="*/ 797317 w 954353"/>
              <a:gd name="connsiteY35" fmla="*/ 668173 h 1290573"/>
              <a:gd name="connsiteX36" fmla="*/ 812246 w 954353"/>
              <a:gd name="connsiteY36" fmla="*/ 686834 h 1290573"/>
              <a:gd name="connsiteX37" fmla="*/ 748259 w 954353"/>
              <a:gd name="connsiteY37" fmla="*/ 691724 h 1290573"/>
              <a:gd name="connsiteX38" fmla="*/ 718940 w 954353"/>
              <a:gd name="connsiteY38" fmla="*/ 735353 h 1290573"/>
              <a:gd name="connsiteX39" fmla="*/ 714031 w 954353"/>
              <a:gd name="connsiteY39" fmla="*/ 835974 h 1290573"/>
              <a:gd name="connsiteX40" fmla="*/ 681618 w 954353"/>
              <a:gd name="connsiteY40" fmla="*/ 936894 h 1290573"/>
              <a:gd name="connsiteX41" fmla="*/ 718920 w 954353"/>
              <a:gd name="connsiteY41" fmla="*/ 941106 h 1290573"/>
              <a:gd name="connsiteX42" fmla="*/ 748798 w 954353"/>
              <a:gd name="connsiteY42" fmla="*/ 966752 h 1290573"/>
              <a:gd name="connsiteX43" fmla="*/ 787378 w 954353"/>
              <a:gd name="connsiteY43" fmla="*/ 963110 h 1290573"/>
              <a:gd name="connsiteX44" fmla="*/ 794713 w 954353"/>
              <a:gd name="connsiteY44" fmla="*/ 985114 h 1290573"/>
              <a:gd name="connsiteX45" fmla="*/ 828942 w 954353"/>
              <a:gd name="connsiteY45" fmla="*/ 1012008 h 1290573"/>
              <a:gd name="connsiteX46" fmla="*/ 886891 w 954353"/>
              <a:gd name="connsiteY46" fmla="*/ 1030201 h 1290573"/>
              <a:gd name="connsiteX47" fmla="*/ 954072 w 954353"/>
              <a:gd name="connsiteY47" fmla="*/ 1045130 h 1290573"/>
              <a:gd name="connsiteX48" fmla="*/ 909624 w 954353"/>
              <a:gd name="connsiteY48" fmla="*/ 1065797 h 1290573"/>
              <a:gd name="connsiteX49" fmla="*/ 877840 w 954353"/>
              <a:gd name="connsiteY49" fmla="*/ 1097581 h 1290573"/>
              <a:gd name="connsiteX50" fmla="*/ 816717 w 954353"/>
              <a:gd name="connsiteY50" fmla="*/ 1102470 h 1290573"/>
              <a:gd name="connsiteX51" fmla="*/ 771192 w 954353"/>
              <a:gd name="connsiteY51" fmla="*/ 1119774 h 1290573"/>
              <a:gd name="connsiteX52" fmla="*/ 763727 w 954353"/>
              <a:gd name="connsiteY52" fmla="*/ 1119774 h 1290573"/>
              <a:gd name="connsiteX53" fmla="*/ 762929 w 954353"/>
              <a:gd name="connsiteY53" fmla="*/ 1188043 h 1290573"/>
              <a:gd name="connsiteX54" fmla="*/ 771192 w 954353"/>
              <a:gd name="connsiteY54" fmla="*/ 1213081 h 1290573"/>
              <a:gd name="connsiteX55" fmla="*/ 736035 w 954353"/>
              <a:gd name="connsiteY55" fmla="*/ 1232051 h 1290573"/>
              <a:gd name="connsiteX56" fmla="*/ 666949 w 954353"/>
              <a:gd name="connsiteY56" fmla="*/ 1219387 h 1290573"/>
              <a:gd name="connsiteX57" fmla="*/ 646611 w 954353"/>
              <a:gd name="connsiteY57" fmla="*/ 1272537 h 1290573"/>
              <a:gd name="connsiteX58" fmla="*/ 622929 w 954353"/>
              <a:gd name="connsiteY58" fmla="*/ 1290300 h 1290573"/>
              <a:gd name="connsiteX59" fmla="*/ 613789 w 954353"/>
              <a:gd name="connsiteY59" fmla="*/ 1261390 h 1290573"/>
              <a:gd name="connsiteX60" fmla="*/ 560769 w 954353"/>
              <a:gd name="connsiteY60" fmla="*/ 1202143 h 1290573"/>
              <a:gd name="connsiteX61" fmla="*/ 472742 w 954353"/>
              <a:gd name="connsiteY61" fmla="*/ 1153625 h 1290573"/>
              <a:gd name="connsiteX62" fmla="*/ 434512 w 954353"/>
              <a:gd name="connsiteY62" fmla="*/ 1158125 h 1290573"/>
              <a:gd name="connsiteX63" fmla="*/ 410862 w 954353"/>
              <a:gd name="connsiteY63" fmla="*/ 1126920 h 1290573"/>
              <a:gd name="connsiteX64" fmla="*/ 362192 w 954353"/>
              <a:gd name="connsiteY64" fmla="*/ 1067393 h 1290573"/>
              <a:gd name="connsiteX65" fmla="*/ 249496 w 954353"/>
              <a:gd name="connsiteY65" fmla="*/ 945996 h 1290573"/>
              <a:gd name="connsiteX66" fmla="*/ 205817 w 954353"/>
              <a:gd name="connsiteY66" fmla="*/ 886061 h 1290573"/>
              <a:gd name="connsiteX67" fmla="*/ 171258 w 954353"/>
              <a:gd name="connsiteY67" fmla="*/ 848199 h 1290573"/>
              <a:gd name="connsiteX68" fmla="*/ 154144 w 954353"/>
              <a:gd name="connsiteY68" fmla="*/ 769961 h 1290573"/>
              <a:gd name="connsiteX69" fmla="*/ 170300 w 954353"/>
              <a:gd name="connsiteY69" fmla="*/ 709227 h 1290573"/>
              <a:gd name="connsiteX70" fmla="*/ 132978 w 954353"/>
              <a:gd name="connsiteY70" fmla="*/ 668173 h 1290573"/>
              <a:gd name="connsiteX71" fmla="*/ 80796 w 954353"/>
              <a:gd name="connsiteY71" fmla="*/ 647715 h 1290573"/>
              <a:gd name="connsiteX72" fmla="*/ 117470 w 954353"/>
              <a:gd name="connsiteY72" fmla="*/ 574368 h 1290573"/>
              <a:gd name="connsiteX73" fmla="*/ 85686 w 954353"/>
              <a:gd name="connsiteY73" fmla="*/ 559698 h 1290573"/>
              <a:gd name="connsiteX74" fmla="*/ 146809 w 954353"/>
              <a:gd name="connsiteY74" fmla="*/ 510800 h 1290573"/>
              <a:gd name="connsiteX75" fmla="*/ 170300 w 954353"/>
              <a:gd name="connsiteY75" fmla="*/ 526347 h 1290573"/>
              <a:gd name="connsiteX76" fmla="*/ 201446 w 954353"/>
              <a:gd name="connsiteY76" fmla="*/ 457880 h 1290573"/>
              <a:gd name="connsiteX77" fmla="*/ 211355 w 954353"/>
              <a:gd name="connsiteY77" fmla="*/ 365861 h 1290573"/>
              <a:gd name="connsiteX78" fmla="*/ 159034 w 954353"/>
              <a:gd name="connsiteY78" fmla="*/ 327431 h 1290573"/>
              <a:gd name="connsiteX79" fmla="*/ 95655 w 954353"/>
              <a:gd name="connsiteY79" fmla="*/ 324806 h 1290573"/>
              <a:gd name="connsiteX80" fmla="*/ 6082 w 954353"/>
              <a:gd name="connsiteY80" fmla="*/ 197910 h 1290573"/>
              <a:gd name="connsiteX81" fmla="*/ 21011 w 954353"/>
              <a:gd name="connsiteY81" fmla="*/ 37423 h 1290573"/>
              <a:gd name="connsiteX82" fmla="*/ 125513 w 954353"/>
              <a:gd name="connsiteY82" fmla="*/ 101 h 1290573"/>
              <a:gd name="connsiteX83" fmla="*/ 139474 w 954353"/>
              <a:gd name="connsiteY83" fmla="*/ 29151 h 1290573"/>
              <a:gd name="connsiteX84" fmla="*/ 185229 w 954353"/>
              <a:gd name="connsiteY84" fmla="*/ 104604 h 1290573"/>
              <a:gd name="connsiteX0" fmla="*/ 185229 w 954353"/>
              <a:gd name="connsiteY0" fmla="*/ 104604 h 1290573"/>
              <a:gd name="connsiteX1" fmla="*/ 323322 w 954353"/>
              <a:gd name="connsiteY1" fmla="*/ 149391 h 1290573"/>
              <a:gd name="connsiteX2" fmla="*/ 360645 w 954353"/>
              <a:gd name="connsiteY2" fmla="*/ 134462 h 1290573"/>
              <a:gd name="connsiteX3" fmla="*/ 374187 w 954353"/>
              <a:gd name="connsiteY3" fmla="*/ 146507 h 1290573"/>
              <a:gd name="connsiteX4" fmla="*/ 397967 w 954353"/>
              <a:gd name="connsiteY4" fmla="*/ 126997 h 1290573"/>
              <a:gd name="connsiteX5" fmla="*/ 420640 w 954353"/>
              <a:gd name="connsiteY5" fmla="*/ 112278 h 1290573"/>
              <a:gd name="connsiteX6" fmla="*/ 416628 w 954353"/>
              <a:gd name="connsiteY6" fmla="*/ 85943 h 1290573"/>
              <a:gd name="connsiteX7" fmla="*/ 437755 w 954353"/>
              <a:gd name="connsiteY7" fmla="*/ 65824 h 1290573"/>
              <a:gd name="connsiteX8" fmla="*/ 446486 w 954353"/>
              <a:gd name="connsiteY8" fmla="*/ 33691 h 1290573"/>
              <a:gd name="connsiteX9" fmla="*/ 484208 w 954353"/>
              <a:gd name="connsiteY9" fmla="*/ 70714 h 1290573"/>
              <a:gd name="connsiteX10" fmla="*/ 461415 w 954353"/>
              <a:gd name="connsiteY10" fmla="*/ 112068 h 1290573"/>
              <a:gd name="connsiteX11" fmla="*/ 491273 w 954353"/>
              <a:gd name="connsiteY11" fmla="*/ 119533 h 1290573"/>
              <a:gd name="connsiteX12" fmla="*/ 532328 w 954353"/>
              <a:gd name="connsiteY12" fmla="*/ 156855 h 1290573"/>
              <a:gd name="connsiteX13" fmla="*/ 577115 w 954353"/>
              <a:gd name="connsiteY13" fmla="*/ 145658 h 1290573"/>
              <a:gd name="connsiteX14" fmla="*/ 603241 w 954353"/>
              <a:gd name="connsiteY14" fmla="*/ 175516 h 1290573"/>
              <a:gd name="connsiteX15" fmla="*/ 629366 w 954353"/>
              <a:gd name="connsiteY15" fmla="*/ 160587 h 1290573"/>
              <a:gd name="connsiteX16" fmla="*/ 651760 w 954353"/>
              <a:gd name="connsiteY16" fmla="*/ 179249 h 1290573"/>
              <a:gd name="connsiteX17" fmla="*/ 704251 w 954353"/>
              <a:gd name="connsiteY17" fmla="*/ 207630 h 1290573"/>
              <a:gd name="connsiteX18" fmla="*/ 759995 w 954353"/>
              <a:gd name="connsiteY18" fmla="*/ 197910 h 1290573"/>
              <a:gd name="connsiteX19" fmla="*/ 763727 w 954353"/>
              <a:gd name="connsiteY19" fmla="*/ 220303 h 1290573"/>
              <a:gd name="connsiteX20" fmla="*/ 760484 w 954353"/>
              <a:gd name="connsiteY20" fmla="*/ 261418 h 1290573"/>
              <a:gd name="connsiteX21" fmla="*/ 716475 w 954353"/>
              <a:gd name="connsiteY21" fmla="*/ 278532 h 1290573"/>
              <a:gd name="connsiteX22" fmla="*/ 704011 w 954353"/>
              <a:gd name="connsiteY22" fmla="*/ 294948 h 1290573"/>
              <a:gd name="connsiteX23" fmla="*/ 704011 w 954353"/>
              <a:gd name="connsiteY23" fmla="*/ 294948 h 1290573"/>
              <a:gd name="connsiteX24" fmla="*/ 718940 w 954353"/>
              <a:gd name="connsiteY24" fmla="*/ 317342 h 1290573"/>
              <a:gd name="connsiteX25" fmla="*/ 759995 w 954353"/>
              <a:gd name="connsiteY25" fmla="*/ 354664 h 1290573"/>
              <a:gd name="connsiteX26" fmla="*/ 737602 w 954353"/>
              <a:gd name="connsiteY26" fmla="*/ 373325 h 1290573"/>
              <a:gd name="connsiteX27" fmla="*/ 767459 w 954353"/>
              <a:gd name="connsiteY27" fmla="*/ 418112 h 1290573"/>
              <a:gd name="connsiteX28" fmla="*/ 793585 w 954353"/>
              <a:gd name="connsiteY28" fmla="*/ 403183 h 1290573"/>
              <a:gd name="connsiteX29" fmla="*/ 843611 w 954353"/>
              <a:gd name="connsiteY29" fmla="*/ 452122 h 1290573"/>
              <a:gd name="connsiteX30" fmla="*/ 857033 w 954353"/>
              <a:gd name="connsiteY30" fmla="*/ 518883 h 1290573"/>
              <a:gd name="connsiteX31" fmla="*/ 833832 w 954353"/>
              <a:gd name="connsiteY31" fmla="*/ 552363 h 1290573"/>
              <a:gd name="connsiteX32" fmla="*/ 774924 w 954353"/>
              <a:gd name="connsiteY32" fmla="*/ 552473 h 1290573"/>
              <a:gd name="connsiteX33" fmla="*/ 752531 w 954353"/>
              <a:gd name="connsiteY33" fmla="*/ 571134 h 1290573"/>
              <a:gd name="connsiteX34" fmla="*/ 782388 w 954353"/>
              <a:gd name="connsiteY34" fmla="*/ 615921 h 1290573"/>
              <a:gd name="connsiteX35" fmla="*/ 797317 w 954353"/>
              <a:gd name="connsiteY35" fmla="*/ 668173 h 1290573"/>
              <a:gd name="connsiteX36" fmla="*/ 812246 w 954353"/>
              <a:gd name="connsiteY36" fmla="*/ 686834 h 1290573"/>
              <a:gd name="connsiteX37" fmla="*/ 748259 w 954353"/>
              <a:gd name="connsiteY37" fmla="*/ 691724 h 1290573"/>
              <a:gd name="connsiteX38" fmla="*/ 718940 w 954353"/>
              <a:gd name="connsiteY38" fmla="*/ 735353 h 1290573"/>
              <a:gd name="connsiteX39" fmla="*/ 714031 w 954353"/>
              <a:gd name="connsiteY39" fmla="*/ 835974 h 1290573"/>
              <a:gd name="connsiteX40" fmla="*/ 681618 w 954353"/>
              <a:gd name="connsiteY40" fmla="*/ 936894 h 1290573"/>
              <a:gd name="connsiteX41" fmla="*/ 718920 w 954353"/>
              <a:gd name="connsiteY41" fmla="*/ 941106 h 1290573"/>
              <a:gd name="connsiteX42" fmla="*/ 748798 w 954353"/>
              <a:gd name="connsiteY42" fmla="*/ 966752 h 1290573"/>
              <a:gd name="connsiteX43" fmla="*/ 787378 w 954353"/>
              <a:gd name="connsiteY43" fmla="*/ 963110 h 1290573"/>
              <a:gd name="connsiteX44" fmla="*/ 794713 w 954353"/>
              <a:gd name="connsiteY44" fmla="*/ 985114 h 1290573"/>
              <a:gd name="connsiteX45" fmla="*/ 828942 w 954353"/>
              <a:gd name="connsiteY45" fmla="*/ 1012008 h 1290573"/>
              <a:gd name="connsiteX46" fmla="*/ 886891 w 954353"/>
              <a:gd name="connsiteY46" fmla="*/ 1030201 h 1290573"/>
              <a:gd name="connsiteX47" fmla="*/ 954072 w 954353"/>
              <a:gd name="connsiteY47" fmla="*/ 1045130 h 1290573"/>
              <a:gd name="connsiteX48" fmla="*/ 909624 w 954353"/>
              <a:gd name="connsiteY48" fmla="*/ 1065797 h 1290573"/>
              <a:gd name="connsiteX49" fmla="*/ 877840 w 954353"/>
              <a:gd name="connsiteY49" fmla="*/ 1097581 h 1290573"/>
              <a:gd name="connsiteX50" fmla="*/ 816717 w 954353"/>
              <a:gd name="connsiteY50" fmla="*/ 1102470 h 1290573"/>
              <a:gd name="connsiteX51" fmla="*/ 771192 w 954353"/>
              <a:gd name="connsiteY51" fmla="*/ 1119774 h 1290573"/>
              <a:gd name="connsiteX52" fmla="*/ 763727 w 954353"/>
              <a:gd name="connsiteY52" fmla="*/ 1119774 h 1290573"/>
              <a:gd name="connsiteX53" fmla="*/ 762929 w 954353"/>
              <a:gd name="connsiteY53" fmla="*/ 1188043 h 1290573"/>
              <a:gd name="connsiteX54" fmla="*/ 771192 w 954353"/>
              <a:gd name="connsiteY54" fmla="*/ 1213081 h 1290573"/>
              <a:gd name="connsiteX55" fmla="*/ 736035 w 954353"/>
              <a:gd name="connsiteY55" fmla="*/ 1232051 h 1290573"/>
              <a:gd name="connsiteX56" fmla="*/ 666949 w 954353"/>
              <a:gd name="connsiteY56" fmla="*/ 1219387 h 1290573"/>
              <a:gd name="connsiteX57" fmla="*/ 646611 w 954353"/>
              <a:gd name="connsiteY57" fmla="*/ 1272537 h 1290573"/>
              <a:gd name="connsiteX58" fmla="*/ 622929 w 954353"/>
              <a:gd name="connsiteY58" fmla="*/ 1290300 h 1290573"/>
              <a:gd name="connsiteX59" fmla="*/ 613789 w 954353"/>
              <a:gd name="connsiteY59" fmla="*/ 1261390 h 1290573"/>
              <a:gd name="connsiteX60" fmla="*/ 560769 w 954353"/>
              <a:gd name="connsiteY60" fmla="*/ 1202143 h 1290573"/>
              <a:gd name="connsiteX61" fmla="*/ 472742 w 954353"/>
              <a:gd name="connsiteY61" fmla="*/ 1153625 h 1290573"/>
              <a:gd name="connsiteX62" fmla="*/ 434512 w 954353"/>
              <a:gd name="connsiteY62" fmla="*/ 1158125 h 1290573"/>
              <a:gd name="connsiteX63" fmla="*/ 410862 w 954353"/>
              <a:gd name="connsiteY63" fmla="*/ 1126920 h 1290573"/>
              <a:gd name="connsiteX64" fmla="*/ 362192 w 954353"/>
              <a:gd name="connsiteY64" fmla="*/ 1067393 h 1290573"/>
              <a:gd name="connsiteX65" fmla="*/ 249496 w 954353"/>
              <a:gd name="connsiteY65" fmla="*/ 945996 h 1290573"/>
              <a:gd name="connsiteX66" fmla="*/ 205817 w 954353"/>
              <a:gd name="connsiteY66" fmla="*/ 886061 h 1290573"/>
              <a:gd name="connsiteX67" fmla="*/ 171258 w 954353"/>
              <a:gd name="connsiteY67" fmla="*/ 848199 h 1290573"/>
              <a:gd name="connsiteX68" fmla="*/ 154144 w 954353"/>
              <a:gd name="connsiteY68" fmla="*/ 769961 h 1290573"/>
              <a:gd name="connsiteX69" fmla="*/ 170300 w 954353"/>
              <a:gd name="connsiteY69" fmla="*/ 709227 h 1290573"/>
              <a:gd name="connsiteX70" fmla="*/ 128088 w 954353"/>
              <a:gd name="connsiteY70" fmla="*/ 675508 h 1290573"/>
              <a:gd name="connsiteX71" fmla="*/ 80796 w 954353"/>
              <a:gd name="connsiteY71" fmla="*/ 647715 h 1290573"/>
              <a:gd name="connsiteX72" fmla="*/ 117470 w 954353"/>
              <a:gd name="connsiteY72" fmla="*/ 574368 h 1290573"/>
              <a:gd name="connsiteX73" fmla="*/ 85686 w 954353"/>
              <a:gd name="connsiteY73" fmla="*/ 559698 h 1290573"/>
              <a:gd name="connsiteX74" fmla="*/ 146809 w 954353"/>
              <a:gd name="connsiteY74" fmla="*/ 510800 h 1290573"/>
              <a:gd name="connsiteX75" fmla="*/ 170300 w 954353"/>
              <a:gd name="connsiteY75" fmla="*/ 526347 h 1290573"/>
              <a:gd name="connsiteX76" fmla="*/ 201446 w 954353"/>
              <a:gd name="connsiteY76" fmla="*/ 457880 h 1290573"/>
              <a:gd name="connsiteX77" fmla="*/ 211355 w 954353"/>
              <a:gd name="connsiteY77" fmla="*/ 365861 h 1290573"/>
              <a:gd name="connsiteX78" fmla="*/ 159034 w 954353"/>
              <a:gd name="connsiteY78" fmla="*/ 327431 h 1290573"/>
              <a:gd name="connsiteX79" fmla="*/ 95655 w 954353"/>
              <a:gd name="connsiteY79" fmla="*/ 324806 h 1290573"/>
              <a:gd name="connsiteX80" fmla="*/ 6082 w 954353"/>
              <a:gd name="connsiteY80" fmla="*/ 197910 h 1290573"/>
              <a:gd name="connsiteX81" fmla="*/ 21011 w 954353"/>
              <a:gd name="connsiteY81" fmla="*/ 37423 h 1290573"/>
              <a:gd name="connsiteX82" fmla="*/ 125513 w 954353"/>
              <a:gd name="connsiteY82" fmla="*/ 101 h 1290573"/>
              <a:gd name="connsiteX83" fmla="*/ 139474 w 954353"/>
              <a:gd name="connsiteY83" fmla="*/ 29151 h 1290573"/>
              <a:gd name="connsiteX84" fmla="*/ 185229 w 954353"/>
              <a:gd name="connsiteY84" fmla="*/ 104604 h 1290573"/>
              <a:gd name="connsiteX0" fmla="*/ 185229 w 954353"/>
              <a:gd name="connsiteY0" fmla="*/ 104604 h 1290573"/>
              <a:gd name="connsiteX1" fmla="*/ 323322 w 954353"/>
              <a:gd name="connsiteY1" fmla="*/ 149391 h 1290573"/>
              <a:gd name="connsiteX2" fmla="*/ 360645 w 954353"/>
              <a:gd name="connsiteY2" fmla="*/ 134462 h 1290573"/>
              <a:gd name="connsiteX3" fmla="*/ 374187 w 954353"/>
              <a:gd name="connsiteY3" fmla="*/ 146507 h 1290573"/>
              <a:gd name="connsiteX4" fmla="*/ 397967 w 954353"/>
              <a:gd name="connsiteY4" fmla="*/ 126997 h 1290573"/>
              <a:gd name="connsiteX5" fmla="*/ 420640 w 954353"/>
              <a:gd name="connsiteY5" fmla="*/ 112278 h 1290573"/>
              <a:gd name="connsiteX6" fmla="*/ 416628 w 954353"/>
              <a:gd name="connsiteY6" fmla="*/ 85943 h 1290573"/>
              <a:gd name="connsiteX7" fmla="*/ 437755 w 954353"/>
              <a:gd name="connsiteY7" fmla="*/ 65824 h 1290573"/>
              <a:gd name="connsiteX8" fmla="*/ 446486 w 954353"/>
              <a:gd name="connsiteY8" fmla="*/ 33691 h 1290573"/>
              <a:gd name="connsiteX9" fmla="*/ 484208 w 954353"/>
              <a:gd name="connsiteY9" fmla="*/ 70714 h 1290573"/>
              <a:gd name="connsiteX10" fmla="*/ 461415 w 954353"/>
              <a:gd name="connsiteY10" fmla="*/ 112068 h 1290573"/>
              <a:gd name="connsiteX11" fmla="*/ 491273 w 954353"/>
              <a:gd name="connsiteY11" fmla="*/ 119533 h 1290573"/>
              <a:gd name="connsiteX12" fmla="*/ 532328 w 954353"/>
              <a:gd name="connsiteY12" fmla="*/ 156855 h 1290573"/>
              <a:gd name="connsiteX13" fmla="*/ 577115 w 954353"/>
              <a:gd name="connsiteY13" fmla="*/ 145658 h 1290573"/>
              <a:gd name="connsiteX14" fmla="*/ 603241 w 954353"/>
              <a:gd name="connsiteY14" fmla="*/ 175516 h 1290573"/>
              <a:gd name="connsiteX15" fmla="*/ 629366 w 954353"/>
              <a:gd name="connsiteY15" fmla="*/ 160587 h 1290573"/>
              <a:gd name="connsiteX16" fmla="*/ 651760 w 954353"/>
              <a:gd name="connsiteY16" fmla="*/ 179249 h 1290573"/>
              <a:gd name="connsiteX17" fmla="*/ 704251 w 954353"/>
              <a:gd name="connsiteY17" fmla="*/ 207630 h 1290573"/>
              <a:gd name="connsiteX18" fmla="*/ 759995 w 954353"/>
              <a:gd name="connsiteY18" fmla="*/ 197910 h 1290573"/>
              <a:gd name="connsiteX19" fmla="*/ 763727 w 954353"/>
              <a:gd name="connsiteY19" fmla="*/ 220303 h 1290573"/>
              <a:gd name="connsiteX20" fmla="*/ 760484 w 954353"/>
              <a:gd name="connsiteY20" fmla="*/ 261418 h 1290573"/>
              <a:gd name="connsiteX21" fmla="*/ 716475 w 954353"/>
              <a:gd name="connsiteY21" fmla="*/ 278532 h 1290573"/>
              <a:gd name="connsiteX22" fmla="*/ 704011 w 954353"/>
              <a:gd name="connsiteY22" fmla="*/ 294948 h 1290573"/>
              <a:gd name="connsiteX23" fmla="*/ 704011 w 954353"/>
              <a:gd name="connsiteY23" fmla="*/ 294948 h 1290573"/>
              <a:gd name="connsiteX24" fmla="*/ 718940 w 954353"/>
              <a:gd name="connsiteY24" fmla="*/ 317342 h 1290573"/>
              <a:gd name="connsiteX25" fmla="*/ 759995 w 954353"/>
              <a:gd name="connsiteY25" fmla="*/ 354664 h 1290573"/>
              <a:gd name="connsiteX26" fmla="*/ 737602 w 954353"/>
              <a:gd name="connsiteY26" fmla="*/ 373325 h 1290573"/>
              <a:gd name="connsiteX27" fmla="*/ 767459 w 954353"/>
              <a:gd name="connsiteY27" fmla="*/ 418112 h 1290573"/>
              <a:gd name="connsiteX28" fmla="*/ 793585 w 954353"/>
              <a:gd name="connsiteY28" fmla="*/ 403183 h 1290573"/>
              <a:gd name="connsiteX29" fmla="*/ 843611 w 954353"/>
              <a:gd name="connsiteY29" fmla="*/ 452122 h 1290573"/>
              <a:gd name="connsiteX30" fmla="*/ 857033 w 954353"/>
              <a:gd name="connsiteY30" fmla="*/ 518883 h 1290573"/>
              <a:gd name="connsiteX31" fmla="*/ 833832 w 954353"/>
              <a:gd name="connsiteY31" fmla="*/ 552363 h 1290573"/>
              <a:gd name="connsiteX32" fmla="*/ 774924 w 954353"/>
              <a:gd name="connsiteY32" fmla="*/ 552473 h 1290573"/>
              <a:gd name="connsiteX33" fmla="*/ 752531 w 954353"/>
              <a:gd name="connsiteY33" fmla="*/ 571134 h 1290573"/>
              <a:gd name="connsiteX34" fmla="*/ 782388 w 954353"/>
              <a:gd name="connsiteY34" fmla="*/ 615921 h 1290573"/>
              <a:gd name="connsiteX35" fmla="*/ 797317 w 954353"/>
              <a:gd name="connsiteY35" fmla="*/ 668173 h 1290573"/>
              <a:gd name="connsiteX36" fmla="*/ 812246 w 954353"/>
              <a:gd name="connsiteY36" fmla="*/ 686834 h 1290573"/>
              <a:gd name="connsiteX37" fmla="*/ 748259 w 954353"/>
              <a:gd name="connsiteY37" fmla="*/ 691724 h 1290573"/>
              <a:gd name="connsiteX38" fmla="*/ 718940 w 954353"/>
              <a:gd name="connsiteY38" fmla="*/ 735353 h 1290573"/>
              <a:gd name="connsiteX39" fmla="*/ 714031 w 954353"/>
              <a:gd name="connsiteY39" fmla="*/ 835974 h 1290573"/>
              <a:gd name="connsiteX40" fmla="*/ 681618 w 954353"/>
              <a:gd name="connsiteY40" fmla="*/ 936894 h 1290573"/>
              <a:gd name="connsiteX41" fmla="*/ 718920 w 954353"/>
              <a:gd name="connsiteY41" fmla="*/ 941106 h 1290573"/>
              <a:gd name="connsiteX42" fmla="*/ 748798 w 954353"/>
              <a:gd name="connsiteY42" fmla="*/ 966752 h 1290573"/>
              <a:gd name="connsiteX43" fmla="*/ 787378 w 954353"/>
              <a:gd name="connsiteY43" fmla="*/ 963110 h 1290573"/>
              <a:gd name="connsiteX44" fmla="*/ 794713 w 954353"/>
              <a:gd name="connsiteY44" fmla="*/ 985114 h 1290573"/>
              <a:gd name="connsiteX45" fmla="*/ 828942 w 954353"/>
              <a:gd name="connsiteY45" fmla="*/ 1012008 h 1290573"/>
              <a:gd name="connsiteX46" fmla="*/ 886891 w 954353"/>
              <a:gd name="connsiteY46" fmla="*/ 1030201 h 1290573"/>
              <a:gd name="connsiteX47" fmla="*/ 954072 w 954353"/>
              <a:gd name="connsiteY47" fmla="*/ 1045130 h 1290573"/>
              <a:gd name="connsiteX48" fmla="*/ 909624 w 954353"/>
              <a:gd name="connsiteY48" fmla="*/ 1065797 h 1290573"/>
              <a:gd name="connsiteX49" fmla="*/ 877840 w 954353"/>
              <a:gd name="connsiteY49" fmla="*/ 1097581 h 1290573"/>
              <a:gd name="connsiteX50" fmla="*/ 816717 w 954353"/>
              <a:gd name="connsiteY50" fmla="*/ 1102470 h 1290573"/>
              <a:gd name="connsiteX51" fmla="*/ 771192 w 954353"/>
              <a:gd name="connsiteY51" fmla="*/ 1119774 h 1290573"/>
              <a:gd name="connsiteX52" fmla="*/ 763727 w 954353"/>
              <a:gd name="connsiteY52" fmla="*/ 1119774 h 1290573"/>
              <a:gd name="connsiteX53" fmla="*/ 762929 w 954353"/>
              <a:gd name="connsiteY53" fmla="*/ 1188043 h 1290573"/>
              <a:gd name="connsiteX54" fmla="*/ 771192 w 954353"/>
              <a:gd name="connsiteY54" fmla="*/ 1213081 h 1290573"/>
              <a:gd name="connsiteX55" fmla="*/ 736035 w 954353"/>
              <a:gd name="connsiteY55" fmla="*/ 1232051 h 1290573"/>
              <a:gd name="connsiteX56" fmla="*/ 666949 w 954353"/>
              <a:gd name="connsiteY56" fmla="*/ 1219387 h 1290573"/>
              <a:gd name="connsiteX57" fmla="*/ 646611 w 954353"/>
              <a:gd name="connsiteY57" fmla="*/ 1272537 h 1290573"/>
              <a:gd name="connsiteX58" fmla="*/ 622929 w 954353"/>
              <a:gd name="connsiteY58" fmla="*/ 1290300 h 1290573"/>
              <a:gd name="connsiteX59" fmla="*/ 613789 w 954353"/>
              <a:gd name="connsiteY59" fmla="*/ 1261390 h 1290573"/>
              <a:gd name="connsiteX60" fmla="*/ 560769 w 954353"/>
              <a:gd name="connsiteY60" fmla="*/ 1202143 h 1290573"/>
              <a:gd name="connsiteX61" fmla="*/ 472742 w 954353"/>
              <a:gd name="connsiteY61" fmla="*/ 1153625 h 1290573"/>
              <a:gd name="connsiteX62" fmla="*/ 434512 w 954353"/>
              <a:gd name="connsiteY62" fmla="*/ 1158125 h 1290573"/>
              <a:gd name="connsiteX63" fmla="*/ 410862 w 954353"/>
              <a:gd name="connsiteY63" fmla="*/ 1126920 h 1290573"/>
              <a:gd name="connsiteX64" fmla="*/ 362192 w 954353"/>
              <a:gd name="connsiteY64" fmla="*/ 1067393 h 1290573"/>
              <a:gd name="connsiteX65" fmla="*/ 249496 w 954353"/>
              <a:gd name="connsiteY65" fmla="*/ 945996 h 1290573"/>
              <a:gd name="connsiteX66" fmla="*/ 205817 w 954353"/>
              <a:gd name="connsiteY66" fmla="*/ 886061 h 1290573"/>
              <a:gd name="connsiteX67" fmla="*/ 171258 w 954353"/>
              <a:gd name="connsiteY67" fmla="*/ 848199 h 1290573"/>
              <a:gd name="connsiteX68" fmla="*/ 154144 w 954353"/>
              <a:gd name="connsiteY68" fmla="*/ 769961 h 1290573"/>
              <a:gd name="connsiteX69" fmla="*/ 170300 w 954353"/>
              <a:gd name="connsiteY69" fmla="*/ 709227 h 1290573"/>
              <a:gd name="connsiteX70" fmla="*/ 128088 w 954353"/>
              <a:gd name="connsiteY70" fmla="*/ 675508 h 1290573"/>
              <a:gd name="connsiteX71" fmla="*/ 80796 w 954353"/>
              <a:gd name="connsiteY71" fmla="*/ 647715 h 1290573"/>
              <a:gd name="connsiteX72" fmla="*/ 117470 w 954353"/>
              <a:gd name="connsiteY72" fmla="*/ 574368 h 1290573"/>
              <a:gd name="connsiteX73" fmla="*/ 85686 w 954353"/>
              <a:gd name="connsiteY73" fmla="*/ 559698 h 1290573"/>
              <a:gd name="connsiteX74" fmla="*/ 95466 w 954353"/>
              <a:gd name="connsiteY74" fmla="*/ 532804 h 1290573"/>
              <a:gd name="connsiteX75" fmla="*/ 146809 w 954353"/>
              <a:gd name="connsiteY75" fmla="*/ 510800 h 1290573"/>
              <a:gd name="connsiteX76" fmla="*/ 170300 w 954353"/>
              <a:gd name="connsiteY76" fmla="*/ 526347 h 1290573"/>
              <a:gd name="connsiteX77" fmla="*/ 201446 w 954353"/>
              <a:gd name="connsiteY77" fmla="*/ 457880 h 1290573"/>
              <a:gd name="connsiteX78" fmla="*/ 211355 w 954353"/>
              <a:gd name="connsiteY78" fmla="*/ 365861 h 1290573"/>
              <a:gd name="connsiteX79" fmla="*/ 159034 w 954353"/>
              <a:gd name="connsiteY79" fmla="*/ 327431 h 1290573"/>
              <a:gd name="connsiteX80" fmla="*/ 95655 w 954353"/>
              <a:gd name="connsiteY80" fmla="*/ 324806 h 1290573"/>
              <a:gd name="connsiteX81" fmla="*/ 6082 w 954353"/>
              <a:gd name="connsiteY81" fmla="*/ 197910 h 1290573"/>
              <a:gd name="connsiteX82" fmla="*/ 21011 w 954353"/>
              <a:gd name="connsiteY82" fmla="*/ 37423 h 1290573"/>
              <a:gd name="connsiteX83" fmla="*/ 125513 w 954353"/>
              <a:gd name="connsiteY83" fmla="*/ 101 h 1290573"/>
              <a:gd name="connsiteX84" fmla="*/ 139474 w 954353"/>
              <a:gd name="connsiteY84" fmla="*/ 29151 h 1290573"/>
              <a:gd name="connsiteX85" fmla="*/ 185229 w 954353"/>
              <a:gd name="connsiteY85" fmla="*/ 104604 h 1290573"/>
              <a:gd name="connsiteX0" fmla="*/ 185229 w 954353"/>
              <a:gd name="connsiteY0" fmla="*/ 104604 h 1290573"/>
              <a:gd name="connsiteX1" fmla="*/ 323322 w 954353"/>
              <a:gd name="connsiteY1" fmla="*/ 149391 h 1290573"/>
              <a:gd name="connsiteX2" fmla="*/ 360645 w 954353"/>
              <a:gd name="connsiteY2" fmla="*/ 134462 h 1290573"/>
              <a:gd name="connsiteX3" fmla="*/ 374187 w 954353"/>
              <a:gd name="connsiteY3" fmla="*/ 146507 h 1290573"/>
              <a:gd name="connsiteX4" fmla="*/ 397967 w 954353"/>
              <a:gd name="connsiteY4" fmla="*/ 126997 h 1290573"/>
              <a:gd name="connsiteX5" fmla="*/ 420640 w 954353"/>
              <a:gd name="connsiteY5" fmla="*/ 112278 h 1290573"/>
              <a:gd name="connsiteX6" fmla="*/ 416628 w 954353"/>
              <a:gd name="connsiteY6" fmla="*/ 85943 h 1290573"/>
              <a:gd name="connsiteX7" fmla="*/ 437755 w 954353"/>
              <a:gd name="connsiteY7" fmla="*/ 65824 h 1290573"/>
              <a:gd name="connsiteX8" fmla="*/ 446486 w 954353"/>
              <a:gd name="connsiteY8" fmla="*/ 33691 h 1290573"/>
              <a:gd name="connsiteX9" fmla="*/ 484208 w 954353"/>
              <a:gd name="connsiteY9" fmla="*/ 70714 h 1290573"/>
              <a:gd name="connsiteX10" fmla="*/ 461415 w 954353"/>
              <a:gd name="connsiteY10" fmla="*/ 112068 h 1290573"/>
              <a:gd name="connsiteX11" fmla="*/ 491273 w 954353"/>
              <a:gd name="connsiteY11" fmla="*/ 119533 h 1290573"/>
              <a:gd name="connsiteX12" fmla="*/ 532328 w 954353"/>
              <a:gd name="connsiteY12" fmla="*/ 156855 h 1290573"/>
              <a:gd name="connsiteX13" fmla="*/ 577115 w 954353"/>
              <a:gd name="connsiteY13" fmla="*/ 145658 h 1290573"/>
              <a:gd name="connsiteX14" fmla="*/ 603241 w 954353"/>
              <a:gd name="connsiteY14" fmla="*/ 175516 h 1290573"/>
              <a:gd name="connsiteX15" fmla="*/ 629366 w 954353"/>
              <a:gd name="connsiteY15" fmla="*/ 160587 h 1290573"/>
              <a:gd name="connsiteX16" fmla="*/ 651760 w 954353"/>
              <a:gd name="connsiteY16" fmla="*/ 179249 h 1290573"/>
              <a:gd name="connsiteX17" fmla="*/ 704251 w 954353"/>
              <a:gd name="connsiteY17" fmla="*/ 207630 h 1290573"/>
              <a:gd name="connsiteX18" fmla="*/ 759995 w 954353"/>
              <a:gd name="connsiteY18" fmla="*/ 197910 h 1290573"/>
              <a:gd name="connsiteX19" fmla="*/ 763727 w 954353"/>
              <a:gd name="connsiteY19" fmla="*/ 220303 h 1290573"/>
              <a:gd name="connsiteX20" fmla="*/ 760484 w 954353"/>
              <a:gd name="connsiteY20" fmla="*/ 261418 h 1290573"/>
              <a:gd name="connsiteX21" fmla="*/ 716475 w 954353"/>
              <a:gd name="connsiteY21" fmla="*/ 278532 h 1290573"/>
              <a:gd name="connsiteX22" fmla="*/ 704011 w 954353"/>
              <a:gd name="connsiteY22" fmla="*/ 294948 h 1290573"/>
              <a:gd name="connsiteX23" fmla="*/ 704011 w 954353"/>
              <a:gd name="connsiteY23" fmla="*/ 294948 h 1290573"/>
              <a:gd name="connsiteX24" fmla="*/ 718940 w 954353"/>
              <a:gd name="connsiteY24" fmla="*/ 317342 h 1290573"/>
              <a:gd name="connsiteX25" fmla="*/ 759995 w 954353"/>
              <a:gd name="connsiteY25" fmla="*/ 354664 h 1290573"/>
              <a:gd name="connsiteX26" fmla="*/ 737602 w 954353"/>
              <a:gd name="connsiteY26" fmla="*/ 373325 h 1290573"/>
              <a:gd name="connsiteX27" fmla="*/ 767459 w 954353"/>
              <a:gd name="connsiteY27" fmla="*/ 418112 h 1290573"/>
              <a:gd name="connsiteX28" fmla="*/ 793585 w 954353"/>
              <a:gd name="connsiteY28" fmla="*/ 403183 h 1290573"/>
              <a:gd name="connsiteX29" fmla="*/ 843611 w 954353"/>
              <a:gd name="connsiteY29" fmla="*/ 452122 h 1290573"/>
              <a:gd name="connsiteX30" fmla="*/ 857033 w 954353"/>
              <a:gd name="connsiteY30" fmla="*/ 518883 h 1290573"/>
              <a:gd name="connsiteX31" fmla="*/ 833832 w 954353"/>
              <a:gd name="connsiteY31" fmla="*/ 552363 h 1290573"/>
              <a:gd name="connsiteX32" fmla="*/ 774924 w 954353"/>
              <a:gd name="connsiteY32" fmla="*/ 552473 h 1290573"/>
              <a:gd name="connsiteX33" fmla="*/ 752531 w 954353"/>
              <a:gd name="connsiteY33" fmla="*/ 571134 h 1290573"/>
              <a:gd name="connsiteX34" fmla="*/ 782388 w 954353"/>
              <a:gd name="connsiteY34" fmla="*/ 615921 h 1290573"/>
              <a:gd name="connsiteX35" fmla="*/ 797317 w 954353"/>
              <a:gd name="connsiteY35" fmla="*/ 668173 h 1290573"/>
              <a:gd name="connsiteX36" fmla="*/ 812246 w 954353"/>
              <a:gd name="connsiteY36" fmla="*/ 686834 h 1290573"/>
              <a:gd name="connsiteX37" fmla="*/ 748259 w 954353"/>
              <a:gd name="connsiteY37" fmla="*/ 691724 h 1290573"/>
              <a:gd name="connsiteX38" fmla="*/ 718940 w 954353"/>
              <a:gd name="connsiteY38" fmla="*/ 735353 h 1290573"/>
              <a:gd name="connsiteX39" fmla="*/ 714031 w 954353"/>
              <a:gd name="connsiteY39" fmla="*/ 835974 h 1290573"/>
              <a:gd name="connsiteX40" fmla="*/ 681618 w 954353"/>
              <a:gd name="connsiteY40" fmla="*/ 936894 h 1290573"/>
              <a:gd name="connsiteX41" fmla="*/ 718920 w 954353"/>
              <a:gd name="connsiteY41" fmla="*/ 941106 h 1290573"/>
              <a:gd name="connsiteX42" fmla="*/ 748798 w 954353"/>
              <a:gd name="connsiteY42" fmla="*/ 966752 h 1290573"/>
              <a:gd name="connsiteX43" fmla="*/ 787378 w 954353"/>
              <a:gd name="connsiteY43" fmla="*/ 963110 h 1290573"/>
              <a:gd name="connsiteX44" fmla="*/ 794713 w 954353"/>
              <a:gd name="connsiteY44" fmla="*/ 985114 h 1290573"/>
              <a:gd name="connsiteX45" fmla="*/ 828942 w 954353"/>
              <a:gd name="connsiteY45" fmla="*/ 1012008 h 1290573"/>
              <a:gd name="connsiteX46" fmla="*/ 886891 w 954353"/>
              <a:gd name="connsiteY46" fmla="*/ 1030201 h 1290573"/>
              <a:gd name="connsiteX47" fmla="*/ 954072 w 954353"/>
              <a:gd name="connsiteY47" fmla="*/ 1045130 h 1290573"/>
              <a:gd name="connsiteX48" fmla="*/ 909624 w 954353"/>
              <a:gd name="connsiteY48" fmla="*/ 1065797 h 1290573"/>
              <a:gd name="connsiteX49" fmla="*/ 877840 w 954353"/>
              <a:gd name="connsiteY49" fmla="*/ 1097581 h 1290573"/>
              <a:gd name="connsiteX50" fmla="*/ 816717 w 954353"/>
              <a:gd name="connsiteY50" fmla="*/ 1102470 h 1290573"/>
              <a:gd name="connsiteX51" fmla="*/ 771192 w 954353"/>
              <a:gd name="connsiteY51" fmla="*/ 1119774 h 1290573"/>
              <a:gd name="connsiteX52" fmla="*/ 763727 w 954353"/>
              <a:gd name="connsiteY52" fmla="*/ 1119774 h 1290573"/>
              <a:gd name="connsiteX53" fmla="*/ 762929 w 954353"/>
              <a:gd name="connsiteY53" fmla="*/ 1188043 h 1290573"/>
              <a:gd name="connsiteX54" fmla="*/ 771192 w 954353"/>
              <a:gd name="connsiteY54" fmla="*/ 1213081 h 1290573"/>
              <a:gd name="connsiteX55" fmla="*/ 736035 w 954353"/>
              <a:gd name="connsiteY55" fmla="*/ 1232051 h 1290573"/>
              <a:gd name="connsiteX56" fmla="*/ 666949 w 954353"/>
              <a:gd name="connsiteY56" fmla="*/ 1219387 h 1290573"/>
              <a:gd name="connsiteX57" fmla="*/ 646611 w 954353"/>
              <a:gd name="connsiteY57" fmla="*/ 1272537 h 1290573"/>
              <a:gd name="connsiteX58" fmla="*/ 622929 w 954353"/>
              <a:gd name="connsiteY58" fmla="*/ 1290300 h 1290573"/>
              <a:gd name="connsiteX59" fmla="*/ 613789 w 954353"/>
              <a:gd name="connsiteY59" fmla="*/ 1261390 h 1290573"/>
              <a:gd name="connsiteX60" fmla="*/ 560769 w 954353"/>
              <a:gd name="connsiteY60" fmla="*/ 1202143 h 1290573"/>
              <a:gd name="connsiteX61" fmla="*/ 472742 w 954353"/>
              <a:gd name="connsiteY61" fmla="*/ 1153625 h 1290573"/>
              <a:gd name="connsiteX62" fmla="*/ 434512 w 954353"/>
              <a:gd name="connsiteY62" fmla="*/ 1158125 h 1290573"/>
              <a:gd name="connsiteX63" fmla="*/ 410862 w 954353"/>
              <a:gd name="connsiteY63" fmla="*/ 1126920 h 1290573"/>
              <a:gd name="connsiteX64" fmla="*/ 362192 w 954353"/>
              <a:gd name="connsiteY64" fmla="*/ 1067393 h 1290573"/>
              <a:gd name="connsiteX65" fmla="*/ 249496 w 954353"/>
              <a:gd name="connsiteY65" fmla="*/ 945996 h 1290573"/>
              <a:gd name="connsiteX66" fmla="*/ 205817 w 954353"/>
              <a:gd name="connsiteY66" fmla="*/ 886061 h 1290573"/>
              <a:gd name="connsiteX67" fmla="*/ 171258 w 954353"/>
              <a:gd name="connsiteY67" fmla="*/ 848199 h 1290573"/>
              <a:gd name="connsiteX68" fmla="*/ 154144 w 954353"/>
              <a:gd name="connsiteY68" fmla="*/ 769961 h 1290573"/>
              <a:gd name="connsiteX69" fmla="*/ 170300 w 954353"/>
              <a:gd name="connsiteY69" fmla="*/ 709227 h 1290573"/>
              <a:gd name="connsiteX70" fmla="*/ 128088 w 954353"/>
              <a:gd name="connsiteY70" fmla="*/ 675508 h 1290573"/>
              <a:gd name="connsiteX71" fmla="*/ 80796 w 954353"/>
              <a:gd name="connsiteY71" fmla="*/ 647715 h 1290573"/>
              <a:gd name="connsiteX72" fmla="*/ 117470 w 954353"/>
              <a:gd name="connsiteY72" fmla="*/ 574368 h 1290573"/>
              <a:gd name="connsiteX73" fmla="*/ 85686 w 954353"/>
              <a:gd name="connsiteY73" fmla="*/ 559698 h 1290573"/>
              <a:gd name="connsiteX74" fmla="*/ 95466 w 954353"/>
              <a:gd name="connsiteY74" fmla="*/ 532804 h 1290573"/>
              <a:gd name="connsiteX75" fmla="*/ 154144 w 954353"/>
              <a:gd name="connsiteY75" fmla="*/ 505910 h 1290573"/>
              <a:gd name="connsiteX76" fmla="*/ 170300 w 954353"/>
              <a:gd name="connsiteY76" fmla="*/ 526347 h 1290573"/>
              <a:gd name="connsiteX77" fmla="*/ 201446 w 954353"/>
              <a:gd name="connsiteY77" fmla="*/ 457880 h 1290573"/>
              <a:gd name="connsiteX78" fmla="*/ 211355 w 954353"/>
              <a:gd name="connsiteY78" fmla="*/ 365861 h 1290573"/>
              <a:gd name="connsiteX79" fmla="*/ 159034 w 954353"/>
              <a:gd name="connsiteY79" fmla="*/ 327431 h 1290573"/>
              <a:gd name="connsiteX80" fmla="*/ 95655 w 954353"/>
              <a:gd name="connsiteY80" fmla="*/ 324806 h 1290573"/>
              <a:gd name="connsiteX81" fmla="*/ 6082 w 954353"/>
              <a:gd name="connsiteY81" fmla="*/ 197910 h 1290573"/>
              <a:gd name="connsiteX82" fmla="*/ 21011 w 954353"/>
              <a:gd name="connsiteY82" fmla="*/ 37423 h 1290573"/>
              <a:gd name="connsiteX83" fmla="*/ 125513 w 954353"/>
              <a:gd name="connsiteY83" fmla="*/ 101 h 1290573"/>
              <a:gd name="connsiteX84" fmla="*/ 139474 w 954353"/>
              <a:gd name="connsiteY84" fmla="*/ 29151 h 1290573"/>
              <a:gd name="connsiteX85" fmla="*/ 185229 w 954353"/>
              <a:gd name="connsiteY85" fmla="*/ 104604 h 1290573"/>
              <a:gd name="connsiteX0" fmla="*/ 185229 w 954353"/>
              <a:gd name="connsiteY0" fmla="*/ 104604 h 1290573"/>
              <a:gd name="connsiteX1" fmla="*/ 323322 w 954353"/>
              <a:gd name="connsiteY1" fmla="*/ 149391 h 1290573"/>
              <a:gd name="connsiteX2" fmla="*/ 360645 w 954353"/>
              <a:gd name="connsiteY2" fmla="*/ 134462 h 1290573"/>
              <a:gd name="connsiteX3" fmla="*/ 374187 w 954353"/>
              <a:gd name="connsiteY3" fmla="*/ 146507 h 1290573"/>
              <a:gd name="connsiteX4" fmla="*/ 397967 w 954353"/>
              <a:gd name="connsiteY4" fmla="*/ 126997 h 1290573"/>
              <a:gd name="connsiteX5" fmla="*/ 420640 w 954353"/>
              <a:gd name="connsiteY5" fmla="*/ 112278 h 1290573"/>
              <a:gd name="connsiteX6" fmla="*/ 416628 w 954353"/>
              <a:gd name="connsiteY6" fmla="*/ 85943 h 1290573"/>
              <a:gd name="connsiteX7" fmla="*/ 437755 w 954353"/>
              <a:gd name="connsiteY7" fmla="*/ 65824 h 1290573"/>
              <a:gd name="connsiteX8" fmla="*/ 446486 w 954353"/>
              <a:gd name="connsiteY8" fmla="*/ 33691 h 1290573"/>
              <a:gd name="connsiteX9" fmla="*/ 484208 w 954353"/>
              <a:gd name="connsiteY9" fmla="*/ 70714 h 1290573"/>
              <a:gd name="connsiteX10" fmla="*/ 461415 w 954353"/>
              <a:gd name="connsiteY10" fmla="*/ 112068 h 1290573"/>
              <a:gd name="connsiteX11" fmla="*/ 491273 w 954353"/>
              <a:gd name="connsiteY11" fmla="*/ 119533 h 1290573"/>
              <a:gd name="connsiteX12" fmla="*/ 532328 w 954353"/>
              <a:gd name="connsiteY12" fmla="*/ 156855 h 1290573"/>
              <a:gd name="connsiteX13" fmla="*/ 577115 w 954353"/>
              <a:gd name="connsiteY13" fmla="*/ 145658 h 1290573"/>
              <a:gd name="connsiteX14" fmla="*/ 603241 w 954353"/>
              <a:gd name="connsiteY14" fmla="*/ 175516 h 1290573"/>
              <a:gd name="connsiteX15" fmla="*/ 629366 w 954353"/>
              <a:gd name="connsiteY15" fmla="*/ 160587 h 1290573"/>
              <a:gd name="connsiteX16" fmla="*/ 651760 w 954353"/>
              <a:gd name="connsiteY16" fmla="*/ 179249 h 1290573"/>
              <a:gd name="connsiteX17" fmla="*/ 704251 w 954353"/>
              <a:gd name="connsiteY17" fmla="*/ 207630 h 1290573"/>
              <a:gd name="connsiteX18" fmla="*/ 759995 w 954353"/>
              <a:gd name="connsiteY18" fmla="*/ 197910 h 1290573"/>
              <a:gd name="connsiteX19" fmla="*/ 763727 w 954353"/>
              <a:gd name="connsiteY19" fmla="*/ 220303 h 1290573"/>
              <a:gd name="connsiteX20" fmla="*/ 760484 w 954353"/>
              <a:gd name="connsiteY20" fmla="*/ 261418 h 1290573"/>
              <a:gd name="connsiteX21" fmla="*/ 716475 w 954353"/>
              <a:gd name="connsiteY21" fmla="*/ 278532 h 1290573"/>
              <a:gd name="connsiteX22" fmla="*/ 704011 w 954353"/>
              <a:gd name="connsiteY22" fmla="*/ 294948 h 1290573"/>
              <a:gd name="connsiteX23" fmla="*/ 704011 w 954353"/>
              <a:gd name="connsiteY23" fmla="*/ 294948 h 1290573"/>
              <a:gd name="connsiteX24" fmla="*/ 718940 w 954353"/>
              <a:gd name="connsiteY24" fmla="*/ 317342 h 1290573"/>
              <a:gd name="connsiteX25" fmla="*/ 759995 w 954353"/>
              <a:gd name="connsiteY25" fmla="*/ 354664 h 1290573"/>
              <a:gd name="connsiteX26" fmla="*/ 737602 w 954353"/>
              <a:gd name="connsiteY26" fmla="*/ 373325 h 1290573"/>
              <a:gd name="connsiteX27" fmla="*/ 767459 w 954353"/>
              <a:gd name="connsiteY27" fmla="*/ 418112 h 1290573"/>
              <a:gd name="connsiteX28" fmla="*/ 793585 w 954353"/>
              <a:gd name="connsiteY28" fmla="*/ 403183 h 1290573"/>
              <a:gd name="connsiteX29" fmla="*/ 843611 w 954353"/>
              <a:gd name="connsiteY29" fmla="*/ 452122 h 1290573"/>
              <a:gd name="connsiteX30" fmla="*/ 857033 w 954353"/>
              <a:gd name="connsiteY30" fmla="*/ 518883 h 1290573"/>
              <a:gd name="connsiteX31" fmla="*/ 833832 w 954353"/>
              <a:gd name="connsiteY31" fmla="*/ 552363 h 1290573"/>
              <a:gd name="connsiteX32" fmla="*/ 774924 w 954353"/>
              <a:gd name="connsiteY32" fmla="*/ 552473 h 1290573"/>
              <a:gd name="connsiteX33" fmla="*/ 752531 w 954353"/>
              <a:gd name="connsiteY33" fmla="*/ 571134 h 1290573"/>
              <a:gd name="connsiteX34" fmla="*/ 782388 w 954353"/>
              <a:gd name="connsiteY34" fmla="*/ 615921 h 1290573"/>
              <a:gd name="connsiteX35" fmla="*/ 797317 w 954353"/>
              <a:gd name="connsiteY35" fmla="*/ 668173 h 1290573"/>
              <a:gd name="connsiteX36" fmla="*/ 812246 w 954353"/>
              <a:gd name="connsiteY36" fmla="*/ 686834 h 1290573"/>
              <a:gd name="connsiteX37" fmla="*/ 748259 w 954353"/>
              <a:gd name="connsiteY37" fmla="*/ 691724 h 1290573"/>
              <a:gd name="connsiteX38" fmla="*/ 718940 w 954353"/>
              <a:gd name="connsiteY38" fmla="*/ 735353 h 1290573"/>
              <a:gd name="connsiteX39" fmla="*/ 714031 w 954353"/>
              <a:gd name="connsiteY39" fmla="*/ 835974 h 1290573"/>
              <a:gd name="connsiteX40" fmla="*/ 681618 w 954353"/>
              <a:gd name="connsiteY40" fmla="*/ 936894 h 1290573"/>
              <a:gd name="connsiteX41" fmla="*/ 718920 w 954353"/>
              <a:gd name="connsiteY41" fmla="*/ 941106 h 1290573"/>
              <a:gd name="connsiteX42" fmla="*/ 748798 w 954353"/>
              <a:gd name="connsiteY42" fmla="*/ 966752 h 1290573"/>
              <a:gd name="connsiteX43" fmla="*/ 787378 w 954353"/>
              <a:gd name="connsiteY43" fmla="*/ 963110 h 1290573"/>
              <a:gd name="connsiteX44" fmla="*/ 794713 w 954353"/>
              <a:gd name="connsiteY44" fmla="*/ 985114 h 1290573"/>
              <a:gd name="connsiteX45" fmla="*/ 828942 w 954353"/>
              <a:gd name="connsiteY45" fmla="*/ 1012008 h 1290573"/>
              <a:gd name="connsiteX46" fmla="*/ 886891 w 954353"/>
              <a:gd name="connsiteY46" fmla="*/ 1030201 h 1290573"/>
              <a:gd name="connsiteX47" fmla="*/ 954072 w 954353"/>
              <a:gd name="connsiteY47" fmla="*/ 1045130 h 1290573"/>
              <a:gd name="connsiteX48" fmla="*/ 909624 w 954353"/>
              <a:gd name="connsiteY48" fmla="*/ 1065797 h 1290573"/>
              <a:gd name="connsiteX49" fmla="*/ 877840 w 954353"/>
              <a:gd name="connsiteY49" fmla="*/ 1097581 h 1290573"/>
              <a:gd name="connsiteX50" fmla="*/ 816717 w 954353"/>
              <a:gd name="connsiteY50" fmla="*/ 1102470 h 1290573"/>
              <a:gd name="connsiteX51" fmla="*/ 771192 w 954353"/>
              <a:gd name="connsiteY51" fmla="*/ 1119774 h 1290573"/>
              <a:gd name="connsiteX52" fmla="*/ 763727 w 954353"/>
              <a:gd name="connsiteY52" fmla="*/ 1119774 h 1290573"/>
              <a:gd name="connsiteX53" fmla="*/ 762929 w 954353"/>
              <a:gd name="connsiteY53" fmla="*/ 1188043 h 1290573"/>
              <a:gd name="connsiteX54" fmla="*/ 771192 w 954353"/>
              <a:gd name="connsiteY54" fmla="*/ 1213081 h 1290573"/>
              <a:gd name="connsiteX55" fmla="*/ 736035 w 954353"/>
              <a:gd name="connsiteY55" fmla="*/ 1232051 h 1290573"/>
              <a:gd name="connsiteX56" fmla="*/ 666949 w 954353"/>
              <a:gd name="connsiteY56" fmla="*/ 1219387 h 1290573"/>
              <a:gd name="connsiteX57" fmla="*/ 646611 w 954353"/>
              <a:gd name="connsiteY57" fmla="*/ 1272537 h 1290573"/>
              <a:gd name="connsiteX58" fmla="*/ 622929 w 954353"/>
              <a:gd name="connsiteY58" fmla="*/ 1290300 h 1290573"/>
              <a:gd name="connsiteX59" fmla="*/ 613789 w 954353"/>
              <a:gd name="connsiteY59" fmla="*/ 1261390 h 1290573"/>
              <a:gd name="connsiteX60" fmla="*/ 560769 w 954353"/>
              <a:gd name="connsiteY60" fmla="*/ 1202143 h 1290573"/>
              <a:gd name="connsiteX61" fmla="*/ 472742 w 954353"/>
              <a:gd name="connsiteY61" fmla="*/ 1153625 h 1290573"/>
              <a:gd name="connsiteX62" fmla="*/ 434512 w 954353"/>
              <a:gd name="connsiteY62" fmla="*/ 1158125 h 1290573"/>
              <a:gd name="connsiteX63" fmla="*/ 410862 w 954353"/>
              <a:gd name="connsiteY63" fmla="*/ 1126920 h 1290573"/>
              <a:gd name="connsiteX64" fmla="*/ 362192 w 954353"/>
              <a:gd name="connsiteY64" fmla="*/ 1067393 h 1290573"/>
              <a:gd name="connsiteX65" fmla="*/ 317954 w 954353"/>
              <a:gd name="connsiteY65" fmla="*/ 1036458 h 1290573"/>
              <a:gd name="connsiteX66" fmla="*/ 249496 w 954353"/>
              <a:gd name="connsiteY66" fmla="*/ 945996 h 1290573"/>
              <a:gd name="connsiteX67" fmla="*/ 205817 w 954353"/>
              <a:gd name="connsiteY67" fmla="*/ 886061 h 1290573"/>
              <a:gd name="connsiteX68" fmla="*/ 171258 w 954353"/>
              <a:gd name="connsiteY68" fmla="*/ 848199 h 1290573"/>
              <a:gd name="connsiteX69" fmla="*/ 154144 w 954353"/>
              <a:gd name="connsiteY69" fmla="*/ 769961 h 1290573"/>
              <a:gd name="connsiteX70" fmla="*/ 170300 w 954353"/>
              <a:gd name="connsiteY70" fmla="*/ 709227 h 1290573"/>
              <a:gd name="connsiteX71" fmla="*/ 128088 w 954353"/>
              <a:gd name="connsiteY71" fmla="*/ 675508 h 1290573"/>
              <a:gd name="connsiteX72" fmla="*/ 80796 w 954353"/>
              <a:gd name="connsiteY72" fmla="*/ 647715 h 1290573"/>
              <a:gd name="connsiteX73" fmla="*/ 117470 w 954353"/>
              <a:gd name="connsiteY73" fmla="*/ 574368 h 1290573"/>
              <a:gd name="connsiteX74" fmla="*/ 85686 w 954353"/>
              <a:gd name="connsiteY74" fmla="*/ 559698 h 1290573"/>
              <a:gd name="connsiteX75" fmla="*/ 95466 w 954353"/>
              <a:gd name="connsiteY75" fmla="*/ 532804 h 1290573"/>
              <a:gd name="connsiteX76" fmla="*/ 154144 w 954353"/>
              <a:gd name="connsiteY76" fmla="*/ 505910 h 1290573"/>
              <a:gd name="connsiteX77" fmla="*/ 170300 w 954353"/>
              <a:gd name="connsiteY77" fmla="*/ 526347 h 1290573"/>
              <a:gd name="connsiteX78" fmla="*/ 201446 w 954353"/>
              <a:gd name="connsiteY78" fmla="*/ 457880 h 1290573"/>
              <a:gd name="connsiteX79" fmla="*/ 211355 w 954353"/>
              <a:gd name="connsiteY79" fmla="*/ 365861 h 1290573"/>
              <a:gd name="connsiteX80" fmla="*/ 159034 w 954353"/>
              <a:gd name="connsiteY80" fmla="*/ 327431 h 1290573"/>
              <a:gd name="connsiteX81" fmla="*/ 95655 w 954353"/>
              <a:gd name="connsiteY81" fmla="*/ 324806 h 1290573"/>
              <a:gd name="connsiteX82" fmla="*/ 6082 w 954353"/>
              <a:gd name="connsiteY82" fmla="*/ 197910 h 1290573"/>
              <a:gd name="connsiteX83" fmla="*/ 21011 w 954353"/>
              <a:gd name="connsiteY83" fmla="*/ 37423 h 1290573"/>
              <a:gd name="connsiteX84" fmla="*/ 125513 w 954353"/>
              <a:gd name="connsiteY84" fmla="*/ 101 h 1290573"/>
              <a:gd name="connsiteX85" fmla="*/ 139474 w 954353"/>
              <a:gd name="connsiteY85" fmla="*/ 29151 h 1290573"/>
              <a:gd name="connsiteX86" fmla="*/ 185229 w 954353"/>
              <a:gd name="connsiteY86" fmla="*/ 104604 h 1290573"/>
              <a:gd name="connsiteX0" fmla="*/ 185229 w 954353"/>
              <a:gd name="connsiteY0" fmla="*/ 104604 h 1290573"/>
              <a:gd name="connsiteX1" fmla="*/ 323322 w 954353"/>
              <a:gd name="connsiteY1" fmla="*/ 149391 h 1290573"/>
              <a:gd name="connsiteX2" fmla="*/ 360645 w 954353"/>
              <a:gd name="connsiteY2" fmla="*/ 134462 h 1290573"/>
              <a:gd name="connsiteX3" fmla="*/ 374187 w 954353"/>
              <a:gd name="connsiteY3" fmla="*/ 146507 h 1290573"/>
              <a:gd name="connsiteX4" fmla="*/ 397967 w 954353"/>
              <a:gd name="connsiteY4" fmla="*/ 126997 h 1290573"/>
              <a:gd name="connsiteX5" fmla="*/ 420640 w 954353"/>
              <a:gd name="connsiteY5" fmla="*/ 112278 h 1290573"/>
              <a:gd name="connsiteX6" fmla="*/ 416628 w 954353"/>
              <a:gd name="connsiteY6" fmla="*/ 85943 h 1290573"/>
              <a:gd name="connsiteX7" fmla="*/ 437755 w 954353"/>
              <a:gd name="connsiteY7" fmla="*/ 65824 h 1290573"/>
              <a:gd name="connsiteX8" fmla="*/ 446486 w 954353"/>
              <a:gd name="connsiteY8" fmla="*/ 33691 h 1290573"/>
              <a:gd name="connsiteX9" fmla="*/ 484208 w 954353"/>
              <a:gd name="connsiteY9" fmla="*/ 70714 h 1290573"/>
              <a:gd name="connsiteX10" fmla="*/ 461415 w 954353"/>
              <a:gd name="connsiteY10" fmla="*/ 112068 h 1290573"/>
              <a:gd name="connsiteX11" fmla="*/ 491273 w 954353"/>
              <a:gd name="connsiteY11" fmla="*/ 119533 h 1290573"/>
              <a:gd name="connsiteX12" fmla="*/ 532328 w 954353"/>
              <a:gd name="connsiteY12" fmla="*/ 156855 h 1290573"/>
              <a:gd name="connsiteX13" fmla="*/ 577115 w 954353"/>
              <a:gd name="connsiteY13" fmla="*/ 145658 h 1290573"/>
              <a:gd name="connsiteX14" fmla="*/ 603241 w 954353"/>
              <a:gd name="connsiteY14" fmla="*/ 175516 h 1290573"/>
              <a:gd name="connsiteX15" fmla="*/ 629366 w 954353"/>
              <a:gd name="connsiteY15" fmla="*/ 160587 h 1290573"/>
              <a:gd name="connsiteX16" fmla="*/ 651760 w 954353"/>
              <a:gd name="connsiteY16" fmla="*/ 179249 h 1290573"/>
              <a:gd name="connsiteX17" fmla="*/ 704251 w 954353"/>
              <a:gd name="connsiteY17" fmla="*/ 207630 h 1290573"/>
              <a:gd name="connsiteX18" fmla="*/ 759995 w 954353"/>
              <a:gd name="connsiteY18" fmla="*/ 197910 h 1290573"/>
              <a:gd name="connsiteX19" fmla="*/ 763727 w 954353"/>
              <a:gd name="connsiteY19" fmla="*/ 220303 h 1290573"/>
              <a:gd name="connsiteX20" fmla="*/ 760484 w 954353"/>
              <a:gd name="connsiteY20" fmla="*/ 261418 h 1290573"/>
              <a:gd name="connsiteX21" fmla="*/ 716475 w 954353"/>
              <a:gd name="connsiteY21" fmla="*/ 278532 h 1290573"/>
              <a:gd name="connsiteX22" fmla="*/ 704011 w 954353"/>
              <a:gd name="connsiteY22" fmla="*/ 294948 h 1290573"/>
              <a:gd name="connsiteX23" fmla="*/ 704011 w 954353"/>
              <a:gd name="connsiteY23" fmla="*/ 294948 h 1290573"/>
              <a:gd name="connsiteX24" fmla="*/ 718940 w 954353"/>
              <a:gd name="connsiteY24" fmla="*/ 317342 h 1290573"/>
              <a:gd name="connsiteX25" fmla="*/ 759995 w 954353"/>
              <a:gd name="connsiteY25" fmla="*/ 354664 h 1290573"/>
              <a:gd name="connsiteX26" fmla="*/ 737602 w 954353"/>
              <a:gd name="connsiteY26" fmla="*/ 373325 h 1290573"/>
              <a:gd name="connsiteX27" fmla="*/ 767459 w 954353"/>
              <a:gd name="connsiteY27" fmla="*/ 418112 h 1290573"/>
              <a:gd name="connsiteX28" fmla="*/ 793585 w 954353"/>
              <a:gd name="connsiteY28" fmla="*/ 403183 h 1290573"/>
              <a:gd name="connsiteX29" fmla="*/ 843611 w 954353"/>
              <a:gd name="connsiteY29" fmla="*/ 452122 h 1290573"/>
              <a:gd name="connsiteX30" fmla="*/ 857033 w 954353"/>
              <a:gd name="connsiteY30" fmla="*/ 518883 h 1290573"/>
              <a:gd name="connsiteX31" fmla="*/ 833832 w 954353"/>
              <a:gd name="connsiteY31" fmla="*/ 552363 h 1290573"/>
              <a:gd name="connsiteX32" fmla="*/ 774924 w 954353"/>
              <a:gd name="connsiteY32" fmla="*/ 552473 h 1290573"/>
              <a:gd name="connsiteX33" fmla="*/ 752531 w 954353"/>
              <a:gd name="connsiteY33" fmla="*/ 571134 h 1290573"/>
              <a:gd name="connsiteX34" fmla="*/ 782388 w 954353"/>
              <a:gd name="connsiteY34" fmla="*/ 615921 h 1290573"/>
              <a:gd name="connsiteX35" fmla="*/ 797317 w 954353"/>
              <a:gd name="connsiteY35" fmla="*/ 668173 h 1290573"/>
              <a:gd name="connsiteX36" fmla="*/ 812246 w 954353"/>
              <a:gd name="connsiteY36" fmla="*/ 686834 h 1290573"/>
              <a:gd name="connsiteX37" fmla="*/ 748259 w 954353"/>
              <a:gd name="connsiteY37" fmla="*/ 691724 h 1290573"/>
              <a:gd name="connsiteX38" fmla="*/ 718940 w 954353"/>
              <a:gd name="connsiteY38" fmla="*/ 735353 h 1290573"/>
              <a:gd name="connsiteX39" fmla="*/ 714031 w 954353"/>
              <a:gd name="connsiteY39" fmla="*/ 835974 h 1290573"/>
              <a:gd name="connsiteX40" fmla="*/ 681618 w 954353"/>
              <a:gd name="connsiteY40" fmla="*/ 936894 h 1290573"/>
              <a:gd name="connsiteX41" fmla="*/ 718920 w 954353"/>
              <a:gd name="connsiteY41" fmla="*/ 941106 h 1290573"/>
              <a:gd name="connsiteX42" fmla="*/ 748798 w 954353"/>
              <a:gd name="connsiteY42" fmla="*/ 966752 h 1290573"/>
              <a:gd name="connsiteX43" fmla="*/ 787378 w 954353"/>
              <a:gd name="connsiteY43" fmla="*/ 963110 h 1290573"/>
              <a:gd name="connsiteX44" fmla="*/ 794713 w 954353"/>
              <a:gd name="connsiteY44" fmla="*/ 985114 h 1290573"/>
              <a:gd name="connsiteX45" fmla="*/ 828942 w 954353"/>
              <a:gd name="connsiteY45" fmla="*/ 1012008 h 1290573"/>
              <a:gd name="connsiteX46" fmla="*/ 886891 w 954353"/>
              <a:gd name="connsiteY46" fmla="*/ 1030201 h 1290573"/>
              <a:gd name="connsiteX47" fmla="*/ 954072 w 954353"/>
              <a:gd name="connsiteY47" fmla="*/ 1045130 h 1290573"/>
              <a:gd name="connsiteX48" fmla="*/ 909624 w 954353"/>
              <a:gd name="connsiteY48" fmla="*/ 1065797 h 1290573"/>
              <a:gd name="connsiteX49" fmla="*/ 877840 w 954353"/>
              <a:gd name="connsiteY49" fmla="*/ 1097581 h 1290573"/>
              <a:gd name="connsiteX50" fmla="*/ 816717 w 954353"/>
              <a:gd name="connsiteY50" fmla="*/ 1102470 h 1290573"/>
              <a:gd name="connsiteX51" fmla="*/ 771192 w 954353"/>
              <a:gd name="connsiteY51" fmla="*/ 1119774 h 1290573"/>
              <a:gd name="connsiteX52" fmla="*/ 763727 w 954353"/>
              <a:gd name="connsiteY52" fmla="*/ 1119774 h 1290573"/>
              <a:gd name="connsiteX53" fmla="*/ 762929 w 954353"/>
              <a:gd name="connsiteY53" fmla="*/ 1188043 h 1290573"/>
              <a:gd name="connsiteX54" fmla="*/ 771192 w 954353"/>
              <a:gd name="connsiteY54" fmla="*/ 1213081 h 1290573"/>
              <a:gd name="connsiteX55" fmla="*/ 736035 w 954353"/>
              <a:gd name="connsiteY55" fmla="*/ 1232051 h 1290573"/>
              <a:gd name="connsiteX56" fmla="*/ 666949 w 954353"/>
              <a:gd name="connsiteY56" fmla="*/ 1219387 h 1290573"/>
              <a:gd name="connsiteX57" fmla="*/ 646611 w 954353"/>
              <a:gd name="connsiteY57" fmla="*/ 1272537 h 1290573"/>
              <a:gd name="connsiteX58" fmla="*/ 622929 w 954353"/>
              <a:gd name="connsiteY58" fmla="*/ 1290300 h 1290573"/>
              <a:gd name="connsiteX59" fmla="*/ 613789 w 954353"/>
              <a:gd name="connsiteY59" fmla="*/ 1261390 h 1290573"/>
              <a:gd name="connsiteX60" fmla="*/ 560769 w 954353"/>
              <a:gd name="connsiteY60" fmla="*/ 1202143 h 1290573"/>
              <a:gd name="connsiteX61" fmla="*/ 472742 w 954353"/>
              <a:gd name="connsiteY61" fmla="*/ 1153625 h 1290573"/>
              <a:gd name="connsiteX62" fmla="*/ 434512 w 954353"/>
              <a:gd name="connsiteY62" fmla="*/ 1158125 h 1290573"/>
              <a:gd name="connsiteX63" fmla="*/ 410862 w 954353"/>
              <a:gd name="connsiteY63" fmla="*/ 1126920 h 1290573"/>
              <a:gd name="connsiteX64" fmla="*/ 376632 w 954353"/>
              <a:gd name="connsiteY64" fmla="*/ 1087801 h 1290573"/>
              <a:gd name="connsiteX65" fmla="*/ 362192 w 954353"/>
              <a:gd name="connsiteY65" fmla="*/ 1067393 h 1290573"/>
              <a:gd name="connsiteX66" fmla="*/ 317954 w 954353"/>
              <a:gd name="connsiteY66" fmla="*/ 1036458 h 1290573"/>
              <a:gd name="connsiteX67" fmla="*/ 249496 w 954353"/>
              <a:gd name="connsiteY67" fmla="*/ 945996 h 1290573"/>
              <a:gd name="connsiteX68" fmla="*/ 205817 w 954353"/>
              <a:gd name="connsiteY68" fmla="*/ 886061 h 1290573"/>
              <a:gd name="connsiteX69" fmla="*/ 171258 w 954353"/>
              <a:gd name="connsiteY69" fmla="*/ 848199 h 1290573"/>
              <a:gd name="connsiteX70" fmla="*/ 154144 w 954353"/>
              <a:gd name="connsiteY70" fmla="*/ 769961 h 1290573"/>
              <a:gd name="connsiteX71" fmla="*/ 170300 w 954353"/>
              <a:gd name="connsiteY71" fmla="*/ 709227 h 1290573"/>
              <a:gd name="connsiteX72" fmla="*/ 128088 w 954353"/>
              <a:gd name="connsiteY72" fmla="*/ 675508 h 1290573"/>
              <a:gd name="connsiteX73" fmla="*/ 80796 w 954353"/>
              <a:gd name="connsiteY73" fmla="*/ 647715 h 1290573"/>
              <a:gd name="connsiteX74" fmla="*/ 117470 w 954353"/>
              <a:gd name="connsiteY74" fmla="*/ 574368 h 1290573"/>
              <a:gd name="connsiteX75" fmla="*/ 85686 w 954353"/>
              <a:gd name="connsiteY75" fmla="*/ 559698 h 1290573"/>
              <a:gd name="connsiteX76" fmla="*/ 95466 w 954353"/>
              <a:gd name="connsiteY76" fmla="*/ 532804 h 1290573"/>
              <a:gd name="connsiteX77" fmla="*/ 154144 w 954353"/>
              <a:gd name="connsiteY77" fmla="*/ 505910 h 1290573"/>
              <a:gd name="connsiteX78" fmla="*/ 170300 w 954353"/>
              <a:gd name="connsiteY78" fmla="*/ 526347 h 1290573"/>
              <a:gd name="connsiteX79" fmla="*/ 201446 w 954353"/>
              <a:gd name="connsiteY79" fmla="*/ 457880 h 1290573"/>
              <a:gd name="connsiteX80" fmla="*/ 211355 w 954353"/>
              <a:gd name="connsiteY80" fmla="*/ 365861 h 1290573"/>
              <a:gd name="connsiteX81" fmla="*/ 159034 w 954353"/>
              <a:gd name="connsiteY81" fmla="*/ 327431 h 1290573"/>
              <a:gd name="connsiteX82" fmla="*/ 95655 w 954353"/>
              <a:gd name="connsiteY82" fmla="*/ 324806 h 1290573"/>
              <a:gd name="connsiteX83" fmla="*/ 6082 w 954353"/>
              <a:gd name="connsiteY83" fmla="*/ 197910 h 1290573"/>
              <a:gd name="connsiteX84" fmla="*/ 21011 w 954353"/>
              <a:gd name="connsiteY84" fmla="*/ 37423 h 1290573"/>
              <a:gd name="connsiteX85" fmla="*/ 125513 w 954353"/>
              <a:gd name="connsiteY85" fmla="*/ 101 h 1290573"/>
              <a:gd name="connsiteX86" fmla="*/ 139474 w 954353"/>
              <a:gd name="connsiteY86" fmla="*/ 29151 h 1290573"/>
              <a:gd name="connsiteX87" fmla="*/ 185229 w 954353"/>
              <a:gd name="connsiteY87" fmla="*/ 104604 h 1290573"/>
              <a:gd name="connsiteX0" fmla="*/ 185229 w 954353"/>
              <a:gd name="connsiteY0" fmla="*/ 104604 h 1290573"/>
              <a:gd name="connsiteX1" fmla="*/ 323322 w 954353"/>
              <a:gd name="connsiteY1" fmla="*/ 149391 h 1290573"/>
              <a:gd name="connsiteX2" fmla="*/ 360645 w 954353"/>
              <a:gd name="connsiteY2" fmla="*/ 134462 h 1290573"/>
              <a:gd name="connsiteX3" fmla="*/ 374187 w 954353"/>
              <a:gd name="connsiteY3" fmla="*/ 146507 h 1290573"/>
              <a:gd name="connsiteX4" fmla="*/ 397967 w 954353"/>
              <a:gd name="connsiteY4" fmla="*/ 126997 h 1290573"/>
              <a:gd name="connsiteX5" fmla="*/ 420640 w 954353"/>
              <a:gd name="connsiteY5" fmla="*/ 112278 h 1290573"/>
              <a:gd name="connsiteX6" fmla="*/ 416628 w 954353"/>
              <a:gd name="connsiteY6" fmla="*/ 85943 h 1290573"/>
              <a:gd name="connsiteX7" fmla="*/ 437755 w 954353"/>
              <a:gd name="connsiteY7" fmla="*/ 65824 h 1290573"/>
              <a:gd name="connsiteX8" fmla="*/ 446486 w 954353"/>
              <a:gd name="connsiteY8" fmla="*/ 33691 h 1290573"/>
              <a:gd name="connsiteX9" fmla="*/ 484208 w 954353"/>
              <a:gd name="connsiteY9" fmla="*/ 70714 h 1290573"/>
              <a:gd name="connsiteX10" fmla="*/ 461415 w 954353"/>
              <a:gd name="connsiteY10" fmla="*/ 112068 h 1290573"/>
              <a:gd name="connsiteX11" fmla="*/ 491273 w 954353"/>
              <a:gd name="connsiteY11" fmla="*/ 119533 h 1290573"/>
              <a:gd name="connsiteX12" fmla="*/ 532328 w 954353"/>
              <a:gd name="connsiteY12" fmla="*/ 156855 h 1290573"/>
              <a:gd name="connsiteX13" fmla="*/ 577115 w 954353"/>
              <a:gd name="connsiteY13" fmla="*/ 145658 h 1290573"/>
              <a:gd name="connsiteX14" fmla="*/ 603241 w 954353"/>
              <a:gd name="connsiteY14" fmla="*/ 175516 h 1290573"/>
              <a:gd name="connsiteX15" fmla="*/ 629366 w 954353"/>
              <a:gd name="connsiteY15" fmla="*/ 160587 h 1290573"/>
              <a:gd name="connsiteX16" fmla="*/ 651760 w 954353"/>
              <a:gd name="connsiteY16" fmla="*/ 179249 h 1290573"/>
              <a:gd name="connsiteX17" fmla="*/ 704251 w 954353"/>
              <a:gd name="connsiteY17" fmla="*/ 207630 h 1290573"/>
              <a:gd name="connsiteX18" fmla="*/ 759995 w 954353"/>
              <a:gd name="connsiteY18" fmla="*/ 197910 h 1290573"/>
              <a:gd name="connsiteX19" fmla="*/ 763727 w 954353"/>
              <a:gd name="connsiteY19" fmla="*/ 220303 h 1290573"/>
              <a:gd name="connsiteX20" fmla="*/ 760484 w 954353"/>
              <a:gd name="connsiteY20" fmla="*/ 261418 h 1290573"/>
              <a:gd name="connsiteX21" fmla="*/ 716475 w 954353"/>
              <a:gd name="connsiteY21" fmla="*/ 278532 h 1290573"/>
              <a:gd name="connsiteX22" fmla="*/ 704011 w 954353"/>
              <a:gd name="connsiteY22" fmla="*/ 294948 h 1290573"/>
              <a:gd name="connsiteX23" fmla="*/ 704011 w 954353"/>
              <a:gd name="connsiteY23" fmla="*/ 294948 h 1290573"/>
              <a:gd name="connsiteX24" fmla="*/ 718940 w 954353"/>
              <a:gd name="connsiteY24" fmla="*/ 317342 h 1290573"/>
              <a:gd name="connsiteX25" fmla="*/ 759995 w 954353"/>
              <a:gd name="connsiteY25" fmla="*/ 354664 h 1290573"/>
              <a:gd name="connsiteX26" fmla="*/ 737602 w 954353"/>
              <a:gd name="connsiteY26" fmla="*/ 373325 h 1290573"/>
              <a:gd name="connsiteX27" fmla="*/ 767459 w 954353"/>
              <a:gd name="connsiteY27" fmla="*/ 418112 h 1290573"/>
              <a:gd name="connsiteX28" fmla="*/ 793585 w 954353"/>
              <a:gd name="connsiteY28" fmla="*/ 403183 h 1290573"/>
              <a:gd name="connsiteX29" fmla="*/ 843611 w 954353"/>
              <a:gd name="connsiteY29" fmla="*/ 452122 h 1290573"/>
              <a:gd name="connsiteX30" fmla="*/ 857033 w 954353"/>
              <a:gd name="connsiteY30" fmla="*/ 518883 h 1290573"/>
              <a:gd name="connsiteX31" fmla="*/ 833832 w 954353"/>
              <a:gd name="connsiteY31" fmla="*/ 552363 h 1290573"/>
              <a:gd name="connsiteX32" fmla="*/ 774924 w 954353"/>
              <a:gd name="connsiteY32" fmla="*/ 552473 h 1290573"/>
              <a:gd name="connsiteX33" fmla="*/ 752531 w 954353"/>
              <a:gd name="connsiteY33" fmla="*/ 571134 h 1290573"/>
              <a:gd name="connsiteX34" fmla="*/ 782388 w 954353"/>
              <a:gd name="connsiteY34" fmla="*/ 615921 h 1290573"/>
              <a:gd name="connsiteX35" fmla="*/ 797317 w 954353"/>
              <a:gd name="connsiteY35" fmla="*/ 668173 h 1290573"/>
              <a:gd name="connsiteX36" fmla="*/ 812246 w 954353"/>
              <a:gd name="connsiteY36" fmla="*/ 686834 h 1290573"/>
              <a:gd name="connsiteX37" fmla="*/ 748259 w 954353"/>
              <a:gd name="connsiteY37" fmla="*/ 691724 h 1290573"/>
              <a:gd name="connsiteX38" fmla="*/ 718940 w 954353"/>
              <a:gd name="connsiteY38" fmla="*/ 735353 h 1290573"/>
              <a:gd name="connsiteX39" fmla="*/ 714031 w 954353"/>
              <a:gd name="connsiteY39" fmla="*/ 835974 h 1290573"/>
              <a:gd name="connsiteX40" fmla="*/ 681618 w 954353"/>
              <a:gd name="connsiteY40" fmla="*/ 936894 h 1290573"/>
              <a:gd name="connsiteX41" fmla="*/ 718920 w 954353"/>
              <a:gd name="connsiteY41" fmla="*/ 941106 h 1290573"/>
              <a:gd name="connsiteX42" fmla="*/ 748798 w 954353"/>
              <a:gd name="connsiteY42" fmla="*/ 966752 h 1290573"/>
              <a:gd name="connsiteX43" fmla="*/ 787378 w 954353"/>
              <a:gd name="connsiteY43" fmla="*/ 963110 h 1290573"/>
              <a:gd name="connsiteX44" fmla="*/ 794713 w 954353"/>
              <a:gd name="connsiteY44" fmla="*/ 985114 h 1290573"/>
              <a:gd name="connsiteX45" fmla="*/ 828942 w 954353"/>
              <a:gd name="connsiteY45" fmla="*/ 1012008 h 1290573"/>
              <a:gd name="connsiteX46" fmla="*/ 886891 w 954353"/>
              <a:gd name="connsiteY46" fmla="*/ 1030201 h 1290573"/>
              <a:gd name="connsiteX47" fmla="*/ 954072 w 954353"/>
              <a:gd name="connsiteY47" fmla="*/ 1045130 h 1290573"/>
              <a:gd name="connsiteX48" fmla="*/ 909624 w 954353"/>
              <a:gd name="connsiteY48" fmla="*/ 1065797 h 1290573"/>
              <a:gd name="connsiteX49" fmla="*/ 877840 w 954353"/>
              <a:gd name="connsiteY49" fmla="*/ 1097581 h 1290573"/>
              <a:gd name="connsiteX50" fmla="*/ 816717 w 954353"/>
              <a:gd name="connsiteY50" fmla="*/ 1102470 h 1290573"/>
              <a:gd name="connsiteX51" fmla="*/ 771192 w 954353"/>
              <a:gd name="connsiteY51" fmla="*/ 1119774 h 1290573"/>
              <a:gd name="connsiteX52" fmla="*/ 763727 w 954353"/>
              <a:gd name="connsiteY52" fmla="*/ 1119774 h 1290573"/>
              <a:gd name="connsiteX53" fmla="*/ 762929 w 954353"/>
              <a:gd name="connsiteY53" fmla="*/ 1188043 h 1290573"/>
              <a:gd name="connsiteX54" fmla="*/ 771192 w 954353"/>
              <a:gd name="connsiteY54" fmla="*/ 1213081 h 1290573"/>
              <a:gd name="connsiteX55" fmla="*/ 736035 w 954353"/>
              <a:gd name="connsiteY55" fmla="*/ 1232051 h 1290573"/>
              <a:gd name="connsiteX56" fmla="*/ 666949 w 954353"/>
              <a:gd name="connsiteY56" fmla="*/ 1219387 h 1290573"/>
              <a:gd name="connsiteX57" fmla="*/ 646611 w 954353"/>
              <a:gd name="connsiteY57" fmla="*/ 1272537 h 1290573"/>
              <a:gd name="connsiteX58" fmla="*/ 622929 w 954353"/>
              <a:gd name="connsiteY58" fmla="*/ 1290300 h 1290573"/>
              <a:gd name="connsiteX59" fmla="*/ 613789 w 954353"/>
              <a:gd name="connsiteY59" fmla="*/ 1261390 h 1290573"/>
              <a:gd name="connsiteX60" fmla="*/ 560769 w 954353"/>
              <a:gd name="connsiteY60" fmla="*/ 1202143 h 1290573"/>
              <a:gd name="connsiteX61" fmla="*/ 472742 w 954353"/>
              <a:gd name="connsiteY61" fmla="*/ 1153625 h 1290573"/>
              <a:gd name="connsiteX62" fmla="*/ 434512 w 954353"/>
              <a:gd name="connsiteY62" fmla="*/ 1158125 h 1290573"/>
              <a:gd name="connsiteX63" fmla="*/ 410862 w 954353"/>
              <a:gd name="connsiteY63" fmla="*/ 1126920 h 1290573"/>
              <a:gd name="connsiteX64" fmla="*/ 376632 w 954353"/>
              <a:gd name="connsiteY64" fmla="*/ 1087801 h 1290573"/>
              <a:gd name="connsiteX65" fmla="*/ 359747 w 954353"/>
              <a:gd name="connsiteY65" fmla="*/ 1077173 h 1290573"/>
              <a:gd name="connsiteX66" fmla="*/ 317954 w 954353"/>
              <a:gd name="connsiteY66" fmla="*/ 1036458 h 1290573"/>
              <a:gd name="connsiteX67" fmla="*/ 249496 w 954353"/>
              <a:gd name="connsiteY67" fmla="*/ 945996 h 1290573"/>
              <a:gd name="connsiteX68" fmla="*/ 205817 w 954353"/>
              <a:gd name="connsiteY68" fmla="*/ 886061 h 1290573"/>
              <a:gd name="connsiteX69" fmla="*/ 171258 w 954353"/>
              <a:gd name="connsiteY69" fmla="*/ 848199 h 1290573"/>
              <a:gd name="connsiteX70" fmla="*/ 154144 w 954353"/>
              <a:gd name="connsiteY70" fmla="*/ 769961 h 1290573"/>
              <a:gd name="connsiteX71" fmla="*/ 170300 w 954353"/>
              <a:gd name="connsiteY71" fmla="*/ 709227 h 1290573"/>
              <a:gd name="connsiteX72" fmla="*/ 128088 w 954353"/>
              <a:gd name="connsiteY72" fmla="*/ 675508 h 1290573"/>
              <a:gd name="connsiteX73" fmla="*/ 80796 w 954353"/>
              <a:gd name="connsiteY73" fmla="*/ 647715 h 1290573"/>
              <a:gd name="connsiteX74" fmla="*/ 117470 w 954353"/>
              <a:gd name="connsiteY74" fmla="*/ 574368 h 1290573"/>
              <a:gd name="connsiteX75" fmla="*/ 85686 w 954353"/>
              <a:gd name="connsiteY75" fmla="*/ 559698 h 1290573"/>
              <a:gd name="connsiteX76" fmla="*/ 95466 w 954353"/>
              <a:gd name="connsiteY76" fmla="*/ 532804 h 1290573"/>
              <a:gd name="connsiteX77" fmla="*/ 154144 w 954353"/>
              <a:gd name="connsiteY77" fmla="*/ 505910 h 1290573"/>
              <a:gd name="connsiteX78" fmla="*/ 170300 w 954353"/>
              <a:gd name="connsiteY78" fmla="*/ 526347 h 1290573"/>
              <a:gd name="connsiteX79" fmla="*/ 201446 w 954353"/>
              <a:gd name="connsiteY79" fmla="*/ 457880 h 1290573"/>
              <a:gd name="connsiteX80" fmla="*/ 211355 w 954353"/>
              <a:gd name="connsiteY80" fmla="*/ 365861 h 1290573"/>
              <a:gd name="connsiteX81" fmla="*/ 159034 w 954353"/>
              <a:gd name="connsiteY81" fmla="*/ 327431 h 1290573"/>
              <a:gd name="connsiteX82" fmla="*/ 95655 w 954353"/>
              <a:gd name="connsiteY82" fmla="*/ 324806 h 1290573"/>
              <a:gd name="connsiteX83" fmla="*/ 6082 w 954353"/>
              <a:gd name="connsiteY83" fmla="*/ 197910 h 1290573"/>
              <a:gd name="connsiteX84" fmla="*/ 21011 w 954353"/>
              <a:gd name="connsiteY84" fmla="*/ 37423 h 1290573"/>
              <a:gd name="connsiteX85" fmla="*/ 125513 w 954353"/>
              <a:gd name="connsiteY85" fmla="*/ 101 h 1290573"/>
              <a:gd name="connsiteX86" fmla="*/ 139474 w 954353"/>
              <a:gd name="connsiteY86" fmla="*/ 29151 h 1290573"/>
              <a:gd name="connsiteX87" fmla="*/ 185229 w 954353"/>
              <a:gd name="connsiteY87" fmla="*/ 104604 h 1290573"/>
              <a:gd name="connsiteX0" fmla="*/ 185229 w 954353"/>
              <a:gd name="connsiteY0" fmla="*/ 104604 h 1290573"/>
              <a:gd name="connsiteX1" fmla="*/ 323322 w 954353"/>
              <a:gd name="connsiteY1" fmla="*/ 149391 h 1290573"/>
              <a:gd name="connsiteX2" fmla="*/ 360645 w 954353"/>
              <a:gd name="connsiteY2" fmla="*/ 134462 h 1290573"/>
              <a:gd name="connsiteX3" fmla="*/ 374187 w 954353"/>
              <a:gd name="connsiteY3" fmla="*/ 146507 h 1290573"/>
              <a:gd name="connsiteX4" fmla="*/ 397967 w 954353"/>
              <a:gd name="connsiteY4" fmla="*/ 126997 h 1290573"/>
              <a:gd name="connsiteX5" fmla="*/ 420640 w 954353"/>
              <a:gd name="connsiteY5" fmla="*/ 112278 h 1290573"/>
              <a:gd name="connsiteX6" fmla="*/ 416628 w 954353"/>
              <a:gd name="connsiteY6" fmla="*/ 85943 h 1290573"/>
              <a:gd name="connsiteX7" fmla="*/ 437755 w 954353"/>
              <a:gd name="connsiteY7" fmla="*/ 65824 h 1290573"/>
              <a:gd name="connsiteX8" fmla="*/ 446486 w 954353"/>
              <a:gd name="connsiteY8" fmla="*/ 33691 h 1290573"/>
              <a:gd name="connsiteX9" fmla="*/ 484208 w 954353"/>
              <a:gd name="connsiteY9" fmla="*/ 70714 h 1290573"/>
              <a:gd name="connsiteX10" fmla="*/ 461415 w 954353"/>
              <a:gd name="connsiteY10" fmla="*/ 112068 h 1290573"/>
              <a:gd name="connsiteX11" fmla="*/ 491273 w 954353"/>
              <a:gd name="connsiteY11" fmla="*/ 119533 h 1290573"/>
              <a:gd name="connsiteX12" fmla="*/ 532328 w 954353"/>
              <a:gd name="connsiteY12" fmla="*/ 156855 h 1290573"/>
              <a:gd name="connsiteX13" fmla="*/ 577115 w 954353"/>
              <a:gd name="connsiteY13" fmla="*/ 145658 h 1290573"/>
              <a:gd name="connsiteX14" fmla="*/ 603241 w 954353"/>
              <a:gd name="connsiteY14" fmla="*/ 175516 h 1290573"/>
              <a:gd name="connsiteX15" fmla="*/ 629366 w 954353"/>
              <a:gd name="connsiteY15" fmla="*/ 160587 h 1290573"/>
              <a:gd name="connsiteX16" fmla="*/ 651760 w 954353"/>
              <a:gd name="connsiteY16" fmla="*/ 179249 h 1290573"/>
              <a:gd name="connsiteX17" fmla="*/ 704251 w 954353"/>
              <a:gd name="connsiteY17" fmla="*/ 207630 h 1290573"/>
              <a:gd name="connsiteX18" fmla="*/ 759995 w 954353"/>
              <a:gd name="connsiteY18" fmla="*/ 197910 h 1290573"/>
              <a:gd name="connsiteX19" fmla="*/ 763727 w 954353"/>
              <a:gd name="connsiteY19" fmla="*/ 220303 h 1290573"/>
              <a:gd name="connsiteX20" fmla="*/ 760484 w 954353"/>
              <a:gd name="connsiteY20" fmla="*/ 261418 h 1290573"/>
              <a:gd name="connsiteX21" fmla="*/ 716475 w 954353"/>
              <a:gd name="connsiteY21" fmla="*/ 278532 h 1290573"/>
              <a:gd name="connsiteX22" fmla="*/ 704011 w 954353"/>
              <a:gd name="connsiteY22" fmla="*/ 294948 h 1290573"/>
              <a:gd name="connsiteX23" fmla="*/ 704011 w 954353"/>
              <a:gd name="connsiteY23" fmla="*/ 294948 h 1290573"/>
              <a:gd name="connsiteX24" fmla="*/ 718940 w 954353"/>
              <a:gd name="connsiteY24" fmla="*/ 317342 h 1290573"/>
              <a:gd name="connsiteX25" fmla="*/ 759995 w 954353"/>
              <a:gd name="connsiteY25" fmla="*/ 354664 h 1290573"/>
              <a:gd name="connsiteX26" fmla="*/ 737602 w 954353"/>
              <a:gd name="connsiteY26" fmla="*/ 373325 h 1290573"/>
              <a:gd name="connsiteX27" fmla="*/ 767459 w 954353"/>
              <a:gd name="connsiteY27" fmla="*/ 418112 h 1290573"/>
              <a:gd name="connsiteX28" fmla="*/ 793585 w 954353"/>
              <a:gd name="connsiteY28" fmla="*/ 403183 h 1290573"/>
              <a:gd name="connsiteX29" fmla="*/ 843611 w 954353"/>
              <a:gd name="connsiteY29" fmla="*/ 452122 h 1290573"/>
              <a:gd name="connsiteX30" fmla="*/ 857033 w 954353"/>
              <a:gd name="connsiteY30" fmla="*/ 518883 h 1290573"/>
              <a:gd name="connsiteX31" fmla="*/ 833832 w 954353"/>
              <a:gd name="connsiteY31" fmla="*/ 552363 h 1290573"/>
              <a:gd name="connsiteX32" fmla="*/ 774924 w 954353"/>
              <a:gd name="connsiteY32" fmla="*/ 552473 h 1290573"/>
              <a:gd name="connsiteX33" fmla="*/ 752531 w 954353"/>
              <a:gd name="connsiteY33" fmla="*/ 571134 h 1290573"/>
              <a:gd name="connsiteX34" fmla="*/ 782388 w 954353"/>
              <a:gd name="connsiteY34" fmla="*/ 615921 h 1290573"/>
              <a:gd name="connsiteX35" fmla="*/ 797317 w 954353"/>
              <a:gd name="connsiteY35" fmla="*/ 668173 h 1290573"/>
              <a:gd name="connsiteX36" fmla="*/ 812246 w 954353"/>
              <a:gd name="connsiteY36" fmla="*/ 686834 h 1290573"/>
              <a:gd name="connsiteX37" fmla="*/ 748259 w 954353"/>
              <a:gd name="connsiteY37" fmla="*/ 691724 h 1290573"/>
              <a:gd name="connsiteX38" fmla="*/ 718940 w 954353"/>
              <a:gd name="connsiteY38" fmla="*/ 735353 h 1290573"/>
              <a:gd name="connsiteX39" fmla="*/ 714031 w 954353"/>
              <a:gd name="connsiteY39" fmla="*/ 835974 h 1290573"/>
              <a:gd name="connsiteX40" fmla="*/ 681618 w 954353"/>
              <a:gd name="connsiteY40" fmla="*/ 936894 h 1290573"/>
              <a:gd name="connsiteX41" fmla="*/ 718920 w 954353"/>
              <a:gd name="connsiteY41" fmla="*/ 941106 h 1290573"/>
              <a:gd name="connsiteX42" fmla="*/ 748798 w 954353"/>
              <a:gd name="connsiteY42" fmla="*/ 966752 h 1290573"/>
              <a:gd name="connsiteX43" fmla="*/ 787378 w 954353"/>
              <a:gd name="connsiteY43" fmla="*/ 963110 h 1290573"/>
              <a:gd name="connsiteX44" fmla="*/ 794713 w 954353"/>
              <a:gd name="connsiteY44" fmla="*/ 985114 h 1290573"/>
              <a:gd name="connsiteX45" fmla="*/ 828942 w 954353"/>
              <a:gd name="connsiteY45" fmla="*/ 1012008 h 1290573"/>
              <a:gd name="connsiteX46" fmla="*/ 886891 w 954353"/>
              <a:gd name="connsiteY46" fmla="*/ 1030201 h 1290573"/>
              <a:gd name="connsiteX47" fmla="*/ 954072 w 954353"/>
              <a:gd name="connsiteY47" fmla="*/ 1045130 h 1290573"/>
              <a:gd name="connsiteX48" fmla="*/ 909624 w 954353"/>
              <a:gd name="connsiteY48" fmla="*/ 1065797 h 1290573"/>
              <a:gd name="connsiteX49" fmla="*/ 877840 w 954353"/>
              <a:gd name="connsiteY49" fmla="*/ 1097581 h 1290573"/>
              <a:gd name="connsiteX50" fmla="*/ 816717 w 954353"/>
              <a:gd name="connsiteY50" fmla="*/ 1102470 h 1290573"/>
              <a:gd name="connsiteX51" fmla="*/ 771192 w 954353"/>
              <a:gd name="connsiteY51" fmla="*/ 1119774 h 1290573"/>
              <a:gd name="connsiteX52" fmla="*/ 763727 w 954353"/>
              <a:gd name="connsiteY52" fmla="*/ 1119774 h 1290573"/>
              <a:gd name="connsiteX53" fmla="*/ 762929 w 954353"/>
              <a:gd name="connsiteY53" fmla="*/ 1188043 h 1290573"/>
              <a:gd name="connsiteX54" fmla="*/ 771192 w 954353"/>
              <a:gd name="connsiteY54" fmla="*/ 1213081 h 1290573"/>
              <a:gd name="connsiteX55" fmla="*/ 736035 w 954353"/>
              <a:gd name="connsiteY55" fmla="*/ 1232051 h 1290573"/>
              <a:gd name="connsiteX56" fmla="*/ 666949 w 954353"/>
              <a:gd name="connsiteY56" fmla="*/ 1219387 h 1290573"/>
              <a:gd name="connsiteX57" fmla="*/ 646611 w 954353"/>
              <a:gd name="connsiteY57" fmla="*/ 1272537 h 1290573"/>
              <a:gd name="connsiteX58" fmla="*/ 622929 w 954353"/>
              <a:gd name="connsiteY58" fmla="*/ 1290300 h 1290573"/>
              <a:gd name="connsiteX59" fmla="*/ 613789 w 954353"/>
              <a:gd name="connsiteY59" fmla="*/ 1261390 h 1290573"/>
              <a:gd name="connsiteX60" fmla="*/ 560769 w 954353"/>
              <a:gd name="connsiteY60" fmla="*/ 1202143 h 1290573"/>
              <a:gd name="connsiteX61" fmla="*/ 472742 w 954353"/>
              <a:gd name="connsiteY61" fmla="*/ 1153625 h 1290573"/>
              <a:gd name="connsiteX62" fmla="*/ 434512 w 954353"/>
              <a:gd name="connsiteY62" fmla="*/ 1158125 h 1290573"/>
              <a:gd name="connsiteX63" fmla="*/ 410862 w 954353"/>
              <a:gd name="connsiteY63" fmla="*/ 1126920 h 1290573"/>
              <a:gd name="connsiteX64" fmla="*/ 376632 w 954353"/>
              <a:gd name="connsiteY64" fmla="*/ 1087801 h 1290573"/>
              <a:gd name="connsiteX65" fmla="*/ 359747 w 954353"/>
              <a:gd name="connsiteY65" fmla="*/ 1077173 h 1290573"/>
              <a:gd name="connsiteX66" fmla="*/ 317954 w 954353"/>
              <a:gd name="connsiteY66" fmla="*/ 1036458 h 1290573"/>
              <a:gd name="connsiteX67" fmla="*/ 249496 w 954353"/>
              <a:gd name="connsiteY67" fmla="*/ 945996 h 1290573"/>
              <a:gd name="connsiteX68" fmla="*/ 205817 w 954353"/>
              <a:gd name="connsiteY68" fmla="*/ 886061 h 1290573"/>
              <a:gd name="connsiteX69" fmla="*/ 171258 w 954353"/>
              <a:gd name="connsiteY69" fmla="*/ 848199 h 1290573"/>
              <a:gd name="connsiteX70" fmla="*/ 154144 w 954353"/>
              <a:gd name="connsiteY70" fmla="*/ 769961 h 1290573"/>
              <a:gd name="connsiteX71" fmla="*/ 170300 w 954353"/>
              <a:gd name="connsiteY71" fmla="*/ 709227 h 1290573"/>
              <a:gd name="connsiteX72" fmla="*/ 128088 w 954353"/>
              <a:gd name="connsiteY72" fmla="*/ 675508 h 1290573"/>
              <a:gd name="connsiteX73" fmla="*/ 80796 w 954353"/>
              <a:gd name="connsiteY73" fmla="*/ 647715 h 1290573"/>
              <a:gd name="connsiteX74" fmla="*/ 117470 w 954353"/>
              <a:gd name="connsiteY74" fmla="*/ 574368 h 1290573"/>
              <a:gd name="connsiteX75" fmla="*/ 85686 w 954353"/>
              <a:gd name="connsiteY75" fmla="*/ 559698 h 1290573"/>
              <a:gd name="connsiteX76" fmla="*/ 95466 w 954353"/>
              <a:gd name="connsiteY76" fmla="*/ 532804 h 1290573"/>
              <a:gd name="connsiteX77" fmla="*/ 154144 w 954353"/>
              <a:gd name="connsiteY77" fmla="*/ 505910 h 1290573"/>
              <a:gd name="connsiteX78" fmla="*/ 170300 w 954353"/>
              <a:gd name="connsiteY78" fmla="*/ 526347 h 1290573"/>
              <a:gd name="connsiteX79" fmla="*/ 201446 w 954353"/>
              <a:gd name="connsiteY79" fmla="*/ 457880 h 1290573"/>
              <a:gd name="connsiteX80" fmla="*/ 211355 w 954353"/>
              <a:gd name="connsiteY80" fmla="*/ 365861 h 1290573"/>
              <a:gd name="connsiteX81" fmla="*/ 190818 w 954353"/>
              <a:gd name="connsiteY81" fmla="*/ 354325 h 1290573"/>
              <a:gd name="connsiteX82" fmla="*/ 159034 w 954353"/>
              <a:gd name="connsiteY82" fmla="*/ 327431 h 1290573"/>
              <a:gd name="connsiteX83" fmla="*/ 95655 w 954353"/>
              <a:gd name="connsiteY83" fmla="*/ 324806 h 1290573"/>
              <a:gd name="connsiteX84" fmla="*/ 6082 w 954353"/>
              <a:gd name="connsiteY84" fmla="*/ 197910 h 1290573"/>
              <a:gd name="connsiteX85" fmla="*/ 21011 w 954353"/>
              <a:gd name="connsiteY85" fmla="*/ 37423 h 1290573"/>
              <a:gd name="connsiteX86" fmla="*/ 125513 w 954353"/>
              <a:gd name="connsiteY86" fmla="*/ 101 h 1290573"/>
              <a:gd name="connsiteX87" fmla="*/ 139474 w 954353"/>
              <a:gd name="connsiteY87" fmla="*/ 29151 h 1290573"/>
              <a:gd name="connsiteX88" fmla="*/ 185229 w 954353"/>
              <a:gd name="connsiteY88" fmla="*/ 104604 h 1290573"/>
              <a:gd name="connsiteX0" fmla="*/ 185229 w 954353"/>
              <a:gd name="connsiteY0" fmla="*/ 104604 h 1290573"/>
              <a:gd name="connsiteX1" fmla="*/ 323322 w 954353"/>
              <a:gd name="connsiteY1" fmla="*/ 149391 h 1290573"/>
              <a:gd name="connsiteX2" fmla="*/ 360645 w 954353"/>
              <a:gd name="connsiteY2" fmla="*/ 134462 h 1290573"/>
              <a:gd name="connsiteX3" fmla="*/ 374187 w 954353"/>
              <a:gd name="connsiteY3" fmla="*/ 146507 h 1290573"/>
              <a:gd name="connsiteX4" fmla="*/ 397967 w 954353"/>
              <a:gd name="connsiteY4" fmla="*/ 126997 h 1290573"/>
              <a:gd name="connsiteX5" fmla="*/ 420640 w 954353"/>
              <a:gd name="connsiteY5" fmla="*/ 112278 h 1290573"/>
              <a:gd name="connsiteX6" fmla="*/ 416628 w 954353"/>
              <a:gd name="connsiteY6" fmla="*/ 85943 h 1290573"/>
              <a:gd name="connsiteX7" fmla="*/ 437755 w 954353"/>
              <a:gd name="connsiteY7" fmla="*/ 65824 h 1290573"/>
              <a:gd name="connsiteX8" fmla="*/ 446486 w 954353"/>
              <a:gd name="connsiteY8" fmla="*/ 33691 h 1290573"/>
              <a:gd name="connsiteX9" fmla="*/ 484208 w 954353"/>
              <a:gd name="connsiteY9" fmla="*/ 70714 h 1290573"/>
              <a:gd name="connsiteX10" fmla="*/ 461415 w 954353"/>
              <a:gd name="connsiteY10" fmla="*/ 112068 h 1290573"/>
              <a:gd name="connsiteX11" fmla="*/ 491273 w 954353"/>
              <a:gd name="connsiteY11" fmla="*/ 119533 h 1290573"/>
              <a:gd name="connsiteX12" fmla="*/ 532328 w 954353"/>
              <a:gd name="connsiteY12" fmla="*/ 156855 h 1290573"/>
              <a:gd name="connsiteX13" fmla="*/ 577115 w 954353"/>
              <a:gd name="connsiteY13" fmla="*/ 145658 h 1290573"/>
              <a:gd name="connsiteX14" fmla="*/ 603241 w 954353"/>
              <a:gd name="connsiteY14" fmla="*/ 175516 h 1290573"/>
              <a:gd name="connsiteX15" fmla="*/ 629366 w 954353"/>
              <a:gd name="connsiteY15" fmla="*/ 160587 h 1290573"/>
              <a:gd name="connsiteX16" fmla="*/ 651760 w 954353"/>
              <a:gd name="connsiteY16" fmla="*/ 179249 h 1290573"/>
              <a:gd name="connsiteX17" fmla="*/ 704251 w 954353"/>
              <a:gd name="connsiteY17" fmla="*/ 207630 h 1290573"/>
              <a:gd name="connsiteX18" fmla="*/ 759995 w 954353"/>
              <a:gd name="connsiteY18" fmla="*/ 197910 h 1290573"/>
              <a:gd name="connsiteX19" fmla="*/ 763727 w 954353"/>
              <a:gd name="connsiteY19" fmla="*/ 220303 h 1290573"/>
              <a:gd name="connsiteX20" fmla="*/ 760484 w 954353"/>
              <a:gd name="connsiteY20" fmla="*/ 261418 h 1290573"/>
              <a:gd name="connsiteX21" fmla="*/ 716475 w 954353"/>
              <a:gd name="connsiteY21" fmla="*/ 278532 h 1290573"/>
              <a:gd name="connsiteX22" fmla="*/ 704011 w 954353"/>
              <a:gd name="connsiteY22" fmla="*/ 294948 h 1290573"/>
              <a:gd name="connsiteX23" fmla="*/ 704011 w 954353"/>
              <a:gd name="connsiteY23" fmla="*/ 294948 h 1290573"/>
              <a:gd name="connsiteX24" fmla="*/ 718940 w 954353"/>
              <a:gd name="connsiteY24" fmla="*/ 317342 h 1290573"/>
              <a:gd name="connsiteX25" fmla="*/ 759995 w 954353"/>
              <a:gd name="connsiteY25" fmla="*/ 354664 h 1290573"/>
              <a:gd name="connsiteX26" fmla="*/ 737602 w 954353"/>
              <a:gd name="connsiteY26" fmla="*/ 373325 h 1290573"/>
              <a:gd name="connsiteX27" fmla="*/ 767459 w 954353"/>
              <a:gd name="connsiteY27" fmla="*/ 418112 h 1290573"/>
              <a:gd name="connsiteX28" fmla="*/ 793585 w 954353"/>
              <a:gd name="connsiteY28" fmla="*/ 403183 h 1290573"/>
              <a:gd name="connsiteX29" fmla="*/ 843611 w 954353"/>
              <a:gd name="connsiteY29" fmla="*/ 452122 h 1290573"/>
              <a:gd name="connsiteX30" fmla="*/ 857033 w 954353"/>
              <a:gd name="connsiteY30" fmla="*/ 518883 h 1290573"/>
              <a:gd name="connsiteX31" fmla="*/ 833832 w 954353"/>
              <a:gd name="connsiteY31" fmla="*/ 552363 h 1290573"/>
              <a:gd name="connsiteX32" fmla="*/ 774924 w 954353"/>
              <a:gd name="connsiteY32" fmla="*/ 552473 h 1290573"/>
              <a:gd name="connsiteX33" fmla="*/ 752531 w 954353"/>
              <a:gd name="connsiteY33" fmla="*/ 571134 h 1290573"/>
              <a:gd name="connsiteX34" fmla="*/ 782388 w 954353"/>
              <a:gd name="connsiteY34" fmla="*/ 615921 h 1290573"/>
              <a:gd name="connsiteX35" fmla="*/ 797317 w 954353"/>
              <a:gd name="connsiteY35" fmla="*/ 668173 h 1290573"/>
              <a:gd name="connsiteX36" fmla="*/ 812246 w 954353"/>
              <a:gd name="connsiteY36" fmla="*/ 686834 h 1290573"/>
              <a:gd name="connsiteX37" fmla="*/ 748259 w 954353"/>
              <a:gd name="connsiteY37" fmla="*/ 691724 h 1290573"/>
              <a:gd name="connsiteX38" fmla="*/ 718940 w 954353"/>
              <a:gd name="connsiteY38" fmla="*/ 735353 h 1290573"/>
              <a:gd name="connsiteX39" fmla="*/ 714031 w 954353"/>
              <a:gd name="connsiteY39" fmla="*/ 835974 h 1290573"/>
              <a:gd name="connsiteX40" fmla="*/ 681618 w 954353"/>
              <a:gd name="connsiteY40" fmla="*/ 936894 h 1290573"/>
              <a:gd name="connsiteX41" fmla="*/ 718920 w 954353"/>
              <a:gd name="connsiteY41" fmla="*/ 941106 h 1290573"/>
              <a:gd name="connsiteX42" fmla="*/ 748798 w 954353"/>
              <a:gd name="connsiteY42" fmla="*/ 966752 h 1290573"/>
              <a:gd name="connsiteX43" fmla="*/ 787378 w 954353"/>
              <a:gd name="connsiteY43" fmla="*/ 963110 h 1290573"/>
              <a:gd name="connsiteX44" fmla="*/ 794713 w 954353"/>
              <a:gd name="connsiteY44" fmla="*/ 985114 h 1290573"/>
              <a:gd name="connsiteX45" fmla="*/ 828942 w 954353"/>
              <a:gd name="connsiteY45" fmla="*/ 1012008 h 1290573"/>
              <a:gd name="connsiteX46" fmla="*/ 886891 w 954353"/>
              <a:gd name="connsiteY46" fmla="*/ 1030201 h 1290573"/>
              <a:gd name="connsiteX47" fmla="*/ 954072 w 954353"/>
              <a:gd name="connsiteY47" fmla="*/ 1045130 h 1290573"/>
              <a:gd name="connsiteX48" fmla="*/ 909624 w 954353"/>
              <a:gd name="connsiteY48" fmla="*/ 1065797 h 1290573"/>
              <a:gd name="connsiteX49" fmla="*/ 877840 w 954353"/>
              <a:gd name="connsiteY49" fmla="*/ 1097581 h 1290573"/>
              <a:gd name="connsiteX50" fmla="*/ 816717 w 954353"/>
              <a:gd name="connsiteY50" fmla="*/ 1102470 h 1290573"/>
              <a:gd name="connsiteX51" fmla="*/ 771192 w 954353"/>
              <a:gd name="connsiteY51" fmla="*/ 1119774 h 1290573"/>
              <a:gd name="connsiteX52" fmla="*/ 763727 w 954353"/>
              <a:gd name="connsiteY52" fmla="*/ 1119774 h 1290573"/>
              <a:gd name="connsiteX53" fmla="*/ 762929 w 954353"/>
              <a:gd name="connsiteY53" fmla="*/ 1188043 h 1290573"/>
              <a:gd name="connsiteX54" fmla="*/ 771192 w 954353"/>
              <a:gd name="connsiteY54" fmla="*/ 1213081 h 1290573"/>
              <a:gd name="connsiteX55" fmla="*/ 736035 w 954353"/>
              <a:gd name="connsiteY55" fmla="*/ 1232051 h 1290573"/>
              <a:gd name="connsiteX56" fmla="*/ 666949 w 954353"/>
              <a:gd name="connsiteY56" fmla="*/ 1219387 h 1290573"/>
              <a:gd name="connsiteX57" fmla="*/ 646611 w 954353"/>
              <a:gd name="connsiteY57" fmla="*/ 1272537 h 1290573"/>
              <a:gd name="connsiteX58" fmla="*/ 622929 w 954353"/>
              <a:gd name="connsiteY58" fmla="*/ 1290300 h 1290573"/>
              <a:gd name="connsiteX59" fmla="*/ 613789 w 954353"/>
              <a:gd name="connsiteY59" fmla="*/ 1261390 h 1290573"/>
              <a:gd name="connsiteX60" fmla="*/ 560769 w 954353"/>
              <a:gd name="connsiteY60" fmla="*/ 1202143 h 1290573"/>
              <a:gd name="connsiteX61" fmla="*/ 472742 w 954353"/>
              <a:gd name="connsiteY61" fmla="*/ 1153625 h 1290573"/>
              <a:gd name="connsiteX62" fmla="*/ 434512 w 954353"/>
              <a:gd name="connsiteY62" fmla="*/ 1158125 h 1290573"/>
              <a:gd name="connsiteX63" fmla="*/ 410862 w 954353"/>
              <a:gd name="connsiteY63" fmla="*/ 1126920 h 1290573"/>
              <a:gd name="connsiteX64" fmla="*/ 376632 w 954353"/>
              <a:gd name="connsiteY64" fmla="*/ 1087801 h 1290573"/>
              <a:gd name="connsiteX65" fmla="*/ 359747 w 954353"/>
              <a:gd name="connsiteY65" fmla="*/ 1077173 h 1290573"/>
              <a:gd name="connsiteX66" fmla="*/ 317954 w 954353"/>
              <a:gd name="connsiteY66" fmla="*/ 1036458 h 1290573"/>
              <a:gd name="connsiteX67" fmla="*/ 249496 w 954353"/>
              <a:gd name="connsiteY67" fmla="*/ 945996 h 1290573"/>
              <a:gd name="connsiteX68" fmla="*/ 205817 w 954353"/>
              <a:gd name="connsiteY68" fmla="*/ 886061 h 1290573"/>
              <a:gd name="connsiteX69" fmla="*/ 171258 w 954353"/>
              <a:gd name="connsiteY69" fmla="*/ 848199 h 1290573"/>
              <a:gd name="connsiteX70" fmla="*/ 154144 w 954353"/>
              <a:gd name="connsiteY70" fmla="*/ 769961 h 1290573"/>
              <a:gd name="connsiteX71" fmla="*/ 170300 w 954353"/>
              <a:gd name="connsiteY71" fmla="*/ 709227 h 1290573"/>
              <a:gd name="connsiteX72" fmla="*/ 128088 w 954353"/>
              <a:gd name="connsiteY72" fmla="*/ 675508 h 1290573"/>
              <a:gd name="connsiteX73" fmla="*/ 80796 w 954353"/>
              <a:gd name="connsiteY73" fmla="*/ 647715 h 1290573"/>
              <a:gd name="connsiteX74" fmla="*/ 117470 w 954353"/>
              <a:gd name="connsiteY74" fmla="*/ 574368 h 1290573"/>
              <a:gd name="connsiteX75" fmla="*/ 85686 w 954353"/>
              <a:gd name="connsiteY75" fmla="*/ 559698 h 1290573"/>
              <a:gd name="connsiteX76" fmla="*/ 95466 w 954353"/>
              <a:gd name="connsiteY76" fmla="*/ 532804 h 1290573"/>
              <a:gd name="connsiteX77" fmla="*/ 154144 w 954353"/>
              <a:gd name="connsiteY77" fmla="*/ 505910 h 1290573"/>
              <a:gd name="connsiteX78" fmla="*/ 170300 w 954353"/>
              <a:gd name="connsiteY78" fmla="*/ 526347 h 1290573"/>
              <a:gd name="connsiteX79" fmla="*/ 201446 w 954353"/>
              <a:gd name="connsiteY79" fmla="*/ 457880 h 1290573"/>
              <a:gd name="connsiteX80" fmla="*/ 200597 w 954353"/>
              <a:gd name="connsiteY80" fmla="*/ 415448 h 1290573"/>
              <a:gd name="connsiteX81" fmla="*/ 211355 w 954353"/>
              <a:gd name="connsiteY81" fmla="*/ 365861 h 1290573"/>
              <a:gd name="connsiteX82" fmla="*/ 190818 w 954353"/>
              <a:gd name="connsiteY82" fmla="*/ 354325 h 1290573"/>
              <a:gd name="connsiteX83" fmla="*/ 159034 w 954353"/>
              <a:gd name="connsiteY83" fmla="*/ 327431 h 1290573"/>
              <a:gd name="connsiteX84" fmla="*/ 95655 w 954353"/>
              <a:gd name="connsiteY84" fmla="*/ 324806 h 1290573"/>
              <a:gd name="connsiteX85" fmla="*/ 6082 w 954353"/>
              <a:gd name="connsiteY85" fmla="*/ 197910 h 1290573"/>
              <a:gd name="connsiteX86" fmla="*/ 21011 w 954353"/>
              <a:gd name="connsiteY86" fmla="*/ 37423 h 1290573"/>
              <a:gd name="connsiteX87" fmla="*/ 125513 w 954353"/>
              <a:gd name="connsiteY87" fmla="*/ 101 h 1290573"/>
              <a:gd name="connsiteX88" fmla="*/ 139474 w 954353"/>
              <a:gd name="connsiteY88" fmla="*/ 29151 h 1290573"/>
              <a:gd name="connsiteX89" fmla="*/ 185229 w 954353"/>
              <a:gd name="connsiteY89" fmla="*/ 104604 h 1290573"/>
              <a:gd name="connsiteX0" fmla="*/ 185229 w 954353"/>
              <a:gd name="connsiteY0" fmla="*/ 104604 h 1290573"/>
              <a:gd name="connsiteX1" fmla="*/ 323322 w 954353"/>
              <a:gd name="connsiteY1" fmla="*/ 149391 h 1290573"/>
              <a:gd name="connsiteX2" fmla="*/ 360645 w 954353"/>
              <a:gd name="connsiteY2" fmla="*/ 134462 h 1290573"/>
              <a:gd name="connsiteX3" fmla="*/ 374187 w 954353"/>
              <a:gd name="connsiteY3" fmla="*/ 146507 h 1290573"/>
              <a:gd name="connsiteX4" fmla="*/ 397967 w 954353"/>
              <a:gd name="connsiteY4" fmla="*/ 126997 h 1290573"/>
              <a:gd name="connsiteX5" fmla="*/ 420640 w 954353"/>
              <a:gd name="connsiteY5" fmla="*/ 112278 h 1290573"/>
              <a:gd name="connsiteX6" fmla="*/ 416628 w 954353"/>
              <a:gd name="connsiteY6" fmla="*/ 85943 h 1290573"/>
              <a:gd name="connsiteX7" fmla="*/ 437755 w 954353"/>
              <a:gd name="connsiteY7" fmla="*/ 65824 h 1290573"/>
              <a:gd name="connsiteX8" fmla="*/ 446486 w 954353"/>
              <a:gd name="connsiteY8" fmla="*/ 33691 h 1290573"/>
              <a:gd name="connsiteX9" fmla="*/ 484208 w 954353"/>
              <a:gd name="connsiteY9" fmla="*/ 70714 h 1290573"/>
              <a:gd name="connsiteX10" fmla="*/ 461415 w 954353"/>
              <a:gd name="connsiteY10" fmla="*/ 112068 h 1290573"/>
              <a:gd name="connsiteX11" fmla="*/ 491273 w 954353"/>
              <a:gd name="connsiteY11" fmla="*/ 119533 h 1290573"/>
              <a:gd name="connsiteX12" fmla="*/ 532328 w 954353"/>
              <a:gd name="connsiteY12" fmla="*/ 156855 h 1290573"/>
              <a:gd name="connsiteX13" fmla="*/ 577115 w 954353"/>
              <a:gd name="connsiteY13" fmla="*/ 145658 h 1290573"/>
              <a:gd name="connsiteX14" fmla="*/ 603241 w 954353"/>
              <a:gd name="connsiteY14" fmla="*/ 175516 h 1290573"/>
              <a:gd name="connsiteX15" fmla="*/ 629366 w 954353"/>
              <a:gd name="connsiteY15" fmla="*/ 160587 h 1290573"/>
              <a:gd name="connsiteX16" fmla="*/ 651760 w 954353"/>
              <a:gd name="connsiteY16" fmla="*/ 179249 h 1290573"/>
              <a:gd name="connsiteX17" fmla="*/ 704251 w 954353"/>
              <a:gd name="connsiteY17" fmla="*/ 207630 h 1290573"/>
              <a:gd name="connsiteX18" fmla="*/ 759995 w 954353"/>
              <a:gd name="connsiteY18" fmla="*/ 197910 h 1290573"/>
              <a:gd name="connsiteX19" fmla="*/ 763727 w 954353"/>
              <a:gd name="connsiteY19" fmla="*/ 220303 h 1290573"/>
              <a:gd name="connsiteX20" fmla="*/ 760484 w 954353"/>
              <a:gd name="connsiteY20" fmla="*/ 261418 h 1290573"/>
              <a:gd name="connsiteX21" fmla="*/ 716475 w 954353"/>
              <a:gd name="connsiteY21" fmla="*/ 278532 h 1290573"/>
              <a:gd name="connsiteX22" fmla="*/ 704011 w 954353"/>
              <a:gd name="connsiteY22" fmla="*/ 294948 h 1290573"/>
              <a:gd name="connsiteX23" fmla="*/ 704011 w 954353"/>
              <a:gd name="connsiteY23" fmla="*/ 294948 h 1290573"/>
              <a:gd name="connsiteX24" fmla="*/ 718940 w 954353"/>
              <a:gd name="connsiteY24" fmla="*/ 317342 h 1290573"/>
              <a:gd name="connsiteX25" fmla="*/ 759995 w 954353"/>
              <a:gd name="connsiteY25" fmla="*/ 354664 h 1290573"/>
              <a:gd name="connsiteX26" fmla="*/ 737602 w 954353"/>
              <a:gd name="connsiteY26" fmla="*/ 373325 h 1290573"/>
              <a:gd name="connsiteX27" fmla="*/ 767459 w 954353"/>
              <a:gd name="connsiteY27" fmla="*/ 418112 h 1290573"/>
              <a:gd name="connsiteX28" fmla="*/ 793585 w 954353"/>
              <a:gd name="connsiteY28" fmla="*/ 403183 h 1290573"/>
              <a:gd name="connsiteX29" fmla="*/ 843611 w 954353"/>
              <a:gd name="connsiteY29" fmla="*/ 452122 h 1290573"/>
              <a:gd name="connsiteX30" fmla="*/ 857033 w 954353"/>
              <a:gd name="connsiteY30" fmla="*/ 518883 h 1290573"/>
              <a:gd name="connsiteX31" fmla="*/ 833832 w 954353"/>
              <a:gd name="connsiteY31" fmla="*/ 552363 h 1290573"/>
              <a:gd name="connsiteX32" fmla="*/ 774924 w 954353"/>
              <a:gd name="connsiteY32" fmla="*/ 552473 h 1290573"/>
              <a:gd name="connsiteX33" fmla="*/ 752531 w 954353"/>
              <a:gd name="connsiteY33" fmla="*/ 571134 h 1290573"/>
              <a:gd name="connsiteX34" fmla="*/ 782388 w 954353"/>
              <a:gd name="connsiteY34" fmla="*/ 615921 h 1290573"/>
              <a:gd name="connsiteX35" fmla="*/ 797317 w 954353"/>
              <a:gd name="connsiteY35" fmla="*/ 668173 h 1290573"/>
              <a:gd name="connsiteX36" fmla="*/ 812246 w 954353"/>
              <a:gd name="connsiteY36" fmla="*/ 686834 h 1290573"/>
              <a:gd name="connsiteX37" fmla="*/ 748259 w 954353"/>
              <a:gd name="connsiteY37" fmla="*/ 691724 h 1290573"/>
              <a:gd name="connsiteX38" fmla="*/ 718940 w 954353"/>
              <a:gd name="connsiteY38" fmla="*/ 735353 h 1290573"/>
              <a:gd name="connsiteX39" fmla="*/ 714031 w 954353"/>
              <a:gd name="connsiteY39" fmla="*/ 835974 h 1290573"/>
              <a:gd name="connsiteX40" fmla="*/ 681618 w 954353"/>
              <a:gd name="connsiteY40" fmla="*/ 936894 h 1290573"/>
              <a:gd name="connsiteX41" fmla="*/ 718920 w 954353"/>
              <a:gd name="connsiteY41" fmla="*/ 941106 h 1290573"/>
              <a:gd name="connsiteX42" fmla="*/ 748798 w 954353"/>
              <a:gd name="connsiteY42" fmla="*/ 966752 h 1290573"/>
              <a:gd name="connsiteX43" fmla="*/ 787378 w 954353"/>
              <a:gd name="connsiteY43" fmla="*/ 963110 h 1290573"/>
              <a:gd name="connsiteX44" fmla="*/ 794713 w 954353"/>
              <a:gd name="connsiteY44" fmla="*/ 985114 h 1290573"/>
              <a:gd name="connsiteX45" fmla="*/ 828942 w 954353"/>
              <a:gd name="connsiteY45" fmla="*/ 1012008 h 1290573"/>
              <a:gd name="connsiteX46" fmla="*/ 886891 w 954353"/>
              <a:gd name="connsiteY46" fmla="*/ 1030201 h 1290573"/>
              <a:gd name="connsiteX47" fmla="*/ 954072 w 954353"/>
              <a:gd name="connsiteY47" fmla="*/ 1045130 h 1290573"/>
              <a:gd name="connsiteX48" fmla="*/ 909624 w 954353"/>
              <a:gd name="connsiteY48" fmla="*/ 1065797 h 1290573"/>
              <a:gd name="connsiteX49" fmla="*/ 877840 w 954353"/>
              <a:gd name="connsiteY49" fmla="*/ 1097581 h 1290573"/>
              <a:gd name="connsiteX50" fmla="*/ 816717 w 954353"/>
              <a:gd name="connsiteY50" fmla="*/ 1102470 h 1290573"/>
              <a:gd name="connsiteX51" fmla="*/ 771192 w 954353"/>
              <a:gd name="connsiteY51" fmla="*/ 1119774 h 1290573"/>
              <a:gd name="connsiteX52" fmla="*/ 763727 w 954353"/>
              <a:gd name="connsiteY52" fmla="*/ 1119774 h 1290573"/>
              <a:gd name="connsiteX53" fmla="*/ 762929 w 954353"/>
              <a:gd name="connsiteY53" fmla="*/ 1188043 h 1290573"/>
              <a:gd name="connsiteX54" fmla="*/ 771192 w 954353"/>
              <a:gd name="connsiteY54" fmla="*/ 1213081 h 1290573"/>
              <a:gd name="connsiteX55" fmla="*/ 736035 w 954353"/>
              <a:gd name="connsiteY55" fmla="*/ 1232051 h 1290573"/>
              <a:gd name="connsiteX56" fmla="*/ 666949 w 954353"/>
              <a:gd name="connsiteY56" fmla="*/ 1219387 h 1290573"/>
              <a:gd name="connsiteX57" fmla="*/ 646611 w 954353"/>
              <a:gd name="connsiteY57" fmla="*/ 1272537 h 1290573"/>
              <a:gd name="connsiteX58" fmla="*/ 622929 w 954353"/>
              <a:gd name="connsiteY58" fmla="*/ 1290300 h 1290573"/>
              <a:gd name="connsiteX59" fmla="*/ 613789 w 954353"/>
              <a:gd name="connsiteY59" fmla="*/ 1261390 h 1290573"/>
              <a:gd name="connsiteX60" fmla="*/ 560769 w 954353"/>
              <a:gd name="connsiteY60" fmla="*/ 1202143 h 1290573"/>
              <a:gd name="connsiteX61" fmla="*/ 472742 w 954353"/>
              <a:gd name="connsiteY61" fmla="*/ 1153625 h 1290573"/>
              <a:gd name="connsiteX62" fmla="*/ 434512 w 954353"/>
              <a:gd name="connsiteY62" fmla="*/ 1158125 h 1290573"/>
              <a:gd name="connsiteX63" fmla="*/ 410862 w 954353"/>
              <a:gd name="connsiteY63" fmla="*/ 1126920 h 1290573"/>
              <a:gd name="connsiteX64" fmla="*/ 376632 w 954353"/>
              <a:gd name="connsiteY64" fmla="*/ 1087801 h 1290573"/>
              <a:gd name="connsiteX65" fmla="*/ 359747 w 954353"/>
              <a:gd name="connsiteY65" fmla="*/ 1077173 h 1290573"/>
              <a:gd name="connsiteX66" fmla="*/ 317954 w 954353"/>
              <a:gd name="connsiteY66" fmla="*/ 1036458 h 1290573"/>
              <a:gd name="connsiteX67" fmla="*/ 249496 w 954353"/>
              <a:gd name="connsiteY67" fmla="*/ 945996 h 1290573"/>
              <a:gd name="connsiteX68" fmla="*/ 205817 w 954353"/>
              <a:gd name="connsiteY68" fmla="*/ 886061 h 1290573"/>
              <a:gd name="connsiteX69" fmla="*/ 171258 w 954353"/>
              <a:gd name="connsiteY69" fmla="*/ 848199 h 1290573"/>
              <a:gd name="connsiteX70" fmla="*/ 154144 w 954353"/>
              <a:gd name="connsiteY70" fmla="*/ 769961 h 1290573"/>
              <a:gd name="connsiteX71" fmla="*/ 170300 w 954353"/>
              <a:gd name="connsiteY71" fmla="*/ 709227 h 1290573"/>
              <a:gd name="connsiteX72" fmla="*/ 128088 w 954353"/>
              <a:gd name="connsiteY72" fmla="*/ 675508 h 1290573"/>
              <a:gd name="connsiteX73" fmla="*/ 80796 w 954353"/>
              <a:gd name="connsiteY73" fmla="*/ 647715 h 1290573"/>
              <a:gd name="connsiteX74" fmla="*/ 117470 w 954353"/>
              <a:gd name="connsiteY74" fmla="*/ 574368 h 1290573"/>
              <a:gd name="connsiteX75" fmla="*/ 85686 w 954353"/>
              <a:gd name="connsiteY75" fmla="*/ 559698 h 1290573"/>
              <a:gd name="connsiteX76" fmla="*/ 95466 w 954353"/>
              <a:gd name="connsiteY76" fmla="*/ 532804 h 1290573"/>
              <a:gd name="connsiteX77" fmla="*/ 154144 w 954353"/>
              <a:gd name="connsiteY77" fmla="*/ 505910 h 1290573"/>
              <a:gd name="connsiteX78" fmla="*/ 170300 w 954353"/>
              <a:gd name="connsiteY78" fmla="*/ 526347 h 1290573"/>
              <a:gd name="connsiteX79" fmla="*/ 188373 w 954353"/>
              <a:gd name="connsiteY79" fmla="*/ 481461 h 1290573"/>
              <a:gd name="connsiteX80" fmla="*/ 201446 w 954353"/>
              <a:gd name="connsiteY80" fmla="*/ 457880 h 1290573"/>
              <a:gd name="connsiteX81" fmla="*/ 200597 w 954353"/>
              <a:gd name="connsiteY81" fmla="*/ 415448 h 1290573"/>
              <a:gd name="connsiteX82" fmla="*/ 211355 w 954353"/>
              <a:gd name="connsiteY82" fmla="*/ 365861 h 1290573"/>
              <a:gd name="connsiteX83" fmla="*/ 190818 w 954353"/>
              <a:gd name="connsiteY83" fmla="*/ 354325 h 1290573"/>
              <a:gd name="connsiteX84" fmla="*/ 159034 w 954353"/>
              <a:gd name="connsiteY84" fmla="*/ 327431 h 1290573"/>
              <a:gd name="connsiteX85" fmla="*/ 95655 w 954353"/>
              <a:gd name="connsiteY85" fmla="*/ 324806 h 1290573"/>
              <a:gd name="connsiteX86" fmla="*/ 6082 w 954353"/>
              <a:gd name="connsiteY86" fmla="*/ 197910 h 1290573"/>
              <a:gd name="connsiteX87" fmla="*/ 21011 w 954353"/>
              <a:gd name="connsiteY87" fmla="*/ 37423 h 1290573"/>
              <a:gd name="connsiteX88" fmla="*/ 125513 w 954353"/>
              <a:gd name="connsiteY88" fmla="*/ 101 h 1290573"/>
              <a:gd name="connsiteX89" fmla="*/ 139474 w 954353"/>
              <a:gd name="connsiteY89" fmla="*/ 29151 h 1290573"/>
              <a:gd name="connsiteX90" fmla="*/ 185229 w 954353"/>
              <a:gd name="connsiteY90" fmla="*/ 104604 h 1290573"/>
              <a:gd name="connsiteX0" fmla="*/ 185229 w 954353"/>
              <a:gd name="connsiteY0" fmla="*/ 104604 h 1290573"/>
              <a:gd name="connsiteX1" fmla="*/ 323322 w 954353"/>
              <a:gd name="connsiteY1" fmla="*/ 149391 h 1290573"/>
              <a:gd name="connsiteX2" fmla="*/ 360645 w 954353"/>
              <a:gd name="connsiteY2" fmla="*/ 134462 h 1290573"/>
              <a:gd name="connsiteX3" fmla="*/ 374187 w 954353"/>
              <a:gd name="connsiteY3" fmla="*/ 146507 h 1290573"/>
              <a:gd name="connsiteX4" fmla="*/ 397967 w 954353"/>
              <a:gd name="connsiteY4" fmla="*/ 126997 h 1290573"/>
              <a:gd name="connsiteX5" fmla="*/ 420640 w 954353"/>
              <a:gd name="connsiteY5" fmla="*/ 112278 h 1290573"/>
              <a:gd name="connsiteX6" fmla="*/ 416628 w 954353"/>
              <a:gd name="connsiteY6" fmla="*/ 85943 h 1290573"/>
              <a:gd name="connsiteX7" fmla="*/ 437755 w 954353"/>
              <a:gd name="connsiteY7" fmla="*/ 65824 h 1290573"/>
              <a:gd name="connsiteX8" fmla="*/ 446486 w 954353"/>
              <a:gd name="connsiteY8" fmla="*/ 33691 h 1290573"/>
              <a:gd name="connsiteX9" fmla="*/ 484208 w 954353"/>
              <a:gd name="connsiteY9" fmla="*/ 70714 h 1290573"/>
              <a:gd name="connsiteX10" fmla="*/ 461415 w 954353"/>
              <a:gd name="connsiteY10" fmla="*/ 112068 h 1290573"/>
              <a:gd name="connsiteX11" fmla="*/ 491273 w 954353"/>
              <a:gd name="connsiteY11" fmla="*/ 119533 h 1290573"/>
              <a:gd name="connsiteX12" fmla="*/ 532328 w 954353"/>
              <a:gd name="connsiteY12" fmla="*/ 156855 h 1290573"/>
              <a:gd name="connsiteX13" fmla="*/ 577115 w 954353"/>
              <a:gd name="connsiteY13" fmla="*/ 145658 h 1290573"/>
              <a:gd name="connsiteX14" fmla="*/ 603241 w 954353"/>
              <a:gd name="connsiteY14" fmla="*/ 175516 h 1290573"/>
              <a:gd name="connsiteX15" fmla="*/ 629366 w 954353"/>
              <a:gd name="connsiteY15" fmla="*/ 160587 h 1290573"/>
              <a:gd name="connsiteX16" fmla="*/ 651760 w 954353"/>
              <a:gd name="connsiteY16" fmla="*/ 179249 h 1290573"/>
              <a:gd name="connsiteX17" fmla="*/ 704251 w 954353"/>
              <a:gd name="connsiteY17" fmla="*/ 207630 h 1290573"/>
              <a:gd name="connsiteX18" fmla="*/ 759995 w 954353"/>
              <a:gd name="connsiteY18" fmla="*/ 197910 h 1290573"/>
              <a:gd name="connsiteX19" fmla="*/ 763727 w 954353"/>
              <a:gd name="connsiteY19" fmla="*/ 220303 h 1290573"/>
              <a:gd name="connsiteX20" fmla="*/ 760484 w 954353"/>
              <a:gd name="connsiteY20" fmla="*/ 261418 h 1290573"/>
              <a:gd name="connsiteX21" fmla="*/ 716475 w 954353"/>
              <a:gd name="connsiteY21" fmla="*/ 278532 h 1290573"/>
              <a:gd name="connsiteX22" fmla="*/ 704011 w 954353"/>
              <a:gd name="connsiteY22" fmla="*/ 294948 h 1290573"/>
              <a:gd name="connsiteX23" fmla="*/ 704011 w 954353"/>
              <a:gd name="connsiteY23" fmla="*/ 294948 h 1290573"/>
              <a:gd name="connsiteX24" fmla="*/ 718940 w 954353"/>
              <a:gd name="connsiteY24" fmla="*/ 317342 h 1290573"/>
              <a:gd name="connsiteX25" fmla="*/ 759995 w 954353"/>
              <a:gd name="connsiteY25" fmla="*/ 354664 h 1290573"/>
              <a:gd name="connsiteX26" fmla="*/ 737602 w 954353"/>
              <a:gd name="connsiteY26" fmla="*/ 373325 h 1290573"/>
              <a:gd name="connsiteX27" fmla="*/ 767459 w 954353"/>
              <a:gd name="connsiteY27" fmla="*/ 418112 h 1290573"/>
              <a:gd name="connsiteX28" fmla="*/ 793585 w 954353"/>
              <a:gd name="connsiteY28" fmla="*/ 403183 h 1290573"/>
              <a:gd name="connsiteX29" fmla="*/ 843611 w 954353"/>
              <a:gd name="connsiteY29" fmla="*/ 452122 h 1290573"/>
              <a:gd name="connsiteX30" fmla="*/ 857033 w 954353"/>
              <a:gd name="connsiteY30" fmla="*/ 518883 h 1290573"/>
              <a:gd name="connsiteX31" fmla="*/ 833832 w 954353"/>
              <a:gd name="connsiteY31" fmla="*/ 552363 h 1290573"/>
              <a:gd name="connsiteX32" fmla="*/ 774924 w 954353"/>
              <a:gd name="connsiteY32" fmla="*/ 552473 h 1290573"/>
              <a:gd name="connsiteX33" fmla="*/ 752531 w 954353"/>
              <a:gd name="connsiteY33" fmla="*/ 571134 h 1290573"/>
              <a:gd name="connsiteX34" fmla="*/ 782388 w 954353"/>
              <a:gd name="connsiteY34" fmla="*/ 615921 h 1290573"/>
              <a:gd name="connsiteX35" fmla="*/ 797317 w 954353"/>
              <a:gd name="connsiteY35" fmla="*/ 668173 h 1290573"/>
              <a:gd name="connsiteX36" fmla="*/ 812246 w 954353"/>
              <a:gd name="connsiteY36" fmla="*/ 686834 h 1290573"/>
              <a:gd name="connsiteX37" fmla="*/ 748259 w 954353"/>
              <a:gd name="connsiteY37" fmla="*/ 691724 h 1290573"/>
              <a:gd name="connsiteX38" fmla="*/ 718940 w 954353"/>
              <a:gd name="connsiteY38" fmla="*/ 735353 h 1290573"/>
              <a:gd name="connsiteX39" fmla="*/ 714031 w 954353"/>
              <a:gd name="connsiteY39" fmla="*/ 835974 h 1290573"/>
              <a:gd name="connsiteX40" fmla="*/ 681618 w 954353"/>
              <a:gd name="connsiteY40" fmla="*/ 936894 h 1290573"/>
              <a:gd name="connsiteX41" fmla="*/ 718920 w 954353"/>
              <a:gd name="connsiteY41" fmla="*/ 941106 h 1290573"/>
              <a:gd name="connsiteX42" fmla="*/ 748798 w 954353"/>
              <a:gd name="connsiteY42" fmla="*/ 966752 h 1290573"/>
              <a:gd name="connsiteX43" fmla="*/ 787378 w 954353"/>
              <a:gd name="connsiteY43" fmla="*/ 963110 h 1290573"/>
              <a:gd name="connsiteX44" fmla="*/ 794713 w 954353"/>
              <a:gd name="connsiteY44" fmla="*/ 985114 h 1290573"/>
              <a:gd name="connsiteX45" fmla="*/ 828942 w 954353"/>
              <a:gd name="connsiteY45" fmla="*/ 1012008 h 1290573"/>
              <a:gd name="connsiteX46" fmla="*/ 886891 w 954353"/>
              <a:gd name="connsiteY46" fmla="*/ 1030201 h 1290573"/>
              <a:gd name="connsiteX47" fmla="*/ 954072 w 954353"/>
              <a:gd name="connsiteY47" fmla="*/ 1045130 h 1290573"/>
              <a:gd name="connsiteX48" fmla="*/ 909624 w 954353"/>
              <a:gd name="connsiteY48" fmla="*/ 1065797 h 1290573"/>
              <a:gd name="connsiteX49" fmla="*/ 877840 w 954353"/>
              <a:gd name="connsiteY49" fmla="*/ 1097581 h 1290573"/>
              <a:gd name="connsiteX50" fmla="*/ 816717 w 954353"/>
              <a:gd name="connsiteY50" fmla="*/ 1102470 h 1290573"/>
              <a:gd name="connsiteX51" fmla="*/ 771192 w 954353"/>
              <a:gd name="connsiteY51" fmla="*/ 1119774 h 1290573"/>
              <a:gd name="connsiteX52" fmla="*/ 763727 w 954353"/>
              <a:gd name="connsiteY52" fmla="*/ 1119774 h 1290573"/>
              <a:gd name="connsiteX53" fmla="*/ 762929 w 954353"/>
              <a:gd name="connsiteY53" fmla="*/ 1188043 h 1290573"/>
              <a:gd name="connsiteX54" fmla="*/ 771192 w 954353"/>
              <a:gd name="connsiteY54" fmla="*/ 1213081 h 1290573"/>
              <a:gd name="connsiteX55" fmla="*/ 736035 w 954353"/>
              <a:gd name="connsiteY55" fmla="*/ 1232051 h 1290573"/>
              <a:gd name="connsiteX56" fmla="*/ 666949 w 954353"/>
              <a:gd name="connsiteY56" fmla="*/ 1219387 h 1290573"/>
              <a:gd name="connsiteX57" fmla="*/ 646611 w 954353"/>
              <a:gd name="connsiteY57" fmla="*/ 1272537 h 1290573"/>
              <a:gd name="connsiteX58" fmla="*/ 622929 w 954353"/>
              <a:gd name="connsiteY58" fmla="*/ 1290300 h 1290573"/>
              <a:gd name="connsiteX59" fmla="*/ 613789 w 954353"/>
              <a:gd name="connsiteY59" fmla="*/ 1261390 h 1290573"/>
              <a:gd name="connsiteX60" fmla="*/ 560769 w 954353"/>
              <a:gd name="connsiteY60" fmla="*/ 1202143 h 1290573"/>
              <a:gd name="connsiteX61" fmla="*/ 472742 w 954353"/>
              <a:gd name="connsiteY61" fmla="*/ 1153625 h 1290573"/>
              <a:gd name="connsiteX62" fmla="*/ 434512 w 954353"/>
              <a:gd name="connsiteY62" fmla="*/ 1158125 h 1290573"/>
              <a:gd name="connsiteX63" fmla="*/ 410862 w 954353"/>
              <a:gd name="connsiteY63" fmla="*/ 1126920 h 1290573"/>
              <a:gd name="connsiteX64" fmla="*/ 376632 w 954353"/>
              <a:gd name="connsiteY64" fmla="*/ 1087801 h 1290573"/>
              <a:gd name="connsiteX65" fmla="*/ 359747 w 954353"/>
              <a:gd name="connsiteY65" fmla="*/ 1077173 h 1290573"/>
              <a:gd name="connsiteX66" fmla="*/ 317954 w 954353"/>
              <a:gd name="connsiteY66" fmla="*/ 1036458 h 1290573"/>
              <a:gd name="connsiteX67" fmla="*/ 249496 w 954353"/>
              <a:gd name="connsiteY67" fmla="*/ 945996 h 1290573"/>
              <a:gd name="connsiteX68" fmla="*/ 205817 w 954353"/>
              <a:gd name="connsiteY68" fmla="*/ 886061 h 1290573"/>
              <a:gd name="connsiteX69" fmla="*/ 171258 w 954353"/>
              <a:gd name="connsiteY69" fmla="*/ 848199 h 1290573"/>
              <a:gd name="connsiteX70" fmla="*/ 154144 w 954353"/>
              <a:gd name="connsiteY70" fmla="*/ 769961 h 1290573"/>
              <a:gd name="connsiteX71" fmla="*/ 170300 w 954353"/>
              <a:gd name="connsiteY71" fmla="*/ 709227 h 1290573"/>
              <a:gd name="connsiteX72" fmla="*/ 128088 w 954353"/>
              <a:gd name="connsiteY72" fmla="*/ 675508 h 1290573"/>
              <a:gd name="connsiteX73" fmla="*/ 80796 w 954353"/>
              <a:gd name="connsiteY73" fmla="*/ 647715 h 1290573"/>
              <a:gd name="connsiteX74" fmla="*/ 117470 w 954353"/>
              <a:gd name="connsiteY74" fmla="*/ 574368 h 1290573"/>
              <a:gd name="connsiteX75" fmla="*/ 85686 w 954353"/>
              <a:gd name="connsiteY75" fmla="*/ 559698 h 1290573"/>
              <a:gd name="connsiteX76" fmla="*/ 95466 w 954353"/>
              <a:gd name="connsiteY76" fmla="*/ 532804 h 1290573"/>
              <a:gd name="connsiteX77" fmla="*/ 154144 w 954353"/>
              <a:gd name="connsiteY77" fmla="*/ 505910 h 1290573"/>
              <a:gd name="connsiteX78" fmla="*/ 170300 w 954353"/>
              <a:gd name="connsiteY78" fmla="*/ 521457 h 1290573"/>
              <a:gd name="connsiteX79" fmla="*/ 188373 w 954353"/>
              <a:gd name="connsiteY79" fmla="*/ 481461 h 1290573"/>
              <a:gd name="connsiteX80" fmla="*/ 201446 w 954353"/>
              <a:gd name="connsiteY80" fmla="*/ 457880 h 1290573"/>
              <a:gd name="connsiteX81" fmla="*/ 200597 w 954353"/>
              <a:gd name="connsiteY81" fmla="*/ 415448 h 1290573"/>
              <a:gd name="connsiteX82" fmla="*/ 211355 w 954353"/>
              <a:gd name="connsiteY82" fmla="*/ 365861 h 1290573"/>
              <a:gd name="connsiteX83" fmla="*/ 190818 w 954353"/>
              <a:gd name="connsiteY83" fmla="*/ 354325 h 1290573"/>
              <a:gd name="connsiteX84" fmla="*/ 159034 w 954353"/>
              <a:gd name="connsiteY84" fmla="*/ 327431 h 1290573"/>
              <a:gd name="connsiteX85" fmla="*/ 95655 w 954353"/>
              <a:gd name="connsiteY85" fmla="*/ 324806 h 1290573"/>
              <a:gd name="connsiteX86" fmla="*/ 6082 w 954353"/>
              <a:gd name="connsiteY86" fmla="*/ 197910 h 1290573"/>
              <a:gd name="connsiteX87" fmla="*/ 21011 w 954353"/>
              <a:gd name="connsiteY87" fmla="*/ 37423 h 1290573"/>
              <a:gd name="connsiteX88" fmla="*/ 125513 w 954353"/>
              <a:gd name="connsiteY88" fmla="*/ 101 h 1290573"/>
              <a:gd name="connsiteX89" fmla="*/ 139474 w 954353"/>
              <a:gd name="connsiteY89" fmla="*/ 29151 h 1290573"/>
              <a:gd name="connsiteX90" fmla="*/ 185229 w 954353"/>
              <a:gd name="connsiteY90" fmla="*/ 104604 h 1290573"/>
              <a:gd name="connsiteX0" fmla="*/ 185229 w 954353"/>
              <a:gd name="connsiteY0" fmla="*/ 104604 h 1290573"/>
              <a:gd name="connsiteX1" fmla="*/ 323322 w 954353"/>
              <a:gd name="connsiteY1" fmla="*/ 149391 h 1290573"/>
              <a:gd name="connsiteX2" fmla="*/ 360645 w 954353"/>
              <a:gd name="connsiteY2" fmla="*/ 134462 h 1290573"/>
              <a:gd name="connsiteX3" fmla="*/ 374187 w 954353"/>
              <a:gd name="connsiteY3" fmla="*/ 146507 h 1290573"/>
              <a:gd name="connsiteX4" fmla="*/ 397967 w 954353"/>
              <a:gd name="connsiteY4" fmla="*/ 126997 h 1290573"/>
              <a:gd name="connsiteX5" fmla="*/ 420640 w 954353"/>
              <a:gd name="connsiteY5" fmla="*/ 112278 h 1290573"/>
              <a:gd name="connsiteX6" fmla="*/ 416628 w 954353"/>
              <a:gd name="connsiteY6" fmla="*/ 85943 h 1290573"/>
              <a:gd name="connsiteX7" fmla="*/ 437755 w 954353"/>
              <a:gd name="connsiteY7" fmla="*/ 65824 h 1290573"/>
              <a:gd name="connsiteX8" fmla="*/ 446486 w 954353"/>
              <a:gd name="connsiteY8" fmla="*/ 33691 h 1290573"/>
              <a:gd name="connsiteX9" fmla="*/ 484208 w 954353"/>
              <a:gd name="connsiteY9" fmla="*/ 70714 h 1290573"/>
              <a:gd name="connsiteX10" fmla="*/ 461415 w 954353"/>
              <a:gd name="connsiteY10" fmla="*/ 112068 h 1290573"/>
              <a:gd name="connsiteX11" fmla="*/ 491273 w 954353"/>
              <a:gd name="connsiteY11" fmla="*/ 119533 h 1290573"/>
              <a:gd name="connsiteX12" fmla="*/ 532328 w 954353"/>
              <a:gd name="connsiteY12" fmla="*/ 156855 h 1290573"/>
              <a:gd name="connsiteX13" fmla="*/ 577115 w 954353"/>
              <a:gd name="connsiteY13" fmla="*/ 145658 h 1290573"/>
              <a:gd name="connsiteX14" fmla="*/ 603241 w 954353"/>
              <a:gd name="connsiteY14" fmla="*/ 175516 h 1290573"/>
              <a:gd name="connsiteX15" fmla="*/ 629366 w 954353"/>
              <a:gd name="connsiteY15" fmla="*/ 160587 h 1290573"/>
              <a:gd name="connsiteX16" fmla="*/ 651760 w 954353"/>
              <a:gd name="connsiteY16" fmla="*/ 179249 h 1290573"/>
              <a:gd name="connsiteX17" fmla="*/ 704251 w 954353"/>
              <a:gd name="connsiteY17" fmla="*/ 207630 h 1290573"/>
              <a:gd name="connsiteX18" fmla="*/ 759995 w 954353"/>
              <a:gd name="connsiteY18" fmla="*/ 197910 h 1290573"/>
              <a:gd name="connsiteX19" fmla="*/ 763727 w 954353"/>
              <a:gd name="connsiteY19" fmla="*/ 220303 h 1290573"/>
              <a:gd name="connsiteX20" fmla="*/ 760484 w 954353"/>
              <a:gd name="connsiteY20" fmla="*/ 261418 h 1290573"/>
              <a:gd name="connsiteX21" fmla="*/ 716475 w 954353"/>
              <a:gd name="connsiteY21" fmla="*/ 278532 h 1290573"/>
              <a:gd name="connsiteX22" fmla="*/ 704011 w 954353"/>
              <a:gd name="connsiteY22" fmla="*/ 294948 h 1290573"/>
              <a:gd name="connsiteX23" fmla="*/ 704011 w 954353"/>
              <a:gd name="connsiteY23" fmla="*/ 294948 h 1290573"/>
              <a:gd name="connsiteX24" fmla="*/ 718940 w 954353"/>
              <a:gd name="connsiteY24" fmla="*/ 317342 h 1290573"/>
              <a:gd name="connsiteX25" fmla="*/ 759995 w 954353"/>
              <a:gd name="connsiteY25" fmla="*/ 354664 h 1290573"/>
              <a:gd name="connsiteX26" fmla="*/ 737602 w 954353"/>
              <a:gd name="connsiteY26" fmla="*/ 373325 h 1290573"/>
              <a:gd name="connsiteX27" fmla="*/ 767459 w 954353"/>
              <a:gd name="connsiteY27" fmla="*/ 418112 h 1290573"/>
              <a:gd name="connsiteX28" fmla="*/ 793585 w 954353"/>
              <a:gd name="connsiteY28" fmla="*/ 403183 h 1290573"/>
              <a:gd name="connsiteX29" fmla="*/ 843611 w 954353"/>
              <a:gd name="connsiteY29" fmla="*/ 452122 h 1290573"/>
              <a:gd name="connsiteX30" fmla="*/ 857033 w 954353"/>
              <a:gd name="connsiteY30" fmla="*/ 518883 h 1290573"/>
              <a:gd name="connsiteX31" fmla="*/ 833832 w 954353"/>
              <a:gd name="connsiteY31" fmla="*/ 552363 h 1290573"/>
              <a:gd name="connsiteX32" fmla="*/ 774924 w 954353"/>
              <a:gd name="connsiteY32" fmla="*/ 552473 h 1290573"/>
              <a:gd name="connsiteX33" fmla="*/ 752531 w 954353"/>
              <a:gd name="connsiteY33" fmla="*/ 571134 h 1290573"/>
              <a:gd name="connsiteX34" fmla="*/ 782388 w 954353"/>
              <a:gd name="connsiteY34" fmla="*/ 615921 h 1290573"/>
              <a:gd name="connsiteX35" fmla="*/ 797317 w 954353"/>
              <a:gd name="connsiteY35" fmla="*/ 668173 h 1290573"/>
              <a:gd name="connsiteX36" fmla="*/ 812246 w 954353"/>
              <a:gd name="connsiteY36" fmla="*/ 686834 h 1290573"/>
              <a:gd name="connsiteX37" fmla="*/ 748259 w 954353"/>
              <a:gd name="connsiteY37" fmla="*/ 691724 h 1290573"/>
              <a:gd name="connsiteX38" fmla="*/ 718940 w 954353"/>
              <a:gd name="connsiteY38" fmla="*/ 735353 h 1290573"/>
              <a:gd name="connsiteX39" fmla="*/ 714031 w 954353"/>
              <a:gd name="connsiteY39" fmla="*/ 835974 h 1290573"/>
              <a:gd name="connsiteX40" fmla="*/ 681618 w 954353"/>
              <a:gd name="connsiteY40" fmla="*/ 936894 h 1290573"/>
              <a:gd name="connsiteX41" fmla="*/ 718920 w 954353"/>
              <a:gd name="connsiteY41" fmla="*/ 941106 h 1290573"/>
              <a:gd name="connsiteX42" fmla="*/ 748798 w 954353"/>
              <a:gd name="connsiteY42" fmla="*/ 966752 h 1290573"/>
              <a:gd name="connsiteX43" fmla="*/ 787378 w 954353"/>
              <a:gd name="connsiteY43" fmla="*/ 963110 h 1290573"/>
              <a:gd name="connsiteX44" fmla="*/ 794713 w 954353"/>
              <a:gd name="connsiteY44" fmla="*/ 985114 h 1290573"/>
              <a:gd name="connsiteX45" fmla="*/ 828942 w 954353"/>
              <a:gd name="connsiteY45" fmla="*/ 1012008 h 1290573"/>
              <a:gd name="connsiteX46" fmla="*/ 886891 w 954353"/>
              <a:gd name="connsiteY46" fmla="*/ 1030201 h 1290573"/>
              <a:gd name="connsiteX47" fmla="*/ 954072 w 954353"/>
              <a:gd name="connsiteY47" fmla="*/ 1045130 h 1290573"/>
              <a:gd name="connsiteX48" fmla="*/ 909624 w 954353"/>
              <a:gd name="connsiteY48" fmla="*/ 1065797 h 1290573"/>
              <a:gd name="connsiteX49" fmla="*/ 877840 w 954353"/>
              <a:gd name="connsiteY49" fmla="*/ 1097581 h 1290573"/>
              <a:gd name="connsiteX50" fmla="*/ 816717 w 954353"/>
              <a:gd name="connsiteY50" fmla="*/ 1102470 h 1290573"/>
              <a:gd name="connsiteX51" fmla="*/ 771192 w 954353"/>
              <a:gd name="connsiteY51" fmla="*/ 1119774 h 1290573"/>
              <a:gd name="connsiteX52" fmla="*/ 763727 w 954353"/>
              <a:gd name="connsiteY52" fmla="*/ 1119774 h 1290573"/>
              <a:gd name="connsiteX53" fmla="*/ 762929 w 954353"/>
              <a:gd name="connsiteY53" fmla="*/ 1188043 h 1290573"/>
              <a:gd name="connsiteX54" fmla="*/ 771192 w 954353"/>
              <a:gd name="connsiteY54" fmla="*/ 1213081 h 1290573"/>
              <a:gd name="connsiteX55" fmla="*/ 736035 w 954353"/>
              <a:gd name="connsiteY55" fmla="*/ 1232051 h 1290573"/>
              <a:gd name="connsiteX56" fmla="*/ 666949 w 954353"/>
              <a:gd name="connsiteY56" fmla="*/ 1219387 h 1290573"/>
              <a:gd name="connsiteX57" fmla="*/ 646611 w 954353"/>
              <a:gd name="connsiteY57" fmla="*/ 1272537 h 1290573"/>
              <a:gd name="connsiteX58" fmla="*/ 622929 w 954353"/>
              <a:gd name="connsiteY58" fmla="*/ 1290300 h 1290573"/>
              <a:gd name="connsiteX59" fmla="*/ 613789 w 954353"/>
              <a:gd name="connsiteY59" fmla="*/ 1261390 h 1290573"/>
              <a:gd name="connsiteX60" fmla="*/ 560769 w 954353"/>
              <a:gd name="connsiteY60" fmla="*/ 1202143 h 1290573"/>
              <a:gd name="connsiteX61" fmla="*/ 472742 w 954353"/>
              <a:gd name="connsiteY61" fmla="*/ 1153625 h 1290573"/>
              <a:gd name="connsiteX62" fmla="*/ 434512 w 954353"/>
              <a:gd name="connsiteY62" fmla="*/ 1158125 h 1290573"/>
              <a:gd name="connsiteX63" fmla="*/ 410862 w 954353"/>
              <a:gd name="connsiteY63" fmla="*/ 1126920 h 1290573"/>
              <a:gd name="connsiteX64" fmla="*/ 376632 w 954353"/>
              <a:gd name="connsiteY64" fmla="*/ 1087801 h 1290573"/>
              <a:gd name="connsiteX65" fmla="*/ 359747 w 954353"/>
              <a:gd name="connsiteY65" fmla="*/ 1077173 h 1290573"/>
              <a:gd name="connsiteX66" fmla="*/ 317954 w 954353"/>
              <a:gd name="connsiteY66" fmla="*/ 1036458 h 1290573"/>
              <a:gd name="connsiteX67" fmla="*/ 249496 w 954353"/>
              <a:gd name="connsiteY67" fmla="*/ 945996 h 1290573"/>
              <a:gd name="connsiteX68" fmla="*/ 205817 w 954353"/>
              <a:gd name="connsiteY68" fmla="*/ 886061 h 1290573"/>
              <a:gd name="connsiteX69" fmla="*/ 171258 w 954353"/>
              <a:gd name="connsiteY69" fmla="*/ 848199 h 1290573"/>
              <a:gd name="connsiteX70" fmla="*/ 154144 w 954353"/>
              <a:gd name="connsiteY70" fmla="*/ 769961 h 1290573"/>
              <a:gd name="connsiteX71" fmla="*/ 170300 w 954353"/>
              <a:gd name="connsiteY71" fmla="*/ 709227 h 1290573"/>
              <a:gd name="connsiteX72" fmla="*/ 128088 w 954353"/>
              <a:gd name="connsiteY72" fmla="*/ 675508 h 1290573"/>
              <a:gd name="connsiteX73" fmla="*/ 80796 w 954353"/>
              <a:gd name="connsiteY73" fmla="*/ 647715 h 1290573"/>
              <a:gd name="connsiteX74" fmla="*/ 117470 w 954353"/>
              <a:gd name="connsiteY74" fmla="*/ 574368 h 1290573"/>
              <a:gd name="connsiteX75" fmla="*/ 85686 w 954353"/>
              <a:gd name="connsiteY75" fmla="*/ 559698 h 1290573"/>
              <a:gd name="connsiteX76" fmla="*/ 95466 w 954353"/>
              <a:gd name="connsiteY76" fmla="*/ 532804 h 1290573"/>
              <a:gd name="connsiteX77" fmla="*/ 154144 w 954353"/>
              <a:gd name="connsiteY77" fmla="*/ 505910 h 1290573"/>
              <a:gd name="connsiteX78" fmla="*/ 170300 w 954353"/>
              <a:gd name="connsiteY78" fmla="*/ 521457 h 1290573"/>
              <a:gd name="connsiteX79" fmla="*/ 188373 w 954353"/>
              <a:gd name="connsiteY79" fmla="*/ 481461 h 1290573"/>
              <a:gd name="connsiteX80" fmla="*/ 201446 w 954353"/>
              <a:gd name="connsiteY80" fmla="*/ 457880 h 1290573"/>
              <a:gd name="connsiteX81" fmla="*/ 200597 w 954353"/>
              <a:gd name="connsiteY81" fmla="*/ 415448 h 1290573"/>
              <a:gd name="connsiteX82" fmla="*/ 211355 w 954353"/>
              <a:gd name="connsiteY82" fmla="*/ 365861 h 1290573"/>
              <a:gd name="connsiteX83" fmla="*/ 190818 w 954353"/>
              <a:gd name="connsiteY83" fmla="*/ 354325 h 1290573"/>
              <a:gd name="connsiteX84" fmla="*/ 156589 w 954353"/>
              <a:gd name="connsiteY84" fmla="*/ 339655 h 1290573"/>
              <a:gd name="connsiteX85" fmla="*/ 95655 w 954353"/>
              <a:gd name="connsiteY85" fmla="*/ 324806 h 1290573"/>
              <a:gd name="connsiteX86" fmla="*/ 6082 w 954353"/>
              <a:gd name="connsiteY86" fmla="*/ 197910 h 1290573"/>
              <a:gd name="connsiteX87" fmla="*/ 21011 w 954353"/>
              <a:gd name="connsiteY87" fmla="*/ 37423 h 1290573"/>
              <a:gd name="connsiteX88" fmla="*/ 125513 w 954353"/>
              <a:gd name="connsiteY88" fmla="*/ 101 h 1290573"/>
              <a:gd name="connsiteX89" fmla="*/ 139474 w 954353"/>
              <a:gd name="connsiteY89" fmla="*/ 29151 h 1290573"/>
              <a:gd name="connsiteX90" fmla="*/ 185229 w 954353"/>
              <a:gd name="connsiteY90" fmla="*/ 104604 h 1290573"/>
              <a:gd name="connsiteX0" fmla="*/ 185229 w 954353"/>
              <a:gd name="connsiteY0" fmla="*/ 104604 h 1290573"/>
              <a:gd name="connsiteX1" fmla="*/ 323322 w 954353"/>
              <a:gd name="connsiteY1" fmla="*/ 149391 h 1290573"/>
              <a:gd name="connsiteX2" fmla="*/ 360645 w 954353"/>
              <a:gd name="connsiteY2" fmla="*/ 134462 h 1290573"/>
              <a:gd name="connsiteX3" fmla="*/ 374187 w 954353"/>
              <a:gd name="connsiteY3" fmla="*/ 146507 h 1290573"/>
              <a:gd name="connsiteX4" fmla="*/ 397967 w 954353"/>
              <a:gd name="connsiteY4" fmla="*/ 126997 h 1290573"/>
              <a:gd name="connsiteX5" fmla="*/ 420640 w 954353"/>
              <a:gd name="connsiteY5" fmla="*/ 112278 h 1290573"/>
              <a:gd name="connsiteX6" fmla="*/ 416628 w 954353"/>
              <a:gd name="connsiteY6" fmla="*/ 85943 h 1290573"/>
              <a:gd name="connsiteX7" fmla="*/ 437755 w 954353"/>
              <a:gd name="connsiteY7" fmla="*/ 65824 h 1290573"/>
              <a:gd name="connsiteX8" fmla="*/ 446486 w 954353"/>
              <a:gd name="connsiteY8" fmla="*/ 33691 h 1290573"/>
              <a:gd name="connsiteX9" fmla="*/ 484208 w 954353"/>
              <a:gd name="connsiteY9" fmla="*/ 70714 h 1290573"/>
              <a:gd name="connsiteX10" fmla="*/ 461415 w 954353"/>
              <a:gd name="connsiteY10" fmla="*/ 112068 h 1290573"/>
              <a:gd name="connsiteX11" fmla="*/ 491273 w 954353"/>
              <a:gd name="connsiteY11" fmla="*/ 119533 h 1290573"/>
              <a:gd name="connsiteX12" fmla="*/ 532328 w 954353"/>
              <a:gd name="connsiteY12" fmla="*/ 156855 h 1290573"/>
              <a:gd name="connsiteX13" fmla="*/ 577115 w 954353"/>
              <a:gd name="connsiteY13" fmla="*/ 145658 h 1290573"/>
              <a:gd name="connsiteX14" fmla="*/ 603241 w 954353"/>
              <a:gd name="connsiteY14" fmla="*/ 175516 h 1290573"/>
              <a:gd name="connsiteX15" fmla="*/ 629366 w 954353"/>
              <a:gd name="connsiteY15" fmla="*/ 160587 h 1290573"/>
              <a:gd name="connsiteX16" fmla="*/ 651760 w 954353"/>
              <a:gd name="connsiteY16" fmla="*/ 179249 h 1290573"/>
              <a:gd name="connsiteX17" fmla="*/ 704251 w 954353"/>
              <a:gd name="connsiteY17" fmla="*/ 207630 h 1290573"/>
              <a:gd name="connsiteX18" fmla="*/ 759995 w 954353"/>
              <a:gd name="connsiteY18" fmla="*/ 197910 h 1290573"/>
              <a:gd name="connsiteX19" fmla="*/ 763727 w 954353"/>
              <a:gd name="connsiteY19" fmla="*/ 220303 h 1290573"/>
              <a:gd name="connsiteX20" fmla="*/ 760484 w 954353"/>
              <a:gd name="connsiteY20" fmla="*/ 261418 h 1290573"/>
              <a:gd name="connsiteX21" fmla="*/ 716475 w 954353"/>
              <a:gd name="connsiteY21" fmla="*/ 278532 h 1290573"/>
              <a:gd name="connsiteX22" fmla="*/ 704011 w 954353"/>
              <a:gd name="connsiteY22" fmla="*/ 294948 h 1290573"/>
              <a:gd name="connsiteX23" fmla="*/ 704011 w 954353"/>
              <a:gd name="connsiteY23" fmla="*/ 294948 h 1290573"/>
              <a:gd name="connsiteX24" fmla="*/ 718940 w 954353"/>
              <a:gd name="connsiteY24" fmla="*/ 317342 h 1290573"/>
              <a:gd name="connsiteX25" fmla="*/ 759995 w 954353"/>
              <a:gd name="connsiteY25" fmla="*/ 354664 h 1290573"/>
              <a:gd name="connsiteX26" fmla="*/ 737602 w 954353"/>
              <a:gd name="connsiteY26" fmla="*/ 373325 h 1290573"/>
              <a:gd name="connsiteX27" fmla="*/ 767459 w 954353"/>
              <a:gd name="connsiteY27" fmla="*/ 418112 h 1290573"/>
              <a:gd name="connsiteX28" fmla="*/ 793585 w 954353"/>
              <a:gd name="connsiteY28" fmla="*/ 403183 h 1290573"/>
              <a:gd name="connsiteX29" fmla="*/ 843611 w 954353"/>
              <a:gd name="connsiteY29" fmla="*/ 452122 h 1290573"/>
              <a:gd name="connsiteX30" fmla="*/ 857033 w 954353"/>
              <a:gd name="connsiteY30" fmla="*/ 518883 h 1290573"/>
              <a:gd name="connsiteX31" fmla="*/ 833832 w 954353"/>
              <a:gd name="connsiteY31" fmla="*/ 552363 h 1290573"/>
              <a:gd name="connsiteX32" fmla="*/ 774924 w 954353"/>
              <a:gd name="connsiteY32" fmla="*/ 552473 h 1290573"/>
              <a:gd name="connsiteX33" fmla="*/ 752531 w 954353"/>
              <a:gd name="connsiteY33" fmla="*/ 571134 h 1290573"/>
              <a:gd name="connsiteX34" fmla="*/ 782388 w 954353"/>
              <a:gd name="connsiteY34" fmla="*/ 615921 h 1290573"/>
              <a:gd name="connsiteX35" fmla="*/ 797317 w 954353"/>
              <a:gd name="connsiteY35" fmla="*/ 668173 h 1290573"/>
              <a:gd name="connsiteX36" fmla="*/ 812246 w 954353"/>
              <a:gd name="connsiteY36" fmla="*/ 686834 h 1290573"/>
              <a:gd name="connsiteX37" fmla="*/ 748259 w 954353"/>
              <a:gd name="connsiteY37" fmla="*/ 691724 h 1290573"/>
              <a:gd name="connsiteX38" fmla="*/ 718940 w 954353"/>
              <a:gd name="connsiteY38" fmla="*/ 735353 h 1290573"/>
              <a:gd name="connsiteX39" fmla="*/ 714031 w 954353"/>
              <a:gd name="connsiteY39" fmla="*/ 835974 h 1290573"/>
              <a:gd name="connsiteX40" fmla="*/ 681618 w 954353"/>
              <a:gd name="connsiteY40" fmla="*/ 936894 h 1290573"/>
              <a:gd name="connsiteX41" fmla="*/ 718920 w 954353"/>
              <a:gd name="connsiteY41" fmla="*/ 941106 h 1290573"/>
              <a:gd name="connsiteX42" fmla="*/ 748798 w 954353"/>
              <a:gd name="connsiteY42" fmla="*/ 966752 h 1290573"/>
              <a:gd name="connsiteX43" fmla="*/ 787378 w 954353"/>
              <a:gd name="connsiteY43" fmla="*/ 963110 h 1290573"/>
              <a:gd name="connsiteX44" fmla="*/ 794713 w 954353"/>
              <a:gd name="connsiteY44" fmla="*/ 985114 h 1290573"/>
              <a:gd name="connsiteX45" fmla="*/ 828942 w 954353"/>
              <a:gd name="connsiteY45" fmla="*/ 1012008 h 1290573"/>
              <a:gd name="connsiteX46" fmla="*/ 886891 w 954353"/>
              <a:gd name="connsiteY46" fmla="*/ 1030201 h 1290573"/>
              <a:gd name="connsiteX47" fmla="*/ 954072 w 954353"/>
              <a:gd name="connsiteY47" fmla="*/ 1045130 h 1290573"/>
              <a:gd name="connsiteX48" fmla="*/ 909624 w 954353"/>
              <a:gd name="connsiteY48" fmla="*/ 1065797 h 1290573"/>
              <a:gd name="connsiteX49" fmla="*/ 877840 w 954353"/>
              <a:gd name="connsiteY49" fmla="*/ 1097581 h 1290573"/>
              <a:gd name="connsiteX50" fmla="*/ 816717 w 954353"/>
              <a:gd name="connsiteY50" fmla="*/ 1102470 h 1290573"/>
              <a:gd name="connsiteX51" fmla="*/ 771192 w 954353"/>
              <a:gd name="connsiteY51" fmla="*/ 1119774 h 1290573"/>
              <a:gd name="connsiteX52" fmla="*/ 763727 w 954353"/>
              <a:gd name="connsiteY52" fmla="*/ 1119774 h 1290573"/>
              <a:gd name="connsiteX53" fmla="*/ 762929 w 954353"/>
              <a:gd name="connsiteY53" fmla="*/ 1188043 h 1290573"/>
              <a:gd name="connsiteX54" fmla="*/ 771192 w 954353"/>
              <a:gd name="connsiteY54" fmla="*/ 1213081 h 1290573"/>
              <a:gd name="connsiteX55" fmla="*/ 736035 w 954353"/>
              <a:gd name="connsiteY55" fmla="*/ 1232051 h 1290573"/>
              <a:gd name="connsiteX56" fmla="*/ 666949 w 954353"/>
              <a:gd name="connsiteY56" fmla="*/ 1219387 h 1290573"/>
              <a:gd name="connsiteX57" fmla="*/ 646611 w 954353"/>
              <a:gd name="connsiteY57" fmla="*/ 1272537 h 1290573"/>
              <a:gd name="connsiteX58" fmla="*/ 622929 w 954353"/>
              <a:gd name="connsiteY58" fmla="*/ 1290300 h 1290573"/>
              <a:gd name="connsiteX59" fmla="*/ 613789 w 954353"/>
              <a:gd name="connsiteY59" fmla="*/ 1261390 h 1290573"/>
              <a:gd name="connsiteX60" fmla="*/ 560769 w 954353"/>
              <a:gd name="connsiteY60" fmla="*/ 1202143 h 1290573"/>
              <a:gd name="connsiteX61" fmla="*/ 472742 w 954353"/>
              <a:gd name="connsiteY61" fmla="*/ 1153625 h 1290573"/>
              <a:gd name="connsiteX62" fmla="*/ 434512 w 954353"/>
              <a:gd name="connsiteY62" fmla="*/ 1158125 h 1290573"/>
              <a:gd name="connsiteX63" fmla="*/ 410862 w 954353"/>
              <a:gd name="connsiteY63" fmla="*/ 1126920 h 1290573"/>
              <a:gd name="connsiteX64" fmla="*/ 376632 w 954353"/>
              <a:gd name="connsiteY64" fmla="*/ 1087801 h 1290573"/>
              <a:gd name="connsiteX65" fmla="*/ 359747 w 954353"/>
              <a:gd name="connsiteY65" fmla="*/ 1077173 h 1290573"/>
              <a:gd name="connsiteX66" fmla="*/ 317954 w 954353"/>
              <a:gd name="connsiteY66" fmla="*/ 1036458 h 1290573"/>
              <a:gd name="connsiteX67" fmla="*/ 249496 w 954353"/>
              <a:gd name="connsiteY67" fmla="*/ 945996 h 1290573"/>
              <a:gd name="connsiteX68" fmla="*/ 205817 w 954353"/>
              <a:gd name="connsiteY68" fmla="*/ 886061 h 1290573"/>
              <a:gd name="connsiteX69" fmla="*/ 171258 w 954353"/>
              <a:gd name="connsiteY69" fmla="*/ 848199 h 1290573"/>
              <a:gd name="connsiteX70" fmla="*/ 154144 w 954353"/>
              <a:gd name="connsiteY70" fmla="*/ 769961 h 1290573"/>
              <a:gd name="connsiteX71" fmla="*/ 170300 w 954353"/>
              <a:gd name="connsiteY71" fmla="*/ 709227 h 1290573"/>
              <a:gd name="connsiteX72" fmla="*/ 128088 w 954353"/>
              <a:gd name="connsiteY72" fmla="*/ 675508 h 1290573"/>
              <a:gd name="connsiteX73" fmla="*/ 80796 w 954353"/>
              <a:gd name="connsiteY73" fmla="*/ 647715 h 1290573"/>
              <a:gd name="connsiteX74" fmla="*/ 117470 w 954353"/>
              <a:gd name="connsiteY74" fmla="*/ 574368 h 1290573"/>
              <a:gd name="connsiteX75" fmla="*/ 85686 w 954353"/>
              <a:gd name="connsiteY75" fmla="*/ 559698 h 1290573"/>
              <a:gd name="connsiteX76" fmla="*/ 95466 w 954353"/>
              <a:gd name="connsiteY76" fmla="*/ 532804 h 1290573"/>
              <a:gd name="connsiteX77" fmla="*/ 154144 w 954353"/>
              <a:gd name="connsiteY77" fmla="*/ 505910 h 1290573"/>
              <a:gd name="connsiteX78" fmla="*/ 170300 w 954353"/>
              <a:gd name="connsiteY78" fmla="*/ 521457 h 1290573"/>
              <a:gd name="connsiteX79" fmla="*/ 188373 w 954353"/>
              <a:gd name="connsiteY79" fmla="*/ 481461 h 1290573"/>
              <a:gd name="connsiteX80" fmla="*/ 201446 w 954353"/>
              <a:gd name="connsiteY80" fmla="*/ 457880 h 1290573"/>
              <a:gd name="connsiteX81" fmla="*/ 185928 w 954353"/>
              <a:gd name="connsiteY81" fmla="*/ 415448 h 1290573"/>
              <a:gd name="connsiteX82" fmla="*/ 211355 w 954353"/>
              <a:gd name="connsiteY82" fmla="*/ 365861 h 1290573"/>
              <a:gd name="connsiteX83" fmla="*/ 190818 w 954353"/>
              <a:gd name="connsiteY83" fmla="*/ 354325 h 1290573"/>
              <a:gd name="connsiteX84" fmla="*/ 156589 w 954353"/>
              <a:gd name="connsiteY84" fmla="*/ 339655 h 1290573"/>
              <a:gd name="connsiteX85" fmla="*/ 95655 w 954353"/>
              <a:gd name="connsiteY85" fmla="*/ 324806 h 1290573"/>
              <a:gd name="connsiteX86" fmla="*/ 6082 w 954353"/>
              <a:gd name="connsiteY86" fmla="*/ 197910 h 1290573"/>
              <a:gd name="connsiteX87" fmla="*/ 21011 w 954353"/>
              <a:gd name="connsiteY87" fmla="*/ 37423 h 1290573"/>
              <a:gd name="connsiteX88" fmla="*/ 125513 w 954353"/>
              <a:gd name="connsiteY88" fmla="*/ 101 h 1290573"/>
              <a:gd name="connsiteX89" fmla="*/ 139474 w 954353"/>
              <a:gd name="connsiteY89" fmla="*/ 29151 h 1290573"/>
              <a:gd name="connsiteX90" fmla="*/ 185229 w 954353"/>
              <a:gd name="connsiteY90" fmla="*/ 104604 h 1290573"/>
              <a:gd name="connsiteX0" fmla="*/ 185229 w 954353"/>
              <a:gd name="connsiteY0" fmla="*/ 104604 h 1290573"/>
              <a:gd name="connsiteX1" fmla="*/ 323322 w 954353"/>
              <a:gd name="connsiteY1" fmla="*/ 149391 h 1290573"/>
              <a:gd name="connsiteX2" fmla="*/ 360645 w 954353"/>
              <a:gd name="connsiteY2" fmla="*/ 134462 h 1290573"/>
              <a:gd name="connsiteX3" fmla="*/ 374187 w 954353"/>
              <a:gd name="connsiteY3" fmla="*/ 146507 h 1290573"/>
              <a:gd name="connsiteX4" fmla="*/ 397967 w 954353"/>
              <a:gd name="connsiteY4" fmla="*/ 126997 h 1290573"/>
              <a:gd name="connsiteX5" fmla="*/ 420640 w 954353"/>
              <a:gd name="connsiteY5" fmla="*/ 112278 h 1290573"/>
              <a:gd name="connsiteX6" fmla="*/ 416628 w 954353"/>
              <a:gd name="connsiteY6" fmla="*/ 85943 h 1290573"/>
              <a:gd name="connsiteX7" fmla="*/ 437755 w 954353"/>
              <a:gd name="connsiteY7" fmla="*/ 65824 h 1290573"/>
              <a:gd name="connsiteX8" fmla="*/ 446486 w 954353"/>
              <a:gd name="connsiteY8" fmla="*/ 33691 h 1290573"/>
              <a:gd name="connsiteX9" fmla="*/ 484208 w 954353"/>
              <a:gd name="connsiteY9" fmla="*/ 70714 h 1290573"/>
              <a:gd name="connsiteX10" fmla="*/ 461415 w 954353"/>
              <a:gd name="connsiteY10" fmla="*/ 112068 h 1290573"/>
              <a:gd name="connsiteX11" fmla="*/ 491273 w 954353"/>
              <a:gd name="connsiteY11" fmla="*/ 119533 h 1290573"/>
              <a:gd name="connsiteX12" fmla="*/ 532328 w 954353"/>
              <a:gd name="connsiteY12" fmla="*/ 156855 h 1290573"/>
              <a:gd name="connsiteX13" fmla="*/ 577115 w 954353"/>
              <a:gd name="connsiteY13" fmla="*/ 145658 h 1290573"/>
              <a:gd name="connsiteX14" fmla="*/ 603241 w 954353"/>
              <a:gd name="connsiteY14" fmla="*/ 175516 h 1290573"/>
              <a:gd name="connsiteX15" fmla="*/ 629366 w 954353"/>
              <a:gd name="connsiteY15" fmla="*/ 160587 h 1290573"/>
              <a:gd name="connsiteX16" fmla="*/ 651760 w 954353"/>
              <a:gd name="connsiteY16" fmla="*/ 179249 h 1290573"/>
              <a:gd name="connsiteX17" fmla="*/ 704251 w 954353"/>
              <a:gd name="connsiteY17" fmla="*/ 207630 h 1290573"/>
              <a:gd name="connsiteX18" fmla="*/ 759995 w 954353"/>
              <a:gd name="connsiteY18" fmla="*/ 197910 h 1290573"/>
              <a:gd name="connsiteX19" fmla="*/ 763727 w 954353"/>
              <a:gd name="connsiteY19" fmla="*/ 220303 h 1290573"/>
              <a:gd name="connsiteX20" fmla="*/ 760484 w 954353"/>
              <a:gd name="connsiteY20" fmla="*/ 261418 h 1290573"/>
              <a:gd name="connsiteX21" fmla="*/ 716475 w 954353"/>
              <a:gd name="connsiteY21" fmla="*/ 278532 h 1290573"/>
              <a:gd name="connsiteX22" fmla="*/ 704011 w 954353"/>
              <a:gd name="connsiteY22" fmla="*/ 294948 h 1290573"/>
              <a:gd name="connsiteX23" fmla="*/ 704011 w 954353"/>
              <a:gd name="connsiteY23" fmla="*/ 294948 h 1290573"/>
              <a:gd name="connsiteX24" fmla="*/ 718940 w 954353"/>
              <a:gd name="connsiteY24" fmla="*/ 317342 h 1290573"/>
              <a:gd name="connsiteX25" fmla="*/ 759995 w 954353"/>
              <a:gd name="connsiteY25" fmla="*/ 354664 h 1290573"/>
              <a:gd name="connsiteX26" fmla="*/ 737602 w 954353"/>
              <a:gd name="connsiteY26" fmla="*/ 373325 h 1290573"/>
              <a:gd name="connsiteX27" fmla="*/ 767459 w 954353"/>
              <a:gd name="connsiteY27" fmla="*/ 418112 h 1290573"/>
              <a:gd name="connsiteX28" fmla="*/ 793585 w 954353"/>
              <a:gd name="connsiteY28" fmla="*/ 403183 h 1290573"/>
              <a:gd name="connsiteX29" fmla="*/ 843611 w 954353"/>
              <a:gd name="connsiteY29" fmla="*/ 452122 h 1290573"/>
              <a:gd name="connsiteX30" fmla="*/ 857033 w 954353"/>
              <a:gd name="connsiteY30" fmla="*/ 518883 h 1290573"/>
              <a:gd name="connsiteX31" fmla="*/ 833832 w 954353"/>
              <a:gd name="connsiteY31" fmla="*/ 552363 h 1290573"/>
              <a:gd name="connsiteX32" fmla="*/ 774924 w 954353"/>
              <a:gd name="connsiteY32" fmla="*/ 552473 h 1290573"/>
              <a:gd name="connsiteX33" fmla="*/ 752531 w 954353"/>
              <a:gd name="connsiteY33" fmla="*/ 571134 h 1290573"/>
              <a:gd name="connsiteX34" fmla="*/ 782388 w 954353"/>
              <a:gd name="connsiteY34" fmla="*/ 615921 h 1290573"/>
              <a:gd name="connsiteX35" fmla="*/ 797317 w 954353"/>
              <a:gd name="connsiteY35" fmla="*/ 668173 h 1290573"/>
              <a:gd name="connsiteX36" fmla="*/ 812246 w 954353"/>
              <a:gd name="connsiteY36" fmla="*/ 686834 h 1290573"/>
              <a:gd name="connsiteX37" fmla="*/ 748259 w 954353"/>
              <a:gd name="connsiteY37" fmla="*/ 691724 h 1290573"/>
              <a:gd name="connsiteX38" fmla="*/ 718940 w 954353"/>
              <a:gd name="connsiteY38" fmla="*/ 735353 h 1290573"/>
              <a:gd name="connsiteX39" fmla="*/ 714031 w 954353"/>
              <a:gd name="connsiteY39" fmla="*/ 835974 h 1290573"/>
              <a:gd name="connsiteX40" fmla="*/ 681618 w 954353"/>
              <a:gd name="connsiteY40" fmla="*/ 936894 h 1290573"/>
              <a:gd name="connsiteX41" fmla="*/ 718920 w 954353"/>
              <a:gd name="connsiteY41" fmla="*/ 941106 h 1290573"/>
              <a:gd name="connsiteX42" fmla="*/ 748798 w 954353"/>
              <a:gd name="connsiteY42" fmla="*/ 966752 h 1290573"/>
              <a:gd name="connsiteX43" fmla="*/ 787378 w 954353"/>
              <a:gd name="connsiteY43" fmla="*/ 963110 h 1290573"/>
              <a:gd name="connsiteX44" fmla="*/ 794713 w 954353"/>
              <a:gd name="connsiteY44" fmla="*/ 985114 h 1290573"/>
              <a:gd name="connsiteX45" fmla="*/ 828942 w 954353"/>
              <a:gd name="connsiteY45" fmla="*/ 1012008 h 1290573"/>
              <a:gd name="connsiteX46" fmla="*/ 886891 w 954353"/>
              <a:gd name="connsiteY46" fmla="*/ 1030201 h 1290573"/>
              <a:gd name="connsiteX47" fmla="*/ 954072 w 954353"/>
              <a:gd name="connsiteY47" fmla="*/ 1045130 h 1290573"/>
              <a:gd name="connsiteX48" fmla="*/ 909624 w 954353"/>
              <a:gd name="connsiteY48" fmla="*/ 1065797 h 1290573"/>
              <a:gd name="connsiteX49" fmla="*/ 877840 w 954353"/>
              <a:gd name="connsiteY49" fmla="*/ 1097581 h 1290573"/>
              <a:gd name="connsiteX50" fmla="*/ 816717 w 954353"/>
              <a:gd name="connsiteY50" fmla="*/ 1102470 h 1290573"/>
              <a:gd name="connsiteX51" fmla="*/ 771192 w 954353"/>
              <a:gd name="connsiteY51" fmla="*/ 1119774 h 1290573"/>
              <a:gd name="connsiteX52" fmla="*/ 763727 w 954353"/>
              <a:gd name="connsiteY52" fmla="*/ 1119774 h 1290573"/>
              <a:gd name="connsiteX53" fmla="*/ 762929 w 954353"/>
              <a:gd name="connsiteY53" fmla="*/ 1188043 h 1290573"/>
              <a:gd name="connsiteX54" fmla="*/ 771192 w 954353"/>
              <a:gd name="connsiteY54" fmla="*/ 1213081 h 1290573"/>
              <a:gd name="connsiteX55" fmla="*/ 736035 w 954353"/>
              <a:gd name="connsiteY55" fmla="*/ 1232051 h 1290573"/>
              <a:gd name="connsiteX56" fmla="*/ 666949 w 954353"/>
              <a:gd name="connsiteY56" fmla="*/ 1219387 h 1290573"/>
              <a:gd name="connsiteX57" fmla="*/ 646611 w 954353"/>
              <a:gd name="connsiteY57" fmla="*/ 1272537 h 1290573"/>
              <a:gd name="connsiteX58" fmla="*/ 622929 w 954353"/>
              <a:gd name="connsiteY58" fmla="*/ 1290300 h 1290573"/>
              <a:gd name="connsiteX59" fmla="*/ 613789 w 954353"/>
              <a:gd name="connsiteY59" fmla="*/ 1261390 h 1290573"/>
              <a:gd name="connsiteX60" fmla="*/ 560769 w 954353"/>
              <a:gd name="connsiteY60" fmla="*/ 1202143 h 1290573"/>
              <a:gd name="connsiteX61" fmla="*/ 472742 w 954353"/>
              <a:gd name="connsiteY61" fmla="*/ 1153625 h 1290573"/>
              <a:gd name="connsiteX62" fmla="*/ 434512 w 954353"/>
              <a:gd name="connsiteY62" fmla="*/ 1158125 h 1290573"/>
              <a:gd name="connsiteX63" fmla="*/ 410862 w 954353"/>
              <a:gd name="connsiteY63" fmla="*/ 1126920 h 1290573"/>
              <a:gd name="connsiteX64" fmla="*/ 376632 w 954353"/>
              <a:gd name="connsiteY64" fmla="*/ 1087801 h 1290573"/>
              <a:gd name="connsiteX65" fmla="*/ 359747 w 954353"/>
              <a:gd name="connsiteY65" fmla="*/ 1077173 h 1290573"/>
              <a:gd name="connsiteX66" fmla="*/ 317954 w 954353"/>
              <a:gd name="connsiteY66" fmla="*/ 1036458 h 1290573"/>
              <a:gd name="connsiteX67" fmla="*/ 249496 w 954353"/>
              <a:gd name="connsiteY67" fmla="*/ 945996 h 1290573"/>
              <a:gd name="connsiteX68" fmla="*/ 205817 w 954353"/>
              <a:gd name="connsiteY68" fmla="*/ 886061 h 1290573"/>
              <a:gd name="connsiteX69" fmla="*/ 171258 w 954353"/>
              <a:gd name="connsiteY69" fmla="*/ 848199 h 1290573"/>
              <a:gd name="connsiteX70" fmla="*/ 154144 w 954353"/>
              <a:gd name="connsiteY70" fmla="*/ 769961 h 1290573"/>
              <a:gd name="connsiteX71" fmla="*/ 170300 w 954353"/>
              <a:gd name="connsiteY71" fmla="*/ 709227 h 1290573"/>
              <a:gd name="connsiteX72" fmla="*/ 128088 w 954353"/>
              <a:gd name="connsiteY72" fmla="*/ 675508 h 1290573"/>
              <a:gd name="connsiteX73" fmla="*/ 80796 w 954353"/>
              <a:gd name="connsiteY73" fmla="*/ 647715 h 1290573"/>
              <a:gd name="connsiteX74" fmla="*/ 117470 w 954353"/>
              <a:gd name="connsiteY74" fmla="*/ 574368 h 1290573"/>
              <a:gd name="connsiteX75" fmla="*/ 85686 w 954353"/>
              <a:gd name="connsiteY75" fmla="*/ 559698 h 1290573"/>
              <a:gd name="connsiteX76" fmla="*/ 95466 w 954353"/>
              <a:gd name="connsiteY76" fmla="*/ 532804 h 1290573"/>
              <a:gd name="connsiteX77" fmla="*/ 154144 w 954353"/>
              <a:gd name="connsiteY77" fmla="*/ 505910 h 1290573"/>
              <a:gd name="connsiteX78" fmla="*/ 170300 w 954353"/>
              <a:gd name="connsiteY78" fmla="*/ 521457 h 1290573"/>
              <a:gd name="connsiteX79" fmla="*/ 188373 w 954353"/>
              <a:gd name="connsiteY79" fmla="*/ 481461 h 1290573"/>
              <a:gd name="connsiteX80" fmla="*/ 201446 w 954353"/>
              <a:gd name="connsiteY80" fmla="*/ 457880 h 1290573"/>
              <a:gd name="connsiteX81" fmla="*/ 200597 w 954353"/>
              <a:gd name="connsiteY81" fmla="*/ 417893 h 1290573"/>
              <a:gd name="connsiteX82" fmla="*/ 211355 w 954353"/>
              <a:gd name="connsiteY82" fmla="*/ 365861 h 1290573"/>
              <a:gd name="connsiteX83" fmla="*/ 190818 w 954353"/>
              <a:gd name="connsiteY83" fmla="*/ 354325 h 1290573"/>
              <a:gd name="connsiteX84" fmla="*/ 156589 w 954353"/>
              <a:gd name="connsiteY84" fmla="*/ 339655 h 1290573"/>
              <a:gd name="connsiteX85" fmla="*/ 95655 w 954353"/>
              <a:gd name="connsiteY85" fmla="*/ 324806 h 1290573"/>
              <a:gd name="connsiteX86" fmla="*/ 6082 w 954353"/>
              <a:gd name="connsiteY86" fmla="*/ 197910 h 1290573"/>
              <a:gd name="connsiteX87" fmla="*/ 21011 w 954353"/>
              <a:gd name="connsiteY87" fmla="*/ 37423 h 1290573"/>
              <a:gd name="connsiteX88" fmla="*/ 125513 w 954353"/>
              <a:gd name="connsiteY88" fmla="*/ 101 h 1290573"/>
              <a:gd name="connsiteX89" fmla="*/ 139474 w 954353"/>
              <a:gd name="connsiteY89" fmla="*/ 29151 h 1290573"/>
              <a:gd name="connsiteX90" fmla="*/ 185229 w 954353"/>
              <a:gd name="connsiteY90" fmla="*/ 104604 h 1290573"/>
              <a:gd name="connsiteX0" fmla="*/ 183962 w 953086"/>
              <a:gd name="connsiteY0" fmla="*/ 104604 h 1290573"/>
              <a:gd name="connsiteX1" fmla="*/ 322055 w 953086"/>
              <a:gd name="connsiteY1" fmla="*/ 149391 h 1290573"/>
              <a:gd name="connsiteX2" fmla="*/ 359378 w 953086"/>
              <a:gd name="connsiteY2" fmla="*/ 134462 h 1290573"/>
              <a:gd name="connsiteX3" fmla="*/ 372920 w 953086"/>
              <a:gd name="connsiteY3" fmla="*/ 146507 h 1290573"/>
              <a:gd name="connsiteX4" fmla="*/ 396700 w 953086"/>
              <a:gd name="connsiteY4" fmla="*/ 126997 h 1290573"/>
              <a:gd name="connsiteX5" fmla="*/ 419373 w 953086"/>
              <a:gd name="connsiteY5" fmla="*/ 112278 h 1290573"/>
              <a:gd name="connsiteX6" fmla="*/ 415361 w 953086"/>
              <a:gd name="connsiteY6" fmla="*/ 85943 h 1290573"/>
              <a:gd name="connsiteX7" fmla="*/ 436488 w 953086"/>
              <a:gd name="connsiteY7" fmla="*/ 65824 h 1290573"/>
              <a:gd name="connsiteX8" fmla="*/ 445219 w 953086"/>
              <a:gd name="connsiteY8" fmla="*/ 33691 h 1290573"/>
              <a:gd name="connsiteX9" fmla="*/ 482941 w 953086"/>
              <a:gd name="connsiteY9" fmla="*/ 70714 h 1290573"/>
              <a:gd name="connsiteX10" fmla="*/ 460148 w 953086"/>
              <a:gd name="connsiteY10" fmla="*/ 112068 h 1290573"/>
              <a:gd name="connsiteX11" fmla="*/ 490006 w 953086"/>
              <a:gd name="connsiteY11" fmla="*/ 119533 h 1290573"/>
              <a:gd name="connsiteX12" fmla="*/ 531061 w 953086"/>
              <a:gd name="connsiteY12" fmla="*/ 156855 h 1290573"/>
              <a:gd name="connsiteX13" fmla="*/ 575848 w 953086"/>
              <a:gd name="connsiteY13" fmla="*/ 145658 h 1290573"/>
              <a:gd name="connsiteX14" fmla="*/ 601974 w 953086"/>
              <a:gd name="connsiteY14" fmla="*/ 175516 h 1290573"/>
              <a:gd name="connsiteX15" fmla="*/ 628099 w 953086"/>
              <a:gd name="connsiteY15" fmla="*/ 160587 h 1290573"/>
              <a:gd name="connsiteX16" fmla="*/ 650493 w 953086"/>
              <a:gd name="connsiteY16" fmla="*/ 179249 h 1290573"/>
              <a:gd name="connsiteX17" fmla="*/ 702984 w 953086"/>
              <a:gd name="connsiteY17" fmla="*/ 207630 h 1290573"/>
              <a:gd name="connsiteX18" fmla="*/ 758728 w 953086"/>
              <a:gd name="connsiteY18" fmla="*/ 197910 h 1290573"/>
              <a:gd name="connsiteX19" fmla="*/ 762460 w 953086"/>
              <a:gd name="connsiteY19" fmla="*/ 220303 h 1290573"/>
              <a:gd name="connsiteX20" fmla="*/ 759217 w 953086"/>
              <a:gd name="connsiteY20" fmla="*/ 261418 h 1290573"/>
              <a:gd name="connsiteX21" fmla="*/ 715208 w 953086"/>
              <a:gd name="connsiteY21" fmla="*/ 278532 h 1290573"/>
              <a:gd name="connsiteX22" fmla="*/ 702744 w 953086"/>
              <a:gd name="connsiteY22" fmla="*/ 294948 h 1290573"/>
              <a:gd name="connsiteX23" fmla="*/ 702744 w 953086"/>
              <a:gd name="connsiteY23" fmla="*/ 294948 h 1290573"/>
              <a:gd name="connsiteX24" fmla="*/ 717673 w 953086"/>
              <a:gd name="connsiteY24" fmla="*/ 317342 h 1290573"/>
              <a:gd name="connsiteX25" fmla="*/ 758728 w 953086"/>
              <a:gd name="connsiteY25" fmla="*/ 354664 h 1290573"/>
              <a:gd name="connsiteX26" fmla="*/ 736335 w 953086"/>
              <a:gd name="connsiteY26" fmla="*/ 373325 h 1290573"/>
              <a:gd name="connsiteX27" fmla="*/ 766192 w 953086"/>
              <a:gd name="connsiteY27" fmla="*/ 418112 h 1290573"/>
              <a:gd name="connsiteX28" fmla="*/ 792318 w 953086"/>
              <a:gd name="connsiteY28" fmla="*/ 403183 h 1290573"/>
              <a:gd name="connsiteX29" fmla="*/ 842344 w 953086"/>
              <a:gd name="connsiteY29" fmla="*/ 452122 h 1290573"/>
              <a:gd name="connsiteX30" fmla="*/ 855766 w 953086"/>
              <a:gd name="connsiteY30" fmla="*/ 518883 h 1290573"/>
              <a:gd name="connsiteX31" fmla="*/ 832565 w 953086"/>
              <a:gd name="connsiteY31" fmla="*/ 552363 h 1290573"/>
              <a:gd name="connsiteX32" fmla="*/ 773657 w 953086"/>
              <a:gd name="connsiteY32" fmla="*/ 552473 h 1290573"/>
              <a:gd name="connsiteX33" fmla="*/ 751264 w 953086"/>
              <a:gd name="connsiteY33" fmla="*/ 571134 h 1290573"/>
              <a:gd name="connsiteX34" fmla="*/ 781121 w 953086"/>
              <a:gd name="connsiteY34" fmla="*/ 615921 h 1290573"/>
              <a:gd name="connsiteX35" fmla="*/ 796050 w 953086"/>
              <a:gd name="connsiteY35" fmla="*/ 668173 h 1290573"/>
              <a:gd name="connsiteX36" fmla="*/ 810979 w 953086"/>
              <a:gd name="connsiteY36" fmla="*/ 686834 h 1290573"/>
              <a:gd name="connsiteX37" fmla="*/ 746992 w 953086"/>
              <a:gd name="connsiteY37" fmla="*/ 691724 h 1290573"/>
              <a:gd name="connsiteX38" fmla="*/ 717673 w 953086"/>
              <a:gd name="connsiteY38" fmla="*/ 735353 h 1290573"/>
              <a:gd name="connsiteX39" fmla="*/ 712764 w 953086"/>
              <a:gd name="connsiteY39" fmla="*/ 835974 h 1290573"/>
              <a:gd name="connsiteX40" fmla="*/ 680351 w 953086"/>
              <a:gd name="connsiteY40" fmla="*/ 936894 h 1290573"/>
              <a:gd name="connsiteX41" fmla="*/ 717653 w 953086"/>
              <a:gd name="connsiteY41" fmla="*/ 941106 h 1290573"/>
              <a:gd name="connsiteX42" fmla="*/ 747531 w 953086"/>
              <a:gd name="connsiteY42" fmla="*/ 966752 h 1290573"/>
              <a:gd name="connsiteX43" fmla="*/ 786111 w 953086"/>
              <a:gd name="connsiteY43" fmla="*/ 963110 h 1290573"/>
              <a:gd name="connsiteX44" fmla="*/ 793446 w 953086"/>
              <a:gd name="connsiteY44" fmla="*/ 985114 h 1290573"/>
              <a:gd name="connsiteX45" fmla="*/ 827675 w 953086"/>
              <a:gd name="connsiteY45" fmla="*/ 1012008 h 1290573"/>
              <a:gd name="connsiteX46" fmla="*/ 885624 w 953086"/>
              <a:gd name="connsiteY46" fmla="*/ 1030201 h 1290573"/>
              <a:gd name="connsiteX47" fmla="*/ 952805 w 953086"/>
              <a:gd name="connsiteY47" fmla="*/ 1045130 h 1290573"/>
              <a:gd name="connsiteX48" fmla="*/ 908357 w 953086"/>
              <a:gd name="connsiteY48" fmla="*/ 1065797 h 1290573"/>
              <a:gd name="connsiteX49" fmla="*/ 876573 w 953086"/>
              <a:gd name="connsiteY49" fmla="*/ 1097581 h 1290573"/>
              <a:gd name="connsiteX50" fmla="*/ 815450 w 953086"/>
              <a:gd name="connsiteY50" fmla="*/ 1102470 h 1290573"/>
              <a:gd name="connsiteX51" fmla="*/ 769925 w 953086"/>
              <a:gd name="connsiteY51" fmla="*/ 1119774 h 1290573"/>
              <a:gd name="connsiteX52" fmla="*/ 762460 w 953086"/>
              <a:gd name="connsiteY52" fmla="*/ 1119774 h 1290573"/>
              <a:gd name="connsiteX53" fmla="*/ 761662 w 953086"/>
              <a:gd name="connsiteY53" fmla="*/ 1188043 h 1290573"/>
              <a:gd name="connsiteX54" fmla="*/ 769925 w 953086"/>
              <a:gd name="connsiteY54" fmla="*/ 1213081 h 1290573"/>
              <a:gd name="connsiteX55" fmla="*/ 734768 w 953086"/>
              <a:gd name="connsiteY55" fmla="*/ 1232051 h 1290573"/>
              <a:gd name="connsiteX56" fmla="*/ 665682 w 953086"/>
              <a:gd name="connsiteY56" fmla="*/ 1219387 h 1290573"/>
              <a:gd name="connsiteX57" fmla="*/ 645344 w 953086"/>
              <a:gd name="connsiteY57" fmla="*/ 1272537 h 1290573"/>
              <a:gd name="connsiteX58" fmla="*/ 621662 w 953086"/>
              <a:gd name="connsiteY58" fmla="*/ 1290300 h 1290573"/>
              <a:gd name="connsiteX59" fmla="*/ 612522 w 953086"/>
              <a:gd name="connsiteY59" fmla="*/ 1261390 h 1290573"/>
              <a:gd name="connsiteX60" fmla="*/ 559502 w 953086"/>
              <a:gd name="connsiteY60" fmla="*/ 1202143 h 1290573"/>
              <a:gd name="connsiteX61" fmla="*/ 471475 w 953086"/>
              <a:gd name="connsiteY61" fmla="*/ 1153625 h 1290573"/>
              <a:gd name="connsiteX62" fmla="*/ 433245 w 953086"/>
              <a:gd name="connsiteY62" fmla="*/ 1158125 h 1290573"/>
              <a:gd name="connsiteX63" fmla="*/ 409595 w 953086"/>
              <a:gd name="connsiteY63" fmla="*/ 1126920 h 1290573"/>
              <a:gd name="connsiteX64" fmla="*/ 375365 w 953086"/>
              <a:gd name="connsiteY64" fmla="*/ 1087801 h 1290573"/>
              <a:gd name="connsiteX65" fmla="*/ 358480 w 953086"/>
              <a:gd name="connsiteY65" fmla="*/ 1077173 h 1290573"/>
              <a:gd name="connsiteX66" fmla="*/ 316687 w 953086"/>
              <a:gd name="connsiteY66" fmla="*/ 1036458 h 1290573"/>
              <a:gd name="connsiteX67" fmla="*/ 248229 w 953086"/>
              <a:gd name="connsiteY67" fmla="*/ 945996 h 1290573"/>
              <a:gd name="connsiteX68" fmla="*/ 204550 w 953086"/>
              <a:gd name="connsiteY68" fmla="*/ 886061 h 1290573"/>
              <a:gd name="connsiteX69" fmla="*/ 169991 w 953086"/>
              <a:gd name="connsiteY69" fmla="*/ 848199 h 1290573"/>
              <a:gd name="connsiteX70" fmla="*/ 152877 w 953086"/>
              <a:gd name="connsiteY70" fmla="*/ 769961 h 1290573"/>
              <a:gd name="connsiteX71" fmla="*/ 169033 w 953086"/>
              <a:gd name="connsiteY71" fmla="*/ 709227 h 1290573"/>
              <a:gd name="connsiteX72" fmla="*/ 126821 w 953086"/>
              <a:gd name="connsiteY72" fmla="*/ 675508 h 1290573"/>
              <a:gd name="connsiteX73" fmla="*/ 79529 w 953086"/>
              <a:gd name="connsiteY73" fmla="*/ 647715 h 1290573"/>
              <a:gd name="connsiteX74" fmla="*/ 116203 w 953086"/>
              <a:gd name="connsiteY74" fmla="*/ 574368 h 1290573"/>
              <a:gd name="connsiteX75" fmla="*/ 84419 w 953086"/>
              <a:gd name="connsiteY75" fmla="*/ 559698 h 1290573"/>
              <a:gd name="connsiteX76" fmla="*/ 94199 w 953086"/>
              <a:gd name="connsiteY76" fmla="*/ 532804 h 1290573"/>
              <a:gd name="connsiteX77" fmla="*/ 152877 w 953086"/>
              <a:gd name="connsiteY77" fmla="*/ 505910 h 1290573"/>
              <a:gd name="connsiteX78" fmla="*/ 169033 w 953086"/>
              <a:gd name="connsiteY78" fmla="*/ 521457 h 1290573"/>
              <a:gd name="connsiteX79" fmla="*/ 187106 w 953086"/>
              <a:gd name="connsiteY79" fmla="*/ 481461 h 1290573"/>
              <a:gd name="connsiteX80" fmla="*/ 200179 w 953086"/>
              <a:gd name="connsiteY80" fmla="*/ 457880 h 1290573"/>
              <a:gd name="connsiteX81" fmla="*/ 199330 w 953086"/>
              <a:gd name="connsiteY81" fmla="*/ 417893 h 1290573"/>
              <a:gd name="connsiteX82" fmla="*/ 210088 w 953086"/>
              <a:gd name="connsiteY82" fmla="*/ 365861 h 1290573"/>
              <a:gd name="connsiteX83" fmla="*/ 189551 w 953086"/>
              <a:gd name="connsiteY83" fmla="*/ 354325 h 1290573"/>
              <a:gd name="connsiteX84" fmla="*/ 155322 w 953086"/>
              <a:gd name="connsiteY84" fmla="*/ 339655 h 1290573"/>
              <a:gd name="connsiteX85" fmla="*/ 77274 w 953086"/>
              <a:gd name="connsiteY85" fmla="*/ 339475 h 1290573"/>
              <a:gd name="connsiteX86" fmla="*/ 4815 w 953086"/>
              <a:gd name="connsiteY86" fmla="*/ 197910 h 1290573"/>
              <a:gd name="connsiteX87" fmla="*/ 19744 w 953086"/>
              <a:gd name="connsiteY87" fmla="*/ 37423 h 1290573"/>
              <a:gd name="connsiteX88" fmla="*/ 124246 w 953086"/>
              <a:gd name="connsiteY88" fmla="*/ 101 h 1290573"/>
              <a:gd name="connsiteX89" fmla="*/ 138207 w 953086"/>
              <a:gd name="connsiteY89" fmla="*/ 29151 h 1290573"/>
              <a:gd name="connsiteX90" fmla="*/ 183962 w 953086"/>
              <a:gd name="connsiteY90" fmla="*/ 104604 h 1290573"/>
              <a:gd name="connsiteX0" fmla="*/ 183962 w 953086"/>
              <a:gd name="connsiteY0" fmla="*/ 104604 h 1290573"/>
              <a:gd name="connsiteX1" fmla="*/ 322055 w 953086"/>
              <a:gd name="connsiteY1" fmla="*/ 149391 h 1290573"/>
              <a:gd name="connsiteX2" fmla="*/ 359378 w 953086"/>
              <a:gd name="connsiteY2" fmla="*/ 134462 h 1290573"/>
              <a:gd name="connsiteX3" fmla="*/ 372920 w 953086"/>
              <a:gd name="connsiteY3" fmla="*/ 146507 h 1290573"/>
              <a:gd name="connsiteX4" fmla="*/ 396700 w 953086"/>
              <a:gd name="connsiteY4" fmla="*/ 126997 h 1290573"/>
              <a:gd name="connsiteX5" fmla="*/ 419373 w 953086"/>
              <a:gd name="connsiteY5" fmla="*/ 112278 h 1290573"/>
              <a:gd name="connsiteX6" fmla="*/ 415361 w 953086"/>
              <a:gd name="connsiteY6" fmla="*/ 85943 h 1290573"/>
              <a:gd name="connsiteX7" fmla="*/ 436488 w 953086"/>
              <a:gd name="connsiteY7" fmla="*/ 65824 h 1290573"/>
              <a:gd name="connsiteX8" fmla="*/ 445219 w 953086"/>
              <a:gd name="connsiteY8" fmla="*/ 33691 h 1290573"/>
              <a:gd name="connsiteX9" fmla="*/ 482941 w 953086"/>
              <a:gd name="connsiteY9" fmla="*/ 70714 h 1290573"/>
              <a:gd name="connsiteX10" fmla="*/ 460148 w 953086"/>
              <a:gd name="connsiteY10" fmla="*/ 112068 h 1290573"/>
              <a:gd name="connsiteX11" fmla="*/ 490006 w 953086"/>
              <a:gd name="connsiteY11" fmla="*/ 119533 h 1290573"/>
              <a:gd name="connsiteX12" fmla="*/ 531061 w 953086"/>
              <a:gd name="connsiteY12" fmla="*/ 156855 h 1290573"/>
              <a:gd name="connsiteX13" fmla="*/ 575848 w 953086"/>
              <a:gd name="connsiteY13" fmla="*/ 145658 h 1290573"/>
              <a:gd name="connsiteX14" fmla="*/ 601974 w 953086"/>
              <a:gd name="connsiteY14" fmla="*/ 175516 h 1290573"/>
              <a:gd name="connsiteX15" fmla="*/ 628099 w 953086"/>
              <a:gd name="connsiteY15" fmla="*/ 160587 h 1290573"/>
              <a:gd name="connsiteX16" fmla="*/ 650493 w 953086"/>
              <a:gd name="connsiteY16" fmla="*/ 179249 h 1290573"/>
              <a:gd name="connsiteX17" fmla="*/ 702984 w 953086"/>
              <a:gd name="connsiteY17" fmla="*/ 207630 h 1290573"/>
              <a:gd name="connsiteX18" fmla="*/ 758728 w 953086"/>
              <a:gd name="connsiteY18" fmla="*/ 197910 h 1290573"/>
              <a:gd name="connsiteX19" fmla="*/ 762460 w 953086"/>
              <a:gd name="connsiteY19" fmla="*/ 220303 h 1290573"/>
              <a:gd name="connsiteX20" fmla="*/ 759217 w 953086"/>
              <a:gd name="connsiteY20" fmla="*/ 261418 h 1290573"/>
              <a:gd name="connsiteX21" fmla="*/ 715208 w 953086"/>
              <a:gd name="connsiteY21" fmla="*/ 278532 h 1290573"/>
              <a:gd name="connsiteX22" fmla="*/ 702744 w 953086"/>
              <a:gd name="connsiteY22" fmla="*/ 294948 h 1290573"/>
              <a:gd name="connsiteX23" fmla="*/ 702744 w 953086"/>
              <a:gd name="connsiteY23" fmla="*/ 294948 h 1290573"/>
              <a:gd name="connsiteX24" fmla="*/ 717673 w 953086"/>
              <a:gd name="connsiteY24" fmla="*/ 317342 h 1290573"/>
              <a:gd name="connsiteX25" fmla="*/ 758728 w 953086"/>
              <a:gd name="connsiteY25" fmla="*/ 354664 h 1290573"/>
              <a:gd name="connsiteX26" fmla="*/ 736335 w 953086"/>
              <a:gd name="connsiteY26" fmla="*/ 373325 h 1290573"/>
              <a:gd name="connsiteX27" fmla="*/ 766192 w 953086"/>
              <a:gd name="connsiteY27" fmla="*/ 418112 h 1290573"/>
              <a:gd name="connsiteX28" fmla="*/ 792318 w 953086"/>
              <a:gd name="connsiteY28" fmla="*/ 403183 h 1290573"/>
              <a:gd name="connsiteX29" fmla="*/ 842344 w 953086"/>
              <a:gd name="connsiteY29" fmla="*/ 452122 h 1290573"/>
              <a:gd name="connsiteX30" fmla="*/ 855766 w 953086"/>
              <a:gd name="connsiteY30" fmla="*/ 518883 h 1290573"/>
              <a:gd name="connsiteX31" fmla="*/ 832565 w 953086"/>
              <a:gd name="connsiteY31" fmla="*/ 552363 h 1290573"/>
              <a:gd name="connsiteX32" fmla="*/ 773657 w 953086"/>
              <a:gd name="connsiteY32" fmla="*/ 552473 h 1290573"/>
              <a:gd name="connsiteX33" fmla="*/ 751264 w 953086"/>
              <a:gd name="connsiteY33" fmla="*/ 571134 h 1290573"/>
              <a:gd name="connsiteX34" fmla="*/ 781121 w 953086"/>
              <a:gd name="connsiteY34" fmla="*/ 615921 h 1290573"/>
              <a:gd name="connsiteX35" fmla="*/ 796050 w 953086"/>
              <a:gd name="connsiteY35" fmla="*/ 668173 h 1290573"/>
              <a:gd name="connsiteX36" fmla="*/ 810979 w 953086"/>
              <a:gd name="connsiteY36" fmla="*/ 686834 h 1290573"/>
              <a:gd name="connsiteX37" fmla="*/ 746992 w 953086"/>
              <a:gd name="connsiteY37" fmla="*/ 691724 h 1290573"/>
              <a:gd name="connsiteX38" fmla="*/ 717673 w 953086"/>
              <a:gd name="connsiteY38" fmla="*/ 735353 h 1290573"/>
              <a:gd name="connsiteX39" fmla="*/ 712764 w 953086"/>
              <a:gd name="connsiteY39" fmla="*/ 835974 h 1290573"/>
              <a:gd name="connsiteX40" fmla="*/ 680351 w 953086"/>
              <a:gd name="connsiteY40" fmla="*/ 936894 h 1290573"/>
              <a:gd name="connsiteX41" fmla="*/ 717653 w 953086"/>
              <a:gd name="connsiteY41" fmla="*/ 941106 h 1290573"/>
              <a:gd name="connsiteX42" fmla="*/ 747531 w 953086"/>
              <a:gd name="connsiteY42" fmla="*/ 966752 h 1290573"/>
              <a:gd name="connsiteX43" fmla="*/ 786111 w 953086"/>
              <a:gd name="connsiteY43" fmla="*/ 963110 h 1290573"/>
              <a:gd name="connsiteX44" fmla="*/ 793446 w 953086"/>
              <a:gd name="connsiteY44" fmla="*/ 985114 h 1290573"/>
              <a:gd name="connsiteX45" fmla="*/ 827675 w 953086"/>
              <a:gd name="connsiteY45" fmla="*/ 1012008 h 1290573"/>
              <a:gd name="connsiteX46" fmla="*/ 885624 w 953086"/>
              <a:gd name="connsiteY46" fmla="*/ 1030201 h 1290573"/>
              <a:gd name="connsiteX47" fmla="*/ 952805 w 953086"/>
              <a:gd name="connsiteY47" fmla="*/ 1045130 h 1290573"/>
              <a:gd name="connsiteX48" fmla="*/ 908357 w 953086"/>
              <a:gd name="connsiteY48" fmla="*/ 1065797 h 1290573"/>
              <a:gd name="connsiteX49" fmla="*/ 876573 w 953086"/>
              <a:gd name="connsiteY49" fmla="*/ 1097581 h 1290573"/>
              <a:gd name="connsiteX50" fmla="*/ 815450 w 953086"/>
              <a:gd name="connsiteY50" fmla="*/ 1102470 h 1290573"/>
              <a:gd name="connsiteX51" fmla="*/ 769925 w 953086"/>
              <a:gd name="connsiteY51" fmla="*/ 1119774 h 1290573"/>
              <a:gd name="connsiteX52" fmla="*/ 762460 w 953086"/>
              <a:gd name="connsiteY52" fmla="*/ 1119774 h 1290573"/>
              <a:gd name="connsiteX53" fmla="*/ 761662 w 953086"/>
              <a:gd name="connsiteY53" fmla="*/ 1188043 h 1290573"/>
              <a:gd name="connsiteX54" fmla="*/ 769925 w 953086"/>
              <a:gd name="connsiteY54" fmla="*/ 1213081 h 1290573"/>
              <a:gd name="connsiteX55" fmla="*/ 734768 w 953086"/>
              <a:gd name="connsiteY55" fmla="*/ 1232051 h 1290573"/>
              <a:gd name="connsiteX56" fmla="*/ 665682 w 953086"/>
              <a:gd name="connsiteY56" fmla="*/ 1219387 h 1290573"/>
              <a:gd name="connsiteX57" fmla="*/ 645344 w 953086"/>
              <a:gd name="connsiteY57" fmla="*/ 1272537 h 1290573"/>
              <a:gd name="connsiteX58" fmla="*/ 621662 w 953086"/>
              <a:gd name="connsiteY58" fmla="*/ 1290300 h 1290573"/>
              <a:gd name="connsiteX59" fmla="*/ 612522 w 953086"/>
              <a:gd name="connsiteY59" fmla="*/ 1261390 h 1290573"/>
              <a:gd name="connsiteX60" fmla="*/ 559502 w 953086"/>
              <a:gd name="connsiteY60" fmla="*/ 1202143 h 1290573"/>
              <a:gd name="connsiteX61" fmla="*/ 471475 w 953086"/>
              <a:gd name="connsiteY61" fmla="*/ 1153625 h 1290573"/>
              <a:gd name="connsiteX62" fmla="*/ 433245 w 953086"/>
              <a:gd name="connsiteY62" fmla="*/ 1158125 h 1290573"/>
              <a:gd name="connsiteX63" fmla="*/ 409595 w 953086"/>
              <a:gd name="connsiteY63" fmla="*/ 1126920 h 1290573"/>
              <a:gd name="connsiteX64" fmla="*/ 375365 w 953086"/>
              <a:gd name="connsiteY64" fmla="*/ 1087801 h 1290573"/>
              <a:gd name="connsiteX65" fmla="*/ 358480 w 953086"/>
              <a:gd name="connsiteY65" fmla="*/ 1077173 h 1290573"/>
              <a:gd name="connsiteX66" fmla="*/ 316687 w 953086"/>
              <a:gd name="connsiteY66" fmla="*/ 1036458 h 1290573"/>
              <a:gd name="connsiteX67" fmla="*/ 248229 w 953086"/>
              <a:gd name="connsiteY67" fmla="*/ 945996 h 1290573"/>
              <a:gd name="connsiteX68" fmla="*/ 204550 w 953086"/>
              <a:gd name="connsiteY68" fmla="*/ 886061 h 1290573"/>
              <a:gd name="connsiteX69" fmla="*/ 169991 w 953086"/>
              <a:gd name="connsiteY69" fmla="*/ 848199 h 1290573"/>
              <a:gd name="connsiteX70" fmla="*/ 152877 w 953086"/>
              <a:gd name="connsiteY70" fmla="*/ 769961 h 1290573"/>
              <a:gd name="connsiteX71" fmla="*/ 169033 w 953086"/>
              <a:gd name="connsiteY71" fmla="*/ 709227 h 1290573"/>
              <a:gd name="connsiteX72" fmla="*/ 126821 w 953086"/>
              <a:gd name="connsiteY72" fmla="*/ 675508 h 1290573"/>
              <a:gd name="connsiteX73" fmla="*/ 79529 w 953086"/>
              <a:gd name="connsiteY73" fmla="*/ 647715 h 1290573"/>
              <a:gd name="connsiteX74" fmla="*/ 116203 w 953086"/>
              <a:gd name="connsiteY74" fmla="*/ 574368 h 1290573"/>
              <a:gd name="connsiteX75" fmla="*/ 84419 w 953086"/>
              <a:gd name="connsiteY75" fmla="*/ 559698 h 1290573"/>
              <a:gd name="connsiteX76" fmla="*/ 94199 w 953086"/>
              <a:gd name="connsiteY76" fmla="*/ 532804 h 1290573"/>
              <a:gd name="connsiteX77" fmla="*/ 152877 w 953086"/>
              <a:gd name="connsiteY77" fmla="*/ 505910 h 1290573"/>
              <a:gd name="connsiteX78" fmla="*/ 169033 w 953086"/>
              <a:gd name="connsiteY78" fmla="*/ 521457 h 1290573"/>
              <a:gd name="connsiteX79" fmla="*/ 187106 w 953086"/>
              <a:gd name="connsiteY79" fmla="*/ 481461 h 1290573"/>
              <a:gd name="connsiteX80" fmla="*/ 200179 w 953086"/>
              <a:gd name="connsiteY80" fmla="*/ 457880 h 1290573"/>
              <a:gd name="connsiteX81" fmla="*/ 199330 w 953086"/>
              <a:gd name="connsiteY81" fmla="*/ 417893 h 1290573"/>
              <a:gd name="connsiteX82" fmla="*/ 210088 w 953086"/>
              <a:gd name="connsiteY82" fmla="*/ 365861 h 1290573"/>
              <a:gd name="connsiteX83" fmla="*/ 189551 w 953086"/>
              <a:gd name="connsiteY83" fmla="*/ 354325 h 1290573"/>
              <a:gd name="connsiteX84" fmla="*/ 155322 w 953086"/>
              <a:gd name="connsiteY84" fmla="*/ 339655 h 1290573"/>
              <a:gd name="connsiteX85" fmla="*/ 77274 w 953086"/>
              <a:gd name="connsiteY85" fmla="*/ 339475 h 1290573"/>
              <a:gd name="connsiteX86" fmla="*/ 4815 w 953086"/>
              <a:gd name="connsiteY86" fmla="*/ 197910 h 1290573"/>
              <a:gd name="connsiteX87" fmla="*/ 19744 w 953086"/>
              <a:gd name="connsiteY87" fmla="*/ 37423 h 1290573"/>
              <a:gd name="connsiteX88" fmla="*/ 124246 w 953086"/>
              <a:gd name="connsiteY88" fmla="*/ 101 h 1290573"/>
              <a:gd name="connsiteX89" fmla="*/ 138207 w 953086"/>
              <a:gd name="connsiteY89" fmla="*/ 29151 h 1290573"/>
              <a:gd name="connsiteX90" fmla="*/ 183962 w 953086"/>
              <a:gd name="connsiteY90" fmla="*/ 104604 h 1290573"/>
              <a:gd name="connsiteX0" fmla="*/ 183962 w 953086"/>
              <a:gd name="connsiteY0" fmla="*/ 99765 h 1285734"/>
              <a:gd name="connsiteX1" fmla="*/ 322055 w 953086"/>
              <a:gd name="connsiteY1" fmla="*/ 144552 h 1285734"/>
              <a:gd name="connsiteX2" fmla="*/ 359378 w 953086"/>
              <a:gd name="connsiteY2" fmla="*/ 129623 h 1285734"/>
              <a:gd name="connsiteX3" fmla="*/ 372920 w 953086"/>
              <a:gd name="connsiteY3" fmla="*/ 141668 h 1285734"/>
              <a:gd name="connsiteX4" fmla="*/ 396700 w 953086"/>
              <a:gd name="connsiteY4" fmla="*/ 122158 h 1285734"/>
              <a:gd name="connsiteX5" fmla="*/ 419373 w 953086"/>
              <a:gd name="connsiteY5" fmla="*/ 107439 h 1285734"/>
              <a:gd name="connsiteX6" fmla="*/ 415361 w 953086"/>
              <a:gd name="connsiteY6" fmla="*/ 81104 h 1285734"/>
              <a:gd name="connsiteX7" fmla="*/ 436488 w 953086"/>
              <a:gd name="connsiteY7" fmla="*/ 60985 h 1285734"/>
              <a:gd name="connsiteX8" fmla="*/ 445219 w 953086"/>
              <a:gd name="connsiteY8" fmla="*/ 28852 h 1285734"/>
              <a:gd name="connsiteX9" fmla="*/ 482941 w 953086"/>
              <a:gd name="connsiteY9" fmla="*/ 65875 h 1285734"/>
              <a:gd name="connsiteX10" fmla="*/ 460148 w 953086"/>
              <a:gd name="connsiteY10" fmla="*/ 107229 h 1285734"/>
              <a:gd name="connsiteX11" fmla="*/ 490006 w 953086"/>
              <a:gd name="connsiteY11" fmla="*/ 114694 h 1285734"/>
              <a:gd name="connsiteX12" fmla="*/ 531061 w 953086"/>
              <a:gd name="connsiteY12" fmla="*/ 152016 h 1285734"/>
              <a:gd name="connsiteX13" fmla="*/ 575848 w 953086"/>
              <a:gd name="connsiteY13" fmla="*/ 140819 h 1285734"/>
              <a:gd name="connsiteX14" fmla="*/ 601974 w 953086"/>
              <a:gd name="connsiteY14" fmla="*/ 170677 h 1285734"/>
              <a:gd name="connsiteX15" fmla="*/ 628099 w 953086"/>
              <a:gd name="connsiteY15" fmla="*/ 155748 h 1285734"/>
              <a:gd name="connsiteX16" fmla="*/ 650493 w 953086"/>
              <a:gd name="connsiteY16" fmla="*/ 174410 h 1285734"/>
              <a:gd name="connsiteX17" fmla="*/ 702984 w 953086"/>
              <a:gd name="connsiteY17" fmla="*/ 202791 h 1285734"/>
              <a:gd name="connsiteX18" fmla="*/ 758728 w 953086"/>
              <a:gd name="connsiteY18" fmla="*/ 193071 h 1285734"/>
              <a:gd name="connsiteX19" fmla="*/ 762460 w 953086"/>
              <a:gd name="connsiteY19" fmla="*/ 215464 h 1285734"/>
              <a:gd name="connsiteX20" fmla="*/ 759217 w 953086"/>
              <a:gd name="connsiteY20" fmla="*/ 256579 h 1285734"/>
              <a:gd name="connsiteX21" fmla="*/ 715208 w 953086"/>
              <a:gd name="connsiteY21" fmla="*/ 273693 h 1285734"/>
              <a:gd name="connsiteX22" fmla="*/ 702744 w 953086"/>
              <a:gd name="connsiteY22" fmla="*/ 290109 h 1285734"/>
              <a:gd name="connsiteX23" fmla="*/ 702744 w 953086"/>
              <a:gd name="connsiteY23" fmla="*/ 290109 h 1285734"/>
              <a:gd name="connsiteX24" fmla="*/ 717673 w 953086"/>
              <a:gd name="connsiteY24" fmla="*/ 312503 h 1285734"/>
              <a:gd name="connsiteX25" fmla="*/ 758728 w 953086"/>
              <a:gd name="connsiteY25" fmla="*/ 349825 h 1285734"/>
              <a:gd name="connsiteX26" fmla="*/ 736335 w 953086"/>
              <a:gd name="connsiteY26" fmla="*/ 368486 h 1285734"/>
              <a:gd name="connsiteX27" fmla="*/ 766192 w 953086"/>
              <a:gd name="connsiteY27" fmla="*/ 413273 h 1285734"/>
              <a:gd name="connsiteX28" fmla="*/ 792318 w 953086"/>
              <a:gd name="connsiteY28" fmla="*/ 398344 h 1285734"/>
              <a:gd name="connsiteX29" fmla="*/ 842344 w 953086"/>
              <a:gd name="connsiteY29" fmla="*/ 447283 h 1285734"/>
              <a:gd name="connsiteX30" fmla="*/ 855766 w 953086"/>
              <a:gd name="connsiteY30" fmla="*/ 514044 h 1285734"/>
              <a:gd name="connsiteX31" fmla="*/ 832565 w 953086"/>
              <a:gd name="connsiteY31" fmla="*/ 547524 h 1285734"/>
              <a:gd name="connsiteX32" fmla="*/ 773657 w 953086"/>
              <a:gd name="connsiteY32" fmla="*/ 547634 h 1285734"/>
              <a:gd name="connsiteX33" fmla="*/ 751264 w 953086"/>
              <a:gd name="connsiteY33" fmla="*/ 566295 h 1285734"/>
              <a:gd name="connsiteX34" fmla="*/ 781121 w 953086"/>
              <a:gd name="connsiteY34" fmla="*/ 611082 h 1285734"/>
              <a:gd name="connsiteX35" fmla="*/ 796050 w 953086"/>
              <a:gd name="connsiteY35" fmla="*/ 663334 h 1285734"/>
              <a:gd name="connsiteX36" fmla="*/ 810979 w 953086"/>
              <a:gd name="connsiteY36" fmla="*/ 681995 h 1285734"/>
              <a:gd name="connsiteX37" fmla="*/ 746992 w 953086"/>
              <a:gd name="connsiteY37" fmla="*/ 686885 h 1285734"/>
              <a:gd name="connsiteX38" fmla="*/ 717673 w 953086"/>
              <a:gd name="connsiteY38" fmla="*/ 730514 h 1285734"/>
              <a:gd name="connsiteX39" fmla="*/ 712764 w 953086"/>
              <a:gd name="connsiteY39" fmla="*/ 831135 h 1285734"/>
              <a:gd name="connsiteX40" fmla="*/ 680351 w 953086"/>
              <a:gd name="connsiteY40" fmla="*/ 932055 h 1285734"/>
              <a:gd name="connsiteX41" fmla="*/ 717653 w 953086"/>
              <a:gd name="connsiteY41" fmla="*/ 936267 h 1285734"/>
              <a:gd name="connsiteX42" fmla="*/ 747531 w 953086"/>
              <a:gd name="connsiteY42" fmla="*/ 961913 h 1285734"/>
              <a:gd name="connsiteX43" fmla="*/ 786111 w 953086"/>
              <a:gd name="connsiteY43" fmla="*/ 958271 h 1285734"/>
              <a:gd name="connsiteX44" fmla="*/ 793446 w 953086"/>
              <a:gd name="connsiteY44" fmla="*/ 980275 h 1285734"/>
              <a:gd name="connsiteX45" fmla="*/ 827675 w 953086"/>
              <a:gd name="connsiteY45" fmla="*/ 1007169 h 1285734"/>
              <a:gd name="connsiteX46" fmla="*/ 885624 w 953086"/>
              <a:gd name="connsiteY46" fmla="*/ 1025362 h 1285734"/>
              <a:gd name="connsiteX47" fmla="*/ 952805 w 953086"/>
              <a:gd name="connsiteY47" fmla="*/ 1040291 h 1285734"/>
              <a:gd name="connsiteX48" fmla="*/ 908357 w 953086"/>
              <a:gd name="connsiteY48" fmla="*/ 1060958 h 1285734"/>
              <a:gd name="connsiteX49" fmla="*/ 876573 w 953086"/>
              <a:gd name="connsiteY49" fmla="*/ 1092742 h 1285734"/>
              <a:gd name="connsiteX50" fmla="*/ 815450 w 953086"/>
              <a:gd name="connsiteY50" fmla="*/ 1097631 h 1285734"/>
              <a:gd name="connsiteX51" fmla="*/ 769925 w 953086"/>
              <a:gd name="connsiteY51" fmla="*/ 1114935 h 1285734"/>
              <a:gd name="connsiteX52" fmla="*/ 762460 w 953086"/>
              <a:gd name="connsiteY52" fmla="*/ 1114935 h 1285734"/>
              <a:gd name="connsiteX53" fmla="*/ 761662 w 953086"/>
              <a:gd name="connsiteY53" fmla="*/ 1183204 h 1285734"/>
              <a:gd name="connsiteX54" fmla="*/ 769925 w 953086"/>
              <a:gd name="connsiteY54" fmla="*/ 1208242 h 1285734"/>
              <a:gd name="connsiteX55" fmla="*/ 734768 w 953086"/>
              <a:gd name="connsiteY55" fmla="*/ 1227212 h 1285734"/>
              <a:gd name="connsiteX56" fmla="*/ 665682 w 953086"/>
              <a:gd name="connsiteY56" fmla="*/ 1214548 h 1285734"/>
              <a:gd name="connsiteX57" fmla="*/ 645344 w 953086"/>
              <a:gd name="connsiteY57" fmla="*/ 1267698 h 1285734"/>
              <a:gd name="connsiteX58" fmla="*/ 621662 w 953086"/>
              <a:gd name="connsiteY58" fmla="*/ 1285461 h 1285734"/>
              <a:gd name="connsiteX59" fmla="*/ 612522 w 953086"/>
              <a:gd name="connsiteY59" fmla="*/ 1256551 h 1285734"/>
              <a:gd name="connsiteX60" fmla="*/ 559502 w 953086"/>
              <a:gd name="connsiteY60" fmla="*/ 1197304 h 1285734"/>
              <a:gd name="connsiteX61" fmla="*/ 471475 w 953086"/>
              <a:gd name="connsiteY61" fmla="*/ 1148786 h 1285734"/>
              <a:gd name="connsiteX62" fmla="*/ 433245 w 953086"/>
              <a:gd name="connsiteY62" fmla="*/ 1153286 h 1285734"/>
              <a:gd name="connsiteX63" fmla="*/ 409595 w 953086"/>
              <a:gd name="connsiteY63" fmla="*/ 1122081 h 1285734"/>
              <a:gd name="connsiteX64" fmla="*/ 375365 w 953086"/>
              <a:gd name="connsiteY64" fmla="*/ 1082962 h 1285734"/>
              <a:gd name="connsiteX65" fmla="*/ 358480 w 953086"/>
              <a:gd name="connsiteY65" fmla="*/ 1072334 h 1285734"/>
              <a:gd name="connsiteX66" fmla="*/ 316687 w 953086"/>
              <a:gd name="connsiteY66" fmla="*/ 1031619 h 1285734"/>
              <a:gd name="connsiteX67" fmla="*/ 248229 w 953086"/>
              <a:gd name="connsiteY67" fmla="*/ 941157 h 1285734"/>
              <a:gd name="connsiteX68" fmla="*/ 204550 w 953086"/>
              <a:gd name="connsiteY68" fmla="*/ 881222 h 1285734"/>
              <a:gd name="connsiteX69" fmla="*/ 169991 w 953086"/>
              <a:gd name="connsiteY69" fmla="*/ 843360 h 1285734"/>
              <a:gd name="connsiteX70" fmla="*/ 152877 w 953086"/>
              <a:gd name="connsiteY70" fmla="*/ 765122 h 1285734"/>
              <a:gd name="connsiteX71" fmla="*/ 169033 w 953086"/>
              <a:gd name="connsiteY71" fmla="*/ 704388 h 1285734"/>
              <a:gd name="connsiteX72" fmla="*/ 126821 w 953086"/>
              <a:gd name="connsiteY72" fmla="*/ 670669 h 1285734"/>
              <a:gd name="connsiteX73" fmla="*/ 79529 w 953086"/>
              <a:gd name="connsiteY73" fmla="*/ 642876 h 1285734"/>
              <a:gd name="connsiteX74" fmla="*/ 116203 w 953086"/>
              <a:gd name="connsiteY74" fmla="*/ 569529 h 1285734"/>
              <a:gd name="connsiteX75" fmla="*/ 84419 w 953086"/>
              <a:gd name="connsiteY75" fmla="*/ 554859 h 1285734"/>
              <a:gd name="connsiteX76" fmla="*/ 94199 w 953086"/>
              <a:gd name="connsiteY76" fmla="*/ 527965 h 1285734"/>
              <a:gd name="connsiteX77" fmla="*/ 152877 w 953086"/>
              <a:gd name="connsiteY77" fmla="*/ 501071 h 1285734"/>
              <a:gd name="connsiteX78" fmla="*/ 169033 w 953086"/>
              <a:gd name="connsiteY78" fmla="*/ 516618 h 1285734"/>
              <a:gd name="connsiteX79" fmla="*/ 187106 w 953086"/>
              <a:gd name="connsiteY79" fmla="*/ 476622 h 1285734"/>
              <a:gd name="connsiteX80" fmla="*/ 200179 w 953086"/>
              <a:gd name="connsiteY80" fmla="*/ 453041 h 1285734"/>
              <a:gd name="connsiteX81" fmla="*/ 199330 w 953086"/>
              <a:gd name="connsiteY81" fmla="*/ 413054 h 1285734"/>
              <a:gd name="connsiteX82" fmla="*/ 210088 w 953086"/>
              <a:gd name="connsiteY82" fmla="*/ 361022 h 1285734"/>
              <a:gd name="connsiteX83" fmla="*/ 189551 w 953086"/>
              <a:gd name="connsiteY83" fmla="*/ 349486 h 1285734"/>
              <a:gd name="connsiteX84" fmla="*/ 155322 w 953086"/>
              <a:gd name="connsiteY84" fmla="*/ 334816 h 1285734"/>
              <a:gd name="connsiteX85" fmla="*/ 77274 w 953086"/>
              <a:gd name="connsiteY85" fmla="*/ 334636 h 1285734"/>
              <a:gd name="connsiteX86" fmla="*/ 4815 w 953086"/>
              <a:gd name="connsiteY86" fmla="*/ 193071 h 1285734"/>
              <a:gd name="connsiteX87" fmla="*/ 19744 w 953086"/>
              <a:gd name="connsiteY87" fmla="*/ 32584 h 1285734"/>
              <a:gd name="connsiteX88" fmla="*/ 97352 w 953086"/>
              <a:gd name="connsiteY88" fmla="*/ 151 h 1285734"/>
              <a:gd name="connsiteX89" fmla="*/ 138207 w 953086"/>
              <a:gd name="connsiteY89" fmla="*/ 24312 h 1285734"/>
              <a:gd name="connsiteX90" fmla="*/ 183962 w 953086"/>
              <a:gd name="connsiteY90" fmla="*/ 99765 h 1285734"/>
              <a:gd name="connsiteX0" fmla="*/ 183962 w 953086"/>
              <a:gd name="connsiteY0" fmla="*/ 99765 h 1285734"/>
              <a:gd name="connsiteX1" fmla="*/ 322055 w 953086"/>
              <a:gd name="connsiteY1" fmla="*/ 144552 h 1285734"/>
              <a:gd name="connsiteX2" fmla="*/ 359378 w 953086"/>
              <a:gd name="connsiteY2" fmla="*/ 129623 h 1285734"/>
              <a:gd name="connsiteX3" fmla="*/ 372920 w 953086"/>
              <a:gd name="connsiteY3" fmla="*/ 141668 h 1285734"/>
              <a:gd name="connsiteX4" fmla="*/ 396700 w 953086"/>
              <a:gd name="connsiteY4" fmla="*/ 122158 h 1285734"/>
              <a:gd name="connsiteX5" fmla="*/ 419373 w 953086"/>
              <a:gd name="connsiteY5" fmla="*/ 107439 h 1285734"/>
              <a:gd name="connsiteX6" fmla="*/ 415361 w 953086"/>
              <a:gd name="connsiteY6" fmla="*/ 81104 h 1285734"/>
              <a:gd name="connsiteX7" fmla="*/ 436488 w 953086"/>
              <a:gd name="connsiteY7" fmla="*/ 60985 h 1285734"/>
              <a:gd name="connsiteX8" fmla="*/ 445219 w 953086"/>
              <a:gd name="connsiteY8" fmla="*/ 28852 h 1285734"/>
              <a:gd name="connsiteX9" fmla="*/ 482941 w 953086"/>
              <a:gd name="connsiteY9" fmla="*/ 65875 h 1285734"/>
              <a:gd name="connsiteX10" fmla="*/ 460148 w 953086"/>
              <a:gd name="connsiteY10" fmla="*/ 107229 h 1285734"/>
              <a:gd name="connsiteX11" fmla="*/ 490006 w 953086"/>
              <a:gd name="connsiteY11" fmla="*/ 114694 h 1285734"/>
              <a:gd name="connsiteX12" fmla="*/ 531061 w 953086"/>
              <a:gd name="connsiteY12" fmla="*/ 152016 h 1285734"/>
              <a:gd name="connsiteX13" fmla="*/ 575848 w 953086"/>
              <a:gd name="connsiteY13" fmla="*/ 140819 h 1285734"/>
              <a:gd name="connsiteX14" fmla="*/ 601974 w 953086"/>
              <a:gd name="connsiteY14" fmla="*/ 170677 h 1285734"/>
              <a:gd name="connsiteX15" fmla="*/ 628099 w 953086"/>
              <a:gd name="connsiteY15" fmla="*/ 155748 h 1285734"/>
              <a:gd name="connsiteX16" fmla="*/ 650493 w 953086"/>
              <a:gd name="connsiteY16" fmla="*/ 174410 h 1285734"/>
              <a:gd name="connsiteX17" fmla="*/ 702984 w 953086"/>
              <a:gd name="connsiteY17" fmla="*/ 202791 h 1285734"/>
              <a:gd name="connsiteX18" fmla="*/ 758728 w 953086"/>
              <a:gd name="connsiteY18" fmla="*/ 193071 h 1285734"/>
              <a:gd name="connsiteX19" fmla="*/ 762460 w 953086"/>
              <a:gd name="connsiteY19" fmla="*/ 215464 h 1285734"/>
              <a:gd name="connsiteX20" fmla="*/ 759217 w 953086"/>
              <a:gd name="connsiteY20" fmla="*/ 256579 h 1285734"/>
              <a:gd name="connsiteX21" fmla="*/ 715208 w 953086"/>
              <a:gd name="connsiteY21" fmla="*/ 273693 h 1285734"/>
              <a:gd name="connsiteX22" fmla="*/ 702744 w 953086"/>
              <a:gd name="connsiteY22" fmla="*/ 290109 h 1285734"/>
              <a:gd name="connsiteX23" fmla="*/ 702744 w 953086"/>
              <a:gd name="connsiteY23" fmla="*/ 290109 h 1285734"/>
              <a:gd name="connsiteX24" fmla="*/ 717673 w 953086"/>
              <a:gd name="connsiteY24" fmla="*/ 312503 h 1285734"/>
              <a:gd name="connsiteX25" fmla="*/ 758728 w 953086"/>
              <a:gd name="connsiteY25" fmla="*/ 349825 h 1285734"/>
              <a:gd name="connsiteX26" fmla="*/ 736335 w 953086"/>
              <a:gd name="connsiteY26" fmla="*/ 368486 h 1285734"/>
              <a:gd name="connsiteX27" fmla="*/ 766192 w 953086"/>
              <a:gd name="connsiteY27" fmla="*/ 413273 h 1285734"/>
              <a:gd name="connsiteX28" fmla="*/ 792318 w 953086"/>
              <a:gd name="connsiteY28" fmla="*/ 398344 h 1285734"/>
              <a:gd name="connsiteX29" fmla="*/ 842344 w 953086"/>
              <a:gd name="connsiteY29" fmla="*/ 447283 h 1285734"/>
              <a:gd name="connsiteX30" fmla="*/ 855766 w 953086"/>
              <a:gd name="connsiteY30" fmla="*/ 514044 h 1285734"/>
              <a:gd name="connsiteX31" fmla="*/ 832565 w 953086"/>
              <a:gd name="connsiteY31" fmla="*/ 547524 h 1285734"/>
              <a:gd name="connsiteX32" fmla="*/ 773657 w 953086"/>
              <a:gd name="connsiteY32" fmla="*/ 547634 h 1285734"/>
              <a:gd name="connsiteX33" fmla="*/ 751264 w 953086"/>
              <a:gd name="connsiteY33" fmla="*/ 566295 h 1285734"/>
              <a:gd name="connsiteX34" fmla="*/ 781121 w 953086"/>
              <a:gd name="connsiteY34" fmla="*/ 611082 h 1285734"/>
              <a:gd name="connsiteX35" fmla="*/ 796050 w 953086"/>
              <a:gd name="connsiteY35" fmla="*/ 663334 h 1285734"/>
              <a:gd name="connsiteX36" fmla="*/ 810979 w 953086"/>
              <a:gd name="connsiteY36" fmla="*/ 681995 h 1285734"/>
              <a:gd name="connsiteX37" fmla="*/ 746992 w 953086"/>
              <a:gd name="connsiteY37" fmla="*/ 686885 h 1285734"/>
              <a:gd name="connsiteX38" fmla="*/ 717673 w 953086"/>
              <a:gd name="connsiteY38" fmla="*/ 730514 h 1285734"/>
              <a:gd name="connsiteX39" fmla="*/ 712764 w 953086"/>
              <a:gd name="connsiteY39" fmla="*/ 831135 h 1285734"/>
              <a:gd name="connsiteX40" fmla="*/ 680351 w 953086"/>
              <a:gd name="connsiteY40" fmla="*/ 932055 h 1285734"/>
              <a:gd name="connsiteX41" fmla="*/ 717653 w 953086"/>
              <a:gd name="connsiteY41" fmla="*/ 936267 h 1285734"/>
              <a:gd name="connsiteX42" fmla="*/ 747531 w 953086"/>
              <a:gd name="connsiteY42" fmla="*/ 961913 h 1285734"/>
              <a:gd name="connsiteX43" fmla="*/ 786111 w 953086"/>
              <a:gd name="connsiteY43" fmla="*/ 958271 h 1285734"/>
              <a:gd name="connsiteX44" fmla="*/ 793446 w 953086"/>
              <a:gd name="connsiteY44" fmla="*/ 980275 h 1285734"/>
              <a:gd name="connsiteX45" fmla="*/ 827675 w 953086"/>
              <a:gd name="connsiteY45" fmla="*/ 1007169 h 1285734"/>
              <a:gd name="connsiteX46" fmla="*/ 885624 w 953086"/>
              <a:gd name="connsiteY46" fmla="*/ 1025362 h 1285734"/>
              <a:gd name="connsiteX47" fmla="*/ 952805 w 953086"/>
              <a:gd name="connsiteY47" fmla="*/ 1040291 h 1285734"/>
              <a:gd name="connsiteX48" fmla="*/ 908357 w 953086"/>
              <a:gd name="connsiteY48" fmla="*/ 1060958 h 1285734"/>
              <a:gd name="connsiteX49" fmla="*/ 876573 w 953086"/>
              <a:gd name="connsiteY49" fmla="*/ 1092742 h 1285734"/>
              <a:gd name="connsiteX50" fmla="*/ 815450 w 953086"/>
              <a:gd name="connsiteY50" fmla="*/ 1097631 h 1285734"/>
              <a:gd name="connsiteX51" fmla="*/ 769925 w 953086"/>
              <a:gd name="connsiteY51" fmla="*/ 1114935 h 1285734"/>
              <a:gd name="connsiteX52" fmla="*/ 762460 w 953086"/>
              <a:gd name="connsiteY52" fmla="*/ 1114935 h 1285734"/>
              <a:gd name="connsiteX53" fmla="*/ 761662 w 953086"/>
              <a:gd name="connsiteY53" fmla="*/ 1183204 h 1285734"/>
              <a:gd name="connsiteX54" fmla="*/ 769925 w 953086"/>
              <a:gd name="connsiteY54" fmla="*/ 1208242 h 1285734"/>
              <a:gd name="connsiteX55" fmla="*/ 734768 w 953086"/>
              <a:gd name="connsiteY55" fmla="*/ 1227212 h 1285734"/>
              <a:gd name="connsiteX56" fmla="*/ 665682 w 953086"/>
              <a:gd name="connsiteY56" fmla="*/ 1214548 h 1285734"/>
              <a:gd name="connsiteX57" fmla="*/ 645344 w 953086"/>
              <a:gd name="connsiteY57" fmla="*/ 1267698 h 1285734"/>
              <a:gd name="connsiteX58" fmla="*/ 621662 w 953086"/>
              <a:gd name="connsiteY58" fmla="*/ 1285461 h 1285734"/>
              <a:gd name="connsiteX59" fmla="*/ 612522 w 953086"/>
              <a:gd name="connsiteY59" fmla="*/ 1256551 h 1285734"/>
              <a:gd name="connsiteX60" fmla="*/ 559502 w 953086"/>
              <a:gd name="connsiteY60" fmla="*/ 1197304 h 1285734"/>
              <a:gd name="connsiteX61" fmla="*/ 471475 w 953086"/>
              <a:gd name="connsiteY61" fmla="*/ 1148786 h 1285734"/>
              <a:gd name="connsiteX62" fmla="*/ 433245 w 953086"/>
              <a:gd name="connsiteY62" fmla="*/ 1153286 h 1285734"/>
              <a:gd name="connsiteX63" fmla="*/ 409595 w 953086"/>
              <a:gd name="connsiteY63" fmla="*/ 1122081 h 1285734"/>
              <a:gd name="connsiteX64" fmla="*/ 375365 w 953086"/>
              <a:gd name="connsiteY64" fmla="*/ 1082962 h 1285734"/>
              <a:gd name="connsiteX65" fmla="*/ 358480 w 953086"/>
              <a:gd name="connsiteY65" fmla="*/ 1072334 h 1285734"/>
              <a:gd name="connsiteX66" fmla="*/ 316687 w 953086"/>
              <a:gd name="connsiteY66" fmla="*/ 1031619 h 1285734"/>
              <a:gd name="connsiteX67" fmla="*/ 248229 w 953086"/>
              <a:gd name="connsiteY67" fmla="*/ 941157 h 1285734"/>
              <a:gd name="connsiteX68" fmla="*/ 204550 w 953086"/>
              <a:gd name="connsiteY68" fmla="*/ 881222 h 1285734"/>
              <a:gd name="connsiteX69" fmla="*/ 169991 w 953086"/>
              <a:gd name="connsiteY69" fmla="*/ 843360 h 1285734"/>
              <a:gd name="connsiteX70" fmla="*/ 152877 w 953086"/>
              <a:gd name="connsiteY70" fmla="*/ 765122 h 1285734"/>
              <a:gd name="connsiteX71" fmla="*/ 169033 w 953086"/>
              <a:gd name="connsiteY71" fmla="*/ 704388 h 1285734"/>
              <a:gd name="connsiteX72" fmla="*/ 126821 w 953086"/>
              <a:gd name="connsiteY72" fmla="*/ 670669 h 1285734"/>
              <a:gd name="connsiteX73" fmla="*/ 79529 w 953086"/>
              <a:gd name="connsiteY73" fmla="*/ 642876 h 1285734"/>
              <a:gd name="connsiteX74" fmla="*/ 116203 w 953086"/>
              <a:gd name="connsiteY74" fmla="*/ 569529 h 1285734"/>
              <a:gd name="connsiteX75" fmla="*/ 84419 w 953086"/>
              <a:gd name="connsiteY75" fmla="*/ 554859 h 1285734"/>
              <a:gd name="connsiteX76" fmla="*/ 94199 w 953086"/>
              <a:gd name="connsiteY76" fmla="*/ 527965 h 1285734"/>
              <a:gd name="connsiteX77" fmla="*/ 152877 w 953086"/>
              <a:gd name="connsiteY77" fmla="*/ 501071 h 1285734"/>
              <a:gd name="connsiteX78" fmla="*/ 169033 w 953086"/>
              <a:gd name="connsiteY78" fmla="*/ 516618 h 1285734"/>
              <a:gd name="connsiteX79" fmla="*/ 187106 w 953086"/>
              <a:gd name="connsiteY79" fmla="*/ 476622 h 1285734"/>
              <a:gd name="connsiteX80" fmla="*/ 200179 w 953086"/>
              <a:gd name="connsiteY80" fmla="*/ 453041 h 1285734"/>
              <a:gd name="connsiteX81" fmla="*/ 199330 w 953086"/>
              <a:gd name="connsiteY81" fmla="*/ 413054 h 1285734"/>
              <a:gd name="connsiteX82" fmla="*/ 210088 w 953086"/>
              <a:gd name="connsiteY82" fmla="*/ 361022 h 1285734"/>
              <a:gd name="connsiteX83" fmla="*/ 189551 w 953086"/>
              <a:gd name="connsiteY83" fmla="*/ 349486 h 1285734"/>
              <a:gd name="connsiteX84" fmla="*/ 155322 w 953086"/>
              <a:gd name="connsiteY84" fmla="*/ 334816 h 1285734"/>
              <a:gd name="connsiteX85" fmla="*/ 77274 w 953086"/>
              <a:gd name="connsiteY85" fmla="*/ 334636 h 1285734"/>
              <a:gd name="connsiteX86" fmla="*/ 4815 w 953086"/>
              <a:gd name="connsiteY86" fmla="*/ 193071 h 1285734"/>
              <a:gd name="connsiteX87" fmla="*/ 19744 w 953086"/>
              <a:gd name="connsiteY87" fmla="*/ 32584 h 1285734"/>
              <a:gd name="connsiteX88" fmla="*/ 97352 w 953086"/>
              <a:gd name="connsiteY88" fmla="*/ 151 h 1285734"/>
              <a:gd name="connsiteX89" fmla="*/ 116203 w 953086"/>
              <a:gd name="connsiteY89" fmla="*/ 24312 h 1285734"/>
              <a:gd name="connsiteX90" fmla="*/ 183962 w 953086"/>
              <a:gd name="connsiteY90" fmla="*/ 99765 h 1285734"/>
              <a:gd name="connsiteX0" fmla="*/ 183962 w 953086"/>
              <a:gd name="connsiteY0" fmla="*/ 99722 h 1285691"/>
              <a:gd name="connsiteX1" fmla="*/ 322055 w 953086"/>
              <a:gd name="connsiteY1" fmla="*/ 144509 h 1285691"/>
              <a:gd name="connsiteX2" fmla="*/ 359378 w 953086"/>
              <a:gd name="connsiteY2" fmla="*/ 129580 h 1285691"/>
              <a:gd name="connsiteX3" fmla="*/ 372920 w 953086"/>
              <a:gd name="connsiteY3" fmla="*/ 141625 h 1285691"/>
              <a:gd name="connsiteX4" fmla="*/ 396700 w 953086"/>
              <a:gd name="connsiteY4" fmla="*/ 122115 h 1285691"/>
              <a:gd name="connsiteX5" fmla="*/ 419373 w 953086"/>
              <a:gd name="connsiteY5" fmla="*/ 107396 h 1285691"/>
              <a:gd name="connsiteX6" fmla="*/ 415361 w 953086"/>
              <a:gd name="connsiteY6" fmla="*/ 81061 h 1285691"/>
              <a:gd name="connsiteX7" fmla="*/ 436488 w 953086"/>
              <a:gd name="connsiteY7" fmla="*/ 60942 h 1285691"/>
              <a:gd name="connsiteX8" fmla="*/ 445219 w 953086"/>
              <a:gd name="connsiteY8" fmla="*/ 28809 h 1285691"/>
              <a:gd name="connsiteX9" fmla="*/ 482941 w 953086"/>
              <a:gd name="connsiteY9" fmla="*/ 65832 h 1285691"/>
              <a:gd name="connsiteX10" fmla="*/ 460148 w 953086"/>
              <a:gd name="connsiteY10" fmla="*/ 107186 h 1285691"/>
              <a:gd name="connsiteX11" fmla="*/ 490006 w 953086"/>
              <a:gd name="connsiteY11" fmla="*/ 114651 h 1285691"/>
              <a:gd name="connsiteX12" fmla="*/ 531061 w 953086"/>
              <a:gd name="connsiteY12" fmla="*/ 151973 h 1285691"/>
              <a:gd name="connsiteX13" fmla="*/ 575848 w 953086"/>
              <a:gd name="connsiteY13" fmla="*/ 140776 h 1285691"/>
              <a:gd name="connsiteX14" fmla="*/ 601974 w 953086"/>
              <a:gd name="connsiteY14" fmla="*/ 170634 h 1285691"/>
              <a:gd name="connsiteX15" fmla="*/ 628099 w 953086"/>
              <a:gd name="connsiteY15" fmla="*/ 155705 h 1285691"/>
              <a:gd name="connsiteX16" fmla="*/ 650493 w 953086"/>
              <a:gd name="connsiteY16" fmla="*/ 174367 h 1285691"/>
              <a:gd name="connsiteX17" fmla="*/ 702984 w 953086"/>
              <a:gd name="connsiteY17" fmla="*/ 202748 h 1285691"/>
              <a:gd name="connsiteX18" fmla="*/ 758728 w 953086"/>
              <a:gd name="connsiteY18" fmla="*/ 193028 h 1285691"/>
              <a:gd name="connsiteX19" fmla="*/ 762460 w 953086"/>
              <a:gd name="connsiteY19" fmla="*/ 215421 h 1285691"/>
              <a:gd name="connsiteX20" fmla="*/ 759217 w 953086"/>
              <a:gd name="connsiteY20" fmla="*/ 256536 h 1285691"/>
              <a:gd name="connsiteX21" fmla="*/ 715208 w 953086"/>
              <a:gd name="connsiteY21" fmla="*/ 273650 h 1285691"/>
              <a:gd name="connsiteX22" fmla="*/ 702744 w 953086"/>
              <a:gd name="connsiteY22" fmla="*/ 290066 h 1285691"/>
              <a:gd name="connsiteX23" fmla="*/ 702744 w 953086"/>
              <a:gd name="connsiteY23" fmla="*/ 290066 h 1285691"/>
              <a:gd name="connsiteX24" fmla="*/ 717673 w 953086"/>
              <a:gd name="connsiteY24" fmla="*/ 312460 h 1285691"/>
              <a:gd name="connsiteX25" fmla="*/ 758728 w 953086"/>
              <a:gd name="connsiteY25" fmla="*/ 349782 h 1285691"/>
              <a:gd name="connsiteX26" fmla="*/ 736335 w 953086"/>
              <a:gd name="connsiteY26" fmla="*/ 368443 h 1285691"/>
              <a:gd name="connsiteX27" fmla="*/ 766192 w 953086"/>
              <a:gd name="connsiteY27" fmla="*/ 413230 h 1285691"/>
              <a:gd name="connsiteX28" fmla="*/ 792318 w 953086"/>
              <a:gd name="connsiteY28" fmla="*/ 398301 h 1285691"/>
              <a:gd name="connsiteX29" fmla="*/ 842344 w 953086"/>
              <a:gd name="connsiteY29" fmla="*/ 447240 h 1285691"/>
              <a:gd name="connsiteX30" fmla="*/ 855766 w 953086"/>
              <a:gd name="connsiteY30" fmla="*/ 514001 h 1285691"/>
              <a:gd name="connsiteX31" fmla="*/ 832565 w 953086"/>
              <a:gd name="connsiteY31" fmla="*/ 547481 h 1285691"/>
              <a:gd name="connsiteX32" fmla="*/ 773657 w 953086"/>
              <a:gd name="connsiteY32" fmla="*/ 547591 h 1285691"/>
              <a:gd name="connsiteX33" fmla="*/ 751264 w 953086"/>
              <a:gd name="connsiteY33" fmla="*/ 566252 h 1285691"/>
              <a:gd name="connsiteX34" fmla="*/ 781121 w 953086"/>
              <a:gd name="connsiteY34" fmla="*/ 611039 h 1285691"/>
              <a:gd name="connsiteX35" fmla="*/ 796050 w 953086"/>
              <a:gd name="connsiteY35" fmla="*/ 663291 h 1285691"/>
              <a:gd name="connsiteX36" fmla="*/ 810979 w 953086"/>
              <a:gd name="connsiteY36" fmla="*/ 681952 h 1285691"/>
              <a:gd name="connsiteX37" fmla="*/ 746992 w 953086"/>
              <a:gd name="connsiteY37" fmla="*/ 686842 h 1285691"/>
              <a:gd name="connsiteX38" fmla="*/ 717673 w 953086"/>
              <a:gd name="connsiteY38" fmla="*/ 730471 h 1285691"/>
              <a:gd name="connsiteX39" fmla="*/ 712764 w 953086"/>
              <a:gd name="connsiteY39" fmla="*/ 831092 h 1285691"/>
              <a:gd name="connsiteX40" fmla="*/ 680351 w 953086"/>
              <a:gd name="connsiteY40" fmla="*/ 932012 h 1285691"/>
              <a:gd name="connsiteX41" fmla="*/ 717653 w 953086"/>
              <a:gd name="connsiteY41" fmla="*/ 936224 h 1285691"/>
              <a:gd name="connsiteX42" fmla="*/ 747531 w 953086"/>
              <a:gd name="connsiteY42" fmla="*/ 961870 h 1285691"/>
              <a:gd name="connsiteX43" fmla="*/ 786111 w 953086"/>
              <a:gd name="connsiteY43" fmla="*/ 958228 h 1285691"/>
              <a:gd name="connsiteX44" fmla="*/ 793446 w 953086"/>
              <a:gd name="connsiteY44" fmla="*/ 980232 h 1285691"/>
              <a:gd name="connsiteX45" fmla="*/ 827675 w 953086"/>
              <a:gd name="connsiteY45" fmla="*/ 1007126 h 1285691"/>
              <a:gd name="connsiteX46" fmla="*/ 885624 w 953086"/>
              <a:gd name="connsiteY46" fmla="*/ 1025319 h 1285691"/>
              <a:gd name="connsiteX47" fmla="*/ 952805 w 953086"/>
              <a:gd name="connsiteY47" fmla="*/ 1040248 h 1285691"/>
              <a:gd name="connsiteX48" fmla="*/ 908357 w 953086"/>
              <a:gd name="connsiteY48" fmla="*/ 1060915 h 1285691"/>
              <a:gd name="connsiteX49" fmla="*/ 876573 w 953086"/>
              <a:gd name="connsiteY49" fmla="*/ 1092699 h 1285691"/>
              <a:gd name="connsiteX50" fmla="*/ 815450 w 953086"/>
              <a:gd name="connsiteY50" fmla="*/ 1097588 h 1285691"/>
              <a:gd name="connsiteX51" fmla="*/ 769925 w 953086"/>
              <a:gd name="connsiteY51" fmla="*/ 1114892 h 1285691"/>
              <a:gd name="connsiteX52" fmla="*/ 762460 w 953086"/>
              <a:gd name="connsiteY52" fmla="*/ 1114892 h 1285691"/>
              <a:gd name="connsiteX53" fmla="*/ 761662 w 953086"/>
              <a:gd name="connsiteY53" fmla="*/ 1183161 h 1285691"/>
              <a:gd name="connsiteX54" fmla="*/ 769925 w 953086"/>
              <a:gd name="connsiteY54" fmla="*/ 1208199 h 1285691"/>
              <a:gd name="connsiteX55" fmla="*/ 734768 w 953086"/>
              <a:gd name="connsiteY55" fmla="*/ 1227169 h 1285691"/>
              <a:gd name="connsiteX56" fmla="*/ 665682 w 953086"/>
              <a:gd name="connsiteY56" fmla="*/ 1214505 h 1285691"/>
              <a:gd name="connsiteX57" fmla="*/ 645344 w 953086"/>
              <a:gd name="connsiteY57" fmla="*/ 1267655 h 1285691"/>
              <a:gd name="connsiteX58" fmla="*/ 621662 w 953086"/>
              <a:gd name="connsiteY58" fmla="*/ 1285418 h 1285691"/>
              <a:gd name="connsiteX59" fmla="*/ 612522 w 953086"/>
              <a:gd name="connsiteY59" fmla="*/ 1256508 h 1285691"/>
              <a:gd name="connsiteX60" fmla="*/ 559502 w 953086"/>
              <a:gd name="connsiteY60" fmla="*/ 1197261 h 1285691"/>
              <a:gd name="connsiteX61" fmla="*/ 471475 w 953086"/>
              <a:gd name="connsiteY61" fmla="*/ 1148743 h 1285691"/>
              <a:gd name="connsiteX62" fmla="*/ 433245 w 953086"/>
              <a:gd name="connsiteY62" fmla="*/ 1153243 h 1285691"/>
              <a:gd name="connsiteX63" fmla="*/ 409595 w 953086"/>
              <a:gd name="connsiteY63" fmla="*/ 1122038 h 1285691"/>
              <a:gd name="connsiteX64" fmla="*/ 375365 w 953086"/>
              <a:gd name="connsiteY64" fmla="*/ 1082919 h 1285691"/>
              <a:gd name="connsiteX65" fmla="*/ 358480 w 953086"/>
              <a:gd name="connsiteY65" fmla="*/ 1072291 h 1285691"/>
              <a:gd name="connsiteX66" fmla="*/ 316687 w 953086"/>
              <a:gd name="connsiteY66" fmla="*/ 1031576 h 1285691"/>
              <a:gd name="connsiteX67" fmla="*/ 248229 w 953086"/>
              <a:gd name="connsiteY67" fmla="*/ 941114 h 1285691"/>
              <a:gd name="connsiteX68" fmla="*/ 204550 w 953086"/>
              <a:gd name="connsiteY68" fmla="*/ 881179 h 1285691"/>
              <a:gd name="connsiteX69" fmla="*/ 169991 w 953086"/>
              <a:gd name="connsiteY69" fmla="*/ 843317 h 1285691"/>
              <a:gd name="connsiteX70" fmla="*/ 152877 w 953086"/>
              <a:gd name="connsiteY70" fmla="*/ 765079 h 1285691"/>
              <a:gd name="connsiteX71" fmla="*/ 169033 w 953086"/>
              <a:gd name="connsiteY71" fmla="*/ 704345 h 1285691"/>
              <a:gd name="connsiteX72" fmla="*/ 126821 w 953086"/>
              <a:gd name="connsiteY72" fmla="*/ 670626 h 1285691"/>
              <a:gd name="connsiteX73" fmla="*/ 79529 w 953086"/>
              <a:gd name="connsiteY73" fmla="*/ 642833 h 1285691"/>
              <a:gd name="connsiteX74" fmla="*/ 116203 w 953086"/>
              <a:gd name="connsiteY74" fmla="*/ 569486 h 1285691"/>
              <a:gd name="connsiteX75" fmla="*/ 84419 w 953086"/>
              <a:gd name="connsiteY75" fmla="*/ 554816 h 1285691"/>
              <a:gd name="connsiteX76" fmla="*/ 94199 w 953086"/>
              <a:gd name="connsiteY76" fmla="*/ 527922 h 1285691"/>
              <a:gd name="connsiteX77" fmla="*/ 152877 w 953086"/>
              <a:gd name="connsiteY77" fmla="*/ 501028 h 1285691"/>
              <a:gd name="connsiteX78" fmla="*/ 169033 w 953086"/>
              <a:gd name="connsiteY78" fmla="*/ 516575 h 1285691"/>
              <a:gd name="connsiteX79" fmla="*/ 187106 w 953086"/>
              <a:gd name="connsiteY79" fmla="*/ 476579 h 1285691"/>
              <a:gd name="connsiteX80" fmla="*/ 200179 w 953086"/>
              <a:gd name="connsiteY80" fmla="*/ 452998 h 1285691"/>
              <a:gd name="connsiteX81" fmla="*/ 199330 w 953086"/>
              <a:gd name="connsiteY81" fmla="*/ 413011 h 1285691"/>
              <a:gd name="connsiteX82" fmla="*/ 210088 w 953086"/>
              <a:gd name="connsiteY82" fmla="*/ 360979 h 1285691"/>
              <a:gd name="connsiteX83" fmla="*/ 189551 w 953086"/>
              <a:gd name="connsiteY83" fmla="*/ 349443 h 1285691"/>
              <a:gd name="connsiteX84" fmla="*/ 155322 w 953086"/>
              <a:gd name="connsiteY84" fmla="*/ 334773 h 1285691"/>
              <a:gd name="connsiteX85" fmla="*/ 77274 w 953086"/>
              <a:gd name="connsiteY85" fmla="*/ 334593 h 1285691"/>
              <a:gd name="connsiteX86" fmla="*/ 4815 w 953086"/>
              <a:gd name="connsiteY86" fmla="*/ 193028 h 1285691"/>
              <a:gd name="connsiteX87" fmla="*/ 19744 w 953086"/>
              <a:gd name="connsiteY87" fmla="*/ 32541 h 1285691"/>
              <a:gd name="connsiteX88" fmla="*/ 97352 w 953086"/>
              <a:gd name="connsiteY88" fmla="*/ 108 h 1285691"/>
              <a:gd name="connsiteX89" fmla="*/ 116203 w 953086"/>
              <a:gd name="connsiteY89" fmla="*/ 24269 h 1285691"/>
              <a:gd name="connsiteX90" fmla="*/ 155321 w 953086"/>
              <a:gd name="connsiteY90" fmla="*/ 56052 h 1285691"/>
              <a:gd name="connsiteX91" fmla="*/ 183962 w 953086"/>
              <a:gd name="connsiteY91" fmla="*/ 99722 h 1285691"/>
              <a:gd name="connsiteX0" fmla="*/ 181750 w 950874"/>
              <a:gd name="connsiteY0" fmla="*/ 99722 h 1285691"/>
              <a:gd name="connsiteX1" fmla="*/ 319843 w 950874"/>
              <a:gd name="connsiteY1" fmla="*/ 144509 h 1285691"/>
              <a:gd name="connsiteX2" fmla="*/ 357166 w 950874"/>
              <a:gd name="connsiteY2" fmla="*/ 129580 h 1285691"/>
              <a:gd name="connsiteX3" fmla="*/ 370708 w 950874"/>
              <a:gd name="connsiteY3" fmla="*/ 141625 h 1285691"/>
              <a:gd name="connsiteX4" fmla="*/ 394488 w 950874"/>
              <a:gd name="connsiteY4" fmla="*/ 122115 h 1285691"/>
              <a:gd name="connsiteX5" fmla="*/ 417161 w 950874"/>
              <a:gd name="connsiteY5" fmla="*/ 107396 h 1285691"/>
              <a:gd name="connsiteX6" fmla="*/ 413149 w 950874"/>
              <a:gd name="connsiteY6" fmla="*/ 81061 h 1285691"/>
              <a:gd name="connsiteX7" fmla="*/ 434276 w 950874"/>
              <a:gd name="connsiteY7" fmla="*/ 60942 h 1285691"/>
              <a:gd name="connsiteX8" fmla="*/ 443007 w 950874"/>
              <a:gd name="connsiteY8" fmla="*/ 28809 h 1285691"/>
              <a:gd name="connsiteX9" fmla="*/ 480729 w 950874"/>
              <a:gd name="connsiteY9" fmla="*/ 65832 h 1285691"/>
              <a:gd name="connsiteX10" fmla="*/ 457936 w 950874"/>
              <a:gd name="connsiteY10" fmla="*/ 107186 h 1285691"/>
              <a:gd name="connsiteX11" fmla="*/ 487794 w 950874"/>
              <a:gd name="connsiteY11" fmla="*/ 114651 h 1285691"/>
              <a:gd name="connsiteX12" fmla="*/ 528849 w 950874"/>
              <a:gd name="connsiteY12" fmla="*/ 151973 h 1285691"/>
              <a:gd name="connsiteX13" fmla="*/ 573636 w 950874"/>
              <a:gd name="connsiteY13" fmla="*/ 140776 h 1285691"/>
              <a:gd name="connsiteX14" fmla="*/ 599762 w 950874"/>
              <a:gd name="connsiteY14" fmla="*/ 170634 h 1285691"/>
              <a:gd name="connsiteX15" fmla="*/ 625887 w 950874"/>
              <a:gd name="connsiteY15" fmla="*/ 155705 h 1285691"/>
              <a:gd name="connsiteX16" fmla="*/ 648281 w 950874"/>
              <a:gd name="connsiteY16" fmla="*/ 174367 h 1285691"/>
              <a:gd name="connsiteX17" fmla="*/ 700772 w 950874"/>
              <a:gd name="connsiteY17" fmla="*/ 202748 h 1285691"/>
              <a:gd name="connsiteX18" fmla="*/ 756516 w 950874"/>
              <a:gd name="connsiteY18" fmla="*/ 193028 h 1285691"/>
              <a:gd name="connsiteX19" fmla="*/ 760248 w 950874"/>
              <a:gd name="connsiteY19" fmla="*/ 215421 h 1285691"/>
              <a:gd name="connsiteX20" fmla="*/ 757005 w 950874"/>
              <a:gd name="connsiteY20" fmla="*/ 256536 h 1285691"/>
              <a:gd name="connsiteX21" fmla="*/ 712996 w 950874"/>
              <a:gd name="connsiteY21" fmla="*/ 273650 h 1285691"/>
              <a:gd name="connsiteX22" fmla="*/ 700532 w 950874"/>
              <a:gd name="connsiteY22" fmla="*/ 290066 h 1285691"/>
              <a:gd name="connsiteX23" fmla="*/ 700532 w 950874"/>
              <a:gd name="connsiteY23" fmla="*/ 290066 h 1285691"/>
              <a:gd name="connsiteX24" fmla="*/ 715461 w 950874"/>
              <a:gd name="connsiteY24" fmla="*/ 312460 h 1285691"/>
              <a:gd name="connsiteX25" fmla="*/ 756516 w 950874"/>
              <a:gd name="connsiteY25" fmla="*/ 349782 h 1285691"/>
              <a:gd name="connsiteX26" fmla="*/ 734123 w 950874"/>
              <a:gd name="connsiteY26" fmla="*/ 368443 h 1285691"/>
              <a:gd name="connsiteX27" fmla="*/ 763980 w 950874"/>
              <a:gd name="connsiteY27" fmla="*/ 413230 h 1285691"/>
              <a:gd name="connsiteX28" fmla="*/ 790106 w 950874"/>
              <a:gd name="connsiteY28" fmla="*/ 398301 h 1285691"/>
              <a:gd name="connsiteX29" fmla="*/ 840132 w 950874"/>
              <a:gd name="connsiteY29" fmla="*/ 447240 h 1285691"/>
              <a:gd name="connsiteX30" fmla="*/ 853554 w 950874"/>
              <a:gd name="connsiteY30" fmla="*/ 514001 h 1285691"/>
              <a:gd name="connsiteX31" fmla="*/ 830353 w 950874"/>
              <a:gd name="connsiteY31" fmla="*/ 547481 h 1285691"/>
              <a:gd name="connsiteX32" fmla="*/ 771445 w 950874"/>
              <a:gd name="connsiteY32" fmla="*/ 547591 h 1285691"/>
              <a:gd name="connsiteX33" fmla="*/ 749052 w 950874"/>
              <a:gd name="connsiteY33" fmla="*/ 566252 h 1285691"/>
              <a:gd name="connsiteX34" fmla="*/ 778909 w 950874"/>
              <a:gd name="connsiteY34" fmla="*/ 611039 h 1285691"/>
              <a:gd name="connsiteX35" fmla="*/ 793838 w 950874"/>
              <a:gd name="connsiteY35" fmla="*/ 663291 h 1285691"/>
              <a:gd name="connsiteX36" fmla="*/ 808767 w 950874"/>
              <a:gd name="connsiteY36" fmla="*/ 681952 h 1285691"/>
              <a:gd name="connsiteX37" fmla="*/ 744780 w 950874"/>
              <a:gd name="connsiteY37" fmla="*/ 686842 h 1285691"/>
              <a:gd name="connsiteX38" fmla="*/ 715461 w 950874"/>
              <a:gd name="connsiteY38" fmla="*/ 730471 h 1285691"/>
              <a:gd name="connsiteX39" fmla="*/ 710552 w 950874"/>
              <a:gd name="connsiteY39" fmla="*/ 831092 h 1285691"/>
              <a:gd name="connsiteX40" fmla="*/ 678139 w 950874"/>
              <a:gd name="connsiteY40" fmla="*/ 932012 h 1285691"/>
              <a:gd name="connsiteX41" fmla="*/ 715441 w 950874"/>
              <a:gd name="connsiteY41" fmla="*/ 936224 h 1285691"/>
              <a:gd name="connsiteX42" fmla="*/ 745319 w 950874"/>
              <a:gd name="connsiteY42" fmla="*/ 961870 h 1285691"/>
              <a:gd name="connsiteX43" fmla="*/ 783899 w 950874"/>
              <a:gd name="connsiteY43" fmla="*/ 958228 h 1285691"/>
              <a:gd name="connsiteX44" fmla="*/ 791234 w 950874"/>
              <a:gd name="connsiteY44" fmla="*/ 980232 h 1285691"/>
              <a:gd name="connsiteX45" fmla="*/ 825463 w 950874"/>
              <a:gd name="connsiteY45" fmla="*/ 1007126 h 1285691"/>
              <a:gd name="connsiteX46" fmla="*/ 883412 w 950874"/>
              <a:gd name="connsiteY46" fmla="*/ 1025319 h 1285691"/>
              <a:gd name="connsiteX47" fmla="*/ 950593 w 950874"/>
              <a:gd name="connsiteY47" fmla="*/ 1040248 h 1285691"/>
              <a:gd name="connsiteX48" fmla="*/ 906145 w 950874"/>
              <a:gd name="connsiteY48" fmla="*/ 1060915 h 1285691"/>
              <a:gd name="connsiteX49" fmla="*/ 874361 w 950874"/>
              <a:gd name="connsiteY49" fmla="*/ 1092699 h 1285691"/>
              <a:gd name="connsiteX50" fmla="*/ 813238 w 950874"/>
              <a:gd name="connsiteY50" fmla="*/ 1097588 h 1285691"/>
              <a:gd name="connsiteX51" fmla="*/ 767713 w 950874"/>
              <a:gd name="connsiteY51" fmla="*/ 1114892 h 1285691"/>
              <a:gd name="connsiteX52" fmla="*/ 760248 w 950874"/>
              <a:gd name="connsiteY52" fmla="*/ 1114892 h 1285691"/>
              <a:gd name="connsiteX53" fmla="*/ 759450 w 950874"/>
              <a:gd name="connsiteY53" fmla="*/ 1183161 h 1285691"/>
              <a:gd name="connsiteX54" fmla="*/ 767713 w 950874"/>
              <a:gd name="connsiteY54" fmla="*/ 1208199 h 1285691"/>
              <a:gd name="connsiteX55" fmla="*/ 732556 w 950874"/>
              <a:gd name="connsiteY55" fmla="*/ 1227169 h 1285691"/>
              <a:gd name="connsiteX56" fmla="*/ 663470 w 950874"/>
              <a:gd name="connsiteY56" fmla="*/ 1214505 h 1285691"/>
              <a:gd name="connsiteX57" fmla="*/ 643132 w 950874"/>
              <a:gd name="connsiteY57" fmla="*/ 1267655 h 1285691"/>
              <a:gd name="connsiteX58" fmla="*/ 619450 w 950874"/>
              <a:gd name="connsiteY58" fmla="*/ 1285418 h 1285691"/>
              <a:gd name="connsiteX59" fmla="*/ 610310 w 950874"/>
              <a:gd name="connsiteY59" fmla="*/ 1256508 h 1285691"/>
              <a:gd name="connsiteX60" fmla="*/ 557290 w 950874"/>
              <a:gd name="connsiteY60" fmla="*/ 1197261 h 1285691"/>
              <a:gd name="connsiteX61" fmla="*/ 469263 w 950874"/>
              <a:gd name="connsiteY61" fmla="*/ 1148743 h 1285691"/>
              <a:gd name="connsiteX62" fmla="*/ 431033 w 950874"/>
              <a:gd name="connsiteY62" fmla="*/ 1153243 h 1285691"/>
              <a:gd name="connsiteX63" fmla="*/ 407383 w 950874"/>
              <a:gd name="connsiteY63" fmla="*/ 1122038 h 1285691"/>
              <a:gd name="connsiteX64" fmla="*/ 373153 w 950874"/>
              <a:gd name="connsiteY64" fmla="*/ 1082919 h 1285691"/>
              <a:gd name="connsiteX65" fmla="*/ 356268 w 950874"/>
              <a:gd name="connsiteY65" fmla="*/ 1072291 h 1285691"/>
              <a:gd name="connsiteX66" fmla="*/ 314475 w 950874"/>
              <a:gd name="connsiteY66" fmla="*/ 1031576 h 1285691"/>
              <a:gd name="connsiteX67" fmla="*/ 246017 w 950874"/>
              <a:gd name="connsiteY67" fmla="*/ 941114 h 1285691"/>
              <a:gd name="connsiteX68" fmla="*/ 202338 w 950874"/>
              <a:gd name="connsiteY68" fmla="*/ 881179 h 1285691"/>
              <a:gd name="connsiteX69" fmla="*/ 167779 w 950874"/>
              <a:gd name="connsiteY69" fmla="*/ 843317 h 1285691"/>
              <a:gd name="connsiteX70" fmla="*/ 150665 w 950874"/>
              <a:gd name="connsiteY70" fmla="*/ 765079 h 1285691"/>
              <a:gd name="connsiteX71" fmla="*/ 166821 w 950874"/>
              <a:gd name="connsiteY71" fmla="*/ 704345 h 1285691"/>
              <a:gd name="connsiteX72" fmla="*/ 124609 w 950874"/>
              <a:gd name="connsiteY72" fmla="*/ 670626 h 1285691"/>
              <a:gd name="connsiteX73" fmla="*/ 77317 w 950874"/>
              <a:gd name="connsiteY73" fmla="*/ 642833 h 1285691"/>
              <a:gd name="connsiteX74" fmla="*/ 113991 w 950874"/>
              <a:gd name="connsiteY74" fmla="*/ 569486 h 1285691"/>
              <a:gd name="connsiteX75" fmla="*/ 82207 w 950874"/>
              <a:gd name="connsiteY75" fmla="*/ 554816 h 1285691"/>
              <a:gd name="connsiteX76" fmla="*/ 91987 w 950874"/>
              <a:gd name="connsiteY76" fmla="*/ 527922 h 1285691"/>
              <a:gd name="connsiteX77" fmla="*/ 150665 w 950874"/>
              <a:gd name="connsiteY77" fmla="*/ 501028 h 1285691"/>
              <a:gd name="connsiteX78" fmla="*/ 166821 w 950874"/>
              <a:gd name="connsiteY78" fmla="*/ 516575 h 1285691"/>
              <a:gd name="connsiteX79" fmla="*/ 184894 w 950874"/>
              <a:gd name="connsiteY79" fmla="*/ 476579 h 1285691"/>
              <a:gd name="connsiteX80" fmla="*/ 197967 w 950874"/>
              <a:gd name="connsiteY80" fmla="*/ 452998 h 1285691"/>
              <a:gd name="connsiteX81" fmla="*/ 197118 w 950874"/>
              <a:gd name="connsiteY81" fmla="*/ 413011 h 1285691"/>
              <a:gd name="connsiteX82" fmla="*/ 207876 w 950874"/>
              <a:gd name="connsiteY82" fmla="*/ 360979 h 1285691"/>
              <a:gd name="connsiteX83" fmla="*/ 187339 w 950874"/>
              <a:gd name="connsiteY83" fmla="*/ 349443 h 1285691"/>
              <a:gd name="connsiteX84" fmla="*/ 153110 w 950874"/>
              <a:gd name="connsiteY84" fmla="*/ 334773 h 1285691"/>
              <a:gd name="connsiteX85" fmla="*/ 75062 w 950874"/>
              <a:gd name="connsiteY85" fmla="*/ 334593 h 1285691"/>
              <a:gd name="connsiteX86" fmla="*/ 2603 w 950874"/>
              <a:gd name="connsiteY86" fmla="*/ 193028 h 1285691"/>
              <a:gd name="connsiteX87" fmla="*/ 16193 w 950874"/>
              <a:gd name="connsiteY87" fmla="*/ 97615 h 1285691"/>
              <a:gd name="connsiteX88" fmla="*/ 17532 w 950874"/>
              <a:gd name="connsiteY88" fmla="*/ 32541 h 1285691"/>
              <a:gd name="connsiteX89" fmla="*/ 95140 w 950874"/>
              <a:gd name="connsiteY89" fmla="*/ 108 h 1285691"/>
              <a:gd name="connsiteX90" fmla="*/ 113991 w 950874"/>
              <a:gd name="connsiteY90" fmla="*/ 24269 h 1285691"/>
              <a:gd name="connsiteX91" fmla="*/ 153109 w 950874"/>
              <a:gd name="connsiteY91" fmla="*/ 56052 h 1285691"/>
              <a:gd name="connsiteX92" fmla="*/ 181750 w 950874"/>
              <a:gd name="connsiteY92" fmla="*/ 99722 h 1285691"/>
              <a:gd name="connsiteX0" fmla="*/ 181750 w 950874"/>
              <a:gd name="connsiteY0" fmla="*/ 100129 h 1286098"/>
              <a:gd name="connsiteX1" fmla="*/ 319843 w 950874"/>
              <a:gd name="connsiteY1" fmla="*/ 144916 h 1286098"/>
              <a:gd name="connsiteX2" fmla="*/ 357166 w 950874"/>
              <a:gd name="connsiteY2" fmla="*/ 129987 h 1286098"/>
              <a:gd name="connsiteX3" fmla="*/ 370708 w 950874"/>
              <a:gd name="connsiteY3" fmla="*/ 142032 h 1286098"/>
              <a:gd name="connsiteX4" fmla="*/ 394488 w 950874"/>
              <a:gd name="connsiteY4" fmla="*/ 122522 h 1286098"/>
              <a:gd name="connsiteX5" fmla="*/ 417161 w 950874"/>
              <a:gd name="connsiteY5" fmla="*/ 107803 h 1286098"/>
              <a:gd name="connsiteX6" fmla="*/ 413149 w 950874"/>
              <a:gd name="connsiteY6" fmla="*/ 81468 h 1286098"/>
              <a:gd name="connsiteX7" fmla="*/ 434276 w 950874"/>
              <a:gd name="connsiteY7" fmla="*/ 61349 h 1286098"/>
              <a:gd name="connsiteX8" fmla="*/ 443007 w 950874"/>
              <a:gd name="connsiteY8" fmla="*/ 29216 h 1286098"/>
              <a:gd name="connsiteX9" fmla="*/ 480729 w 950874"/>
              <a:gd name="connsiteY9" fmla="*/ 66239 h 1286098"/>
              <a:gd name="connsiteX10" fmla="*/ 457936 w 950874"/>
              <a:gd name="connsiteY10" fmla="*/ 107593 h 1286098"/>
              <a:gd name="connsiteX11" fmla="*/ 487794 w 950874"/>
              <a:gd name="connsiteY11" fmla="*/ 115058 h 1286098"/>
              <a:gd name="connsiteX12" fmla="*/ 528849 w 950874"/>
              <a:gd name="connsiteY12" fmla="*/ 152380 h 1286098"/>
              <a:gd name="connsiteX13" fmla="*/ 573636 w 950874"/>
              <a:gd name="connsiteY13" fmla="*/ 141183 h 1286098"/>
              <a:gd name="connsiteX14" fmla="*/ 599762 w 950874"/>
              <a:gd name="connsiteY14" fmla="*/ 171041 h 1286098"/>
              <a:gd name="connsiteX15" fmla="*/ 625887 w 950874"/>
              <a:gd name="connsiteY15" fmla="*/ 156112 h 1286098"/>
              <a:gd name="connsiteX16" fmla="*/ 648281 w 950874"/>
              <a:gd name="connsiteY16" fmla="*/ 174774 h 1286098"/>
              <a:gd name="connsiteX17" fmla="*/ 700772 w 950874"/>
              <a:gd name="connsiteY17" fmla="*/ 203155 h 1286098"/>
              <a:gd name="connsiteX18" fmla="*/ 756516 w 950874"/>
              <a:gd name="connsiteY18" fmla="*/ 193435 h 1286098"/>
              <a:gd name="connsiteX19" fmla="*/ 760248 w 950874"/>
              <a:gd name="connsiteY19" fmla="*/ 215828 h 1286098"/>
              <a:gd name="connsiteX20" fmla="*/ 757005 w 950874"/>
              <a:gd name="connsiteY20" fmla="*/ 256943 h 1286098"/>
              <a:gd name="connsiteX21" fmla="*/ 712996 w 950874"/>
              <a:gd name="connsiteY21" fmla="*/ 274057 h 1286098"/>
              <a:gd name="connsiteX22" fmla="*/ 700532 w 950874"/>
              <a:gd name="connsiteY22" fmla="*/ 290473 h 1286098"/>
              <a:gd name="connsiteX23" fmla="*/ 700532 w 950874"/>
              <a:gd name="connsiteY23" fmla="*/ 290473 h 1286098"/>
              <a:gd name="connsiteX24" fmla="*/ 715461 w 950874"/>
              <a:gd name="connsiteY24" fmla="*/ 312867 h 1286098"/>
              <a:gd name="connsiteX25" fmla="*/ 756516 w 950874"/>
              <a:gd name="connsiteY25" fmla="*/ 350189 h 1286098"/>
              <a:gd name="connsiteX26" fmla="*/ 734123 w 950874"/>
              <a:gd name="connsiteY26" fmla="*/ 368850 h 1286098"/>
              <a:gd name="connsiteX27" fmla="*/ 763980 w 950874"/>
              <a:gd name="connsiteY27" fmla="*/ 413637 h 1286098"/>
              <a:gd name="connsiteX28" fmla="*/ 790106 w 950874"/>
              <a:gd name="connsiteY28" fmla="*/ 398708 h 1286098"/>
              <a:gd name="connsiteX29" fmla="*/ 840132 w 950874"/>
              <a:gd name="connsiteY29" fmla="*/ 447647 h 1286098"/>
              <a:gd name="connsiteX30" fmla="*/ 853554 w 950874"/>
              <a:gd name="connsiteY30" fmla="*/ 514408 h 1286098"/>
              <a:gd name="connsiteX31" fmla="*/ 830353 w 950874"/>
              <a:gd name="connsiteY31" fmla="*/ 547888 h 1286098"/>
              <a:gd name="connsiteX32" fmla="*/ 771445 w 950874"/>
              <a:gd name="connsiteY32" fmla="*/ 547998 h 1286098"/>
              <a:gd name="connsiteX33" fmla="*/ 749052 w 950874"/>
              <a:gd name="connsiteY33" fmla="*/ 566659 h 1286098"/>
              <a:gd name="connsiteX34" fmla="*/ 778909 w 950874"/>
              <a:gd name="connsiteY34" fmla="*/ 611446 h 1286098"/>
              <a:gd name="connsiteX35" fmla="*/ 793838 w 950874"/>
              <a:gd name="connsiteY35" fmla="*/ 663698 h 1286098"/>
              <a:gd name="connsiteX36" fmla="*/ 808767 w 950874"/>
              <a:gd name="connsiteY36" fmla="*/ 682359 h 1286098"/>
              <a:gd name="connsiteX37" fmla="*/ 744780 w 950874"/>
              <a:gd name="connsiteY37" fmla="*/ 687249 h 1286098"/>
              <a:gd name="connsiteX38" fmla="*/ 715461 w 950874"/>
              <a:gd name="connsiteY38" fmla="*/ 730878 h 1286098"/>
              <a:gd name="connsiteX39" fmla="*/ 710552 w 950874"/>
              <a:gd name="connsiteY39" fmla="*/ 831499 h 1286098"/>
              <a:gd name="connsiteX40" fmla="*/ 678139 w 950874"/>
              <a:gd name="connsiteY40" fmla="*/ 932419 h 1286098"/>
              <a:gd name="connsiteX41" fmla="*/ 715441 w 950874"/>
              <a:gd name="connsiteY41" fmla="*/ 936631 h 1286098"/>
              <a:gd name="connsiteX42" fmla="*/ 745319 w 950874"/>
              <a:gd name="connsiteY42" fmla="*/ 962277 h 1286098"/>
              <a:gd name="connsiteX43" fmla="*/ 783899 w 950874"/>
              <a:gd name="connsiteY43" fmla="*/ 958635 h 1286098"/>
              <a:gd name="connsiteX44" fmla="*/ 791234 w 950874"/>
              <a:gd name="connsiteY44" fmla="*/ 980639 h 1286098"/>
              <a:gd name="connsiteX45" fmla="*/ 825463 w 950874"/>
              <a:gd name="connsiteY45" fmla="*/ 1007533 h 1286098"/>
              <a:gd name="connsiteX46" fmla="*/ 883412 w 950874"/>
              <a:gd name="connsiteY46" fmla="*/ 1025726 h 1286098"/>
              <a:gd name="connsiteX47" fmla="*/ 950593 w 950874"/>
              <a:gd name="connsiteY47" fmla="*/ 1040655 h 1286098"/>
              <a:gd name="connsiteX48" fmla="*/ 906145 w 950874"/>
              <a:gd name="connsiteY48" fmla="*/ 1061322 h 1286098"/>
              <a:gd name="connsiteX49" fmla="*/ 874361 w 950874"/>
              <a:gd name="connsiteY49" fmla="*/ 1093106 h 1286098"/>
              <a:gd name="connsiteX50" fmla="*/ 813238 w 950874"/>
              <a:gd name="connsiteY50" fmla="*/ 1097995 h 1286098"/>
              <a:gd name="connsiteX51" fmla="*/ 767713 w 950874"/>
              <a:gd name="connsiteY51" fmla="*/ 1115299 h 1286098"/>
              <a:gd name="connsiteX52" fmla="*/ 760248 w 950874"/>
              <a:gd name="connsiteY52" fmla="*/ 1115299 h 1286098"/>
              <a:gd name="connsiteX53" fmla="*/ 759450 w 950874"/>
              <a:gd name="connsiteY53" fmla="*/ 1183568 h 1286098"/>
              <a:gd name="connsiteX54" fmla="*/ 767713 w 950874"/>
              <a:gd name="connsiteY54" fmla="*/ 1208606 h 1286098"/>
              <a:gd name="connsiteX55" fmla="*/ 732556 w 950874"/>
              <a:gd name="connsiteY55" fmla="*/ 1227576 h 1286098"/>
              <a:gd name="connsiteX56" fmla="*/ 663470 w 950874"/>
              <a:gd name="connsiteY56" fmla="*/ 1214912 h 1286098"/>
              <a:gd name="connsiteX57" fmla="*/ 643132 w 950874"/>
              <a:gd name="connsiteY57" fmla="*/ 1268062 h 1286098"/>
              <a:gd name="connsiteX58" fmla="*/ 619450 w 950874"/>
              <a:gd name="connsiteY58" fmla="*/ 1285825 h 1286098"/>
              <a:gd name="connsiteX59" fmla="*/ 610310 w 950874"/>
              <a:gd name="connsiteY59" fmla="*/ 1256915 h 1286098"/>
              <a:gd name="connsiteX60" fmla="*/ 557290 w 950874"/>
              <a:gd name="connsiteY60" fmla="*/ 1197668 h 1286098"/>
              <a:gd name="connsiteX61" fmla="*/ 469263 w 950874"/>
              <a:gd name="connsiteY61" fmla="*/ 1149150 h 1286098"/>
              <a:gd name="connsiteX62" fmla="*/ 431033 w 950874"/>
              <a:gd name="connsiteY62" fmla="*/ 1153650 h 1286098"/>
              <a:gd name="connsiteX63" fmla="*/ 407383 w 950874"/>
              <a:gd name="connsiteY63" fmla="*/ 1122445 h 1286098"/>
              <a:gd name="connsiteX64" fmla="*/ 373153 w 950874"/>
              <a:gd name="connsiteY64" fmla="*/ 1083326 h 1286098"/>
              <a:gd name="connsiteX65" fmla="*/ 356268 w 950874"/>
              <a:gd name="connsiteY65" fmla="*/ 1072698 h 1286098"/>
              <a:gd name="connsiteX66" fmla="*/ 314475 w 950874"/>
              <a:gd name="connsiteY66" fmla="*/ 1031983 h 1286098"/>
              <a:gd name="connsiteX67" fmla="*/ 246017 w 950874"/>
              <a:gd name="connsiteY67" fmla="*/ 941521 h 1286098"/>
              <a:gd name="connsiteX68" fmla="*/ 202338 w 950874"/>
              <a:gd name="connsiteY68" fmla="*/ 881586 h 1286098"/>
              <a:gd name="connsiteX69" fmla="*/ 167779 w 950874"/>
              <a:gd name="connsiteY69" fmla="*/ 843724 h 1286098"/>
              <a:gd name="connsiteX70" fmla="*/ 150665 w 950874"/>
              <a:gd name="connsiteY70" fmla="*/ 765486 h 1286098"/>
              <a:gd name="connsiteX71" fmla="*/ 166821 w 950874"/>
              <a:gd name="connsiteY71" fmla="*/ 704752 h 1286098"/>
              <a:gd name="connsiteX72" fmla="*/ 124609 w 950874"/>
              <a:gd name="connsiteY72" fmla="*/ 671033 h 1286098"/>
              <a:gd name="connsiteX73" fmla="*/ 77317 w 950874"/>
              <a:gd name="connsiteY73" fmla="*/ 643240 h 1286098"/>
              <a:gd name="connsiteX74" fmla="*/ 113991 w 950874"/>
              <a:gd name="connsiteY74" fmla="*/ 569893 h 1286098"/>
              <a:gd name="connsiteX75" fmla="*/ 82207 w 950874"/>
              <a:gd name="connsiteY75" fmla="*/ 555223 h 1286098"/>
              <a:gd name="connsiteX76" fmla="*/ 91987 w 950874"/>
              <a:gd name="connsiteY76" fmla="*/ 528329 h 1286098"/>
              <a:gd name="connsiteX77" fmla="*/ 150665 w 950874"/>
              <a:gd name="connsiteY77" fmla="*/ 501435 h 1286098"/>
              <a:gd name="connsiteX78" fmla="*/ 166821 w 950874"/>
              <a:gd name="connsiteY78" fmla="*/ 516982 h 1286098"/>
              <a:gd name="connsiteX79" fmla="*/ 184894 w 950874"/>
              <a:gd name="connsiteY79" fmla="*/ 476986 h 1286098"/>
              <a:gd name="connsiteX80" fmla="*/ 197967 w 950874"/>
              <a:gd name="connsiteY80" fmla="*/ 453405 h 1286098"/>
              <a:gd name="connsiteX81" fmla="*/ 197118 w 950874"/>
              <a:gd name="connsiteY81" fmla="*/ 413418 h 1286098"/>
              <a:gd name="connsiteX82" fmla="*/ 207876 w 950874"/>
              <a:gd name="connsiteY82" fmla="*/ 361386 h 1286098"/>
              <a:gd name="connsiteX83" fmla="*/ 187339 w 950874"/>
              <a:gd name="connsiteY83" fmla="*/ 349850 h 1286098"/>
              <a:gd name="connsiteX84" fmla="*/ 153110 w 950874"/>
              <a:gd name="connsiteY84" fmla="*/ 335180 h 1286098"/>
              <a:gd name="connsiteX85" fmla="*/ 75062 w 950874"/>
              <a:gd name="connsiteY85" fmla="*/ 335000 h 1286098"/>
              <a:gd name="connsiteX86" fmla="*/ 2603 w 950874"/>
              <a:gd name="connsiteY86" fmla="*/ 193435 h 1286098"/>
              <a:gd name="connsiteX87" fmla="*/ 16193 w 950874"/>
              <a:gd name="connsiteY87" fmla="*/ 98022 h 1286098"/>
              <a:gd name="connsiteX88" fmla="*/ 19977 w 950874"/>
              <a:gd name="connsiteY88" fmla="*/ 45173 h 1286098"/>
              <a:gd name="connsiteX89" fmla="*/ 95140 w 950874"/>
              <a:gd name="connsiteY89" fmla="*/ 515 h 1286098"/>
              <a:gd name="connsiteX90" fmla="*/ 113991 w 950874"/>
              <a:gd name="connsiteY90" fmla="*/ 24676 h 1286098"/>
              <a:gd name="connsiteX91" fmla="*/ 153109 w 950874"/>
              <a:gd name="connsiteY91" fmla="*/ 56459 h 1286098"/>
              <a:gd name="connsiteX92" fmla="*/ 181750 w 950874"/>
              <a:gd name="connsiteY92" fmla="*/ 100129 h 1286098"/>
              <a:gd name="connsiteX0" fmla="*/ 191288 w 960412"/>
              <a:gd name="connsiteY0" fmla="*/ 100129 h 1286098"/>
              <a:gd name="connsiteX1" fmla="*/ 329381 w 960412"/>
              <a:gd name="connsiteY1" fmla="*/ 144916 h 1286098"/>
              <a:gd name="connsiteX2" fmla="*/ 366704 w 960412"/>
              <a:gd name="connsiteY2" fmla="*/ 129987 h 1286098"/>
              <a:gd name="connsiteX3" fmla="*/ 380246 w 960412"/>
              <a:gd name="connsiteY3" fmla="*/ 142032 h 1286098"/>
              <a:gd name="connsiteX4" fmla="*/ 404026 w 960412"/>
              <a:gd name="connsiteY4" fmla="*/ 122522 h 1286098"/>
              <a:gd name="connsiteX5" fmla="*/ 426699 w 960412"/>
              <a:gd name="connsiteY5" fmla="*/ 107803 h 1286098"/>
              <a:gd name="connsiteX6" fmla="*/ 422687 w 960412"/>
              <a:gd name="connsiteY6" fmla="*/ 81468 h 1286098"/>
              <a:gd name="connsiteX7" fmla="*/ 443814 w 960412"/>
              <a:gd name="connsiteY7" fmla="*/ 61349 h 1286098"/>
              <a:gd name="connsiteX8" fmla="*/ 452545 w 960412"/>
              <a:gd name="connsiteY8" fmla="*/ 29216 h 1286098"/>
              <a:gd name="connsiteX9" fmla="*/ 490267 w 960412"/>
              <a:gd name="connsiteY9" fmla="*/ 66239 h 1286098"/>
              <a:gd name="connsiteX10" fmla="*/ 467474 w 960412"/>
              <a:gd name="connsiteY10" fmla="*/ 107593 h 1286098"/>
              <a:gd name="connsiteX11" fmla="*/ 497332 w 960412"/>
              <a:gd name="connsiteY11" fmla="*/ 115058 h 1286098"/>
              <a:gd name="connsiteX12" fmla="*/ 538387 w 960412"/>
              <a:gd name="connsiteY12" fmla="*/ 152380 h 1286098"/>
              <a:gd name="connsiteX13" fmla="*/ 583174 w 960412"/>
              <a:gd name="connsiteY13" fmla="*/ 141183 h 1286098"/>
              <a:gd name="connsiteX14" fmla="*/ 609300 w 960412"/>
              <a:gd name="connsiteY14" fmla="*/ 171041 h 1286098"/>
              <a:gd name="connsiteX15" fmla="*/ 635425 w 960412"/>
              <a:gd name="connsiteY15" fmla="*/ 156112 h 1286098"/>
              <a:gd name="connsiteX16" fmla="*/ 657819 w 960412"/>
              <a:gd name="connsiteY16" fmla="*/ 174774 h 1286098"/>
              <a:gd name="connsiteX17" fmla="*/ 710310 w 960412"/>
              <a:gd name="connsiteY17" fmla="*/ 203155 h 1286098"/>
              <a:gd name="connsiteX18" fmla="*/ 766054 w 960412"/>
              <a:gd name="connsiteY18" fmla="*/ 193435 h 1286098"/>
              <a:gd name="connsiteX19" fmla="*/ 769786 w 960412"/>
              <a:gd name="connsiteY19" fmla="*/ 215828 h 1286098"/>
              <a:gd name="connsiteX20" fmla="*/ 766543 w 960412"/>
              <a:gd name="connsiteY20" fmla="*/ 256943 h 1286098"/>
              <a:gd name="connsiteX21" fmla="*/ 722534 w 960412"/>
              <a:gd name="connsiteY21" fmla="*/ 274057 h 1286098"/>
              <a:gd name="connsiteX22" fmla="*/ 710070 w 960412"/>
              <a:gd name="connsiteY22" fmla="*/ 290473 h 1286098"/>
              <a:gd name="connsiteX23" fmla="*/ 710070 w 960412"/>
              <a:gd name="connsiteY23" fmla="*/ 290473 h 1286098"/>
              <a:gd name="connsiteX24" fmla="*/ 724999 w 960412"/>
              <a:gd name="connsiteY24" fmla="*/ 312867 h 1286098"/>
              <a:gd name="connsiteX25" fmla="*/ 766054 w 960412"/>
              <a:gd name="connsiteY25" fmla="*/ 350189 h 1286098"/>
              <a:gd name="connsiteX26" fmla="*/ 743661 w 960412"/>
              <a:gd name="connsiteY26" fmla="*/ 368850 h 1286098"/>
              <a:gd name="connsiteX27" fmla="*/ 773518 w 960412"/>
              <a:gd name="connsiteY27" fmla="*/ 413637 h 1286098"/>
              <a:gd name="connsiteX28" fmla="*/ 799644 w 960412"/>
              <a:gd name="connsiteY28" fmla="*/ 398708 h 1286098"/>
              <a:gd name="connsiteX29" fmla="*/ 849670 w 960412"/>
              <a:gd name="connsiteY29" fmla="*/ 447647 h 1286098"/>
              <a:gd name="connsiteX30" fmla="*/ 863092 w 960412"/>
              <a:gd name="connsiteY30" fmla="*/ 514408 h 1286098"/>
              <a:gd name="connsiteX31" fmla="*/ 839891 w 960412"/>
              <a:gd name="connsiteY31" fmla="*/ 547888 h 1286098"/>
              <a:gd name="connsiteX32" fmla="*/ 780983 w 960412"/>
              <a:gd name="connsiteY32" fmla="*/ 547998 h 1286098"/>
              <a:gd name="connsiteX33" fmla="*/ 758590 w 960412"/>
              <a:gd name="connsiteY33" fmla="*/ 566659 h 1286098"/>
              <a:gd name="connsiteX34" fmla="*/ 788447 w 960412"/>
              <a:gd name="connsiteY34" fmla="*/ 611446 h 1286098"/>
              <a:gd name="connsiteX35" fmla="*/ 803376 w 960412"/>
              <a:gd name="connsiteY35" fmla="*/ 663698 h 1286098"/>
              <a:gd name="connsiteX36" fmla="*/ 818305 w 960412"/>
              <a:gd name="connsiteY36" fmla="*/ 682359 h 1286098"/>
              <a:gd name="connsiteX37" fmla="*/ 754318 w 960412"/>
              <a:gd name="connsiteY37" fmla="*/ 687249 h 1286098"/>
              <a:gd name="connsiteX38" fmla="*/ 724999 w 960412"/>
              <a:gd name="connsiteY38" fmla="*/ 730878 h 1286098"/>
              <a:gd name="connsiteX39" fmla="*/ 720090 w 960412"/>
              <a:gd name="connsiteY39" fmla="*/ 831499 h 1286098"/>
              <a:gd name="connsiteX40" fmla="*/ 687677 w 960412"/>
              <a:gd name="connsiteY40" fmla="*/ 932419 h 1286098"/>
              <a:gd name="connsiteX41" fmla="*/ 724979 w 960412"/>
              <a:gd name="connsiteY41" fmla="*/ 936631 h 1286098"/>
              <a:gd name="connsiteX42" fmla="*/ 754857 w 960412"/>
              <a:gd name="connsiteY42" fmla="*/ 962277 h 1286098"/>
              <a:gd name="connsiteX43" fmla="*/ 793437 w 960412"/>
              <a:gd name="connsiteY43" fmla="*/ 958635 h 1286098"/>
              <a:gd name="connsiteX44" fmla="*/ 800772 w 960412"/>
              <a:gd name="connsiteY44" fmla="*/ 980639 h 1286098"/>
              <a:gd name="connsiteX45" fmla="*/ 835001 w 960412"/>
              <a:gd name="connsiteY45" fmla="*/ 1007533 h 1286098"/>
              <a:gd name="connsiteX46" fmla="*/ 892950 w 960412"/>
              <a:gd name="connsiteY46" fmla="*/ 1025726 h 1286098"/>
              <a:gd name="connsiteX47" fmla="*/ 960131 w 960412"/>
              <a:gd name="connsiteY47" fmla="*/ 1040655 h 1286098"/>
              <a:gd name="connsiteX48" fmla="*/ 915683 w 960412"/>
              <a:gd name="connsiteY48" fmla="*/ 1061322 h 1286098"/>
              <a:gd name="connsiteX49" fmla="*/ 883899 w 960412"/>
              <a:gd name="connsiteY49" fmla="*/ 1093106 h 1286098"/>
              <a:gd name="connsiteX50" fmla="*/ 822776 w 960412"/>
              <a:gd name="connsiteY50" fmla="*/ 1097995 h 1286098"/>
              <a:gd name="connsiteX51" fmla="*/ 777251 w 960412"/>
              <a:gd name="connsiteY51" fmla="*/ 1115299 h 1286098"/>
              <a:gd name="connsiteX52" fmla="*/ 769786 w 960412"/>
              <a:gd name="connsiteY52" fmla="*/ 1115299 h 1286098"/>
              <a:gd name="connsiteX53" fmla="*/ 768988 w 960412"/>
              <a:gd name="connsiteY53" fmla="*/ 1183568 h 1286098"/>
              <a:gd name="connsiteX54" fmla="*/ 777251 w 960412"/>
              <a:gd name="connsiteY54" fmla="*/ 1208606 h 1286098"/>
              <a:gd name="connsiteX55" fmla="*/ 742094 w 960412"/>
              <a:gd name="connsiteY55" fmla="*/ 1227576 h 1286098"/>
              <a:gd name="connsiteX56" fmla="*/ 673008 w 960412"/>
              <a:gd name="connsiteY56" fmla="*/ 1214912 h 1286098"/>
              <a:gd name="connsiteX57" fmla="*/ 652670 w 960412"/>
              <a:gd name="connsiteY57" fmla="*/ 1268062 h 1286098"/>
              <a:gd name="connsiteX58" fmla="*/ 628988 w 960412"/>
              <a:gd name="connsiteY58" fmla="*/ 1285825 h 1286098"/>
              <a:gd name="connsiteX59" fmla="*/ 619848 w 960412"/>
              <a:gd name="connsiteY59" fmla="*/ 1256915 h 1286098"/>
              <a:gd name="connsiteX60" fmla="*/ 566828 w 960412"/>
              <a:gd name="connsiteY60" fmla="*/ 1197668 h 1286098"/>
              <a:gd name="connsiteX61" fmla="*/ 478801 w 960412"/>
              <a:gd name="connsiteY61" fmla="*/ 1149150 h 1286098"/>
              <a:gd name="connsiteX62" fmla="*/ 440571 w 960412"/>
              <a:gd name="connsiteY62" fmla="*/ 1153650 h 1286098"/>
              <a:gd name="connsiteX63" fmla="*/ 416921 w 960412"/>
              <a:gd name="connsiteY63" fmla="*/ 1122445 h 1286098"/>
              <a:gd name="connsiteX64" fmla="*/ 382691 w 960412"/>
              <a:gd name="connsiteY64" fmla="*/ 1083326 h 1286098"/>
              <a:gd name="connsiteX65" fmla="*/ 365806 w 960412"/>
              <a:gd name="connsiteY65" fmla="*/ 1072698 h 1286098"/>
              <a:gd name="connsiteX66" fmla="*/ 324013 w 960412"/>
              <a:gd name="connsiteY66" fmla="*/ 1031983 h 1286098"/>
              <a:gd name="connsiteX67" fmla="*/ 255555 w 960412"/>
              <a:gd name="connsiteY67" fmla="*/ 941521 h 1286098"/>
              <a:gd name="connsiteX68" fmla="*/ 211876 w 960412"/>
              <a:gd name="connsiteY68" fmla="*/ 881586 h 1286098"/>
              <a:gd name="connsiteX69" fmla="*/ 177317 w 960412"/>
              <a:gd name="connsiteY69" fmla="*/ 843724 h 1286098"/>
              <a:gd name="connsiteX70" fmla="*/ 160203 w 960412"/>
              <a:gd name="connsiteY70" fmla="*/ 765486 h 1286098"/>
              <a:gd name="connsiteX71" fmla="*/ 176359 w 960412"/>
              <a:gd name="connsiteY71" fmla="*/ 704752 h 1286098"/>
              <a:gd name="connsiteX72" fmla="*/ 134147 w 960412"/>
              <a:gd name="connsiteY72" fmla="*/ 671033 h 1286098"/>
              <a:gd name="connsiteX73" fmla="*/ 86855 w 960412"/>
              <a:gd name="connsiteY73" fmla="*/ 643240 h 1286098"/>
              <a:gd name="connsiteX74" fmla="*/ 123529 w 960412"/>
              <a:gd name="connsiteY74" fmla="*/ 569893 h 1286098"/>
              <a:gd name="connsiteX75" fmla="*/ 91745 w 960412"/>
              <a:gd name="connsiteY75" fmla="*/ 555223 h 1286098"/>
              <a:gd name="connsiteX76" fmla="*/ 101525 w 960412"/>
              <a:gd name="connsiteY76" fmla="*/ 528329 h 1286098"/>
              <a:gd name="connsiteX77" fmla="*/ 160203 w 960412"/>
              <a:gd name="connsiteY77" fmla="*/ 501435 h 1286098"/>
              <a:gd name="connsiteX78" fmla="*/ 176359 w 960412"/>
              <a:gd name="connsiteY78" fmla="*/ 516982 h 1286098"/>
              <a:gd name="connsiteX79" fmla="*/ 194432 w 960412"/>
              <a:gd name="connsiteY79" fmla="*/ 476986 h 1286098"/>
              <a:gd name="connsiteX80" fmla="*/ 207505 w 960412"/>
              <a:gd name="connsiteY80" fmla="*/ 453405 h 1286098"/>
              <a:gd name="connsiteX81" fmla="*/ 206656 w 960412"/>
              <a:gd name="connsiteY81" fmla="*/ 413418 h 1286098"/>
              <a:gd name="connsiteX82" fmla="*/ 217414 w 960412"/>
              <a:gd name="connsiteY82" fmla="*/ 361386 h 1286098"/>
              <a:gd name="connsiteX83" fmla="*/ 196877 w 960412"/>
              <a:gd name="connsiteY83" fmla="*/ 349850 h 1286098"/>
              <a:gd name="connsiteX84" fmla="*/ 162648 w 960412"/>
              <a:gd name="connsiteY84" fmla="*/ 335180 h 1286098"/>
              <a:gd name="connsiteX85" fmla="*/ 84600 w 960412"/>
              <a:gd name="connsiteY85" fmla="*/ 335000 h 1286098"/>
              <a:gd name="connsiteX86" fmla="*/ 12141 w 960412"/>
              <a:gd name="connsiteY86" fmla="*/ 193435 h 1286098"/>
              <a:gd name="connsiteX87" fmla="*/ 1282 w 960412"/>
              <a:gd name="connsiteY87" fmla="*/ 129806 h 1286098"/>
              <a:gd name="connsiteX88" fmla="*/ 25731 w 960412"/>
              <a:gd name="connsiteY88" fmla="*/ 98022 h 1286098"/>
              <a:gd name="connsiteX89" fmla="*/ 29515 w 960412"/>
              <a:gd name="connsiteY89" fmla="*/ 45173 h 1286098"/>
              <a:gd name="connsiteX90" fmla="*/ 104678 w 960412"/>
              <a:gd name="connsiteY90" fmla="*/ 515 h 1286098"/>
              <a:gd name="connsiteX91" fmla="*/ 123529 w 960412"/>
              <a:gd name="connsiteY91" fmla="*/ 24676 h 1286098"/>
              <a:gd name="connsiteX92" fmla="*/ 162647 w 960412"/>
              <a:gd name="connsiteY92" fmla="*/ 56459 h 1286098"/>
              <a:gd name="connsiteX93" fmla="*/ 191288 w 960412"/>
              <a:gd name="connsiteY93" fmla="*/ 100129 h 1286098"/>
              <a:gd name="connsiteX0" fmla="*/ 195746 w 964870"/>
              <a:gd name="connsiteY0" fmla="*/ 100129 h 1286098"/>
              <a:gd name="connsiteX1" fmla="*/ 333839 w 964870"/>
              <a:gd name="connsiteY1" fmla="*/ 144916 h 1286098"/>
              <a:gd name="connsiteX2" fmla="*/ 371162 w 964870"/>
              <a:gd name="connsiteY2" fmla="*/ 129987 h 1286098"/>
              <a:gd name="connsiteX3" fmla="*/ 384704 w 964870"/>
              <a:gd name="connsiteY3" fmla="*/ 142032 h 1286098"/>
              <a:gd name="connsiteX4" fmla="*/ 408484 w 964870"/>
              <a:gd name="connsiteY4" fmla="*/ 122522 h 1286098"/>
              <a:gd name="connsiteX5" fmla="*/ 431157 w 964870"/>
              <a:gd name="connsiteY5" fmla="*/ 107803 h 1286098"/>
              <a:gd name="connsiteX6" fmla="*/ 427145 w 964870"/>
              <a:gd name="connsiteY6" fmla="*/ 81468 h 1286098"/>
              <a:gd name="connsiteX7" fmla="*/ 448272 w 964870"/>
              <a:gd name="connsiteY7" fmla="*/ 61349 h 1286098"/>
              <a:gd name="connsiteX8" fmla="*/ 457003 w 964870"/>
              <a:gd name="connsiteY8" fmla="*/ 29216 h 1286098"/>
              <a:gd name="connsiteX9" fmla="*/ 494725 w 964870"/>
              <a:gd name="connsiteY9" fmla="*/ 66239 h 1286098"/>
              <a:gd name="connsiteX10" fmla="*/ 471932 w 964870"/>
              <a:gd name="connsiteY10" fmla="*/ 107593 h 1286098"/>
              <a:gd name="connsiteX11" fmla="*/ 501790 w 964870"/>
              <a:gd name="connsiteY11" fmla="*/ 115058 h 1286098"/>
              <a:gd name="connsiteX12" fmla="*/ 542845 w 964870"/>
              <a:gd name="connsiteY12" fmla="*/ 152380 h 1286098"/>
              <a:gd name="connsiteX13" fmla="*/ 587632 w 964870"/>
              <a:gd name="connsiteY13" fmla="*/ 141183 h 1286098"/>
              <a:gd name="connsiteX14" fmla="*/ 613758 w 964870"/>
              <a:gd name="connsiteY14" fmla="*/ 171041 h 1286098"/>
              <a:gd name="connsiteX15" fmla="*/ 639883 w 964870"/>
              <a:gd name="connsiteY15" fmla="*/ 156112 h 1286098"/>
              <a:gd name="connsiteX16" fmla="*/ 662277 w 964870"/>
              <a:gd name="connsiteY16" fmla="*/ 174774 h 1286098"/>
              <a:gd name="connsiteX17" fmla="*/ 714768 w 964870"/>
              <a:gd name="connsiteY17" fmla="*/ 203155 h 1286098"/>
              <a:gd name="connsiteX18" fmla="*/ 770512 w 964870"/>
              <a:gd name="connsiteY18" fmla="*/ 193435 h 1286098"/>
              <a:gd name="connsiteX19" fmla="*/ 774244 w 964870"/>
              <a:gd name="connsiteY19" fmla="*/ 215828 h 1286098"/>
              <a:gd name="connsiteX20" fmla="*/ 771001 w 964870"/>
              <a:gd name="connsiteY20" fmla="*/ 256943 h 1286098"/>
              <a:gd name="connsiteX21" fmla="*/ 726992 w 964870"/>
              <a:gd name="connsiteY21" fmla="*/ 274057 h 1286098"/>
              <a:gd name="connsiteX22" fmla="*/ 714528 w 964870"/>
              <a:gd name="connsiteY22" fmla="*/ 290473 h 1286098"/>
              <a:gd name="connsiteX23" fmla="*/ 714528 w 964870"/>
              <a:gd name="connsiteY23" fmla="*/ 290473 h 1286098"/>
              <a:gd name="connsiteX24" fmla="*/ 729457 w 964870"/>
              <a:gd name="connsiteY24" fmla="*/ 312867 h 1286098"/>
              <a:gd name="connsiteX25" fmla="*/ 770512 w 964870"/>
              <a:gd name="connsiteY25" fmla="*/ 350189 h 1286098"/>
              <a:gd name="connsiteX26" fmla="*/ 748119 w 964870"/>
              <a:gd name="connsiteY26" fmla="*/ 368850 h 1286098"/>
              <a:gd name="connsiteX27" fmla="*/ 777976 w 964870"/>
              <a:gd name="connsiteY27" fmla="*/ 413637 h 1286098"/>
              <a:gd name="connsiteX28" fmla="*/ 804102 w 964870"/>
              <a:gd name="connsiteY28" fmla="*/ 398708 h 1286098"/>
              <a:gd name="connsiteX29" fmla="*/ 854128 w 964870"/>
              <a:gd name="connsiteY29" fmla="*/ 447647 h 1286098"/>
              <a:gd name="connsiteX30" fmla="*/ 867550 w 964870"/>
              <a:gd name="connsiteY30" fmla="*/ 514408 h 1286098"/>
              <a:gd name="connsiteX31" fmla="*/ 844349 w 964870"/>
              <a:gd name="connsiteY31" fmla="*/ 547888 h 1286098"/>
              <a:gd name="connsiteX32" fmla="*/ 785441 w 964870"/>
              <a:gd name="connsiteY32" fmla="*/ 547998 h 1286098"/>
              <a:gd name="connsiteX33" fmla="*/ 763048 w 964870"/>
              <a:gd name="connsiteY33" fmla="*/ 566659 h 1286098"/>
              <a:gd name="connsiteX34" fmla="*/ 792905 w 964870"/>
              <a:gd name="connsiteY34" fmla="*/ 611446 h 1286098"/>
              <a:gd name="connsiteX35" fmla="*/ 807834 w 964870"/>
              <a:gd name="connsiteY35" fmla="*/ 663698 h 1286098"/>
              <a:gd name="connsiteX36" fmla="*/ 822763 w 964870"/>
              <a:gd name="connsiteY36" fmla="*/ 682359 h 1286098"/>
              <a:gd name="connsiteX37" fmla="*/ 758776 w 964870"/>
              <a:gd name="connsiteY37" fmla="*/ 687249 h 1286098"/>
              <a:gd name="connsiteX38" fmla="*/ 729457 w 964870"/>
              <a:gd name="connsiteY38" fmla="*/ 730878 h 1286098"/>
              <a:gd name="connsiteX39" fmla="*/ 724548 w 964870"/>
              <a:gd name="connsiteY39" fmla="*/ 831499 h 1286098"/>
              <a:gd name="connsiteX40" fmla="*/ 692135 w 964870"/>
              <a:gd name="connsiteY40" fmla="*/ 932419 h 1286098"/>
              <a:gd name="connsiteX41" fmla="*/ 729437 w 964870"/>
              <a:gd name="connsiteY41" fmla="*/ 936631 h 1286098"/>
              <a:gd name="connsiteX42" fmla="*/ 759315 w 964870"/>
              <a:gd name="connsiteY42" fmla="*/ 962277 h 1286098"/>
              <a:gd name="connsiteX43" fmla="*/ 797895 w 964870"/>
              <a:gd name="connsiteY43" fmla="*/ 958635 h 1286098"/>
              <a:gd name="connsiteX44" fmla="*/ 805230 w 964870"/>
              <a:gd name="connsiteY44" fmla="*/ 980639 h 1286098"/>
              <a:gd name="connsiteX45" fmla="*/ 839459 w 964870"/>
              <a:gd name="connsiteY45" fmla="*/ 1007533 h 1286098"/>
              <a:gd name="connsiteX46" fmla="*/ 897408 w 964870"/>
              <a:gd name="connsiteY46" fmla="*/ 1025726 h 1286098"/>
              <a:gd name="connsiteX47" fmla="*/ 964589 w 964870"/>
              <a:gd name="connsiteY47" fmla="*/ 1040655 h 1286098"/>
              <a:gd name="connsiteX48" fmla="*/ 920141 w 964870"/>
              <a:gd name="connsiteY48" fmla="*/ 1061322 h 1286098"/>
              <a:gd name="connsiteX49" fmla="*/ 888357 w 964870"/>
              <a:gd name="connsiteY49" fmla="*/ 1093106 h 1286098"/>
              <a:gd name="connsiteX50" fmla="*/ 827234 w 964870"/>
              <a:gd name="connsiteY50" fmla="*/ 1097995 h 1286098"/>
              <a:gd name="connsiteX51" fmla="*/ 781709 w 964870"/>
              <a:gd name="connsiteY51" fmla="*/ 1115299 h 1286098"/>
              <a:gd name="connsiteX52" fmla="*/ 774244 w 964870"/>
              <a:gd name="connsiteY52" fmla="*/ 1115299 h 1286098"/>
              <a:gd name="connsiteX53" fmla="*/ 773446 w 964870"/>
              <a:gd name="connsiteY53" fmla="*/ 1183568 h 1286098"/>
              <a:gd name="connsiteX54" fmla="*/ 781709 w 964870"/>
              <a:gd name="connsiteY54" fmla="*/ 1208606 h 1286098"/>
              <a:gd name="connsiteX55" fmla="*/ 746552 w 964870"/>
              <a:gd name="connsiteY55" fmla="*/ 1227576 h 1286098"/>
              <a:gd name="connsiteX56" fmla="*/ 677466 w 964870"/>
              <a:gd name="connsiteY56" fmla="*/ 1214912 h 1286098"/>
              <a:gd name="connsiteX57" fmla="*/ 657128 w 964870"/>
              <a:gd name="connsiteY57" fmla="*/ 1268062 h 1286098"/>
              <a:gd name="connsiteX58" fmla="*/ 633446 w 964870"/>
              <a:gd name="connsiteY58" fmla="*/ 1285825 h 1286098"/>
              <a:gd name="connsiteX59" fmla="*/ 624306 w 964870"/>
              <a:gd name="connsiteY59" fmla="*/ 1256915 h 1286098"/>
              <a:gd name="connsiteX60" fmla="*/ 571286 w 964870"/>
              <a:gd name="connsiteY60" fmla="*/ 1197668 h 1286098"/>
              <a:gd name="connsiteX61" fmla="*/ 483259 w 964870"/>
              <a:gd name="connsiteY61" fmla="*/ 1149150 h 1286098"/>
              <a:gd name="connsiteX62" fmla="*/ 445029 w 964870"/>
              <a:gd name="connsiteY62" fmla="*/ 1153650 h 1286098"/>
              <a:gd name="connsiteX63" fmla="*/ 421379 w 964870"/>
              <a:gd name="connsiteY63" fmla="*/ 1122445 h 1286098"/>
              <a:gd name="connsiteX64" fmla="*/ 387149 w 964870"/>
              <a:gd name="connsiteY64" fmla="*/ 1083326 h 1286098"/>
              <a:gd name="connsiteX65" fmla="*/ 370264 w 964870"/>
              <a:gd name="connsiteY65" fmla="*/ 1072698 h 1286098"/>
              <a:gd name="connsiteX66" fmla="*/ 328471 w 964870"/>
              <a:gd name="connsiteY66" fmla="*/ 1031983 h 1286098"/>
              <a:gd name="connsiteX67" fmla="*/ 260013 w 964870"/>
              <a:gd name="connsiteY67" fmla="*/ 941521 h 1286098"/>
              <a:gd name="connsiteX68" fmla="*/ 216334 w 964870"/>
              <a:gd name="connsiteY68" fmla="*/ 881586 h 1286098"/>
              <a:gd name="connsiteX69" fmla="*/ 181775 w 964870"/>
              <a:gd name="connsiteY69" fmla="*/ 843724 h 1286098"/>
              <a:gd name="connsiteX70" fmla="*/ 164661 w 964870"/>
              <a:gd name="connsiteY70" fmla="*/ 765486 h 1286098"/>
              <a:gd name="connsiteX71" fmla="*/ 180817 w 964870"/>
              <a:gd name="connsiteY71" fmla="*/ 704752 h 1286098"/>
              <a:gd name="connsiteX72" fmla="*/ 138605 w 964870"/>
              <a:gd name="connsiteY72" fmla="*/ 671033 h 1286098"/>
              <a:gd name="connsiteX73" fmla="*/ 91313 w 964870"/>
              <a:gd name="connsiteY73" fmla="*/ 643240 h 1286098"/>
              <a:gd name="connsiteX74" fmla="*/ 127987 w 964870"/>
              <a:gd name="connsiteY74" fmla="*/ 569893 h 1286098"/>
              <a:gd name="connsiteX75" fmla="*/ 96203 w 964870"/>
              <a:gd name="connsiteY75" fmla="*/ 555223 h 1286098"/>
              <a:gd name="connsiteX76" fmla="*/ 105983 w 964870"/>
              <a:gd name="connsiteY76" fmla="*/ 528329 h 1286098"/>
              <a:gd name="connsiteX77" fmla="*/ 164661 w 964870"/>
              <a:gd name="connsiteY77" fmla="*/ 501435 h 1286098"/>
              <a:gd name="connsiteX78" fmla="*/ 180817 w 964870"/>
              <a:gd name="connsiteY78" fmla="*/ 516982 h 1286098"/>
              <a:gd name="connsiteX79" fmla="*/ 198890 w 964870"/>
              <a:gd name="connsiteY79" fmla="*/ 476986 h 1286098"/>
              <a:gd name="connsiteX80" fmla="*/ 211963 w 964870"/>
              <a:gd name="connsiteY80" fmla="*/ 453405 h 1286098"/>
              <a:gd name="connsiteX81" fmla="*/ 211114 w 964870"/>
              <a:gd name="connsiteY81" fmla="*/ 413418 h 1286098"/>
              <a:gd name="connsiteX82" fmla="*/ 221872 w 964870"/>
              <a:gd name="connsiteY82" fmla="*/ 361386 h 1286098"/>
              <a:gd name="connsiteX83" fmla="*/ 201335 w 964870"/>
              <a:gd name="connsiteY83" fmla="*/ 349850 h 1286098"/>
              <a:gd name="connsiteX84" fmla="*/ 167106 w 964870"/>
              <a:gd name="connsiteY84" fmla="*/ 335180 h 1286098"/>
              <a:gd name="connsiteX85" fmla="*/ 89058 w 964870"/>
              <a:gd name="connsiteY85" fmla="*/ 335000 h 1286098"/>
              <a:gd name="connsiteX86" fmla="*/ 3295 w 964870"/>
              <a:gd name="connsiteY86" fmla="*/ 212933 h 1286098"/>
              <a:gd name="connsiteX87" fmla="*/ 16599 w 964870"/>
              <a:gd name="connsiteY87" fmla="*/ 193435 h 1286098"/>
              <a:gd name="connsiteX88" fmla="*/ 5740 w 964870"/>
              <a:gd name="connsiteY88" fmla="*/ 129806 h 1286098"/>
              <a:gd name="connsiteX89" fmla="*/ 30189 w 964870"/>
              <a:gd name="connsiteY89" fmla="*/ 98022 h 1286098"/>
              <a:gd name="connsiteX90" fmla="*/ 33973 w 964870"/>
              <a:gd name="connsiteY90" fmla="*/ 45173 h 1286098"/>
              <a:gd name="connsiteX91" fmla="*/ 109136 w 964870"/>
              <a:gd name="connsiteY91" fmla="*/ 515 h 1286098"/>
              <a:gd name="connsiteX92" fmla="*/ 127987 w 964870"/>
              <a:gd name="connsiteY92" fmla="*/ 24676 h 1286098"/>
              <a:gd name="connsiteX93" fmla="*/ 167105 w 964870"/>
              <a:gd name="connsiteY93" fmla="*/ 56459 h 1286098"/>
              <a:gd name="connsiteX94" fmla="*/ 195746 w 964870"/>
              <a:gd name="connsiteY94" fmla="*/ 100129 h 1286098"/>
              <a:gd name="connsiteX0" fmla="*/ 200021 w 969145"/>
              <a:gd name="connsiteY0" fmla="*/ 100129 h 1286098"/>
              <a:gd name="connsiteX1" fmla="*/ 338114 w 969145"/>
              <a:gd name="connsiteY1" fmla="*/ 144916 h 1286098"/>
              <a:gd name="connsiteX2" fmla="*/ 375437 w 969145"/>
              <a:gd name="connsiteY2" fmla="*/ 129987 h 1286098"/>
              <a:gd name="connsiteX3" fmla="*/ 388979 w 969145"/>
              <a:gd name="connsiteY3" fmla="*/ 142032 h 1286098"/>
              <a:gd name="connsiteX4" fmla="*/ 412759 w 969145"/>
              <a:gd name="connsiteY4" fmla="*/ 122522 h 1286098"/>
              <a:gd name="connsiteX5" fmla="*/ 435432 w 969145"/>
              <a:gd name="connsiteY5" fmla="*/ 107803 h 1286098"/>
              <a:gd name="connsiteX6" fmla="*/ 431420 w 969145"/>
              <a:gd name="connsiteY6" fmla="*/ 81468 h 1286098"/>
              <a:gd name="connsiteX7" fmla="*/ 452547 w 969145"/>
              <a:gd name="connsiteY7" fmla="*/ 61349 h 1286098"/>
              <a:gd name="connsiteX8" fmla="*/ 461278 w 969145"/>
              <a:gd name="connsiteY8" fmla="*/ 29216 h 1286098"/>
              <a:gd name="connsiteX9" fmla="*/ 499000 w 969145"/>
              <a:gd name="connsiteY9" fmla="*/ 66239 h 1286098"/>
              <a:gd name="connsiteX10" fmla="*/ 476207 w 969145"/>
              <a:gd name="connsiteY10" fmla="*/ 107593 h 1286098"/>
              <a:gd name="connsiteX11" fmla="*/ 506065 w 969145"/>
              <a:gd name="connsiteY11" fmla="*/ 115058 h 1286098"/>
              <a:gd name="connsiteX12" fmla="*/ 547120 w 969145"/>
              <a:gd name="connsiteY12" fmla="*/ 152380 h 1286098"/>
              <a:gd name="connsiteX13" fmla="*/ 591907 w 969145"/>
              <a:gd name="connsiteY13" fmla="*/ 141183 h 1286098"/>
              <a:gd name="connsiteX14" fmla="*/ 618033 w 969145"/>
              <a:gd name="connsiteY14" fmla="*/ 171041 h 1286098"/>
              <a:gd name="connsiteX15" fmla="*/ 644158 w 969145"/>
              <a:gd name="connsiteY15" fmla="*/ 156112 h 1286098"/>
              <a:gd name="connsiteX16" fmla="*/ 666552 w 969145"/>
              <a:gd name="connsiteY16" fmla="*/ 174774 h 1286098"/>
              <a:gd name="connsiteX17" fmla="*/ 719043 w 969145"/>
              <a:gd name="connsiteY17" fmla="*/ 203155 h 1286098"/>
              <a:gd name="connsiteX18" fmla="*/ 774787 w 969145"/>
              <a:gd name="connsiteY18" fmla="*/ 193435 h 1286098"/>
              <a:gd name="connsiteX19" fmla="*/ 778519 w 969145"/>
              <a:gd name="connsiteY19" fmla="*/ 215828 h 1286098"/>
              <a:gd name="connsiteX20" fmla="*/ 775276 w 969145"/>
              <a:gd name="connsiteY20" fmla="*/ 256943 h 1286098"/>
              <a:gd name="connsiteX21" fmla="*/ 731267 w 969145"/>
              <a:gd name="connsiteY21" fmla="*/ 274057 h 1286098"/>
              <a:gd name="connsiteX22" fmla="*/ 718803 w 969145"/>
              <a:gd name="connsiteY22" fmla="*/ 290473 h 1286098"/>
              <a:gd name="connsiteX23" fmla="*/ 718803 w 969145"/>
              <a:gd name="connsiteY23" fmla="*/ 290473 h 1286098"/>
              <a:gd name="connsiteX24" fmla="*/ 733732 w 969145"/>
              <a:gd name="connsiteY24" fmla="*/ 312867 h 1286098"/>
              <a:gd name="connsiteX25" fmla="*/ 774787 w 969145"/>
              <a:gd name="connsiteY25" fmla="*/ 350189 h 1286098"/>
              <a:gd name="connsiteX26" fmla="*/ 752394 w 969145"/>
              <a:gd name="connsiteY26" fmla="*/ 368850 h 1286098"/>
              <a:gd name="connsiteX27" fmla="*/ 782251 w 969145"/>
              <a:gd name="connsiteY27" fmla="*/ 413637 h 1286098"/>
              <a:gd name="connsiteX28" fmla="*/ 808377 w 969145"/>
              <a:gd name="connsiteY28" fmla="*/ 398708 h 1286098"/>
              <a:gd name="connsiteX29" fmla="*/ 858403 w 969145"/>
              <a:gd name="connsiteY29" fmla="*/ 447647 h 1286098"/>
              <a:gd name="connsiteX30" fmla="*/ 871825 w 969145"/>
              <a:gd name="connsiteY30" fmla="*/ 514408 h 1286098"/>
              <a:gd name="connsiteX31" fmla="*/ 848624 w 969145"/>
              <a:gd name="connsiteY31" fmla="*/ 547888 h 1286098"/>
              <a:gd name="connsiteX32" fmla="*/ 789716 w 969145"/>
              <a:gd name="connsiteY32" fmla="*/ 547998 h 1286098"/>
              <a:gd name="connsiteX33" fmla="*/ 767323 w 969145"/>
              <a:gd name="connsiteY33" fmla="*/ 566659 h 1286098"/>
              <a:gd name="connsiteX34" fmla="*/ 797180 w 969145"/>
              <a:gd name="connsiteY34" fmla="*/ 611446 h 1286098"/>
              <a:gd name="connsiteX35" fmla="*/ 812109 w 969145"/>
              <a:gd name="connsiteY35" fmla="*/ 663698 h 1286098"/>
              <a:gd name="connsiteX36" fmla="*/ 827038 w 969145"/>
              <a:gd name="connsiteY36" fmla="*/ 682359 h 1286098"/>
              <a:gd name="connsiteX37" fmla="*/ 763051 w 969145"/>
              <a:gd name="connsiteY37" fmla="*/ 687249 h 1286098"/>
              <a:gd name="connsiteX38" fmla="*/ 733732 w 969145"/>
              <a:gd name="connsiteY38" fmla="*/ 730878 h 1286098"/>
              <a:gd name="connsiteX39" fmla="*/ 728823 w 969145"/>
              <a:gd name="connsiteY39" fmla="*/ 831499 h 1286098"/>
              <a:gd name="connsiteX40" fmla="*/ 696410 w 969145"/>
              <a:gd name="connsiteY40" fmla="*/ 932419 h 1286098"/>
              <a:gd name="connsiteX41" fmla="*/ 733712 w 969145"/>
              <a:gd name="connsiteY41" fmla="*/ 936631 h 1286098"/>
              <a:gd name="connsiteX42" fmla="*/ 763590 w 969145"/>
              <a:gd name="connsiteY42" fmla="*/ 962277 h 1286098"/>
              <a:gd name="connsiteX43" fmla="*/ 802170 w 969145"/>
              <a:gd name="connsiteY43" fmla="*/ 958635 h 1286098"/>
              <a:gd name="connsiteX44" fmla="*/ 809505 w 969145"/>
              <a:gd name="connsiteY44" fmla="*/ 980639 h 1286098"/>
              <a:gd name="connsiteX45" fmla="*/ 843734 w 969145"/>
              <a:gd name="connsiteY45" fmla="*/ 1007533 h 1286098"/>
              <a:gd name="connsiteX46" fmla="*/ 901683 w 969145"/>
              <a:gd name="connsiteY46" fmla="*/ 1025726 h 1286098"/>
              <a:gd name="connsiteX47" fmla="*/ 968864 w 969145"/>
              <a:gd name="connsiteY47" fmla="*/ 1040655 h 1286098"/>
              <a:gd name="connsiteX48" fmla="*/ 924416 w 969145"/>
              <a:gd name="connsiteY48" fmla="*/ 1061322 h 1286098"/>
              <a:gd name="connsiteX49" fmla="*/ 892632 w 969145"/>
              <a:gd name="connsiteY49" fmla="*/ 1093106 h 1286098"/>
              <a:gd name="connsiteX50" fmla="*/ 831509 w 969145"/>
              <a:gd name="connsiteY50" fmla="*/ 1097995 h 1286098"/>
              <a:gd name="connsiteX51" fmla="*/ 785984 w 969145"/>
              <a:gd name="connsiteY51" fmla="*/ 1115299 h 1286098"/>
              <a:gd name="connsiteX52" fmla="*/ 778519 w 969145"/>
              <a:gd name="connsiteY52" fmla="*/ 1115299 h 1286098"/>
              <a:gd name="connsiteX53" fmla="*/ 777721 w 969145"/>
              <a:gd name="connsiteY53" fmla="*/ 1183568 h 1286098"/>
              <a:gd name="connsiteX54" fmla="*/ 785984 w 969145"/>
              <a:gd name="connsiteY54" fmla="*/ 1208606 h 1286098"/>
              <a:gd name="connsiteX55" fmla="*/ 750827 w 969145"/>
              <a:gd name="connsiteY55" fmla="*/ 1227576 h 1286098"/>
              <a:gd name="connsiteX56" fmla="*/ 681741 w 969145"/>
              <a:gd name="connsiteY56" fmla="*/ 1214912 h 1286098"/>
              <a:gd name="connsiteX57" fmla="*/ 661403 w 969145"/>
              <a:gd name="connsiteY57" fmla="*/ 1268062 h 1286098"/>
              <a:gd name="connsiteX58" fmla="*/ 637721 w 969145"/>
              <a:gd name="connsiteY58" fmla="*/ 1285825 h 1286098"/>
              <a:gd name="connsiteX59" fmla="*/ 628581 w 969145"/>
              <a:gd name="connsiteY59" fmla="*/ 1256915 h 1286098"/>
              <a:gd name="connsiteX60" fmla="*/ 575561 w 969145"/>
              <a:gd name="connsiteY60" fmla="*/ 1197668 h 1286098"/>
              <a:gd name="connsiteX61" fmla="*/ 487534 w 969145"/>
              <a:gd name="connsiteY61" fmla="*/ 1149150 h 1286098"/>
              <a:gd name="connsiteX62" fmla="*/ 449304 w 969145"/>
              <a:gd name="connsiteY62" fmla="*/ 1153650 h 1286098"/>
              <a:gd name="connsiteX63" fmla="*/ 425654 w 969145"/>
              <a:gd name="connsiteY63" fmla="*/ 1122445 h 1286098"/>
              <a:gd name="connsiteX64" fmla="*/ 391424 w 969145"/>
              <a:gd name="connsiteY64" fmla="*/ 1083326 h 1286098"/>
              <a:gd name="connsiteX65" fmla="*/ 374539 w 969145"/>
              <a:gd name="connsiteY65" fmla="*/ 1072698 h 1286098"/>
              <a:gd name="connsiteX66" fmla="*/ 332746 w 969145"/>
              <a:gd name="connsiteY66" fmla="*/ 1031983 h 1286098"/>
              <a:gd name="connsiteX67" fmla="*/ 264288 w 969145"/>
              <a:gd name="connsiteY67" fmla="*/ 941521 h 1286098"/>
              <a:gd name="connsiteX68" fmla="*/ 220609 w 969145"/>
              <a:gd name="connsiteY68" fmla="*/ 881586 h 1286098"/>
              <a:gd name="connsiteX69" fmla="*/ 186050 w 969145"/>
              <a:gd name="connsiteY69" fmla="*/ 843724 h 1286098"/>
              <a:gd name="connsiteX70" fmla="*/ 168936 w 969145"/>
              <a:gd name="connsiteY70" fmla="*/ 765486 h 1286098"/>
              <a:gd name="connsiteX71" fmla="*/ 185092 w 969145"/>
              <a:gd name="connsiteY71" fmla="*/ 704752 h 1286098"/>
              <a:gd name="connsiteX72" fmla="*/ 142880 w 969145"/>
              <a:gd name="connsiteY72" fmla="*/ 671033 h 1286098"/>
              <a:gd name="connsiteX73" fmla="*/ 95588 w 969145"/>
              <a:gd name="connsiteY73" fmla="*/ 643240 h 1286098"/>
              <a:gd name="connsiteX74" fmla="*/ 132262 w 969145"/>
              <a:gd name="connsiteY74" fmla="*/ 569893 h 1286098"/>
              <a:gd name="connsiteX75" fmla="*/ 100478 w 969145"/>
              <a:gd name="connsiteY75" fmla="*/ 555223 h 1286098"/>
              <a:gd name="connsiteX76" fmla="*/ 110258 w 969145"/>
              <a:gd name="connsiteY76" fmla="*/ 528329 h 1286098"/>
              <a:gd name="connsiteX77" fmla="*/ 168936 w 969145"/>
              <a:gd name="connsiteY77" fmla="*/ 501435 h 1286098"/>
              <a:gd name="connsiteX78" fmla="*/ 185092 w 969145"/>
              <a:gd name="connsiteY78" fmla="*/ 516982 h 1286098"/>
              <a:gd name="connsiteX79" fmla="*/ 203165 w 969145"/>
              <a:gd name="connsiteY79" fmla="*/ 476986 h 1286098"/>
              <a:gd name="connsiteX80" fmla="*/ 216238 w 969145"/>
              <a:gd name="connsiteY80" fmla="*/ 453405 h 1286098"/>
              <a:gd name="connsiteX81" fmla="*/ 215389 w 969145"/>
              <a:gd name="connsiteY81" fmla="*/ 413418 h 1286098"/>
              <a:gd name="connsiteX82" fmla="*/ 226147 w 969145"/>
              <a:gd name="connsiteY82" fmla="*/ 361386 h 1286098"/>
              <a:gd name="connsiteX83" fmla="*/ 205610 w 969145"/>
              <a:gd name="connsiteY83" fmla="*/ 349850 h 1286098"/>
              <a:gd name="connsiteX84" fmla="*/ 171381 w 969145"/>
              <a:gd name="connsiteY84" fmla="*/ 335180 h 1286098"/>
              <a:gd name="connsiteX85" fmla="*/ 93333 w 969145"/>
              <a:gd name="connsiteY85" fmla="*/ 335000 h 1286098"/>
              <a:gd name="connsiteX86" fmla="*/ 7570 w 969145"/>
              <a:gd name="connsiteY86" fmla="*/ 212933 h 1286098"/>
              <a:gd name="connsiteX87" fmla="*/ 20874 w 969145"/>
              <a:gd name="connsiteY87" fmla="*/ 193435 h 1286098"/>
              <a:gd name="connsiteX88" fmla="*/ 235 w 969145"/>
              <a:gd name="connsiteY88" fmla="*/ 168925 h 1286098"/>
              <a:gd name="connsiteX89" fmla="*/ 10015 w 969145"/>
              <a:gd name="connsiteY89" fmla="*/ 129806 h 1286098"/>
              <a:gd name="connsiteX90" fmla="*/ 34464 w 969145"/>
              <a:gd name="connsiteY90" fmla="*/ 98022 h 1286098"/>
              <a:gd name="connsiteX91" fmla="*/ 38248 w 969145"/>
              <a:gd name="connsiteY91" fmla="*/ 45173 h 1286098"/>
              <a:gd name="connsiteX92" fmla="*/ 113411 w 969145"/>
              <a:gd name="connsiteY92" fmla="*/ 515 h 1286098"/>
              <a:gd name="connsiteX93" fmla="*/ 132262 w 969145"/>
              <a:gd name="connsiteY93" fmla="*/ 24676 h 1286098"/>
              <a:gd name="connsiteX94" fmla="*/ 171380 w 969145"/>
              <a:gd name="connsiteY94" fmla="*/ 56459 h 1286098"/>
              <a:gd name="connsiteX95" fmla="*/ 200021 w 969145"/>
              <a:gd name="connsiteY95" fmla="*/ 100129 h 1286098"/>
              <a:gd name="connsiteX0" fmla="*/ 202090 w 971214"/>
              <a:gd name="connsiteY0" fmla="*/ 100129 h 1286098"/>
              <a:gd name="connsiteX1" fmla="*/ 340183 w 971214"/>
              <a:gd name="connsiteY1" fmla="*/ 144916 h 1286098"/>
              <a:gd name="connsiteX2" fmla="*/ 377506 w 971214"/>
              <a:gd name="connsiteY2" fmla="*/ 129987 h 1286098"/>
              <a:gd name="connsiteX3" fmla="*/ 391048 w 971214"/>
              <a:gd name="connsiteY3" fmla="*/ 142032 h 1286098"/>
              <a:gd name="connsiteX4" fmla="*/ 414828 w 971214"/>
              <a:gd name="connsiteY4" fmla="*/ 122522 h 1286098"/>
              <a:gd name="connsiteX5" fmla="*/ 437501 w 971214"/>
              <a:gd name="connsiteY5" fmla="*/ 107803 h 1286098"/>
              <a:gd name="connsiteX6" fmla="*/ 433489 w 971214"/>
              <a:gd name="connsiteY6" fmla="*/ 81468 h 1286098"/>
              <a:gd name="connsiteX7" fmla="*/ 454616 w 971214"/>
              <a:gd name="connsiteY7" fmla="*/ 61349 h 1286098"/>
              <a:gd name="connsiteX8" fmla="*/ 463347 w 971214"/>
              <a:gd name="connsiteY8" fmla="*/ 29216 h 1286098"/>
              <a:gd name="connsiteX9" fmla="*/ 501069 w 971214"/>
              <a:gd name="connsiteY9" fmla="*/ 66239 h 1286098"/>
              <a:gd name="connsiteX10" fmla="*/ 478276 w 971214"/>
              <a:gd name="connsiteY10" fmla="*/ 107593 h 1286098"/>
              <a:gd name="connsiteX11" fmla="*/ 508134 w 971214"/>
              <a:gd name="connsiteY11" fmla="*/ 115058 h 1286098"/>
              <a:gd name="connsiteX12" fmla="*/ 549189 w 971214"/>
              <a:gd name="connsiteY12" fmla="*/ 152380 h 1286098"/>
              <a:gd name="connsiteX13" fmla="*/ 593976 w 971214"/>
              <a:gd name="connsiteY13" fmla="*/ 141183 h 1286098"/>
              <a:gd name="connsiteX14" fmla="*/ 620102 w 971214"/>
              <a:gd name="connsiteY14" fmla="*/ 171041 h 1286098"/>
              <a:gd name="connsiteX15" fmla="*/ 646227 w 971214"/>
              <a:gd name="connsiteY15" fmla="*/ 156112 h 1286098"/>
              <a:gd name="connsiteX16" fmla="*/ 668621 w 971214"/>
              <a:gd name="connsiteY16" fmla="*/ 174774 h 1286098"/>
              <a:gd name="connsiteX17" fmla="*/ 721112 w 971214"/>
              <a:gd name="connsiteY17" fmla="*/ 203155 h 1286098"/>
              <a:gd name="connsiteX18" fmla="*/ 776856 w 971214"/>
              <a:gd name="connsiteY18" fmla="*/ 193435 h 1286098"/>
              <a:gd name="connsiteX19" fmla="*/ 780588 w 971214"/>
              <a:gd name="connsiteY19" fmla="*/ 215828 h 1286098"/>
              <a:gd name="connsiteX20" fmla="*/ 777345 w 971214"/>
              <a:gd name="connsiteY20" fmla="*/ 256943 h 1286098"/>
              <a:gd name="connsiteX21" fmla="*/ 733336 w 971214"/>
              <a:gd name="connsiteY21" fmla="*/ 274057 h 1286098"/>
              <a:gd name="connsiteX22" fmla="*/ 720872 w 971214"/>
              <a:gd name="connsiteY22" fmla="*/ 290473 h 1286098"/>
              <a:gd name="connsiteX23" fmla="*/ 720872 w 971214"/>
              <a:gd name="connsiteY23" fmla="*/ 290473 h 1286098"/>
              <a:gd name="connsiteX24" fmla="*/ 735801 w 971214"/>
              <a:gd name="connsiteY24" fmla="*/ 312867 h 1286098"/>
              <a:gd name="connsiteX25" fmla="*/ 776856 w 971214"/>
              <a:gd name="connsiteY25" fmla="*/ 350189 h 1286098"/>
              <a:gd name="connsiteX26" fmla="*/ 754463 w 971214"/>
              <a:gd name="connsiteY26" fmla="*/ 368850 h 1286098"/>
              <a:gd name="connsiteX27" fmla="*/ 784320 w 971214"/>
              <a:gd name="connsiteY27" fmla="*/ 413637 h 1286098"/>
              <a:gd name="connsiteX28" fmla="*/ 810446 w 971214"/>
              <a:gd name="connsiteY28" fmla="*/ 398708 h 1286098"/>
              <a:gd name="connsiteX29" fmla="*/ 860472 w 971214"/>
              <a:gd name="connsiteY29" fmla="*/ 447647 h 1286098"/>
              <a:gd name="connsiteX30" fmla="*/ 873894 w 971214"/>
              <a:gd name="connsiteY30" fmla="*/ 514408 h 1286098"/>
              <a:gd name="connsiteX31" fmla="*/ 850693 w 971214"/>
              <a:gd name="connsiteY31" fmla="*/ 547888 h 1286098"/>
              <a:gd name="connsiteX32" fmla="*/ 791785 w 971214"/>
              <a:gd name="connsiteY32" fmla="*/ 547998 h 1286098"/>
              <a:gd name="connsiteX33" fmla="*/ 769392 w 971214"/>
              <a:gd name="connsiteY33" fmla="*/ 566659 h 1286098"/>
              <a:gd name="connsiteX34" fmla="*/ 799249 w 971214"/>
              <a:gd name="connsiteY34" fmla="*/ 611446 h 1286098"/>
              <a:gd name="connsiteX35" fmla="*/ 814178 w 971214"/>
              <a:gd name="connsiteY35" fmla="*/ 663698 h 1286098"/>
              <a:gd name="connsiteX36" fmla="*/ 829107 w 971214"/>
              <a:gd name="connsiteY36" fmla="*/ 682359 h 1286098"/>
              <a:gd name="connsiteX37" fmla="*/ 765120 w 971214"/>
              <a:gd name="connsiteY37" fmla="*/ 687249 h 1286098"/>
              <a:gd name="connsiteX38" fmla="*/ 735801 w 971214"/>
              <a:gd name="connsiteY38" fmla="*/ 730878 h 1286098"/>
              <a:gd name="connsiteX39" fmla="*/ 730892 w 971214"/>
              <a:gd name="connsiteY39" fmla="*/ 831499 h 1286098"/>
              <a:gd name="connsiteX40" fmla="*/ 698479 w 971214"/>
              <a:gd name="connsiteY40" fmla="*/ 932419 h 1286098"/>
              <a:gd name="connsiteX41" fmla="*/ 735781 w 971214"/>
              <a:gd name="connsiteY41" fmla="*/ 936631 h 1286098"/>
              <a:gd name="connsiteX42" fmla="*/ 765659 w 971214"/>
              <a:gd name="connsiteY42" fmla="*/ 962277 h 1286098"/>
              <a:gd name="connsiteX43" fmla="*/ 804239 w 971214"/>
              <a:gd name="connsiteY43" fmla="*/ 958635 h 1286098"/>
              <a:gd name="connsiteX44" fmla="*/ 811574 w 971214"/>
              <a:gd name="connsiteY44" fmla="*/ 980639 h 1286098"/>
              <a:gd name="connsiteX45" fmla="*/ 845803 w 971214"/>
              <a:gd name="connsiteY45" fmla="*/ 1007533 h 1286098"/>
              <a:gd name="connsiteX46" fmla="*/ 903752 w 971214"/>
              <a:gd name="connsiteY46" fmla="*/ 1025726 h 1286098"/>
              <a:gd name="connsiteX47" fmla="*/ 970933 w 971214"/>
              <a:gd name="connsiteY47" fmla="*/ 1040655 h 1286098"/>
              <a:gd name="connsiteX48" fmla="*/ 926485 w 971214"/>
              <a:gd name="connsiteY48" fmla="*/ 1061322 h 1286098"/>
              <a:gd name="connsiteX49" fmla="*/ 894701 w 971214"/>
              <a:gd name="connsiteY49" fmla="*/ 1093106 h 1286098"/>
              <a:gd name="connsiteX50" fmla="*/ 833578 w 971214"/>
              <a:gd name="connsiteY50" fmla="*/ 1097995 h 1286098"/>
              <a:gd name="connsiteX51" fmla="*/ 788053 w 971214"/>
              <a:gd name="connsiteY51" fmla="*/ 1115299 h 1286098"/>
              <a:gd name="connsiteX52" fmla="*/ 780588 w 971214"/>
              <a:gd name="connsiteY52" fmla="*/ 1115299 h 1286098"/>
              <a:gd name="connsiteX53" fmla="*/ 779790 w 971214"/>
              <a:gd name="connsiteY53" fmla="*/ 1183568 h 1286098"/>
              <a:gd name="connsiteX54" fmla="*/ 788053 w 971214"/>
              <a:gd name="connsiteY54" fmla="*/ 1208606 h 1286098"/>
              <a:gd name="connsiteX55" fmla="*/ 752896 w 971214"/>
              <a:gd name="connsiteY55" fmla="*/ 1227576 h 1286098"/>
              <a:gd name="connsiteX56" fmla="*/ 683810 w 971214"/>
              <a:gd name="connsiteY56" fmla="*/ 1214912 h 1286098"/>
              <a:gd name="connsiteX57" fmla="*/ 663472 w 971214"/>
              <a:gd name="connsiteY57" fmla="*/ 1268062 h 1286098"/>
              <a:gd name="connsiteX58" fmla="*/ 639790 w 971214"/>
              <a:gd name="connsiteY58" fmla="*/ 1285825 h 1286098"/>
              <a:gd name="connsiteX59" fmla="*/ 630650 w 971214"/>
              <a:gd name="connsiteY59" fmla="*/ 1256915 h 1286098"/>
              <a:gd name="connsiteX60" fmla="*/ 577630 w 971214"/>
              <a:gd name="connsiteY60" fmla="*/ 1197668 h 1286098"/>
              <a:gd name="connsiteX61" fmla="*/ 489603 w 971214"/>
              <a:gd name="connsiteY61" fmla="*/ 1149150 h 1286098"/>
              <a:gd name="connsiteX62" fmla="*/ 451373 w 971214"/>
              <a:gd name="connsiteY62" fmla="*/ 1153650 h 1286098"/>
              <a:gd name="connsiteX63" fmla="*/ 427723 w 971214"/>
              <a:gd name="connsiteY63" fmla="*/ 1122445 h 1286098"/>
              <a:gd name="connsiteX64" fmla="*/ 393493 w 971214"/>
              <a:gd name="connsiteY64" fmla="*/ 1083326 h 1286098"/>
              <a:gd name="connsiteX65" fmla="*/ 376608 w 971214"/>
              <a:gd name="connsiteY65" fmla="*/ 1072698 h 1286098"/>
              <a:gd name="connsiteX66" fmla="*/ 334815 w 971214"/>
              <a:gd name="connsiteY66" fmla="*/ 1031983 h 1286098"/>
              <a:gd name="connsiteX67" fmla="*/ 266357 w 971214"/>
              <a:gd name="connsiteY67" fmla="*/ 941521 h 1286098"/>
              <a:gd name="connsiteX68" fmla="*/ 222678 w 971214"/>
              <a:gd name="connsiteY68" fmla="*/ 881586 h 1286098"/>
              <a:gd name="connsiteX69" fmla="*/ 188119 w 971214"/>
              <a:gd name="connsiteY69" fmla="*/ 843724 h 1286098"/>
              <a:gd name="connsiteX70" fmla="*/ 171005 w 971214"/>
              <a:gd name="connsiteY70" fmla="*/ 765486 h 1286098"/>
              <a:gd name="connsiteX71" fmla="*/ 187161 w 971214"/>
              <a:gd name="connsiteY71" fmla="*/ 704752 h 1286098"/>
              <a:gd name="connsiteX72" fmla="*/ 144949 w 971214"/>
              <a:gd name="connsiteY72" fmla="*/ 671033 h 1286098"/>
              <a:gd name="connsiteX73" fmla="*/ 97657 w 971214"/>
              <a:gd name="connsiteY73" fmla="*/ 643240 h 1286098"/>
              <a:gd name="connsiteX74" fmla="*/ 134331 w 971214"/>
              <a:gd name="connsiteY74" fmla="*/ 569893 h 1286098"/>
              <a:gd name="connsiteX75" fmla="*/ 102547 w 971214"/>
              <a:gd name="connsiteY75" fmla="*/ 555223 h 1286098"/>
              <a:gd name="connsiteX76" fmla="*/ 112327 w 971214"/>
              <a:gd name="connsiteY76" fmla="*/ 528329 h 1286098"/>
              <a:gd name="connsiteX77" fmla="*/ 171005 w 971214"/>
              <a:gd name="connsiteY77" fmla="*/ 501435 h 1286098"/>
              <a:gd name="connsiteX78" fmla="*/ 187161 w 971214"/>
              <a:gd name="connsiteY78" fmla="*/ 516982 h 1286098"/>
              <a:gd name="connsiteX79" fmla="*/ 205234 w 971214"/>
              <a:gd name="connsiteY79" fmla="*/ 476986 h 1286098"/>
              <a:gd name="connsiteX80" fmla="*/ 218307 w 971214"/>
              <a:gd name="connsiteY80" fmla="*/ 453405 h 1286098"/>
              <a:gd name="connsiteX81" fmla="*/ 217458 w 971214"/>
              <a:gd name="connsiteY81" fmla="*/ 413418 h 1286098"/>
              <a:gd name="connsiteX82" fmla="*/ 228216 w 971214"/>
              <a:gd name="connsiteY82" fmla="*/ 361386 h 1286098"/>
              <a:gd name="connsiteX83" fmla="*/ 207679 w 971214"/>
              <a:gd name="connsiteY83" fmla="*/ 349850 h 1286098"/>
              <a:gd name="connsiteX84" fmla="*/ 173450 w 971214"/>
              <a:gd name="connsiteY84" fmla="*/ 335180 h 1286098"/>
              <a:gd name="connsiteX85" fmla="*/ 95402 w 971214"/>
              <a:gd name="connsiteY85" fmla="*/ 335000 h 1286098"/>
              <a:gd name="connsiteX86" fmla="*/ 9639 w 971214"/>
              <a:gd name="connsiteY86" fmla="*/ 212933 h 1286098"/>
              <a:gd name="connsiteX87" fmla="*/ 2304 w 971214"/>
              <a:gd name="connsiteY87" fmla="*/ 168925 h 1286098"/>
              <a:gd name="connsiteX88" fmla="*/ 12084 w 971214"/>
              <a:gd name="connsiteY88" fmla="*/ 129806 h 1286098"/>
              <a:gd name="connsiteX89" fmla="*/ 36533 w 971214"/>
              <a:gd name="connsiteY89" fmla="*/ 98022 h 1286098"/>
              <a:gd name="connsiteX90" fmla="*/ 40317 w 971214"/>
              <a:gd name="connsiteY90" fmla="*/ 45173 h 1286098"/>
              <a:gd name="connsiteX91" fmla="*/ 115480 w 971214"/>
              <a:gd name="connsiteY91" fmla="*/ 515 h 1286098"/>
              <a:gd name="connsiteX92" fmla="*/ 134331 w 971214"/>
              <a:gd name="connsiteY92" fmla="*/ 24676 h 1286098"/>
              <a:gd name="connsiteX93" fmla="*/ 173449 w 971214"/>
              <a:gd name="connsiteY93" fmla="*/ 56459 h 1286098"/>
              <a:gd name="connsiteX94" fmla="*/ 202090 w 971214"/>
              <a:gd name="connsiteY94" fmla="*/ 100129 h 1286098"/>
              <a:gd name="connsiteX0" fmla="*/ 200016 w 969140"/>
              <a:gd name="connsiteY0" fmla="*/ 100129 h 1286098"/>
              <a:gd name="connsiteX1" fmla="*/ 338109 w 969140"/>
              <a:gd name="connsiteY1" fmla="*/ 144916 h 1286098"/>
              <a:gd name="connsiteX2" fmla="*/ 375432 w 969140"/>
              <a:gd name="connsiteY2" fmla="*/ 129987 h 1286098"/>
              <a:gd name="connsiteX3" fmla="*/ 388974 w 969140"/>
              <a:gd name="connsiteY3" fmla="*/ 142032 h 1286098"/>
              <a:gd name="connsiteX4" fmla="*/ 412754 w 969140"/>
              <a:gd name="connsiteY4" fmla="*/ 122522 h 1286098"/>
              <a:gd name="connsiteX5" fmla="*/ 435427 w 969140"/>
              <a:gd name="connsiteY5" fmla="*/ 107803 h 1286098"/>
              <a:gd name="connsiteX6" fmla="*/ 431415 w 969140"/>
              <a:gd name="connsiteY6" fmla="*/ 81468 h 1286098"/>
              <a:gd name="connsiteX7" fmla="*/ 452542 w 969140"/>
              <a:gd name="connsiteY7" fmla="*/ 61349 h 1286098"/>
              <a:gd name="connsiteX8" fmla="*/ 461273 w 969140"/>
              <a:gd name="connsiteY8" fmla="*/ 29216 h 1286098"/>
              <a:gd name="connsiteX9" fmla="*/ 498995 w 969140"/>
              <a:gd name="connsiteY9" fmla="*/ 66239 h 1286098"/>
              <a:gd name="connsiteX10" fmla="*/ 476202 w 969140"/>
              <a:gd name="connsiteY10" fmla="*/ 107593 h 1286098"/>
              <a:gd name="connsiteX11" fmla="*/ 506060 w 969140"/>
              <a:gd name="connsiteY11" fmla="*/ 115058 h 1286098"/>
              <a:gd name="connsiteX12" fmla="*/ 547115 w 969140"/>
              <a:gd name="connsiteY12" fmla="*/ 152380 h 1286098"/>
              <a:gd name="connsiteX13" fmla="*/ 591902 w 969140"/>
              <a:gd name="connsiteY13" fmla="*/ 141183 h 1286098"/>
              <a:gd name="connsiteX14" fmla="*/ 618028 w 969140"/>
              <a:gd name="connsiteY14" fmla="*/ 171041 h 1286098"/>
              <a:gd name="connsiteX15" fmla="*/ 644153 w 969140"/>
              <a:gd name="connsiteY15" fmla="*/ 156112 h 1286098"/>
              <a:gd name="connsiteX16" fmla="*/ 666547 w 969140"/>
              <a:gd name="connsiteY16" fmla="*/ 174774 h 1286098"/>
              <a:gd name="connsiteX17" fmla="*/ 719038 w 969140"/>
              <a:gd name="connsiteY17" fmla="*/ 203155 h 1286098"/>
              <a:gd name="connsiteX18" fmla="*/ 774782 w 969140"/>
              <a:gd name="connsiteY18" fmla="*/ 193435 h 1286098"/>
              <a:gd name="connsiteX19" fmla="*/ 778514 w 969140"/>
              <a:gd name="connsiteY19" fmla="*/ 215828 h 1286098"/>
              <a:gd name="connsiteX20" fmla="*/ 775271 w 969140"/>
              <a:gd name="connsiteY20" fmla="*/ 256943 h 1286098"/>
              <a:gd name="connsiteX21" fmla="*/ 731262 w 969140"/>
              <a:gd name="connsiteY21" fmla="*/ 274057 h 1286098"/>
              <a:gd name="connsiteX22" fmla="*/ 718798 w 969140"/>
              <a:gd name="connsiteY22" fmla="*/ 290473 h 1286098"/>
              <a:gd name="connsiteX23" fmla="*/ 718798 w 969140"/>
              <a:gd name="connsiteY23" fmla="*/ 290473 h 1286098"/>
              <a:gd name="connsiteX24" fmla="*/ 733727 w 969140"/>
              <a:gd name="connsiteY24" fmla="*/ 312867 h 1286098"/>
              <a:gd name="connsiteX25" fmla="*/ 774782 w 969140"/>
              <a:gd name="connsiteY25" fmla="*/ 350189 h 1286098"/>
              <a:gd name="connsiteX26" fmla="*/ 752389 w 969140"/>
              <a:gd name="connsiteY26" fmla="*/ 368850 h 1286098"/>
              <a:gd name="connsiteX27" fmla="*/ 782246 w 969140"/>
              <a:gd name="connsiteY27" fmla="*/ 413637 h 1286098"/>
              <a:gd name="connsiteX28" fmla="*/ 808372 w 969140"/>
              <a:gd name="connsiteY28" fmla="*/ 398708 h 1286098"/>
              <a:gd name="connsiteX29" fmla="*/ 858398 w 969140"/>
              <a:gd name="connsiteY29" fmla="*/ 447647 h 1286098"/>
              <a:gd name="connsiteX30" fmla="*/ 871820 w 969140"/>
              <a:gd name="connsiteY30" fmla="*/ 514408 h 1286098"/>
              <a:gd name="connsiteX31" fmla="*/ 848619 w 969140"/>
              <a:gd name="connsiteY31" fmla="*/ 547888 h 1286098"/>
              <a:gd name="connsiteX32" fmla="*/ 789711 w 969140"/>
              <a:gd name="connsiteY32" fmla="*/ 547998 h 1286098"/>
              <a:gd name="connsiteX33" fmla="*/ 767318 w 969140"/>
              <a:gd name="connsiteY33" fmla="*/ 566659 h 1286098"/>
              <a:gd name="connsiteX34" fmla="*/ 797175 w 969140"/>
              <a:gd name="connsiteY34" fmla="*/ 611446 h 1286098"/>
              <a:gd name="connsiteX35" fmla="*/ 812104 w 969140"/>
              <a:gd name="connsiteY35" fmla="*/ 663698 h 1286098"/>
              <a:gd name="connsiteX36" fmla="*/ 827033 w 969140"/>
              <a:gd name="connsiteY36" fmla="*/ 682359 h 1286098"/>
              <a:gd name="connsiteX37" fmla="*/ 763046 w 969140"/>
              <a:gd name="connsiteY37" fmla="*/ 687249 h 1286098"/>
              <a:gd name="connsiteX38" fmla="*/ 733727 w 969140"/>
              <a:gd name="connsiteY38" fmla="*/ 730878 h 1286098"/>
              <a:gd name="connsiteX39" fmla="*/ 728818 w 969140"/>
              <a:gd name="connsiteY39" fmla="*/ 831499 h 1286098"/>
              <a:gd name="connsiteX40" fmla="*/ 696405 w 969140"/>
              <a:gd name="connsiteY40" fmla="*/ 932419 h 1286098"/>
              <a:gd name="connsiteX41" fmla="*/ 733707 w 969140"/>
              <a:gd name="connsiteY41" fmla="*/ 936631 h 1286098"/>
              <a:gd name="connsiteX42" fmla="*/ 763585 w 969140"/>
              <a:gd name="connsiteY42" fmla="*/ 962277 h 1286098"/>
              <a:gd name="connsiteX43" fmla="*/ 802165 w 969140"/>
              <a:gd name="connsiteY43" fmla="*/ 958635 h 1286098"/>
              <a:gd name="connsiteX44" fmla="*/ 809500 w 969140"/>
              <a:gd name="connsiteY44" fmla="*/ 980639 h 1286098"/>
              <a:gd name="connsiteX45" fmla="*/ 843729 w 969140"/>
              <a:gd name="connsiteY45" fmla="*/ 1007533 h 1286098"/>
              <a:gd name="connsiteX46" fmla="*/ 901678 w 969140"/>
              <a:gd name="connsiteY46" fmla="*/ 1025726 h 1286098"/>
              <a:gd name="connsiteX47" fmla="*/ 968859 w 969140"/>
              <a:gd name="connsiteY47" fmla="*/ 1040655 h 1286098"/>
              <a:gd name="connsiteX48" fmla="*/ 924411 w 969140"/>
              <a:gd name="connsiteY48" fmla="*/ 1061322 h 1286098"/>
              <a:gd name="connsiteX49" fmla="*/ 892627 w 969140"/>
              <a:gd name="connsiteY49" fmla="*/ 1093106 h 1286098"/>
              <a:gd name="connsiteX50" fmla="*/ 831504 w 969140"/>
              <a:gd name="connsiteY50" fmla="*/ 1097995 h 1286098"/>
              <a:gd name="connsiteX51" fmla="*/ 785979 w 969140"/>
              <a:gd name="connsiteY51" fmla="*/ 1115299 h 1286098"/>
              <a:gd name="connsiteX52" fmla="*/ 778514 w 969140"/>
              <a:gd name="connsiteY52" fmla="*/ 1115299 h 1286098"/>
              <a:gd name="connsiteX53" fmla="*/ 777716 w 969140"/>
              <a:gd name="connsiteY53" fmla="*/ 1183568 h 1286098"/>
              <a:gd name="connsiteX54" fmla="*/ 785979 w 969140"/>
              <a:gd name="connsiteY54" fmla="*/ 1208606 h 1286098"/>
              <a:gd name="connsiteX55" fmla="*/ 750822 w 969140"/>
              <a:gd name="connsiteY55" fmla="*/ 1227576 h 1286098"/>
              <a:gd name="connsiteX56" fmla="*/ 681736 w 969140"/>
              <a:gd name="connsiteY56" fmla="*/ 1214912 h 1286098"/>
              <a:gd name="connsiteX57" fmla="*/ 661398 w 969140"/>
              <a:gd name="connsiteY57" fmla="*/ 1268062 h 1286098"/>
              <a:gd name="connsiteX58" fmla="*/ 637716 w 969140"/>
              <a:gd name="connsiteY58" fmla="*/ 1285825 h 1286098"/>
              <a:gd name="connsiteX59" fmla="*/ 628576 w 969140"/>
              <a:gd name="connsiteY59" fmla="*/ 1256915 h 1286098"/>
              <a:gd name="connsiteX60" fmla="*/ 575556 w 969140"/>
              <a:gd name="connsiteY60" fmla="*/ 1197668 h 1286098"/>
              <a:gd name="connsiteX61" fmla="*/ 487529 w 969140"/>
              <a:gd name="connsiteY61" fmla="*/ 1149150 h 1286098"/>
              <a:gd name="connsiteX62" fmla="*/ 449299 w 969140"/>
              <a:gd name="connsiteY62" fmla="*/ 1153650 h 1286098"/>
              <a:gd name="connsiteX63" fmla="*/ 425649 w 969140"/>
              <a:gd name="connsiteY63" fmla="*/ 1122445 h 1286098"/>
              <a:gd name="connsiteX64" fmla="*/ 391419 w 969140"/>
              <a:gd name="connsiteY64" fmla="*/ 1083326 h 1286098"/>
              <a:gd name="connsiteX65" fmla="*/ 374534 w 969140"/>
              <a:gd name="connsiteY65" fmla="*/ 1072698 h 1286098"/>
              <a:gd name="connsiteX66" fmla="*/ 332741 w 969140"/>
              <a:gd name="connsiteY66" fmla="*/ 1031983 h 1286098"/>
              <a:gd name="connsiteX67" fmla="*/ 264283 w 969140"/>
              <a:gd name="connsiteY67" fmla="*/ 941521 h 1286098"/>
              <a:gd name="connsiteX68" fmla="*/ 220604 w 969140"/>
              <a:gd name="connsiteY68" fmla="*/ 881586 h 1286098"/>
              <a:gd name="connsiteX69" fmla="*/ 186045 w 969140"/>
              <a:gd name="connsiteY69" fmla="*/ 843724 h 1286098"/>
              <a:gd name="connsiteX70" fmla="*/ 168931 w 969140"/>
              <a:gd name="connsiteY70" fmla="*/ 765486 h 1286098"/>
              <a:gd name="connsiteX71" fmla="*/ 185087 w 969140"/>
              <a:gd name="connsiteY71" fmla="*/ 704752 h 1286098"/>
              <a:gd name="connsiteX72" fmla="*/ 142875 w 969140"/>
              <a:gd name="connsiteY72" fmla="*/ 671033 h 1286098"/>
              <a:gd name="connsiteX73" fmla="*/ 95583 w 969140"/>
              <a:gd name="connsiteY73" fmla="*/ 643240 h 1286098"/>
              <a:gd name="connsiteX74" fmla="*/ 132257 w 969140"/>
              <a:gd name="connsiteY74" fmla="*/ 569893 h 1286098"/>
              <a:gd name="connsiteX75" fmla="*/ 100473 w 969140"/>
              <a:gd name="connsiteY75" fmla="*/ 555223 h 1286098"/>
              <a:gd name="connsiteX76" fmla="*/ 110253 w 969140"/>
              <a:gd name="connsiteY76" fmla="*/ 528329 h 1286098"/>
              <a:gd name="connsiteX77" fmla="*/ 168931 w 969140"/>
              <a:gd name="connsiteY77" fmla="*/ 501435 h 1286098"/>
              <a:gd name="connsiteX78" fmla="*/ 185087 w 969140"/>
              <a:gd name="connsiteY78" fmla="*/ 516982 h 1286098"/>
              <a:gd name="connsiteX79" fmla="*/ 203160 w 969140"/>
              <a:gd name="connsiteY79" fmla="*/ 476986 h 1286098"/>
              <a:gd name="connsiteX80" fmla="*/ 216233 w 969140"/>
              <a:gd name="connsiteY80" fmla="*/ 453405 h 1286098"/>
              <a:gd name="connsiteX81" fmla="*/ 215384 w 969140"/>
              <a:gd name="connsiteY81" fmla="*/ 413418 h 1286098"/>
              <a:gd name="connsiteX82" fmla="*/ 226142 w 969140"/>
              <a:gd name="connsiteY82" fmla="*/ 361386 h 1286098"/>
              <a:gd name="connsiteX83" fmla="*/ 205605 w 969140"/>
              <a:gd name="connsiteY83" fmla="*/ 349850 h 1286098"/>
              <a:gd name="connsiteX84" fmla="*/ 171376 w 969140"/>
              <a:gd name="connsiteY84" fmla="*/ 335180 h 1286098"/>
              <a:gd name="connsiteX85" fmla="*/ 93328 w 969140"/>
              <a:gd name="connsiteY85" fmla="*/ 335000 h 1286098"/>
              <a:gd name="connsiteX86" fmla="*/ 24681 w 969140"/>
              <a:gd name="connsiteY86" fmla="*/ 281391 h 1286098"/>
              <a:gd name="connsiteX87" fmla="*/ 7565 w 969140"/>
              <a:gd name="connsiteY87" fmla="*/ 212933 h 1286098"/>
              <a:gd name="connsiteX88" fmla="*/ 230 w 969140"/>
              <a:gd name="connsiteY88" fmla="*/ 168925 h 1286098"/>
              <a:gd name="connsiteX89" fmla="*/ 10010 w 969140"/>
              <a:gd name="connsiteY89" fmla="*/ 129806 h 1286098"/>
              <a:gd name="connsiteX90" fmla="*/ 34459 w 969140"/>
              <a:gd name="connsiteY90" fmla="*/ 98022 h 1286098"/>
              <a:gd name="connsiteX91" fmla="*/ 38243 w 969140"/>
              <a:gd name="connsiteY91" fmla="*/ 45173 h 1286098"/>
              <a:gd name="connsiteX92" fmla="*/ 113406 w 969140"/>
              <a:gd name="connsiteY92" fmla="*/ 515 h 1286098"/>
              <a:gd name="connsiteX93" fmla="*/ 132257 w 969140"/>
              <a:gd name="connsiteY93" fmla="*/ 24676 h 1286098"/>
              <a:gd name="connsiteX94" fmla="*/ 171375 w 969140"/>
              <a:gd name="connsiteY94" fmla="*/ 56459 h 1286098"/>
              <a:gd name="connsiteX95" fmla="*/ 200016 w 969140"/>
              <a:gd name="connsiteY95" fmla="*/ 100129 h 1286098"/>
              <a:gd name="connsiteX0" fmla="*/ 200016 w 969140"/>
              <a:gd name="connsiteY0" fmla="*/ 100129 h 1286098"/>
              <a:gd name="connsiteX1" fmla="*/ 338109 w 969140"/>
              <a:gd name="connsiteY1" fmla="*/ 144916 h 1286098"/>
              <a:gd name="connsiteX2" fmla="*/ 375432 w 969140"/>
              <a:gd name="connsiteY2" fmla="*/ 129987 h 1286098"/>
              <a:gd name="connsiteX3" fmla="*/ 388974 w 969140"/>
              <a:gd name="connsiteY3" fmla="*/ 142032 h 1286098"/>
              <a:gd name="connsiteX4" fmla="*/ 412754 w 969140"/>
              <a:gd name="connsiteY4" fmla="*/ 122522 h 1286098"/>
              <a:gd name="connsiteX5" fmla="*/ 435427 w 969140"/>
              <a:gd name="connsiteY5" fmla="*/ 107803 h 1286098"/>
              <a:gd name="connsiteX6" fmla="*/ 431415 w 969140"/>
              <a:gd name="connsiteY6" fmla="*/ 81468 h 1286098"/>
              <a:gd name="connsiteX7" fmla="*/ 452542 w 969140"/>
              <a:gd name="connsiteY7" fmla="*/ 61349 h 1286098"/>
              <a:gd name="connsiteX8" fmla="*/ 461273 w 969140"/>
              <a:gd name="connsiteY8" fmla="*/ 29216 h 1286098"/>
              <a:gd name="connsiteX9" fmla="*/ 498995 w 969140"/>
              <a:gd name="connsiteY9" fmla="*/ 66239 h 1286098"/>
              <a:gd name="connsiteX10" fmla="*/ 476202 w 969140"/>
              <a:gd name="connsiteY10" fmla="*/ 107593 h 1286098"/>
              <a:gd name="connsiteX11" fmla="*/ 506060 w 969140"/>
              <a:gd name="connsiteY11" fmla="*/ 115058 h 1286098"/>
              <a:gd name="connsiteX12" fmla="*/ 547115 w 969140"/>
              <a:gd name="connsiteY12" fmla="*/ 152380 h 1286098"/>
              <a:gd name="connsiteX13" fmla="*/ 591902 w 969140"/>
              <a:gd name="connsiteY13" fmla="*/ 141183 h 1286098"/>
              <a:gd name="connsiteX14" fmla="*/ 618028 w 969140"/>
              <a:gd name="connsiteY14" fmla="*/ 171041 h 1286098"/>
              <a:gd name="connsiteX15" fmla="*/ 644153 w 969140"/>
              <a:gd name="connsiteY15" fmla="*/ 156112 h 1286098"/>
              <a:gd name="connsiteX16" fmla="*/ 666547 w 969140"/>
              <a:gd name="connsiteY16" fmla="*/ 174774 h 1286098"/>
              <a:gd name="connsiteX17" fmla="*/ 719038 w 969140"/>
              <a:gd name="connsiteY17" fmla="*/ 203155 h 1286098"/>
              <a:gd name="connsiteX18" fmla="*/ 774782 w 969140"/>
              <a:gd name="connsiteY18" fmla="*/ 193435 h 1286098"/>
              <a:gd name="connsiteX19" fmla="*/ 778514 w 969140"/>
              <a:gd name="connsiteY19" fmla="*/ 215828 h 1286098"/>
              <a:gd name="connsiteX20" fmla="*/ 775271 w 969140"/>
              <a:gd name="connsiteY20" fmla="*/ 256943 h 1286098"/>
              <a:gd name="connsiteX21" fmla="*/ 731262 w 969140"/>
              <a:gd name="connsiteY21" fmla="*/ 274057 h 1286098"/>
              <a:gd name="connsiteX22" fmla="*/ 718798 w 969140"/>
              <a:gd name="connsiteY22" fmla="*/ 290473 h 1286098"/>
              <a:gd name="connsiteX23" fmla="*/ 718798 w 969140"/>
              <a:gd name="connsiteY23" fmla="*/ 290473 h 1286098"/>
              <a:gd name="connsiteX24" fmla="*/ 733727 w 969140"/>
              <a:gd name="connsiteY24" fmla="*/ 312867 h 1286098"/>
              <a:gd name="connsiteX25" fmla="*/ 774782 w 969140"/>
              <a:gd name="connsiteY25" fmla="*/ 350189 h 1286098"/>
              <a:gd name="connsiteX26" fmla="*/ 752389 w 969140"/>
              <a:gd name="connsiteY26" fmla="*/ 368850 h 1286098"/>
              <a:gd name="connsiteX27" fmla="*/ 782246 w 969140"/>
              <a:gd name="connsiteY27" fmla="*/ 413637 h 1286098"/>
              <a:gd name="connsiteX28" fmla="*/ 808372 w 969140"/>
              <a:gd name="connsiteY28" fmla="*/ 398708 h 1286098"/>
              <a:gd name="connsiteX29" fmla="*/ 858398 w 969140"/>
              <a:gd name="connsiteY29" fmla="*/ 447647 h 1286098"/>
              <a:gd name="connsiteX30" fmla="*/ 871820 w 969140"/>
              <a:gd name="connsiteY30" fmla="*/ 514408 h 1286098"/>
              <a:gd name="connsiteX31" fmla="*/ 848619 w 969140"/>
              <a:gd name="connsiteY31" fmla="*/ 547888 h 1286098"/>
              <a:gd name="connsiteX32" fmla="*/ 789711 w 969140"/>
              <a:gd name="connsiteY32" fmla="*/ 547998 h 1286098"/>
              <a:gd name="connsiteX33" fmla="*/ 767318 w 969140"/>
              <a:gd name="connsiteY33" fmla="*/ 566659 h 1286098"/>
              <a:gd name="connsiteX34" fmla="*/ 797175 w 969140"/>
              <a:gd name="connsiteY34" fmla="*/ 611446 h 1286098"/>
              <a:gd name="connsiteX35" fmla="*/ 812104 w 969140"/>
              <a:gd name="connsiteY35" fmla="*/ 663698 h 1286098"/>
              <a:gd name="connsiteX36" fmla="*/ 827033 w 969140"/>
              <a:gd name="connsiteY36" fmla="*/ 682359 h 1286098"/>
              <a:gd name="connsiteX37" fmla="*/ 763046 w 969140"/>
              <a:gd name="connsiteY37" fmla="*/ 687249 h 1286098"/>
              <a:gd name="connsiteX38" fmla="*/ 733727 w 969140"/>
              <a:gd name="connsiteY38" fmla="*/ 730878 h 1286098"/>
              <a:gd name="connsiteX39" fmla="*/ 728818 w 969140"/>
              <a:gd name="connsiteY39" fmla="*/ 831499 h 1286098"/>
              <a:gd name="connsiteX40" fmla="*/ 696405 w 969140"/>
              <a:gd name="connsiteY40" fmla="*/ 932419 h 1286098"/>
              <a:gd name="connsiteX41" fmla="*/ 733707 w 969140"/>
              <a:gd name="connsiteY41" fmla="*/ 936631 h 1286098"/>
              <a:gd name="connsiteX42" fmla="*/ 763585 w 969140"/>
              <a:gd name="connsiteY42" fmla="*/ 962277 h 1286098"/>
              <a:gd name="connsiteX43" fmla="*/ 802165 w 969140"/>
              <a:gd name="connsiteY43" fmla="*/ 958635 h 1286098"/>
              <a:gd name="connsiteX44" fmla="*/ 809500 w 969140"/>
              <a:gd name="connsiteY44" fmla="*/ 980639 h 1286098"/>
              <a:gd name="connsiteX45" fmla="*/ 843729 w 969140"/>
              <a:gd name="connsiteY45" fmla="*/ 1007533 h 1286098"/>
              <a:gd name="connsiteX46" fmla="*/ 901678 w 969140"/>
              <a:gd name="connsiteY46" fmla="*/ 1025726 h 1286098"/>
              <a:gd name="connsiteX47" fmla="*/ 968859 w 969140"/>
              <a:gd name="connsiteY47" fmla="*/ 1040655 h 1286098"/>
              <a:gd name="connsiteX48" fmla="*/ 924411 w 969140"/>
              <a:gd name="connsiteY48" fmla="*/ 1061322 h 1286098"/>
              <a:gd name="connsiteX49" fmla="*/ 892627 w 969140"/>
              <a:gd name="connsiteY49" fmla="*/ 1093106 h 1286098"/>
              <a:gd name="connsiteX50" fmla="*/ 831504 w 969140"/>
              <a:gd name="connsiteY50" fmla="*/ 1097995 h 1286098"/>
              <a:gd name="connsiteX51" fmla="*/ 785979 w 969140"/>
              <a:gd name="connsiteY51" fmla="*/ 1115299 h 1286098"/>
              <a:gd name="connsiteX52" fmla="*/ 778514 w 969140"/>
              <a:gd name="connsiteY52" fmla="*/ 1115299 h 1286098"/>
              <a:gd name="connsiteX53" fmla="*/ 777716 w 969140"/>
              <a:gd name="connsiteY53" fmla="*/ 1183568 h 1286098"/>
              <a:gd name="connsiteX54" fmla="*/ 785979 w 969140"/>
              <a:gd name="connsiteY54" fmla="*/ 1208606 h 1286098"/>
              <a:gd name="connsiteX55" fmla="*/ 750822 w 969140"/>
              <a:gd name="connsiteY55" fmla="*/ 1227576 h 1286098"/>
              <a:gd name="connsiteX56" fmla="*/ 681736 w 969140"/>
              <a:gd name="connsiteY56" fmla="*/ 1214912 h 1286098"/>
              <a:gd name="connsiteX57" fmla="*/ 661398 w 969140"/>
              <a:gd name="connsiteY57" fmla="*/ 1268062 h 1286098"/>
              <a:gd name="connsiteX58" fmla="*/ 637716 w 969140"/>
              <a:gd name="connsiteY58" fmla="*/ 1285825 h 1286098"/>
              <a:gd name="connsiteX59" fmla="*/ 628576 w 969140"/>
              <a:gd name="connsiteY59" fmla="*/ 1256915 h 1286098"/>
              <a:gd name="connsiteX60" fmla="*/ 575556 w 969140"/>
              <a:gd name="connsiteY60" fmla="*/ 1197668 h 1286098"/>
              <a:gd name="connsiteX61" fmla="*/ 487529 w 969140"/>
              <a:gd name="connsiteY61" fmla="*/ 1149150 h 1286098"/>
              <a:gd name="connsiteX62" fmla="*/ 449299 w 969140"/>
              <a:gd name="connsiteY62" fmla="*/ 1153650 h 1286098"/>
              <a:gd name="connsiteX63" fmla="*/ 425649 w 969140"/>
              <a:gd name="connsiteY63" fmla="*/ 1122445 h 1286098"/>
              <a:gd name="connsiteX64" fmla="*/ 391419 w 969140"/>
              <a:gd name="connsiteY64" fmla="*/ 1083326 h 1286098"/>
              <a:gd name="connsiteX65" fmla="*/ 374534 w 969140"/>
              <a:gd name="connsiteY65" fmla="*/ 1072698 h 1286098"/>
              <a:gd name="connsiteX66" fmla="*/ 332741 w 969140"/>
              <a:gd name="connsiteY66" fmla="*/ 1031983 h 1286098"/>
              <a:gd name="connsiteX67" fmla="*/ 264283 w 969140"/>
              <a:gd name="connsiteY67" fmla="*/ 941521 h 1286098"/>
              <a:gd name="connsiteX68" fmla="*/ 220604 w 969140"/>
              <a:gd name="connsiteY68" fmla="*/ 881586 h 1286098"/>
              <a:gd name="connsiteX69" fmla="*/ 186045 w 969140"/>
              <a:gd name="connsiteY69" fmla="*/ 843724 h 1286098"/>
              <a:gd name="connsiteX70" fmla="*/ 168931 w 969140"/>
              <a:gd name="connsiteY70" fmla="*/ 765486 h 1286098"/>
              <a:gd name="connsiteX71" fmla="*/ 185087 w 969140"/>
              <a:gd name="connsiteY71" fmla="*/ 704752 h 1286098"/>
              <a:gd name="connsiteX72" fmla="*/ 142875 w 969140"/>
              <a:gd name="connsiteY72" fmla="*/ 671033 h 1286098"/>
              <a:gd name="connsiteX73" fmla="*/ 95583 w 969140"/>
              <a:gd name="connsiteY73" fmla="*/ 643240 h 1286098"/>
              <a:gd name="connsiteX74" fmla="*/ 132257 w 969140"/>
              <a:gd name="connsiteY74" fmla="*/ 569893 h 1286098"/>
              <a:gd name="connsiteX75" fmla="*/ 100473 w 969140"/>
              <a:gd name="connsiteY75" fmla="*/ 555223 h 1286098"/>
              <a:gd name="connsiteX76" fmla="*/ 110253 w 969140"/>
              <a:gd name="connsiteY76" fmla="*/ 528329 h 1286098"/>
              <a:gd name="connsiteX77" fmla="*/ 168931 w 969140"/>
              <a:gd name="connsiteY77" fmla="*/ 501435 h 1286098"/>
              <a:gd name="connsiteX78" fmla="*/ 185087 w 969140"/>
              <a:gd name="connsiteY78" fmla="*/ 516982 h 1286098"/>
              <a:gd name="connsiteX79" fmla="*/ 203160 w 969140"/>
              <a:gd name="connsiteY79" fmla="*/ 476986 h 1286098"/>
              <a:gd name="connsiteX80" fmla="*/ 216233 w 969140"/>
              <a:gd name="connsiteY80" fmla="*/ 453405 h 1286098"/>
              <a:gd name="connsiteX81" fmla="*/ 215384 w 969140"/>
              <a:gd name="connsiteY81" fmla="*/ 413418 h 1286098"/>
              <a:gd name="connsiteX82" fmla="*/ 226142 w 969140"/>
              <a:gd name="connsiteY82" fmla="*/ 361386 h 1286098"/>
              <a:gd name="connsiteX83" fmla="*/ 205605 w 969140"/>
              <a:gd name="connsiteY83" fmla="*/ 349850 h 1286098"/>
              <a:gd name="connsiteX84" fmla="*/ 171376 w 969140"/>
              <a:gd name="connsiteY84" fmla="*/ 335180 h 1286098"/>
              <a:gd name="connsiteX85" fmla="*/ 93328 w 969140"/>
              <a:gd name="connsiteY85" fmla="*/ 335000 h 1286098"/>
              <a:gd name="connsiteX86" fmla="*/ 24681 w 969140"/>
              <a:gd name="connsiteY86" fmla="*/ 281391 h 1286098"/>
              <a:gd name="connsiteX87" fmla="*/ 7565 w 969140"/>
              <a:gd name="connsiteY87" fmla="*/ 212933 h 1286098"/>
              <a:gd name="connsiteX88" fmla="*/ 230 w 969140"/>
              <a:gd name="connsiteY88" fmla="*/ 168925 h 1286098"/>
              <a:gd name="connsiteX89" fmla="*/ 10010 w 969140"/>
              <a:gd name="connsiteY89" fmla="*/ 129806 h 1286098"/>
              <a:gd name="connsiteX90" fmla="*/ 34459 w 969140"/>
              <a:gd name="connsiteY90" fmla="*/ 98022 h 1286098"/>
              <a:gd name="connsiteX91" fmla="*/ 38243 w 969140"/>
              <a:gd name="connsiteY91" fmla="*/ 45173 h 1286098"/>
              <a:gd name="connsiteX92" fmla="*/ 113406 w 969140"/>
              <a:gd name="connsiteY92" fmla="*/ 515 h 1286098"/>
              <a:gd name="connsiteX93" fmla="*/ 132257 w 969140"/>
              <a:gd name="connsiteY93" fmla="*/ 24676 h 1286098"/>
              <a:gd name="connsiteX94" fmla="*/ 171375 w 969140"/>
              <a:gd name="connsiteY94" fmla="*/ 56459 h 1286098"/>
              <a:gd name="connsiteX95" fmla="*/ 200016 w 969140"/>
              <a:gd name="connsiteY95" fmla="*/ 100129 h 1286098"/>
              <a:gd name="connsiteX0" fmla="*/ 200016 w 969140"/>
              <a:gd name="connsiteY0" fmla="*/ 100129 h 1286098"/>
              <a:gd name="connsiteX1" fmla="*/ 338109 w 969140"/>
              <a:gd name="connsiteY1" fmla="*/ 144916 h 1286098"/>
              <a:gd name="connsiteX2" fmla="*/ 375432 w 969140"/>
              <a:gd name="connsiteY2" fmla="*/ 129987 h 1286098"/>
              <a:gd name="connsiteX3" fmla="*/ 388974 w 969140"/>
              <a:gd name="connsiteY3" fmla="*/ 142032 h 1286098"/>
              <a:gd name="connsiteX4" fmla="*/ 412754 w 969140"/>
              <a:gd name="connsiteY4" fmla="*/ 122522 h 1286098"/>
              <a:gd name="connsiteX5" fmla="*/ 435427 w 969140"/>
              <a:gd name="connsiteY5" fmla="*/ 107803 h 1286098"/>
              <a:gd name="connsiteX6" fmla="*/ 431415 w 969140"/>
              <a:gd name="connsiteY6" fmla="*/ 81468 h 1286098"/>
              <a:gd name="connsiteX7" fmla="*/ 452542 w 969140"/>
              <a:gd name="connsiteY7" fmla="*/ 61349 h 1286098"/>
              <a:gd name="connsiteX8" fmla="*/ 461273 w 969140"/>
              <a:gd name="connsiteY8" fmla="*/ 29216 h 1286098"/>
              <a:gd name="connsiteX9" fmla="*/ 498995 w 969140"/>
              <a:gd name="connsiteY9" fmla="*/ 66239 h 1286098"/>
              <a:gd name="connsiteX10" fmla="*/ 476202 w 969140"/>
              <a:gd name="connsiteY10" fmla="*/ 107593 h 1286098"/>
              <a:gd name="connsiteX11" fmla="*/ 506060 w 969140"/>
              <a:gd name="connsiteY11" fmla="*/ 115058 h 1286098"/>
              <a:gd name="connsiteX12" fmla="*/ 547115 w 969140"/>
              <a:gd name="connsiteY12" fmla="*/ 152380 h 1286098"/>
              <a:gd name="connsiteX13" fmla="*/ 591902 w 969140"/>
              <a:gd name="connsiteY13" fmla="*/ 141183 h 1286098"/>
              <a:gd name="connsiteX14" fmla="*/ 618028 w 969140"/>
              <a:gd name="connsiteY14" fmla="*/ 171041 h 1286098"/>
              <a:gd name="connsiteX15" fmla="*/ 644153 w 969140"/>
              <a:gd name="connsiteY15" fmla="*/ 156112 h 1286098"/>
              <a:gd name="connsiteX16" fmla="*/ 666547 w 969140"/>
              <a:gd name="connsiteY16" fmla="*/ 174774 h 1286098"/>
              <a:gd name="connsiteX17" fmla="*/ 719038 w 969140"/>
              <a:gd name="connsiteY17" fmla="*/ 203155 h 1286098"/>
              <a:gd name="connsiteX18" fmla="*/ 774782 w 969140"/>
              <a:gd name="connsiteY18" fmla="*/ 193435 h 1286098"/>
              <a:gd name="connsiteX19" fmla="*/ 778514 w 969140"/>
              <a:gd name="connsiteY19" fmla="*/ 215828 h 1286098"/>
              <a:gd name="connsiteX20" fmla="*/ 775271 w 969140"/>
              <a:gd name="connsiteY20" fmla="*/ 256943 h 1286098"/>
              <a:gd name="connsiteX21" fmla="*/ 731262 w 969140"/>
              <a:gd name="connsiteY21" fmla="*/ 274057 h 1286098"/>
              <a:gd name="connsiteX22" fmla="*/ 718798 w 969140"/>
              <a:gd name="connsiteY22" fmla="*/ 290473 h 1286098"/>
              <a:gd name="connsiteX23" fmla="*/ 718798 w 969140"/>
              <a:gd name="connsiteY23" fmla="*/ 290473 h 1286098"/>
              <a:gd name="connsiteX24" fmla="*/ 733727 w 969140"/>
              <a:gd name="connsiteY24" fmla="*/ 312867 h 1286098"/>
              <a:gd name="connsiteX25" fmla="*/ 774782 w 969140"/>
              <a:gd name="connsiteY25" fmla="*/ 350189 h 1286098"/>
              <a:gd name="connsiteX26" fmla="*/ 752389 w 969140"/>
              <a:gd name="connsiteY26" fmla="*/ 368850 h 1286098"/>
              <a:gd name="connsiteX27" fmla="*/ 782246 w 969140"/>
              <a:gd name="connsiteY27" fmla="*/ 413637 h 1286098"/>
              <a:gd name="connsiteX28" fmla="*/ 808372 w 969140"/>
              <a:gd name="connsiteY28" fmla="*/ 398708 h 1286098"/>
              <a:gd name="connsiteX29" fmla="*/ 858398 w 969140"/>
              <a:gd name="connsiteY29" fmla="*/ 447647 h 1286098"/>
              <a:gd name="connsiteX30" fmla="*/ 871820 w 969140"/>
              <a:gd name="connsiteY30" fmla="*/ 514408 h 1286098"/>
              <a:gd name="connsiteX31" fmla="*/ 848619 w 969140"/>
              <a:gd name="connsiteY31" fmla="*/ 547888 h 1286098"/>
              <a:gd name="connsiteX32" fmla="*/ 789711 w 969140"/>
              <a:gd name="connsiteY32" fmla="*/ 547998 h 1286098"/>
              <a:gd name="connsiteX33" fmla="*/ 767318 w 969140"/>
              <a:gd name="connsiteY33" fmla="*/ 566659 h 1286098"/>
              <a:gd name="connsiteX34" fmla="*/ 797175 w 969140"/>
              <a:gd name="connsiteY34" fmla="*/ 611446 h 1286098"/>
              <a:gd name="connsiteX35" fmla="*/ 812104 w 969140"/>
              <a:gd name="connsiteY35" fmla="*/ 663698 h 1286098"/>
              <a:gd name="connsiteX36" fmla="*/ 827033 w 969140"/>
              <a:gd name="connsiteY36" fmla="*/ 682359 h 1286098"/>
              <a:gd name="connsiteX37" fmla="*/ 763046 w 969140"/>
              <a:gd name="connsiteY37" fmla="*/ 687249 h 1286098"/>
              <a:gd name="connsiteX38" fmla="*/ 733727 w 969140"/>
              <a:gd name="connsiteY38" fmla="*/ 730878 h 1286098"/>
              <a:gd name="connsiteX39" fmla="*/ 728818 w 969140"/>
              <a:gd name="connsiteY39" fmla="*/ 831499 h 1286098"/>
              <a:gd name="connsiteX40" fmla="*/ 696405 w 969140"/>
              <a:gd name="connsiteY40" fmla="*/ 932419 h 1286098"/>
              <a:gd name="connsiteX41" fmla="*/ 733707 w 969140"/>
              <a:gd name="connsiteY41" fmla="*/ 936631 h 1286098"/>
              <a:gd name="connsiteX42" fmla="*/ 763585 w 969140"/>
              <a:gd name="connsiteY42" fmla="*/ 962277 h 1286098"/>
              <a:gd name="connsiteX43" fmla="*/ 802165 w 969140"/>
              <a:gd name="connsiteY43" fmla="*/ 958635 h 1286098"/>
              <a:gd name="connsiteX44" fmla="*/ 809500 w 969140"/>
              <a:gd name="connsiteY44" fmla="*/ 980639 h 1286098"/>
              <a:gd name="connsiteX45" fmla="*/ 843729 w 969140"/>
              <a:gd name="connsiteY45" fmla="*/ 1007533 h 1286098"/>
              <a:gd name="connsiteX46" fmla="*/ 901678 w 969140"/>
              <a:gd name="connsiteY46" fmla="*/ 1025726 h 1286098"/>
              <a:gd name="connsiteX47" fmla="*/ 968859 w 969140"/>
              <a:gd name="connsiteY47" fmla="*/ 1040655 h 1286098"/>
              <a:gd name="connsiteX48" fmla="*/ 924411 w 969140"/>
              <a:gd name="connsiteY48" fmla="*/ 1061322 h 1286098"/>
              <a:gd name="connsiteX49" fmla="*/ 892627 w 969140"/>
              <a:gd name="connsiteY49" fmla="*/ 1093106 h 1286098"/>
              <a:gd name="connsiteX50" fmla="*/ 831504 w 969140"/>
              <a:gd name="connsiteY50" fmla="*/ 1097995 h 1286098"/>
              <a:gd name="connsiteX51" fmla="*/ 785979 w 969140"/>
              <a:gd name="connsiteY51" fmla="*/ 1115299 h 1286098"/>
              <a:gd name="connsiteX52" fmla="*/ 778514 w 969140"/>
              <a:gd name="connsiteY52" fmla="*/ 1115299 h 1286098"/>
              <a:gd name="connsiteX53" fmla="*/ 777716 w 969140"/>
              <a:gd name="connsiteY53" fmla="*/ 1183568 h 1286098"/>
              <a:gd name="connsiteX54" fmla="*/ 785979 w 969140"/>
              <a:gd name="connsiteY54" fmla="*/ 1208606 h 1286098"/>
              <a:gd name="connsiteX55" fmla="*/ 750822 w 969140"/>
              <a:gd name="connsiteY55" fmla="*/ 1227576 h 1286098"/>
              <a:gd name="connsiteX56" fmla="*/ 681736 w 969140"/>
              <a:gd name="connsiteY56" fmla="*/ 1214912 h 1286098"/>
              <a:gd name="connsiteX57" fmla="*/ 661398 w 969140"/>
              <a:gd name="connsiteY57" fmla="*/ 1268062 h 1286098"/>
              <a:gd name="connsiteX58" fmla="*/ 637716 w 969140"/>
              <a:gd name="connsiteY58" fmla="*/ 1285825 h 1286098"/>
              <a:gd name="connsiteX59" fmla="*/ 628576 w 969140"/>
              <a:gd name="connsiteY59" fmla="*/ 1256915 h 1286098"/>
              <a:gd name="connsiteX60" fmla="*/ 575556 w 969140"/>
              <a:gd name="connsiteY60" fmla="*/ 1197668 h 1286098"/>
              <a:gd name="connsiteX61" fmla="*/ 487529 w 969140"/>
              <a:gd name="connsiteY61" fmla="*/ 1149150 h 1286098"/>
              <a:gd name="connsiteX62" fmla="*/ 449299 w 969140"/>
              <a:gd name="connsiteY62" fmla="*/ 1153650 h 1286098"/>
              <a:gd name="connsiteX63" fmla="*/ 425649 w 969140"/>
              <a:gd name="connsiteY63" fmla="*/ 1122445 h 1286098"/>
              <a:gd name="connsiteX64" fmla="*/ 391419 w 969140"/>
              <a:gd name="connsiteY64" fmla="*/ 1083326 h 1286098"/>
              <a:gd name="connsiteX65" fmla="*/ 374534 w 969140"/>
              <a:gd name="connsiteY65" fmla="*/ 1072698 h 1286098"/>
              <a:gd name="connsiteX66" fmla="*/ 332741 w 969140"/>
              <a:gd name="connsiteY66" fmla="*/ 1031983 h 1286098"/>
              <a:gd name="connsiteX67" fmla="*/ 264283 w 969140"/>
              <a:gd name="connsiteY67" fmla="*/ 941521 h 1286098"/>
              <a:gd name="connsiteX68" fmla="*/ 220604 w 969140"/>
              <a:gd name="connsiteY68" fmla="*/ 881586 h 1286098"/>
              <a:gd name="connsiteX69" fmla="*/ 186045 w 969140"/>
              <a:gd name="connsiteY69" fmla="*/ 843724 h 1286098"/>
              <a:gd name="connsiteX70" fmla="*/ 168931 w 969140"/>
              <a:gd name="connsiteY70" fmla="*/ 765486 h 1286098"/>
              <a:gd name="connsiteX71" fmla="*/ 185087 w 969140"/>
              <a:gd name="connsiteY71" fmla="*/ 704752 h 1286098"/>
              <a:gd name="connsiteX72" fmla="*/ 142875 w 969140"/>
              <a:gd name="connsiteY72" fmla="*/ 671033 h 1286098"/>
              <a:gd name="connsiteX73" fmla="*/ 95583 w 969140"/>
              <a:gd name="connsiteY73" fmla="*/ 643240 h 1286098"/>
              <a:gd name="connsiteX74" fmla="*/ 132257 w 969140"/>
              <a:gd name="connsiteY74" fmla="*/ 569893 h 1286098"/>
              <a:gd name="connsiteX75" fmla="*/ 100473 w 969140"/>
              <a:gd name="connsiteY75" fmla="*/ 555223 h 1286098"/>
              <a:gd name="connsiteX76" fmla="*/ 110253 w 969140"/>
              <a:gd name="connsiteY76" fmla="*/ 528329 h 1286098"/>
              <a:gd name="connsiteX77" fmla="*/ 168931 w 969140"/>
              <a:gd name="connsiteY77" fmla="*/ 501435 h 1286098"/>
              <a:gd name="connsiteX78" fmla="*/ 185087 w 969140"/>
              <a:gd name="connsiteY78" fmla="*/ 516982 h 1286098"/>
              <a:gd name="connsiteX79" fmla="*/ 203160 w 969140"/>
              <a:gd name="connsiteY79" fmla="*/ 476986 h 1286098"/>
              <a:gd name="connsiteX80" fmla="*/ 216233 w 969140"/>
              <a:gd name="connsiteY80" fmla="*/ 453405 h 1286098"/>
              <a:gd name="connsiteX81" fmla="*/ 215384 w 969140"/>
              <a:gd name="connsiteY81" fmla="*/ 413418 h 1286098"/>
              <a:gd name="connsiteX82" fmla="*/ 226142 w 969140"/>
              <a:gd name="connsiteY82" fmla="*/ 361386 h 1286098"/>
              <a:gd name="connsiteX83" fmla="*/ 205605 w 969140"/>
              <a:gd name="connsiteY83" fmla="*/ 349850 h 1286098"/>
              <a:gd name="connsiteX84" fmla="*/ 171376 w 969140"/>
              <a:gd name="connsiteY84" fmla="*/ 335180 h 1286098"/>
              <a:gd name="connsiteX85" fmla="*/ 93328 w 969140"/>
              <a:gd name="connsiteY85" fmla="*/ 335000 h 1286098"/>
              <a:gd name="connsiteX86" fmla="*/ 17346 w 969140"/>
              <a:gd name="connsiteY86" fmla="*/ 303396 h 1286098"/>
              <a:gd name="connsiteX87" fmla="*/ 7565 w 969140"/>
              <a:gd name="connsiteY87" fmla="*/ 212933 h 1286098"/>
              <a:gd name="connsiteX88" fmla="*/ 230 w 969140"/>
              <a:gd name="connsiteY88" fmla="*/ 168925 h 1286098"/>
              <a:gd name="connsiteX89" fmla="*/ 10010 w 969140"/>
              <a:gd name="connsiteY89" fmla="*/ 129806 h 1286098"/>
              <a:gd name="connsiteX90" fmla="*/ 34459 w 969140"/>
              <a:gd name="connsiteY90" fmla="*/ 98022 h 1286098"/>
              <a:gd name="connsiteX91" fmla="*/ 38243 w 969140"/>
              <a:gd name="connsiteY91" fmla="*/ 45173 h 1286098"/>
              <a:gd name="connsiteX92" fmla="*/ 113406 w 969140"/>
              <a:gd name="connsiteY92" fmla="*/ 515 h 1286098"/>
              <a:gd name="connsiteX93" fmla="*/ 132257 w 969140"/>
              <a:gd name="connsiteY93" fmla="*/ 24676 h 1286098"/>
              <a:gd name="connsiteX94" fmla="*/ 171375 w 969140"/>
              <a:gd name="connsiteY94" fmla="*/ 56459 h 1286098"/>
              <a:gd name="connsiteX95" fmla="*/ 200016 w 969140"/>
              <a:gd name="connsiteY95" fmla="*/ 100129 h 1286098"/>
              <a:gd name="connsiteX0" fmla="*/ 200016 w 969140"/>
              <a:gd name="connsiteY0" fmla="*/ 100129 h 1286098"/>
              <a:gd name="connsiteX1" fmla="*/ 338109 w 969140"/>
              <a:gd name="connsiteY1" fmla="*/ 144916 h 1286098"/>
              <a:gd name="connsiteX2" fmla="*/ 375432 w 969140"/>
              <a:gd name="connsiteY2" fmla="*/ 129987 h 1286098"/>
              <a:gd name="connsiteX3" fmla="*/ 388974 w 969140"/>
              <a:gd name="connsiteY3" fmla="*/ 142032 h 1286098"/>
              <a:gd name="connsiteX4" fmla="*/ 412754 w 969140"/>
              <a:gd name="connsiteY4" fmla="*/ 122522 h 1286098"/>
              <a:gd name="connsiteX5" fmla="*/ 435427 w 969140"/>
              <a:gd name="connsiteY5" fmla="*/ 107803 h 1286098"/>
              <a:gd name="connsiteX6" fmla="*/ 431415 w 969140"/>
              <a:gd name="connsiteY6" fmla="*/ 81468 h 1286098"/>
              <a:gd name="connsiteX7" fmla="*/ 452542 w 969140"/>
              <a:gd name="connsiteY7" fmla="*/ 61349 h 1286098"/>
              <a:gd name="connsiteX8" fmla="*/ 461273 w 969140"/>
              <a:gd name="connsiteY8" fmla="*/ 29216 h 1286098"/>
              <a:gd name="connsiteX9" fmla="*/ 498995 w 969140"/>
              <a:gd name="connsiteY9" fmla="*/ 66239 h 1286098"/>
              <a:gd name="connsiteX10" fmla="*/ 476202 w 969140"/>
              <a:gd name="connsiteY10" fmla="*/ 107593 h 1286098"/>
              <a:gd name="connsiteX11" fmla="*/ 506060 w 969140"/>
              <a:gd name="connsiteY11" fmla="*/ 115058 h 1286098"/>
              <a:gd name="connsiteX12" fmla="*/ 547115 w 969140"/>
              <a:gd name="connsiteY12" fmla="*/ 152380 h 1286098"/>
              <a:gd name="connsiteX13" fmla="*/ 591902 w 969140"/>
              <a:gd name="connsiteY13" fmla="*/ 141183 h 1286098"/>
              <a:gd name="connsiteX14" fmla="*/ 618028 w 969140"/>
              <a:gd name="connsiteY14" fmla="*/ 171041 h 1286098"/>
              <a:gd name="connsiteX15" fmla="*/ 644153 w 969140"/>
              <a:gd name="connsiteY15" fmla="*/ 156112 h 1286098"/>
              <a:gd name="connsiteX16" fmla="*/ 666547 w 969140"/>
              <a:gd name="connsiteY16" fmla="*/ 174774 h 1286098"/>
              <a:gd name="connsiteX17" fmla="*/ 719038 w 969140"/>
              <a:gd name="connsiteY17" fmla="*/ 203155 h 1286098"/>
              <a:gd name="connsiteX18" fmla="*/ 774782 w 969140"/>
              <a:gd name="connsiteY18" fmla="*/ 193435 h 1286098"/>
              <a:gd name="connsiteX19" fmla="*/ 778514 w 969140"/>
              <a:gd name="connsiteY19" fmla="*/ 215828 h 1286098"/>
              <a:gd name="connsiteX20" fmla="*/ 775271 w 969140"/>
              <a:gd name="connsiteY20" fmla="*/ 256943 h 1286098"/>
              <a:gd name="connsiteX21" fmla="*/ 731262 w 969140"/>
              <a:gd name="connsiteY21" fmla="*/ 274057 h 1286098"/>
              <a:gd name="connsiteX22" fmla="*/ 718798 w 969140"/>
              <a:gd name="connsiteY22" fmla="*/ 290473 h 1286098"/>
              <a:gd name="connsiteX23" fmla="*/ 718798 w 969140"/>
              <a:gd name="connsiteY23" fmla="*/ 290473 h 1286098"/>
              <a:gd name="connsiteX24" fmla="*/ 733727 w 969140"/>
              <a:gd name="connsiteY24" fmla="*/ 312867 h 1286098"/>
              <a:gd name="connsiteX25" fmla="*/ 774782 w 969140"/>
              <a:gd name="connsiteY25" fmla="*/ 350189 h 1286098"/>
              <a:gd name="connsiteX26" fmla="*/ 752389 w 969140"/>
              <a:gd name="connsiteY26" fmla="*/ 368850 h 1286098"/>
              <a:gd name="connsiteX27" fmla="*/ 782246 w 969140"/>
              <a:gd name="connsiteY27" fmla="*/ 413637 h 1286098"/>
              <a:gd name="connsiteX28" fmla="*/ 808372 w 969140"/>
              <a:gd name="connsiteY28" fmla="*/ 398708 h 1286098"/>
              <a:gd name="connsiteX29" fmla="*/ 858398 w 969140"/>
              <a:gd name="connsiteY29" fmla="*/ 447647 h 1286098"/>
              <a:gd name="connsiteX30" fmla="*/ 871820 w 969140"/>
              <a:gd name="connsiteY30" fmla="*/ 514408 h 1286098"/>
              <a:gd name="connsiteX31" fmla="*/ 848619 w 969140"/>
              <a:gd name="connsiteY31" fmla="*/ 547888 h 1286098"/>
              <a:gd name="connsiteX32" fmla="*/ 789711 w 969140"/>
              <a:gd name="connsiteY32" fmla="*/ 547998 h 1286098"/>
              <a:gd name="connsiteX33" fmla="*/ 767318 w 969140"/>
              <a:gd name="connsiteY33" fmla="*/ 566659 h 1286098"/>
              <a:gd name="connsiteX34" fmla="*/ 797175 w 969140"/>
              <a:gd name="connsiteY34" fmla="*/ 611446 h 1286098"/>
              <a:gd name="connsiteX35" fmla="*/ 812104 w 969140"/>
              <a:gd name="connsiteY35" fmla="*/ 663698 h 1286098"/>
              <a:gd name="connsiteX36" fmla="*/ 827033 w 969140"/>
              <a:gd name="connsiteY36" fmla="*/ 682359 h 1286098"/>
              <a:gd name="connsiteX37" fmla="*/ 763046 w 969140"/>
              <a:gd name="connsiteY37" fmla="*/ 687249 h 1286098"/>
              <a:gd name="connsiteX38" fmla="*/ 733727 w 969140"/>
              <a:gd name="connsiteY38" fmla="*/ 730878 h 1286098"/>
              <a:gd name="connsiteX39" fmla="*/ 728818 w 969140"/>
              <a:gd name="connsiteY39" fmla="*/ 831499 h 1286098"/>
              <a:gd name="connsiteX40" fmla="*/ 696405 w 969140"/>
              <a:gd name="connsiteY40" fmla="*/ 932419 h 1286098"/>
              <a:gd name="connsiteX41" fmla="*/ 733707 w 969140"/>
              <a:gd name="connsiteY41" fmla="*/ 936631 h 1286098"/>
              <a:gd name="connsiteX42" fmla="*/ 763585 w 969140"/>
              <a:gd name="connsiteY42" fmla="*/ 962277 h 1286098"/>
              <a:gd name="connsiteX43" fmla="*/ 802165 w 969140"/>
              <a:gd name="connsiteY43" fmla="*/ 958635 h 1286098"/>
              <a:gd name="connsiteX44" fmla="*/ 809500 w 969140"/>
              <a:gd name="connsiteY44" fmla="*/ 980639 h 1286098"/>
              <a:gd name="connsiteX45" fmla="*/ 843729 w 969140"/>
              <a:gd name="connsiteY45" fmla="*/ 1007533 h 1286098"/>
              <a:gd name="connsiteX46" fmla="*/ 901678 w 969140"/>
              <a:gd name="connsiteY46" fmla="*/ 1025726 h 1286098"/>
              <a:gd name="connsiteX47" fmla="*/ 968859 w 969140"/>
              <a:gd name="connsiteY47" fmla="*/ 1040655 h 1286098"/>
              <a:gd name="connsiteX48" fmla="*/ 924411 w 969140"/>
              <a:gd name="connsiteY48" fmla="*/ 1061322 h 1286098"/>
              <a:gd name="connsiteX49" fmla="*/ 892627 w 969140"/>
              <a:gd name="connsiteY49" fmla="*/ 1093106 h 1286098"/>
              <a:gd name="connsiteX50" fmla="*/ 831504 w 969140"/>
              <a:gd name="connsiteY50" fmla="*/ 1097995 h 1286098"/>
              <a:gd name="connsiteX51" fmla="*/ 785979 w 969140"/>
              <a:gd name="connsiteY51" fmla="*/ 1115299 h 1286098"/>
              <a:gd name="connsiteX52" fmla="*/ 778514 w 969140"/>
              <a:gd name="connsiteY52" fmla="*/ 1115299 h 1286098"/>
              <a:gd name="connsiteX53" fmla="*/ 777716 w 969140"/>
              <a:gd name="connsiteY53" fmla="*/ 1183568 h 1286098"/>
              <a:gd name="connsiteX54" fmla="*/ 785979 w 969140"/>
              <a:gd name="connsiteY54" fmla="*/ 1208606 h 1286098"/>
              <a:gd name="connsiteX55" fmla="*/ 750822 w 969140"/>
              <a:gd name="connsiteY55" fmla="*/ 1227576 h 1286098"/>
              <a:gd name="connsiteX56" fmla="*/ 681736 w 969140"/>
              <a:gd name="connsiteY56" fmla="*/ 1214912 h 1286098"/>
              <a:gd name="connsiteX57" fmla="*/ 661398 w 969140"/>
              <a:gd name="connsiteY57" fmla="*/ 1268062 h 1286098"/>
              <a:gd name="connsiteX58" fmla="*/ 637716 w 969140"/>
              <a:gd name="connsiteY58" fmla="*/ 1285825 h 1286098"/>
              <a:gd name="connsiteX59" fmla="*/ 628576 w 969140"/>
              <a:gd name="connsiteY59" fmla="*/ 1256915 h 1286098"/>
              <a:gd name="connsiteX60" fmla="*/ 575556 w 969140"/>
              <a:gd name="connsiteY60" fmla="*/ 1197668 h 1286098"/>
              <a:gd name="connsiteX61" fmla="*/ 487529 w 969140"/>
              <a:gd name="connsiteY61" fmla="*/ 1149150 h 1286098"/>
              <a:gd name="connsiteX62" fmla="*/ 449299 w 969140"/>
              <a:gd name="connsiteY62" fmla="*/ 1153650 h 1286098"/>
              <a:gd name="connsiteX63" fmla="*/ 425649 w 969140"/>
              <a:gd name="connsiteY63" fmla="*/ 1122445 h 1286098"/>
              <a:gd name="connsiteX64" fmla="*/ 391419 w 969140"/>
              <a:gd name="connsiteY64" fmla="*/ 1083326 h 1286098"/>
              <a:gd name="connsiteX65" fmla="*/ 374534 w 969140"/>
              <a:gd name="connsiteY65" fmla="*/ 1072698 h 1286098"/>
              <a:gd name="connsiteX66" fmla="*/ 332741 w 969140"/>
              <a:gd name="connsiteY66" fmla="*/ 1031983 h 1286098"/>
              <a:gd name="connsiteX67" fmla="*/ 264283 w 969140"/>
              <a:gd name="connsiteY67" fmla="*/ 941521 h 1286098"/>
              <a:gd name="connsiteX68" fmla="*/ 220604 w 969140"/>
              <a:gd name="connsiteY68" fmla="*/ 881586 h 1286098"/>
              <a:gd name="connsiteX69" fmla="*/ 186045 w 969140"/>
              <a:gd name="connsiteY69" fmla="*/ 843724 h 1286098"/>
              <a:gd name="connsiteX70" fmla="*/ 168931 w 969140"/>
              <a:gd name="connsiteY70" fmla="*/ 765486 h 1286098"/>
              <a:gd name="connsiteX71" fmla="*/ 185087 w 969140"/>
              <a:gd name="connsiteY71" fmla="*/ 704752 h 1286098"/>
              <a:gd name="connsiteX72" fmla="*/ 142875 w 969140"/>
              <a:gd name="connsiteY72" fmla="*/ 671033 h 1286098"/>
              <a:gd name="connsiteX73" fmla="*/ 95583 w 969140"/>
              <a:gd name="connsiteY73" fmla="*/ 643240 h 1286098"/>
              <a:gd name="connsiteX74" fmla="*/ 132257 w 969140"/>
              <a:gd name="connsiteY74" fmla="*/ 569893 h 1286098"/>
              <a:gd name="connsiteX75" fmla="*/ 100473 w 969140"/>
              <a:gd name="connsiteY75" fmla="*/ 555223 h 1286098"/>
              <a:gd name="connsiteX76" fmla="*/ 110253 w 969140"/>
              <a:gd name="connsiteY76" fmla="*/ 528329 h 1286098"/>
              <a:gd name="connsiteX77" fmla="*/ 168931 w 969140"/>
              <a:gd name="connsiteY77" fmla="*/ 501435 h 1286098"/>
              <a:gd name="connsiteX78" fmla="*/ 185087 w 969140"/>
              <a:gd name="connsiteY78" fmla="*/ 516982 h 1286098"/>
              <a:gd name="connsiteX79" fmla="*/ 203160 w 969140"/>
              <a:gd name="connsiteY79" fmla="*/ 476986 h 1286098"/>
              <a:gd name="connsiteX80" fmla="*/ 216233 w 969140"/>
              <a:gd name="connsiteY80" fmla="*/ 453405 h 1286098"/>
              <a:gd name="connsiteX81" fmla="*/ 215384 w 969140"/>
              <a:gd name="connsiteY81" fmla="*/ 413418 h 1286098"/>
              <a:gd name="connsiteX82" fmla="*/ 226142 w 969140"/>
              <a:gd name="connsiteY82" fmla="*/ 361386 h 1286098"/>
              <a:gd name="connsiteX83" fmla="*/ 205605 w 969140"/>
              <a:gd name="connsiteY83" fmla="*/ 349850 h 1286098"/>
              <a:gd name="connsiteX84" fmla="*/ 171376 w 969140"/>
              <a:gd name="connsiteY84" fmla="*/ 335180 h 1286098"/>
              <a:gd name="connsiteX85" fmla="*/ 93328 w 969140"/>
              <a:gd name="connsiteY85" fmla="*/ 342335 h 1286098"/>
              <a:gd name="connsiteX86" fmla="*/ 17346 w 969140"/>
              <a:gd name="connsiteY86" fmla="*/ 303396 h 1286098"/>
              <a:gd name="connsiteX87" fmla="*/ 7565 w 969140"/>
              <a:gd name="connsiteY87" fmla="*/ 212933 h 1286098"/>
              <a:gd name="connsiteX88" fmla="*/ 230 w 969140"/>
              <a:gd name="connsiteY88" fmla="*/ 168925 h 1286098"/>
              <a:gd name="connsiteX89" fmla="*/ 10010 w 969140"/>
              <a:gd name="connsiteY89" fmla="*/ 129806 h 1286098"/>
              <a:gd name="connsiteX90" fmla="*/ 34459 w 969140"/>
              <a:gd name="connsiteY90" fmla="*/ 98022 h 1286098"/>
              <a:gd name="connsiteX91" fmla="*/ 38243 w 969140"/>
              <a:gd name="connsiteY91" fmla="*/ 45173 h 1286098"/>
              <a:gd name="connsiteX92" fmla="*/ 113406 w 969140"/>
              <a:gd name="connsiteY92" fmla="*/ 515 h 1286098"/>
              <a:gd name="connsiteX93" fmla="*/ 132257 w 969140"/>
              <a:gd name="connsiteY93" fmla="*/ 24676 h 1286098"/>
              <a:gd name="connsiteX94" fmla="*/ 171375 w 969140"/>
              <a:gd name="connsiteY94" fmla="*/ 56459 h 1286098"/>
              <a:gd name="connsiteX95" fmla="*/ 200016 w 969140"/>
              <a:gd name="connsiteY95" fmla="*/ 100129 h 1286098"/>
              <a:gd name="connsiteX0" fmla="*/ 199806 w 968930"/>
              <a:gd name="connsiteY0" fmla="*/ 100129 h 1286098"/>
              <a:gd name="connsiteX1" fmla="*/ 337899 w 968930"/>
              <a:gd name="connsiteY1" fmla="*/ 144916 h 1286098"/>
              <a:gd name="connsiteX2" fmla="*/ 375222 w 968930"/>
              <a:gd name="connsiteY2" fmla="*/ 129987 h 1286098"/>
              <a:gd name="connsiteX3" fmla="*/ 388764 w 968930"/>
              <a:gd name="connsiteY3" fmla="*/ 142032 h 1286098"/>
              <a:gd name="connsiteX4" fmla="*/ 412544 w 968930"/>
              <a:gd name="connsiteY4" fmla="*/ 122522 h 1286098"/>
              <a:gd name="connsiteX5" fmla="*/ 435217 w 968930"/>
              <a:gd name="connsiteY5" fmla="*/ 107803 h 1286098"/>
              <a:gd name="connsiteX6" fmla="*/ 431205 w 968930"/>
              <a:gd name="connsiteY6" fmla="*/ 81468 h 1286098"/>
              <a:gd name="connsiteX7" fmla="*/ 452332 w 968930"/>
              <a:gd name="connsiteY7" fmla="*/ 61349 h 1286098"/>
              <a:gd name="connsiteX8" fmla="*/ 461063 w 968930"/>
              <a:gd name="connsiteY8" fmla="*/ 29216 h 1286098"/>
              <a:gd name="connsiteX9" fmla="*/ 498785 w 968930"/>
              <a:gd name="connsiteY9" fmla="*/ 66239 h 1286098"/>
              <a:gd name="connsiteX10" fmla="*/ 475992 w 968930"/>
              <a:gd name="connsiteY10" fmla="*/ 107593 h 1286098"/>
              <a:gd name="connsiteX11" fmla="*/ 505850 w 968930"/>
              <a:gd name="connsiteY11" fmla="*/ 115058 h 1286098"/>
              <a:gd name="connsiteX12" fmla="*/ 546905 w 968930"/>
              <a:gd name="connsiteY12" fmla="*/ 152380 h 1286098"/>
              <a:gd name="connsiteX13" fmla="*/ 591692 w 968930"/>
              <a:gd name="connsiteY13" fmla="*/ 141183 h 1286098"/>
              <a:gd name="connsiteX14" fmla="*/ 617818 w 968930"/>
              <a:gd name="connsiteY14" fmla="*/ 171041 h 1286098"/>
              <a:gd name="connsiteX15" fmla="*/ 643943 w 968930"/>
              <a:gd name="connsiteY15" fmla="*/ 156112 h 1286098"/>
              <a:gd name="connsiteX16" fmla="*/ 666337 w 968930"/>
              <a:gd name="connsiteY16" fmla="*/ 174774 h 1286098"/>
              <a:gd name="connsiteX17" fmla="*/ 718828 w 968930"/>
              <a:gd name="connsiteY17" fmla="*/ 203155 h 1286098"/>
              <a:gd name="connsiteX18" fmla="*/ 774572 w 968930"/>
              <a:gd name="connsiteY18" fmla="*/ 193435 h 1286098"/>
              <a:gd name="connsiteX19" fmla="*/ 778304 w 968930"/>
              <a:gd name="connsiteY19" fmla="*/ 215828 h 1286098"/>
              <a:gd name="connsiteX20" fmla="*/ 775061 w 968930"/>
              <a:gd name="connsiteY20" fmla="*/ 256943 h 1286098"/>
              <a:gd name="connsiteX21" fmla="*/ 731052 w 968930"/>
              <a:gd name="connsiteY21" fmla="*/ 274057 h 1286098"/>
              <a:gd name="connsiteX22" fmla="*/ 718588 w 968930"/>
              <a:gd name="connsiteY22" fmla="*/ 290473 h 1286098"/>
              <a:gd name="connsiteX23" fmla="*/ 718588 w 968930"/>
              <a:gd name="connsiteY23" fmla="*/ 290473 h 1286098"/>
              <a:gd name="connsiteX24" fmla="*/ 733517 w 968930"/>
              <a:gd name="connsiteY24" fmla="*/ 312867 h 1286098"/>
              <a:gd name="connsiteX25" fmla="*/ 774572 w 968930"/>
              <a:gd name="connsiteY25" fmla="*/ 350189 h 1286098"/>
              <a:gd name="connsiteX26" fmla="*/ 752179 w 968930"/>
              <a:gd name="connsiteY26" fmla="*/ 368850 h 1286098"/>
              <a:gd name="connsiteX27" fmla="*/ 782036 w 968930"/>
              <a:gd name="connsiteY27" fmla="*/ 413637 h 1286098"/>
              <a:gd name="connsiteX28" fmla="*/ 808162 w 968930"/>
              <a:gd name="connsiteY28" fmla="*/ 398708 h 1286098"/>
              <a:gd name="connsiteX29" fmla="*/ 858188 w 968930"/>
              <a:gd name="connsiteY29" fmla="*/ 447647 h 1286098"/>
              <a:gd name="connsiteX30" fmla="*/ 871610 w 968930"/>
              <a:gd name="connsiteY30" fmla="*/ 514408 h 1286098"/>
              <a:gd name="connsiteX31" fmla="*/ 848409 w 968930"/>
              <a:gd name="connsiteY31" fmla="*/ 547888 h 1286098"/>
              <a:gd name="connsiteX32" fmla="*/ 789501 w 968930"/>
              <a:gd name="connsiteY32" fmla="*/ 547998 h 1286098"/>
              <a:gd name="connsiteX33" fmla="*/ 767108 w 968930"/>
              <a:gd name="connsiteY33" fmla="*/ 566659 h 1286098"/>
              <a:gd name="connsiteX34" fmla="*/ 796965 w 968930"/>
              <a:gd name="connsiteY34" fmla="*/ 611446 h 1286098"/>
              <a:gd name="connsiteX35" fmla="*/ 811894 w 968930"/>
              <a:gd name="connsiteY35" fmla="*/ 663698 h 1286098"/>
              <a:gd name="connsiteX36" fmla="*/ 826823 w 968930"/>
              <a:gd name="connsiteY36" fmla="*/ 682359 h 1286098"/>
              <a:gd name="connsiteX37" fmla="*/ 762836 w 968930"/>
              <a:gd name="connsiteY37" fmla="*/ 687249 h 1286098"/>
              <a:gd name="connsiteX38" fmla="*/ 733517 w 968930"/>
              <a:gd name="connsiteY38" fmla="*/ 730878 h 1286098"/>
              <a:gd name="connsiteX39" fmla="*/ 728608 w 968930"/>
              <a:gd name="connsiteY39" fmla="*/ 831499 h 1286098"/>
              <a:gd name="connsiteX40" fmla="*/ 696195 w 968930"/>
              <a:gd name="connsiteY40" fmla="*/ 932419 h 1286098"/>
              <a:gd name="connsiteX41" fmla="*/ 733497 w 968930"/>
              <a:gd name="connsiteY41" fmla="*/ 936631 h 1286098"/>
              <a:gd name="connsiteX42" fmla="*/ 763375 w 968930"/>
              <a:gd name="connsiteY42" fmla="*/ 962277 h 1286098"/>
              <a:gd name="connsiteX43" fmla="*/ 801955 w 968930"/>
              <a:gd name="connsiteY43" fmla="*/ 958635 h 1286098"/>
              <a:gd name="connsiteX44" fmla="*/ 809290 w 968930"/>
              <a:gd name="connsiteY44" fmla="*/ 980639 h 1286098"/>
              <a:gd name="connsiteX45" fmla="*/ 843519 w 968930"/>
              <a:gd name="connsiteY45" fmla="*/ 1007533 h 1286098"/>
              <a:gd name="connsiteX46" fmla="*/ 901468 w 968930"/>
              <a:gd name="connsiteY46" fmla="*/ 1025726 h 1286098"/>
              <a:gd name="connsiteX47" fmla="*/ 968649 w 968930"/>
              <a:gd name="connsiteY47" fmla="*/ 1040655 h 1286098"/>
              <a:gd name="connsiteX48" fmla="*/ 924201 w 968930"/>
              <a:gd name="connsiteY48" fmla="*/ 1061322 h 1286098"/>
              <a:gd name="connsiteX49" fmla="*/ 892417 w 968930"/>
              <a:gd name="connsiteY49" fmla="*/ 1093106 h 1286098"/>
              <a:gd name="connsiteX50" fmla="*/ 831294 w 968930"/>
              <a:gd name="connsiteY50" fmla="*/ 1097995 h 1286098"/>
              <a:gd name="connsiteX51" fmla="*/ 785769 w 968930"/>
              <a:gd name="connsiteY51" fmla="*/ 1115299 h 1286098"/>
              <a:gd name="connsiteX52" fmla="*/ 778304 w 968930"/>
              <a:gd name="connsiteY52" fmla="*/ 1115299 h 1286098"/>
              <a:gd name="connsiteX53" fmla="*/ 777506 w 968930"/>
              <a:gd name="connsiteY53" fmla="*/ 1183568 h 1286098"/>
              <a:gd name="connsiteX54" fmla="*/ 785769 w 968930"/>
              <a:gd name="connsiteY54" fmla="*/ 1208606 h 1286098"/>
              <a:gd name="connsiteX55" fmla="*/ 750612 w 968930"/>
              <a:gd name="connsiteY55" fmla="*/ 1227576 h 1286098"/>
              <a:gd name="connsiteX56" fmla="*/ 681526 w 968930"/>
              <a:gd name="connsiteY56" fmla="*/ 1214912 h 1286098"/>
              <a:gd name="connsiteX57" fmla="*/ 661188 w 968930"/>
              <a:gd name="connsiteY57" fmla="*/ 1268062 h 1286098"/>
              <a:gd name="connsiteX58" fmla="*/ 637506 w 968930"/>
              <a:gd name="connsiteY58" fmla="*/ 1285825 h 1286098"/>
              <a:gd name="connsiteX59" fmla="*/ 628366 w 968930"/>
              <a:gd name="connsiteY59" fmla="*/ 1256915 h 1286098"/>
              <a:gd name="connsiteX60" fmla="*/ 575346 w 968930"/>
              <a:gd name="connsiteY60" fmla="*/ 1197668 h 1286098"/>
              <a:gd name="connsiteX61" fmla="*/ 487319 w 968930"/>
              <a:gd name="connsiteY61" fmla="*/ 1149150 h 1286098"/>
              <a:gd name="connsiteX62" fmla="*/ 449089 w 968930"/>
              <a:gd name="connsiteY62" fmla="*/ 1153650 h 1286098"/>
              <a:gd name="connsiteX63" fmla="*/ 425439 w 968930"/>
              <a:gd name="connsiteY63" fmla="*/ 1122445 h 1286098"/>
              <a:gd name="connsiteX64" fmla="*/ 391209 w 968930"/>
              <a:gd name="connsiteY64" fmla="*/ 1083326 h 1286098"/>
              <a:gd name="connsiteX65" fmla="*/ 374324 w 968930"/>
              <a:gd name="connsiteY65" fmla="*/ 1072698 h 1286098"/>
              <a:gd name="connsiteX66" fmla="*/ 332531 w 968930"/>
              <a:gd name="connsiteY66" fmla="*/ 1031983 h 1286098"/>
              <a:gd name="connsiteX67" fmla="*/ 264073 w 968930"/>
              <a:gd name="connsiteY67" fmla="*/ 941521 h 1286098"/>
              <a:gd name="connsiteX68" fmla="*/ 220394 w 968930"/>
              <a:gd name="connsiteY68" fmla="*/ 881586 h 1286098"/>
              <a:gd name="connsiteX69" fmla="*/ 185835 w 968930"/>
              <a:gd name="connsiteY69" fmla="*/ 843724 h 1286098"/>
              <a:gd name="connsiteX70" fmla="*/ 168721 w 968930"/>
              <a:gd name="connsiteY70" fmla="*/ 765486 h 1286098"/>
              <a:gd name="connsiteX71" fmla="*/ 184877 w 968930"/>
              <a:gd name="connsiteY71" fmla="*/ 704752 h 1286098"/>
              <a:gd name="connsiteX72" fmla="*/ 142665 w 968930"/>
              <a:gd name="connsiteY72" fmla="*/ 671033 h 1286098"/>
              <a:gd name="connsiteX73" fmla="*/ 95373 w 968930"/>
              <a:gd name="connsiteY73" fmla="*/ 643240 h 1286098"/>
              <a:gd name="connsiteX74" fmla="*/ 132047 w 968930"/>
              <a:gd name="connsiteY74" fmla="*/ 569893 h 1286098"/>
              <a:gd name="connsiteX75" fmla="*/ 100263 w 968930"/>
              <a:gd name="connsiteY75" fmla="*/ 555223 h 1286098"/>
              <a:gd name="connsiteX76" fmla="*/ 110043 w 968930"/>
              <a:gd name="connsiteY76" fmla="*/ 528329 h 1286098"/>
              <a:gd name="connsiteX77" fmla="*/ 168721 w 968930"/>
              <a:gd name="connsiteY77" fmla="*/ 501435 h 1286098"/>
              <a:gd name="connsiteX78" fmla="*/ 184877 w 968930"/>
              <a:gd name="connsiteY78" fmla="*/ 516982 h 1286098"/>
              <a:gd name="connsiteX79" fmla="*/ 202950 w 968930"/>
              <a:gd name="connsiteY79" fmla="*/ 476986 h 1286098"/>
              <a:gd name="connsiteX80" fmla="*/ 216023 w 968930"/>
              <a:gd name="connsiteY80" fmla="*/ 453405 h 1286098"/>
              <a:gd name="connsiteX81" fmla="*/ 215174 w 968930"/>
              <a:gd name="connsiteY81" fmla="*/ 413418 h 1286098"/>
              <a:gd name="connsiteX82" fmla="*/ 225932 w 968930"/>
              <a:gd name="connsiteY82" fmla="*/ 361386 h 1286098"/>
              <a:gd name="connsiteX83" fmla="*/ 205395 w 968930"/>
              <a:gd name="connsiteY83" fmla="*/ 349850 h 1286098"/>
              <a:gd name="connsiteX84" fmla="*/ 171166 w 968930"/>
              <a:gd name="connsiteY84" fmla="*/ 335180 h 1286098"/>
              <a:gd name="connsiteX85" fmla="*/ 93118 w 968930"/>
              <a:gd name="connsiteY85" fmla="*/ 342335 h 1286098"/>
              <a:gd name="connsiteX86" fmla="*/ 17136 w 968930"/>
              <a:gd name="connsiteY86" fmla="*/ 303396 h 1286098"/>
              <a:gd name="connsiteX87" fmla="*/ 29360 w 968930"/>
              <a:gd name="connsiteY87" fmla="*/ 276501 h 1286098"/>
              <a:gd name="connsiteX88" fmla="*/ 7355 w 968930"/>
              <a:gd name="connsiteY88" fmla="*/ 212933 h 1286098"/>
              <a:gd name="connsiteX89" fmla="*/ 20 w 968930"/>
              <a:gd name="connsiteY89" fmla="*/ 168925 h 1286098"/>
              <a:gd name="connsiteX90" fmla="*/ 9800 w 968930"/>
              <a:gd name="connsiteY90" fmla="*/ 129806 h 1286098"/>
              <a:gd name="connsiteX91" fmla="*/ 34249 w 968930"/>
              <a:gd name="connsiteY91" fmla="*/ 98022 h 1286098"/>
              <a:gd name="connsiteX92" fmla="*/ 38033 w 968930"/>
              <a:gd name="connsiteY92" fmla="*/ 45173 h 1286098"/>
              <a:gd name="connsiteX93" fmla="*/ 113196 w 968930"/>
              <a:gd name="connsiteY93" fmla="*/ 515 h 1286098"/>
              <a:gd name="connsiteX94" fmla="*/ 132047 w 968930"/>
              <a:gd name="connsiteY94" fmla="*/ 24676 h 1286098"/>
              <a:gd name="connsiteX95" fmla="*/ 171165 w 968930"/>
              <a:gd name="connsiteY95" fmla="*/ 56459 h 1286098"/>
              <a:gd name="connsiteX96" fmla="*/ 199806 w 968930"/>
              <a:gd name="connsiteY96" fmla="*/ 100129 h 1286098"/>
              <a:gd name="connsiteX0" fmla="*/ 199809 w 968933"/>
              <a:gd name="connsiteY0" fmla="*/ 100129 h 1286098"/>
              <a:gd name="connsiteX1" fmla="*/ 337902 w 968933"/>
              <a:gd name="connsiteY1" fmla="*/ 144916 h 1286098"/>
              <a:gd name="connsiteX2" fmla="*/ 375225 w 968933"/>
              <a:gd name="connsiteY2" fmla="*/ 129987 h 1286098"/>
              <a:gd name="connsiteX3" fmla="*/ 388767 w 968933"/>
              <a:gd name="connsiteY3" fmla="*/ 142032 h 1286098"/>
              <a:gd name="connsiteX4" fmla="*/ 412547 w 968933"/>
              <a:gd name="connsiteY4" fmla="*/ 122522 h 1286098"/>
              <a:gd name="connsiteX5" fmla="*/ 435220 w 968933"/>
              <a:gd name="connsiteY5" fmla="*/ 107803 h 1286098"/>
              <a:gd name="connsiteX6" fmla="*/ 431208 w 968933"/>
              <a:gd name="connsiteY6" fmla="*/ 81468 h 1286098"/>
              <a:gd name="connsiteX7" fmla="*/ 452335 w 968933"/>
              <a:gd name="connsiteY7" fmla="*/ 61349 h 1286098"/>
              <a:gd name="connsiteX8" fmla="*/ 461066 w 968933"/>
              <a:gd name="connsiteY8" fmla="*/ 29216 h 1286098"/>
              <a:gd name="connsiteX9" fmla="*/ 498788 w 968933"/>
              <a:gd name="connsiteY9" fmla="*/ 66239 h 1286098"/>
              <a:gd name="connsiteX10" fmla="*/ 475995 w 968933"/>
              <a:gd name="connsiteY10" fmla="*/ 107593 h 1286098"/>
              <a:gd name="connsiteX11" fmla="*/ 505853 w 968933"/>
              <a:gd name="connsiteY11" fmla="*/ 115058 h 1286098"/>
              <a:gd name="connsiteX12" fmla="*/ 546908 w 968933"/>
              <a:gd name="connsiteY12" fmla="*/ 152380 h 1286098"/>
              <a:gd name="connsiteX13" fmla="*/ 591695 w 968933"/>
              <a:gd name="connsiteY13" fmla="*/ 141183 h 1286098"/>
              <a:gd name="connsiteX14" fmla="*/ 617821 w 968933"/>
              <a:gd name="connsiteY14" fmla="*/ 171041 h 1286098"/>
              <a:gd name="connsiteX15" fmla="*/ 643946 w 968933"/>
              <a:gd name="connsiteY15" fmla="*/ 156112 h 1286098"/>
              <a:gd name="connsiteX16" fmla="*/ 666340 w 968933"/>
              <a:gd name="connsiteY16" fmla="*/ 174774 h 1286098"/>
              <a:gd name="connsiteX17" fmla="*/ 718831 w 968933"/>
              <a:gd name="connsiteY17" fmla="*/ 203155 h 1286098"/>
              <a:gd name="connsiteX18" fmla="*/ 774575 w 968933"/>
              <a:gd name="connsiteY18" fmla="*/ 193435 h 1286098"/>
              <a:gd name="connsiteX19" fmla="*/ 778307 w 968933"/>
              <a:gd name="connsiteY19" fmla="*/ 215828 h 1286098"/>
              <a:gd name="connsiteX20" fmla="*/ 775064 w 968933"/>
              <a:gd name="connsiteY20" fmla="*/ 256943 h 1286098"/>
              <a:gd name="connsiteX21" fmla="*/ 731055 w 968933"/>
              <a:gd name="connsiteY21" fmla="*/ 274057 h 1286098"/>
              <a:gd name="connsiteX22" fmla="*/ 718591 w 968933"/>
              <a:gd name="connsiteY22" fmla="*/ 290473 h 1286098"/>
              <a:gd name="connsiteX23" fmla="*/ 718591 w 968933"/>
              <a:gd name="connsiteY23" fmla="*/ 290473 h 1286098"/>
              <a:gd name="connsiteX24" fmla="*/ 733520 w 968933"/>
              <a:gd name="connsiteY24" fmla="*/ 312867 h 1286098"/>
              <a:gd name="connsiteX25" fmla="*/ 774575 w 968933"/>
              <a:gd name="connsiteY25" fmla="*/ 350189 h 1286098"/>
              <a:gd name="connsiteX26" fmla="*/ 752182 w 968933"/>
              <a:gd name="connsiteY26" fmla="*/ 368850 h 1286098"/>
              <a:gd name="connsiteX27" fmla="*/ 782039 w 968933"/>
              <a:gd name="connsiteY27" fmla="*/ 413637 h 1286098"/>
              <a:gd name="connsiteX28" fmla="*/ 808165 w 968933"/>
              <a:gd name="connsiteY28" fmla="*/ 398708 h 1286098"/>
              <a:gd name="connsiteX29" fmla="*/ 858191 w 968933"/>
              <a:gd name="connsiteY29" fmla="*/ 447647 h 1286098"/>
              <a:gd name="connsiteX30" fmla="*/ 871613 w 968933"/>
              <a:gd name="connsiteY30" fmla="*/ 514408 h 1286098"/>
              <a:gd name="connsiteX31" fmla="*/ 848412 w 968933"/>
              <a:gd name="connsiteY31" fmla="*/ 547888 h 1286098"/>
              <a:gd name="connsiteX32" fmla="*/ 789504 w 968933"/>
              <a:gd name="connsiteY32" fmla="*/ 547998 h 1286098"/>
              <a:gd name="connsiteX33" fmla="*/ 767111 w 968933"/>
              <a:gd name="connsiteY33" fmla="*/ 566659 h 1286098"/>
              <a:gd name="connsiteX34" fmla="*/ 796968 w 968933"/>
              <a:gd name="connsiteY34" fmla="*/ 611446 h 1286098"/>
              <a:gd name="connsiteX35" fmla="*/ 811897 w 968933"/>
              <a:gd name="connsiteY35" fmla="*/ 663698 h 1286098"/>
              <a:gd name="connsiteX36" fmla="*/ 826826 w 968933"/>
              <a:gd name="connsiteY36" fmla="*/ 682359 h 1286098"/>
              <a:gd name="connsiteX37" fmla="*/ 762839 w 968933"/>
              <a:gd name="connsiteY37" fmla="*/ 687249 h 1286098"/>
              <a:gd name="connsiteX38" fmla="*/ 733520 w 968933"/>
              <a:gd name="connsiteY38" fmla="*/ 730878 h 1286098"/>
              <a:gd name="connsiteX39" fmla="*/ 728611 w 968933"/>
              <a:gd name="connsiteY39" fmla="*/ 831499 h 1286098"/>
              <a:gd name="connsiteX40" fmla="*/ 696198 w 968933"/>
              <a:gd name="connsiteY40" fmla="*/ 932419 h 1286098"/>
              <a:gd name="connsiteX41" fmla="*/ 733500 w 968933"/>
              <a:gd name="connsiteY41" fmla="*/ 936631 h 1286098"/>
              <a:gd name="connsiteX42" fmla="*/ 763378 w 968933"/>
              <a:gd name="connsiteY42" fmla="*/ 962277 h 1286098"/>
              <a:gd name="connsiteX43" fmla="*/ 801958 w 968933"/>
              <a:gd name="connsiteY43" fmla="*/ 958635 h 1286098"/>
              <a:gd name="connsiteX44" fmla="*/ 809293 w 968933"/>
              <a:gd name="connsiteY44" fmla="*/ 980639 h 1286098"/>
              <a:gd name="connsiteX45" fmla="*/ 843522 w 968933"/>
              <a:gd name="connsiteY45" fmla="*/ 1007533 h 1286098"/>
              <a:gd name="connsiteX46" fmla="*/ 901471 w 968933"/>
              <a:gd name="connsiteY46" fmla="*/ 1025726 h 1286098"/>
              <a:gd name="connsiteX47" fmla="*/ 968652 w 968933"/>
              <a:gd name="connsiteY47" fmla="*/ 1040655 h 1286098"/>
              <a:gd name="connsiteX48" fmla="*/ 924204 w 968933"/>
              <a:gd name="connsiteY48" fmla="*/ 1061322 h 1286098"/>
              <a:gd name="connsiteX49" fmla="*/ 892420 w 968933"/>
              <a:gd name="connsiteY49" fmla="*/ 1093106 h 1286098"/>
              <a:gd name="connsiteX50" fmla="*/ 831297 w 968933"/>
              <a:gd name="connsiteY50" fmla="*/ 1097995 h 1286098"/>
              <a:gd name="connsiteX51" fmla="*/ 785772 w 968933"/>
              <a:gd name="connsiteY51" fmla="*/ 1115299 h 1286098"/>
              <a:gd name="connsiteX52" fmla="*/ 778307 w 968933"/>
              <a:gd name="connsiteY52" fmla="*/ 1115299 h 1286098"/>
              <a:gd name="connsiteX53" fmla="*/ 777509 w 968933"/>
              <a:gd name="connsiteY53" fmla="*/ 1183568 h 1286098"/>
              <a:gd name="connsiteX54" fmla="*/ 785772 w 968933"/>
              <a:gd name="connsiteY54" fmla="*/ 1208606 h 1286098"/>
              <a:gd name="connsiteX55" fmla="*/ 750615 w 968933"/>
              <a:gd name="connsiteY55" fmla="*/ 1227576 h 1286098"/>
              <a:gd name="connsiteX56" fmla="*/ 681529 w 968933"/>
              <a:gd name="connsiteY56" fmla="*/ 1214912 h 1286098"/>
              <a:gd name="connsiteX57" fmla="*/ 661191 w 968933"/>
              <a:gd name="connsiteY57" fmla="*/ 1268062 h 1286098"/>
              <a:gd name="connsiteX58" fmla="*/ 637509 w 968933"/>
              <a:gd name="connsiteY58" fmla="*/ 1285825 h 1286098"/>
              <a:gd name="connsiteX59" fmla="*/ 628369 w 968933"/>
              <a:gd name="connsiteY59" fmla="*/ 1256915 h 1286098"/>
              <a:gd name="connsiteX60" fmla="*/ 575349 w 968933"/>
              <a:gd name="connsiteY60" fmla="*/ 1197668 h 1286098"/>
              <a:gd name="connsiteX61" fmla="*/ 487322 w 968933"/>
              <a:gd name="connsiteY61" fmla="*/ 1149150 h 1286098"/>
              <a:gd name="connsiteX62" fmla="*/ 449092 w 968933"/>
              <a:gd name="connsiteY62" fmla="*/ 1153650 h 1286098"/>
              <a:gd name="connsiteX63" fmla="*/ 425442 w 968933"/>
              <a:gd name="connsiteY63" fmla="*/ 1122445 h 1286098"/>
              <a:gd name="connsiteX64" fmla="*/ 391212 w 968933"/>
              <a:gd name="connsiteY64" fmla="*/ 1083326 h 1286098"/>
              <a:gd name="connsiteX65" fmla="*/ 374327 w 968933"/>
              <a:gd name="connsiteY65" fmla="*/ 1072698 h 1286098"/>
              <a:gd name="connsiteX66" fmla="*/ 332534 w 968933"/>
              <a:gd name="connsiteY66" fmla="*/ 1031983 h 1286098"/>
              <a:gd name="connsiteX67" fmla="*/ 264076 w 968933"/>
              <a:gd name="connsiteY67" fmla="*/ 941521 h 1286098"/>
              <a:gd name="connsiteX68" fmla="*/ 220397 w 968933"/>
              <a:gd name="connsiteY68" fmla="*/ 881586 h 1286098"/>
              <a:gd name="connsiteX69" fmla="*/ 185838 w 968933"/>
              <a:gd name="connsiteY69" fmla="*/ 843724 h 1286098"/>
              <a:gd name="connsiteX70" fmla="*/ 168724 w 968933"/>
              <a:gd name="connsiteY70" fmla="*/ 765486 h 1286098"/>
              <a:gd name="connsiteX71" fmla="*/ 184880 w 968933"/>
              <a:gd name="connsiteY71" fmla="*/ 704752 h 1286098"/>
              <a:gd name="connsiteX72" fmla="*/ 142668 w 968933"/>
              <a:gd name="connsiteY72" fmla="*/ 671033 h 1286098"/>
              <a:gd name="connsiteX73" fmla="*/ 95376 w 968933"/>
              <a:gd name="connsiteY73" fmla="*/ 643240 h 1286098"/>
              <a:gd name="connsiteX74" fmla="*/ 132050 w 968933"/>
              <a:gd name="connsiteY74" fmla="*/ 569893 h 1286098"/>
              <a:gd name="connsiteX75" fmla="*/ 100266 w 968933"/>
              <a:gd name="connsiteY75" fmla="*/ 555223 h 1286098"/>
              <a:gd name="connsiteX76" fmla="*/ 110046 w 968933"/>
              <a:gd name="connsiteY76" fmla="*/ 528329 h 1286098"/>
              <a:gd name="connsiteX77" fmla="*/ 168724 w 968933"/>
              <a:gd name="connsiteY77" fmla="*/ 501435 h 1286098"/>
              <a:gd name="connsiteX78" fmla="*/ 184880 w 968933"/>
              <a:gd name="connsiteY78" fmla="*/ 516982 h 1286098"/>
              <a:gd name="connsiteX79" fmla="*/ 202953 w 968933"/>
              <a:gd name="connsiteY79" fmla="*/ 476986 h 1286098"/>
              <a:gd name="connsiteX80" fmla="*/ 216026 w 968933"/>
              <a:gd name="connsiteY80" fmla="*/ 453405 h 1286098"/>
              <a:gd name="connsiteX81" fmla="*/ 215177 w 968933"/>
              <a:gd name="connsiteY81" fmla="*/ 413418 h 1286098"/>
              <a:gd name="connsiteX82" fmla="*/ 225935 w 968933"/>
              <a:gd name="connsiteY82" fmla="*/ 361386 h 1286098"/>
              <a:gd name="connsiteX83" fmla="*/ 205398 w 968933"/>
              <a:gd name="connsiteY83" fmla="*/ 349850 h 1286098"/>
              <a:gd name="connsiteX84" fmla="*/ 171169 w 968933"/>
              <a:gd name="connsiteY84" fmla="*/ 335180 h 1286098"/>
              <a:gd name="connsiteX85" fmla="*/ 93121 w 968933"/>
              <a:gd name="connsiteY85" fmla="*/ 342335 h 1286098"/>
              <a:gd name="connsiteX86" fmla="*/ 17139 w 968933"/>
              <a:gd name="connsiteY86" fmla="*/ 303396 h 1286098"/>
              <a:gd name="connsiteX87" fmla="*/ 29363 w 968933"/>
              <a:gd name="connsiteY87" fmla="*/ 276501 h 1286098"/>
              <a:gd name="connsiteX88" fmla="*/ 7359 w 968933"/>
              <a:gd name="connsiteY88" fmla="*/ 252052 h 1286098"/>
              <a:gd name="connsiteX89" fmla="*/ 7358 w 968933"/>
              <a:gd name="connsiteY89" fmla="*/ 212933 h 1286098"/>
              <a:gd name="connsiteX90" fmla="*/ 23 w 968933"/>
              <a:gd name="connsiteY90" fmla="*/ 168925 h 1286098"/>
              <a:gd name="connsiteX91" fmla="*/ 9803 w 968933"/>
              <a:gd name="connsiteY91" fmla="*/ 129806 h 1286098"/>
              <a:gd name="connsiteX92" fmla="*/ 34252 w 968933"/>
              <a:gd name="connsiteY92" fmla="*/ 98022 h 1286098"/>
              <a:gd name="connsiteX93" fmla="*/ 38036 w 968933"/>
              <a:gd name="connsiteY93" fmla="*/ 45173 h 1286098"/>
              <a:gd name="connsiteX94" fmla="*/ 113199 w 968933"/>
              <a:gd name="connsiteY94" fmla="*/ 515 h 1286098"/>
              <a:gd name="connsiteX95" fmla="*/ 132050 w 968933"/>
              <a:gd name="connsiteY95" fmla="*/ 24676 h 1286098"/>
              <a:gd name="connsiteX96" fmla="*/ 171168 w 968933"/>
              <a:gd name="connsiteY96" fmla="*/ 56459 h 1286098"/>
              <a:gd name="connsiteX97" fmla="*/ 199809 w 968933"/>
              <a:gd name="connsiteY97" fmla="*/ 100129 h 1286098"/>
              <a:gd name="connsiteX0" fmla="*/ 199809 w 968933"/>
              <a:gd name="connsiteY0" fmla="*/ 100129 h 1286098"/>
              <a:gd name="connsiteX1" fmla="*/ 337902 w 968933"/>
              <a:gd name="connsiteY1" fmla="*/ 144916 h 1286098"/>
              <a:gd name="connsiteX2" fmla="*/ 375225 w 968933"/>
              <a:gd name="connsiteY2" fmla="*/ 129987 h 1286098"/>
              <a:gd name="connsiteX3" fmla="*/ 388767 w 968933"/>
              <a:gd name="connsiteY3" fmla="*/ 142032 h 1286098"/>
              <a:gd name="connsiteX4" fmla="*/ 412547 w 968933"/>
              <a:gd name="connsiteY4" fmla="*/ 122522 h 1286098"/>
              <a:gd name="connsiteX5" fmla="*/ 435220 w 968933"/>
              <a:gd name="connsiteY5" fmla="*/ 107803 h 1286098"/>
              <a:gd name="connsiteX6" fmla="*/ 431208 w 968933"/>
              <a:gd name="connsiteY6" fmla="*/ 81468 h 1286098"/>
              <a:gd name="connsiteX7" fmla="*/ 452335 w 968933"/>
              <a:gd name="connsiteY7" fmla="*/ 61349 h 1286098"/>
              <a:gd name="connsiteX8" fmla="*/ 461066 w 968933"/>
              <a:gd name="connsiteY8" fmla="*/ 29216 h 1286098"/>
              <a:gd name="connsiteX9" fmla="*/ 498788 w 968933"/>
              <a:gd name="connsiteY9" fmla="*/ 66239 h 1286098"/>
              <a:gd name="connsiteX10" fmla="*/ 505853 w 968933"/>
              <a:gd name="connsiteY10" fmla="*/ 115058 h 1286098"/>
              <a:gd name="connsiteX11" fmla="*/ 546908 w 968933"/>
              <a:gd name="connsiteY11" fmla="*/ 152380 h 1286098"/>
              <a:gd name="connsiteX12" fmla="*/ 591695 w 968933"/>
              <a:gd name="connsiteY12" fmla="*/ 141183 h 1286098"/>
              <a:gd name="connsiteX13" fmla="*/ 617821 w 968933"/>
              <a:gd name="connsiteY13" fmla="*/ 171041 h 1286098"/>
              <a:gd name="connsiteX14" fmla="*/ 643946 w 968933"/>
              <a:gd name="connsiteY14" fmla="*/ 156112 h 1286098"/>
              <a:gd name="connsiteX15" fmla="*/ 666340 w 968933"/>
              <a:gd name="connsiteY15" fmla="*/ 174774 h 1286098"/>
              <a:gd name="connsiteX16" fmla="*/ 718831 w 968933"/>
              <a:gd name="connsiteY16" fmla="*/ 203155 h 1286098"/>
              <a:gd name="connsiteX17" fmla="*/ 774575 w 968933"/>
              <a:gd name="connsiteY17" fmla="*/ 193435 h 1286098"/>
              <a:gd name="connsiteX18" fmla="*/ 778307 w 968933"/>
              <a:gd name="connsiteY18" fmla="*/ 215828 h 1286098"/>
              <a:gd name="connsiteX19" fmla="*/ 775064 w 968933"/>
              <a:gd name="connsiteY19" fmla="*/ 256943 h 1286098"/>
              <a:gd name="connsiteX20" fmla="*/ 731055 w 968933"/>
              <a:gd name="connsiteY20" fmla="*/ 274057 h 1286098"/>
              <a:gd name="connsiteX21" fmla="*/ 718591 w 968933"/>
              <a:gd name="connsiteY21" fmla="*/ 290473 h 1286098"/>
              <a:gd name="connsiteX22" fmla="*/ 718591 w 968933"/>
              <a:gd name="connsiteY22" fmla="*/ 290473 h 1286098"/>
              <a:gd name="connsiteX23" fmla="*/ 733520 w 968933"/>
              <a:gd name="connsiteY23" fmla="*/ 312867 h 1286098"/>
              <a:gd name="connsiteX24" fmla="*/ 774575 w 968933"/>
              <a:gd name="connsiteY24" fmla="*/ 350189 h 1286098"/>
              <a:gd name="connsiteX25" fmla="*/ 752182 w 968933"/>
              <a:gd name="connsiteY25" fmla="*/ 368850 h 1286098"/>
              <a:gd name="connsiteX26" fmla="*/ 782039 w 968933"/>
              <a:gd name="connsiteY26" fmla="*/ 413637 h 1286098"/>
              <a:gd name="connsiteX27" fmla="*/ 808165 w 968933"/>
              <a:gd name="connsiteY27" fmla="*/ 398708 h 1286098"/>
              <a:gd name="connsiteX28" fmla="*/ 858191 w 968933"/>
              <a:gd name="connsiteY28" fmla="*/ 447647 h 1286098"/>
              <a:gd name="connsiteX29" fmla="*/ 871613 w 968933"/>
              <a:gd name="connsiteY29" fmla="*/ 514408 h 1286098"/>
              <a:gd name="connsiteX30" fmla="*/ 848412 w 968933"/>
              <a:gd name="connsiteY30" fmla="*/ 547888 h 1286098"/>
              <a:gd name="connsiteX31" fmla="*/ 789504 w 968933"/>
              <a:gd name="connsiteY31" fmla="*/ 547998 h 1286098"/>
              <a:gd name="connsiteX32" fmla="*/ 767111 w 968933"/>
              <a:gd name="connsiteY32" fmla="*/ 566659 h 1286098"/>
              <a:gd name="connsiteX33" fmla="*/ 796968 w 968933"/>
              <a:gd name="connsiteY33" fmla="*/ 611446 h 1286098"/>
              <a:gd name="connsiteX34" fmla="*/ 811897 w 968933"/>
              <a:gd name="connsiteY34" fmla="*/ 663698 h 1286098"/>
              <a:gd name="connsiteX35" fmla="*/ 826826 w 968933"/>
              <a:gd name="connsiteY35" fmla="*/ 682359 h 1286098"/>
              <a:gd name="connsiteX36" fmla="*/ 762839 w 968933"/>
              <a:gd name="connsiteY36" fmla="*/ 687249 h 1286098"/>
              <a:gd name="connsiteX37" fmla="*/ 733520 w 968933"/>
              <a:gd name="connsiteY37" fmla="*/ 730878 h 1286098"/>
              <a:gd name="connsiteX38" fmla="*/ 728611 w 968933"/>
              <a:gd name="connsiteY38" fmla="*/ 831499 h 1286098"/>
              <a:gd name="connsiteX39" fmla="*/ 696198 w 968933"/>
              <a:gd name="connsiteY39" fmla="*/ 932419 h 1286098"/>
              <a:gd name="connsiteX40" fmla="*/ 733500 w 968933"/>
              <a:gd name="connsiteY40" fmla="*/ 936631 h 1286098"/>
              <a:gd name="connsiteX41" fmla="*/ 763378 w 968933"/>
              <a:gd name="connsiteY41" fmla="*/ 962277 h 1286098"/>
              <a:gd name="connsiteX42" fmla="*/ 801958 w 968933"/>
              <a:gd name="connsiteY42" fmla="*/ 958635 h 1286098"/>
              <a:gd name="connsiteX43" fmla="*/ 809293 w 968933"/>
              <a:gd name="connsiteY43" fmla="*/ 980639 h 1286098"/>
              <a:gd name="connsiteX44" fmla="*/ 843522 w 968933"/>
              <a:gd name="connsiteY44" fmla="*/ 1007533 h 1286098"/>
              <a:gd name="connsiteX45" fmla="*/ 901471 w 968933"/>
              <a:gd name="connsiteY45" fmla="*/ 1025726 h 1286098"/>
              <a:gd name="connsiteX46" fmla="*/ 968652 w 968933"/>
              <a:gd name="connsiteY46" fmla="*/ 1040655 h 1286098"/>
              <a:gd name="connsiteX47" fmla="*/ 924204 w 968933"/>
              <a:gd name="connsiteY47" fmla="*/ 1061322 h 1286098"/>
              <a:gd name="connsiteX48" fmla="*/ 892420 w 968933"/>
              <a:gd name="connsiteY48" fmla="*/ 1093106 h 1286098"/>
              <a:gd name="connsiteX49" fmla="*/ 831297 w 968933"/>
              <a:gd name="connsiteY49" fmla="*/ 1097995 h 1286098"/>
              <a:gd name="connsiteX50" fmla="*/ 785772 w 968933"/>
              <a:gd name="connsiteY50" fmla="*/ 1115299 h 1286098"/>
              <a:gd name="connsiteX51" fmla="*/ 778307 w 968933"/>
              <a:gd name="connsiteY51" fmla="*/ 1115299 h 1286098"/>
              <a:gd name="connsiteX52" fmla="*/ 777509 w 968933"/>
              <a:gd name="connsiteY52" fmla="*/ 1183568 h 1286098"/>
              <a:gd name="connsiteX53" fmla="*/ 785772 w 968933"/>
              <a:gd name="connsiteY53" fmla="*/ 1208606 h 1286098"/>
              <a:gd name="connsiteX54" fmla="*/ 750615 w 968933"/>
              <a:gd name="connsiteY54" fmla="*/ 1227576 h 1286098"/>
              <a:gd name="connsiteX55" fmla="*/ 681529 w 968933"/>
              <a:gd name="connsiteY55" fmla="*/ 1214912 h 1286098"/>
              <a:gd name="connsiteX56" fmla="*/ 661191 w 968933"/>
              <a:gd name="connsiteY56" fmla="*/ 1268062 h 1286098"/>
              <a:gd name="connsiteX57" fmla="*/ 637509 w 968933"/>
              <a:gd name="connsiteY57" fmla="*/ 1285825 h 1286098"/>
              <a:gd name="connsiteX58" fmla="*/ 628369 w 968933"/>
              <a:gd name="connsiteY58" fmla="*/ 1256915 h 1286098"/>
              <a:gd name="connsiteX59" fmla="*/ 575349 w 968933"/>
              <a:gd name="connsiteY59" fmla="*/ 1197668 h 1286098"/>
              <a:gd name="connsiteX60" fmla="*/ 487322 w 968933"/>
              <a:gd name="connsiteY60" fmla="*/ 1149150 h 1286098"/>
              <a:gd name="connsiteX61" fmla="*/ 449092 w 968933"/>
              <a:gd name="connsiteY61" fmla="*/ 1153650 h 1286098"/>
              <a:gd name="connsiteX62" fmla="*/ 425442 w 968933"/>
              <a:gd name="connsiteY62" fmla="*/ 1122445 h 1286098"/>
              <a:gd name="connsiteX63" fmla="*/ 391212 w 968933"/>
              <a:gd name="connsiteY63" fmla="*/ 1083326 h 1286098"/>
              <a:gd name="connsiteX64" fmla="*/ 374327 w 968933"/>
              <a:gd name="connsiteY64" fmla="*/ 1072698 h 1286098"/>
              <a:gd name="connsiteX65" fmla="*/ 332534 w 968933"/>
              <a:gd name="connsiteY65" fmla="*/ 1031983 h 1286098"/>
              <a:gd name="connsiteX66" fmla="*/ 264076 w 968933"/>
              <a:gd name="connsiteY66" fmla="*/ 941521 h 1286098"/>
              <a:gd name="connsiteX67" fmla="*/ 220397 w 968933"/>
              <a:gd name="connsiteY67" fmla="*/ 881586 h 1286098"/>
              <a:gd name="connsiteX68" fmla="*/ 185838 w 968933"/>
              <a:gd name="connsiteY68" fmla="*/ 843724 h 1286098"/>
              <a:gd name="connsiteX69" fmla="*/ 168724 w 968933"/>
              <a:gd name="connsiteY69" fmla="*/ 765486 h 1286098"/>
              <a:gd name="connsiteX70" fmla="*/ 184880 w 968933"/>
              <a:gd name="connsiteY70" fmla="*/ 704752 h 1286098"/>
              <a:gd name="connsiteX71" fmla="*/ 142668 w 968933"/>
              <a:gd name="connsiteY71" fmla="*/ 671033 h 1286098"/>
              <a:gd name="connsiteX72" fmla="*/ 95376 w 968933"/>
              <a:gd name="connsiteY72" fmla="*/ 643240 h 1286098"/>
              <a:gd name="connsiteX73" fmla="*/ 132050 w 968933"/>
              <a:gd name="connsiteY73" fmla="*/ 569893 h 1286098"/>
              <a:gd name="connsiteX74" fmla="*/ 100266 w 968933"/>
              <a:gd name="connsiteY74" fmla="*/ 555223 h 1286098"/>
              <a:gd name="connsiteX75" fmla="*/ 110046 w 968933"/>
              <a:gd name="connsiteY75" fmla="*/ 528329 h 1286098"/>
              <a:gd name="connsiteX76" fmla="*/ 168724 w 968933"/>
              <a:gd name="connsiteY76" fmla="*/ 501435 h 1286098"/>
              <a:gd name="connsiteX77" fmla="*/ 184880 w 968933"/>
              <a:gd name="connsiteY77" fmla="*/ 516982 h 1286098"/>
              <a:gd name="connsiteX78" fmla="*/ 202953 w 968933"/>
              <a:gd name="connsiteY78" fmla="*/ 476986 h 1286098"/>
              <a:gd name="connsiteX79" fmla="*/ 216026 w 968933"/>
              <a:gd name="connsiteY79" fmla="*/ 453405 h 1286098"/>
              <a:gd name="connsiteX80" fmla="*/ 215177 w 968933"/>
              <a:gd name="connsiteY80" fmla="*/ 413418 h 1286098"/>
              <a:gd name="connsiteX81" fmla="*/ 225935 w 968933"/>
              <a:gd name="connsiteY81" fmla="*/ 361386 h 1286098"/>
              <a:gd name="connsiteX82" fmla="*/ 205398 w 968933"/>
              <a:gd name="connsiteY82" fmla="*/ 349850 h 1286098"/>
              <a:gd name="connsiteX83" fmla="*/ 171169 w 968933"/>
              <a:gd name="connsiteY83" fmla="*/ 335180 h 1286098"/>
              <a:gd name="connsiteX84" fmla="*/ 93121 w 968933"/>
              <a:gd name="connsiteY84" fmla="*/ 342335 h 1286098"/>
              <a:gd name="connsiteX85" fmla="*/ 17139 w 968933"/>
              <a:gd name="connsiteY85" fmla="*/ 303396 h 1286098"/>
              <a:gd name="connsiteX86" fmla="*/ 29363 w 968933"/>
              <a:gd name="connsiteY86" fmla="*/ 276501 h 1286098"/>
              <a:gd name="connsiteX87" fmla="*/ 7359 w 968933"/>
              <a:gd name="connsiteY87" fmla="*/ 252052 h 1286098"/>
              <a:gd name="connsiteX88" fmla="*/ 7358 w 968933"/>
              <a:gd name="connsiteY88" fmla="*/ 212933 h 1286098"/>
              <a:gd name="connsiteX89" fmla="*/ 23 w 968933"/>
              <a:gd name="connsiteY89" fmla="*/ 168925 h 1286098"/>
              <a:gd name="connsiteX90" fmla="*/ 9803 w 968933"/>
              <a:gd name="connsiteY90" fmla="*/ 129806 h 1286098"/>
              <a:gd name="connsiteX91" fmla="*/ 34252 w 968933"/>
              <a:gd name="connsiteY91" fmla="*/ 98022 h 1286098"/>
              <a:gd name="connsiteX92" fmla="*/ 38036 w 968933"/>
              <a:gd name="connsiteY92" fmla="*/ 45173 h 1286098"/>
              <a:gd name="connsiteX93" fmla="*/ 113199 w 968933"/>
              <a:gd name="connsiteY93" fmla="*/ 515 h 1286098"/>
              <a:gd name="connsiteX94" fmla="*/ 132050 w 968933"/>
              <a:gd name="connsiteY94" fmla="*/ 24676 h 1286098"/>
              <a:gd name="connsiteX95" fmla="*/ 171168 w 968933"/>
              <a:gd name="connsiteY95" fmla="*/ 56459 h 1286098"/>
              <a:gd name="connsiteX96" fmla="*/ 199809 w 968933"/>
              <a:gd name="connsiteY96" fmla="*/ 100129 h 1286098"/>
              <a:gd name="connsiteX0" fmla="*/ 199809 w 968933"/>
              <a:gd name="connsiteY0" fmla="*/ 100129 h 1286098"/>
              <a:gd name="connsiteX1" fmla="*/ 337902 w 968933"/>
              <a:gd name="connsiteY1" fmla="*/ 144916 h 1286098"/>
              <a:gd name="connsiteX2" fmla="*/ 375225 w 968933"/>
              <a:gd name="connsiteY2" fmla="*/ 129987 h 1286098"/>
              <a:gd name="connsiteX3" fmla="*/ 412547 w 968933"/>
              <a:gd name="connsiteY3" fmla="*/ 122522 h 1286098"/>
              <a:gd name="connsiteX4" fmla="*/ 435220 w 968933"/>
              <a:gd name="connsiteY4" fmla="*/ 107803 h 1286098"/>
              <a:gd name="connsiteX5" fmla="*/ 431208 w 968933"/>
              <a:gd name="connsiteY5" fmla="*/ 81468 h 1286098"/>
              <a:gd name="connsiteX6" fmla="*/ 452335 w 968933"/>
              <a:gd name="connsiteY6" fmla="*/ 61349 h 1286098"/>
              <a:gd name="connsiteX7" fmla="*/ 461066 w 968933"/>
              <a:gd name="connsiteY7" fmla="*/ 29216 h 1286098"/>
              <a:gd name="connsiteX8" fmla="*/ 498788 w 968933"/>
              <a:gd name="connsiteY8" fmla="*/ 66239 h 1286098"/>
              <a:gd name="connsiteX9" fmla="*/ 505853 w 968933"/>
              <a:gd name="connsiteY9" fmla="*/ 115058 h 1286098"/>
              <a:gd name="connsiteX10" fmla="*/ 546908 w 968933"/>
              <a:gd name="connsiteY10" fmla="*/ 152380 h 1286098"/>
              <a:gd name="connsiteX11" fmla="*/ 591695 w 968933"/>
              <a:gd name="connsiteY11" fmla="*/ 141183 h 1286098"/>
              <a:gd name="connsiteX12" fmla="*/ 617821 w 968933"/>
              <a:gd name="connsiteY12" fmla="*/ 171041 h 1286098"/>
              <a:gd name="connsiteX13" fmla="*/ 643946 w 968933"/>
              <a:gd name="connsiteY13" fmla="*/ 156112 h 1286098"/>
              <a:gd name="connsiteX14" fmla="*/ 666340 w 968933"/>
              <a:gd name="connsiteY14" fmla="*/ 174774 h 1286098"/>
              <a:gd name="connsiteX15" fmla="*/ 718831 w 968933"/>
              <a:gd name="connsiteY15" fmla="*/ 203155 h 1286098"/>
              <a:gd name="connsiteX16" fmla="*/ 774575 w 968933"/>
              <a:gd name="connsiteY16" fmla="*/ 193435 h 1286098"/>
              <a:gd name="connsiteX17" fmla="*/ 778307 w 968933"/>
              <a:gd name="connsiteY17" fmla="*/ 215828 h 1286098"/>
              <a:gd name="connsiteX18" fmla="*/ 775064 w 968933"/>
              <a:gd name="connsiteY18" fmla="*/ 256943 h 1286098"/>
              <a:gd name="connsiteX19" fmla="*/ 731055 w 968933"/>
              <a:gd name="connsiteY19" fmla="*/ 274057 h 1286098"/>
              <a:gd name="connsiteX20" fmla="*/ 718591 w 968933"/>
              <a:gd name="connsiteY20" fmla="*/ 290473 h 1286098"/>
              <a:gd name="connsiteX21" fmla="*/ 718591 w 968933"/>
              <a:gd name="connsiteY21" fmla="*/ 290473 h 1286098"/>
              <a:gd name="connsiteX22" fmla="*/ 733520 w 968933"/>
              <a:gd name="connsiteY22" fmla="*/ 312867 h 1286098"/>
              <a:gd name="connsiteX23" fmla="*/ 774575 w 968933"/>
              <a:gd name="connsiteY23" fmla="*/ 350189 h 1286098"/>
              <a:gd name="connsiteX24" fmla="*/ 752182 w 968933"/>
              <a:gd name="connsiteY24" fmla="*/ 368850 h 1286098"/>
              <a:gd name="connsiteX25" fmla="*/ 782039 w 968933"/>
              <a:gd name="connsiteY25" fmla="*/ 413637 h 1286098"/>
              <a:gd name="connsiteX26" fmla="*/ 808165 w 968933"/>
              <a:gd name="connsiteY26" fmla="*/ 398708 h 1286098"/>
              <a:gd name="connsiteX27" fmla="*/ 858191 w 968933"/>
              <a:gd name="connsiteY27" fmla="*/ 447647 h 1286098"/>
              <a:gd name="connsiteX28" fmla="*/ 871613 w 968933"/>
              <a:gd name="connsiteY28" fmla="*/ 514408 h 1286098"/>
              <a:gd name="connsiteX29" fmla="*/ 848412 w 968933"/>
              <a:gd name="connsiteY29" fmla="*/ 547888 h 1286098"/>
              <a:gd name="connsiteX30" fmla="*/ 789504 w 968933"/>
              <a:gd name="connsiteY30" fmla="*/ 547998 h 1286098"/>
              <a:gd name="connsiteX31" fmla="*/ 767111 w 968933"/>
              <a:gd name="connsiteY31" fmla="*/ 566659 h 1286098"/>
              <a:gd name="connsiteX32" fmla="*/ 796968 w 968933"/>
              <a:gd name="connsiteY32" fmla="*/ 611446 h 1286098"/>
              <a:gd name="connsiteX33" fmla="*/ 811897 w 968933"/>
              <a:gd name="connsiteY33" fmla="*/ 663698 h 1286098"/>
              <a:gd name="connsiteX34" fmla="*/ 826826 w 968933"/>
              <a:gd name="connsiteY34" fmla="*/ 682359 h 1286098"/>
              <a:gd name="connsiteX35" fmla="*/ 762839 w 968933"/>
              <a:gd name="connsiteY35" fmla="*/ 687249 h 1286098"/>
              <a:gd name="connsiteX36" fmla="*/ 733520 w 968933"/>
              <a:gd name="connsiteY36" fmla="*/ 730878 h 1286098"/>
              <a:gd name="connsiteX37" fmla="*/ 728611 w 968933"/>
              <a:gd name="connsiteY37" fmla="*/ 831499 h 1286098"/>
              <a:gd name="connsiteX38" fmla="*/ 696198 w 968933"/>
              <a:gd name="connsiteY38" fmla="*/ 932419 h 1286098"/>
              <a:gd name="connsiteX39" fmla="*/ 733500 w 968933"/>
              <a:gd name="connsiteY39" fmla="*/ 936631 h 1286098"/>
              <a:gd name="connsiteX40" fmla="*/ 763378 w 968933"/>
              <a:gd name="connsiteY40" fmla="*/ 962277 h 1286098"/>
              <a:gd name="connsiteX41" fmla="*/ 801958 w 968933"/>
              <a:gd name="connsiteY41" fmla="*/ 958635 h 1286098"/>
              <a:gd name="connsiteX42" fmla="*/ 809293 w 968933"/>
              <a:gd name="connsiteY42" fmla="*/ 980639 h 1286098"/>
              <a:gd name="connsiteX43" fmla="*/ 843522 w 968933"/>
              <a:gd name="connsiteY43" fmla="*/ 1007533 h 1286098"/>
              <a:gd name="connsiteX44" fmla="*/ 901471 w 968933"/>
              <a:gd name="connsiteY44" fmla="*/ 1025726 h 1286098"/>
              <a:gd name="connsiteX45" fmla="*/ 968652 w 968933"/>
              <a:gd name="connsiteY45" fmla="*/ 1040655 h 1286098"/>
              <a:gd name="connsiteX46" fmla="*/ 924204 w 968933"/>
              <a:gd name="connsiteY46" fmla="*/ 1061322 h 1286098"/>
              <a:gd name="connsiteX47" fmla="*/ 892420 w 968933"/>
              <a:gd name="connsiteY47" fmla="*/ 1093106 h 1286098"/>
              <a:gd name="connsiteX48" fmla="*/ 831297 w 968933"/>
              <a:gd name="connsiteY48" fmla="*/ 1097995 h 1286098"/>
              <a:gd name="connsiteX49" fmla="*/ 785772 w 968933"/>
              <a:gd name="connsiteY49" fmla="*/ 1115299 h 1286098"/>
              <a:gd name="connsiteX50" fmla="*/ 778307 w 968933"/>
              <a:gd name="connsiteY50" fmla="*/ 1115299 h 1286098"/>
              <a:gd name="connsiteX51" fmla="*/ 777509 w 968933"/>
              <a:gd name="connsiteY51" fmla="*/ 1183568 h 1286098"/>
              <a:gd name="connsiteX52" fmla="*/ 785772 w 968933"/>
              <a:gd name="connsiteY52" fmla="*/ 1208606 h 1286098"/>
              <a:gd name="connsiteX53" fmla="*/ 750615 w 968933"/>
              <a:gd name="connsiteY53" fmla="*/ 1227576 h 1286098"/>
              <a:gd name="connsiteX54" fmla="*/ 681529 w 968933"/>
              <a:gd name="connsiteY54" fmla="*/ 1214912 h 1286098"/>
              <a:gd name="connsiteX55" fmla="*/ 661191 w 968933"/>
              <a:gd name="connsiteY55" fmla="*/ 1268062 h 1286098"/>
              <a:gd name="connsiteX56" fmla="*/ 637509 w 968933"/>
              <a:gd name="connsiteY56" fmla="*/ 1285825 h 1286098"/>
              <a:gd name="connsiteX57" fmla="*/ 628369 w 968933"/>
              <a:gd name="connsiteY57" fmla="*/ 1256915 h 1286098"/>
              <a:gd name="connsiteX58" fmla="*/ 575349 w 968933"/>
              <a:gd name="connsiteY58" fmla="*/ 1197668 h 1286098"/>
              <a:gd name="connsiteX59" fmla="*/ 487322 w 968933"/>
              <a:gd name="connsiteY59" fmla="*/ 1149150 h 1286098"/>
              <a:gd name="connsiteX60" fmla="*/ 449092 w 968933"/>
              <a:gd name="connsiteY60" fmla="*/ 1153650 h 1286098"/>
              <a:gd name="connsiteX61" fmla="*/ 425442 w 968933"/>
              <a:gd name="connsiteY61" fmla="*/ 1122445 h 1286098"/>
              <a:gd name="connsiteX62" fmla="*/ 391212 w 968933"/>
              <a:gd name="connsiteY62" fmla="*/ 1083326 h 1286098"/>
              <a:gd name="connsiteX63" fmla="*/ 374327 w 968933"/>
              <a:gd name="connsiteY63" fmla="*/ 1072698 h 1286098"/>
              <a:gd name="connsiteX64" fmla="*/ 332534 w 968933"/>
              <a:gd name="connsiteY64" fmla="*/ 1031983 h 1286098"/>
              <a:gd name="connsiteX65" fmla="*/ 264076 w 968933"/>
              <a:gd name="connsiteY65" fmla="*/ 941521 h 1286098"/>
              <a:gd name="connsiteX66" fmla="*/ 220397 w 968933"/>
              <a:gd name="connsiteY66" fmla="*/ 881586 h 1286098"/>
              <a:gd name="connsiteX67" fmla="*/ 185838 w 968933"/>
              <a:gd name="connsiteY67" fmla="*/ 843724 h 1286098"/>
              <a:gd name="connsiteX68" fmla="*/ 168724 w 968933"/>
              <a:gd name="connsiteY68" fmla="*/ 765486 h 1286098"/>
              <a:gd name="connsiteX69" fmla="*/ 184880 w 968933"/>
              <a:gd name="connsiteY69" fmla="*/ 704752 h 1286098"/>
              <a:gd name="connsiteX70" fmla="*/ 142668 w 968933"/>
              <a:gd name="connsiteY70" fmla="*/ 671033 h 1286098"/>
              <a:gd name="connsiteX71" fmla="*/ 95376 w 968933"/>
              <a:gd name="connsiteY71" fmla="*/ 643240 h 1286098"/>
              <a:gd name="connsiteX72" fmla="*/ 132050 w 968933"/>
              <a:gd name="connsiteY72" fmla="*/ 569893 h 1286098"/>
              <a:gd name="connsiteX73" fmla="*/ 100266 w 968933"/>
              <a:gd name="connsiteY73" fmla="*/ 555223 h 1286098"/>
              <a:gd name="connsiteX74" fmla="*/ 110046 w 968933"/>
              <a:gd name="connsiteY74" fmla="*/ 528329 h 1286098"/>
              <a:gd name="connsiteX75" fmla="*/ 168724 w 968933"/>
              <a:gd name="connsiteY75" fmla="*/ 501435 h 1286098"/>
              <a:gd name="connsiteX76" fmla="*/ 184880 w 968933"/>
              <a:gd name="connsiteY76" fmla="*/ 516982 h 1286098"/>
              <a:gd name="connsiteX77" fmla="*/ 202953 w 968933"/>
              <a:gd name="connsiteY77" fmla="*/ 476986 h 1286098"/>
              <a:gd name="connsiteX78" fmla="*/ 216026 w 968933"/>
              <a:gd name="connsiteY78" fmla="*/ 453405 h 1286098"/>
              <a:gd name="connsiteX79" fmla="*/ 215177 w 968933"/>
              <a:gd name="connsiteY79" fmla="*/ 413418 h 1286098"/>
              <a:gd name="connsiteX80" fmla="*/ 225935 w 968933"/>
              <a:gd name="connsiteY80" fmla="*/ 361386 h 1286098"/>
              <a:gd name="connsiteX81" fmla="*/ 205398 w 968933"/>
              <a:gd name="connsiteY81" fmla="*/ 349850 h 1286098"/>
              <a:gd name="connsiteX82" fmla="*/ 171169 w 968933"/>
              <a:gd name="connsiteY82" fmla="*/ 335180 h 1286098"/>
              <a:gd name="connsiteX83" fmla="*/ 93121 w 968933"/>
              <a:gd name="connsiteY83" fmla="*/ 342335 h 1286098"/>
              <a:gd name="connsiteX84" fmla="*/ 17139 w 968933"/>
              <a:gd name="connsiteY84" fmla="*/ 303396 h 1286098"/>
              <a:gd name="connsiteX85" fmla="*/ 29363 w 968933"/>
              <a:gd name="connsiteY85" fmla="*/ 276501 h 1286098"/>
              <a:gd name="connsiteX86" fmla="*/ 7359 w 968933"/>
              <a:gd name="connsiteY86" fmla="*/ 252052 h 1286098"/>
              <a:gd name="connsiteX87" fmla="*/ 7358 w 968933"/>
              <a:gd name="connsiteY87" fmla="*/ 212933 h 1286098"/>
              <a:gd name="connsiteX88" fmla="*/ 23 w 968933"/>
              <a:gd name="connsiteY88" fmla="*/ 168925 h 1286098"/>
              <a:gd name="connsiteX89" fmla="*/ 9803 w 968933"/>
              <a:gd name="connsiteY89" fmla="*/ 129806 h 1286098"/>
              <a:gd name="connsiteX90" fmla="*/ 34252 w 968933"/>
              <a:gd name="connsiteY90" fmla="*/ 98022 h 1286098"/>
              <a:gd name="connsiteX91" fmla="*/ 38036 w 968933"/>
              <a:gd name="connsiteY91" fmla="*/ 45173 h 1286098"/>
              <a:gd name="connsiteX92" fmla="*/ 113199 w 968933"/>
              <a:gd name="connsiteY92" fmla="*/ 515 h 1286098"/>
              <a:gd name="connsiteX93" fmla="*/ 132050 w 968933"/>
              <a:gd name="connsiteY93" fmla="*/ 24676 h 1286098"/>
              <a:gd name="connsiteX94" fmla="*/ 171168 w 968933"/>
              <a:gd name="connsiteY94" fmla="*/ 56459 h 1286098"/>
              <a:gd name="connsiteX95" fmla="*/ 199809 w 968933"/>
              <a:gd name="connsiteY95" fmla="*/ 100129 h 1286098"/>
              <a:gd name="connsiteX0" fmla="*/ 199809 w 968933"/>
              <a:gd name="connsiteY0" fmla="*/ 100129 h 1286098"/>
              <a:gd name="connsiteX1" fmla="*/ 337902 w 968933"/>
              <a:gd name="connsiteY1" fmla="*/ 144916 h 1286098"/>
              <a:gd name="connsiteX2" fmla="*/ 375225 w 968933"/>
              <a:gd name="connsiteY2" fmla="*/ 129987 h 1286098"/>
              <a:gd name="connsiteX3" fmla="*/ 412547 w 968933"/>
              <a:gd name="connsiteY3" fmla="*/ 122522 h 1286098"/>
              <a:gd name="connsiteX4" fmla="*/ 435220 w 968933"/>
              <a:gd name="connsiteY4" fmla="*/ 107803 h 1286098"/>
              <a:gd name="connsiteX5" fmla="*/ 431208 w 968933"/>
              <a:gd name="connsiteY5" fmla="*/ 81468 h 1286098"/>
              <a:gd name="connsiteX6" fmla="*/ 452335 w 968933"/>
              <a:gd name="connsiteY6" fmla="*/ 61349 h 1286098"/>
              <a:gd name="connsiteX7" fmla="*/ 461066 w 968933"/>
              <a:gd name="connsiteY7" fmla="*/ 29216 h 1286098"/>
              <a:gd name="connsiteX8" fmla="*/ 498788 w 968933"/>
              <a:gd name="connsiteY8" fmla="*/ 66239 h 1286098"/>
              <a:gd name="connsiteX9" fmla="*/ 505853 w 968933"/>
              <a:gd name="connsiteY9" fmla="*/ 115058 h 1286098"/>
              <a:gd name="connsiteX10" fmla="*/ 546908 w 968933"/>
              <a:gd name="connsiteY10" fmla="*/ 152380 h 1286098"/>
              <a:gd name="connsiteX11" fmla="*/ 591695 w 968933"/>
              <a:gd name="connsiteY11" fmla="*/ 141183 h 1286098"/>
              <a:gd name="connsiteX12" fmla="*/ 643946 w 968933"/>
              <a:gd name="connsiteY12" fmla="*/ 156112 h 1286098"/>
              <a:gd name="connsiteX13" fmla="*/ 666340 w 968933"/>
              <a:gd name="connsiteY13" fmla="*/ 174774 h 1286098"/>
              <a:gd name="connsiteX14" fmla="*/ 718831 w 968933"/>
              <a:gd name="connsiteY14" fmla="*/ 203155 h 1286098"/>
              <a:gd name="connsiteX15" fmla="*/ 774575 w 968933"/>
              <a:gd name="connsiteY15" fmla="*/ 193435 h 1286098"/>
              <a:gd name="connsiteX16" fmla="*/ 778307 w 968933"/>
              <a:gd name="connsiteY16" fmla="*/ 215828 h 1286098"/>
              <a:gd name="connsiteX17" fmla="*/ 775064 w 968933"/>
              <a:gd name="connsiteY17" fmla="*/ 256943 h 1286098"/>
              <a:gd name="connsiteX18" fmla="*/ 731055 w 968933"/>
              <a:gd name="connsiteY18" fmla="*/ 274057 h 1286098"/>
              <a:gd name="connsiteX19" fmla="*/ 718591 w 968933"/>
              <a:gd name="connsiteY19" fmla="*/ 290473 h 1286098"/>
              <a:gd name="connsiteX20" fmla="*/ 718591 w 968933"/>
              <a:gd name="connsiteY20" fmla="*/ 290473 h 1286098"/>
              <a:gd name="connsiteX21" fmla="*/ 733520 w 968933"/>
              <a:gd name="connsiteY21" fmla="*/ 312867 h 1286098"/>
              <a:gd name="connsiteX22" fmla="*/ 774575 w 968933"/>
              <a:gd name="connsiteY22" fmla="*/ 350189 h 1286098"/>
              <a:gd name="connsiteX23" fmla="*/ 752182 w 968933"/>
              <a:gd name="connsiteY23" fmla="*/ 368850 h 1286098"/>
              <a:gd name="connsiteX24" fmla="*/ 782039 w 968933"/>
              <a:gd name="connsiteY24" fmla="*/ 413637 h 1286098"/>
              <a:gd name="connsiteX25" fmla="*/ 808165 w 968933"/>
              <a:gd name="connsiteY25" fmla="*/ 398708 h 1286098"/>
              <a:gd name="connsiteX26" fmla="*/ 858191 w 968933"/>
              <a:gd name="connsiteY26" fmla="*/ 447647 h 1286098"/>
              <a:gd name="connsiteX27" fmla="*/ 871613 w 968933"/>
              <a:gd name="connsiteY27" fmla="*/ 514408 h 1286098"/>
              <a:gd name="connsiteX28" fmla="*/ 848412 w 968933"/>
              <a:gd name="connsiteY28" fmla="*/ 547888 h 1286098"/>
              <a:gd name="connsiteX29" fmla="*/ 789504 w 968933"/>
              <a:gd name="connsiteY29" fmla="*/ 547998 h 1286098"/>
              <a:gd name="connsiteX30" fmla="*/ 767111 w 968933"/>
              <a:gd name="connsiteY30" fmla="*/ 566659 h 1286098"/>
              <a:gd name="connsiteX31" fmla="*/ 796968 w 968933"/>
              <a:gd name="connsiteY31" fmla="*/ 611446 h 1286098"/>
              <a:gd name="connsiteX32" fmla="*/ 811897 w 968933"/>
              <a:gd name="connsiteY32" fmla="*/ 663698 h 1286098"/>
              <a:gd name="connsiteX33" fmla="*/ 826826 w 968933"/>
              <a:gd name="connsiteY33" fmla="*/ 682359 h 1286098"/>
              <a:gd name="connsiteX34" fmla="*/ 762839 w 968933"/>
              <a:gd name="connsiteY34" fmla="*/ 687249 h 1286098"/>
              <a:gd name="connsiteX35" fmla="*/ 733520 w 968933"/>
              <a:gd name="connsiteY35" fmla="*/ 730878 h 1286098"/>
              <a:gd name="connsiteX36" fmla="*/ 728611 w 968933"/>
              <a:gd name="connsiteY36" fmla="*/ 831499 h 1286098"/>
              <a:gd name="connsiteX37" fmla="*/ 696198 w 968933"/>
              <a:gd name="connsiteY37" fmla="*/ 932419 h 1286098"/>
              <a:gd name="connsiteX38" fmla="*/ 733500 w 968933"/>
              <a:gd name="connsiteY38" fmla="*/ 936631 h 1286098"/>
              <a:gd name="connsiteX39" fmla="*/ 763378 w 968933"/>
              <a:gd name="connsiteY39" fmla="*/ 962277 h 1286098"/>
              <a:gd name="connsiteX40" fmla="*/ 801958 w 968933"/>
              <a:gd name="connsiteY40" fmla="*/ 958635 h 1286098"/>
              <a:gd name="connsiteX41" fmla="*/ 809293 w 968933"/>
              <a:gd name="connsiteY41" fmla="*/ 980639 h 1286098"/>
              <a:gd name="connsiteX42" fmla="*/ 843522 w 968933"/>
              <a:gd name="connsiteY42" fmla="*/ 1007533 h 1286098"/>
              <a:gd name="connsiteX43" fmla="*/ 901471 w 968933"/>
              <a:gd name="connsiteY43" fmla="*/ 1025726 h 1286098"/>
              <a:gd name="connsiteX44" fmla="*/ 968652 w 968933"/>
              <a:gd name="connsiteY44" fmla="*/ 1040655 h 1286098"/>
              <a:gd name="connsiteX45" fmla="*/ 924204 w 968933"/>
              <a:gd name="connsiteY45" fmla="*/ 1061322 h 1286098"/>
              <a:gd name="connsiteX46" fmla="*/ 892420 w 968933"/>
              <a:gd name="connsiteY46" fmla="*/ 1093106 h 1286098"/>
              <a:gd name="connsiteX47" fmla="*/ 831297 w 968933"/>
              <a:gd name="connsiteY47" fmla="*/ 1097995 h 1286098"/>
              <a:gd name="connsiteX48" fmla="*/ 785772 w 968933"/>
              <a:gd name="connsiteY48" fmla="*/ 1115299 h 1286098"/>
              <a:gd name="connsiteX49" fmla="*/ 778307 w 968933"/>
              <a:gd name="connsiteY49" fmla="*/ 1115299 h 1286098"/>
              <a:gd name="connsiteX50" fmla="*/ 777509 w 968933"/>
              <a:gd name="connsiteY50" fmla="*/ 1183568 h 1286098"/>
              <a:gd name="connsiteX51" fmla="*/ 785772 w 968933"/>
              <a:gd name="connsiteY51" fmla="*/ 1208606 h 1286098"/>
              <a:gd name="connsiteX52" fmla="*/ 750615 w 968933"/>
              <a:gd name="connsiteY52" fmla="*/ 1227576 h 1286098"/>
              <a:gd name="connsiteX53" fmla="*/ 681529 w 968933"/>
              <a:gd name="connsiteY53" fmla="*/ 1214912 h 1286098"/>
              <a:gd name="connsiteX54" fmla="*/ 661191 w 968933"/>
              <a:gd name="connsiteY54" fmla="*/ 1268062 h 1286098"/>
              <a:gd name="connsiteX55" fmla="*/ 637509 w 968933"/>
              <a:gd name="connsiteY55" fmla="*/ 1285825 h 1286098"/>
              <a:gd name="connsiteX56" fmla="*/ 628369 w 968933"/>
              <a:gd name="connsiteY56" fmla="*/ 1256915 h 1286098"/>
              <a:gd name="connsiteX57" fmla="*/ 575349 w 968933"/>
              <a:gd name="connsiteY57" fmla="*/ 1197668 h 1286098"/>
              <a:gd name="connsiteX58" fmla="*/ 487322 w 968933"/>
              <a:gd name="connsiteY58" fmla="*/ 1149150 h 1286098"/>
              <a:gd name="connsiteX59" fmla="*/ 449092 w 968933"/>
              <a:gd name="connsiteY59" fmla="*/ 1153650 h 1286098"/>
              <a:gd name="connsiteX60" fmla="*/ 425442 w 968933"/>
              <a:gd name="connsiteY60" fmla="*/ 1122445 h 1286098"/>
              <a:gd name="connsiteX61" fmla="*/ 391212 w 968933"/>
              <a:gd name="connsiteY61" fmla="*/ 1083326 h 1286098"/>
              <a:gd name="connsiteX62" fmla="*/ 374327 w 968933"/>
              <a:gd name="connsiteY62" fmla="*/ 1072698 h 1286098"/>
              <a:gd name="connsiteX63" fmla="*/ 332534 w 968933"/>
              <a:gd name="connsiteY63" fmla="*/ 1031983 h 1286098"/>
              <a:gd name="connsiteX64" fmla="*/ 264076 w 968933"/>
              <a:gd name="connsiteY64" fmla="*/ 941521 h 1286098"/>
              <a:gd name="connsiteX65" fmla="*/ 220397 w 968933"/>
              <a:gd name="connsiteY65" fmla="*/ 881586 h 1286098"/>
              <a:gd name="connsiteX66" fmla="*/ 185838 w 968933"/>
              <a:gd name="connsiteY66" fmla="*/ 843724 h 1286098"/>
              <a:gd name="connsiteX67" fmla="*/ 168724 w 968933"/>
              <a:gd name="connsiteY67" fmla="*/ 765486 h 1286098"/>
              <a:gd name="connsiteX68" fmla="*/ 184880 w 968933"/>
              <a:gd name="connsiteY68" fmla="*/ 704752 h 1286098"/>
              <a:gd name="connsiteX69" fmla="*/ 142668 w 968933"/>
              <a:gd name="connsiteY69" fmla="*/ 671033 h 1286098"/>
              <a:gd name="connsiteX70" fmla="*/ 95376 w 968933"/>
              <a:gd name="connsiteY70" fmla="*/ 643240 h 1286098"/>
              <a:gd name="connsiteX71" fmla="*/ 132050 w 968933"/>
              <a:gd name="connsiteY71" fmla="*/ 569893 h 1286098"/>
              <a:gd name="connsiteX72" fmla="*/ 100266 w 968933"/>
              <a:gd name="connsiteY72" fmla="*/ 555223 h 1286098"/>
              <a:gd name="connsiteX73" fmla="*/ 110046 w 968933"/>
              <a:gd name="connsiteY73" fmla="*/ 528329 h 1286098"/>
              <a:gd name="connsiteX74" fmla="*/ 168724 w 968933"/>
              <a:gd name="connsiteY74" fmla="*/ 501435 h 1286098"/>
              <a:gd name="connsiteX75" fmla="*/ 184880 w 968933"/>
              <a:gd name="connsiteY75" fmla="*/ 516982 h 1286098"/>
              <a:gd name="connsiteX76" fmla="*/ 202953 w 968933"/>
              <a:gd name="connsiteY76" fmla="*/ 476986 h 1286098"/>
              <a:gd name="connsiteX77" fmla="*/ 216026 w 968933"/>
              <a:gd name="connsiteY77" fmla="*/ 453405 h 1286098"/>
              <a:gd name="connsiteX78" fmla="*/ 215177 w 968933"/>
              <a:gd name="connsiteY78" fmla="*/ 413418 h 1286098"/>
              <a:gd name="connsiteX79" fmla="*/ 225935 w 968933"/>
              <a:gd name="connsiteY79" fmla="*/ 361386 h 1286098"/>
              <a:gd name="connsiteX80" fmla="*/ 205398 w 968933"/>
              <a:gd name="connsiteY80" fmla="*/ 349850 h 1286098"/>
              <a:gd name="connsiteX81" fmla="*/ 171169 w 968933"/>
              <a:gd name="connsiteY81" fmla="*/ 335180 h 1286098"/>
              <a:gd name="connsiteX82" fmla="*/ 93121 w 968933"/>
              <a:gd name="connsiteY82" fmla="*/ 342335 h 1286098"/>
              <a:gd name="connsiteX83" fmla="*/ 17139 w 968933"/>
              <a:gd name="connsiteY83" fmla="*/ 303396 h 1286098"/>
              <a:gd name="connsiteX84" fmla="*/ 29363 w 968933"/>
              <a:gd name="connsiteY84" fmla="*/ 276501 h 1286098"/>
              <a:gd name="connsiteX85" fmla="*/ 7359 w 968933"/>
              <a:gd name="connsiteY85" fmla="*/ 252052 h 1286098"/>
              <a:gd name="connsiteX86" fmla="*/ 7358 w 968933"/>
              <a:gd name="connsiteY86" fmla="*/ 212933 h 1286098"/>
              <a:gd name="connsiteX87" fmla="*/ 23 w 968933"/>
              <a:gd name="connsiteY87" fmla="*/ 168925 h 1286098"/>
              <a:gd name="connsiteX88" fmla="*/ 9803 w 968933"/>
              <a:gd name="connsiteY88" fmla="*/ 129806 h 1286098"/>
              <a:gd name="connsiteX89" fmla="*/ 34252 w 968933"/>
              <a:gd name="connsiteY89" fmla="*/ 98022 h 1286098"/>
              <a:gd name="connsiteX90" fmla="*/ 38036 w 968933"/>
              <a:gd name="connsiteY90" fmla="*/ 45173 h 1286098"/>
              <a:gd name="connsiteX91" fmla="*/ 113199 w 968933"/>
              <a:gd name="connsiteY91" fmla="*/ 515 h 1286098"/>
              <a:gd name="connsiteX92" fmla="*/ 132050 w 968933"/>
              <a:gd name="connsiteY92" fmla="*/ 24676 h 1286098"/>
              <a:gd name="connsiteX93" fmla="*/ 171168 w 968933"/>
              <a:gd name="connsiteY93" fmla="*/ 56459 h 1286098"/>
              <a:gd name="connsiteX94" fmla="*/ 199809 w 968933"/>
              <a:gd name="connsiteY94" fmla="*/ 100129 h 1286098"/>
              <a:gd name="connsiteX0" fmla="*/ 199809 w 968933"/>
              <a:gd name="connsiteY0" fmla="*/ 100129 h 1286098"/>
              <a:gd name="connsiteX1" fmla="*/ 337902 w 968933"/>
              <a:gd name="connsiteY1" fmla="*/ 144916 h 1286098"/>
              <a:gd name="connsiteX2" fmla="*/ 375225 w 968933"/>
              <a:gd name="connsiteY2" fmla="*/ 129987 h 1286098"/>
              <a:gd name="connsiteX3" fmla="*/ 412547 w 968933"/>
              <a:gd name="connsiteY3" fmla="*/ 122522 h 1286098"/>
              <a:gd name="connsiteX4" fmla="*/ 435220 w 968933"/>
              <a:gd name="connsiteY4" fmla="*/ 107803 h 1286098"/>
              <a:gd name="connsiteX5" fmla="*/ 431208 w 968933"/>
              <a:gd name="connsiteY5" fmla="*/ 81468 h 1286098"/>
              <a:gd name="connsiteX6" fmla="*/ 452335 w 968933"/>
              <a:gd name="connsiteY6" fmla="*/ 61349 h 1286098"/>
              <a:gd name="connsiteX7" fmla="*/ 461066 w 968933"/>
              <a:gd name="connsiteY7" fmla="*/ 29216 h 1286098"/>
              <a:gd name="connsiteX8" fmla="*/ 498788 w 968933"/>
              <a:gd name="connsiteY8" fmla="*/ 66239 h 1286098"/>
              <a:gd name="connsiteX9" fmla="*/ 505853 w 968933"/>
              <a:gd name="connsiteY9" fmla="*/ 115058 h 1286098"/>
              <a:gd name="connsiteX10" fmla="*/ 546908 w 968933"/>
              <a:gd name="connsiteY10" fmla="*/ 152380 h 1286098"/>
              <a:gd name="connsiteX11" fmla="*/ 591695 w 968933"/>
              <a:gd name="connsiteY11" fmla="*/ 141183 h 1286098"/>
              <a:gd name="connsiteX12" fmla="*/ 643946 w 968933"/>
              <a:gd name="connsiteY12" fmla="*/ 156112 h 1286098"/>
              <a:gd name="connsiteX13" fmla="*/ 666340 w 968933"/>
              <a:gd name="connsiteY13" fmla="*/ 174774 h 1286098"/>
              <a:gd name="connsiteX14" fmla="*/ 718831 w 968933"/>
              <a:gd name="connsiteY14" fmla="*/ 203155 h 1286098"/>
              <a:gd name="connsiteX15" fmla="*/ 774575 w 968933"/>
              <a:gd name="connsiteY15" fmla="*/ 193435 h 1286098"/>
              <a:gd name="connsiteX16" fmla="*/ 778307 w 968933"/>
              <a:gd name="connsiteY16" fmla="*/ 215828 h 1286098"/>
              <a:gd name="connsiteX17" fmla="*/ 775064 w 968933"/>
              <a:gd name="connsiteY17" fmla="*/ 256943 h 1286098"/>
              <a:gd name="connsiteX18" fmla="*/ 731055 w 968933"/>
              <a:gd name="connsiteY18" fmla="*/ 274057 h 1286098"/>
              <a:gd name="connsiteX19" fmla="*/ 718591 w 968933"/>
              <a:gd name="connsiteY19" fmla="*/ 290473 h 1286098"/>
              <a:gd name="connsiteX20" fmla="*/ 718591 w 968933"/>
              <a:gd name="connsiteY20" fmla="*/ 290473 h 1286098"/>
              <a:gd name="connsiteX21" fmla="*/ 733520 w 968933"/>
              <a:gd name="connsiteY21" fmla="*/ 312867 h 1286098"/>
              <a:gd name="connsiteX22" fmla="*/ 774575 w 968933"/>
              <a:gd name="connsiteY22" fmla="*/ 350189 h 1286098"/>
              <a:gd name="connsiteX23" fmla="*/ 782039 w 968933"/>
              <a:gd name="connsiteY23" fmla="*/ 413637 h 1286098"/>
              <a:gd name="connsiteX24" fmla="*/ 808165 w 968933"/>
              <a:gd name="connsiteY24" fmla="*/ 398708 h 1286098"/>
              <a:gd name="connsiteX25" fmla="*/ 858191 w 968933"/>
              <a:gd name="connsiteY25" fmla="*/ 447647 h 1286098"/>
              <a:gd name="connsiteX26" fmla="*/ 871613 w 968933"/>
              <a:gd name="connsiteY26" fmla="*/ 514408 h 1286098"/>
              <a:gd name="connsiteX27" fmla="*/ 848412 w 968933"/>
              <a:gd name="connsiteY27" fmla="*/ 547888 h 1286098"/>
              <a:gd name="connsiteX28" fmla="*/ 789504 w 968933"/>
              <a:gd name="connsiteY28" fmla="*/ 547998 h 1286098"/>
              <a:gd name="connsiteX29" fmla="*/ 767111 w 968933"/>
              <a:gd name="connsiteY29" fmla="*/ 566659 h 1286098"/>
              <a:gd name="connsiteX30" fmla="*/ 796968 w 968933"/>
              <a:gd name="connsiteY30" fmla="*/ 611446 h 1286098"/>
              <a:gd name="connsiteX31" fmla="*/ 811897 w 968933"/>
              <a:gd name="connsiteY31" fmla="*/ 663698 h 1286098"/>
              <a:gd name="connsiteX32" fmla="*/ 826826 w 968933"/>
              <a:gd name="connsiteY32" fmla="*/ 682359 h 1286098"/>
              <a:gd name="connsiteX33" fmla="*/ 762839 w 968933"/>
              <a:gd name="connsiteY33" fmla="*/ 687249 h 1286098"/>
              <a:gd name="connsiteX34" fmla="*/ 733520 w 968933"/>
              <a:gd name="connsiteY34" fmla="*/ 730878 h 1286098"/>
              <a:gd name="connsiteX35" fmla="*/ 728611 w 968933"/>
              <a:gd name="connsiteY35" fmla="*/ 831499 h 1286098"/>
              <a:gd name="connsiteX36" fmla="*/ 696198 w 968933"/>
              <a:gd name="connsiteY36" fmla="*/ 932419 h 1286098"/>
              <a:gd name="connsiteX37" fmla="*/ 733500 w 968933"/>
              <a:gd name="connsiteY37" fmla="*/ 936631 h 1286098"/>
              <a:gd name="connsiteX38" fmla="*/ 763378 w 968933"/>
              <a:gd name="connsiteY38" fmla="*/ 962277 h 1286098"/>
              <a:gd name="connsiteX39" fmla="*/ 801958 w 968933"/>
              <a:gd name="connsiteY39" fmla="*/ 958635 h 1286098"/>
              <a:gd name="connsiteX40" fmla="*/ 809293 w 968933"/>
              <a:gd name="connsiteY40" fmla="*/ 980639 h 1286098"/>
              <a:gd name="connsiteX41" fmla="*/ 843522 w 968933"/>
              <a:gd name="connsiteY41" fmla="*/ 1007533 h 1286098"/>
              <a:gd name="connsiteX42" fmla="*/ 901471 w 968933"/>
              <a:gd name="connsiteY42" fmla="*/ 1025726 h 1286098"/>
              <a:gd name="connsiteX43" fmla="*/ 968652 w 968933"/>
              <a:gd name="connsiteY43" fmla="*/ 1040655 h 1286098"/>
              <a:gd name="connsiteX44" fmla="*/ 924204 w 968933"/>
              <a:gd name="connsiteY44" fmla="*/ 1061322 h 1286098"/>
              <a:gd name="connsiteX45" fmla="*/ 892420 w 968933"/>
              <a:gd name="connsiteY45" fmla="*/ 1093106 h 1286098"/>
              <a:gd name="connsiteX46" fmla="*/ 831297 w 968933"/>
              <a:gd name="connsiteY46" fmla="*/ 1097995 h 1286098"/>
              <a:gd name="connsiteX47" fmla="*/ 785772 w 968933"/>
              <a:gd name="connsiteY47" fmla="*/ 1115299 h 1286098"/>
              <a:gd name="connsiteX48" fmla="*/ 778307 w 968933"/>
              <a:gd name="connsiteY48" fmla="*/ 1115299 h 1286098"/>
              <a:gd name="connsiteX49" fmla="*/ 777509 w 968933"/>
              <a:gd name="connsiteY49" fmla="*/ 1183568 h 1286098"/>
              <a:gd name="connsiteX50" fmla="*/ 785772 w 968933"/>
              <a:gd name="connsiteY50" fmla="*/ 1208606 h 1286098"/>
              <a:gd name="connsiteX51" fmla="*/ 750615 w 968933"/>
              <a:gd name="connsiteY51" fmla="*/ 1227576 h 1286098"/>
              <a:gd name="connsiteX52" fmla="*/ 681529 w 968933"/>
              <a:gd name="connsiteY52" fmla="*/ 1214912 h 1286098"/>
              <a:gd name="connsiteX53" fmla="*/ 661191 w 968933"/>
              <a:gd name="connsiteY53" fmla="*/ 1268062 h 1286098"/>
              <a:gd name="connsiteX54" fmla="*/ 637509 w 968933"/>
              <a:gd name="connsiteY54" fmla="*/ 1285825 h 1286098"/>
              <a:gd name="connsiteX55" fmla="*/ 628369 w 968933"/>
              <a:gd name="connsiteY55" fmla="*/ 1256915 h 1286098"/>
              <a:gd name="connsiteX56" fmla="*/ 575349 w 968933"/>
              <a:gd name="connsiteY56" fmla="*/ 1197668 h 1286098"/>
              <a:gd name="connsiteX57" fmla="*/ 487322 w 968933"/>
              <a:gd name="connsiteY57" fmla="*/ 1149150 h 1286098"/>
              <a:gd name="connsiteX58" fmla="*/ 449092 w 968933"/>
              <a:gd name="connsiteY58" fmla="*/ 1153650 h 1286098"/>
              <a:gd name="connsiteX59" fmla="*/ 425442 w 968933"/>
              <a:gd name="connsiteY59" fmla="*/ 1122445 h 1286098"/>
              <a:gd name="connsiteX60" fmla="*/ 391212 w 968933"/>
              <a:gd name="connsiteY60" fmla="*/ 1083326 h 1286098"/>
              <a:gd name="connsiteX61" fmla="*/ 374327 w 968933"/>
              <a:gd name="connsiteY61" fmla="*/ 1072698 h 1286098"/>
              <a:gd name="connsiteX62" fmla="*/ 332534 w 968933"/>
              <a:gd name="connsiteY62" fmla="*/ 1031983 h 1286098"/>
              <a:gd name="connsiteX63" fmla="*/ 264076 w 968933"/>
              <a:gd name="connsiteY63" fmla="*/ 941521 h 1286098"/>
              <a:gd name="connsiteX64" fmla="*/ 220397 w 968933"/>
              <a:gd name="connsiteY64" fmla="*/ 881586 h 1286098"/>
              <a:gd name="connsiteX65" fmla="*/ 185838 w 968933"/>
              <a:gd name="connsiteY65" fmla="*/ 843724 h 1286098"/>
              <a:gd name="connsiteX66" fmla="*/ 168724 w 968933"/>
              <a:gd name="connsiteY66" fmla="*/ 765486 h 1286098"/>
              <a:gd name="connsiteX67" fmla="*/ 184880 w 968933"/>
              <a:gd name="connsiteY67" fmla="*/ 704752 h 1286098"/>
              <a:gd name="connsiteX68" fmla="*/ 142668 w 968933"/>
              <a:gd name="connsiteY68" fmla="*/ 671033 h 1286098"/>
              <a:gd name="connsiteX69" fmla="*/ 95376 w 968933"/>
              <a:gd name="connsiteY69" fmla="*/ 643240 h 1286098"/>
              <a:gd name="connsiteX70" fmla="*/ 132050 w 968933"/>
              <a:gd name="connsiteY70" fmla="*/ 569893 h 1286098"/>
              <a:gd name="connsiteX71" fmla="*/ 100266 w 968933"/>
              <a:gd name="connsiteY71" fmla="*/ 555223 h 1286098"/>
              <a:gd name="connsiteX72" fmla="*/ 110046 w 968933"/>
              <a:gd name="connsiteY72" fmla="*/ 528329 h 1286098"/>
              <a:gd name="connsiteX73" fmla="*/ 168724 w 968933"/>
              <a:gd name="connsiteY73" fmla="*/ 501435 h 1286098"/>
              <a:gd name="connsiteX74" fmla="*/ 184880 w 968933"/>
              <a:gd name="connsiteY74" fmla="*/ 516982 h 1286098"/>
              <a:gd name="connsiteX75" fmla="*/ 202953 w 968933"/>
              <a:gd name="connsiteY75" fmla="*/ 476986 h 1286098"/>
              <a:gd name="connsiteX76" fmla="*/ 216026 w 968933"/>
              <a:gd name="connsiteY76" fmla="*/ 453405 h 1286098"/>
              <a:gd name="connsiteX77" fmla="*/ 215177 w 968933"/>
              <a:gd name="connsiteY77" fmla="*/ 413418 h 1286098"/>
              <a:gd name="connsiteX78" fmla="*/ 225935 w 968933"/>
              <a:gd name="connsiteY78" fmla="*/ 361386 h 1286098"/>
              <a:gd name="connsiteX79" fmla="*/ 205398 w 968933"/>
              <a:gd name="connsiteY79" fmla="*/ 349850 h 1286098"/>
              <a:gd name="connsiteX80" fmla="*/ 171169 w 968933"/>
              <a:gd name="connsiteY80" fmla="*/ 335180 h 1286098"/>
              <a:gd name="connsiteX81" fmla="*/ 93121 w 968933"/>
              <a:gd name="connsiteY81" fmla="*/ 342335 h 1286098"/>
              <a:gd name="connsiteX82" fmla="*/ 17139 w 968933"/>
              <a:gd name="connsiteY82" fmla="*/ 303396 h 1286098"/>
              <a:gd name="connsiteX83" fmla="*/ 29363 w 968933"/>
              <a:gd name="connsiteY83" fmla="*/ 276501 h 1286098"/>
              <a:gd name="connsiteX84" fmla="*/ 7359 w 968933"/>
              <a:gd name="connsiteY84" fmla="*/ 252052 h 1286098"/>
              <a:gd name="connsiteX85" fmla="*/ 7358 w 968933"/>
              <a:gd name="connsiteY85" fmla="*/ 212933 h 1286098"/>
              <a:gd name="connsiteX86" fmla="*/ 23 w 968933"/>
              <a:gd name="connsiteY86" fmla="*/ 168925 h 1286098"/>
              <a:gd name="connsiteX87" fmla="*/ 9803 w 968933"/>
              <a:gd name="connsiteY87" fmla="*/ 129806 h 1286098"/>
              <a:gd name="connsiteX88" fmla="*/ 34252 w 968933"/>
              <a:gd name="connsiteY88" fmla="*/ 98022 h 1286098"/>
              <a:gd name="connsiteX89" fmla="*/ 38036 w 968933"/>
              <a:gd name="connsiteY89" fmla="*/ 45173 h 1286098"/>
              <a:gd name="connsiteX90" fmla="*/ 113199 w 968933"/>
              <a:gd name="connsiteY90" fmla="*/ 515 h 1286098"/>
              <a:gd name="connsiteX91" fmla="*/ 132050 w 968933"/>
              <a:gd name="connsiteY91" fmla="*/ 24676 h 1286098"/>
              <a:gd name="connsiteX92" fmla="*/ 171168 w 968933"/>
              <a:gd name="connsiteY92" fmla="*/ 56459 h 1286098"/>
              <a:gd name="connsiteX93" fmla="*/ 199809 w 968933"/>
              <a:gd name="connsiteY93" fmla="*/ 100129 h 1286098"/>
              <a:gd name="connsiteX0" fmla="*/ 199809 w 968933"/>
              <a:gd name="connsiteY0" fmla="*/ 100129 h 1270966"/>
              <a:gd name="connsiteX1" fmla="*/ 337902 w 968933"/>
              <a:gd name="connsiteY1" fmla="*/ 144916 h 1270966"/>
              <a:gd name="connsiteX2" fmla="*/ 375225 w 968933"/>
              <a:gd name="connsiteY2" fmla="*/ 129987 h 1270966"/>
              <a:gd name="connsiteX3" fmla="*/ 412547 w 968933"/>
              <a:gd name="connsiteY3" fmla="*/ 122522 h 1270966"/>
              <a:gd name="connsiteX4" fmla="*/ 435220 w 968933"/>
              <a:gd name="connsiteY4" fmla="*/ 107803 h 1270966"/>
              <a:gd name="connsiteX5" fmla="*/ 431208 w 968933"/>
              <a:gd name="connsiteY5" fmla="*/ 81468 h 1270966"/>
              <a:gd name="connsiteX6" fmla="*/ 452335 w 968933"/>
              <a:gd name="connsiteY6" fmla="*/ 61349 h 1270966"/>
              <a:gd name="connsiteX7" fmla="*/ 461066 w 968933"/>
              <a:gd name="connsiteY7" fmla="*/ 29216 h 1270966"/>
              <a:gd name="connsiteX8" fmla="*/ 498788 w 968933"/>
              <a:gd name="connsiteY8" fmla="*/ 66239 h 1270966"/>
              <a:gd name="connsiteX9" fmla="*/ 505853 w 968933"/>
              <a:gd name="connsiteY9" fmla="*/ 115058 h 1270966"/>
              <a:gd name="connsiteX10" fmla="*/ 546908 w 968933"/>
              <a:gd name="connsiteY10" fmla="*/ 152380 h 1270966"/>
              <a:gd name="connsiteX11" fmla="*/ 591695 w 968933"/>
              <a:gd name="connsiteY11" fmla="*/ 141183 h 1270966"/>
              <a:gd name="connsiteX12" fmla="*/ 643946 w 968933"/>
              <a:gd name="connsiteY12" fmla="*/ 156112 h 1270966"/>
              <a:gd name="connsiteX13" fmla="*/ 666340 w 968933"/>
              <a:gd name="connsiteY13" fmla="*/ 174774 h 1270966"/>
              <a:gd name="connsiteX14" fmla="*/ 718831 w 968933"/>
              <a:gd name="connsiteY14" fmla="*/ 203155 h 1270966"/>
              <a:gd name="connsiteX15" fmla="*/ 774575 w 968933"/>
              <a:gd name="connsiteY15" fmla="*/ 193435 h 1270966"/>
              <a:gd name="connsiteX16" fmla="*/ 778307 w 968933"/>
              <a:gd name="connsiteY16" fmla="*/ 215828 h 1270966"/>
              <a:gd name="connsiteX17" fmla="*/ 775064 w 968933"/>
              <a:gd name="connsiteY17" fmla="*/ 256943 h 1270966"/>
              <a:gd name="connsiteX18" fmla="*/ 731055 w 968933"/>
              <a:gd name="connsiteY18" fmla="*/ 274057 h 1270966"/>
              <a:gd name="connsiteX19" fmla="*/ 718591 w 968933"/>
              <a:gd name="connsiteY19" fmla="*/ 290473 h 1270966"/>
              <a:gd name="connsiteX20" fmla="*/ 718591 w 968933"/>
              <a:gd name="connsiteY20" fmla="*/ 290473 h 1270966"/>
              <a:gd name="connsiteX21" fmla="*/ 733520 w 968933"/>
              <a:gd name="connsiteY21" fmla="*/ 312867 h 1270966"/>
              <a:gd name="connsiteX22" fmla="*/ 774575 w 968933"/>
              <a:gd name="connsiteY22" fmla="*/ 350189 h 1270966"/>
              <a:gd name="connsiteX23" fmla="*/ 782039 w 968933"/>
              <a:gd name="connsiteY23" fmla="*/ 413637 h 1270966"/>
              <a:gd name="connsiteX24" fmla="*/ 808165 w 968933"/>
              <a:gd name="connsiteY24" fmla="*/ 398708 h 1270966"/>
              <a:gd name="connsiteX25" fmla="*/ 858191 w 968933"/>
              <a:gd name="connsiteY25" fmla="*/ 447647 h 1270966"/>
              <a:gd name="connsiteX26" fmla="*/ 871613 w 968933"/>
              <a:gd name="connsiteY26" fmla="*/ 514408 h 1270966"/>
              <a:gd name="connsiteX27" fmla="*/ 848412 w 968933"/>
              <a:gd name="connsiteY27" fmla="*/ 547888 h 1270966"/>
              <a:gd name="connsiteX28" fmla="*/ 789504 w 968933"/>
              <a:gd name="connsiteY28" fmla="*/ 547998 h 1270966"/>
              <a:gd name="connsiteX29" fmla="*/ 767111 w 968933"/>
              <a:gd name="connsiteY29" fmla="*/ 566659 h 1270966"/>
              <a:gd name="connsiteX30" fmla="*/ 796968 w 968933"/>
              <a:gd name="connsiteY30" fmla="*/ 611446 h 1270966"/>
              <a:gd name="connsiteX31" fmla="*/ 811897 w 968933"/>
              <a:gd name="connsiteY31" fmla="*/ 663698 h 1270966"/>
              <a:gd name="connsiteX32" fmla="*/ 826826 w 968933"/>
              <a:gd name="connsiteY32" fmla="*/ 682359 h 1270966"/>
              <a:gd name="connsiteX33" fmla="*/ 762839 w 968933"/>
              <a:gd name="connsiteY33" fmla="*/ 687249 h 1270966"/>
              <a:gd name="connsiteX34" fmla="*/ 733520 w 968933"/>
              <a:gd name="connsiteY34" fmla="*/ 730878 h 1270966"/>
              <a:gd name="connsiteX35" fmla="*/ 728611 w 968933"/>
              <a:gd name="connsiteY35" fmla="*/ 831499 h 1270966"/>
              <a:gd name="connsiteX36" fmla="*/ 696198 w 968933"/>
              <a:gd name="connsiteY36" fmla="*/ 932419 h 1270966"/>
              <a:gd name="connsiteX37" fmla="*/ 733500 w 968933"/>
              <a:gd name="connsiteY37" fmla="*/ 936631 h 1270966"/>
              <a:gd name="connsiteX38" fmla="*/ 763378 w 968933"/>
              <a:gd name="connsiteY38" fmla="*/ 962277 h 1270966"/>
              <a:gd name="connsiteX39" fmla="*/ 801958 w 968933"/>
              <a:gd name="connsiteY39" fmla="*/ 958635 h 1270966"/>
              <a:gd name="connsiteX40" fmla="*/ 809293 w 968933"/>
              <a:gd name="connsiteY40" fmla="*/ 980639 h 1270966"/>
              <a:gd name="connsiteX41" fmla="*/ 843522 w 968933"/>
              <a:gd name="connsiteY41" fmla="*/ 1007533 h 1270966"/>
              <a:gd name="connsiteX42" fmla="*/ 901471 w 968933"/>
              <a:gd name="connsiteY42" fmla="*/ 1025726 h 1270966"/>
              <a:gd name="connsiteX43" fmla="*/ 968652 w 968933"/>
              <a:gd name="connsiteY43" fmla="*/ 1040655 h 1270966"/>
              <a:gd name="connsiteX44" fmla="*/ 924204 w 968933"/>
              <a:gd name="connsiteY44" fmla="*/ 1061322 h 1270966"/>
              <a:gd name="connsiteX45" fmla="*/ 892420 w 968933"/>
              <a:gd name="connsiteY45" fmla="*/ 1093106 h 1270966"/>
              <a:gd name="connsiteX46" fmla="*/ 831297 w 968933"/>
              <a:gd name="connsiteY46" fmla="*/ 1097995 h 1270966"/>
              <a:gd name="connsiteX47" fmla="*/ 785772 w 968933"/>
              <a:gd name="connsiteY47" fmla="*/ 1115299 h 1270966"/>
              <a:gd name="connsiteX48" fmla="*/ 778307 w 968933"/>
              <a:gd name="connsiteY48" fmla="*/ 1115299 h 1270966"/>
              <a:gd name="connsiteX49" fmla="*/ 777509 w 968933"/>
              <a:gd name="connsiteY49" fmla="*/ 1183568 h 1270966"/>
              <a:gd name="connsiteX50" fmla="*/ 785772 w 968933"/>
              <a:gd name="connsiteY50" fmla="*/ 1208606 h 1270966"/>
              <a:gd name="connsiteX51" fmla="*/ 750615 w 968933"/>
              <a:gd name="connsiteY51" fmla="*/ 1227576 h 1270966"/>
              <a:gd name="connsiteX52" fmla="*/ 681529 w 968933"/>
              <a:gd name="connsiteY52" fmla="*/ 1214912 h 1270966"/>
              <a:gd name="connsiteX53" fmla="*/ 661191 w 968933"/>
              <a:gd name="connsiteY53" fmla="*/ 1268062 h 1270966"/>
              <a:gd name="connsiteX54" fmla="*/ 628369 w 968933"/>
              <a:gd name="connsiteY54" fmla="*/ 1256915 h 1270966"/>
              <a:gd name="connsiteX55" fmla="*/ 575349 w 968933"/>
              <a:gd name="connsiteY55" fmla="*/ 1197668 h 1270966"/>
              <a:gd name="connsiteX56" fmla="*/ 487322 w 968933"/>
              <a:gd name="connsiteY56" fmla="*/ 1149150 h 1270966"/>
              <a:gd name="connsiteX57" fmla="*/ 449092 w 968933"/>
              <a:gd name="connsiteY57" fmla="*/ 1153650 h 1270966"/>
              <a:gd name="connsiteX58" fmla="*/ 425442 w 968933"/>
              <a:gd name="connsiteY58" fmla="*/ 1122445 h 1270966"/>
              <a:gd name="connsiteX59" fmla="*/ 391212 w 968933"/>
              <a:gd name="connsiteY59" fmla="*/ 1083326 h 1270966"/>
              <a:gd name="connsiteX60" fmla="*/ 374327 w 968933"/>
              <a:gd name="connsiteY60" fmla="*/ 1072698 h 1270966"/>
              <a:gd name="connsiteX61" fmla="*/ 332534 w 968933"/>
              <a:gd name="connsiteY61" fmla="*/ 1031983 h 1270966"/>
              <a:gd name="connsiteX62" fmla="*/ 264076 w 968933"/>
              <a:gd name="connsiteY62" fmla="*/ 941521 h 1270966"/>
              <a:gd name="connsiteX63" fmla="*/ 220397 w 968933"/>
              <a:gd name="connsiteY63" fmla="*/ 881586 h 1270966"/>
              <a:gd name="connsiteX64" fmla="*/ 185838 w 968933"/>
              <a:gd name="connsiteY64" fmla="*/ 843724 h 1270966"/>
              <a:gd name="connsiteX65" fmla="*/ 168724 w 968933"/>
              <a:gd name="connsiteY65" fmla="*/ 765486 h 1270966"/>
              <a:gd name="connsiteX66" fmla="*/ 184880 w 968933"/>
              <a:gd name="connsiteY66" fmla="*/ 704752 h 1270966"/>
              <a:gd name="connsiteX67" fmla="*/ 142668 w 968933"/>
              <a:gd name="connsiteY67" fmla="*/ 671033 h 1270966"/>
              <a:gd name="connsiteX68" fmla="*/ 95376 w 968933"/>
              <a:gd name="connsiteY68" fmla="*/ 643240 h 1270966"/>
              <a:gd name="connsiteX69" fmla="*/ 132050 w 968933"/>
              <a:gd name="connsiteY69" fmla="*/ 569893 h 1270966"/>
              <a:gd name="connsiteX70" fmla="*/ 100266 w 968933"/>
              <a:gd name="connsiteY70" fmla="*/ 555223 h 1270966"/>
              <a:gd name="connsiteX71" fmla="*/ 110046 w 968933"/>
              <a:gd name="connsiteY71" fmla="*/ 528329 h 1270966"/>
              <a:gd name="connsiteX72" fmla="*/ 168724 w 968933"/>
              <a:gd name="connsiteY72" fmla="*/ 501435 h 1270966"/>
              <a:gd name="connsiteX73" fmla="*/ 184880 w 968933"/>
              <a:gd name="connsiteY73" fmla="*/ 516982 h 1270966"/>
              <a:gd name="connsiteX74" fmla="*/ 202953 w 968933"/>
              <a:gd name="connsiteY74" fmla="*/ 476986 h 1270966"/>
              <a:gd name="connsiteX75" fmla="*/ 216026 w 968933"/>
              <a:gd name="connsiteY75" fmla="*/ 453405 h 1270966"/>
              <a:gd name="connsiteX76" fmla="*/ 215177 w 968933"/>
              <a:gd name="connsiteY76" fmla="*/ 413418 h 1270966"/>
              <a:gd name="connsiteX77" fmla="*/ 225935 w 968933"/>
              <a:gd name="connsiteY77" fmla="*/ 361386 h 1270966"/>
              <a:gd name="connsiteX78" fmla="*/ 205398 w 968933"/>
              <a:gd name="connsiteY78" fmla="*/ 349850 h 1270966"/>
              <a:gd name="connsiteX79" fmla="*/ 171169 w 968933"/>
              <a:gd name="connsiteY79" fmla="*/ 335180 h 1270966"/>
              <a:gd name="connsiteX80" fmla="*/ 93121 w 968933"/>
              <a:gd name="connsiteY80" fmla="*/ 342335 h 1270966"/>
              <a:gd name="connsiteX81" fmla="*/ 17139 w 968933"/>
              <a:gd name="connsiteY81" fmla="*/ 303396 h 1270966"/>
              <a:gd name="connsiteX82" fmla="*/ 29363 w 968933"/>
              <a:gd name="connsiteY82" fmla="*/ 276501 h 1270966"/>
              <a:gd name="connsiteX83" fmla="*/ 7359 w 968933"/>
              <a:gd name="connsiteY83" fmla="*/ 252052 h 1270966"/>
              <a:gd name="connsiteX84" fmla="*/ 7358 w 968933"/>
              <a:gd name="connsiteY84" fmla="*/ 212933 h 1270966"/>
              <a:gd name="connsiteX85" fmla="*/ 23 w 968933"/>
              <a:gd name="connsiteY85" fmla="*/ 168925 h 1270966"/>
              <a:gd name="connsiteX86" fmla="*/ 9803 w 968933"/>
              <a:gd name="connsiteY86" fmla="*/ 129806 h 1270966"/>
              <a:gd name="connsiteX87" fmla="*/ 34252 w 968933"/>
              <a:gd name="connsiteY87" fmla="*/ 98022 h 1270966"/>
              <a:gd name="connsiteX88" fmla="*/ 38036 w 968933"/>
              <a:gd name="connsiteY88" fmla="*/ 45173 h 1270966"/>
              <a:gd name="connsiteX89" fmla="*/ 113199 w 968933"/>
              <a:gd name="connsiteY89" fmla="*/ 515 h 1270966"/>
              <a:gd name="connsiteX90" fmla="*/ 132050 w 968933"/>
              <a:gd name="connsiteY90" fmla="*/ 24676 h 1270966"/>
              <a:gd name="connsiteX91" fmla="*/ 171168 w 968933"/>
              <a:gd name="connsiteY91" fmla="*/ 56459 h 1270966"/>
              <a:gd name="connsiteX92" fmla="*/ 199809 w 968933"/>
              <a:gd name="connsiteY92" fmla="*/ 100129 h 1270966"/>
              <a:gd name="connsiteX0" fmla="*/ 199809 w 968933"/>
              <a:gd name="connsiteY0" fmla="*/ 100129 h 1270966"/>
              <a:gd name="connsiteX1" fmla="*/ 337902 w 968933"/>
              <a:gd name="connsiteY1" fmla="*/ 144916 h 1270966"/>
              <a:gd name="connsiteX2" fmla="*/ 375225 w 968933"/>
              <a:gd name="connsiteY2" fmla="*/ 129987 h 1270966"/>
              <a:gd name="connsiteX3" fmla="*/ 412547 w 968933"/>
              <a:gd name="connsiteY3" fmla="*/ 122522 h 1270966"/>
              <a:gd name="connsiteX4" fmla="*/ 435220 w 968933"/>
              <a:gd name="connsiteY4" fmla="*/ 107803 h 1270966"/>
              <a:gd name="connsiteX5" fmla="*/ 431208 w 968933"/>
              <a:gd name="connsiteY5" fmla="*/ 81468 h 1270966"/>
              <a:gd name="connsiteX6" fmla="*/ 452335 w 968933"/>
              <a:gd name="connsiteY6" fmla="*/ 61349 h 1270966"/>
              <a:gd name="connsiteX7" fmla="*/ 461066 w 968933"/>
              <a:gd name="connsiteY7" fmla="*/ 29216 h 1270966"/>
              <a:gd name="connsiteX8" fmla="*/ 498788 w 968933"/>
              <a:gd name="connsiteY8" fmla="*/ 66239 h 1270966"/>
              <a:gd name="connsiteX9" fmla="*/ 505853 w 968933"/>
              <a:gd name="connsiteY9" fmla="*/ 115058 h 1270966"/>
              <a:gd name="connsiteX10" fmla="*/ 546908 w 968933"/>
              <a:gd name="connsiteY10" fmla="*/ 152380 h 1270966"/>
              <a:gd name="connsiteX11" fmla="*/ 591695 w 968933"/>
              <a:gd name="connsiteY11" fmla="*/ 141183 h 1270966"/>
              <a:gd name="connsiteX12" fmla="*/ 643946 w 968933"/>
              <a:gd name="connsiteY12" fmla="*/ 156112 h 1270966"/>
              <a:gd name="connsiteX13" fmla="*/ 666340 w 968933"/>
              <a:gd name="connsiteY13" fmla="*/ 174774 h 1270966"/>
              <a:gd name="connsiteX14" fmla="*/ 718831 w 968933"/>
              <a:gd name="connsiteY14" fmla="*/ 203155 h 1270966"/>
              <a:gd name="connsiteX15" fmla="*/ 774575 w 968933"/>
              <a:gd name="connsiteY15" fmla="*/ 193435 h 1270966"/>
              <a:gd name="connsiteX16" fmla="*/ 778307 w 968933"/>
              <a:gd name="connsiteY16" fmla="*/ 215828 h 1270966"/>
              <a:gd name="connsiteX17" fmla="*/ 775064 w 968933"/>
              <a:gd name="connsiteY17" fmla="*/ 256943 h 1270966"/>
              <a:gd name="connsiteX18" fmla="*/ 731055 w 968933"/>
              <a:gd name="connsiteY18" fmla="*/ 274057 h 1270966"/>
              <a:gd name="connsiteX19" fmla="*/ 718591 w 968933"/>
              <a:gd name="connsiteY19" fmla="*/ 290473 h 1270966"/>
              <a:gd name="connsiteX20" fmla="*/ 718591 w 968933"/>
              <a:gd name="connsiteY20" fmla="*/ 290473 h 1270966"/>
              <a:gd name="connsiteX21" fmla="*/ 733520 w 968933"/>
              <a:gd name="connsiteY21" fmla="*/ 312867 h 1270966"/>
              <a:gd name="connsiteX22" fmla="*/ 774575 w 968933"/>
              <a:gd name="connsiteY22" fmla="*/ 350189 h 1270966"/>
              <a:gd name="connsiteX23" fmla="*/ 782039 w 968933"/>
              <a:gd name="connsiteY23" fmla="*/ 413637 h 1270966"/>
              <a:gd name="connsiteX24" fmla="*/ 808165 w 968933"/>
              <a:gd name="connsiteY24" fmla="*/ 398708 h 1270966"/>
              <a:gd name="connsiteX25" fmla="*/ 858191 w 968933"/>
              <a:gd name="connsiteY25" fmla="*/ 447647 h 1270966"/>
              <a:gd name="connsiteX26" fmla="*/ 871613 w 968933"/>
              <a:gd name="connsiteY26" fmla="*/ 514408 h 1270966"/>
              <a:gd name="connsiteX27" fmla="*/ 848412 w 968933"/>
              <a:gd name="connsiteY27" fmla="*/ 547888 h 1270966"/>
              <a:gd name="connsiteX28" fmla="*/ 789504 w 968933"/>
              <a:gd name="connsiteY28" fmla="*/ 547998 h 1270966"/>
              <a:gd name="connsiteX29" fmla="*/ 767111 w 968933"/>
              <a:gd name="connsiteY29" fmla="*/ 566659 h 1270966"/>
              <a:gd name="connsiteX30" fmla="*/ 796968 w 968933"/>
              <a:gd name="connsiteY30" fmla="*/ 611446 h 1270966"/>
              <a:gd name="connsiteX31" fmla="*/ 811897 w 968933"/>
              <a:gd name="connsiteY31" fmla="*/ 663698 h 1270966"/>
              <a:gd name="connsiteX32" fmla="*/ 826826 w 968933"/>
              <a:gd name="connsiteY32" fmla="*/ 682359 h 1270966"/>
              <a:gd name="connsiteX33" fmla="*/ 762839 w 968933"/>
              <a:gd name="connsiteY33" fmla="*/ 687249 h 1270966"/>
              <a:gd name="connsiteX34" fmla="*/ 733520 w 968933"/>
              <a:gd name="connsiteY34" fmla="*/ 730878 h 1270966"/>
              <a:gd name="connsiteX35" fmla="*/ 728611 w 968933"/>
              <a:gd name="connsiteY35" fmla="*/ 831499 h 1270966"/>
              <a:gd name="connsiteX36" fmla="*/ 696198 w 968933"/>
              <a:gd name="connsiteY36" fmla="*/ 932419 h 1270966"/>
              <a:gd name="connsiteX37" fmla="*/ 733500 w 968933"/>
              <a:gd name="connsiteY37" fmla="*/ 936631 h 1270966"/>
              <a:gd name="connsiteX38" fmla="*/ 763378 w 968933"/>
              <a:gd name="connsiteY38" fmla="*/ 962277 h 1270966"/>
              <a:gd name="connsiteX39" fmla="*/ 801958 w 968933"/>
              <a:gd name="connsiteY39" fmla="*/ 958635 h 1270966"/>
              <a:gd name="connsiteX40" fmla="*/ 809293 w 968933"/>
              <a:gd name="connsiteY40" fmla="*/ 980639 h 1270966"/>
              <a:gd name="connsiteX41" fmla="*/ 843522 w 968933"/>
              <a:gd name="connsiteY41" fmla="*/ 1007533 h 1270966"/>
              <a:gd name="connsiteX42" fmla="*/ 901471 w 968933"/>
              <a:gd name="connsiteY42" fmla="*/ 1025726 h 1270966"/>
              <a:gd name="connsiteX43" fmla="*/ 968652 w 968933"/>
              <a:gd name="connsiteY43" fmla="*/ 1040655 h 1270966"/>
              <a:gd name="connsiteX44" fmla="*/ 924204 w 968933"/>
              <a:gd name="connsiteY44" fmla="*/ 1061322 h 1270966"/>
              <a:gd name="connsiteX45" fmla="*/ 892420 w 968933"/>
              <a:gd name="connsiteY45" fmla="*/ 1093106 h 1270966"/>
              <a:gd name="connsiteX46" fmla="*/ 831297 w 968933"/>
              <a:gd name="connsiteY46" fmla="*/ 1097995 h 1270966"/>
              <a:gd name="connsiteX47" fmla="*/ 785772 w 968933"/>
              <a:gd name="connsiteY47" fmla="*/ 1115299 h 1270966"/>
              <a:gd name="connsiteX48" fmla="*/ 778307 w 968933"/>
              <a:gd name="connsiteY48" fmla="*/ 1115299 h 1270966"/>
              <a:gd name="connsiteX49" fmla="*/ 777509 w 968933"/>
              <a:gd name="connsiteY49" fmla="*/ 1183568 h 1270966"/>
              <a:gd name="connsiteX50" fmla="*/ 785772 w 968933"/>
              <a:gd name="connsiteY50" fmla="*/ 1208606 h 1270966"/>
              <a:gd name="connsiteX51" fmla="*/ 750615 w 968933"/>
              <a:gd name="connsiteY51" fmla="*/ 1227576 h 1270966"/>
              <a:gd name="connsiteX52" fmla="*/ 681529 w 968933"/>
              <a:gd name="connsiteY52" fmla="*/ 1214912 h 1270966"/>
              <a:gd name="connsiteX53" fmla="*/ 661191 w 968933"/>
              <a:gd name="connsiteY53" fmla="*/ 1268062 h 1270966"/>
              <a:gd name="connsiteX54" fmla="*/ 628369 w 968933"/>
              <a:gd name="connsiteY54" fmla="*/ 1256915 h 1270966"/>
              <a:gd name="connsiteX55" fmla="*/ 575349 w 968933"/>
              <a:gd name="connsiteY55" fmla="*/ 1197668 h 1270966"/>
              <a:gd name="connsiteX56" fmla="*/ 487322 w 968933"/>
              <a:gd name="connsiteY56" fmla="*/ 1149150 h 1270966"/>
              <a:gd name="connsiteX57" fmla="*/ 449092 w 968933"/>
              <a:gd name="connsiteY57" fmla="*/ 1153650 h 1270966"/>
              <a:gd name="connsiteX58" fmla="*/ 425442 w 968933"/>
              <a:gd name="connsiteY58" fmla="*/ 1122445 h 1270966"/>
              <a:gd name="connsiteX59" fmla="*/ 391212 w 968933"/>
              <a:gd name="connsiteY59" fmla="*/ 1083326 h 1270966"/>
              <a:gd name="connsiteX60" fmla="*/ 374327 w 968933"/>
              <a:gd name="connsiteY60" fmla="*/ 1072698 h 1270966"/>
              <a:gd name="connsiteX61" fmla="*/ 332534 w 968933"/>
              <a:gd name="connsiteY61" fmla="*/ 1031983 h 1270966"/>
              <a:gd name="connsiteX62" fmla="*/ 264076 w 968933"/>
              <a:gd name="connsiteY62" fmla="*/ 941521 h 1270966"/>
              <a:gd name="connsiteX63" fmla="*/ 220397 w 968933"/>
              <a:gd name="connsiteY63" fmla="*/ 881586 h 1270966"/>
              <a:gd name="connsiteX64" fmla="*/ 185838 w 968933"/>
              <a:gd name="connsiteY64" fmla="*/ 843724 h 1270966"/>
              <a:gd name="connsiteX65" fmla="*/ 168724 w 968933"/>
              <a:gd name="connsiteY65" fmla="*/ 765486 h 1270966"/>
              <a:gd name="connsiteX66" fmla="*/ 184880 w 968933"/>
              <a:gd name="connsiteY66" fmla="*/ 704752 h 1270966"/>
              <a:gd name="connsiteX67" fmla="*/ 142668 w 968933"/>
              <a:gd name="connsiteY67" fmla="*/ 671033 h 1270966"/>
              <a:gd name="connsiteX68" fmla="*/ 95376 w 968933"/>
              <a:gd name="connsiteY68" fmla="*/ 643240 h 1270966"/>
              <a:gd name="connsiteX69" fmla="*/ 132050 w 968933"/>
              <a:gd name="connsiteY69" fmla="*/ 569893 h 1270966"/>
              <a:gd name="connsiteX70" fmla="*/ 100266 w 968933"/>
              <a:gd name="connsiteY70" fmla="*/ 555223 h 1270966"/>
              <a:gd name="connsiteX71" fmla="*/ 110046 w 968933"/>
              <a:gd name="connsiteY71" fmla="*/ 528329 h 1270966"/>
              <a:gd name="connsiteX72" fmla="*/ 168724 w 968933"/>
              <a:gd name="connsiteY72" fmla="*/ 501435 h 1270966"/>
              <a:gd name="connsiteX73" fmla="*/ 202953 w 968933"/>
              <a:gd name="connsiteY73" fmla="*/ 476986 h 1270966"/>
              <a:gd name="connsiteX74" fmla="*/ 216026 w 968933"/>
              <a:gd name="connsiteY74" fmla="*/ 453405 h 1270966"/>
              <a:gd name="connsiteX75" fmla="*/ 215177 w 968933"/>
              <a:gd name="connsiteY75" fmla="*/ 413418 h 1270966"/>
              <a:gd name="connsiteX76" fmla="*/ 225935 w 968933"/>
              <a:gd name="connsiteY76" fmla="*/ 361386 h 1270966"/>
              <a:gd name="connsiteX77" fmla="*/ 205398 w 968933"/>
              <a:gd name="connsiteY77" fmla="*/ 349850 h 1270966"/>
              <a:gd name="connsiteX78" fmla="*/ 171169 w 968933"/>
              <a:gd name="connsiteY78" fmla="*/ 335180 h 1270966"/>
              <a:gd name="connsiteX79" fmla="*/ 93121 w 968933"/>
              <a:gd name="connsiteY79" fmla="*/ 342335 h 1270966"/>
              <a:gd name="connsiteX80" fmla="*/ 17139 w 968933"/>
              <a:gd name="connsiteY80" fmla="*/ 303396 h 1270966"/>
              <a:gd name="connsiteX81" fmla="*/ 29363 w 968933"/>
              <a:gd name="connsiteY81" fmla="*/ 276501 h 1270966"/>
              <a:gd name="connsiteX82" fmla="*/ 7359 w 968933"/>
              <a:gd name="connsiteY82" fmla="*/ 252052 h 1270966"/>
              <a:gd name="connsiteX83" fmla="*/ 7358 w 968933"/>
              <a:gd name="connsiteY83" fmla="*/ 212933 h 1270966"/>
              <a:gd name="connsiteX84" fmla="*/ 23 w 968933"/>
              <a:gd name="connsiteY84" fmla="*/ 168925 h 1270966"/>
              <a:gd name="connsiteX85" fmla="*/ 9803 w 968933"/>
              <a:gd name="connsiteY85" fmla="*/ 129806 h 1270966"/>
              <a:gd name="connsiteX86" fmla="*/ 34252 w 968933"/>
              <a:gd name="connsiteY86" fmla="*/ 98022 h 1270966"/>
              <a:gd name="connsiteX87" fmla="*/ 38036 w 968933"/>
              <a:gd name="connsiteY87" fmla="*/ 45173 h 1270966"/>
              <a:gd name="connsiteX88" fmla="*/ 113199 w 968933"/>
              <a:gd name="connsiteY88" fmla="*/ 515 h 1270966"/>
              <a:gd name="connsiteX89" fmla="*/ 132050 w 968933"/>
              <a:gd name="connsiteY89" fmla="*/ 24676 h 1270966"/>
              <a:gd name="connsiteX90" fmla="*/ 171168 w 968933"/>
              <a:gd name="connsiteY90" fmla="*/ 56459 h 1270966"/>
              <a:gd name="connsiteX91" fmla="*/ 199809 w 968933"/>
              <a:gd name="connsiteY91" fmla="*/ 100129 h 1270966"/>
              <a:gd name="connsiteX0" fmla="*/ 199809 w 968933"/>
              <a:gd name="connsiteY0" fmla="*/ 100129 h 1270966"/>
              <a:gd name="connsiteX1" fmla="*/ 337902 w 968933"/>
              <a:gd name="connsiteY1" fmla="*/ 144916 h 1270966"/>
              <a:gd name="connsiteX2" fmla="*/ 375225 w 968933"/>
              <a:gd name="connsiteY2" fmla="*/ 129987 h 1270966"/>
              <a:gd name="connsiteX3" fmla="*/ 412547 w 968933"/>
              <a:gd name="connsiteY3" fmla="*/ 122522 h 1270966"/>
              <a:gd name="connsiteX4" fmla="*/ 435220 w 968933"/>
              <a:gd name="connsiteY4" fmla="*/ 107803 h 1270966"/>
              <a:gd name="connsiteX5" fmla="*/ 431208 w 968933"/>
              <a:gd name="connsiteY5" fmla="*/ 81468 h 1270966"/>
              <a:gd name="connsiteX6" fmla="*/ 452335 w 968933"/>
              <a:gd name="connsiteY6" fmla="*/ 61349 h 1270966"/>
              <a:gd name="connsiteX7" fmla="*/ 461066 w 968933"/>
              <a:gd name="connsiteY7" fmla="*/ 29216 h 1270966"/>
              <a:gd name="connsiteX8" fmla="*/ 498788 w 968933"/>
              <a:gd name="connsiteY8" fmla="*/ 66239 h 1270966"/>
              <a:gd name="connsiteX9" fmla="*/ 505853 w 968933"/>
              <a:gd name="connsiteY9" fmla="*/ 115058 h 1270966"/>
              <a:gd name="connsiteX10" fmla="*/ 546908 w 968933"/>
              <a:gd name="connsiteY10" fmla="*/ 152380 h 1270966"/>
              <a:gd name="connsiteX11" fmla="*/ 591695 w 968933"/>
              <a:gd name="connsiteY11" fmla="*/ 141183 h 1270966"/>
              <a:gd name="connsiteX12" fmla="*/ 643946 w 968933"/>
              <a:gd name="connsiteY12" fmla="*/ 156112 h 1270966"/>
              <a:gd name="connsiteX13" fmla="*/ 666340 w 968933"/>
              <a:gd name="connsiteY13" fmla="*/ 174774 h 1270966"/>
              <a:gd name="connsiteX14" fmla="*/ 718831 w 968933"/>
              <a:gd name="connsiteY14" fmla="*/ 203155 h 1270966"/>
              <a:gd name="connsiteX15" fmla="*/ 774575 w 968933"/>
              <a:gd name="connsiteY15" fmla="*/ 193435 h 1270966"/>
              <a:gd name="connsiteX16" fmla="*/ 778307 w 968933"/>
              <a:gd name="connsiteY16" fmla="*/ 215828 h 1270966"/>
              <a:gd name="connsiteX17" fmla="*/ 775064 w 968933"/>
              <a:gd name="connsiteY17" fmla="*/ 256943 h 1270966"/>
              <a:gd name="connsiteX18" fmla="*/ 731055 w 968933"/>
              <a:gd name="connsiteY18" fmla="*/ 274057 h 1270966"/>
              <a:gd name="connsiteX19" fmla="*/ 718591 w 968933"/>
              <a:gd name="connsiteY19" fmla="*/ 290473 h 1270966"/>
              <a:gd name="connsiteX20" fmla="*/ 718591 w 968933"/>
              <a:gd name="connsiteY20" fmla="*/ 290473 h 1270966"/>
              <a:gd name="connsiteX21" fmla="*/ 733520 w 968933"/>
              <a:gd name="connsiteY21" fmla="*/ 312867 h 1270966"/>
              <a:gd name="connsiteX22" fmla="*/ 774575 w 968933"/>
              <a:gd name="connsiteY22" fmla="*/ 350189 h 1270966"/>
              <a:gd name="connsiteX23" fmla="*/ 782039 w 968933"/>
              <a:gd name="connsiteY23" fmla="*/ 413637 h 1270966"/>
              <a:gd name="connsiteX24" fmla="*/ 808165 w 968933"/>
              <a:gd name="connsiteY24" fmla="*/ 398708 h 1270966"/>
              <a:gd name="connsiteX25" fmla="*/ 858191 w 968933"/>
              <a:gd name="connsiteY25" fmla="*/ 447647 h 1270966"/>
              <a:gd name="connsiteX26" fmla="*/ 871613 w 968933"/>
              <a:gd name="connsiteY26" fmla="*/ 514408 h 1270966"/>
              <a:gd name="connsiteX27" fmla="*/ 848412 w 968933"/>
              <a:gd name="connsiteY27" fmla="*/ 547888 h 1270966"/>
              <a:gd name="connsiteX28" fmla="*/ 789504 w 968933"/>
              <a:gd name="connsiteY28" fmla="*/ 547998 h 1270966"/>
              <a:gd name="connsiteX29" fmla="*/ 767111 w 968933"/>
              <a:gd name="connsiteY29" fmla="*/ 566659 h 1270966"/>
              <a:gd name="connsiteX30" fmla="*/ 796968 w 968933"/>
              <a:gd name="connsiteY30" fmla="*/ 611446 h 1270966"/>
              <a:gd name="connsiteX31" fmla="*/ 811897 w 968933"/>
              <a:gd name="connsiteY31" fmla="*/ 663698 h 1270966"/>
              <a:gd name="connsiteX32" fmla="*/ 826826 w 968933"/>
              <a:gd name="connsiteY32" fmla="*/ 682359 h 1270966"/>
              <a:gd name="connsiteX33" fmla="*/ 762839 w 968933"/>
              <a:gd name="connsiteY33" fmla="*/ 687249 h 1270966"/>
              <a:gd name="connsiteX34" fmla="*/ 733520 w 968933"/>
              <a:gd name="connsiteY34" fmla="*/ 730878 h 1270966"/>
              <a:gd name="connsiteX35" fmla="*/ 728611 w 968933"/>
              <a:gd name="connsiteY35" fmla="*/ 831499 h 1270966"/>
              <a:gd name="connsiteX36" fmla="*/ 696198 w 968933"/>
              <a:gd name="connsiteY36" fmla="*/ 932419 h 1270966"/>
              <a:gd name="connsiteX37" fmla="*/ 763378 w 968933"/>
              <a:gd name="connsiteY37" fmla="*/ 962277 h 1270966"/>
              <a:gd name="connsiteX38" fmla="*/ 801958 w 968933"/>
              <a:gd name="connsiteY38" fmla="*/ 958635 h 1270966"/>
              <a:gd name="connsiteX39" fmla="*/ 809293 w 968933"/>
              <a:gd name="connsiteY39" fmla="*/ 980639 h 1270966"/>
              <a:gd name="connsiteX40" fmla="*/ 843522 w 968933"/>
              <a:gd name="connsiteY40" fmla="*/ 1007533 h 1270966"/>
              <a:gd name="connsiteX41" fmla="*/ 901471 w 968933"/>
              <a:gd name="connsiteY41" fmla="*/ 1025726 h 1270966"/>
              <a:gd name="connsiteX42" fmla="*/ 968652 w 968933"/>
              <a:gd name="connsiteY42" fmla="*/ 1040655 h 1270966"/>
              <a:gd name="connsiteX43" fmla="*/ 924204 w 968933"/>
              <a:gd name="connsiteY43" fmla="*/ 1061322 h 1270966"/>
              <a:gd name="connsiteX44" fmla="*/ 892420 w 968933"/>
              <a:gd name="connsiteY44" fmla="*/ 1093106 h 1270966"/>
              <a:gd name="connsiteX45" fmla="*/ 831297 w 968933"/>
              <a:gd name="connsiteY45" fmla="*/ 1097995 h 1270966"/>
              <a:gd name="connsiteX46" fmla="*/ 785772 w 968933"/>
              <a:gd name="connsiteY46" fmla="*/ 1115299 h 1270966"/>
              <a:gd name="connsiteX47" fmla="*/ 778307 w 968933"/>
              <a:gd name="connsiteY47" fmla="*/ 1115299 h 1270966"/>
              <a:gd name="connsiteX48" fmla="*/ 777509 w 968933"/>
              <a:gd name="connsiteY48" fmla="*/ 1183568 h 1270966"/>
              <a:gd name="connsiteX49" fmla="*/ 785772 w 968933"/>
              <a:gd name="connsiteY49" fmla="*/ 1208606 h 1270966"/>
              <a:gd name="connsiteX50" fmla="*/ 750615 w 968933"/>
              <a:gd name="connsiteY50" fmla="*/ 1227576 h 1270966"/>
              <a:gd name="connsiteX51" fmla="*/ 681529 w 968933"/>
              <a:gd name="connsiteY51" fmla="*/ 1214912 h 1270966"/>
              <a:gd name="connsiteX52" fmla="*/ 661191 w 968933"/>
              <a:gd name="connsiteY52" fmla="*/ 1268062 h 1270966"/>
              <a:gd name="connsiteX53" fmla="*/ 628369 w 968933"/>
              <a:gd name="connsiteY53" fmla="*/ 1256915 h 1270966"/>
              <a:gd name="connsiteX54" fmla="*/ 575349 w 968933"/>
              <a:gd name="connsiteY54" fmla="*/ 1197668 h 1270966"/>
              <a:gd name="connsiteX55" fmla="*/ 487322 w 968933"/>
              <a:gd name="connsiteY55" fmla="*/ 1149150 h 1270966"/>
              <a:gd name="connsiteX56" fmla="*/ 449092 w 968933"/>
              <a:gd name="connsiteY56" fmla="*/ 1153650 h 1270966"/>
              <a:gd name="connsiteX57" fmla="*/ 425442 w 968933"/>
              <a:gd name="connsiteY57" fmla="*/ 1122445 h 1270966"/>
              <a:gd name="connsiteX58" fmla="*/ 391212 w 968933"/>
              <a:gd name="connsiteY58" fmla="*/ 1083326 h 1270966"/>
              <a:gd name="connsiteX59" fmla="*/ 374327 w 968933"/>
              <a:gd name="connsiteY59" fmla="*/ 1072698 h 1270966"/>
              <a:gd name="connsiteX60" fmla="*/ 332534 w 968933"/>
              <a:gd name="connsiteY60" fmla="*/ 1031983 h 1270966"/>
              <a:gd name="connsiteX61" fmla="*/ 264076 w 968933"/>
              <a:gd name="connsiteY61" fmla="*/ 941521 h 1270966"/>
              <a:gd name="connsiteX62" fmla="*/ 220397 w 968933"/>
              <a:gd name="connsiteY62" fmla="*/ 881586 h 1270966"/>
              <a:gd name="connsiteX63" fmla="*/ 185838 w 968933"/>
              <a:gd name="connsiteY63" fmla="*/ 843724 h 1270966"/>
              <a:gd name="connsiteX64" fmla="*/ 168724 w 968933"/>
              <a:gd name="connsiteY64" fmla="*/ 765486 h 1270966"/>
              <a:gd name="connsiteX65" fmla="*/ 184880 w 968933"/>
              <a:gd name="connsiteY65" fmla="*/ 704752 h 1270966"/>
              <a:gd name="connsiteX66" fmla="*/ 142668 w 968933"/>
              <a:gd name="connsiteY66" fmla="*/ 671033 h 1270966"/>
              <a:gd name="connsiteX67" fmla="*/ 95376 w 968933"/>
              <a:gd name="connsiteY67" fmla="*/ 643240 h 1270966"/>
              <a:gd name="connsiteX68" fmla="*/ 132050 w 968933"/>
              <a:gd name="connsiteY68" fmla="*/ 569893 h 1270966"/>
              <a:gd name="connsiteX69" fmla="*/ 100266 w 968933"/>
              <a:gd name="connsiteY69" fmla="*/ 555223 h 1270966"/>
              <a:gd name="connsiteX70" fmla="*/ 110046 w 968933"/>
              <a:gd name="connsiteY70" fmla="*/ 528329 h 1270966"/>
              <a:gd name="connsiteX71" fmla="*/ 168724 w 968933"/>
              <a:gd name="connsiteY71" fmla="*/ 501435 h 1270966"/>
              <a:gd name="connsiteX72" fmla="*/ 202953 w 968933"/>
              <a:gd name="connsiteY72" fmla="*/ 476986 h 1270966"/>
              <a:gd name="connsiteX73" fmla="*/ 216026 w 968933"/>
              <a:gd name="connsiteY73" fmla="*/ 453405 h 1270966"/>
              <a:gd name="connsiteX74" fmla="*/ 215177 w 968933"/>
              <a:gd name="connsiteY74" fmla="*/ 413418 h 1270966"/>
              <a:gd name="connsiteX75" fmla="*/ 225935 w 968933"/>
              <a:gd name="connsiteY75" fmla="*/ 361386 h 1270966"/>
              <a:gd name="connsiteX76" fmla="*/ 205398 w 968933"/>
              <a:gd name="connsiteY76" fmla="*/ 349850 h 1270966"/>
              <a:gd name="connsiteX77" fmla="*/ 171169 w 968933"/>
              <a:gd name="connsiteY77" fmla="*/ 335180 h 1270966"/>
              <a:gd name="connsiteX78" fmla="*/ 93121 w 968933"/>
              <a:gd name="connsiteY78" fmla="*/ 342335 h 1270966"/>
              <a:gd name="connsiteX79" fmla="*/ 17139 w 968933"/>
              <a:gd name="connsiteY79" fmla="*/ 303396 h 1270966"/>
              <a:gd name="connsiteX80" fmla="*/ 29363 w 968933"/>
              <a:gd name="connsiteY80" fmla="*/ 276501 h 1270966"/>
              <a:gd name="connsiteX81" fmla="*/ 7359 w 968933"/>
              <a:gd name="connsiteY81" fmla="*/ 252052 h 1270966"/>
              <a:gd name="connsiteX82" fmla="*/ 7358 w 968933"/>
              <a:gd name="connsiteY82" fmla="*/ 212933 h 1270966"/>
              <a:gd name="connsiteX83" fmla="*/ 23 w 968933"/>
              <a:gd name="connsiteY83" fmla="*/ 168925 h 1270966"/>
              <a:gd name="connsiteX84" fmla="*/ 9803 w 968933"/>
              <a:gd name="connsiteY84" fmla="*/ 129806 h 1270966"/>
              <a:gd name="connsiteX85" fmla="*/ 34252 w 968933"/>
              <a:gd name="connsiteY85" fmla="*/ 98022 h 1270966"/>
              <a:gd name="connsiteX86" fmla="*/ 38036 w 968933"/>
              <a:gd name="connsiteY86" fmla="*/ 45173 h 1270966"/>
              <a:gd name="connsiteX87" fmla="*/ 113199 w 968933"/>
              <a:gd name="connsiteY87" fmla="*/ 515 h 1270966"/>
              <a:gd name="connsiteX88" fmla="*/ 132050 w 968933"/>
              <a:gd name="connsiteY88" fmla="*/ 24676 h 1270966"/>
              <a:gd name="connsiteX89" fmla="*/ 171168 w 968933"/>
              <a:gd name="connsiteY89" fmla="*/ 56459 h 1270966"/>
              <a:gd name="connsiteX90" fmla="*/ 199809 w 968933"/>
              <a:gd name="connsiteY90" fmla="*/ 100129 h 1270966"/>
              <a:gd name="connsiteX0" fmla="*/ 199809 w 968933"/>
              <a:gd name="connsiteY0" fmla="*/ 100129 h 1270966"/>
              <a:gd name="connsiteX1" fmla="*/ 337902 w 968933"/>
              <a:gd name="connsiteY1" fmla="*/ 144916 h 1270966"/>
              <a:gd name="connsiteX2" fmla="*/ 375225 w 968933"/>
              <a:gd name="connsiteY2" fmla="*/ 129987 h 1270966"/>
              <a:gd name="connsiteX3" fmla="*/ 412547 w 968933"/>
              <a:gd name="connsiteY3" fmla="*/ 122522 h 1270966"/>
              <a:gd name="connsiteX4" fmla="*/ 435220 w 968933"/>
              <a:gd name="connsiteY4" fmla="*/ 107803 h 1270966"/>
              <a:gd name="connsiteX5" fmla="*/ 431208 w 968933"/>
              <a:gd name="connsiteY5" fmla="*/ 81468 h 1270966"/>
              <a:gd name="connsiteX6" fmla="*/ 452335 w 968933"/>
              <a:gd name="connsiteY6" fmla="*/ 61349 h 1270966"/>
              <a:gd name="connsiteX7" fmla="*/ 461066 w 968933"/>
              <a:gd name="connsiteY7" fmla="*/ 29216 h 1270966"/>
              <a:gd name="connsiteX8" fmla="*/ 498788 w 968933"/>
              <a:gd name="connsiteY8" fmla="*/ 66239 h 1270966"/>
              <a:gd name="connsiteX9" fmla="*/ 505853 w 968933"/>
              <a:gd name="connsiteY9" fmla="*/ 115058 h 1270966"/>
              <a:gd name="connsiteX10" fmla="*/ 546908 w 968933"/>
              <a:gd name="connsiteY10" fmla="*/ 152380 h 1270966"/>
              <a:gd name="connsiteX11" fmla="*/ 591695 w 968933"/>
              <a:gd name="connsiteY11" fmla="*/ 141183 h 1270966"/>
              <a:gd name="connsiteX12" fmla="*/ 643946 w 968933"/>
              <a:gd name="connsiteY12" fmla="*/ 156112 h 1270966"/>
              <a:gd name="connsiteX13" fmla="*/ 666340 w 968933"/>
              <a:gd name="connsiteY13" fmla="*/ 174774 h 1270966"/>
              <a:gd name="connsiteX14" fmla="*/ 718831 w 968933"/>
              <a:gd name="connsiteY14" fmla="*/ 203155 h 1270966"/>
              <a:gd name="connsiteX15" fmla="*/ 774575 w 968933"/>
              <a:gd name="connsiteY15" fmla="*/ 193435 h 1270966"/>
              <a:gd name="connsiteX16" fmla="*/ 778307 w 968933"/>
              <a:gd name="connsiteY16" fmla="*/ 215828 h 1270966"/>
              <a:gd name="connsiteX17" fmla="*/ 775064 w 968933"/>
              <a:gd name="connsiteY17" fmla="*/ 256943 h 1270966"/>
              <a:gd name="connsiteX18" fmla="*/ 731055 w 968933"/>
              <a:gd name="connsiteY18" fmla="*/ 274057 h 1270966"/>
              <a:gd name="connsiteX19" fmla="*/ 718591 w 968933"/>
              <a:gd name="connsiteY19" fmla="*/ 290473 h 1270966"/>
              <a:gd name="connsiteX20" fmla="*/ 718591 w 968933"/>
              <a:gd name="connsiteY20" fmla="*/ 290473 h 1270966"/>
              <a:gd name="connsiteX21" fmla="*/ 733520 w 968933"/>
              <a:gd name="connsiteY21" fmla="*/ 312867 h 1270966"/>
              <a:gd name="connsiteX22" fmla="*/ 774575 w 968933"/>
              <a:gd name="connsiteY22" fmla="*/ 350189 h 1270966"/>
              <a:gd name="connsiteX23" fmla="*/ 782039 w 968933"/>
              <a:gd name="connsiteY23" fmla="*/ 413637 h 1270966"/>
              <a:gd name="connsiteX24" fmla="*/ 808165 w 968933"/>
              <a:gd name="connsiteY24" fmla="*/ 398708 h 1270966"/>
              <a:gd name="connsiteX25" fmla="*/ 858191 w 968933"/>
              <a:gd name="connsiteY25" fmla="*/ 447647 h 1270966"/>
              <a:gd name="connsiteX26" fmla="*/ 871613 w 968933"/>
              <a:gd name="connsiteY26" fmla="*/ 514408 h 1270966"/>
              <a:gd name="connsiteX27" fmla="*/ 848412 w 968933"/>
              <a:gd name="connsiteY27" fmla="*/ 547888 h 1270966"/>
              <a:gd name="connsiteX28" fmla="*/ 789504 w 968933"/>
              <a:gd name="connsiteY28" fmla="*/ 547998 h 1270966"/>
              <a:gd name="connsiteX29" fmla="*/ 767111 w 968933"/>
              <a:gd name="connsiteY29" fmla="*/ 566659 h 1270966"/>
              <a:gd name="connsiteX30" fmla="*/ 796968 w 968933"/>
              <a:gd name="connsiteY30" fmla="*/ 611446 h 1270966"/>
              <a:gd name="connsiteX31" fmla="*/ 811897 w 968933"/>
              <a:gd name="connsiteY31" fmla="*/ 663698 h 1270966"/>
              <a:gd name="connsiteX32" fmla="*/ 826826 w 968933"/>
              <a:gd name="connsiteY32" fmla="*/ 682359 h 1270966"/>
              <a:gd name="connsiteX33" fmla="*/ 762839 w 968933"/>
              <a:gd name="connsiteY33" fmla="*/ 687249 h 1270966"/>
              <a:gd name="connsiteX34" fmla="*/ 733520 w 968933"/>
              <a:gd name="connsiteY34" fmla="*/ 730878 h 1270966"/>
              <a:gd name="connsiteX35" fmla="*/ 728611 w 968933"/>
              <a:gd name="connsiteY35" fmla="*/ 831499 h 1270966"/>
              <a:gd name="connsiteX36" fmla="*/ 696198 w 968933"/>
              <a:gd name="connsiteY36" fmla="*/ 932419 h 1270966"/>
              <a:gd name="connsiteX37" fmla="*/ 763378 w 968933"/>
              <a:gd name="connsiteY37" fmla="*/ 962277 h 1270966"/>
              <a:gd name="connsiteX38" fmla="*/ 801958 w 968933"/>
              <a:gd name="connsiteY38" fmla="*/ 958635 h 1270966"/>
              <a:gd name="connsiteX39" fmla="*/ 843522 w 968933"/>
              <a:gd name="connsiteY39" fmla="*/ 1007533 h 1270966"/>
              <a:gd name="connsiteX40" fmla="*/ 901471 w 968933"/>
              <a:gd name="connsiteY40" fmla="*/ 1025726 h 1270966"/>
              <a:gd name="connsiteX41" fmla="*/ 968652 w 968933"/>
              <a:gd name="connsiteY41" fmla="*/ 1040655 h 1270966"/>
              <a:gd name="connsiteX42" fmla="*/ 924204 w 968933"/>
              <a:gd name="connsiteY42" fmla="*/ 1061322 h 1270966"/>
              <a:gd name="connsiteX43" fmla="*/ 892420 w 968933"/>
              <a:gd name="connsiteY43" fmla="*/ 1093106 h 1270966"/>
              <a:gd name="connsiteX44" fmla="*/ 831297 w 968933"/>
              <a:gd name="connsiteY44" fmla="*/ 1097995 h 1270966"/>
              <a:gd name="connsiteX45" fmla="*/ 785772 w 968933"/>
              <a:gd name="connsiteY45" fmla="*/ 1115299 h 1270966"/>
              <a:gd name="connsiteX46" fmla="*/ 778307 w 968933"/>
              <a:gd name="connsiteY46" fmla="*/ 1115299 h 1270966"/>
              <a:gd name="connsiteX47" fmla="*/ 777509 w 968933"/>
              <a:gd name="connsiteY47" fmla="*/ 1183568 h 1270966"/>
              <a:gd name="connsiteX48" fmla="*/ 785772 w 968933"/>
              <a:gd name="connsiteY48" fmla="*/ 1208606 h 1270966"/>
              <a:gd name="connsiteX49" fmla="*/ 750615 w 968933"/>
              <a:gd name="connsiteY49" fmla="*/ 1227576 h 1270966"/>
              <a:gd name="connsiteX50" fmla="*/ 681529 w 968933"/>
              <a:gd name="connsiteY50" fmla="*/ 1214912 h 1270966"/>
              <a:gd name="connsiteX51" fmla="*/ 661191 w 968933"/>
              <a:gd name="connsiteY51" fmla="*/ 1268062 h 1270966"/>
              <a:gd name="connsiteX52" fmla="*/ 628369 w 968933"/>
              <a:gd name="connsiteY52" fmla="*/ 1256915 h 1270966"/>
              <a:gd name="connsiteX53" fmla="*/ 575349 w 968933"/>
              <a:gd name="connsiteY53" fmla="*/ 1197668 h 1270966"/>
              <a:gd name="connsiteX54" fmla="*/ 487322 w 968933"/>
              <a:gd name="connsiteY54" fmla="*/ 1149150 h 1270966"/>
              <a:gd name="connsiteX55" fmla="*/ 449092 w 968933"/>
              <a:gd name="connsiteY55" fmla="*/ 1153650 h 1270966"/>
              <a:gd name="connsiteX56" fmla="*/ 425442 w 968933"/>
              <a:gd name="connsiteY56" fmla="*/ 1122445 h 1270966"/>
              <a:gd name="connsiteX57" fmla="*/ 391212 w 968933"/>
              <a:gd name="connsiteY57" fmla="*/ 1083326 h 1270966"/>
              <a:gd name="connsiteX58" fmla="*/ 374327 w 968933"/>
              <a:gd name="connsiteY58" fmla="*/ 1072698 h 1270966"/>
              <a:gd name="connsiteX59" fmla="*/ 332534 w 968933"/>
              <a:gd name="connsiteY59" fmla="*/ 1031983 h 1270966"/>
              <a:gd name="connsiteX60" fmla="*/ 264076 w 968933"/>
              <a:gd name="connsiteY60" fmla="*/ 941521 h 1270966"/>
              <a:gd name="connsiteX61" fmla="*/ 220397 w 968933"/>
              <a:gd name="connsiteY61" fmla="*/ 881586 h 1270966"/>
              <a:gd name="connsiteX62" fmla="*/ 185838 w 968933"/>
              <a:gd name="connsiteY62" fmla="*/ 843724 h 1270966"/>
              <a:gd name="connsiteX63" fmla="*/ 168724 w 968933"/>
              <a:gd name="connsiteY63" fmla="*/ 765486 h 1270966"/>
              <a:gd name="connsiteX64" fmla="*/ 184880 w 968933"/>
              <a:gd name="connsiteY64" fmla="*/ 704752 h 1270966"/>
              <a:gd name="connsiteX65" fmla="*/ 142668 w 968933"/>
              <a:gd name="connsiteY65" fmla="*/ 671033 h 1270966"/>
              <a:gd name="connsiteX66" fmla="*/ 95376 w 968933"/>
              <a:gd name="connsiteY66" fmla="*/ 643240 h 1270966"/>
              <a:gd name="connsiteX67" fmla="*/ 132050 w 968933"/>
              <a:gd name="connsiteY67" fmla="*/ 569893 h 1270966"/>
              <a:gd name="connsiteX68" fmla="*/ 100266 w 968933"/>
              <a:gd name="connsiteY68" fmla="*/ 555223 h 1270966"/>
              <a:gd name="connsiteX69" fmla="*/ 110046 w 968933"/>
              <a:gd name="connsiteY69" fmla="*/ 528329 h 1270966"/>
              <a:gd name="connsiteX70" fmla="*/ 168724 w 968933"/>
              <a:gd name="connsiteY70" fmla="*/ 501435 h 1270966"/>
              <a:gd name="connsiteX71" fmla="*/ 202953 w 968933"/>
              <a:gd name="connsiteY71" fmla="*/ 476986 h 1270966"/>
              <a:gd name="connsiteX72" fmla="*/ 216026 w 968933"/>
              <a:gd name="connsiteY72" fmla="*/ 453405 h 1270966"/>
              <a:gd name="connsiteX73" fmla="*/ 215177 w 968933"/>
              <a:gd name="connsiteY73" fmla="*/ 413418 h 1270966"/>
              <a:gd name="connsiteX74" fmla="*/ 225935 w 968933"/>
              <a:gd name="connsiteY74" fmla="*/ 361386 h 1270966"/>
              <a:gd name="connsiteX75" fmla="*/ 205398 w 968933"/>
              <a:gd name="connsiteY75" fmla="*/ 349850 h 1270966"/>
              <a:gd name="connsiteX76" fmla="*/ 171169 w 968933"/>
              <a:gd name="connsiteY76" fmla="*/ 335180 h 1270966"/>
              <a:gd name="connsiteX77" fmla="*/ 93121 w 968933"/>
              <a:gd name="connsiteY77" fmla="*/ 342335 h 1270966"/>
              <a:gd name="connsiteX78" fmla="*/ 17139 w 968933"/>
              <a:gd name="connsiteY78" fmla="*/ 303396 h 1270966"/>
              <a:gd name="connsiteX79" fmla="*/ 29363 w 968933"/>
              <a:gd name="connsiteY79" fmla="*/ 276501 h 1270966"/>
              <a:gd name="connsiteX80" fmla="*/ 7359 w 968933"/>
              <a:gd name="connsiteY80" fmla="*/ 252052 h 1270966"/>
              <a:gd name="connsiteX81" fmla="*/ 7358 w 968933"/>
              <a:gd name="connsiteY81" fmla="*/ 212933 h 1270966"/>
              <a:gd name="connsiteX82" fmla="*/ 23 w 968933"/>
              <a:gd name="connsiteY82" fmla="*/ 168925 h 1270966"/>
              <a:gd name="connsiteX83" fmla="*/ 9803 w 968933"/>
              <a:gd name="connsiteY83" fmla="*/ 129806 h 1270966"/>
              <a:gd name="connsiteX84" fmla="*/ 34252 w 968933"/>
              <a:gd name="connsiteY84" fmla="*/ 98022 h 1270966"/>
              <a:gd name="connsiteX85" fmla="*/ 38036 w 968933"/>
              <a:gd name="connsiteY85" fmla="*/ 45173 h 1270966"/>
              <a:gd name="connsiteX86" fmla="*/ 113199 w 968933"/>
              <a:gd name="connsiteY86" fmla="*/ 515 h 1270966"/>
              <a:gd name="connsiteX87" fmla="*/ 132050 w 968933"/>
              <a:gd name="connsiteY87" fmla="*/ 24676 h 1270966"/>
              <a:gd name="connsiteX88" fmla="*/ 171168 w 968933"/>
              <a:gd name="connsiteY88" fmla="*/ 56459 h 1270966"/>
              <a:gd name="connsiteX89" fmla="*/ 199809 w 968933"/>
              <a:gd name="connsiteY89" fmla="*/ 100129 h 1270966"/>
              <a:gd name="connsiteX0" fmla="*/ 199809 w 968933"/>
              <a:gd name="connsiteY0" fmla="*/ 100129 h 1270966"/>
              <a:gd name="connsiteX1" fmla="*/ 337902 w 968933"/>
              <a:gd name="connsiteY1" fmla="*/ 144916 h 1270966"/>
              <a:gd name="connsiteX2" fmla="*/ 375225 w 968933"/>
              <a:gd name="connsiteY2" fmla="*/ 129987 h 1270966"/>
              <a:gd name="connsiteX3" fmla="*/ 412547 w 968933"/>
              <a:gd name="connsiteY3" fmla="*/ 122522 h 1270966"/>
              <a:gd name="connsiteX4" fmla="*/ 435220 w 968933"/>
              <a:gd name="connsiteY4" fmla="*/ 107803 h 1270966"/>
              <a:gd name="connsiteX5" fmla="*/ 431208 w 968933"/>
              <a:gd name="connsiteY5" fmla="*/ 81468 h 1270966"/>
              <a:gd name="connsiteX6" fmla="*/ 452335 w 968933"/>
              <a:gd name="connsiteY6" fmla="*/ 61349 h 1270966"/>
              <a:gd name="connsiteX7" fmla="*/ 461066 w 968933"/>
              <a:gd name="connsiteY7" fmla="*/ 29216 h 1270966"/>
              <a:gd name="connsiteX8" fmla="*/ 498788 w 968933"/>
              <a:gd name="connsiteY8" fmla="*/ 66239 h 1270966"/>
              <a:gd name="connsiteX9" fmla="*/ 505853 w 968933"/>
              <a:gd name="connsiteY9" fmla="*/ 115058 h 1270966"/>
              <a:gd name="connsiteX10" fmla="*/ 546908 w 968933"/>
              <a:gd name="connsiteY10" fmla="*/ 152380 h 1270966"/>
              <a:gd name="connsiteX11" fmla="*/ 591695 w 968933"/>
              <a:gd name="connsiteY11" fmla="*/ 141183 h 1270966"/>
              <a:gd name="connsiteX12" fmla="*/ 643946 w 968933"/>
              <a:gd name="connsiteY12" fmla="*/ 156112 h 1270966"/>
              <a:gd name="connsiteX13" fmla="*/ 666340 w 968933"/>
              <a:gd name="connsiteY13" fmla="*/ 174774 h 1270966"/>
              <a:gd name="connsiteX14" fmla="*/ 718831 w 968933"/>
              <a:gd name="connsiteY14" fmla="*/ 203155 h 1270966"/>
              <a:gd name="connsiteX15" fmla="*/ 774575 w 968933"/>
              <a:gd name="connsiteY15" fmla="*/ 193435 h 1270966"/>
              <a:gd name="connsiteX16" fmla="*/ 778307 w 968933"/>
              <a:gd name="connsiteY16" fmla="*/ 215828 h 1270966"/>
              <a:gd name="connsiteX17" fmla="*/ 775064 w 968933"/>
              <a:gd name="connsiteY17" fmla="*/ 256943 h 1270966"/>
              <a:gd name="connsiteX18" fmla="*/ 731055 w 968933"/>
              <a:gd name="connsiteY18" fmla="*/ 274057 h 1270966"/>
              <a:gd name="connsiteX19" fmla="*/ 718591 w 968933"/>
              <a:gd name="connsiteY19" fmla="*/ 290473 h 1270966"/>
              <a:gd name="connsiteX20" fmla="*/ 718591 w 968933"/>
              <a:gd name="connsiteY20" fmla="*/ 290473 h 1270966"/>
              <a:gd name="connsiteX21" fmla="*/ 733520 w 968933"/>
              <a:gd name="connsiteY21" fmla="*/ 312867 h 1270966"/>
              <a:gd name="connsiteX22" fmla="*/ 774575 w 968933"/>
              <a:gd name="connsiteY22" fmla="*/ 350189 h 1270966"/>
              <a:gd name="connsiteX23" fmla="*/ 782039 w 968933"/>
              <a:gd name="connsiteY23" fmla="*/ 413637 h 1270966"/>
              <a:gd name="connsiteX24" fmla="*/ 808165 w 968933"/>
              <a:gd name="connsiteY24" fmla="*/ 398708 h 1270966"/>
              <a:gd name="connsiteX25" fmla="*/ 858191 w 968933"/>
              <a:gd name="connsiteY25" fmla="*/ 447647 h 1270966"/>
              <a:gd name="connsiteX26" fmla="*/ 871613 w 968933"/>
              <a:gd name="connsiteY26" fmla="*/ 514408 h 1270966"/>
              <a:gd name="connsiteX27" fmla="*/ 848412 w 968933"/>
              <a:gd name="connsiteY27" fmla="*/ 547888 h 1270966"/>
              <a:gd name="connsiteX28" fmla="*/ 789504 w 968933"/>
              <a:gd name="connsiteY28" fmla="*/ 547998 h 1270966"/>
              <a:gd name="connsiteX29" fmla="*/ 767111 w 968933"/>
              <a:gd name="connsiteY29" fmla="*/ 566659 h 1270966"/>
              <a:gd name="connsiteX30" fmla="*/ 796968 w 968933"/>
              <a:gd name="connsiteY30" fmla="*/ 611446 h 1270966"/>
              <a:gd name="connsiteX31" fmla="*/ 811897 w 968933"/>
              <a:gd name="connsiteY31" fmla="*/ 663698 h 1270966"/>
              <a:gd name="connsiteX32" fmla="*/ 826826 w 968933"/>
              <a:gd name="connsiteY32" fmla="*/ 682359 h 1270966"/>
              <a:gd name="connsiteX33" fmla="*/ 762839 w 968933"/>
              <a:gd name="connsiteY33" fmla="*/ 687249 h 1270966"/>
              <a:gd name="connsiteX34" fmla="*/ 733520 w 968933"/>
              <a:gd name="connsiteY34" fmla="*/ 730878 h 1270966"/>
              <a:gd name="connsiteX35" fmla="*/ 728611 w 968933"/>
              <a:gd name="connsiteY35" fmla="*/ 831499 h 1270966"/>
              <a:gd name="connsiteX36" fmla="*/ 696198 w 968933"/>
              <a:gd name="connsiteY36" fmla="*/ 932419 h 1270966"/>
              <a:gd name="connsiteX37" fmla="*/ 763378 w 968933"/>
              <a:gd name="connsiteY37" fmla="*/ 962277 h 1270966"/>
              <a:gd name="connsiteX38" fmla="*/ 801958 w 968933"/>
              <a:gd name="connsiteY38" fmla="*/ 958635 h 1270966"/>
              <a:gd name="connsiteX39" fmla="*/ 843522 w 968933"/>
              <a:gd name="connsiteY39" fmla="*/ 1007533 h 1270966"/>
              <a:gd name="connsiteX40" fmla="*/ 901471 w 968933"/>
              <a:gd name="connsiteY40" fmla="*/ 1025726 h 1270966"/>
              <a:gd name="connsiteX41" fmla="*/ 968652 w 968933"/>
              <a:gd name="connsiteY41" fmla="*/ 1040655 h 1270966"/>
              <a:gd name="connsiteX42" fmla="*/ 924204 w 968933"/>
              <a:gd name="connsiteY42" fmla="*/ 1061322 h 1270966"/>
              <a:gd name="connsiteX43" fmla="*/ 892420 w 968933"/>
              <a:gd name="connsiteY43" fmla="*/ 1093106 h 1270966"/>
              <a:gd name="connsiteX44" fmla="*/ 831297 w 968933"/>
              <a:gd name="connsiteY44" fmla="*/ 1097995 h 1270966"/>
              <a:gd name="connsiteX45" fmla="*/ 785772 w 968933"/>
              <a:gd name="connsiteY45" fmla="*/ 1115299 h 1270966"/>
              <a:gd name="connsiteX46" fmla="*/ 778307 w 968933"/>
              <a:gd name="connsiteY46" fmla="*/ 1115299 h 1270966"/>
              <a:gd name="connsiteX47" fmla="*/ 785772 w 968933"/>
              <a:gd name="connsiteY47" fmla="*/ 1208606 h 1270966"/>
              <a:gd name="connsiteX48" fmla="*/ 750615 w 968933"/>
              <a:gd name="connsiteY48" fmla="*/ 1227576 h 1270966"/>
              <a:gd name="connsiteX49" fmla="*/ 681529 w 968933"/>
              <a:gd name="connsiteY49" fmla="*/ 1214912 h 1270966"/>
              <a:gd name="connsiteX50" fmla="*/ 661191 w 968933"/>
              <a:gd name="connsiteY50" fmla="*/ 1268062 h 1270966"/>
              <a:gd name="connsiteX51" fmla="*/ 628369 w 968933"/>
              <a:gd name="connsiteY51" fmla="*/ 1256915 h 1270966"/>
              <a:gd name="connsiteX52" fmla="*/ 575349 w 968933"/>
              <a:gd name="connsiteY52" fmla="*/ 1197668 h 1270966"/>
              <a:gd name="connsiteX53" fmla="*/ 487322 w 968933"/>
              <a:gd name="connsiteY53" fmla="*/ 1149150 h 1270966"/>
              <a:gd name="connsiteX54" fmla="*/ 449092 w 968933"/>
              <a:gd name="connsiteY54" fmla="*/ 1153650 h 1270966"/>
              <a:gd name="connsiteX55" fmla="*/ 425442 w 968933"/>
              <a:gd name="connsiteY55" fmla="*/ 1122445 h 1270966"/>
              <a:gd name="connsiteX56" fmla="*/ 391212 w 968933"/>
              <a:gd name="connsiteY56" fmla="*/ 1083326 h 1270966"/>
              <a:gd name="connsiteX57" fmla="*/ 374327 w 968933"/>
              <a:gd name="connsiteY57" fmla="*/ 1072698 h 1270966"/>
              <a:gd name="connsiteX58" fmla="*/ 332534 w 968933"/>
              <a:gd name="connsiteY58" fmla="*/ 1031983 h 1270966"/>
              <a:gd name="connsiteX59" fmla="*/ 264076 w 968933"/>
              <a:gd name="connsiteY59" fmla="*/ 941521 h 1270966"/>
              <a:gd name="connsiteX60" fmla="*/ 220397 w 968933"/>
              <a:gd name="connsiteY60" fmla="*/ 881586 h 1270966"/>
              <a:gd name="connsiteX61" fmla="*/ 185838 w 968933"/>
              <a:gd name="connsiteY61" fmla="*/ 843724 h 1270966"/>
              <a:gd name="connsiteX62" fmla="*/ 168724 w 968933"/>
              <a:gd name="connsiteY62" fmla="*/ 765486 h 1270966"/>
              <a:gd name="connsiteX63" fmla="*/ 184880 w 968933"/>
              <a:gd name="connsiteY63" fmla="*/ 704752 h 1270966"/>
              <a:gd name="connsiteX64" fmla="*/ 142668 w 968933"/>
              <a:gd name="connsiteY64" fmla="*/ 671033 h 1270966"/>
              <a:gd name="connsiteX65" fmla="*/ 95376 w 968933"/>
              <a:gd name="connsiteY65" fmla="*/ 643240 h 1270966"/>
              <a:gd name="connsiteX66" fmla="*/ 132050 w 968933"/>
              <a:gd name="connsiteY66" fmla="*/ 569893 h 1270966"/>
              <a:gd name="connsiteX67" fmla="*/ 100266 w 968933"/>
              <a:gd name="connsiteY67" fmla="*/ 555223 h 1270966"/>
              <a:gd name="connsiteX68" fmla="*/ 110046 w 968933"/>
              <a:gd name="connsiteY68" fmla="*/ 528329 h 1270966"/>
              <a:gd name="connsiteX69" fmla="*/ 168724 w 968933"/>
              <a:gd name="connsiteY69" fmla="*/ 501435 h 1270966"/>
              <a:gd name="connsiteX70" fmla="*/ 202953 w 968933"/>
              <a:gd name="connsiteY70" fmla="*/ 476986 h 1270966"/>
              <a:gd name="connsiteX71" fmla="*/ 216026 w 968933"/>
              <a:gd name="connsiteY71" fmla="*/ 453405 h 1270966"/>
              <a:gd name="connsiteX72" fmla="*/ 215177 w 968933"/>
              <a:gd name="connsiteY72" fmla="*/ 413418 h 1270966"/>
              <a:gd name="connsiteX73" fmla="*/ 225935 w 968933"/>
              <a:gd name="connsiteY73" fmla="*/ 361386 h 1270966"/>
              <a:gd name="connsiteX74" fmla="*/ 205398 w 968933"/>
              <a:gd name="connsiteY74" fmla="*/ 349850 h 1270966"/>
              <a:gd name="connsiteX75" fmla="*/ 171169 w 968933"/>
              <a:gd name="connsiteY75" fmla="*/ 335180 h 1270966"/>
              <a:gd name="connsiteX76" fmla="*/ 93121 w 968933"/>
              <a:gd name="connsiteY76" fmla="*/ 342335 h 1270966"/>
              <a:gd name="connsiteX77" fmla="*/ 17139 w 968933"/>
              <a:gd name="connsiteY77" fmla="*/ 303396 h 1270966"/>
              <a:gd name="connsiteX78" fmla="*/ 29363 w 968933"/>
              <a:gd name="connsiteY78" fmla="*/ 276501 h 1270966"/>
              <a:gd name="connsiteX79" fmla="*/ 7359 w 968933"/>
              <a:gd name="connsiteY79" fmla="*/ 252052 h 1270966"/>
              <a:gd name="connsiteX80" fmla="*/ 7358 w 968933"/>
              <a:gd name="connsiteY80" fmla="*/ 212933 h 1270966"/>
              <a:gd name="connsiteX81" fmla="*/ 23 w 968933"/>
              <a:gd name="connsiteY81" fmla="*/ 168925 h 1270966"/>
              <a:gd name="connsiteX82" fmla="*/ 9803 w 968933"/>
              <a:gd name="connsiteY82" fmla="*/ 129806 h 1270966"/>
              <a:gd name="connsiteX83" fmla="*/ 34252 w 968933"/>
              <a:gd name="connsiteY83" fmla="*/ 98022 h 1270966"/>
              <a:gd name="connsiteX84" fmla="*/ 38036 w 968933"/>
              <a:gd name="connsiteY84" fmla="*/ 45173 h 1270966"/>
              <a:gd name="connsiteX85" fmla="*/ 113199 w 968933"/>
              <a:gd name="connsiteY85" fmla="*/ 515 h 1270966"/>
              <a:gd name="connsiteX86" fmla="*/ 132050 w 968933"/>
              <a:gd name="connsiteY86" fmla="*/ 24676 h 1270966"/>
              <a:gd name="connsiteX87" fmla="*/ 171168 w 968933"/>
              <a:gd name="connsiteY87" fmla="*/ 56459 h 1270966"/>
              <a:gd name="connsiteX88" fmla="*/ 199809 w 968933"/>
              <a:gd name="connsiteY88" fmla="*/ 100129 h 1270966"/>
              <a:gd name="connsiteX0" fmla="*/ 199809 w 968933"/>
              <a:gd name="connsiteY0" fmla="*/ 100129 h 1270966"/>
              <a:gd name="connsiteX1" fmla="*/ 337902 w 968933"/>
              <a:gd name="connsiteY1" fmla="*/ 144916 h 1270966"/>
              <a:gd name="connsiteX2" fmla="*/ 375225 w 968933"/>
              <a:gd name="connsiteY2" fmla="*/ 129987 h 1270966"/>
              <a:gd name="connsiteX3" fmla="*/ 412547 w 968933"/>
              <a:gd name="connsiteY3" fmla="*/ 122522 h 1270966"/>
              <a:gd name="connsiteX4" fmla="*/ 435220 w 968933"/>
              <a:gd name="connsiteY4" fmla="*/ 107803 h 1270966"/>
              <a:gd name="connsiteX5" fmla="*/ 431208 w 968933"/>
              <a:gd name="connsiteY5" fmla="*/ 81468 h 1270966"/>
              <a:gd name="connsiteX6" fmla="*/ 452335 w 968933"/>
              <a:gd name="connsiteY6" fmla="*/ 61349 h 1270966"/>
              <a:gd name="connsiteX7" fmla="*/ 461066 w 968933"/>
              <a:gd name="connsiteY7" fmla="*/ 29216 h 1270966"/>
              <a:gd name="connsiteX8" fmla="*/ 498788 w 968933"/>
              <a:gd name="connsiteY8" fmla="*/ 66239 h 1270966"/>
              <a:gd name="connsiteX9" fmla="*/ 505853 w 968933"/>
              <a:gd name="connsiteY9" fmla="*/ 115058 h 1270966"/>
              <a:gd name="connsiteX10" fmla="*/ 546908 w 968933"/>
              <a:gd name="connsiteY10" fmla="*/ 152380 h 1270966"/>
              <a:gd name="connsiteX11" fmla="*/ 591695 w 968933"/>
              <a:gd name="connsiteY11" fmla="*/ 141183 h 1270966"/>
              <a:gd name="connsiteX12" fmla="*/ 643946 w 968933"/>
              <a:gd name="connsiteY12" fmla="*/ 156112 h 1270966"/>
              <a:gd name="connsiteX13" fmla="*/ 666340 w 968933"/>
              <a:gd name="connsiteY13" fmla="*/ 174774 h 1270966"/>
              <a:gd name="connsiteX14" fmla="*/ 718831 w 968933"/>
              <a:gd name="connsiteY14" fmla="*/ 203155 h 1270966"/>
              <a:gd name="connsiteX15" fmla="*/ 774575 w 968933"/>
              <a:gd name="connsiteY15" fmla="*/ 193435 h 1270966"/>
              <a:gd name="connsiteX16" fmla="*/ 778307 w 968933"/>
              <a:gd name="connsiteY16" fmla="*/ 215828 h 1270966"/>
              <a:gd name="connsiteX17" fmla="*/ 775064 w 968933"/>
              <a:gd name="connsiteY17" fmla="*/ 256943 h 1270966"/>
              <a:gd name="connsiteX18" fmla="*/ 731055 w 968933"/>
              <a:gd name="connsiteY18" fmla="*/ 274057 h 1270966"/>
              <a:gd name="connsiteX19" fmla="*/ 718591 w 968933"/>
              <a:gd name="connsiteY19" fmla="*/ 290473 h 1270966"/>
              <a:gd name="connsiteX20" fmla="*/ 718591 w 968933"/>
              <a:gd name="connsiteY20" fmla="*/ 290473 h 1270966"/>
              <a:gd name="connsiteX21" fmla="*/ 733520 w 968933"/>
              <a:gd name="connsiteY21" fmla="*/ 312867 h 1270966"/>
              <a:gd name="connsiteX22" fmla="*/ 774575 w 968933"/>
              <a:gd name="connsiteY22" fmla="*/ 350189 h 1270966"/>
              <a:gd name="connsiteX23" fmla="*/ 782039 w 968933"/>
              <a:gd name="connsiteY23" fmla="*/ 413637 h 1270966"/>
              <a:gd name="connsiteX24" fmla="*/ 808165 w 968933"/>
              <a:gd name="connsiteY24" fmla="*/ 398708 h 1270966"/>
              <a:gd name="connsiteX25" fmla="*/ 858191 w 968933"/>
              <a:gd name="connsiteY25" fmla="*/ 447647 h 1270966"/>
              <a:gd name="connsiteX26" fmla="*/ 871613 w 968933"/>
              <a:gd name="connsiteY26" fmla="*/ 514408 h 1270966"/>
              <a:gd name="connsiteX27" fmla="*/ 848412 w 968933"/>
              <a:gd name="connsiteY27" fmla="*/ 547888 h 1270966"/>
              <a:gd name="connsiteX28" fmla="*/ 789504 w 968933"/>
              <a:gd name="connsiteY28" fmla="*/ 547998 h 1270966"/>
              <a:gd name="connsiteX29" fmla="*/ 767111 w 968933"/>
              <a:gd name="connsiteY29" fmla="*/ 566659 h 1270966"/>
              <a:gd name="connsiteX30" fmla="*/ 796968 w 968933"/>
              <a:gd name="connsiteY30" fmla="*/ 611446 h 1270966"/>
              <a:gd name="connsiteX31" fmla="*/ 811897 w 968933"/>
              <a:gd name="connsiteY31" fmla="*/ 663698 h 1270966"/>
              <a:gd name="connsiteX32" fmla="*/ 826826 w 968933"/>
              <a:gd name="connsiteY32" fmla="*/ 682359 h 1270966"/>
              <a:gd name="connsiteX33" fmla="*/ 762839 w 968933"/>
              <a:gd name="connsiteY33" fmla="*/ 687249 h 1270966"/>
              <a:gd name="connsiteX34" fmla="*/ 733520 w 968933"/>
              <a:gd name="connsiteY34" fmla="*/ 730878 h 1270966"/>
              <a:gd name="connsiteX35" fmla="*/ 728611 w 968933"/>
              <a:gd name="connsiteY35" fmla="*/ 831499 h 1270966"/>
              <a:gd name="connsiteX36" fmla="*/ 696198 w 968933"/>
              <a:gd name="connsiteY36" fmla="*/ 932419 h 1270966"/>
              <a:gd name="connsiteX37" fmla="*/ 763378 w 968933"/>
              <a:gd name="connsiteY37" fmla="*/ 962277 h 1270966"/>
              <a:gd name="connsiteX38" fmla="*/ 801958 w 968933"/>
              <a:gd name="connsiteY38" fmla="*/ 958635 h 1270966"/>
              <a:gd name="connsiteX39" fmla="*/ 843522 w 968933"/>
              <a:gd name="connsiteY39" fmla="*/ 1007533 h 1270966"/>
              <a:gd name="connsiteX40" fmla="*/ 901471 w 968933"/>
              <a:gd name="connsiteY40" fmla="*/ 1025726 h 1270966"/>
              <a:gd name="connsiteX41" fmla="*/ 968652 w 968933"/>
              <a:gd name="connsiteY41" fmla="*/ 1040655 h 1270966"/>
              <a:gd name="connsiteX42" fmla="*/ 924204 w 968933"/>
              <a:gd name="connsiteY42" fmla="*/ 1061322 h 1270966"/>
              <a:gd name="connsiteX43" fmla="*/ 892420 w 968933"/>
              <a:gd name="connsiteY43" fmla="*/ 1093106 h 1270966"/>
              <a:gd name="connsiteX44" fmla="*/ 831297 w 968933"/>
              <a:gd name="connsiteY44" fmla="*/ 1097995 h 1270966"/>
              <a:gd name="connsiteX45" fmla="*/ 785772 w 968933"/>
              <a:gd name="connsiteY45" fmla="*/ 1115299 h 1270966"/>
              <a:gd name="connsiteX46" fmla="*/ 778307 w 968933"/>
              <a:gd name="connsiteY46" fmla="*/ 1115299 h 1270966"/>
              <a:gd name="connsiteX47" fmla="*/ 785772 w 968933"/>
              <a:gd name="connsiteY47" fmla="*/ 1208606 h 1270966"/>
              <a:gd name="connsiteX48" fmla="*/ 750615 w 968933"/>
              <a:gd name="connsiteY48" fmla="*/ 1227576 h 1270966"/>
              <a:gd name="connsiteX49" fmla="*/ 681529 w 968933"/>
              <a:gd name="connsiteY49" fmla="*/ 1214912 h 1270966"/>
              <a:gd name="connsiteX50" fmla="*/ 661191 w 968933"/>
              <a:gd name="connsiteY50" fmla="*/ 1268062 h 1270966"/>
              <a:gd name="connsiteX51" fmla="*/ 628369 w 968933"/>
              <a:gd name="connsiteY51" fmla="*/ 1256915 h 1270966"/>
              <a:gd name="connsiteX52" fmla="*/ 575349 w 968933"/>
              <a:gd name="connsiteY52" fmla="*/ 1197668 h 1270966"/>
              <a:gd name="connsiteX53" fmla="*/ 487322 w 968933"/>
              <a:gd name="connsiteY53" fmla="*/ 1149150 h 1270966"/>
              <a:gd name="connsiteX54" fmla="*/ 449092 w 968933"/>
              <a:gd name="connsiteY54" fmla="*/ 1153650 h 1270966"/>
              <a:gd name="connsiteX55" fmla="*/ 425442 w 968933"/>
              <a:gd name="connsiteY55" fmla="*/ 1122445 h 1270966"/>
              <a:gd name="connsiteX56" fmla="*/ 391212 w 968933"/>
              <a:gd name="connsiteY56" fmla="*/ 1083326 h 1270966"/>
              <a:gd name="connsiteX57" fmla="*/ 374327 w 968933"/>
              <a:gd name="connsiteY57" fmla="*/ 1072698 h 1270966"/>
              <a:gd name="connsiteX58" fmla="*/ 332534 w 968933"/>
              <a:gd name="connsiteY58" fmla="*/ 1031983 h 1270966"/>
              <a:gd name="connsiteX59" fmla="*/ 264076 w 968933"/>
              <a:gd name="connsiteY59" fmla="*/ 941521 h 1270966"/>
              <a:gd name="connsiteX60" fmla="*/ 220397 w 968933"/>
              <a:gd name="connsiteY60" fmla="*/ 881586 h 1270966"/>
              <a:gd name="connsiteX61" fmla="*/ 185838 w 968933"/>
              <a:gd name="connsiteY61" fmla="*/ 843724 h 1270966"/>
              <a:gd name="connsiteX62" fmla="*/ 168724 w 968933"/>
              <a:gd name="connsiteY62" fmla="*/ 765486 h 1270966"/>
              <a:gd name="connsiteX63" fmla="*/ 184880 w 968933"/>
              <a:gd name="connsiteY63" fmla="*/ 704752 h 1270966"/>
              <a:gd name="connsiteX64" fmla="*/ 142668 w 968933"/>
              <a:gd name="connsiteY64" fmla="*/ 671033 h 1270966"/>
              <a:gd name="connsiteX65" fmla="*/ 95376 w 968933"/>
              <a:gd name="connsiteY65" fmla="*/ 643240 h 1270966"/>
              <a:gd name="connsiteX66" fmla="*/ 132050 w 968933"/>
              <a:gd name="connsiteY66" fmla="*/ 569893 h 1270966"/>
              <a:gd name="connsiteX67" fmla="*/ 100266 w 968933"/>
              <a:gd name="connsiteY67" fmla="*/ 555223 h 1270966"/>
              <a:gd name="connsiteX68" fmla="*/ 110046 w 968933"/>
              <a:gd name="connsiteY68" fmla="*/ 528329 h 1270966"/>
              <a:gd name="connsiteX69" fmla="*/ 168724 w 968933"/>
              <a:gd name="connsiteY69" fmla="*/ 501435 h 1270966"/>
              <a:gd name="connsiteX70" fmla="*/ 202953 w 968933"/>
              <a:gd name="connsiteY70" fmla="*/ 476986 h 1270966"/>
              <a:gd name="connsiteX71" fmla="*/ 215177 w 968933"/>
              <a:gd name="connsiteY71" fmla="*/ 413418 h 1270966"/>
              <a:gd name="connsiteX72" fmla="*/ 225935 w 968933"/>
              <a:gd name="connsiteY72" fmla="*/ 361386 h 1270966"/>
              <a:gd name="connsiteX73" fmla="*/ 205398 w 968933"/>
              <a:gd name="connsiteY73" fmla="*/ 349850 h 1270966"/>
              <a:gd name="connsiteX74" fmla="*/ 171169 w 968933"/>
              <a:gd name="connsiteY74" fmla="*/ 335180 h 1270966"/>
              <a:gd name="connsiteX75" fmla="*/ 93121 w 968933"/>
              <a:gd name="connsiteY75" fmla="*/ 342335 h 1270966"/>
              <a:gd name="connsiteX76" fmla="*/ 17139 w 968933"/>
              <a:gd name="connsiteY76" fmla="*/ 303396 h 1270966"/>
              <a:gd name="connsiteX77" fmla="*/ 29363 w 968933"/>
              <a:gd name="connsiteY77" fmla="*/ 276501 h 1270966"/>
              <a:gd name="connsiteX78" fmla="*/ 7359 w 968933"/>
              <a:gd name="connsiteY78" fmla="*/ 252052 h 1270966"/>
              <a:gd name="connsiteX79" fmla="*/ 7358 w 968933"/>
              <a:gd name="connsiteY79" fmla="*/ 212933 h 1270966"/>
              <a:gd name="connsiteX80" fmla="*/ 23 w 968933"/>
              <a:gd name="connsiteY80" fmla="*/ 168925 h 1270966"/>
              <a:gd name="connsiteX81" fmla="*/ 9803 w 968933"/>
              <a:gd name="connsiteY81" fmla="*/ 129806 h 1270966"/>
              <a:gd name="connsiteX82" fmla="*/ 34252 w 968933"/>
              <a:gd name="connsiteY82" fmla="*/ 98022 h 1270966"/>
              <a:gd name="connsiteX83" fmla="*/ 38036 w 968933"/>
              <a:gd name="connsiteY83" fmla="*/ 45173 h 1270966"/>
              <a:gd name="connsiteX84" fmla="*/ 113199 w 968933"/>
              <a:gd name="connsiteY84" fmla="*/ 515 h 1270966"/>
              <a:gd name="connsiteX85" fmla="*/ 132050 w 968933"/>
              <a:gd name="connsiteY85" fmla="*/ 24676 h 1270966"/>
              <a:gd name="connsiteX86" fmla="*/ 171168 w 968933"/>
              <a:gd name="connsiteY86" fmla="*/ 56459 h 1270966"/>
              <a:gd name="connsiteX87" fmla="*/ 199809 w 968933"/>
              <a:gd name="connsiteY87" fmla="*/ 100129 h 1270966"/>
              <a:gd name="connsiteX0" fmla="*/ 199809 w 968933"/>
              <a:gd name="connsiteY0" fmla="*/ 100129 h 1270966"/>
              <a:gd name="connsiteX1" fmla="*/ 337902 w 968933"/>
              <a:gd name="connsiteY1" fmla="*/ 144916 h 1270966"/>
              <a:gd name="connsiteX2" fmla="*/ 375225 w 968933"/>
              <a:gd name="connsiteY2" fmla="*/ 129987 h 1270966"/>
              <a:gd name="connsiteX3" fmla="*/ 412547 w 968933"/>
              <a:gd name="connsiteY3" fmla="*/ 122522 h 1270966"/>
              <a:gd name="connsiteX4" fmla="*/ 435220 w 968933"/>
              <a:gd name="connsiteY4" fmla="*/ 107803 h 1270966"/>
              <a:gd name="connsiteX5" fmla="*/ 431208 w 968933"/>
              <a:gd name="connsiteY5" fmla="*/ 81468 h 1270966"/>
              <a:gd name="connsiteX6" fmla="*/ 452335 w 968933"/>
              <a:gd name="connsiteY6" fmla="*/ 61349 h 1270966"/>
              <a:gd name="connsiteX7" fmla="*/ 461066 w 968933"/>
              <a:gd name="connsiteY7" fmla="*/ 29216 h 1270966"/>
              <a:gd name="connsiteX8" fmla="*/ 498788 w 968933"/>
              <a:gd name="connsiteY8" fmla="*/ 66239 h 1270966"/>
              <a:gd name="connsiteX9" fmla="*/ 505853 w 968933"/>
              <a:gd name="connsiteY9" fmla="*/ 115058 h 1270966"/>
              <a:gd name="connsiteX10" fmla="*/ 546908 w 968933"/>
              <a:gd name="connsiteY10" fmla="*/ 152380 h 1270966"/>
              <a:gd name="connsiteX11" fmla="*/ 591695 w 968933"/>
              <a:gd name="connsiteY11" fmla="*/ 141183 h 1270966"/>
              <a:gd name="connsiteX12" fmla="*/ 643946 w 968933"/>
              <a:gd name="connsiteY12" fmla="*/ 156112 h 1270966"/>
              <a:gd name="connsiteX13" fmla="*/ 666340 w 968933"/>
              <a:gd name="connsiteY13" fmla="*/ 174774 h 1270966"/>
              <a:gd name="connsiteX14" fmla="*/ 718831 w 968933"/>
              <a:gd name="connsiteY14" fmla="*/ 203155 h 1270966"/>
              <a:gd name="connsiteX15" fmla="*/ 774575 w 968933"/>
              <a:gd name="connsiteY15" fmla="*/ 193435 h 1270966"/>
              <a:gd name="connsiteX16" fmla="*/ 778307 w 968933"/>
              <a:gd name="connsiteY16" fmla="*/ 215828 h 1270966"/>
              <a:gd name="connsiteX17" fmla="*/ 775064 w 968933"/>
              <a:gd name="connsiteY17" fmla="*/ 256943 h 1270966"/>
              <a:gd name="connsiteX18" fmla="*/ 731055 w 968933"/>
              <a:gd name="connsiteY18" fmla="*/ 274057 h 1270966"/>
              <a:gd name="connsiteX19" fmla="*/ 718591 w 968933"/>
              <a:gd name="connsiteY19" fmla="*/ 290473 h 1270966"/>
              <a:gd name="connsiteX20" fmla="*/ 718591 w 968933"/>
              <a:gd name="connsiteY20" fmla="*/ 290473 h 1270966"/>
              <a:gd name="connsiteX21" fmla="*/ 733520 w 968933"/>
              <a:gd name="connsiteY21" fmla="*/ 312867 h 1270966"/>
              <a:gd name="connsiteX22" fmla="*/ 774575 w 968933"/>
              <a:gd name="connsiteY22" fmla="*/ 350189 h 1270966"/>
              <a:gd name="connsiteX23" fmla="*/ 782039 w 968933"/>
              <a:gd name="connsiteY23" fmla="*/ 413637 h 1270966"/>
              <a:gd name="connsiteX24" fmla="*/ 808165 w 968933"/>
              <a:gd name="connsiteY24" fmla="*/ 398708 h 1270966"/>
              <a:gd name="connsiteX25" fmla="*/ 858191 w 968933"/>
              <a:gd name="connsiteY25" fmla="*/ 447647 h 1270966"/>
              <a:gd name="connsiteX26" fmla="*/ 871613 w 968933"/>
              <a:gd name="connsiteY26" fmla="*/ 514408 h 1270966"/>
              <a:gd name="connsiteX27" fmla="*/ 848412 w 968933"/>
              <a:gd name="connsiteY27" fmla="*/ 547888 h 1270966"/>
              <a:gd name="connsiteX28" fmla="*/ 789504 w 968933"/>
              <a:gd name="connsiteY28" fmla="*/ 547998 h 1270966"/>
              <a:gd name="connsiteX29" fmla="*/ 767111 w 968933"/>
              <a:gd name="connsiteY29" fmla="*/ 566659 h 1270966"/>
              <a:gd name="connsiteX30" fmla="*/ 796968 w 968933"/>
              <a:gd name="connsiteY30" fmla="*/ 611446 h 1270966"/>
              <a:gd name="connsiteX31" fmla="*/ 811897 w 968933"/>
              <a:gd name="connsiteY31" fmla="*/ 663698 h 1270966"/>
              <a:gd name="connsiteX32" fmla="*/ 826826 w 968933"/>
              <a:gd name="connsiteY32" fmla="*/ 682359 h 1270966"/>
              <a:gd name="connsiteX33" fmla="*/ 762839 w 968933"/>
              <a:gd name="connsiteY33" fmla="*/ 687249 h 1270966"/>
              <a:gd name="connsiteX34" fmla="*/ 733520 w 968933"/>
              <a:gd name="connsiteY34" fmla="*/ 730878 h 1270966"/>
              <a:gd name="connsiteX35" fmla="*/ 728611 w 968933"/>
              <a:gd name="connsiteY35" fmla="*/ 831499 h 1270966"/>
              <a:gd name="connsiteX36" fmla="*/ 696198 w 968933"/>
              <a:gd name="connsiteY36" fmla="*/ 932419 h 1270966"/>
              <a:gd name="connsiteX37" fmla="*/ 763378 w 968933"/>
              <a:gd name="connsiteY37" fmla="*/ 962277 h 1270966"/>
              <a:gd name="connsiteX38" fmla="*/ 801958 w 968933"/>
              <a:gd name="connsiteY38" fmla="*/ 958635 h 1270966"/>
              <a:gd name="connsiteX39" fmla="*/ 843522 w 968933"/>
              <a:gd name="connsiteY39" fmla="*/ 1007533 h 1270966"/>
              <a:gd name="connsiteX40" fmla="*/ 901471 w 968933"/>
              <a:gd name="connsiteY40" fmla="*/ 1025726 h 1270966"/>
              <a:gd name="connsiteX41" fmla="*/ 968652 w 968933"/>
              <a:gd name="connsiteY41" fmla="*/ 1040655 h 1270966"/>
              <a:gd name="connsiteX42" fmla="*/ 924204 w 968933"/>
              <a:gd name="connsiteY42" fmla="*/ 1061322 h 1270966"/>
              <a:gd name="connsiteX43" fmla="*/ 892420 w 968933"/>
              <a:gd name="connsiteY43" fmla="*/ 1093106 h 1270966"/>
              <a:gd name="connsiteX44" fmla="*/ 831297 w 968933"/>
              <a:gd name="connsiteY44" fmla="*/ 1097995 h 1270966"/>
              <a:gd name="connsiteX45" fmla="*/ 785772 w 968933"/>
              <a:gd name="connsiteY45" fmla="*/ 1115299 h 1270966"/>
              <a:gd name="connsiteX46" fmla="*/ 778307 w 968933"/>
              <a:gd name="connsiteY46" fmla="*/ 1115299 h 1270966"/>
              <a:gd name="connsiteX47" fmla="*/ 785772 w 968933"/>
              <a:gd name="connsiteY47" fmla="*/ 1208606 h 1270966"/>
              <a:gd name="connsiteX48" fmla="*/ 750615 w 968933"/>
              <a:gd name="connsiteY48" fmla="*/ 1227576 h 1270966"/>
              <a:gd name="connsiteX49" fmla="*/ 681529 w 968933"/>
              <a:gd name="connsiteY49" fmla="*/ 1214912 h 1270966"/>
              <a:gd name="connsiteX50" fmla="*/ 661191 w 968933"/>
              <a:gd name="connsiteY50" fmla="*/ 1268062 h 1270966"/>
              <a:gd name="connsiteX51" fmla="*/ 628369 w 968933"/>
              <a:gd name="connsiteY51" fmla="*/ 1256915 h 1270966"/>
              <a:gd name="connsiteX52" fmla="*/ 575349 w 968933"/>
              <a:gd name="connsiteY52" fmla="*/ 1197668 h 1270966"/>
              <a:gd name="connsiteX53" fmla="*/ 487322 w 968933"/>
              <a:gd name="connsiteY53" fmla="*/ 1149150 h 1270966"/>
              <a:gd name="connsiteX54" fmla="*/ 449092 w 968933"/>
              <a:gd name="connsiteY54" fmla="*/ 1153650 h 1270966"/>
              <a:gd name="connsiteX55" fmla="*/ 425442 w 968933"/>
              <a:gd name="connsiteY55" fmla="*/ 1122445 h 1270966"/>
              <a:gd name="connsiteX56" fmla="*/ 391212 w 968933"/>
              <a:gd name="connsiteY56" fmla="*/ 1083326 h 1270966"/>
              <a:gd name="connsiteX57" fmla="*/ 374327 w 968933"/>
              <a:gd name="connsiteY57" fmla="*/ 1072698 h 1270966"/>
              <a:gd name="connsiteX58" fmla="*/ 332534 w 968933"/>
              <a:gd name="connsiteY58" fmla="*/ 1031983 h 1270966"/>
              <a:gd name="connsiteX59" fmla="*/ 264076 w 968933"/>
              <a:gd name="connsiteY59" fmla="*/ 941521 h 1270966"/>
              <a:gd name="connsiteX60" fmla="*/ 220397 w 968933"/>
              <a:gd name="connsiteY60" fmla="*/ 881586 h 1270966"/>
              <a:gd name="connsiteX61" fmla="*/ 185838 w 968933"/>
              <a:gd name="connsiteY61" fmla="*/ 843724 h 1270966"/>
              <a:gd name="connsiteX62" fmla="*/ 168724 w 968933"/>
              <a:gd name="connsiteY62" fmla="*/ 765486 h 1270966"/>
              <a:gd name="connsiteX63" fmla="*/ 184880 w 968933"/>
              <a:gd name="connsiteY63" fmla="*/ 704752 h 1270966"/>
              <a:gd name="connsiteX64" fmla="*/ 142668 w 968933"/>
              <a:gd name="connsiteY64" fmla="*/ 671033 h 1270966"/>
              <a:gd name="connsiteX65" fmla="*/ 95376 w 968933"/>
              <a:gd name="connsiteY65" fmla="*/ 643240 h 1270966"/>
              <a:gd name="connsiteX66" fmla="*/ 132050 w 968933"/>
              <a:gd name="connsiteY66" fmla="*/ 569893 h 1270966"/>
              <a:gd name="connsiteX67" fmla="*/ 100266 w 968933"/>
              <a:gd name="connsiteY67" fmla="*/ 555223 h 1270966"/>
              <a:gd name="connsiteX68" fmla="*/ 110046 w 968933"/>
              <a:gd name="connsiteY68" fmla="*/ 528329 h 1270966"/>
              <a:gd name="connsiteX69" fmla="*/ 168724 w 968933"/>
              <a:gd name="connsiteY69" fmla="*/ 501435 h 1270966"/>
              <a:gd name="connsiteX70" fmla="*/ 202953 w 968933"/>
              <a:gd name="connsiteY70" fmla="*/ 476986 h 1270966"/>
              <a:gd name="connsiteX71" fmla="*/ 215177 w 968933"/>
              <a:gd name="connsiteY71" fmla="*/ 413418 h 1270966"/>
              <a:gd name="connsiteX72" fmla="*/ 225935 w 968933"/>
              <a:gd name="connsiteY72" fmla="*/ 361386 h 1270966"/>
              <a:gd name="connsiteX73" fmla="*/ 205398 w 968933"/>
              <a:gd name="connsiteY73" fmla="*/ 349850 h 1270966"/>
              <a:gd name="connsiteX74" fmla="*/ 171169 w 968933"/>
              <a:gd name="connsiteY74" fmla="*/ 335180 h 1270966"/>
              <a:gd name="connsiteX75" fmla="*/ 93121 w 968933"/>
              <a:gd name="connsiteY75" fmla="*/ 342335 h 1270966"/>
              <a:gd name="connsiteX76" fmla="*/ 17139 w 968933"/>
              <a:gd name="connsiteY76" fmla="*/ 303396 h 1270966"/>
              <a:gd name="connsiteX77" fmla="*/ 7359 w 968933"/>
              <a:gd name="connsiteY77" fmla="*/ 252052 h 1270966"/>
              <a:gd name="connsiteX78" fmla="*/ 7358 w 968933"/>
              <a:gd name="connsiteY78" fmla="*/ 212933 h 1270966"/>
              <a:gd name="connsiteX79" fmla="*/ 23 w 968933"/>
              <a:gd name="connsiteY79" fmla="*/ 168925 h 1270966"/>
              <a:gd name="connsiteX80" fmla="*/ 9803 w 968933"/>
              <a:gd name="connsiteY80" fmla="*/ 129806 h 1270966"/>
              <a:gd name="connsiteX81" fmla="*/ 34252 w 968933"/>
              <a:gd name="connsiteY81" fmla="*/ 98022 h 1270966"/>
              <a:gd name="connsiteX82" fmla="*/ 38036 w 968933"/>
              <a:gd name="connsiteY82" fmla="*/ 45173 h 1270966"/>
              <a:gd name="connsiteX83" fmla="*/ 113199 w 968933"/>
              <a:gd name="connsiteY83" fmla="*/ 515 h 1270966"/>
              <a:gd name="connsiteX84" fmla="*/ 132050 w 968933"/>
              <a:gd name="connsiteY84" fmla="*/ 24676 h 1270966"/>
              <a:gd name="connsiteX85" fmla="*/ 171168 w 968933"/>
              <a:gd name="connsiteY85" fmla="*/ 56459 h 1270966"/>
              <a:gd name="connsiteX86" fmla="*/ 199809 w 968933"/>
              <a:gd name="connsiteY86" fmla="*/ 100129 h 1270966"/>
              <a:gd name="connsiteX0" fmla="*/ 199809 w 968933"/>
              <a:gd name="connsiteY0" fmla="*/ 99691 h 1270528"/>
              <a:gd name="connsiteX1" fmla="*/ 337902 w 968933"/>
              <a:gd name="connsiteY1" fmla="*/ 144478 h 1270528"/>
              <a:gd name="connsiteX2" fmla="*/ 375225 w 968933"/>
              <a:gd name="connsiteY2" fmla="*/ 129549 h 1270528"/>
              <a:gd name="connsiteX3" fmla="*/ 412547 w 968933"/>
              <a:gd name="connsiteY3" fmla="*/ 122084 h 1270528"/>
              <a:gd name="connsiteX4" fmla="*/ 435220 w 968933"/>
              <a:gd name="connsiteY4" fmla="*/ 107365 h 1270528"/>
              <a:gd name="connsiteX5" fmla="*/ 431208 w 968933"/>
              <a:gd name="connsiteY5" fmla="*/ 81030 h 1270528"/>
              <a:gd name="connsiteX6" fmla="*/ 452335 w 968933"/>
              <a:gd name="connsiteY6" fmla="*/ 60911 h 1270528"/>
              <a:gd name="connsiteX7" fmla="*/ 461066 w 968933"/>
              <a:gd name="connsiteY7" fmla="*/ 28778 h 1270528"/>
              <a:gd name="connsiteX8" fmla="*/ 498788 w 968933"/>
              <a:gd name="connsiteY8" fmla="*/ 65801 h 1270528"/>
              <a:gd name="connsiteX9" fmla="*/ 505853 w 968933"/>
              <a:gd name="connsiteY9" fmla="*/ 114620 h 1270528"/>
              <a:gd name="connsiteX10" fmla="*/ 546908 w 968933"/>
              <a:gd name="connsiteY10" fmla="*/ 151942 h 1270528"/>
              <a:gd name="connsiteX11" fmla="*/ 591695 w 968933"/>
              <a:gd name="connsiteY11" fmla="*/ 140745 h 1270528"/>
              <a:gd name="connsiteX12" fmla="*/ 643946 w 968933"/>
              <a:gd name="connsiteY12" fmla="*/ 155674 h 1270528"/>
              <a:gd name="connsiteX13" fmla="*/ 666340 w 968933"/>
              <a:gd name="connsiteY13" fmla="*/ 174336 h 1270528"/>
              <a:gd name="connsiteX14" fmla="*/ 718831 w 968933"/>
              <a:gd name="connsiteY14" fmla="*/ 202717 h 1270528"/>
              <a:gd name="connsiteX15" fmla="*/ 774575 w 968933"/>
              <a:gd name="connsiteY15" fmla="*/ 192997 h 1270528"/>
              <a:gd name="connsiteX16" fmla="*/ 778307 w 968933"/>
              <a:gd name="connsiteY16" fmla="*/ 215390 h 1270528"/>
              <a:gd name="connsiteX17" fmla="*/ 775064 w 968933"/>
              <a:gd name="connsiteY17" fmla="*/ 256505 h 1270528"/>
              <a:gd name="connsiteX18" fmla="*/ 731055 w 968933"/>
              <a:gd name="connsiteY18" fmla="*/ 273619 h 1270528"/>
              <a:gd name="connsiteX19" fmla="*/ 718591 w 968933"/>
              <a:gd name="connsiteY19" fmla="*/ 290035 h 1270528"/>
              <a:gd name="connsiteX20" fmla="*/ 718591 w 968933"/>
              <a:gd name="connsiteY20" fmla="*/ 290035 h 1270528"/>
              <a:gd name="connsiteX21" fmla="*/ 733520 w 968933"/>
              <a:gd name="connsiteY21" fmla="*/ 312429 h 1270528"/>
              <a:gd name="connsiteX22" fmla="*/ 774575 w 968933"/>
              <a:gd name="connsiteY22" fmla="*/ 349751 h 1270528"/>
              <a:gd name="connsiteX23" fmla="*/ 782039 w 968933"/>
              <a:gd name="connsiteY23" fmla="*/ 413199 h 1270528"/>
              <a:gd name="connsiteX24" fmla="*/ 808165 w 968933"/>
              <a:gd name="connsiteY24" fmla="*/ 398270 h 1270528"/>
              <a:gd name="connsiteX25" fmla="*/ 858191 w 968933"/>
              <a:gd name="connsiteY25" fmla="*/ 447209 h 1270528"/>
              <a:gd name="connsiteX26" fmla="*/ 871613 w 968933"/>
              <a:gd name="connsiteY26" fmla="*/ 513970 h 1270528"/>
              <a:gd name="connsiteX27" fmla="*/ 848412 w 968933"/>
              <a:gd name="connsiteY27" fmla="*/ 547450 h 1270528"/>
              <a:gd name="connsiteX28" fmla="*/ 789504 w 968933"/>
              <a:gd name="connsiteY28" fmla="*/ 547560 h 1270528"/>
              <a:gd name="connsiteX29" fmla="*/ 767111 w 968933"/>
              <a:gd name="connsiteY29" fmla="*/ 566221 h 1270528"/>
              <a:gd name="connsiteX30" fmla="*/ 796968 w 968933"/>
              <a:gd name="connsiteY30" fmla="*/ 611008 h 1270528"/>
              <a:gd name="connsiteX31" fmla="*/ 811897 w 968933"/>
              <a:gd name="connsiteY31" fmla="*/ 663260 h 1270528"/>
              <a:gd name="connsiteX32" fmla="*/ 826826 w 968933"/>
              <a:gd name="connsiteY32" fmla="*/ 681921 h 1270528"/>
              <a:gd name="connsiteX33" fmla="*/ 762839 w 968933"/>
              <a:gd name="connsiteY33" fmla="*/ 686811 h 1270528"/>
              <a:gd name="connsiteX34" fmla="*/ 733520 w 968933"/>
              <a:gd name="connsiteY34" fmla="*/ 730440 h 1270528"/>
              <a:gd name="connsiteX35" fmla="*/ 728611 w 968933"/>
              <a:gd name="connsiteY35" fmla="*/ 831061 h 1270528"/>
              <a:gd name="connsiteX36" fmla="*/ 696198 w 968933"/>
              <a:gd name="connsiteY36" fmla="*/ 931981 h 1270528"/>
              <a:gd name="connsiteX37" fmla="*/ 763378 w 968933"/>
              <a:gd name="connsiteY37" fmla="*/ 961839 h 1270528"/>
              <a:gd name="connsiteX38" fmla="*/ 801958 w 968933"/>
              <a:gd name="connsiteY38" fmla="*/ 958197 h 1270528"/>
              <a:gd name="connsiteX39" fmla="*/ 843522 w 968933"/>
              <a:gd name="connsiteY39" fmla="*/ 1007095 h 1270528"/>
              <a:gd name="connsiteX40" fmla="*/ 901471 w 968933"/>
              <a:gd name="connsiteY40" fmla="*/ 1025288 h 1270528"/>
              <a:gd name="connsiteX41" fmla="*/ 968652 w 968933"/>
              <a:gd name="connsiteY41" fmla="*/ 1040217 h 1270528"/>
              <a:gd name="connsiteX42" fmla="*/ 924204 w 968933"/>
              <a:gd name="connsiteY42" fmla="*/ 1060884 h 1270528"/>
              <a:gd name="connsiteX43" fmla="*/ 892420 w 968933"/>
              <a:gd name="connsiteY43" fmla="*/ 1092668 h 1270528"/>
              <a:gd name="connsiteX44" fmla="*/ 831297 w 968933"/>
              <a:gd name="connsiteY44" fmla="*/ 1097557 h 1270528"/>
              <a:gd name="connsiteX45" fmla="*/ 785772 w 968933"/>
              <a:gd name="connsiteY45" fmla="*/ 1114861 h 1270528"/>
              <a:gd name="connsiteX46" fmla="*/ 778307 w 968933"/>
              <a:gd name="connsiteY46" fmla="*/ 1114861 h 1270528"/>
              <a:gd name="connsiteX47" fmla="*/ 785772 w 968933"/>
              <a:gd name="connsiteY47" fmla="*/ 1208168 h 1270528"/>
              <a:gd name="connsiteX48" fmla="*/ 750615 w 968933"/>
              <a:gd name="connsiteY48" fmla="*/ 1227138 h 1270528"/>
              <a:gd name="connsiteX49" fmla="*/ 681529 w 968933"/>
              <a:gd name="connsiteY49" fmla="*/ 1214474 h 1270528"/>
              <a:gd name="connsiteX50" fmla="*/ 661191 w 968933"/>
              <a:gd name="connsiteY50" fmla="*/ 1267624 h 1270528"/>
              <a:gd name="connsiteX51" fmla="*/ 628369 w 968933"/>
              <a:gd name="connsiteY51" fmla="*/ 1256477 h 1270528"/>
              <a:gd name="connsiteX52" fmla="*/ 575349 w 968933"/>
              <a:gd name="connsiteY52" fmla="*/ 1197230 h 1270528"/>
              <a:gd name="connsiteX53" fmla="*/ 487322 w 968933"/>
              <a:gd name="connsiteY53" fmla="*/ 1148712 h 1270528"/>
              <a:gd name="connsiteX54" fmla="*/ 449092 w 968933"/>
              <a:gd name="connsiteY54" fmla="*/ 1153212 h 1270528"/>
              <a:gd name="connsiteX55" fmla="*/ 425442 w 968933"/>
              <a:gd name="connsiteY55" fmla="*/ 1122007 h 1270528"/>
              <a:gd name="connsiteX56" fmla="*/ 391212 w 968933"/>
              <a:gd name="connsiteY56" fmla="*/ 1082888 h 1270528"/>
              <a:gd name="connsiteX57" fmla="*/ 374327 w 968933"/>
              <a:gd name="connsiteY57" fmla="*/ 1072260 h 1270528"/>
              <a:gd name="connsiteX58" fmla="*/ 332534 w 968933"/>
              <a:gd name="connsiteY58" fmla="*/ 1031545 h 1270528"/>
              <a:gd name="connsiteX59" fmla="*/ 264076 w 968933"/>
              <a:gd name="connsiteY59" fmla="*/ 941083 h 1270528"/>
              <a:gd name="connsiteX60" fmla="*/ 220397 w 968933"/>
              <a:gd name="connsiteY60" fmla="*/ 881148 h 1270528"/>
              <a:gd name="connsiteX61" fmla="*/ 185838 w 968933"/>
              <a:gd name="connsiteY61" fmla="*/ 843286 h 1270528"/>
              <a:gd name="connsiteX62" fmla="*/ 168724 w 968933"/>
              <a:gd name="connsiteY62" fmla="*/ 765048 h 1270528"/>
              <a:gd name="connsiteX63" fmla="*/ 184880 w 968933"/>
              <a:gd name="connsiteY63" fmla="*/ 704314 h 1270528"/>
              <a:gd name="connsiteX64" fmla="*/ 142668 w 968933"/>
              <a:gd name="connsiteY64" fmla="*/ 670595 h 1270528"/>
              <a:gd name="connsiteX65" fmla="*/ 95376 w 968933"/>
              <a:gd name="connsiteY65" fmla="*/ 642802 h 1270528"/>
              <a:gd name="connsiteX66" fmla="*/ 132050 w 968933"/>
              <a:gd name="connsiteY66" fmla="*/ 569455 h 1270528"/>
              <a:gd name="connsiteX67" fmla="*/ 100266 w 968933"/>
              <a:gd name="connsiteY67" fmla="*/ 554785 h 1270528"/>
              <a:gd name="connsiteX68" fmla="*/ 110046 w 968933"/>
              <a:gd name="connsiteY68" fmla="*/ 527891 h 1270528"/>
              <a:gd name="connsiteX69" fmla="*/ 168724 w 968933"/>
              <a:gd name="connsiteY69" fmla="*/ 500997 h 1270528"/>
              <a:gd name="connsiteX70" fmla="*/ 202953 w 968933"/>
              <a:gd name="connsiteY70" fmla="*/ 476548 h 1270528"/>
              <a:gd name="connsiteX71" fmla="*/ 215177 w 968933"/>
              <a:gd name="connsiteY71" fmla="*/ 412980 h 1270528"/>
              <a:gd name="connsiteX72" fmla="*/ 225935 w 968933"/>
              <a:gd name="connsiteY72" fmla="*/ 360948 h 1270528"/>
              <a:gd name="connsiteX73" fmla="*/ 205398 w 968933"/>
              <a:gd name="connsiteY73" fmla="*/ 349412 h 1270528"/>
              <a:gd name="connsiteX74" fmla="*/ 171169 w 968933"/>
              <a:gd name="connsiteY74" fmla="*/ 334742 h 1270528"/>
              <a:gd name="connsiteX75" fmla="*/ 93121 w 968933"/>
              <a:gd name="connsiteY75" fmla="*/ 341897 h 1270528"/>
              <a:gd name="connsiteX76" fmla="*/ 17139 w 968933"/>
              <a:gd name="connsiteY76" fmla="*/ 302958 h 1270528"/>
              <a:gd name="connsiteX77" fmla="*/ 7359 w 968933"/>
              <a:gd name="connsiteY77" fmla="*/ 251614 h 1270528"/>
              <a:gd name="connsiteX78" fmla="*/ 7358 w 968933"/>
              <a:gd name="connsiteY78" fmla="*/ 212495 h 1270528"/>
              <a:gd name="connsiteX79" fmla="*/ 23 w 968933"/>
              <a:gd name="connsiteY79" fmla="*/ 168487 h 1270528"/>
              <a:gd name="connsiteX80" fmla="*/ 9803 w 968933"/>
              <a:gd name="connsiteY80" fmla="*/ 129368 h 1270528"/>
              <a:gd name="connsiteX81" fmla="*/ 34252 w 968933"/>
              <a:gd name="connsiteY81" fmla="*/ 97584 h 1270528"/>
              <a:gd name="connsiteX82" fmla="*/ 38036 w 968933"/>
              <a:gd name="connsiteY82" fmla="*/ 44735 h 1270528"/>
              <a:gd name="connsiteX83" fmla="*/ 113199 w 968933"/>
              <a:gd name="connsiteY83" fmla="*/ 77 h 1270528"/>
              <a:gd name="connsiteX84" fmla="*/ 171168 w 968933"/>
              <a:gd name="connsiteY84" fmla="*/ 56021 h 1270528"/>
              <a:gd name="connsiteX85" fmla="*/ 199809 w 968933"/>
              <a:gd name="connsiteY85" fmla="*/ 99691 h 1270528"/>
              <a:gd name="connsiteX0" fmla="*/ 199809 w 968933"/>
              <a:gd name="connsiteY0" fmla="*/ 99691 h 1270528"/>
              <a:gd name="connsiteX1" fmla="*/ 337902 w 968933"/>
              <a:gd name="connsiteY1" fmla="*/ 144478 h 1270528"/>
              <a:gd name="connsiteX2" fmla="*/ 375225 w 968933"/>
              <a:gd name="connsiteY2" fmla="*/ 129549 h 1270528"/>
              <a:gd name="connsiteX3" fmla="*/ 412547 w 968933"/>
              <a:gd name="connsiteY3" fmla="*/ 122084 h 1270528"/>
              <a:gd name="connsiteX4" fmla="*/ 435220 w 968933"/>
              <a:gd name="connsiteY4" fmla="*/ 107365 h 1270528"/>
              <a:gd name="connsiteX5" fmla="*/ 431208 w 968933"/>
              <a:gd name="connsiteY5" fmla="*/ 81030 h 1270528"/>
              <a:gd name="connsiteX6" fmla="*/ 452335 w 968933"/>
              <a:gd name="connsiteY6" fmla="*/ 60911 h 1270528"/>
              <a:gd name="connsiteX7" fmla="*/ 461066 w 968933"/>
              <a:gd name="connsiteY7" fmla="*/ 28778 h 1270528"/>
              <a:gd name="connsiteX8" fmla="*/ 498788 w 968933"/>
              <a:gd name="connsiteY8" fmla="*/ 65801 h 1270528"/>
              <a:gd name="connsiteX9" fmla="*/ 505853 w 968933"/>
              <a:gd name="connsiteY9" fmla="*/ 114620 h 1270528"/>
              <a:gd name="connsiteX10" fmla="*/ 546908 w 968933"/>
              <a:gd name="connsiteY10" fmla="*/ 151942 h 1270528"/>
              <a:gd name="connsiteX11" fmla="*/ 591695 w 968933"/>
              <a:gd name="connsiteY11" fmla="*/ 140745 h 1270528"/>
              <a:gd name="connsiteX12" fmla="*/ 643946 w 968933"/>
              <a:gd name="connsiteY12" fmla="*/ 155674 h 1270528"/>
              <a:gd name="connsiteX13" fmla="*/ 666340 w 968933"/>
              <a:gd name="connsiteY13" fmla="*/ 174336 h 1270528"/>
              <a:gd name="connsiteX14" fmla="*/ 718831 w 968933"/>
              <a:gd name="connsiteY14" fmla="*/ 202717 h 1270528"/>
              <a:gd name="connsiteX15" fmla="*/ 774575 w 968933"/>
              <a:gd name="connsiteY15" fmla="*/ 192997 h 1270528"/>
              <a:gd name="connsiteX16" fmla="*/ 778307 w 968933"/>
              <a:gd name="connsiteY16" fmla="*/ 215390 h 1270528"/>
              <a:gd name="connsiteX17" fmla="*/ 775064 w 968933"/>
              <a:gd name="connsiteY17" fmla="*/ 256505 h 1270528"/>
              <a:gd name="connsiteX18" fmla="*/ 731055 w 968933"/>
              <a:gd name="connsiteY18" fmla="*/ 273619 h 1270528"/>
              <a:gd name="connsiteX19" fmla="*/ 718591 w 968933"/>
              <a:gd name="connsiteY19" fmla="*/ 290035 h 1270528"/>
              <a:gd name="connsiteX20" fmla="*/ 718591 w 968933"/>
              <a:gd name="connsiteY20" fmla="*/ 290035 h 1270528"/>
              <a:gd name="connsiteX21" fmla="*/ 733520 w 968933"/>
              <a:gd name="connsiteY21" fmla="*/ 312429 h 1270528"/>
              <a:gd name="connsiteX22" fmla="*/ 774575 w 968933"/>
              <a:gd name="connsiteY22" fmla="*/ 349751 h 1270528"/>
              <a:gd name="connsiteX23" fmla="*/ 782039 w 968933"/>
              <a:gd name="connsiteY23" fmla="*/ 413199 h 1270528"/>
              <a:gd name="connsiteX24" fmla="*/ 808165 w 968933"/>
              <a:gd name="connsiteY24" fmla="*/ 398270 h 1270528"/>
              <a:gd name="connsiteX25" fmla="*/ 858191 w 968933"/>
              <a:gd name="connsiteY25" fmla="*/ 447209 h 1270528"/>
              <a:gd name="connsiteX26" fmla="*/ 871613 w 968933"/>
              <a:gd name="connsiteY26" fmla="*/ 513970 h 1270528"/>
              <a:gd name="connsiteX27" fmla="*/ 848412 w 968933"/>
              <a:gd name="connsiteY27" fmla="*/ 547450 h 1270528"/>
              <a:gd name="connsiteX28" fmla="*/ 789504 w 968933"/>
              <a:gd name="connsiteY28" fmla="*/ 547560 h 1270528"/>
              <a:gd name="connsiteX29" fmla="*/ 767111 w 968933"/>
              <a:gd name="connsiteY29" fmla="*/ 566221 h 1270528"/>
              <a:gd name="connsiteX30" fmla="*/ 796968 w 968933"/>
              <a:gd name="connsiteY30" fmla="*/ 611008 h 1270528"/>
              <a:gd name="connsiteX31" fmla="*/ 811897 w 968933"/>
              <a:gd name="connsiteY31" fmla="*/ 663260 h 1270528"/>
              <a:gd name="connsiteX32" fmla="*/ 826826 w 968933"/>
              <a:gd name="connsiteY32" fmla="*/ 681921 h 1270528"/>
              <a:gd name="connsiteX33" fmla="*/ 762839 w 968933"/>
              <a:gd name="connsiteY33" fmla="*/ 686811 h 1270528"/>
              <a:gd name="connsiteX34" fmla="*/ 733520 w 968933"/>
              <a:gd name="connsiteY34" fmla="*/ 730440 h 1270528"/>
              <a:gd name="connsiteX35" fmla="*/ 728611 w 968933"/>
              <a:gd name="connsiteY35" fmla="*/ 831061 h 1270528"/>
              <a:gd name="connsiteX36" fmla="*/ 696198 w 968933"/>
              <a:gd name="connsiteY36" fmla="*/ 931981 h 1270528"/>
              <a:gd name="connsiteX37" fmla="*/ 763378 w 968933"/>
              <a:gd name="connsiteY37" fmla="*/ 961839 h 1270528"/>
              <a:gd name="connsiteX38" fmla="*/ 801958 w 968933"/>
              <a:gd name="connsiteY38" fmla="*/ 958197 h 1270528"/>
              <a:gd name="connsiteX39" fmla="*/ 843522 w 968933"/>
              <a:gd name="connsiteY39" fmla="*/ 1007095 h 1270528"/>
              <a:gd name="connsiteX40" fmla="*/ 901471 w 968933"/>
              <a:gd name="connsiteY40" fmla="*/ 1025288 h 1270528"/>
              <a:gd name="connsiteX41" fmla="*/ 968652 w 968933"/>
              <a:gd name="connsiteY41" fmla="*/ 1040217 h 1270528"/>
              <a:gd name="connsiteX42" fmla="*/ 924204 w 968933"/>
              <a:gd name="connsiteY42" fmla="*/ 1060884 h 1270528"/>
              <a:gd name="connsiteX43" fmla="*/ 892420 w 968933"/>
              <a:gd name="connsiteY43" fmla="*/ 1092668 h 1270528"/>
              <a:gd name="connsiteX44" fmla="*/ 831297 w 968933"/>
              <a:gd name="connsiteY44" fmla="*/ 1097557 h 1270528"/>
              <a:gd name="connsiteX45" fmla="*/ 785772 w 968933"/>
              <a:gd name="connsiteY45" fmla="*/ 1114861 h 1270528"/>
              <a:gd name="connsiteX46" fmla="*/ 778307 w 968933"/>
              <a:gd name="connsiteY46" fmla="*/ 1114861 h 1270528"/>
              <a:gd name="connsiteX47" fmla="*/ 785772 w 968933"/>
              <a:gd name="connsiteY47" fmla="*/ 1208168 h 1270528"/>
              <a:gd name="connsiteX48" fmla="*/ 750615 w 968933"/>
              <a:gd name="connsiteY48" fmla="*/ 1227138 h 1270528"/>
              <a:gd name="connsiteX49" fmla="*/ 681529 w 968933"/>
              <a:gd name="connsiteY49" fmla="*/ 1214474 h 1270528"/>
              <a:gd name="connsiteX50" fmla="*/ 661191 w 968933"/>
              <a:gd name="connsiteY50" fmla="*/ 1267624 h 1270528"/>
              <a:gd name="connsiteX51" fmla="*/ 628369 w 968933"/>
              <a:gd name="connsiteY51" fmla="*/ 1256477 h 1270528"/>
              <a:gd name="connsiteX52" fmla="*/ 575349 w 968933"/>
              <a:gd name="connsiteY52" fmla="*/ 1197230 h 1270528"/>
              <a:gd name="connsiteX53" fmla="*/ 487322 w 968933"/>
              <a:gd name="connsiteY53" fmla="*/ 1148712 h 1270528"/>
              <a:gd name="connsiteX54" fmla="*/ 449092 w 968933"/>
              <a:gd name="connsiteY54" fmla="*/ 1153212 h 1270528"/>
              <a:gd name="connsiteX55" fmla="*/ 425442 w 968933"/>
              <a:gd name="connsiteY55" fmla="*/ 1122007 h 1270528"/>
              <a:gd name="connsiteX56" fmla="*/ 391212 w 968933"/>
              <a:gd name="connsiteY56" fmla="*/ 1082888 h 1270528"/>
              <a:gd name="connsiteX57" fmla="*/ 374327 w 968933"/>
              <a:gd name="connsiteY57" fmla="*/ 1072260 h 1270528"/>
              <a:gd name="connsiteX58" fmla="*/ 332534 w 968933"/>
              <a:gd name="connsiteY58" fmla="*/ 1031545 h 1270528"/>
              <a:gd name="connsiteX59" fmla="*/ 264076 w 968933"/>
              <a:gd name="connsiteY59" fmla="*/ 941083 h 1270528"/>
              <a:gd name="connsiteX60" fmla="*/ 220397 w 968933"/>
              <a:gd name="connsiteY60" fmla="*/ 881148 h 1270528"/>
              <a:gd name="connsiteX61" fmla="*/ 185838 w 968933"/>
              <a:gd name="connsiteY61" fmla="*/ 843286 h 1270528"/>
              <a:gd name="connsiteX62" fmla="*/ 168724 w 968933"/>
              <a:gd name="connsiteY62" fmla="*/ 765048 h 1270528"/>
              <a:gd name="connsiteX63" fmla="*/ 184880 w 968933"/>
              <a:gd name="connsiteY63" fmla="*/ 704314 h 1270528"/>
              <a:gd name="connsiteX64" fmla="*/ 142668 w 968933"/>
              <a:gd name="connsiteY64" fmla="*/ 670595 h 1270528"/>
              <a:gd name="connsiteX65" fmla="*/ 95376 w 968933"/>
              <a:gd name="connsiteY65" fmla="*/ 642802 h 1270528"/>
              <a:gd name="connsiteX66" fmla="*/ 132050 w 968933"/>
              <a:gd name="connsiteY66" fmla="*/ 569455 h 1270528"/>
              <a:gd name="connsiteX67" fmla="*/ 100266 w 968933"/>
              <a:gd name="connsiteY67" fmla="*/ 554785 h 1270528"/>
              <a:gd name="connsiteX68" fmla="*/ 110046 w 968933"/>
              <a:gd name="connsiteY68" fmla="*/ 527891 h 1270528"/>
              <a:gd name="connsiteX69" fmla="*/ 168724 w 968933"/>
              <a:gd name="connsiteY69" fmla="*/ 500997 h 1270528"/>
              <a:gd name="connsiteX70" fmla="*/ 202953 w 968933"/>
              <a:gd name="connsiteY70" fmla="*/ 476548 h 1270528"/>
              <a:gd name="connsiteX71" fmla="*/ 215177 w 968933"/>
              <a:gd name="connsiteY71" fmla="*/ 412980 h 1270528"/>
              <a:gd name="connsiteX72" fmla="*/ 205398 w 968933"/>
              <a:gd name="connsiteY72" fmla="*/ 349412 h 1270528"/>
              <a:gd name="connsiteX73" fmla="*/ 171169 w 968933"/>
              <a:gd name="connsiteY73" fmla="*/ 334742 h 1270528"/>
              <a:gd name="connsiteX74" fmla="*/ 93121 w 968933"/>
              <a:gd name="connsiteY74" fmla="*/ 341897 h 1270528"/>
              <a:gd name="connsiteX75" fmla="*/ 17139 w 968933"/>
              <a:gd name="connsiteY75" fmla="*/ 302958 h 1270528"/>
              <a:gd name="connsiteX76" fmla="*/ 7359 w 968933"/>
              <a:gd name="connsiteY76" fmla="*/ 251614 h 1270528"/>
              <a:gd name="connsiteX77" fmla="*/ 7358 w 968933"/>
              <a:gd name="connsiteY77" fmla="*/ 212495 h 1270528"/>
              <a:gd name="connsiteX78" fmla="*/ 23 w 968933"/>
              <a:gd name="connsiteY78" fmla="*/ 168487 h 1270528"/>
              <a:gd name="connsiteX79" fmla="*/ 9803 w 968933"/>
              <a:gd name="connsiteY79" fmla="*/ 129368 h 1270528"/>
              <a:gd name="connsiteX80" fmla="*/ 34252 w 968933"/>
              <a:gd name="connsiteY80" fmla="*/ 97584 h 1270528"/>
              <a:gd name="connsiteX81" fmla="*/ 38036 w 968933"/>
              <a:gd name="connsiteY81" fmla="*/ 44735 h 1270528"/>
              <a:gd name="connsiteX82" fmla="*/ 113199 w 968933"/>
              <a:gd name="connsiteY82" fmla="*/ 77 h 1270528"/>
              <a:gd name="connsiteX83" fmla="*/ 171168 w 968933"/>
              <a:gd name="connsiteY83" fmla="*/ 56021 h 1270528"/>
              <a:gd name="connsiteX84" fmla="*/ 199809 w 968933"/>
              <a:gd name="connsiteY84" fmla="*/ 99691 h 1270528"/>
              <a:gd name="connsiteX0" fmla="*/ 199809 w 968933"/>
              <a:gd name="connsiteY0" fmla="*/ 99691 h 1270528"/>
              <a:gd name="connsiteX1" fmla="*/ 337902 w 968933"/>
              <a:gd name="connsiteY1" fmla="*/ 144478 h 1270528"/>
              <a:gd name="connsiteX2" fmla="*/ 375225 w 968933"/>
              <a:gd name="connsiteY2" fmla="*/ 129549 h 1270528"/>
              <a:gd name="connsiteX3" fmla="*/ 412547 w 968933"/>
              <a:gd name="connsiteY3" fmla="*/ 122084 h 1270528"/>
              <a:gd name="connsiteX4" fmla="*/ 435220 w 968933"/>
              <a:gd name="connsiteY4" fmla="*/ 107365 h 1270528"/>
              <a:gd name="connsiteX5" fmla="*/ 431208 w 968933"/>
              <a:gd name="connsiteY5" fmla="*/ 81030 h 1270528"/>
              <a:gd name="connsiteX6" fmla="*/ 452335 w 968933"/>
              <a:gd name="connsiteY6" fmla="*/ 60911 h 1270528"/>
              <a:gd name="connsiteX7" fmla="*/ 461066 w 968933"/>
              <a:gd name="connsiteY7" fmla="*/ 28778 h 1270528"/>
              <a:gd name="connsiteX8" fmla="*/ 498788 w 968933"/>
              <a:gd name="connsiteY8" fmla="*/ 65801 h 1270528"/>
              <a:gd name="connsiteX9" fmla="*/ 505853 w 968933"/>
              <a:gd name="connsiteY9" fmla="*/ 114620 h 1270528"/>
              <a:gd name="connsiteX10" fmla="*/ 546908 w 968933"/>
              <a:gd name="connsiteY10" fmla="*/ 151942 h 1270528"/>
              <a:gd name="connsiteX11" fmla="*/ 591695 w 968933"/>
              <a:gd name="connsiteY11" fmla="*/ 140745 h 1270528"/>
              <a:gd name="connsiteX12" fmla="*/ 643946 w 968933"/>
              <a:gd name="connsiteY12" fmla="*/ 155674 h 1270528"/>
              <a:gd name="connsiteX13" fmla="*/ 666340 w 968933"/>
              <a:gd name="connsiteY13" fmla="*/ 174336 h 1270528"/>
              <a:gd name="connsiteX14" fmla="*/ 718831 w 968933"/>
              <a:gd name="connsiteY14" fmla="*/ 202717 h 1270528"/>
              <a:gd name="connsiteX15" fmla="*/ 774575 w 968933"/>
              <a:gd name="connsiteY15" fmla="*/ 192997 h 1270528"/>
              <a:gd name="connsiteX16" fmla="*/ 778307 w 968933"/>
              <a:gd name="connsiteY16" fmla="*/ 215390 h 1270528"/>
              <a:gd name="connsiteX17" fmla="*/ 775064 w 968933"/>
              <a:gd name="connsiteY17" fmla="*/ 256505 h 1270528"/>
              <a:gd name="connsiteX18" fmla="*/ 731055 w 968933"/>
              <a:gd name="connsiteY18" fmla="*/ 273619 h 1270528"/>
              <a:gd name="connsiteX19" fmla="*/ 718591 w 968933"/>
              <a:gd name="connsiteY19" fmla="*/ 290035 h 1270528"/>
              <a:gd name="connsiteX20" fmla="*/ 718591 w 968933"/>
              <a:gd name="connsiteY20" fmla="*/ 290035 h 1270528"/>
              <a:gd name="connsiteX21" fmla="*/ 733520 w 968933"/>
              <a:gd name="connsiteY21" fmla="*/ 312429 h 1270528"/>
              <a:gd name="connsiteX22" fmla="*/ 774575 w 968933"/>
              <a:gd name="connsiteY22" fmla="*/ 349751 h 1270528"/>
              <a:gd name="connsiteX23" fmla="*/ 782039 w 968933"/>
              <a:gd name="connsiteY23" fmla="*/ 413199 h 1270528"/>
              <a:gd name="connsiteX24" fmla="*/ 808165 w 968933"/>
              <a:gd name="connsiteY24" fmla="*/ 398270 h 1270528"/>
              <a:gd name="connsiteX25" fmla="*/ 858191 w 968933"/>
              <a:gd name="connsiteY25" fmla="*/ 447209 h 1270528"/>
              <a:gd name="connsiteX26" fmla="*/ 871613 w 968933"/>
              <a:gd name="connsiteY26" fmla="*/ 513970 h 1270528"/>
              <a:gd name="connsiteX27" fmla="*/ 848412 w 968933"/>
              <a:gd name="connsiteY27" fmla="*/ 547450 h 1270528"/>
              <a:gd name="connsiteX28" fmla="*/ 789504 w 968933"/>
              <a:gd name="connsiteY28" fmla="*/ 547560 h 1270528"/>
              <a:gd name="connsiteX29" fmla="*/ 767111 w 968933"/>
              <a:gd name="connsiteY29" fmla="*/ 566221 h 1270528"/>
              <a:gd name="connsiteX30" fmla="*/ 796968 w 968933"/>
              <a:gd name="connsiteY30" fmla="*/ 611008 h 1270528"/>
              <a:gd name="connsiteX31" fmla="*/ 811897 w 968933"/>
              <a:gd name="connsiteY31" fmla="*/ 663260 h 1270528"/>
              <a:gd name="connsiteX32" fmla="*/ 826826 w 968933"/>
              <a:gd name="connsiteY32" fmla="*/ 681921 h 1270528"/>
              <a:gd name="connsiteX33" fmla="*/ 762839 w 968933"/>
              <a:gd name="connsiteY33" fmla="*/ 686811 h 1270528"/>
              <a:gd name="connsiteX34" fmla="*/ 733520 w 968933"/>
              <a:gd name="connsiteY34" fmla="*/ 730440 h 1270528"/>
              <a:gd name="connsiteX35" fmla="*/ 728611 w 968933"/>
              <a:gd name="connsiteY35" fmla="*/ 831061 h 1270528"/>
              <a:gd name="connsiteX36" fmla="*/ 696198 w 968933"/>
              <a:gd name="connsiteY36" fmla="*/ 931981 h 1270528"/>
              <a:gd name="connsiteX37" fmla="*/ 763378 w 968933"/>
              <a:gd name="connsiteY37" fmla="*/ 961839 h 1270528"/>
              <a:gd name="connsiteX38" fmla="*/ 801958 w 968933"/>
              <a:gd name="connsiteY38" fmla="*/ 958197 h 1270528"/>
              <a:gd name="connsiteX39" fmla="*/ 843522 w 968933"/>
              <a:gd name="connsiteY39" fmla="*/ 1007095 h 1270528"/>
              <a:gd name="connsiteX40" fmla="*/ 901471 w 968933"/>
              <a:gd name="connsiteY40" fmla="*/ 1025288 h 1270528"/>
              <a:gd name="connsiteX41" fmla="*/ 968652 w 968933"/>
              <a:gd name="connsiteY41" fmla="*/ 1040217 h 1270528"/>
              <a:gd name="connsiteX42" fmla="*/ 924204 w 968933"/>
              <a:gd name="connsiteY42" fmla="*/ 1060884 h 1270528"/>
              <a:gd name="connsiteX43" fmla="*/ 892420 w 968933"/>
              <a:gd name="connsiteY43" fmla="*/ 1092668 h 1270528"/>
              <a:gd name="connsiteX44" fmla="*/ 831297 w 968933"/>
              <a:gd name="connsiteY44" fmla="*/ 1097557 h 1270528"/>
              <a:gd name="connsiteX45" fmla="*/ 785772 w 968933"/>
              <a:gd name="connsiteY45" fmla="*/ 1114861 h 1270528"/>
              <a:gd name="connsiteX46" fmla="*/ 778307 w 968933"/>
              <a:gd name="connsiteY46" fmla="*/ 1114861 h 1270528"/>
              <a:gd name="connsiteX47" fmla="*/ 785772 w 968933"/>
              <a:gd name="connsiteY47" fmla="*/ 1208168 h 1270528"/>
              <a:gd name="connsiteX48" fmla="*/ 750615 w 968933"/>
              <a:gd name="connsiteY48" fmla="*/ 1227138 h 1270528"/>
              <a:gd name="connsiteX49" fmla="*/ 681529 w 968933"/>
              <a:gd name="connsiteY49" fmla="*/ 1214474 h 1270528"/>
              <a:gd name="connsiteX50" fmla="*/ 661191 w 968933"/>
              <a:gd name="connsiteY50" fmla="*/ 1267624 h 1270528"/>
              <a:gd name="connsiteX51" fmla="*/ 628369 w 968933"/>
              <a:gd name="connsiteY51" fmla="*/ 1256477 h 1270528"/>
              <a:gd name="connsiteX52" fmla="*/ 575349 w 968933"/>
              <a:gd name="connsiteY52" fmla="*/ 1197230 h 1270528"/>
              <a:gd name="connsiteX53" fmla="*/ 487322 w 968933"/>
              <a:gd name="connsiteY53" fmla="*/ 1148712 h 1270528"/>
              <a:gd name="connsiteX54" fmla="*/ 449092 w 968933"/>
              <a:gd name="connsiteY54" fmla="*/ 1153212 h 1270528"/>
              <a:gd name="connsiteX55" fmla="*/ 425442 w 968933"/>
              <a:gd name="connsiteY55" fmla="*/ 1122007 h 1270528"/>
              <a:gd name="connsiteX56" fmla="*/ 391212 w 968933"/>
              <a:gd name="connsiteY56" fmla="*/ 1082888 h 1270528"/>
              <a:gd name="connsiteX57" fmla="*/ 332534 w 968933"/>
              <a:gd name="connsiteY57" fmla="*/ 1031545 h 1270528"/>
              <a:gd name="connsiteX58" fmla="*/ 264076 w 968933"/>
              <a:gd name="connsiteY58" fmla="*/ 941083 h 1270528"/>
              <a:gd name="connsiteX59" fmla="*/ 220397 w 968933"/>
              <a:gd name="connsiteY59" fmla="*/ 881148 h 1270528"/>
              <a:gd name="connsiteX60" fmla="*/ 185838 w 968933"/>
              <a:gd name="connsiteY60" fmla="*/ 843286 h 1270528"/>
              <a:gd name="connsiteX61" fmla="*/ 168724 w 968933"/>
              <a:gd name="connsiteY61" fmla="*/ 765048 h 1270528"/>
              <a:gd name="connsiteX62" fmla="*/ 184880 w 968933"/>
              <a:gd name="connsiteY62" fmla="*/ 704314 h 1270528"/>
              <a:gd name="connsiteX63" fmla="*/ 142668 w 968933"/>
              <a:gd name="connsiteY63" fmla="*/ 670595 h 1270528"/>
              <a:gd name="connsiteX64" fmla="*/ 95376 w 968933"/>
              <a:gd name="connsiteY64" fmla="*/ 642802 h 1270528"/>
              <a:gd name="connsiteX65" fmla="*/ 132050 w 968933"/>
              <a:gd name="connsiteY65" fmla="*/ 569455 h 1270528"/>
              <a:gd name="connsiteX66" fmla="*/ 100266 w 968933"/>
              <a:gd name="connsiteY66" fmla="*/ 554785 h 1270528"/>
              <a:gd name="connsiteX67" fmla="*/ 110046 w 968933"/>
              <a:gd name="connsiteY67" fmla="*/ 527891 h 1270528"/>
              <a:gd name="connsiteX68" fmla="*/ 168724 w 968933"/>
              <a:gd name="connsiteY68" fmla="*/ 500997 h 1270528"/>
              <a:gd name="connsiteX69" fmla="*/ 202953 w 968933"/>
              <a:gd name="connsiteY69" fmla="*/ 476548 h 1270528"/>
              <a:gd name="connsiteX70" fmla="*/ 215177 w 968933"/>
              <a:gd name="connsiteY70" fmla="*/ 412980 h 1270528"/>
              <a:gd name="connsiteX71" fmla="*/ 205398 w 968933"/>
              <a:gd name="connsiteY71" fmla="*/ 349412 h 1270528"/>
              <a:gd name="connsiteX72" fmla="*/ 171169 w 968933"/>
              <a:gd name="connsiteY72" fmla="*/ 334742 h 1270528"/>
              <a:gd name="connsiteX73" fmla="*/ 93121 w 968933"/>
              <a:gd name="connsiteY73" fmla="*/ 341897 h 1270528"/>
              <a:gd name="connsiteX74" fmla="*/ 17139 w 968933"/>
              <a:gd name="connsiteY74" fmla="*/ 302958 h 1270528"/>
              <a:gd name="connsiteX75" fmla="*/ 7359 w 968933"/>
              <a:gd name="connsiteY75" fmla="*/ 251614 h 1270528"/>
              <a:gd name="connsiteX76" fmla="*/ 7358 w 968933"/>
              <a:gd name="connsiteY76" fmla="*/ 212495 h 1270528"/>
              <a:gd name="connsiteX77" fmla="*/ 23 w 968933"/>
              <a:gd name="connsiteY77" fmla="*/ 168487 h 1270528"/>
              <a:gd name="connsiteX78" fmla="*/ 9803 w 968933"/>
              <a:gd name="connsiteY78" fmla="*/ 129368 h 1270528"/>
              <a:gd name="connsiteX79" fmla="*/ 34252 w 968933"/>
              <a:gd name="connsiteY79" fmla="*/ 97584 h 1270528"/>
              <a:gd name="connsiteX80" fmla="*/ 38036 w 968933"/>
              <a:gd name="connsiteY80" fmla="*/ 44735 h 1270528"/>
              <a:gd name="connsiteX81" fmla="*/ 113199 w 968933"/>
              <a:gd name="connsiteY81" fmla="*/ 77 h 1270528"/>
              <a:gd name="connsiteX82" fmla="*/ 171168 w 968933"/>
              <a:gd name="connsiteY82" fmla="*/ 56021 h 1270528"/>
              <a:gd name="connsiteX83" fmla="*/ 199809 w 968933"/>
              <a:gd name="connsiteY83" fmla="*/ 99691 h 1270528"/>
              <a:gd name="connsiteX0" fmla="*/ 199809 w 968933"/>
              <a:gd name="connsiteY0" fmla="*/ 99691 h 1270528"/>
              <a:gd name="connsiteX1" fmla="*/ 337902 w 968933"/>
              <a:gd name="connsiteY1" fmla="*/ 144478 h 1270528"/>
              <a:gd name="connsiteX2" fmla="*/ 375225 w 968933"/>
              <a:gd name="connsiteY2" fmla="*/ 129549 h 1270528"/>
              <a:gd name="connsiteX3" fmla="*/ 412547 w 968933"/>
              <a:gd name="connsiteY3" fmla="*/ 122084 h 1270528"/>
              <a:gd name="connsiteX4" fmla="*/ 435220 w 968933"/>
              <a:gd name="connsiteY4" fmla="*/ 107365 h 1270528"/>
              <a:gd name="connsiteX5" fmla="*/ 431208 w 968933"/>
              <a:gd name="connsiteY5" fmla="*/ 81030 h 1270528"/>
              <a:gd name="connsiteX6" fmla="*/ 452335 w 968933"/>
              <a:gd name="connsiteY6" fmla="*/ 60911 h 1270528"/>
              <a:gd name="connsiteX7" fmla="*/ 461066 w 968933"/>
              <a:gd name="connsiteY7" fmla="*/ 28778 h 1270528"/>
              <a:gd name="connsiteX8" fmla="*/ 498788 w 968933"/>
              <a:gd name="connsiteY8" fmla="*/ 65801 h 1270528"/>
              <a:gd name="connsiteX9" fmla="*/ 505853 w 968933"/>
              <a:gd name="connsiteY9" fmla="*/ 114620 h 1270528"/>
              <a:gd name="connsiteX10" fmla="*/ 546908 w 968933"/>
              <a:gd name="connsiteY10" fmla="*/ 151942 h 1270528"/>
              <a:gd name="connsiteX11" fmla="*/ 591695 w 968933"/>
              <a:gd name="connsiteY11" fmla="*/ 140745 h 1270528"/>
              <a:gd name="connsiteX12" fmla="*/ 643946 w 968933"/>
              <a:gd name="connsiteY12" fmla="*/ 155674 h 1270528"/>
              <a:gd name="connsiteX13" fmla="*/ 666340 w 968933"/>
              <a:gd name="connsiteY13" fmla="*/ 174336 h 1270528"/>
              <a:gd name="connsiteX14" fmla="*/ 718831 w 968933"/>
              <a:gd name="connsiteY14" fmla="*/ 202717 h 1270528"/>
              <a:gd name="connsiteX15" fmla="*/ 774575 w 968933"/>
              <a:gd name="connsiteY15" fmla="*/ 192997 h 1270528"/>
              <a:gd name="connsiteX16" fmla="*/ 778307 w 968933"/>
              <a:gd name="connsiteY16" fmla="*/ 215390 h 1270528"/>
              <a:gd name="connsiteX17" fmla="*/ 775064 w 968933"/>
              <a:gd name="connsiteY17" fmla="*/ 256505 h 1270528"/>
              <a:gd name="connsiteX18" fmla="*/ 731055 w 968933"/>
              <a:gd name="connsiteY18" fmla="*/ 273619 h 1270528"/>
              <a:gd name="connsiteX19" fmla="*/ 718591 w 968933"/>
              <a:gd name="connsiteY19" fmla="*/ 290035 h 1270528"/>
              <a:gd name="connsiteX20" fmla="*/ 718591 w 968933"/>
              <a:gd name="connsiteY20" fmla="*/ 290035 h 1270528"/>
              <a:gd name="connsiteX21" fmla="*/ 733520 w 968933"/>
              <a:gd name="connsiteY21" fmla="*/ 312429 h 1270528"/>
              <a:gd name="connsiteX22" fmla="*/ 774575 w 968933"/>
              <a:gd name="connsiteY22" fmla="*/ 349751 h 1270528"/>
              <a:gd name="connsiteX23" fmla="*/ 782039 w 968933"/>
              <a:gd name="connsiteY23" fmla="*/ 413199 h 1270528"/>
              <a:gd name="connsiteX24" fmla="*/ 808165 w 968933"/>
              <a:gd name="connsiteY24" fmla="*/ 398270 h 1270528"/>
              <a:gd name="connsiteX25" fmla="*/ 858191 w 968933"/>
              <a:gd name="connsiteY25" fmla="*/ 447209 h 1270528"/>
              <a:gd name="connsiteX26" fmla="*/ 871613 w 968933"/>
              <a:gd name="connsiteY26" fmla="*/ 513970 h 1270528"/>
              <a:gd name="connsiteX27" fmla="*/ 848412 w 968933"/>
              <a:gd name="connsiteY27" fmla="*/ 547450 h 1270528"/>
              <a:gd name="connsiteX28" fmla="*/ 789504 w 968933"/>
              <a:gd name="connsiteY28" fmla="*/ 547560 h 1270528"/>
              <a:gd name="connsiteX29" fmla="*/ 767111 w 968933"/>
              <a:gd name="connsiteY29" fmla="*/ 566221 h 1270528"/>
              <a:gd name="connsiteX30" fmla="*/ 796968 w 968933"/>
              <a:gd name="connsiteY30" fmla="*/ 611008 h 1270528"/>
              <a:gd name="connsiteX31" fmla="*/ 811897 w 968933"/>
              <a:gd name="connsiteY31" fmla="*/ 663260 h 1270528"/>
              <a:gd name="connsiteX32" fmla="*/ 826826 w 968933"/>
              <a:gd name="connsiteY32" fmla="*/ 681921 h 1270528"/>
              <a:gd name="connsiteX33" fmla="*/ 762839 w 968933"/>
              <a:gd name="connsiteY33" fmla="*/ 686811 h 1270528"/>
              <a:gd name="connsiteX34" fmla="*/ 733520 w 968933"/>
              <a:gd name="connsiteY34" fmla="*/ 730440 h 1270528"/>
              <a:gd name="connsiteX35" fmla="*/ 728611 w 968933"/>
              <a:gd name="connsiteY35" fmla="*/ 831061 h 1270528"/>
              <a:gd name="connsiteX36" fmla="*/ 696198 w 968933"/>
              <a:gd name="connsiteY36" fmla="*/ 931981 h 1270528"/>
              <a:gd name="connsiteX37" fmla="*/ 763378 w 968933"/>
              <a:gd name="connsiteY37" fmla="*/ 961839 h 1270528"/>
              <a:gd name="connsiteX38" fmla="*/ 801958 w 968933"/>
              <a:gd name="connsiteY38" fmla="*/ 958197 h 1270528"/>
              <a:gd name="connsiteX39" fmla="*/ 843522 w 968933"/>
              <a:gd name="connsiteY39" fmla="*/ 1007095 h 1270528"/>
              <a:gd name="connsiteX40" fmla="*/ 901471 w 968933"/>
              <a:gd name="connsiteY40" fmla="*/ 1025288 h 1270528"/>
              <a:gd name="connsiteX41" fmla="*/ 968652 w 968933"/>
              <a:gd name="connsiteY41" fmla="*/ 1040217 h 1270528"/>
              <a:gd name="connsiteX42" fmla="*/ 924204 w 968933"/>
              <a:gd name="connsiteY42" fmla="*/ 1060884 h 1270528"/>
              <a:gd name="connsiteX43" fmla="*/ 892420 w 968933"/>
              <a:gd name="connsiteY43" fmla="*/ 1092668 h 1270528"/>
              <a:gd name="connsiteX44" fmla="*/ 831297 w 968933"/>
              <a:gd name="connsiteY44" fmla="*/ 1097557 h 1270528"/>
              <a:gd name="connsiteX45" fmla="*/ 785772 w 968933"/>
              <a:gd name="connsiteY45" fmla="*/ 1114861 h 1270528"/>
              <a:gd name="connsiteX46" fmla="*/ 778307 w 968933"/>
              <a:gd name="connsiteY46" fmla="*/ 1114861 h 1270528"/>
              <a:gd name="connsiteX47" fmla="*/ 785772 w 968933"/>
              <a:gd name="connsiteY47" fmla="*/ 1208168 h 1270528"/>
              <a:gd name="connsiteX48" fmla="*/ 750615 w 968933"/>
              <a:gd name="connsiteY48" fmla="*/ 1227138 h 1270528"/>
              <a:gd name="connsiteX49" fmla="*/ 681529 w 968933"/>
              <a:gd name="connsiteY49" fmla="*/ 1214474 h 1270528"/>
              <a:gd name="connsiteX50" fmla="*/ 661191 w 968933"/>
              <a:gd name="connsiteY50" fmla="*/ 1267624 h 1270528"/>
              <a:gd name="connsiteX51" fmla="*/ 628369 w 968933"/>
              <a:gd name="connsiteY51" fmla="*/ 1256477 h 1270528"/>
              <a:gd name="connsiteX52" fmla="*/ 575349 w 968933"/>
              <a:gd name="connsiteY52" fmla="*/ 1197230 h 1270528"/>
              <a:gd name="connsiteX53" fmla="*/ 487322 w 968933"/>
              <a:gd name="connsiteY53" fmla="*/ 1148712 h 1270528"/>
              <a:gd name="connsiteX54" fmla="*/ 449092 w 968933"/>
              <a:gd name="connsiteY54" fmla="*/ 1153212 h 1270528"/>
              <a:gd name="connsiteX55" fmla="*/ 425442 w 968933"/>
              <a:gd name="connsiteY55" fmla="*/ 1122007 h 1270528"/>
              <a:gd name="connsiteX56" fmla="*/ 391212 w 968933"/>
              <a:gd name="connsiteY56" fmla="*/ 1082888 h 1270528"/>
              <a:gd name="connsiteX57" fmla="*/ 332534 w 968933"/>
              <a:gd name="connsiteY57" fmla="*/ 1031545 h 1270528"/>
              <a:gd name="connsiteX58" fmla="*/ 264076 w 968933"/>
              <a:gd name="connsiteY58" fmla="*/ 941083 h 1270528"/>
              <a:gd name="connsiteX59" fmla="*/ 220397 w 968933"/>
              <a:gd name="connsiteY59" fmla="*/ 881148 h 1270528"/>
              <a:gd name="connsiteX60" fmla="*/ 185838 w 968933"/>
              <a:gd name="connsiteY60" fmla="*/ 843286 h 1270528"/>
              <a:gd name="connsiteX61" fmla="*/ 168724 w 968933"/>
              <a:gd name="connsiteY61" fmla="*/ 765048 h 1270528"/>
              <a:gd name="connsiteX62" fmla="*/ 184880 w 968933"/>
              <a:gd name="connsiteY62" fmla="*/ 704314 h 1270528"/>
              <a:gd name="connsiteX63" fmla="*/ 142668 w 968933"/>
              <a:gd name="connsiteY63" fmla="*/ 670595 h 1270528"/>
              <a:gd name="connsiteX64" fmla="*/ 95376 w 968933"/>
              <a:gd name="connsiteY64" fmla="*/ 642802 h 1270528"/>
              <a:gd name="connsiteX65" fmla="*/ 132050 w 968933"/>
              <a:gd name="connsiteY65" fmla="*/ 569455 h 1270528"/>
              <a:gd name="connsiteX66" fmla="*/ 100266 w 968933"/>
              <a:gd name="connsiteY66" fmla="*/ 554785 h 1270528"/>
              <a:gd name="connsiteX67" fmla="*/ 110046 w 968933"/>
              <a:gd name="connsiteY67" fmla="*/ 527891 h 1270528"/>
              <a:gd name="connsiteX68" fmla="*/ 179578 w 968933"/>
              <a:gd name="connsiteY68" fmla="*/ 511850 h 1270528"/>
              <a:gd name="connsiteX69" fmla="*/ 202953 w 968933"/>
              <a:gd name="connsiteY69" fmla="*/ 476548 h 1270528"/>
              <a:gd name="connsiteX70" fmla="*/ 215177 w 968933"/>
              <a:gd name="connsiteY70" fmla="*/ 412980 h 1270528"/>
              <a:gd name="connsiteX71" fmla="*/ 205398 w 968933"/>
              <a:gd name="connsiteY71" fmla="*/ 349412 h 1270528"/>
              <a:gd name="connsiteX72" fmla="*/ 171169 w 968933"/>
              <a:gd name="connsiteY72" fmla="*/ 334742 h 1270528"/>
              <a:gd name="connsiteX73" fmla="*/ 93121 w 968933"/>
              <a:gd name="connsiteY73" fmla="*/ 341897 h 1270528"/>
              <a:gd name="connsiteX74" fmla="*/ 17139 w 968933"/>
              <a:gd name="connsiteY74" fmla="*/ 302958 h 1270528"/>
              <a:gd name="connsiteX75" fmla="*/ 7359 w 968933"/>
              <a:gd name="connsiteY75" fmla="*/ 251614 h 1270528"/>
              <a:gd name="connsiteX76" fmla="*/ 7358 w 968933"/>
              <a:gd name="connsiteY76" fmla="*/ 212495 h 1270528"/>
              <a:gd name="connsiteX77" fmla="*/ 23 w 968933"/>
              <a:gd name="connsiteY77" fmla="*/ 168487 h 1270528"/>
              <a:gd name="connsiteX78" fmla="*/ 9803 w 968933"/>
              <a:gd name="connsiteY78" fmla="*/ 129368 h 1270528"/>
              <a:gd name="connsiteX79" fmla="*/ 34252 w 968933"/>
              <a:gd name="connsiteY79" fmla="*/ 97584 h 1270528"/>
              <a:gd name="connsiteX80" fmla="*/ 38036 w 968933"/>
              <a:gd name="connsiteY80" fmla="*/ 44735 h 1270528"/>
              <a:gd name="connsiteX81" fmla="*/ 113199 w 968933"/>
              <a:gd name="connsiteY81" fmla="*/ 77 h 1270528"/>
              <a:gd name="connsiteX82" fmla="*/ 171168 w 968933"/>
              <a:gd name="connsiteY82" fmla="*/ 56021 h 1270528"/>
              <a:gd name="connsiteX83" fmla="*/ 199809 w 968933"/>
              <a:gd name="connsiteY83" fmla="*/ 99691 h 1270528"/>
              <a:gd name="connsiteX0" fmla="*/ 199809 w 968933"/>
              <a:gd name="connsiteY0" fmla="*/ 99691 h 1270528"/>
              <a:gd name="connsiteX1" fmla="*/ 337902 w 968933"/>
              <a:gd name="connsiteY1" fmla="*/ 144478 h 1270528"/>
              <a:gd name="connsiteX2" fmla="*/ 375225 w 968933"/>
              <a:gd name="connsiteY2" fmla="*/ 129549 h 1270528"/>
              <a:gd name="connsiteX3" fmla="*/ 412547 w 968933"/>
              <a:gd name="connsiteY3" fmla="*/ 122084 h 1270528"/>
              <a:gd name="connsiteX4" fmla="*/ 435220 w 968933"/>
              <a:gd name="connsiteY4" fmla="*/ 107365 h 1270528"/>
              <a:gd name="connsiteX5" fmla="*/ 431208 w 968933"/>
              <a:gd name="connsiteY5" fmla="*/ 81030 h 1270528"/>
              <a:gd name="connsiteX6" fmla="*/ 452335 w 968933"/>
              <a:gd name="connsiteY6" fmla="*/ 60911 h 1270528"/>
              <a:gd name="connsiteX7" fmla="*/ 461066 w 968933"/>
              <a:gd name="connsiteY7" fmla="*/ 28778 h 1270528"/>
              <a:gd name="connsiteX8" fmla="*/ 498788 w 968933"/>
              <a:gd name="connsiteY8" fmla="*/ 65801 h 1270528"/>
              <a:gd name="connsiteX9" fmla="*/ 505853 w 968933"/>
              <a:gd name="connsiteY9" fmla="*/ 114620 h 1270528"/>
              <a:gd name="connsiteX10" fmla="*/ 546908 w 968933"/>
              <a:gd name="connsiteY10" fmla="*/ 151942 h 1270528"/>
              <a:gd name="connsiteX11" fmla="*/ 591695 w 968933"/>
              <a:gd name="connsiteY11" fmla="*/ 140745 h 1270528"/>
              <a:gd name="connsiteX12" fmla="*/ 643946 w 968933"/>
              <a:gd name="connsiteY12" fmla="*/ 155674 h 1270528"/>
              <a:gd name="connsiteX13" fmla="*/ 666340 w 968933"/>
              <a:gd name="connsiteY13" fmla="*/ 174336 h 1270528"/>
              <a:gd name="connsiteX14" fmla="*/ 718831 w 968933"/>
              <a:gd name="connsiteY14" fmla="*/ 202717 h 1270528"/>
              <a:gd name="connsiteX15" fmla="*/ 774575 w 968933"/>
              <a:gd name="connsiteY15" fmla="*/ 192997 h 1270528"/>
              <a:gd name="connsiteX16" fmla="*/ 778307 w 968933"/>
              <a:gd name="connsiteY16" fmla="*/ 215390 h 1270528"/>
              <a:gd name="connsiteX17" fmla="*/ 775064 w 968933"/>
              <a:gd name="connsiteY17" fmla="*/ 256505 h 1270528"/>
              <a:gd name="connsiteX18" fmla="*/ 731055 w 968933"/>
              <a:gd name="connsiteY18" fmla="*/ 273619 h 1270528"/>
              <a:gd name="connsiteX19" fmla="*/ 718591 w 968933"/>
              <a:gd name="connsiteY19" fmla="*/ 290035 h 1270528"/>
              <a:gd name="connsiteX20" fmla="*/ 718591 w 968933"/>
              <a:gd name="connsiteY20" fmla="*/ 290035 h 1270528"/>
              <a:gd name="connsiteX21" fmla="*/ 733520 w 968933"/>
              <a:gd name="connsiteY21" fmla="*/ 312429 h 1270528"/>
              <a:gd name="connsiteX22" fmla="*/ 774575 w 968933"/>
              <a:gd name="connsiteY22" fmla="*/ 349751 h 1270528"/>
              <a:gd name="connsiteX23" fmla="*/ 782039 w 968933"/>
              <a:gd name="connsiteY23" fmla="*/ 413199 h 1270528"/>
              <a:gd name="connsiteX24" fmla="*/ 808165 w 968933"/>
              <a:gd name="connsiteY24" fmla="*/ 398270 h 1270528"/>
              <a:gd name="connsiteX25" fmla="*/ 858191 w 968933"/>
              <a:gd name="connsiteY25" fmla="*/ 447209 h 1270528"/>
              <a:gd name="connsiteX26" fmla="*/ 871613 w 968933"/>
              <a:gd name="connsiteY26" fmla="*/ 513970 h 1270528"/>
              <a:gd name="connsiteX27" fmla="*/ 848412 w 968933"/>
              <a:gd name="connsiteY27" fmla="*/ 547450 h 1270528"/>
              <a:gd name="connsiteX28" fmla="*/ 789504 w 968933"/>
              <a:gd name="connsiteY28" fmla="*/ 547560 h 1270528"/>
              <a:gd name="connsiteX29" fmla="*/ 767111 w 968933"/>
              <a:gd name="connsiteY29" fmla="*/ 566221 h 1270528"/>
              <a:gd name="connsiteX30" fmla="*/ 796968 w 968933"/>
              <a:gd name="connsiteY30" fmla="*/ 611008 h 1270528"/>
              <a:gd name="connsiteX31" fmla="*/ 811897 w 968933"/>
              <a:gd name="connsiteY31" fmla="*/ 663260 h 1270528"/>
              <a:gd name="connsiteX32" fmla="*/ 826826 w 968933"/>
              <a:gd name="connsiteY32" fmla="*/ 681921 h 1270528"/>
              <a:gd name="connsiteX33" fmla="*/ 762839 w 968933"/>
              <a:gd name="connsiteY33" fmla="*/ 686811 h 1270528"/>
              <a:gd name="connsiteX34" fmla="*/ 733520 w 968933"/>
              <a:gd name="connsiteY34" fmla="*/ 730440 h 1270528"/>
              <a:gd name="connsiteX35" fmla="*/ 728611 w 968933"/>
              <a:gd name="connsiteY35" fmla="*/ 831061 h 1270528"/>
              <a:gd name="connsiteX36" fmla="*/ 696198 w 968933"/>
              <a:gd name="connsiteY36" fmla="*/ 931981 h 1270528"/>
              <a:gd name="connsiteX37" fmla="*/ 763378 w 968933"/>
              <a:gd name="connsiteY37" fmla="*/ 961839 h 1270528"/>
              <a:gd name="connsiteX38" fmla="*/ 801958 w 968933"/>
              <a:gd name="connsiteY38" fmla="*/ 958197 h 1270528"/>
              <a:gd name="connsiteX39" fmla="*/ 843522 w 968933"/>
              <a:gd name="connsiteY39" fmla="*/ 1007095 h 1270528"/>
              <a:gd name="connsiteX40" fmla="*/ 901471 w 968933"/>
              <a:gd name="connsiteY40" fmla="*/ 1025288 h 1270528"/>
              <a:gd name="connsiteX41" fmla="*/ 968652 w 968933"/>
              <a:gd name="connsiteY41" fmla="*/ 1040217 h 1270528"/>
              <a:gd name="connsiteX42" fmla="*/ 924204 w 968933"/>
              <a:gd name="connsiteY42" fmla="*/ 1060884 h 1270528"/>
              <a:gd name="connsiteX43" fmla="*/ 892420 w 968933"/>
              <a:gd name="connsiteY43" fmla="*/ 1092668 h 1270528"/>
              <a:gd name="connsiteX44" fmla="*/ 831297 w 968933"/>
              <a:gd name="connsiteY44" fmla="*/ 1097557 h 1270528"/>
              <a:gd name="connsiteX45" fmla="*/ 785772 w 968933"/>
              <a:gd name="connsiteY45" fmla="*/ 1114861 h 1270528"/>
              <a:gd name="connsiteX46" fmla="*/ 778307 w 968933"/>
              <a:gd name="connsiteY46" fmla="*/ 1114861 h 1270528"/>
              <a:gd name="connsiteX47" fmla="*/ 785772 w 968933"/>
              <a:gd name="connsiteY47" fmla="*/ 1208168 h 1270528"/>
              <a:gd name="connsiteX48" fmla="*/ 750615 w 968933"/>
              <a:gd name="connsiteY48" fmla="*/ 1227138 h 1270528"/>
              <a:gd name="connsiteX49" fmla="*/ 681529 w 968933"/>
              <a:gd name="connsiteY49" fmla="*/ 1214474 h 1270528"/>
              <a:gd name="connsiteX50" fmla="*/ 661191 w 968933"/>
              <a:gd name="connsiteY50" fmla="*/ 1267624 h 1270528"/>
              <a:gd name="connsiteX51" fmla="*/ 628369 w 968933"/>
              <a:gd name="connsiteY51" fmla="*/ 1256477 h 1270528"/>
              <a:gd name="connsiteX52" fmla="*/ 575349 w 968933"/>
              <a:gd name="connsiteY52" fmla="*/ 1197230 h 1270528"/>
              <a:gd name="connsiteX53" fmla="*/ 487322 w 968933"/>
              <a:gd name="connsiteY53" fmla="*/ 1148712 h 1270528"/>
              <a:gd name="connsiteX54" fmla="*/ 449092 w 968933"/>
              <a:gd name="connsiteY54" fmla="*/ 1153212 h 1270528"/>
              <a:gd name="connsiteX55" fmla="*/ 425442 w 968933"/>
              <a:gd name="connsiteY55" fmla="*/ 1122007 h 1270528"/>
              <a:gd name="connsiteX56" fmla="*/ 391212 w 968933"/>
              <a:gd name="connsiteY56" fmla="*/ 1082888 h 1270528"/>
              <a:gd name="connsiteX57" fmla="*/ 332534 w 968933"/>
              <a:gd name="connsiteY57" fmla="*/ 1031545 h 1270528"/>
              <a:gd name="connsiteX58" fmla="*/ 264076 w 968933"/>
              <a:gd name="connsiteY58" fmla="*/ 941083 h 1270528"/>
              <a:gd name="connsiteX59" fmla="*/ 220397 w 968933"/>
              <a:gd name="connsiteY59" fmla="*/ 881148 h 1270528"/>
              <a:gd name="connsiteX60" fmla="*/ 185838 w 968933"/>
              <a:gd name="connsiteY60" fmla="*/ 843286 h 1270528"/>
              <a:gd name="connsiteX61" fmla="*/ 168724 w 968933"/>
              <a:gd name="connsiteY61" fmla="*/ 765048 h 1270528"/>
              <a:gd name="connsiteX62" fmla="*/ 184880 w 968933"/>
              <a:gd name="connsiteY62" fmla="*/ 704314 h 1270528"/>
              <a:gd name="connsiteX63" fmla="*/ 142668 w 968933"/>
              <a:gd name="connsiteY63" fmla="*/ 670595 h 1270528"/>
              <a:gd name="connsiteX64" fmla="*/ 95376 w 968933"/>
              <a:gd name="connsiteY64" fmla="*/ 642802 h 1270528"/>
              <a:gd name="connsiteX65" fmla="*/ 138566 w 968933"/>
              <a:gd name="connsiteY65" fmla="*/ 584239 h 1270528"/>
              <a:gd name="connsiteX66" fmla="*/ 132050 w 968933"/>
              <a:gd name="connsiteY66" fmla="*/ 569455 h 1270528"/>
              <a:gd name="connsiteX67" fmla="*/ 100266 w 968933"/>
              <a:gd name="connsiteY67" fmla="*/ 554785 h 1270528"/>
              <a:gd name="connsiteX68" fmla="*/ 110046 w 968933"/>
              <a:gd name="connsiteY68" fmla="*/ 527891 h 1270528"/>
              <a:gd name="connsiteX69" fmla="*/ 179578 w 968933"/>
              <a:gd name="connsiteY69" fmla="*/ 511850 h 1270528"/>
              <a:gd name="connsiteX70" fmla="*/ 202953 w 968933"/>
              <a:gd name="connsiteY70" fmla="*/ 476548 h 1270528"/>
              <a:gd name="connsiteX71" fmla="*/ 215177 w 968933"/>
              <a:gd name="connsiteY71" fmla="*/ 412980 h 1270528"/>
              <a:gd name="connsiteX72" fmla="*/ 205398 w 968933"/>
              <a:gd name="connsiteY72" fmla="*/ 349412 h 1270528"/>
              <a:gd name="connsiteX73" fmla="*/ 171169 w 968933"/>
              <a:gd name="connsiteY73" fmla="*/ 334742 h 1270528"/>
              <a:gd name="connsiteX74" fmla="*/ 93121 w 968933"/>
              <a:gd name="connsiteY74" fmla="*/ 341897 h 1270528"/>
              <a:gd name="connsiteX75" fmla="*/ 17139 w 968933"/>
              <a:gd name="connsiteY75" fmla="*/ 302958 h 1270528"/>
              <a:gd name="connsiteX76" fmla="*/ 7359 w 968933"/>
              <a:gd name="connsiteY76" fmla="*/ 251614 h 1270528"/>
              <a:gd name="connsiteX77" fmla="*/ 7358 w 968933"/>
              <a:gd name="connsiteY77" fmla="*/ 212495 h 1270528"/>
              <a:gd name="connsiteX78" fmla="*/ 23 w 968933"/>
              <a:gd name="connsiteY78" fmla="*/ 168487 h 1270528"/>
              <a:gd name="connsiteX79" fmla="*/ 9803 w 968933"/>
              <a:gd name="connsiteY79" fmla="*/ 129368 h 1270528"/>
              <a:gd name="connsiteX80" fmla="*/ 34252 w 968933"/>
              <a:gd name="connsiteY80" fmla="*/ 97584 h 1270528"/>
              <a:gd name="connsiteX81" fmla="*/ 38036 w 968933"/>
              <a:gd name="connsiteY81" fmla="*/ 44735 h 1270528"/>
              <a:gd name="connsiteX82" fmla="*/ 113199 w 968933"/>
              <a:gd name="connsiteY82" fmla="*/ 77 h 1270528"/>
              <a:gd name="connsiteX83" fmla="*/ 171168 w 968933"/>
              <a:gd name="connsiteY83" fmla="*/ 56021 h 1270528"/>
              <a:gd name="connsiteX84" fmla="*/ 199809 w 968933"/>
              <a:gd name="connsiteY84" fmla="*/ 99691 h 1270528"/>
              <a:gd name="connsiteX0" fmla="*/ 199809 w 968933"/>
              <a:gd name="connsiteY0" fmla="*/ 70934 h 1241771"/>
              <a:gd name="connsiteX1" fmla="*/ 337902 w 968933"/>
              <a:gd name="connsiteY1" fmla="*/ 115721 h 1241771"/>
              <a:gd name="connsiteX2" fmla="*/ 375225 w 968933"/>
              <a:gd name="connsiteY2" fmla="*/ 100792 h 1241771"/>
              <a:gd name="connsiteX3" fmla="*/ 412547 w 968933"/>
              <a:gd name="connsiteY3" fmla="*/ 93327 h 1241771"/>
              <a:gd name="connsiteX4" fmla="*/ 435220 w 968933"/>
              <a:gd name="connsiteY4" fmla="*/ 78608 h 1241771"/>
              <a:gd name="connsiteX5" fmla="*/ 431208 w 968933"/>
              <a:gd name="connsiteY5" fmla="*/ 52273 h 1241771"/>
              <a:gd name="connsiteX6" fmla="*/ 452335 w 968933"/>
              <a:gd name="connsiteY6" fmla="*/ 32154 h 1241771"/>
              <a:gd name="connsiteX7" fmla="*/ 461066 w 968933"/>
              <a:gd name="connsiteY7" fmla="*/ 21 h 1241771"/>
              <a:gd name="connsiteX8" fmla="*/ 498788 w 968933"/>
              <a:gd name="connsiteY8" fmla="*/ 37044 h 1241771"/>
              <a:gd name="connsiteX9" fmla="*/ 505853 w 968933"/>
              <a:gd name="connsiteY9" fmla="*/ 85863 h 1241771"/>
              <a:gd name="connsiteX10" fmla="*/ 546908 w 968933"/>
              <a:gd name="connsiteY10" fmla="*/ 123185 h 1241771"/>
              <a:gd name="connsiteX11" fmla="*/ 591695 w 968933"/>
              <a:gd name="connsiteY11" fmla="*/ 111988 h 1241771"/>
              <a:gd name="connsiteX12" fmla="*/ 643946 w 968933"/>
              <a:gd name="connsiteY12" fmla="*/ 126917 h 1241771"/>
              <a:gd name="connsiteX13" fmla="*/ 666340 w 968933"/>
              <a:gd name="connsiteY13" fmla="*/ 145579 h 1241771"/>
              <a:gd name="connsiteX14" fmla="*/ 718831 w 968933"/>
              <a:gd name="connsiteY14" fmla="*/ 173960 h 1241771"/>
              <a:gd name="connsiteX15" fmla="*/ 774575 w 968933"/>
              <a:gd name="connsiteY15" fmla="*/ 164240 h 1241771"/>
              <a:gd name="connsiteX16" fmla="*/ 778307 w 968933"/>
              <a:gd name="connsiteY16" fmla="*/ 186633 h 1241771"/>
              <a:gd name="connsiteX17" fmla="*/ 775064 w 968933"/>
              <a:gd name="connsiteY17" fmla="*/ 227748 h 1241771"/>
              <a:gd name="connsiteX18" fmla="*/ 731055 w 968933"/>
              <a:gd name="connsiteY18" fmla="*/ 244862 h 1241771"/>
              <a:gd name="connsiteX19" fmla="*/ 718591 w 968933"/>
              <a:gd name="connsiteY19" fmla="*/ 261278 h 1241771"/>
              <a:gd name="connsiteX20" fmla="*/ 718591 w 968933"/>
              <a:gd name="connsiteY20" fmla="*/ 261278 h 1241771"/>
              <a:gd name="connsiteX21" fmla="*/ 733520 w 968933"/>
              <a:gd name="connsiteY21" fmla="*/ 283672 h 1241771"/>
              <a:gd name="connsiteX22" fmla="*/ 774575 w 968933"/>
              <a:gd name="connsiteY22" fmla="*/ 320994 h 1241771"/>
              <a:gd name="connsiteX23" fmla="*/ 782039 w 968933"/>
              <a:gd name="connsiteY23" fmla="*/ 384442 h 1241771"/>
              <a:gd name="connsiteX24" fmla="*/ 808165 w 968933"/>
              <a:gd name="connsiteY24" fmla="*/ 369513 h 1241771"/>
              <a:gd name="connsiteX25" fmla="*/ 858191 w 968933"/>
              <a:gd name="connsiteY25" fmla="*/ 418452 h 1241771"/>
              <a:gd name="connsiteX26" fmla="*/ 871613 w 968933"/>
              <a:gd name="connsiteY26" fmla="*/ 485213 h 1241771"/>
              <a:gd name="connsiteX27" fmla="*/ 848412 w 968933"/>
              <a:gd name="connsiteY27" fmla="*/ 518693 h 1241771"/>
              <a:gd name="connsiteX28" fmla="*/ 789504 w 968933"/>
              <a:gd name="connsiteY28" fmla="*/ 518803 h 1241771"/>
              <a:gd name="connsiteX29" fmla="*/ 767111 w 968933"/>
              <a:gd name="connsiteY29" fmla="*/ 537464 h 1241771"/>
              <a:gd name="connsiteX30" fmla="*/ 796968 w 968933"/>
              <a:gd name="connsiteY30" fmla="*/ 582251 h 1241771"/>
              <a:gd name="connsiteX31" fmla="*/ 811897 w 968933"/>
              <a:gd name="connsiteY31" fmla="*/ 634503 h 1241771"/>
              <a:gd name="connsiteX32" fmla="*/ 826826 w 968933"/>
              <a:gd name="connsiteY32" fmla="*/ 653164 h 1241771"/>
              <a:gd name="connsiteX33" fmla="*/ 762839 w 968933"/>
              <a:gd name="connsiteY33" fmla="*/ 658054 h 1241771"/>
              <a:gd name="connsiteX34" fmla="*/ 733520 w 968933"/>
              <a:gd name="connsiteY34" fmla="*/ 701683 h 1241771"/>
              <a:gd name="connsiteX35" fmla="*/ 728611 w 968933"/>
              <a:gd name="connsiteY35" fmla="*/ 802304 h 1241771"/>
              <a:gd name="connsiteX36" fmla="*/ 696198 w 968933"/>
              <a:gd name="connsiteY36" fmla="*/ 903224 h 1241771"/>
              <a:gd name="connsiteX37" fmla="*/ 763378 w 968933"/>
              <a:gd name="connsiteY37" fmla="*/ 933082 h 1241771"/>
              <a:gd name="connsiteX38" fmla="*/ 801958 w 968933"/>
              <a:gd name="connsiteY38" fmla="*/ 929440 h 1241771"/>
              <a:gd name="connsiteX39" fmla="*/ 843522 w 968933"/>
              <a:gd name="connsiteY39" fmla="*/ 978338 h 1241771"/>
              <a:gd name="connsiteX40" fmla="*/ 901471 w 968933"/>
              <a:gd name="connsiteY40" fmla="*/ 996531 h 1241771"/>
              <a:gd name="connsiteX41" fmla="*/ 968652 w 968933"/>
              <a:gd name="connsiteY41" fmla="*/ 1011460 h 1241771"/>
              <a:gd name="connsiteX42" fmla="*/ 924204 w 968933"/>
              <a:gd name="connsiteY42" fmla="*/ 1032127 h 1241771"/>
              <a:gd name="connsiteX43" fmla="*/ 892420 w 968933"/>
              <a:gd name="connsiteY43" fmla="*/ 1063911 h 1241771"/>
              <a:gd name="connsiteX44" fmla="*/ 831297 w 968933"/>
              <a:gd name="connsiteY44" fmla="*/ 1068800 h 1241771"/>
              <a:gd name="connsiteX45" fmla="*/ 785772 w 968933"/>
              <a:gd name="connsiteY45" fmla="*/ 1086104 h 1241771"/>
              <a:gd name="connsiteX46" fmla="*/ 778307 w 968933"/>
              <a:gd name="connsiteY46" fmla="*/ 1086104 h 1241771"/>
              <a:gd name="connsiteX47" fmla="*/ 785772 w 968933"/>
              <a:gd name="connsiteY47" fmla="*/ 1179411 h 1241771"/>
              <a:gd name="connsiteX48" fmla="*/ 750615 w 968933"/>
              <a:gd name="connsiteY48" fmla="*/ 1198381 h 1241771"/>
              <a:gd name="connsiteX49" fmla="*/ 681529 w 968933"/>
              <a:gd name="connsiteY49" fmla="*/ 1185717 h 1241771"/>
              <a:gd name="connsiteX50" fmla="*/ 661191 w 968933"/>
              <a:gd name="connsiteY50" fmla="*/ 1238867 h 1241771"/>
              <a:gd name="connsiteX51" fmla="*/ 628369 w 968933"/>
              <a:gd name="connsiteY51" fmla="*/ 1227720 h 1241771"/>
              <a:gd name="connsiteX52" fmla="*/ 575349 w 968933"/>
              <a:gd name="connsiteY52" fmla="*/ 1168473 h 1241771"/>
              <a:gd name="connsiteX53" fmla="*/ 487322 w 968933"/>
              <a:gd name="connsiteY53" fmla="*/ 1119955 h 1241771"/>
              <a:gd name="connsiteX54" fmla="*/ 449092 w 968933"/>
              <a:gd name="connsiteY54" fmla="*/ 1124455 h 1241771"/>
              <a:gd name="connsiteX55" fmla="*/ 425442 w 968933"/>
              <a:gd name="connsiteY55" fmla="*/ 1093250 h 1241771"/>
              <a:gd name="connsiteX56" fmla="*/ 391212 w 968933"/>
              <a:gd name="connsiteY56" fmla="*/ 1054131 h 1241771"/>
              <a:gd name="connsiteX57" fmla="*/ 332534 w 968933"/>
              <a:gd name="connsiteY57" fmla="*/ 1002788 h 1241771"/>
              <a:gd name="connsiteX58" fmla="*/ 264076 w 968933"/>
              <a:gd name="connsiteY58" fmla="*/ 912326 h 1241771"/>
              <a:gd name="connsiteX59" fmla="*/ 220397 w 968933"/>
              <a:gd name="connsiteY59" fmla="*/ 852391 h 1241771"/>
              <a:gd name="connsiteX60" fmla="*/ 185838 w 968933"/>
              <a:gd name="connsiteY60" fmla="*/ 814529 h 1241771"/>
              <a:gd name="connsiteX61" fmla="*/ 168724 w 968933"/>
              <a:gd name="connsiteY61" fmla="*/ 736291 h 1241771"/>
              <a:gd name="connsiteX62" fmla="*/ 184880 w 968933"/>
              <a:gd name="connsiteY62" fmla="*/ 675557 h 1241771"/>
              <a:gd name="connsiteX63" fmla="*/ 142668 w 968933"/>
              <a:gd name="connsiteY63" fmla="*/ 641838 h 1241771"/>
              <a:gd name="connsiteX64" fmla="*/ 95376 w 968933"/>
              <a:gd name="connsiteY64" fmla="*/ 614045 h 1241771"/>
              <a:gd name="connsiteX65" fmla="*/ 138566 w 968933"/>
              <a:gd name="connsiteY65" fmla="*/ 555482 h 1241771"/>
              <a:gd name="connsiteX66" fmla="*/ 132050 w 968933"/>
              <a:gd name="connsiteY66" fmla="*/ 540698 h 1241771"/>
              <a:gd name="connsiteX67" fmla="*/ 100266 w 968933"/>
              <a:gd name="connsiteY67" fmla="*/ 526028 h 1241771"/>
              <a:gd name="connsiteX68" fmla="*/ 110046 w 968933"/>
              <a:gd name="connsiteY68" fmla="*/ 499134 h 1241771"/>
              <a:gd name="connsiteX69" fmla="*/ 179578 w 968933"/>
              <a:gd name="connsiteY69" fmla="*/ 483093 h 1241771"/>
              <a:gd name="connsiteX70" fmla="*/ 202953 w 968933"/>
              <a:gd name="connsiteY70" fmla="*/ 447791 h 1241771"/>
              <a:gd name="connsiteX71" fmla="*/ 215177 w 968933"/>
              <a:gd name="connsiteY71" fmla="*/ 384223 h 1241771"/>
              <a:gd name="connsiteX72" fmla="*/ 205398 w 968933"/>
              <a:gd name="connsiteY72" fmla="*/ 320655 h 1241771"/>
              <a:gd name="connsiteX73" fmla="*/ 171169 w 968933"/>
              <a:gd name="connsiteY73" fmla="*/ 305985 h 1241771"/>
              <a:gd name="connsiteX74" fmla="*/ 93121 w 968933"/>
              <a:gd name="connsiteY74" fmla="*/ 313140 h 1241771"/>
              <a:gd name="connsiteX75" fmla="*/ 17139 w 968933"/>
              <a:gd name="connsiteY75" fmla="*/ 274201 h 1241771"/>
              <a:gd name="connsiteX76" fmla="*/ 7359 w 968933"/>
              <a:gd name="connsiteY76" fmla="*/ 222857 h 1241771"/>
              <a:gd name="connsiteX77" fmla="*/ 7358 w 968933"/>
              <a:gd name="connsiteY77" fmla="*/ 183738 h 1241771"/>
              <a:gd name="connsiteX78" fmla="*/ 23 w 968933"/>
              <a:gd name="connsiteY78" fmla="*/ 139730 h 1241771"/>
              <a:gd name="connsiteX79" fmla="*/ 9803 w 968933"/>
              <a:gd name="connsiteY79" fmla="*/ 100611 h 1241771"/>
              <a:gd name="connsiteX80" fmla="*/ 34252 w 968933"/>
              <a:gd name="connsiteY80" fmla="*/ 68827 h 1241771"/>
              <a:gd name="connsiteX81" fmla="*/ 38036 w 968933"/>
              <a:gd name="connsiteY81" fmla="*/ 15978 h 1241771"/>
              <a:gd name="connsiteX82" fmla="*/ 171168 w 968933"/>
              <a:gd name="connsiteY82" fmla="*/ 27264 h 1241771"/>
              <a:gd name="connsiteX83" fmla="*/ 199809 w 968933"/>
              <a:gd name="connsiteY83" fmla="*/ 70934 h 1241771"/>
              <a:gd name="connsiteX0" fmla="*/ 199809 w 968933"/>
              <a:gd name="connsiteY0" fmla="*/ 70934 h 1241771"/>
              <a:gd name="connsiteX1" fmla="*/ 337902 w 968933"/>
              <a:gd name="connsiteY1" fmla="*/ 115721 h 1241771"/>
              <a:gd name="connsiteX2" fmla="*/ 375225 w 968933"/>
              <a:gd name="connsiteY2" fmla="*/ 100792 h 1241771"/>
              <a:gd name="connsiteX3" fmla="*/ 412547 w 968933"/>
              <a:gd name="connsiteY3" fmla="*/ 93327 h 1241771"/>
              <a:gd name="connsiteX4" fmla="*/ 435220 w 968933"/>
              <a:gd name="connsiteY4" fmla="*/ 78608 h 1241771"/>
              <a:gd name="connsiteX5" fmla="*/ 431208 w 968933"/>
              <a:gd name="connsiteY5" fmla="*/ 52273 h 1241771"/>
              <a:gd name="connsiteX6" fmla="*/ 452335 w 968933"/>
              <a:gd name="connsiteY6" fmla="*/ 32154 h 1241771"/>
              <a:gd name="connsiteX7" fmla="*/ 461066 w 968933"/>
              <a:gd name="connsiteY7" fmla="*/ 21 h 1241771"/>
              <a:gd name="connsiteX8" fmla="*/ 498788 w 968933"/>
              <a:gd name="connsiteY8" fmla="*/ 37044 h 1241771"/>
              <a:gd name="connsiteX9" fmla="*/ 505853 w 968933"/>
              <a:gd name="connsiteY9" fmla="*/ 85863 h 1241771"/>
              <a:gd name="connsiteX10" fmla="*/ 546908 w 968933"/>
              <a:gd name="connsiteY10" fmla="*/ 123185 h 1241771"/>
              <a:gd name="connsiteX11" fmla="*/ 591695 w 968933"/>
              <a:gd name="connsiteY11" fmla="*/ 111988 h 1241771"/>
              <a:gd name="connsiteX12" fmla="*/ 643946 w 968933"/>
              <a:gd name="connsiteY12" fmla="*/ 126917 h 1241771"/>
              <a:gd name="connsiteX13" fmla="*/ 666340 w 968933"/>
              <a:gd name="connsiteY13" fmla="*/ 145579 h 1241771"/>
              <a:gd name="connsiteX14" fmla="*/ 718831 w 968933"/>
              <a:gd name="connsiteY14" fmla="*/ 173960 h 1241771"/>
              <a:gd name="connsiteX15" fmla="*/ 774575 w 968933"/>
              <a:gd name="connsiteY15" fmla="*/ 164240 h 1241771"/>
              <a:gd name="connsiteX16" fmla="*/ 778307 w 968933"/>
              <a:gd name="connsiteY16" fmla="*/ 186633 h 1241771"/>
              <a:gd name="connsiteX17" fmla="*/ 775064 w 968933"/>
              <a:gd name="connsiteY17" fmla="*/ 227748 h 1241771"/>
              <a:gd name="connsiteX18" fmla="*/ 731055 w 968933"/>
              <a:gd name="connsiteY18" fmla="*/ 244862 h 1241771"/>
              <a:gd name="connsiteX19" fmla="*/ 718591 w 968933"/>
              <a:gd name="connsiteY19" fmla="*/ 261278 h 1241771"/>
              <a:gd name="connsiteX20" fmla="*/ 718591 w 968933"/>
              <a:gd name="connsiteY20" fmla="*/ 261278 h 1241771"/>
              <a:gd name="connsiteX21" fmla="*/ 733520 w 968933"/>
              <a:gd name="connsiteY21" fmla="*/ 283672 h 1241771"/>
              <a:gd name="connsiteX22" fmla="*/ 774575 w 968933"/>
              <a:gd name="connsiteY22" fmla="*/ 320994 h 1241771"/>
              <a:gd name="connsiteX23" fmla="*/ 782039 w 968933"/>
              <a:gd name="connsiteY23" fmla="*/ 384442 h 1241771"/>
              <a:gd name="connsiteX24" fmla="*/ 808165 w 968933"/>
              <a:gd name="connsiteY24" fmla="*/ 369513 h 1241771"/>
              <a:gd name="connsiteX25" fmla="*/ 858191 w 968933"/>
              <a:gd name="connsiteY25" fmla="*/ 418452 h 1241771"/>
              <a:gd name="connsiteX26" fmla="*/ 871613 w 968933"/>
              <a:gd name="connsiteY26" fmla="*/ 485213 h 1241771"/>
              <a:gd name="connsiteX27" fmla="*/ 848412 w 968933"/>
              <a:gd name="connsiteY27" fmla="*/ 518693 h 1241771"/>
              <a:gd name="connsiteX28" fmla="*/ 789504 w 968933"/>
              <a:gd name="connsiteY28" fmla="*/ 518803 h 1241771"/>
              <a:gd name="connsiteX29" fmla="*/ 767111 w 968933"/>
              <a:gd name="connsiteY29" fmla="*/ 537464 h 1241771"/>
              <a:gd name="connsiteX30" fmla="*/ 796968 w 968933"/>
              <a:gd name="connsiteY30" fmla="*/ 582251 h 1241771"/>
              <a:gd name="connsiteX31" fmla="*/ 811897 w 968933"/>
              <a:gd name="connsiteY31" fmla="*/ 634503 h 1241771"/>
              <a:gd name="connsiteX32" fmla="*/ 826826 w 968933"/>
              <a:gd name="connsiteY32" fmla="*/ 653164 h 1241771"/>
              <a:gd name="connsiteX33" fmla="*/ 762839 w 968933"/>
              <a:gd name="connsiteY33" fmla="*/ 658054 h 1241771"/>
              <a:gd name="connsiteX34" fmla="*/ 733520 w 968933"/>
              <a:gd name="connsiteY34" fmla="*/ 701683 h 1241771"/>
              <a:gd name="connsiteX35" fmla="*/ 728611 w 968933"/>
              <a:gd name="connsiteY35" fmla="*/ 802304 h 1241771"/>
              <a:gd name="connsiteX36" fmla="*/ 696198 w 968933"/>
              <a:gd name="connsiteY36" fmla="*/ 903224 h 1241771"/>
              <a:gd name="connsiteX37" fmla="*/ 763378 w 968933"/>
              <a:gd name="connsiteY37" fmla="*/ 933082 h 1241771"/>
              <a:gd name="connsiteX38" fmla="*/ 801958 w 968933"/>
              <a:gd name="connsiteY38" fmla="*/ 929440 h 1241771"/>
              <a:gd name="connsiteX39" fmla="*/ 843522 w 968933"/>
              <a:gd name="connsiteY39" fmla="*/ 978338 h 1241771"/>
              <a:gd name="connsiteX40" fmla="*/ 901471 w 968933"/>
              <a:gd name="connsiteY40" fmla="*/ 996531 h 1241771"/>
              <a:gd name="connsiteX41" fmla="*/ 968652 w 968933"/>
              <a:gd name="connsiteY41" fmla="*/ 1011460 h 1241771"/>
              <a:gd name="connsiteX42" fmla="*/ 924204 w 968933"/>
              <a:gd name="connsiteY42" fmla="*/ 1032127 h 1241771"/>
              <a:gd name="connsiteX43" fmla="*/ 892420 w 968933"/>
              <a:gd name="connsiteY43" fmla="*/ 1063911 h 1241771"/>
              <a:gd name="connsiteX44" fmla="*/ 831297 w 968933"/>
              <a:gd name="connsiteY44" fmla="*/ 1068800 h 1241771"/>
              <a:gd name="connsiteX45" fmla="*/ 785772 w 968933"/>
              <a:gd name="connsiteY45" fmla="*/ 1086104 h 1241771"/>
              <a:gd name="connsiteX46" fmla="*/ 778307 w 968933"/>
              <a:gd name="connsiteY46" fmla="*/ 1086104 h 1241771"/>
              <a:gd name="connsiteX47" fmla="*/ 785772 w 968933"/>
              <a:gd name="connsiteY47" fmla="*/ 1179411 h 1241771"/>
              <a:gd name="connsiteX48" fmla="*/ 750615 w 968933"/>
              <a:gd name="connsiteY48" fmla="*/ 1198381 h 1241771"/>
              <a:gd name="connsiteX49" fmla="*/ 681529 w 968933"/>
              <a:gd name="connsiteY49" fmla="*/ 1185717 h 1241771"/>
              <a:gd name="connsiteX50" fmla="*/ 661191 w 968933"/>
              <a:gd name="connsiteY50" fmla="*/ 1238867 h 1241771"/>
              <a:gd name="connsiteX51" fmla="*/ 628369 w 968933"/>
              <a:gd name="connsiteY51" fmla="*/ 1227720 h 1241771"/>
              <a:gd name="connsiteX52" fmla="*/ 575349 w 968933"/>
              <a:gd name="connsiteY52" fmla="*/ 1168473 h 1241771"/>
              <a:gd name="connsiteX53" fmla="*/ 487322 w 968933"/>
              <a:gd name="connsiteY53" fmla="*/ 1119955 h 1241771"/>
              <a:gd name="connsiteX54" fmla="*/ 449092 w 968933"/>
              <a:gd name="connsiteY54" fmla="*/ 1124455 h 1241771"/>
              <a:gd name="connsiteX55" fmla="*/ 425442 w 968933"/>
              <a:gd name="connsiteY55" fmla="*/ 1093250 h 1241771"/>
              <a:gd name="connsiteX56" fmla="*/ 391212 w 968933"/>
              <a:gd name="connsiteY56" fmla="*/ 1054131 h 1241771"/>
              <a:gd name="connsiteX57" fmla="*/ 332534 w 968933"/>
              <a:gd name="connsiteY57" fmla="*/ 1002788 h 1241771"/>
              <a:gd name="connsiteX58" fmla="*/ 264076 w 968933"/>
              <a:gd name="connsiteY58" fmla="*/ 912326 h 1241771"/>
              <a:gd name="connsiteX59" fmla="*/ 220397 w 968933"/>
              <a:gd name="connsiteY59" fmla="*/ 852391 h 1241771"/>
              <a:gd name="connsiteX60" fmla="*/ 185838 w 968933"/>
              <a:gd name="connsiteY60" fmla="*/ 814529 h 1241771"/>
              <a:gd name="connsiteX61" fmla="*/ 168724 w 968933"/>
              <a:gd name="connsiteY61" fmla="*/ 736291 h 1241771"/>
              <a:gd name="connsiteX62" fmla="*/ 184880 w 968933"/>
              <a:gd name="connsiteY62" fmla="*/ 675557 h 1241771"/>
              <a:gd name="connsiteX63" fmla="*/ 142668 w 968933"/>
              <a:gd name="connsiteY63" fmla="*/ 641838 h 1241771"/>
              <a:gd name="connsiteX64" fmla="*/ 95376 w 968933"/>
              <a:gd name="connsiteY64" fmla="*/ 614045 h 1241771"/>
              <a:gd name="connsiteX65" fmla="*/ 138566 w 968933"/>
              <a:gd name="connsiteY65" fmla="*/ 555482 h 1241771"/>
              <a:gd name="connsiteX66" fmla="*/ 132050 w 968933"/>
              <a:gd name="connsiteY66" fmla="*/ 540698 h 1241771"/>
              <a:gd name="connsiteX67" fmla="*/ 100266 w 968933"/>
              <a:gd name="connsiteY67" fmla="*/ 526028 h 1241771"/>
              <a:gd name="connsiteX68" fmla="*/ 110046 w 968933"/>
              <a:gd name="connsiteY68" fmla="*/ 499134 h 1241771"/>
              <a:gd name="connsiteX69" fmla="*/ 179578 w 968933"/>
              <a:gd name="connsiteY69" fmla="*/ 483093 h 1241771"/>
              <a:gd name="connsiteX70" fmla="*/ 202953 w 968933"/>
              <a:gd name="connsiteY70" fmla="*/ 447791 h 1241771"/>
              <a:gd name="connsiteX71" fmla="*/ 215177 w 968933"/>
              <a:gd name="connsiteY71" fmla="*/ 384223 h 1241771"/>
              <a:gd name="connsiteX72" fmla="*/ 205398 w 968933"/>
              <a:gd name="connsiteY72" fmla="*/ 320655 h 1241771"/>
              <a:gd name="connsiteX73" fmla="*/ 171169 w 968933"/>
              <a:gd name="connsiteY73" fmla="*/ 305985 h 1241771"/>
              <a:gd name="connsiteX74" fmla="*/ 93121 w 968933"/>
              <a:gd name="connsiteY74" fmla="*/ 313140 h 1241771"/>
              <a:gd name="connsiteX75" fmla="*/ 17139 w 968933"/>
              <a:gd name="connsiteY75" fmla="*/ 274201 h 1241771"/>
              <a:gd name="connsiteX76" fmla="*/ 7359 w 968933"/>
              <a:gd name="connsiteY76" fmla="*/ 222857 h 1241771"/>
              <a:gd name="connsiteX77" fmla="*/ 7358 w 968933"/>
              <a:gd name="connsiteY77" fmla="*/ 183738 h 1241771"/>
              <a:gd name="connsiteX78" fmla="*/ 23 w 968933"/>
              <a:gd name="connsiteY78" fmla="*/ 139730 h 1241771"/>
              <a:gd name="connsiteX79" fmla="*/ 9803 w 968933"/>
              <a:gd name="connsiteY79" fmla="*/ 100611 h 1241771"/>
              <a:gd name="connsiteX80" fmla="*/ 34252 w 968933"/>
              <a:gd name="connsiteY80" fmla="*/ 68827 h 1241771"/>
              <a:gd name="connsiteX81" fmla="*/ 38036 w 968933"/>
              <a:gd name="connsiteY81" fmla="*/ 15978 h 1241771"/>
              <a:gd name="connsiteX82" fmla="*/ 199809 w 968933"/>
              <a:gd name="connsiteY82" fmla="*/ 70934 h 1241771"/>
              <a:gd name="connsiteX0" fmla="*/ 38036 w 968933"/>
              <a:gd name="connsiteY0" fmla="*/ 15978 h 1241771"/>
              <a:gd name="connsiteX1" fmla="*/ 337902 w 968933"/>
              <a:gd name="connsiteY1" fmla="*/ 115721 h 1241771"/>
              <a:gd name="connsiteX2" fmla="*/ 375225 w 968933"/>
              <a:gd name="connsiteY2" fmla="*/ 100792 h 1241771"/>
              <a:gd name="connsiteX3" fmla="*/ 412547 w 968933"/>
              <a:gd name="connsiteY3" fmla="*/ 93327 h 1241771"/>
              <a:gd name="connsiteX4" fmla="*/ 435220 w 968933"/>
              <a:gd name="connsiteY4" fmla="*/ 78608 h 1241771"/>
              <a:gd name="connsiteX5" fmla="*/ 431208 w 968933"/>
              <a:gd name="connsiteY5" fmla="*/ 52273 h 1241771"/>
              <a:gd name="connsiteX6" fmla="*/ 452335 w 968933"/>
              <a:gd name="connsiteY6" fmla="*/ 32154 h 1241771"/>
              <a:gd name="connsiteX7" fmla="*/ 461066 w 968933"/>
              <a:gd name="connsiteY7" fmla="*/ 21 h 1241771"/>
              <a:gd name="connsiteX8" fmla="*/ 498788 w 968933"/>
              <a:gd name="connsiteY8" fmla="*/ 37044 h 1241771"/>
              <a:gd name="connsiteX9" fmla="*/ 505853 w 968933"/>
              <a:gd name="connsiteY9" fmla="*/ 85863 h 1241771"/>
              <a:gd name="connsiteX10" fmla="*/ 546908 w 968933"/>
              <a:gd name="connsiteY10" fmla="*/ 123185 h 1241771"/>
              <a:gd name="connsiteX11" fmla="*/ 591695 w 968933"/>
              <a:gd name="connsiteY11" fmla="*/ 111988 h 1241771"/>
              <a:gd name="connsiteX12" fmla="*/ 643946 w 968933"/>
              <a:gd name="connsiteY12" fmla="*/ 126917 h 1241771"/>
              <a:gd name="connsiteX13" fmla="*/ 666340 w 968933"/>
              <a:gd name="connsiteY13" fmla="*/ 145579 h 1241771"/>
              <a:gd name="connsiteX14" fmla="*/ 718831 w 968933"/>
              <a:gd name="connsiteY14" fmla="*/ 173960 h 1241771"/>
              <a:gd name="connsiteX15" fmla="*/ 774575 w 968933"/>
              <a:gd name="connsiteY15" fmla="*/ 164240 h 1241771"/>
              <a:gd name="connsiteX16" fmla="*/ 778307 w 968933"/>
              <a:gd name="connsiteY16" fmla="*/ 186633 h 1241771"/>
              <a:gd name="connsiteX17" fmla="*/ 775064 w 968933"/>
              <a:gd name="connsiteY17" fmla="*/ 227748 h 1241771"/>
              <a:gd name="connsiteX18" fmla="*/ 731055 w 968933"/>
              <a:gd name="connsiteY18" fmla="*/ 244862 h 1241771"/>
              <a:gd name="connsiteX19" fmla="*/ 718591 w 968933"/>
              <a:gd name="connsiteY19" fmla="*/ 261278 h 1241771"/>
              <a:gd name="connsiteX20" fmla="*/ 718591 w 968933"/>
              <a:gd name="connsiteY20" fmla="*/ 261278 h 1241771"/>
              <a:gd name="connsiteX21" fmla="*/ 733520 w 968933"/>
              <a:gd name="connsiteY21" fmla="*/ 283672 h 1241771"/>
              <a:gd name="connsiteX22" fmla="*/ 774575 w 968933"/>
              <a:gd name="connsiteY22" fmla="*/ 320994 h 1241771"/>
              <a:gd name="connsiteX23" fmla="*/ 782039 w 968933"/>
              <a:gd name="connsiteY23" fmla="*/ 384442 h 1241771"/>
              <a:gd name="connsiteX24" fmla="*/ 808165 w 968933"/>
              <a:gd name="connsiteY24" fmla="*/ 369513 h 1241771"/>
              <a:gd name="connsiteX25" fmla="*/ 858191 w 968933"/>
              <a:gd name="connsiteY25" fmla="*/ 418452 h 1241771"/>
              <a:gd name="connsiteX26" fmla="*/ 871613 w 968933"/>
              <a:gd name="connsiteY26" fmla="*/ 485213 h 1241771"/>
              <a:gd name="connsiteX27" fmla="*/ 848412 w 968933"/>
              <a:gd name="connsiteY27" fmla="*/ 518693 h 1241771"/>
              <a:gd name="connsiteX28" fmla="*/ 789504 w 968933"/>
              <a:gd name="connsiteY28" fmla="*/ 518803 h 1241771"/>
              <a:gd name="connsiteX29" fmla="*/ 767111 w 968933"/>
              <a:gd name="connsiteY29" fmla="*/ 537464 h 1241771"/>
              <a:gd name="connsiteX30" fmla="*/ 796968 w 968933"/>
              <a:gd name="connsiteY30" fmla="*/ 582251 h 1241771"/>
              <a:gd name="connsiteX31" fmla="*/ 811897 w 968933"/>
              <a:gd name="connsiteY31" fmla="*/ 634503 h 1241771"/>
              <a:gd name="connsiteX32" fmla="*/ 826826 w 968933"/>
              <a:gd name="connsiteY32" fmla="*/ 653164 h 1241771"/>
              <a:gd name="connsiteX33" fmla="*/ 762839 w 968933"/>
              <a:gd name="connsiteY33" fmla="*/ 658054 h 1241771"/>
              <a:gd name="connsiteX34" fmla="*/ 733520 w 968933"/>
              <a:gd name="connsiteY34" fmla="*/ 701683 h 1241771"/>
              <a:gd name="connsiteX35" fmla="*/ 728611 w 968933"/>
              <a:gd name="connsiteY35" fmla="*/ 802304 h 1241771"/>
              <a:gd name="connsiteX36" fmla="*/ 696198 w 968933"/>
              <a:gd name="connsiteY36" fmla="*/ 903224 h 1241771"/>
              <a:gd name="connsiteX37" fmla="*/ 763378 w 968933"/>
              <a:gd name="connsiteY37" fmla="*/ 933082 h 1241771"/>
              <a:gd name="connsiteX38" fmla="*/ 801958 w 968933"/>
              <a:gd name="connsiteY38" fmla="*/ 929440 h 1241771"/>
              <a:gd name="connsiteX39" fmla="*/ 843522 w 968933"/>
              <a:gd name="connsiteY39" fmla="*/ 978338 h 1241771"/>
              <a:gd name="connsiteX40" fmla="*/ 901471 w 968933"/>
              <a:gd name="connsiteY40" fmla="*/ 996531 h 1241771"/>
              <a:gd name="connsiteX41" fmla="*/ 968652 w 968933"/>
              <a:gd name="connsiteY41" fmla="*/ 1011460 h 1241771"/>
              <a:gd name="connsiteX42" fmla="*/ 924204 w 968933"/>
              <a:gd name="connsiteY42" fmla="*/ 1032127 h 1241771"/>
              <a:gd name="connsiteX43" fmla="*/ 892420 w 968933"/>
              <a:gd name="connsiteY43" fmla="*/ 1063911 h 1241771"/>
              <a:gd name="connsiteX44" fmla="*/ 831297 w 968933"/>
              <a:gd name="connsiteY44" fmla="*/ 1068800 h 1241771"/>
              <a:gd name="connsiteX45" fmla="*/ 785772 w 968933"/>
              <a:gd name="connsiteY45" fmla="*/ 1086104 h 1241771"/>
              <a:gd name="connsiteX46" fmla="*/ 778307 w 968933"/>
              <a:gd name="connsiteY46" fmla="*/ 1086104 h 1241771"/>
              <a:gd name="connsiteX47" fmla="*/ 785772 w 968933"/>
              <a:gd name="connsiteY47" fmla="*/ 1179411 h 1241771"/>
              <a:gd name="connsiteX48" fmla="*/ 750615 w 968933"/>
              <a:gd name="connsiteY48" fmla="*/ 1198381 h 1241771"/>
              <a:gd name="connsiteX49" fmla="*/ 681529 w 968933"/>
              <a:gd name="connsiteY49" fmla="*/ 1185717 h 1241771"/>
              <a:gd name="connsiteX50" fmla="*/ 661191 w 968933"/>
              <a:gd name="connsiteY50" fmla="*/ 1238867 h 1241771"/>
              <a:gd name="connsiteX51" fmla="*/ 628369 w 968933"/>
              <a:gd name="connsiteY51" fmla="*/ 1227720 h 1241771"/>
              <a:gd name="connsiteX52" fmla="*/ 575349 w 968933"/>
              <a:gd name="connsiteY52" fmla="*/ 1168473 h 1241771"/>
              <a:gd name="connsiteX53" fmla="*/ 487322 w 968933"/>
              <a:gd name="connsiteY53" fmla="*/ 1119955 h 1241771"/>
              <a:gd name="connsiteX54" fmla="*/ 449092 w 968933"/>
              <a:gd name="connsiteY54" fmla="*/ 1124455 h 1241771"/>
              <a:gd name="connsiteX55" fmla="*/ 425442 w 968933"/>
              <a:gd name="connsiteY55" fmla="*/ 1093250 h 1241771"/>
              <a:gd name="connsiteX56" fmla="*/ 391212 w 968933"/>
              <a:gd name="connsiteY56" fmla="*/ 1054131 h 1241771"/>
              <a:gd name="connsiteX57" fmla="*/ 332534 w 968933"/>
              <a:gd name="connsiteY57" fmla="*/ 1002788 h 1241771"/>
              <a:gd name="connsiteX58" fmla="*/ 264076 w 968933"/>
              <a:gd name="connsiteY58" fmla="*/ 912326 h 1241771"/>
              <a:gd name="connsiteX59" fmla="*/ 220397 w 968933"/>
              <a:gd name="connsiteY59" fmla="*/ 852391 h 1241771"/>
              <a:gd name="connsiteX60" fmla="*/ 185838 w 968933"/>
              <a:gd name="connsiteY60" fmla="*/ 814529 h 1241771"/>
              <a:gd name="connsiteX61" fmla="*/ 168724 w 968933"/>
              <a:gd name="connsiteY61" fmla="*/ 736291 h 1241771"/>
              <a:gd name="connsiteX62" fmla="*/ 184880 w 968933"/>
              <a:gd name="connsiteY62" fmla="*/ 675557 h 1241771"/>
              <a:gd name="connsiteX63" fmla="*/ 142668 w 968933"/>
              <a:gd name="connsiteY63" fmla="*/ 641838 h 1241771"/>
              <a:gd name="connsiteX64" fmla="*/ 95376 w 968933"/>
              <a:gd name="connsiteY64" fmla="*/ 614045 h 1241771"/>
              <a:gd name="connsiteX65" fmla="*/ 138566 w 968933"/>
              <a:gd name="connsiteY65" fmla="*/ 555482 h 1241771"/>
              <a:gd name="connsiteX66" fmla="*/ 132050 w 968933"/>
              <a:gd name="connsiteY66" fmla="*/ 540698 h 1241771"/>
              <a:gd name="connsiteX67" fmla="*/ 100266 w 968933"/>
              <a:gd name="connsiteY67" fmla="*/ 526028 h 1241771"/>
              <a:gd name="connsiteX68" fmla="*/ 110046 w 968933"/>
              <a:gd name="connsiteY68" fmla="*/ 499134 h 1241771"/>
              <a:gd name="connsiteX69" fmla="*/ 179578 w 968933"/>
              <a:gd name="connsiteY69" fmla="*/ 483093 h 1241771"/>
              <a:gd name="connsiteX70" fmla="*/ 202953 w 968933"/>
              <a:gd name="connsiteY70" fmla="*/ 447791 h 1241771"/>
              <a:gd name="connsiteX71" fmla="*/ 215177 w 968933"/>
              <a:gd name="connsiteY71" fmla="*/ 384223 h 1241771"/>
              <a:gd name="connsiteX72" fmla="*/ 205398 w 968933"/>
              <a:gd name="connsiteY72" fmla="*/ 320655 h 1241771"/>
              <a:gd name="connsiteX73" fmla="*/ 171169 w 968933"/>
              <a:gd name="connsiteY73" fmla="*/ 305985 h 1241771"/>
              <a:gd name="connsiteX74" fmla="*/ 93121 w 968933"/>
              <a:gd name="connsiteY74" fmla="*/ 313140 h 1241771"/>
              <a:gd name="connsiteX75" fmla="*/ 17139 w 968933"/>
              <a:gd name="connsiteY75" fmla="*/ 274201 h 1241771"/>
              <a:gd name="connsiteX76" fmla="*/ 7359 w 968933"/>
              <a:gd name="connsiteY76" fmla="*/ 222857 h 1241771"/>
              <a:gd name="connsiteX77" fmla="*/ 7358 w 968933"/>
              <a:gd name="connsiteY77" fmla="*/ 183738 h 1241771"/>
              <a:gd name="connsiteX78" fmla="*/ 23 w 968933"/>
              <a:gd name="connsiteY78" fmla="*/ 139730 h 1241771"/>
              <a:gd name="connsiteX79" fmla="*/ 9803 w 968933"/>
              <a:gd name="connsiteY79" fmla="*/ 100611 h 1241771"/>
              <a:gd name="connsiteX80" fmla="*/ 34252 w 968933"/>
              <a:gd name="connsiteY80" fmla="*/ 68827 h 1241771"/>
              <a:gd name="connsiteX81" fmla="*/ 38036 w 968933"/>
              <a:gd name="connsiteY81" fmla="*/ 15978 h 1241771"/>
              <a:gd name="connsiteX0" fmla="*/ 38036 w 968933"/>
              <a:gd name="connsiteY0" fmla="*/ 15978 h 1241771"/>
              <a:gd name="connsiteX1" fmla="*/ 337902 w 968933"/>
              <a:gd name="connsiteY1" fmla="*/ 115721 h 1241771"/>
              <a:gd name="connsiteX2" fmla="*/ 412547 w 968933"/>
              <a:gd name="connsiteY2" fmla="*/ 93327 h 1241771"/>
              <a:gd name="connsiteX3" fmla="*/ 435220 w 968933"/>
              <a:gd name="connsiteY3" fmla="*/ 78608 h 1241771"/>
              <a:gd name="connsiteX4" fmla="*/ 431208 w 968933"/>
              <a:gd name="connsiteY4" fmla="*/ 52273 h 1241771"/>
              <a:gd name="connsiteX5" fmla="*/ 452335 w 968933"/>
              <a:gd name="connsiteY5" fmla="*/ 32154 h 1241771"/>
              <a:gd name="connsiteX6" fmla="*/ 461066 w 968933"/>
              <a:gd name="connsiteY6" fmla="*/ 21 h 1241771"/>
              <a:gd name="connsiteX7" fmla="*/ 498788 w 968933"/>
              <a:gd name="connsiteY7" fmla="*/ 37044 h 1241771"/>
              <a:gd name="connsiteX8" fmla="*/ 505853 w 968933"/>
              <a:gd name="connsiteY8" fmla="*/ 85863 h 1241771"/>
              <a:gd name="connsiteX9" fmla="*/ 546908 w 968933"/>
              <a:gd name="connsiteY9" fmla="*/ 123185 h 1241771"/>
              <a:gd name="connsiteX10" fmla="*/ 591695 w 968933"/>
              <a:gd name="connsiteY10" fmla="*/ 111988 h 1241771"/>
              <a:gd name="connsiteX11" fmla="*/ 643946 w 968933"/>
              <a:gd name="connsiteY11" fmla="*/ 126917 h 1241771"/>
              <a:gd name="connsiteX12" fmla="*/ 666340 w 968933"/>
              <a:gd name="connsiteY12" fmla="*/ 145579 h 1241771"/>
              <a:gd name="connsiteX13" fmla="*/ 718831 w 968933"/>
              <a:gd name="connsiteY13" fmla="*/ 173960 h 1241771"/>
              <a:gd name="connsiteX14" fmla="*/ 774575 w 968933"/>
              <a:gd name="connsiteY14" fmla="*/ 164240 h 1241771"/>
              <a:gd name="connsiteX15" fmla="*/ 778307 w 968933"/>
              <a:gd name="connsiteY15" fmla="*/ 186633 h 1241771"/>
              <a:gd name="connsiteX16" fmla="*/ 775064 w 968933"/>
              <a:gd name="connsiteY16" fmla="*/ 227748 h 1241771"/>
              <a:gd name="connsiteX17" fmla="*/ 731055 w 968933"/>
              <a:gd name="connsiteY17" fmla="*/ 244862 h 1241771"/>
              <a:gd name="connsiteX18" fmla="*/ 718591 w 968933"/>
              <a:gd name="connsiteY18" fmla="*/ 261278 h 1241771"/>
              <a:gd name="connsiteX19" fmla="*/ 718591 w 968933"/>
              <a:gd name="connsiteY19" fmla="*/ 261278 h 1241771"/>
              <a:gd name="connsiteX20" fmla="*/ 733520 w 968933"/>
              <a:gd name="connsiteY20" fmla="*/ 283672 h 1241771"/>
              <a:gd name="connsiteX21" fmla="*/ 774575 w 968933"/>
              <a:gd name="connsiteY21" fmla="*/ 320994 h 1241771"/>
              <a:gd name="connsiteX22" fmla="*/ 782039 w 968933"/>
              <a:gd name="connsiteY22" fmla="*/ 384442 h 1241771"/>
              <a:gd name="connsiteX23" fmla="*/ 808165 w 968933"/>
              <a:gd name="connsiteY23" fmla="*/ 369513 h 1241771"/>
              <a:gd name="connsiteX24" fmla="*/ 858191 w 968933"/>
              <a:gd name="connsiteY24" fmla="*/ 418452 h 1241771"/>
              <a:gd name="connsiteX25" fmla="*/ 871613 w 968933"/>
              <a:gd name="connsiteY25" fmla="*/ 485213 h 1241771"/>
              <a:gd name="connsiteX26" fmla="*/ 848412 w 968933"/>
              <a:gd name="connsiteY26" fmla="*/ 518693 h 1241771"/>
              <a:gd name="connsiteX27" fmla="*/ 789504 w 968933"/>
              <a:gd name="connsiteY27" fmla="*/ 518803 h 1241771"/>
              <a:gd name="connsiteX28" fmla="*/ 767111 w 968933"/>
              <a:gd name="connsiteY28" fmla="*/ 537464 h 1241771"/>
              <a:gd name="connsiteX29" fmla="*/ 796968 w 968933"/>
              <a:gd name="connsiteY29" fmla="*/ 582251 h 1241771"/>
              <a:gd name="connsiteX30" fmla="*/ 811897 w 968933"/>
              <a:gd name="connsiteY30" fmla="*/ 634503 h 1241771"/>
              <a:gd name="connsiteX31" fmla="*/ 826826 w 968933"/>
              <a:gd name="connsiteY31" fmla="*/ 653164 h 1241771"/>
              <a:gd name="connsiteX32" fmla="*/ 762839 w 968933"/>
              <a:gd name="connsiteY32" fmla="*/ 658054 h 1241771"/>
              <a:gd name="connsiteX33" fmla="*/ 733520 w 968933"/>
              <a:gd name="connsiteY33" fmla="*/ 701683 h 1241771"/>
              <a:gd name="connsiteX34" fmla="*/ 728611 w 968933"/>
              <a:gd name="connsiteY34" fmla="*/ 802304 h 1241771"/>
              <a:gd name="connsiteX35" fmla="*/ 696198 w 968933"/>
              <a:gd name="connsiteY35" fmla="*/ 903224 h 1241771"/>
              <a:gd name="connsiteX36" fmla="*/ 763378 w 968933"/>
              <a:gd name="connsiteY36" fmla="*/ 933082 h 1241771"/>
              <a:gd name="connsiteX37" fmla="*/ 801958 w 968933"/>
              <a:gd name="connsiteY37" fmla="*/ 929440 h 1241771"/>
              <a:gd name="connsiteX38" fmla="*/ 843522 w 968933"/>
              <a:gd name="connsiteY38" fmla="*/ 978338 h 1241771"/>
              <a:gd name="connsiteX39" fmla="*/ 901471 w 968933"/>
              <a:gd name="connsiteY39" fmla="*/ 996531 h 1241771"/>
              <a:gd name="connsiteX40" fmla="*/ 968652 w 968933"/>
              <a:gd name="connsiteY40" fmla="*/ 1011460 h 1241771"/>
              <a:gd name="connsiteX41" fmla="*/ 924204 w 968933"/>
              <a:gd name="connsiteY41" fmla="*/ 1032127 h 1241771"/>
              <a:gd name="connsiteX42" fmla="*/ 892420 w 968933"/>
              <a:gd name="connsiteY42" fmla="*/ 1063911 h 1241771"/>
              <a:gd name="connsiteX43" fmla="*/ 831297 w 968933"/>
              <a:gd name="connsiteY43" fmla="*/ 1068800 h 1241771"/>
              <a:gd name="connsiteX44" fmla="*/ 785772 w 968933"/>
              <a:gd name="connsiteY44" fmla="*/ 1086104 h 1241771"/>
              <a:gd name="connsiteX45" fmla="*/ 778307 w 968933"/>
              <a:gd name="connsiteY45" fmla="*/ 1086104 h 1241771"/>
              <a:gd name="connsiteX46" fmla="*/ 785772 w 968933"/>
              <a:gd name="connsiteY46" fmla="*/ 1179411 h 1241771"/>
              <a:gd name="connsiteX47" fmla="*/ 750615 w 968933"/>
              <a:gd name="connsiteY47" fmla="*/ 1198381 h 1241771"/>
              <a:gd name="connsiteX48" fmla="*/ 681529 w 968933"/>
              <a:gd name="connsiteY48" fmla="*/ 1185717 h 1241771"/>
              <a:gd name="connsiteX49" fmla="*/ 661191 w 968933"/>
              <a:gd name="connsiteY49" fmla="*/ 1238867 h 1241771"/>
              <a:gd name="connsiteX50" fmla="*/ 628369 w 968933"/>
              <a:gd name="connsiteY50" fmla="*/ 1227720 h 1241771"/>
              <a:gd name="connsiteX51" fmla="*/ 575349 w 968933"/>
              <a:gd name="connsiteY51" fmla="*/ 1168473 h 1241771"/>
              <a:gd name="connsiteX52" fmla="*/ 487322 w 968933"/>
              <a:gd name="connsiteY52" fmla="*/ 1119955 h 1241771"/>
              <a:gd name="connsiteX53" fmla="*/ 449092 w 968933"/>
              <a:gd name="connsiteY53" fmla="*/ 1124455 h 1241771"/>
              <a:gd name="connsiteX54" fmla="*/ 425442 w 968933"/>
              <a:gd name="connsiteY54" fmla="*/ 1093250 h 1241771"/>
              <a:gd name="connsiteX55" fmla="*/ 391212 w 968933"/>
              <a:gd name="connsiteY55" fmla="*/ 1054131 h 1241771"/>
              <a:gd name="connsiteX56" fmla="*/ 332534 w 968933"/>
              <a:gd name="connsiteY56" fmla="*/ 1002788 h 1241771"/>
              <a:gd name="connsiteX57" fmla="*/ 264076 w 968933"/>
              <a:gd name="connsiteY57" fmla="*/ 912326 h 1241771"/>
              <a:gd name="connsiteX58" fmla="*/ 220397 w 968933"/>
              <a:gd name="connsiteY58" fmla="*/ 852391 h 1241771"/>
              <a:gd name="connsiteX59" fmla="*/ 185838 w 968933"/>
              <a:gd name="connsiteY59" fmla="*/ 814529 h 1241771"/>
              <a:gd name="connsiteX60" fmla="*/ 168724 w 968933"/>
              <a:gd name="connsiteY60" fmla="*/ 736291 h 1241771"/>
              <a:gd name="connsiteX61" fmla="*/ 184880 w 968933"/>
              <a:gd name="connsiteY61" fmla="*/ 675557 h 1241771"/>
              <a:gd name="connsiteX62" fmla="*/ 142668 w 968933"/>
              <a:gd name="connsiteY62" fmla="*/ 641838 h 1241771"/>
              <a:gd name="connsiteX63" fmla="*/ 95376 w 968933"/>
              <a:gd name="connsiteY63" fmla="*/ 614045 h 1241771"/>
              <a:gd name="connsiteX64" fmla="*/ 138566 w 968933"/>
              <a:gd name="connsiteY64" fmla="*/ 555482 h 1241771"/>
              <a:gd name="connsiteX65" fmla="*/ 132050 w 968933"/>
              <a:gd name="connsiteY65" fmla="*/ 540698 h 1241771"/>
              <a:gd name="connsiteX66" fmla="*/ 100266 w 968933"/>
              <a:gd name="connsiteY66" fmla="*/ 526028 h 1241771"/>
              <a:gd name="connsiteX67" fmla="*/ 110046 w 968933"/>
              <a:gd name="connsiteY67" fmla="*/ 499134 h 1241771"/>
              <a:gd name="connsiteX68" fmla="*/ 179578 w 968933"/>
              <a:gd name="connsiteY68" fmla="*/ 483093 h 1241771"/>
              <a:gd name="connsiteX69" fmla="*/ 202953 w 968933"/>
              <a:gd name="connsiteY69" fmla="*/ 447791 h 1241771"/>
              <a:gd name="connsiteX70" fmla="*/ 215177 w 968933"/>
              <a:gd name="connsiteY70" fmla="*/ 384223 h 1241771"/>
              <a:gd name="connsiteX71" fmla="*/ 205398 w 968933"/>
              <a:gd name="connsiteY71" fmla="*/ 320655 h 1241771"/>
              <a:gd name="connsiteX72" fmla="*/ 171169 w 968933"/>
              <a:gd name="connsiteY72" fmla="*/ 305985 h 1241771"/>
              <a:gd name="connsiteX73" fmla="*/ 93121 w 968933"/>
              <a:gd name="connsiteY73" fmla="*/ 313140 h 1241771"/>
              <a:gd name="connsiteX74" fmla="*/ 17139 w 968933"/>
              <a:gd name="connsiteY74" fmla="*/ 274201 h 1241771"/>
              <a:gd name="connsiteX75" fmla="*/ 7359 w 968933"/>
              <a:gd name="connsiteY75" fmla="*/ 222857 h 1241771"/>
              <a:gd name="connsiteX76" fmla="*/ 7358 w 968933"/>
              <a:gd name="connsiteY76" fmla="*/ 183738 h 1241771"/>
              <a:gd name="connsiteX77" fmla="*/ 23 w 968933"/>
              <a:gd name="connsiteY77" fmla="*/ 139730 h 1241771"/>
              <a:gd name="connsiteX78" fmla="*/ 9803 w 968933"/>
              <a:gd name="connsiteY78" fmla="*/ 100611 h 1241771"/>
              <a:gd name="connsiteX79" fmla="*/ 34252 w 968933"/>
              <a:gd name="connsiteY79" fmla="*/ 68827 h 1241771"/>
              <a:gd name="connsiteX80" fmla="*/ 38036 w 968933"/>
              <a:gd name="connsiteY80" fmla="*/ 15978 h 1241771"/>
              <a:gd name="connsiteX0" fmla="*/ 38036 w 968933"/>
              <a:gd name="connsiteY0" fmla="*/ 15978 h 1241771"/>
              <a:gd name="connsiteX1" fmla="*/ 337902 w 968933"/>
              <a:gd name="connsiteY1" fmla="*/ 115721 h 1241771"/>
              <a:gd name="connsiteX2" fmla="*/ 412547 w 968933"/>
              <a:gd name="connsiteY2" fmla="*/ 93327 h 1241771"/>
              <a:gd name="connsiteX3" fmla="*/ 431208 w 968933"/>
              <a:gd name="connsiteY3" fmla="*/ 52273 h 1241771"/>
              <a:gd name="connsiteX4" fmla="*/ 452335 w 968933"/>
              <a:gd name="connsiteY4" fmla="*/ 32154 h 1241771"/>
              <a:gd name="connsiteX5" fmla="*/ 461066 w 968933"/>
              <a:gd name="connsiteY5" fmla="*/ 21 h 1241771"/>
              <a:gd name="connsiteX6" fmla="*/ 498788 w 968933"/>
              <a:gd name="connsiteY6" fmla="*/ 37044 h 1241771"/>
              <a:gd name="connsiteX7" fmla="*/ 505853 w 968933"/>
              <a:gd name="connsiteY7" fmla="*/ 85863 h 1241771"/>
              <a:gd name="connsiteX8" fmla="*/ 546908 w 968933"/>
              <a:gd name="connsiteY8" fmla="*/ 123185 h 1241771"/>
              <a:gd name="connsiteX9" fmla="*/ 591695 w 968933"/>
              <a:gd name="connsiteY9" fmla="*/ 111988 h 1241771"/>
              <a:gd name="connsiteX10" fmla="*/ 643946 w 968933"/>
              <a:gd name="connsiteY10" fmla="*/ 126917 h 1241771"/>
              <a:gd name="connsiteX11" fmla="*/ 666340 w 968933"/>
              <a:gd name="connsiteY11" fmla="*/ 145579 h 1241771"/>
              <a:gd name="connsiteX12" fmla="*/ 718831 w 968933"/>
              <a:gd name="connsiteY12" fmla="*/ 173960 h 1241771"/>
              <a:gd name="connsiteX13" fmla="*/ 774575 w 968933"/>
              <a:gd name="connsiteY13" fmla="*/ 164240 h 1241771"/>
              <a:gd name="connsiteX14" fmla="*/ 778307 w 968933"/>
              <a:gd name="connsiteY14" fmla="*/ 186633 h 1241771"/>
              <a:gd name="connsiteX15" fmla="*/ 775064 w 968933"/>
              <a:gd name="connsiteY15" fmla="*/ 227748 h 1241771"/>
              <a:gd name="connsiteX16" fmla="*/ 731055 w 968933"/>
              <a:gd name="connsiteY16" fmla="*/ 244862 h 1241771"/>
              <a:gd name="connsiteX17" fmla="*/ 718591 w 968933"/>
              <a:gd name="connsiteY17" fmla="*/ 261278 h 1241771"/>
              <a:gd name="connsiteX18" fmla="*/ 718591 w 968933"/>
              <a:gd name="connsiteY18" fmla="*/ 261278 h 1241771"/>
              <a:gd name="connsiteX19" fmla="*/ 733520 w 968933"/>
              <a:gd name="connsiteY19" fmla="*/ 283672 h 1241771"/>
              <a:gd name="connsiteX20" fmla="*/ 774575 w 968933"/>
              <a:gd name="connsiteY20" fmla="*/ 320994 h 1241771"/>
              <a:gd name="connsiteX21" fmla="*/ 782039 w 968933"/>
              <a:gd name="connsiteY21" fmla="*/ 384442 h 1241771"/>
              <a:gd name="connsiteX22" fmla="*/ 808165 w 968933"/>
              <a:gd name="connsiteY22" fmla="*/ 369513 h 1241771"/>
              <a:gd name="connsiteX23" fmla="*/ 858191 w 968933"/>
              <a:gd name="connsiteY23" fmla="*/ 418452 h 1241771"/>
              <a:gd name="connsiteX24" fmla="*/ 871613 w 968933"/>
              <a:gd name="connsiteY24" fmla="*/ 485213 h 1241771"/>
              <a:gd name="connsiteX25" fmla="*/ 848412 w 968933"/>
              <a:gd name="connsiteY25" fmla="*/ 518693 h 1241771"/>
              <a:gd name="connsiteX26" fmla="*/ 789504 w 968933"/>
              <a:gd name="connsiteY26" fmla="*/ 518803 h 1241771"/>
              <a:gd name="connsiteX27" fmla="*/ 767111 w 968933"/>
              <a:gd name="connsiteY27" fmla="*/ 537464 h 1241771"/>
              <a:gd name="connsiteX28" fmla="*/ 796968 w 968933"/>
              <a:gd name="connsiteY28" fmla="*/ 582251 h 1241771"/>
              <a:gd name="connsiteX29" fmla="*/ 811897 w 968933"/>
              <a:gd name="connsiteY29" fmla="*/ 634503 h 1241771"/>
              <a:gd name="connsiteX30" fmla="*/ 826826 w 968933"/>
              <a:gd name="connsiteY30" fmla="*/ 653164 h 1241771"/>
              <a:gd name="connsiteX31" fmla="*/ 762839 w 968933"/>
              <a:gd name="connsiteY31" fmla="*/ 658054 h 1241771"/>
              <a:gd name="connsiteX32" fmla="*/ 733520 w 968933"/>
              <a:gd name="connsiteY32" fmla="*/ 701683 h 1241771"/>
              <a:gd name="connsiteX33" fmla="*/ 728611 w 968933"/>
              <a:gd name="connsiteY33" fmla="*/ 802304 h 1241771"/>
              <a:gd name="connsiteX34" fmla="*/ 696198 w 968933"/>
              <a:gd name="connsiteY34" fmla="*/ 903224 h 1241771"/>
              <a:gd name="connsiteX35" fmla="*/ 763378 w 968933"/>
              <a:gd name="connsiteY35" fmla="*/ 933082 h 1241771"/>
              <a:gd name="connsiteX36" fmla="*/ 801958 w 968933"/>
              <a:gd name="connsiteY36" fmla="*/ 929440 h 1241771"/>
              <a:gd name="connsiteX37" fmla="*/ 843522 w 968933"/>
              <a:gd name="connsiteY37" fmla="*/ 978338 h 1241771"/>
              <a:gd name="connsiteX38" fmla="*/ 901471 w 968933"/>
              <a:gd name="connsiteY38" fmla="*/ 996531 h 1241771"/>
              <a:gd name="connsiteX39" fmla="*/ 968652 w 968933"/>
              <a:gd name="connsiteY39" fmla="*/ 1011460 h 1241771"/>
              <a:gd name="connsiteX40" fmla="*/ 924204 w 968933"/>
              <a:gd name="connsiteY40" fmla="*/ 1032127 h 1241771"/>
              <a:gd name="connsiteX41" fmla="*/ 892420 w 968933"/>
              <a:gd name="connsiteY41" fmla="*/ 1063911 h 1241771"/>
              <a:gd name="connsiteX42" fmla="*/ 831297 w 968933"/>
              <a:gd name="connsiteY42" fmla="*/ 1068800 h 1241771"/>
              <a:gd name="connsiteX43" fmla="*/ 785772 w 968933"/>
              <a:gd name="connsiteY43" fmla="*/ 1086104 h 1241771"/>
              <a:gd name="connsiteX44" fmla="*/ 778307 w 968933"/>
              <a:gd name="connsiteY44" fmla="*/ 1086104 h 1241771"/>
              <a:gd name="connsiteX45" fmla="*/ 785772 w 968933"/>
              <a:gd name="connsiteY45" fmla="*/ 1179411 h 1241771"/>
              <a:gd name="connsiteX46" fmla="*/ 750615 w 968933"/>
              <a:gd name="connsiteY46" fmla="*/ 1198381 h 1241771"/>
              <a:gd name="connsiteX47" fmla="*/ 681529 w 968933"/>
              <a:gd name="connsiteY47" fmla="*/ 1185717 h 1241771"/>
              <a:gd name="connsiteX48" fmla="*/ 661191 w 968933"/>
              <a:gd name="connsiteY48" fmla="*/ 1238867 h 1241771"/>
              <a:gd name="connsiteX49" fmla="*/ 628369 w 968933"/>
              <a:gd name="connsiteY49" fmla="*/ 1227720 h 1241771"/>
              <a:gd name="connsiteX50" fmla="*/ 575349 w 968933"/>
              <a:gd name="connsiteY50" fmla="*/ 1168473 h 1241771"/>
              <a:gd name="connsiteX51" fmla="*/ 487322 w 968933"/>
              <a:gd name="connsiteY51" fmla="*/ 1119955 h 1241771"/>
              <a:gd name="connsiteX52" fmla="*/ 449092 w 968933"/>
              <a:gd name="connsiteY52" fmla="*/ 1124455 h 1241771"/>
              <a:gd name="connsiteX53" fmla="*/ 425442 w 968933"/>
              <a:gd name="connsiteY53" fmla="*/ 1093250 h 1241771"/>
              <a:gd name="connsiteX54" fmla="*/ 391212 w 968933"/>
              <a:gd name="connsiteY54" fmla="*/ 1054131 h 1241771"/>
              <a:gd name="connsiteX55" fmla="*/ 332534 w 968933"/>
              <a:gd name="connsiteY55" fmla="*/ 1002788 h 1241771"/>
              <a:gd name="connsiteX56" fmla="*/ 264076 w 968933"/>
              <a:gd name="connsiteY56" fmla="*/ 912326 h 1241771"/>
              <a:gd name="connsiteX57" fmla="*/ 220397 w 968933"/>
              <a:gd name="connsiteY57" fmla="*/ 852391 h 1241771"/>
              <a:gd name="connsiteX58" fmla="*/ 185838 w 968933"/>
              <a:gd name="connsiteY58" fmla="*/ 814529 h 1241771"/>
              <a:gd name="connsiteX59" fmla="*/ 168724 w 968933"/>
              <a:gd name="connsiteY59" fmla="*/ 736291 h 1241771"/>
              <a:gd name="connsiteX60" fmla="*/ 184880 w 968933"/>
              <a:gd name="connsiteY60" fmla="*/ 675557 h 1241771"/>
              <a:gd name="connsiteX61" fmla="*/ 142668 w 968933"/>
              <a:gd name="connsiteY61" fmla="*/ 641838 h 1241771"/>
              <a:gd name="connsiteX62" fmla="*/ 95376 w 968933"/>
              <a:gd name="connsiteY62" fmla="*/ 614045 h 1241771"/>
              <a:gd name="connsiteX63" fmla="*/ 138566 w 968933"/>
              <a:gd name="connsiteY63" fmla="*/ 555482 h 1241771"/>
              <a:gd name="connsiteX64" fmla="*/ 132050 w 968933"/>
              <a:gd name="connsiteY64" fmla="*/ 540698 h 1241771"/>
              <a:gd name="connsiteX65" fmla="*/ 100266 w 968933"/>
              <a:gd name="connsiteY65" fmla="*/ 526028 h 1241771"/>
              <a:gd name="connsiteX66" fmla="*/ 110046 w 968933"/>
              <a:gd name="connsiteY66" fmla="*/ 499134 h 1241771"/>
              <a:gd name="connsiteX67" fmla="*/ 179578 w 968933"/>
              <a:gd name="connsiteY67" fmla="*/ 483093 h 1241771"/>
              <a:gd name="connsiteX68" fmla="*/ 202953 w 968933"/>
              <a:gd name="connsiteY68" fmla="*/ 447791 h 1241771"/>
              <a:gd name="connsiteX69" fmla="*/ 215177 w 968933"/>
              <a:gd name="connsiteY69" fmla="*/ 384223 h 1241771"/>
              <a:gd name="connsiteX70" fmla="*/ 205398 w 968933"/>
              <a:gd name="connsiteY70" fmla="*/ 320655 h 1241771"/>
              <a:gd name="connsiteX71" fmla="*/ 171169 w 968933"/>
              <a:gd name="connsiteY71" fmla="*/ 305985 h 1241771"/>
              <a:gd name="connsiteX72" fmla="*/ 93121 w 968933"/>
              <a:gd name="connsiteY72" fmla="*/ 313140 h 1241771"/>
              <a:gd name="connsiteX73" fmla="*/ 17139 w 968933"/>
              <a:gd name="connsiteY73" fmla="*/ 274201 h 1241771"/>
              <a:gd name="connsiteX74" fmla="*/ 7359 w 968933"/>
              <a:gd name="connsiteY74" fmla="*/ 222857 h 1241771"/>
              <a:gd name="connsiteX75" fmla="*/ 7358 w 968933"/>
              <a:gd name="connsiteY75" fmla="*/ 183738 h 1241771"/>
              <a:gd name="connsiteX76" fmla="*/ 23 w 968933"/>
              <a:gd name="connsiteY76" fmla="*/ 139730 h 1241771"/>
              <a:gd name="connsiteX77" fmla="*/ 9803 w 968933"/>
              <a:gd name="connsiteY77" fmla="*/ 100611 h 1241771"/>
              <a:gd name="connsiteX78" fmla="*/ 34252 w 968933"/>
              <a:gd name="connsiteY78" fmla="*/ 68827 h 1241771"/>
              <a:gd name="connsiteX79" fmla="*/ 38036 w 968933"/>
              <a:gd name="connsiteY79" fmla="*/ 15978 h 1241771"/>
              <a:gd name="connsiteX0" fmla="*/ 38036 w 968933"/>
              <a:gd name="connsiteY0" fmla="*/ 16134 h 1241927"/>
              <a:gd name="connsiteX1" fmla="*/ 337902 w 968933"/>
              <a:gd name="connsiteY1" fmla="*/ 115877 h 1241927"/>
              <a:gd name="connsiteX2" fmla="*/ 412547 w 968933"/>
              <a:gd name="connsiteY2" fmla="*/ 93483 h 1241927"/>
              <a:gd name="connsiteX3" fmla="*/ 431208 w 968933"/>
              <a:gd name="connsiteY3" fmla="*/ 52429 h 1241927"/>
              <a:gd name="connsiteX4" fmla="*/ 461066 w 968933"/>
              <a:gd name="connsiteY4" fmla="*/ 177 h 1241927"/>
              <a:gd name="connsiteX5" fmla="*/ 498788 w 968933"/>
              <a:gd name="connsiteY5" fmla="*/ 37200 h 1241927"/>
              <a:gd name="connsiteX6" fmla="*/ 505853 w 968933"/>
              <a:gd name="connsiteY6" fmla="*/ 86019 h 1241927"/>
              <a:gd name="connsiteX7" fmla="*/ 546908 w 968933"/>
              <a:gd name="connsiteY7" fmla="*/ 123341 h 1241927"/>
              <a:gd name="connsiteX8" fmla="*/ 591695 w 968933"/>
              <a:gd name="connsiteY8" fmla="*/ 112144 h 1241927"/>
              <a:gd name="connsiteX9" fmla="*/ 643946 w 968933"/>
              <a:gd name="connsiteY9" fmla="*/ 127073 h 1241927"/>
              <a:gd name="connsiteX10" fmla="*/ 666340 w 968933"/>
              <a:gd name="connsiteY10" fmla="*/ 145735 h 1241927"/>
              <a:gd name="connsiteX11" fmla="*/ 718831 w 968933"/>
              <a:gd name="connsiteY11" fmla="*/ 174116 h 1241927"/>
              <a:gd name="connsiteX12" fmla="*/ 774575 w 968933"/>
              <a:gd name="connsiteY12" fmla="*/ 164396 h 1241927"/>
              <a:gd name="connsiteX13" fmla="*/ 778307 w 968933"/>
              <a:gd name="connsiteY13" fmla="*/ 186789 h 1241927"/>
              <a:gd name="connsiteX14" fmla="*/ 775064 w 968933"/>
              <a:gd name="connsiteY14" fmla="*/ 227904 h 1241927"/>
              <a:gd name="connsiteX15" fmla="*/ 731055 w 968933"/>
              <a:gd name="connsiteY15" fmla="*/ 245018 h 1241927"/>
              <a:gd name="connsiteX16" fmla="*/ 718591 w 968933"/>
              <a:gd name="connsiteY16" fmla="*/ 261434 h 1241927"/>
              <a:gd name="connsiteX17" fmla="*/ 718591 w 968933"/>
              <a:gd name="connsiteY17" fmla="*/ 261434 h 1241927"/>
              <a:gd name="connsiteX18" fmla="*/ 733520 w 968933"/>
              <a:gd name="connsiteY18" fmla="*/ 283828 h 1241927"/>
              <a:gd name="connsiteX19" fmla="*/ 774575 w 968933"/>
              <a:gd name="connsiteY19" fmla="*/ 321150 h 1241927"/>
              <a:gd name="connsiteX20" fmla="*/ 782039 w 968933"/>
              <a:gd name="connsiteY20" fmla="*/ 384598 h 1241927"/>
              <a:gd name="connsiteX21" fmla="*/ 808165 w 968933"/>
              <a:gd name="connsiteY21" fmla="*/ 369669 h 1241927"/>
              <a:gd name="connsiteX22" fmla="*/ 858191 w 968933"/>
              <a:gd name="connsiteY22" fmla="*/ 418608 h 1241927"/>
              <a:gd name="connsiteX23" fmla="*/ 871613 w 968933"/>
              <a:gd name="connsiteY23" fmla="*/ 485369 h 1241927"/>
              <a:gd name="connsiteX24" fmla="*/ 848412 w 968933"/>
              <a:gd name="connsiteY24" fmla="*/ 518849 h 1241927"/>
              <a:gd name="connsiteX25" fmla="*/ 789504 w 968933"/>
              <a:gd name="connsiteY25" fmla="*/ 518959 h 1241927"/>
              <a:gd name="connsiteX26" fmla="*/ 767111 w 968933"/>
              <a:gd name="connsiteY26" fmla="*/ 537620 h 1241927"/>
              <a:gd name="connsiteX27" fmla="*/ 796968 w 968933"/>
              <a:gd name="connsiteY27" fmla="*/ 582407 h 1241927"/>
              <a:gd name="connsiteX28" fmla="*/ 811897 w 968933"/>
              <a:gd name="connsiteY28" fmla="*/ 634659 h 1241927"/>
              <a:gd name="connsiteX29" fmla="*/ 826826 w 968933"/>
              <a:gd name="connsiteY29" fmla="*/ 653320 h 1241927"/>
              <a:gd name="connsiteX30" fmla="*/ 762839 w 968933"/>
              <a:gd name="connsiteY30" fmla="*/ 658210 h 1241927"/>
              <a:gd name="connsiteX31" fmla="*/ 733520 w 968933"/>
              <a:gd name="connsiteY31" fmla="*/ 701839 h 1241927"/>
              <a:gd name="connsiteX32" fmla="*/ 728611 w 968933"/>
              <a:gd name="connsiteY32" fmla="*/ 802460 h 1241927"/>
              <a:gd name="connsiteX33" fmla="*/ 696198 w 968933"/>
              <a:gd name="connsiteY33" fmla="*/ 903380 h 1241927"/>
              <a:gd name="connsiteX34" fmla="*/ 763378 w 968933"/>
              <a:gd name="connsiteY34" fmla="*/ 933238 h 1241927"/>
              <a:gd name="connsiteX35" fmla="*/ 801958 w 968933"/>
              <a:gd name="connsiteY35" fmla="*/ 929596 h 1241927"/>
              <a:gd name="connsiteX36" fmla="*/ 843522 w 968933"/>
              <a:gd name="connsiteY36" fmla="*/ 978494 h 1241927"/>
              <a:gd name="connsiteX37" fmla="*/ 901471 w 968933"/>
              <a:gd name="connsiteY37" fmla="*/ 996687 h 1241927"/>
              <a:gd name="connsiteX38" fmla="*/ 968652 w 968933"/>
              <a:gd name="connsiteY38" fmla="*/ 1011616 h 1241927"/>
              <a:gd name="connsiteX39" fmla="*/ 924204 w 968933"/>
              <a:gd name="connsiteY39" fmla="*/ 1032283 h 1241927"/>
              <a:gd name="connsiteX40" fmla="*/ 892420 w 968933"/>
              <a:gd name="connsiteY40" fmla="*/ 1064067 h 1241927"/>
              <a:gd name="connsiteX41" fmla="*/ 831297 w 968933"/>
              <a:gd name="connsiteY41" fmla="*/ 1068956 h 1241927"/>
              <a:gd name="connsiteX42" fmla="*/ 785772 w 968933"/>
              <a:gd name="connsiteY42" fmla="*/ 1086260 h 1241927"/>
              <a:gd name="connsiteX43" fmla="*/ 778307 w 968933"/>
              <a:gd name="connsiteY43" fmla="*/ 1086260 h 1241927"/>
              <a:gd name="connsiteX44" fmla="*/ 785772 w 968933"/>
              <a:gd name="connsiteY44" fmla="*/ 1179567 h 1241927"/>
              <a:gd name="connsiteX45" fmla="*/ 750615 w 968933"/>
              <a:gd name="connsiteY45" fmla="*/ 1198537 h 1241927"/>
              <a:gd name="connsiteX46" fmla="*/ 681529 w 968933"/>
              <a:gd name="connsiteY46" fmla="*/ 1185873 h 1241927"/>
              <a:gd name="connsiteX47" fmla="*/ 661191 w 968933"/>
              <a:gd name="connsiteY47" fmla="*/ 1239023 h 1241927"/>
              <a:gd name="connsiteX48" fmla="*/ 628369 w 968933"/>
              <a:gd name="connsiteY48" fmla="*/ 1227876 h 1241927"/>
              <a:gd name="connsiteX49" fmla="*/ 575349 w 968933"/>
              <a:gd name="connsiteY49" fmla="*/ 1168629 h 1241927"/>
              <a:gd name="connsiteX50" fmla="*/ 487322 w 968933"/>
              <a:gd name="connsiteY50" fmla="*/ 1120111 h 1241927"/>
              <a:gd name="connsiteX51" fmla="*/ 449092 w 968933"/>
              <a:gd name="connsiteY51" fmla="*/ 1124611 h 1241927"/>
              <a:gd name="connsiteX52" fmla="*/ 425442 w 968933"/>
              <a:gd name="connsiteY52" fmla="*/ 1093406 h 1241927"/>
              <a:gd name="connsiteX53" fmla="*/ 391212 w 968933"/>
              <a:gd name="connsiteY53" fmla="*/ 1054287 h 1241927"/>
              <a:gd name="connsiteX54" fmla="*/ 332534 w 968933"/>
              <a:gd name="connsiteY54" fmla="*/ 1002944 h 1241927"/>
              <a:gd name="connsiteX55" fmla="*/ 264076 w 968933"/>
              <a:gd name="connsiteY55" fmla="*/ 912482 h 1241927"/>
              <a:gd name="connsiteX56" fmla="*/ 220397 w 968933"/>
              <a:gd name="connsiteY56" fmla="*/ 852547 h 1241927"/>
              <a:gd name="connsiteX57" fmla="*/ 185838 w 968933"/>
              <a:gd name="connsiteY57" fmla="*/ 814685 h 1241927"/>
              <a:gd name="connsiteX58" fmla="*/ 168724 w 968933"/>
              <a:gd name="connsiteY58" fmla="*/ 736447 h 1241927"/>
              <a:gd name="connsiteX59" fmla="*/ 184880 w 968933"/>
              <a:gd name="connsiteY59" fmla="*/ 675713 h 1241927"/>
              <a:gd name="connsiteX60" fmla="*/ 142668 w 968933"/>
              <a:gd name="connsiteY60" fmla="*/ 641994 h 1241927"/>
              <a:gd name="connsiteX61" fmla="*/ 95376 w 968933"/>
              <a:gd name="connsiteY61" fmla="*/ 614201 h 1241927"/>
              <a:gd name="connsiteX62" fmla="*/ 138566 w 968933"/>
              <a:gd name="connsiteY62" fmla="*/ 555638 h 1241927"/>
              <a:gd name="connsiteX63" fmla="*/ 132050 w 968933"/>
              <a:gd name="connsiteY63" fmla="*/ 540854 h 1241927"/>
              <a:gd name="connsiteX64" fmla="*/ 100266 w 968933"/>
              <a:gd name="connsiteY64" fmla="*/ 526184 h 1241927"/>
              <a:gd name="connsiteX65" fmla="*/ 110046 w 968933"/>
              <a:gd name="connsiteY65" fmla="*/ 499290 h 1241927"/>
              <a:gd name="connsiteX66" fmla="*/ 179578 w 968933"/>
              <a:gd name="connsiteY66" fmla="*/ 483249 h 1241927"/>
              <a:gd name="connsiteX67" fmla="*/ 202953 w 968933"/>
              <a:gd name="connsiteY67" fmla="*/ 447947 h 1241927"/>
              <a:gd name="connsiteX68" fmla="*/ 215177 w 968933"/>
              <a:gd name="connsiteY68" fmla="*/ 384379 h 1241927"/>
              <a:gd name="connsiteX69" fmla="*/ 205398 w 968933"/>
              <a:gd name="connsiteY69" fmla="*/ 320811 h 1241927"/>
              <a:gd name="connsiteX70" fmla="*/ 171169 w 968933"/>
              <a:gd name="connsiteY70" fmla="*/ 306141 h 1241927"/>
              <a:gd name="connsiteX71" fmla="*/ 93121 w 968933"/>
              <a:gd name="connsiteY71" fmla="*/ 313296 h 1241927"/>
              <a:gd name="connsiteX72" fmla="*/ 17139 w 968933"/>
              <a:gd name="connsiteY72" fmla="*/ 274357 h 1241927"/>
              <a:gd name="connsiteX73" fmla="*/ 7359 w 968933"/>
              <a:gd name="connsiteY73" fmla="*/ 223013 h 1241927"/>
              <a:gd name="connsiteX74" fmla="*/ 7358 w 968933"/>
              <a:gd name="connsiteY74" fmla="*/ 183894 h 1241927"/>
              <a:gd name="connsiteX75" fmla="*/ 23 w 968933"/>
              <a:gd name="connsiteY75" fmla="*/ 139886 h 1241927"/>
              <a:gd name="connsiteX76" fmla="*/ 9803 w 968933"/>
              <a:gd name="connsiteY76" fmla="*/ 100767 h 1241927"/>
              <a:gd name="connsiteX77" fmla="*/ 34252 w 968933"/>
              <a:gd name="connsiteY77" fmla="*/ 68983 h 1241927"/>
              <a:gd name="connsiteX78" fmla="*/ 38036 w 968933"/>
              <a:gd name="connsiteY78" fmla="*/ 16134 h 1241927"/>
              <a:gd name="connsiteX0" fmla="*/ 38036 w 968933"/>
              <a:gd name="connsiteY0" fmla="*/ 0 h 1225793"/>
              <a:gd name="connsiteX1" fmla="*/ 337902 w 968933"/>
              <a:gd name="connsiteY1" fmla="*/ 99743 h 1225793"/>
              <a:gd name="connsiteX2" fmla="*/ 412547 w 968933"/>
              <a:gd name="connsiteY2" fmla="*/ 77349 h 1225793"/>
              <a:gd name="connsiteX3" fmla="*/ 431208 w 968933"/>
              <a:gd name="connsiteY3" fmla="*/ 36295 h 1225793"/>
              <a:gd name="connsiteX4" fmla="*/ 498788 w 968933"/>
              <a:gd name="connsiteY4" fmla="*/ 21066 h 1225793"/>
              <a:gd name="connsiteX5" fmla="*/ 505853 w 968933"/>
              <a:gd name="connsiteY5" fmla="*/ 69885 h 1225793"/>
              <a:gd name="connsiteX6" fmla="*/ 546908 w 968933"/>
              <a:gd name="connsiteY6" fmla="*/ 107207 h 1225793"/>
              <a:gd name="connsiteX7" fmla="*/ 591695 w 968933"/>
              <a:gd name="connsiteY7" fmla="*/ 96010 h 1225793"/>
              <a:gd name="connsiteX8" fmla="*/ 643946 w 968933"/>
              <a:gd name="connsiteY8" fmla="*/ 110939 h 1225793"/>
              <a:gd name="connsiteX9" fmla="*/ 666340 w 968933"/>
              <a:gd name="connsiteY9" fmla="*/ 129601 h 1225793"/>
              <a:gd name="connsiteX10" fmla="*/ 718831 w 968933"/>
              <a:gd name="connsiteY10" fmla="*/ 157982 h 1225793"/>
              <a:gd name="connsiteX11" fmla="*/ 774575 w 968933"/>
              <a:gd name="connsiteY11" fmla="*/ 148262 h 1225793"/>
              <a:gd name="connsiteX12" fmla="*/ 778307 w 968933"/>
              <a:gd name="connsiteY12" fmla="*/ 170655 h 1225793"/>
              <a:gd name="connsiteX13" fmla="*/ 775064 w 968933"/>
              <a:gd name="connsiteY13" fmla="*/ 211770 h 1225793"/>
              <a:gd name="connsiteX14" fmla="*/ 731055 w 968933"/>
              <a:gd name="connsiteY14" fmla="*/ 228884 h 1225793"/>
              <a:gd name="connsiteX15" fmla="*/ 718591 w 968933"/>
              <a:gd name="connsiteY15" fmla="*/ 245300 h 1225793"/>
              <a:gd name="connsiteX16" fmla="*/ 718591 w 968933"/>
              <a:gd name="connsiteY16" fmla="*/ 245300 h 1225793"/>
              <a:gd name="connsiteX17" fmla="*/ 733520 w 968933"/>
              <a:gd name="connsiteY17" fmla="*/ 267694 h 1225793"/>
              <a:gd name="connsiteX18" fmla="*/ 774575 w 968933"/>
              <a:gd name="connsiteY18" fmla="*/ 305016 h 1225793"/>
              <a:gd name="connsiteX19" fmla="*/ 782039 w 968933"/>
              <a:gd name="connsiteY19" fmla="*/ 368464 h 1225793"/>
              <a:gd name="connsiteX20" fmla="*/ 808165 w 968933"/>
              <a:gd name="connsiteY20" fmla="*/ 353535 h 1225793"/>
              <a:gd name="connsiteX21" fmla="*/ 858191 w 968933"/>
              <a:gd name="connsiteY21" fmla="*/ 402474 h 1225793"/>
              <a:gd name="connsiteX22" fmla="*/ 871613 w 968933"/>
              <a:gd name="connsiteY22" fmla="*/ 469235 h 1225793"/>
              <a:gd name="connsiteX23" fmla="*/ 848412 w 968933"/>
              <a:gd name="connsiteY23" fmla="*/ 502715 h 1225793"/>
              <a:gd name="connsiteX24" fmla="*/ 789504 w 968933"/>
              <a:gd name="connsiteY24" fmla="*/ 502825 h 1225793"/>
              <a:gd name="connsiteX25" fmla="*/ 767111 w 968933"/>
              <a:gd name="connsiteY25" fmla="*/ 521486 h 1225793"/>
              <a:gd name="connsiteX26" fmla="*/ 796968 w 968933"/>
              <a:gd name="connsiteY26" fmla="*/ 566273 h 1225793"/>
              <a:gd name="connsiteX27" fmla="*/ 811897 w 968933"/>
              <a:gd name="connsiteY27" fmla="*/ 618525 h 1225793"/>
              <a:gd name="connsiteX28" fmla="*/ 826826 w 968933"/>
              <a:gd name="connsiteY28" fmla="*/ 637186 h 1225793"/>
              <a:gd name="connsiteX29" fmla="*/ 762839 w 968933"/>
              <a:gd name="connsiteY29" fmla="*/ 642076 h 1225793"/>
              <a:gd name="connsiteX30" fmla="*/ 733520 w 968933"/>
              <a:gd name="connsiteY30" fmla="*/ 685705 h 1225793"/>
              <a:gd name="connsiteX31" fmla="*/ 728611 w 968933"/>
              <a:gd name="connsiteY31" fmla="*/ 786326 h 1225793"/>
              <a:gd name="connsiteX32" fmla="*/ 696198 w 968933"/>
              <a:gd name="connsiteY32" fmla="*/ 887246 h 1225793"/>
              <a:gd name="connsiteX33" fmla="*/ 763378 w 968933"/>
              <a:gd name="connsiteY33" fmla="*/ 917104 h 1225793"/>
              <a:gd name="connsiteX34" fmla="*/ 801958 w 968933"/>
              <a:gd name="connsiteY34" fmla="*/ 913462 h 1225793"/>
              <a:gd name="connsiteX35" fmla="*/ 843522 w 968933"/>
              <a:gd name="connsiteY35" fmla="*/ 962360 h 1225793"/>
              <a:gd name="connsiteX36" fmla="*/ 901471 w 968933"/>
              <a:gd name="connsiteY36" fmla="*/ 980553 h 1225793"/>
              <a:gd name="connsiteX37" fmla="*/ 968652 w 968933"/>
              <a:gd name="connsiteY37" fmla="*/ 995482 h 1225793"/>
              <a:gd name="connsiteX38" fmla="*/ 924204 w 968933"/>
              <a:gd name="connsiteY38" fmla="*/ 1016149 h 1225793"/>
              <a:gd name="connsiteX39" fmla="*/ 892420 w 968933"/>
              <a:gd name="connsiteY39" fmla="*/ 1047933 h 1225793"/>
              <a:gd name="connsiteX40" fmla="*/ 831297 w 968933"/>
              <a:gd name="connsiteY40" fmla="*/ 1052822 h 1225793"/>
              <a:gd name="connsiteX41" fmla="*/ 785772 w 968933"/>
              <a:gd name="connsiteY41" fmla="*/ 1070126 h 1225793"/>
              <a:gd name="connsiteX42" fmla="*/ 778307 w 968933"/>
              <a:gd name="connsiteY42" fmla="*/ 1070126 h 1225793"/>
              <a:gd name="connsiteX43" fmla="*/ 785772 w 968933"/>
              <a:gd name="connsiteY43" fmla="*/ 1163433 h 1225793"/>
              <a:gd name="connsiteX44" fmla="*/ 750615 w 968933"/>
              <a:gd name="connsiteY44" fmla="*/ 1182403 h 1225793"/>
              <a:gd name="connsiteX45" fmla="*/ 681529 w 968933"/>
              <a:gd name="connsiteY45" fmla="*/ 1169739 h 1225793"/>
              <a:gd name="connsiteX46" fmla="*/ 661191 w 968933"/>
              <a:gd name="connsiteY46" fmla="*/ 1222889 h 1225793"/>
              <a:gd name="connsiteX47" fmla="*/ 628369 w 968933"/>
              <a:gd name="connsiteY47" fmla="*/ 1211742 h 1225793"/>
              <a:gd name="connsiteX48" fmla="*/ 575349 w 968933"/>
              <a:gd name="connsiteY48" fmla="*/ 1152495 h 1225793"/>
              <a:gd name="connsiteX49" fmla="*/ 487322 w 968933"/>
              <a:gd name="connsiteY49" fmla="*/ 1103977 h 1225793"/>
              <a:gd name="connsiteX50" fmla="*/ 449092 w 968933"/>
              <a:gd name="connsiteY50" fmla="*/ 1108477 h 1225793"/>
              <a:gd name="connsiteX51" fmla="*/ 425442 w 968933"/>
              <a:gd name="connsiteY51" fmla="*/ 1077272 h 1225793"/>
              <a:gd name="connsiteX52" fmla="*/ 391212 w 968933"/>
              <a:gd name="connsiteY52" fmla="*/ 1038153 h 1225793"/>
              <a:gd name="connsiteX53" fmla="*/ 332534 w 968933"/>
              <a:gd name="connsiteY53" fmla="*/ 986810 h 1225793"/>
              <a:gd name="connsiteX54" fmla="*/ 264076 w 968933"/>
              <a:gd name="connsiteY54" fmla="*/ 896348 h 1225793"/>
              <a:gd name="connsiteX55" fmla="*/ 220397 w 968933"/>
              <a:gd name="connsiteY55" fmla="*/ 836413 h 1225793"/>
              <a:gd name="connsiteX56" fmla="*/ 185838 w 968933"/>
              <a:gd name="connsiteY56" fmla="*/ 798551 h 1225793"/>
              <a:gd name="connsiteX57" fmla="*/ 168724 w 968933"/>
              <a:gd name="connsiteY57" fmla="*/ 720313 h 1225793"/>
              <a:gd name="connsiteX58" fmla="*/ 184880 w 968933"/>
              <a:gd name="connsiteY58" fmla="*/ 659579 h 1225793"/>
              <a:gd name="connsiteX59" fmla="*/ 142668 w 968933"/>
              <a:gd name="connsiteY59" fmla="*/ 625860 h 1225793"/>
              <a:gd name="connsiteX60" fmla="*/ 95376 w 968933"/>
              <a:gd name="connsiteY60" fmla="*/ 598067 h 1225793"/>
              <a:gd name="connsiteX61" fmla="*/ 138566 w 968933"/>
              <a:gd name="connsiteY61" fmla="*/ 539504 h 1225793"/>
              <a:gd name="connsiteX62" fmla="*/ 132050 w 968933"/>
              <a:gd name="connsiteY62" fmla="*/ 524720 h 1225793"/>
              <a:gd name="connsiteX63" fmla="*/ 100266 w 968933"/>
              <a:gd name="connsiteY63" fmla="*/ 510050 h 1225793"/>
              <a:gd name="connsiteX64" fmla="*/ 110046 w 968933"/>
              <a:gd name="connsiteY64" fmla="*/ 483156 h 1225793"/>
              <a:gd name="connsiteX65" fmla="*/ 179578 w 968933"/>
              <a:gd name="connsiteY65" fmla="*/ 467115 h 1225793"/>
              <a:gd name="connsiteX66" fmla="*/ 202953 w 968933"/>
              <a:gd name="connsiteY66" fmla="*/ 431813 h 1225793"/>
              <a:gd name="connsiteX67" fmla="*/ 215177 w 968933"/>
              <a:gd name="connsiteY67" fmla="*/ 368245 h 1225793"/>
              <a:gd name="connsiteX68" fmla="*/ 205398 w 968933"/>
              <a:gd name="connsiteY68" fmla="*/ 304677 h 1225793"/>
              <a:gd name="connsiteX69" fmla="*/ 171169 w 968933"/>
              <a:gd name="connsiteY69" fmla="*/ 290007 h 1225793"/>
              <a:gd name="connsiteX70" fmla="*/ 93121 w 968933"/>
              <a:gd name="connsiteY70" fmla="*/ 297162 h 1225793"/>
              <a:gd name="connsiteX71" fmla="*/ 17139 w 968933"/>
              <a:gd name="connsiteY71" fmla="*/ 258223 h 1225793"/>
              <a:gd name="connsiteX72" fmla="*/ 7359 w 968933"/>
              <a:gd name="connsiteY72" fmla="*/ 206879 h 1225793"/>
              <a:gd name="connsiteX73" fmla="*/ 7358 w 968933"/>
              <a:gd name="connsiteY73" fmla="*/ 167760 h 1225793"/>
              <a:gd name="connsiteX74" fmla="*/ 23 w 968933"/>
              <a:gd name="connsiteY74" fmla="*/ 123752 h 1225793"/>
              <a:gd name="connsiteX75" fmla="*/ 9803 w 968933"/>
              <a:gd name="connsiteY75" fmla="*/ 84633 h 1225793"/>
              <a:gd name="connsiteX76" fmla="*/ 34252 w 968933"/>
              <a:gd name="connsiteY76" fmla="*/ 52849 h 1225793"/>
              <a:gd name="connsiteX77" fmla="*/ 38036 w 968933"/>
              <a:gd name="connsiteY77" fmla="*/ 0 h 1225793"/>
              <a:gd name="connsiteX0" fmla="*/ 38036 w 968933"/>
              <a:gd name="connsiteY0" fmla="*/ 0 h 1225793"/>
              <a:gd name="connsiteX1" fmla="*/ 337902 w 968933"/>
              <a:gd name="connsiteY1" fmla="*/ 99743 h 1225793"/>
              <a:gd name="connsiteX2" fmla="*/ 412547 w 968933"/>
              <a:gd name="connsiteY2" fmla="*/ 77349 h 1225793"/>
              <a:gd name="connsiteX3" fmla="*/ 431208 w 968933"/>
              <a:gd name="connsiteY3" fmla="*/ 36295 h 1225793"/>
              <a:gd name="connsiteX4" fmla="*/ 505853 w 968933"/>
              <a:gd name="connsiteY4" fmla="*/ 69885 h 1225793"/>
              <a:gd name="connsiteX5" fmla="*/ 546908 w 968933"/>
              <a:gd name="connsiteY5" fmla="*/ 107207 h 1225793"/>
              <a:gd name="connsiteX6" fmla="*/ 591695 w 968933"/>
              <a:gd name="connsiteY6" fmla="*/ 96010 h 1225793"/>
              <a:gd name="connsiteX7" fmla="*/ 643946 w 968933"/>
              <a:gd name="connsiteY7" fmla="*/ 110939 h 1225793"/>
              <a:gd name="connsiteX8" fmla="*/ 666340 w 968933"/>
              <a:gd name="connsiteY8" fmla="*/ 129601 h 1225793"/>
              <a:gd name="connsiteX9" fmla="*/ 718831 w 968933"/>
              <a:gd name="connsiteY9" fmla="*/ 157982 h 1225793"/>
              <a:gd name="connsiteX10" fmla="*/ 774575 w 968933"/>
              <a:gd name="connsiteY10" fmla="*/ 148262 h 1225793"/>
              <a:gd name="connsiteX11" fmla="*/ 778307 w 968933"/>
              <a:gd name="connsiteY11" fmla="*/ 170655 h 1225793"/>
              <a:gd name="connsiteX12" fmla="*/ 775064 w 968933"/>
              <a:gd name="connsiteY12" fmla="*/ 211770 h 1225793"/>
              <a:gd name="connsiteX13" fmla="*/ 731055 w 968933"/>
              <a:gd name="connsiteY13" fmla="*/ 228884 h 1225793"/>
              <a:gd name="connsiteX14" fmla="*/ 718591 w 968933"/>
              <a:gd name="connsiteY14" fmla="*/ 245300 h 1225793"/>
              <a:gd name="connsiteX15" fmla="*/ 718591 w 968933"/>
              <a:gd name="connsiteY15" fmla="*/ 245300 h 1225793"/>
              <a:gd name="connsiteX16" fmla="*/ 733520 w 968933"/>
              <a:gd name="connsiteY16" fmla="*/ 267694 h 1225793"/>
              <a:gd name="connsiteX17" fmla="*/ 774575 w 968933"/>
              <a:gd name="connsiteY17" fmla="*/ 305016 h 1225793"/>
              <a:gd name="connsiteX18" fmla="*/ 782039 w 968933"/>
              <a:gd name="connsiteY18" fmla="*/ 368464 h 1225793"/>
              <a:gd name="connsiteX19" fmla="*/ 808165 w 968933"/>
              <a:gd name="connsiteY19" fmla="*/ 353535 h 1225793"/>
              <a:gd name="connsiteX20" fmla="*/ 858191 w 968933"/>
              <a:gd name="connsiteY20" fmla="*/ 402474 h 1225793"/>
              <a:gd name="connsiteX21" fmla="*/ 871613 w 968933"/>
              <a:gd name="connsiteY21" fmla="*/ 469235 h 1225793"/>
              <a:gd name="connsiteX22" fmla="*/ 848412 w 968933"/>
              <a:gd name="connsiteY22" fmla="*/ 502715 h 1225793"/>
              <a:gd name="connsiteX23" fmla="*/ 789504 w 968933"/>
              <a:gd name="connsiteY23" fmla="*/ 502825 h 1225793"/>
              <a:gd name="connsiteX24" fmla="*/ 767111 w 968933"/>
              <a:gd name="connsiteY24" fmla="*/ 521486 h 1225793"/>
              <a:gd name="connsiteX25" fmla="*/ 796968 w 968933"/>
              <a:gd name="connsiteY25" fmla="*/ 566273 h 1225793"/>
              <a:gd name="connsiteX26" fmla="*/ 811897 w 968933"/>
              <a:gd name="connsiteY26" fmla="*/ 618525 h 1225793"/>
              <a:gd name="connsiteX27" fmla="*/ 826826 w 968933"/>
              <a:gd name="connsiteY27" fmla="*/ 637186 h 1225793"/>
              <a:gd name="connsiteX28" fmla="*/ 762839 w 968933"/>
              <a:gd name="connsiteY28" fmla="*/ 642076 h 1225793"/>
              <a:gd name="connsiteX29" fmla="*/ 733520 w 968933"/>
              <a:gd name="connsiteY29" fmla="*/ 685705 h 1225793"/>
              <a:gd name="connsiteX30" fmla="*/ 728611 w 968933"/>
              <a:gd name="connsiteY30" fmla="*/ 786326 h 1225793"/>
              <a:gd name="connsiteX31" fmla="*/ 696198 w 968933"/>
              <a:gd name="connsiteY31" fmla="*/ 887246 h 1225793"/>
              <a:gd name="connsiteX32" fmla="*/ 763378 w 968933"/>
              <a:gd name="connsiteY32" fmla="*/ 917104 h 1225793"/>
              <a:gd name="connsiteX33" fmla="*/ 801958 w 968933"/>
              <a:gd name="connsiteY33" fmla="*/ 913462 h 1225793"/>
              <a:gd name="connsiteX34" fmla="*/ 843522 w 968933"/>
              <a:gd name="connsiteY34" fmla="*/ 962360 h 1225793"/>
              <a:gd name="connsiteX35" fmla="*/ 901471 w 968933"/>
              <a:gd name="connsiteY35" fmla="*/ 980553 h 1225793"/>
              <a:gd name="connsiteX36" fmla="*/ 968652 w 968933"/>
              <a:gd name="connsiteY36" fmla="*/ 995482 h 1225793"/>
              <a:gd name="connsiteX37" fmla="*/ 924204 w 968933"/>
              <a:gd name="connsiteY37" fmla="*/ 1016149 h 1225793"/>
              <a:gd name="connsiteX38" fmla="*/ 892420 w 968933"/>
              <a:gd name="connsiteY38" fmla="*/ 1047933 h 1225793"/>
              <a:gd name="connsiteX39" fmla="*/ 831297 w 968933"/>
              <a:gd name="connsiteY39" fmla="*/ 1052822 h 1225793"/>
              <a:gd name="connsiteX40" fmla="*/ 785772 w 968933"/>
              <a:gd name="connsiteY40" fmla="*/ 1070126 h 1225793"/>
              <a:gd name="connsiteX41" fmla="*/ 778307 w 968933"/>
              <a:gd name="connsiteY41" fmla="*/ 1070126 h 1225793"/>
              <a:gd name="connsiteX42" fmla="*/ 785772 w 968933"/>
              <a:gd name="connsiteY42" fmla="*/ 1163433 h 1225793"/>
              <a:gd name="connsiteX43" fmla="*/ 750615 w 968933"/>
              <a:gd name="connsiteY43" fmla="*/ 1182403 h 1225793"/>
              <a:gd name="connsiteX44" fmla="*/ 681529 w 968933"/>
              <a:gd name="connsiteY44" fmla="*/ 1169739 h 1225793"/>
              <a:gd name="connsiteX45" fmla="*/ 661191 w 968933"/>
              <a:gd name="connsiteY45" fmla="*/ 1222889 h 1225793"/>
              <a:gd name="connsiteX46" fmla="*/ 628369 w 968933"/>
              <a:gd name="connsiteY46" fmla="*/ 1211742 h 1225793"/>
              <a:gd name="connsiteX47" fmla="*/ 575349 w 968933"/>
              <a:gd name="connsiteY47" fmla="*/ 1152495 h 1225793"/>
              <a:gd name="connsiteX48" fmla="*/ 487322 w 968933"/>
              <a:gd name="connsiteY48" fmla="*/ 1103977 h 1225793"/>
              <a:gd name="connsiteX49" fmla="*/ 449092 w 968933"/>
              <a:gd name="connsiteY49" fmla="*/ 1108477 h 1225793"/>
              <a:gd name="connsiteX50" fmla="*/ 425442 w 968933"/>
              <a:gd name="connsiteY50" fmla="*/ 1077272 h 1225793"/>
              <a:gd name="connsiteX51" fmla="*/ 391212 w 968933"/>
              <a:gd name="connsiteY51" fmla="*/ 1038153 h 1225793"/>
              <a:gd name="connsiteX52" fmla="*/ 332534 w 968933"/>
              <a:gd name="connsiteY52" fmla="*/ 986810 h 1225793"/>
              <a:gd name="connsiteX53" fmla="*/ 264076 w 968933"/>
              <a:gd name="connsiteY53" fmla="*/ 896348 h 1225793"/>
              <a:gd name="connsiteX54" fmla="*/ 220397 w 968933"/>
              <a:gd name="connsiteY54" fmla="*/ 836413 h 1225793"/>
              <a:gd name="connsiteX55" fmla="*/ 185838 w 968933"/>
              <a:gd name="connsiteY55" fmla="*/ 798551 h 1225793"/>
              <a:gd name="connsiteX56" fmla="*/ 168724 w 968933"/>
              <a:gd name="connsiteY56" fmla="*/ 720313 h 1225793"/>
              <a:gd name="connsiteX57" fmla="*/ 184880 w 968933"/>
              <a:gd name="connsiteY57" fmla="*/ 659579 h 1225793"/>
              <a:gd name="connsiteX58" fmla="*/ 142668 w 968933"/>
              <a:gd name="connsiteY58" fmla="*/ 625860 h 1225793"/>
              <a:gd name="connsiteX59" fmla="*/ 95376 w 968933"/>
              <a:gd name="connsiteY59" fmla="*/ 598067 h 1225793"/>
              <a:gd name="connsiteX60" fmla="*/ 138566 w 968933"/>
              <a:gd name="connsiteY60" fmla="*/ 539504 h 1225793"/>
              <a:gd name="connsiteX61" fmla="*/ 132050 w 968933"/>
              <a:gd name="connsiteY61" fmla="*/ 524720 h 1225793"/>
              <a:gd name="connsiteX62" fmla="*/ 100266 w 968933"/>
              <a:gd name="connsiteY62" fmla="*/ 510050 h 1225793"/>
              <a:gd name="connsiteX63" fmla="*/ 110046 w 968933"/>
              <a:gd name="connsiteY63" fmla="*/ 483156 h 1225793"/>
              <a:gd name="connsiteX64" fmla="*/ 179578 w 968933"/>
              <a:gd name="connsiteY64" fmla="*/ 467115 h 1225793"/>
              <a:gd name="connsiteX65" fmla="*/ 202953 w 968933"/>
              <a:gd name="connsiteY65" fmla="*/ 431813 h 1225793"/>
              <a:gd name="connsiteX66" fmla="*/ 215177 w 968933"/>
              <a:gd name="connsiteY66" fmla="*/ 368245 h 1225793"/>
              <a:gd name="connsiteX67" fmla="*/ 205398 w 968933"/>
              <a:gd name="connsiteY67" fmla="*/ 304677 h 1225793"/>
              <a:gd name="connsiteX68" fmla="*/ 171169 w 968933"/>
              <a:gd name="connsiteY68" fmla="*/ 290007 h 1225793"/>
              <a:gd name="connsiteX69" fmla="*/ 93121 w 968933"/>
              <a:gd name="connsiteY69" fmla="*/ 297162 h 1225793"/>
              <a:gd name="connsiteX70" fmla="*/ 17139 w 968933"/>
              <a:gd name="connsiteY70" fmla="*/ 258223 h 1225793"/>
              <a:gd name="connsiteX71" fmla="*/ 7359 w 968933"/>
              <a:gd name="connsiteY71" fmla="*/ 206879 h 1225793"/>
              <a:gd name="connsiteX72" fmla="*/ 7358 w 968933"/>
              <a:gd name="connsiteY72" fmla="*/ 167760 h 1225793"/>
              <a:gd name="connsiteX73" fmla="*/ 23 w 968933"/>
              <a:gd name="connsiteY73" fmla="*/ 123752 h 1225793"/>
              <a:gd name="connsiteX74" fmla="*/ 9803 w 968933"/>
              <a:gd name="connsiteY74" fmla="*/ 84633 h 1225793"/>
              <a:gd name="connsiteX75" fmla="*/ 34252 w 968933"/>
              <a:gd name="connsiteY75" fmla="*/ 52849 h 1225793"/>
              <a:gd name="connsiteX76" fmla="*/ 38036 w 968933"/>
              <a:gd name="connsiteY76" fmla="*/ 0 h 1225793"/>
              <a:gd name="connsiteX0" fmla="*/ 38036 w 968933"/>
              <a:gd name="connsiteY0" fmla="*/ 0 h 1225793"/>
              <a:gd name="connsiteX1" fmla="*/ 337902 w 968933"/>
              <a:gd name="connsiteY1" fmla="*/ 99743 h 1225793"/>
              <a:gd name="connsiteX2" fmla="*/ 412547 w 968933"/>
              <a:gd name="connsiteY2" fmla="*/ 77349 h 1225793"/>
              <a:gd name="connsiteX3" fmla="*/ 505853 w 968933"/>
              <a:gd name="connsiteY3" fmla="*/ 69885 h 1225793"/>
              <a:gd name="connsiteX4" fmla="*/ 546908 w 968933"/>
              <a:gd name="connsiteY4" fmla="*/ 107207 h 1225793"/>
              <a:gd name="connsiteX5" fmla="*/ 591695 w 968933"/>
              <a:gd name="connsiteY5" fmla="*/ 96010 h 1225793"/>
              <a:gd name="connsiteX6" fmla="*/ 643946 w 968933"/>
              <a:gd name="connsiteY6" fmla="*/ 110939 h 1225793"/>
              <a:gd name="connsiteX7" fmla="*/ 666340 w 968933"/>
              <a:gd name="connsiteY7" fmla="*/ 129601 h 1225793"/>
              <a:gd name="connsiteX8" fmla="*/ 718831 w 968933"/>
              <a:gd name="connsiteY8" fmla="*/ 157982 h 1225793"/>
              <a:gd name="connsiteX9" fmla="*/ 774575 w 968933"/>
              <a:gd name="connsiteY9" fmla="*/ 148262 h 1225793"/>
              <a:gd name="connsiteX10" fmla="*/ 778307 w 968933"/>
              <a:gd name="connsiteY10" fmla="*/ 170655 h 1225793"/>
              <a:gd name="connsiteX11" fmla="*/ 775064 w 968933"/>
              <a:gd name="connsiteY11" fmla="*/ 211770 h 1225793"/>
              <a:gd name="connsiteX12" fmla="*/ 731055 w 968933"/>
              <a:gd name="connsiteY12" fmla="*/ 228884 h 1225793"/>
              <a:gd name="connsiteX13" fmla="*/ 718591 w 968933"/>
              <a:gd name="connsiteY13" fmla="*/ 245300 h 1225793"/>
              <a:gd name="connsiteX14" fmla="*/ 718591 w 968933"/>
              <a:gd name="connsiteY14" fmla="*/ 245300 h 1225793"/>
              <a:gd name="connsiteX15" fmla="*/ 733520 w 968933"/>
              <a:gd name="connsiteY15" fmla="*/ 267694 h 1225793"/>
              <a:gd name="connsiteX16" fmla="*/ 774575 w 968933"/>
              <a:gd name="connsiteY16" fmla="*/ 305016 h 1225793"/>
              <a:gd name="connsiteX17" fmla="*/ 782039 w 968933"/>
              <a:gd name="connsiteY17" fmla="*/ 368464 h 1225793"/>
              <a:gd name="connsiteX18" fmla="*/ 808165 w 968933"/>
              <a:gd name="connsiteY18" fmla="*/ 353535 h 1225793"/>
              <a:gd name="connsiteX19" fmla="*/ 858191 w 968933"/>
              <a:gd name="connsiteY19" fmla="*/ 402474 h 1225793"/>
              <a:gd name="connsiteX20" fmla="*/ 871613 w 968933"/>
              <a:gd name="connsiteY20" fmla="*/ 469235 h 1225793"/>
              <a:gd name="connsiteX21" fmla="*/ 848412 w 968933"/>
              <a:gd name="connsiteY21" fmla="*/ 502715 h 1225793"/>
              <a:gd name="connsiteX22" fmla="*/ 789504 w 968933"/>
              <a:gd name="connsiteY22" fmla="*/ 502825 h 1225793"/>
              <a:gd name="connsiteX23" fmla="*/ 767111 w 968933"/>
              <a:gd name="connsiteY23" fmla="*/ 521486 h 1225793"/>
              <a:gd name="connsiteX24" fmla="*/ 796968 w 968933"/>
              <a:gd name="connsiteY24" fmla="*/ 566273 h 1225793"/>
              <a:gd name="connsiteX25" fmla="*/ 811897 w 968933"/>
              <a:gd name="connsiteY25" fmla="*/ 618525 h 1225793"/>
              <a:gd name="connsiteX26" fmla="*/ 826826 w 968933"/>
              <a:gd name="connsiteY26" fmla="*/ 637186 h 1225793"/>
              <a:gd name="connsiteX27" fmla="*/ 762839 w 968933"/>
              <a:gd name="connsiteY27" fmla="*/ 642076 h 1225793"/>
              <a:gd name="connsiteX28" fmla="*/ 733520 w 968933"/>
              <a:gd name="connsiteY28" fmla="*/ 685705 h 1225793"/>
              <a:gd name="connsiteX29" fmla="*/ 728611 w 968933"/>
              <a:gd name="connsiteY29" fmla="*/ 786326 h 1225793"/>
              <a:gd name="connsiteX30" fmla="*/ 696198 w 968933"/>
              <a:gd name="connsiteY30" fmla="*/ 887246 h 1225793"/>
              <a:gd name="connsiteX31" fmla="*/ 763378 w 968933"/>
              <a:gd name="connsiteY31" fmla="*/ 917104 h 1225793"/>
              <a:gd name="connsiteX32" fmla="*/ 801958 w 968933"/>
              <a:gd name="connsiteY32" fmla="*/ 913462 h 1225793"/>
              <a:gd name="connsiteX33" fmla="*/ 843522 w 968933"/>
              <a:gd name="connsiteY33" fmla="*/ 962360 h 1225793"/>
              <a:gd name="connsiteX34" fmla="*/ 901471 w 968933"/>
              <a:gd name="connsiteY34" fmla="*/ 980553 h 1225793"/>
              <a:gd name="connsiteX35" fmla="*/ 968652 w 968933"/>
              <a:gd name="connsiteY35" fmla="*/ 995482 h 1225793"/>
              <a:gd name="connsiteX36" fmla="*/ 924204 w 968933"/>
              <a:gd name="connsiteY36" fmla="*/ 1016149 h 1225793"/>
              <a:gd name="connsiteX37" fmla="*/ 892420 w 968933"/>
              <a:gd name="connsiteY37" fmla="*/ 1047933 h 1225793"/>
              <a:gd name="connsiteX38" fmla="*/ 831297 w 968933"/>
              <a:gd name="connsiteY38" fmla="*/ 1052822 h 1225793"/>
              <a:gd name="connsiteX39" fmla="*/ 785772 w 968933"/>
              <a:gd name="connsiteY39" fmla="*/ 1070126 h 1225793"/>
              <a:gd name="connsiteX40" fmla="*/ 778307 w 968933"/>
              <a:gd name="connsiteY40" fmla="*/ 1070126 h 1225793"/>
              <a:gd name="connsiteX41" fmla="*/ 785772 w 968933"/>
              <a:gd name="connsiteY41" fmla="*/ 1163433 h 1225793"/>
              <a:gd name="connsiteX42" fmla="*/ 750615 w 968933"/>
              <a:gd name="connsiteY42" fmla="*/ 1182403 h 1225793"/>
              <a:gd name="connsiteX43" fmla="*/ 681529 w 968933"/>
              <a:gd name="connsiteY43" fmla="*/ 1169739 h 1225793"/>
              <a:gd name="connsiteX44" fmla="*/ 661191 w 968933"/>
              <a:gd name="connsiteY44" fmla="*/ 1222889 h 1225793"/>
              <a:gd name="connsiteX45" fmla="*/ 628369 w 968933"/>
              <a:gd name="connsiteY45" fmla="*/ 1211742 h 1225793"/>
              <a:gd name="connsiteX46" fmla="*/ 575349 w 968933"/>
              <a:gd name="connsiteY46" fmla="*/ 1152495 h 1225793"/>
              <a:gd name="connsiteX47" fmla="*/ 487322 w 968933"/>
              <a:gd name="connsiteY47" fmla="*/ 1103977 h 1225793"/>
              <a:gd name="connsiteX48" fmla="*/ 449092 w 968933"/>
              <a:gd name="connsiteY48" fmla="*/ 1108477 h 1225793"/>
              <a:gd name="connsiteX49" fmla="*/ 425442 w 968933"/>
              <a:gd name="connsiteY49" fmla="*/ 1077272 h 1225793"/>
              <a:gd name="connsiteX50" fmla="*/ 391212 w 968933"/>
              <a:gd name="connsiteY50" fmla="*/ 1038153 h 1225793"/>
              <a:gd name="connsiteX51" fmla="*/ 332534 w 968933"/>
              <a:gd name="connsiteY51" fmla="*/ 986810 h 1225793"/>
              <a:gd name="connsiteX52" fmla="*/ 264076 w 968933"/>
              <a:gd name="connsiteY52" fmla="*/ 896348 h 1225793"/>
              <a:gd name="connsiteX53" fmla="*/ 220397 w 968933"/>
              <a:gd name="connsiteY53" fmla="*/ 836413 h 1225793"/>
              <a:gd name="connsiteX54" fmla="*/ 185838 w 968933"/>
              <a:gd name="connsiteY54" fmla="*/ 798551 h 1225793"/>
              <a:gd name="connsiteX55" fmla="*/ 168724 w 968933"/>
              <a:gd name="connsiteY55" fmla="*/ 720313 h 1225793"/>
              <a:gd name="connsiteX56" fmla="*/ 184880 w 968933"/>
              <a:gd name="connsiteY56" fmla="*/ 659579 h 1225793"/>
              <a:gd name="connsiteX57" fmla="*/ 142668 w 968933"/>
              <a:gd name="connsiteY57" fmla="*/ 625860 h 1225793"/>
              <a:gd name="connsiteX58" fmla="*/ 95376 w 968933"/>
              <a:gd name="connsiteY58" fmla="*/ 598067 h 1225793"/>
              <a:gd name="connsiteX59" fmla="*/ 138566 w 968933"/>
              <a:gd name="connsiteY59" fmla="*/ 539504 h 1225793"/>
              <a:gd name="connsiteX60" fmla="*/ 132050 w 968933"/>
              <a:gd name="connsiteY60" fmla="*/ 524720 h 1225793"/>
              <a:gd name="connsiteX61" fmla="*/ 100266 w 968933"/>
              <a:gd name="connsiteY61" fmla="*/ 510050 h 1225793"/>
              <a:gd name="connsiteX62" fmla="*/ 110046 w 968933"/>
              <a:gd name="connsiteY62" fmla="*/ 483156 h 1225793"/>
              <a:gd name="connsiteX63" fmla="*/ 179578 w 968933"/>
              <a:gd name="connsiteY63" fmla="*/ 467115 h 1225793"/>
              <a:gd name="connsiteX64" fmla="*/ 202953 w 968933"/>
              <a:gd name="connsiteY64" fmla="*/ 431813 h 1225793"/>
              <a:gd name="connsiteX65" fmla="*/ 215177 w 968933"/>
              <a:gd name="connsiteY65" fmla="*/ 368245 h 1225793"/>
              <a:gd name="connsiteX66" fmla="*/ 205398 w 968933"/>
              <a:gd name="connsiteY66" fmla="*/ 304677 h 1225793"/>
              <a:gd name="connsiteX67" fmla="*/ 171169 w 968933"/>
              <a:gd name="connsiteY67" fmla="*/ 290007 h 1225793"/>
              <a:gd name="connsiteX68" fmla="*/ 93121 w 968933"/>
              <a:gd name="connsiteY68" fmla="*/ 297162 h 1225793"/>
              <a:gd name="connsiteX69" fmla="*/ 17139 w 968933"/>
              <a:gd name="connsiteY69" fmla="*/ 258223 h 1225793"/>
              <a:gd name="connsiteX70" fmla="*/ 7359 w 968933"/>
              <a:gd name="connsiteY70" fmla="*/ 206879 h 1225793"/>
              <a:gd name="connsiteX71" fmla="*/ 7358 w 968933"/>
              <a:gd name="connsiteY71" fmla="*/ 167760 h 1225793"/>
              <a:gd name="connsiteX72" fmla="*/ 23 w 968933"/>
              <a:gd name="connsiteY72" fmla="*/ 123752 h 1225793"/>
              <a:gd name="connsiteX73" fmla="*/ 9803 w 968933"/>
              <a:gd name="connsiteY73" fmla="*/ 84633 h 1225793"/>
              <a:gd name="connsiteX74" fmla="*/ 34252 w 968933"/>
              <a:gd name="connsiteY74" fmla="*/ 52849 h 1225793"/>
              <a:gd name="connsiteX75" fmla="*/ 38036 w 968933"/>
              <a:gd name="connsiteY75" fmla="*/ 0 h 1225793"/>
              <a:gd name="connsiteX0" fmla="*/ 38036 w 968933"/>
              <a:gd name="connsiteY0" fmla="*/ 0 h 1225793"/>
              <a:gd name="connsiteX1" fmla="*/ 337902 w 968933"/>
              <a:gd name="connsiteY1" fmla="*/ 99743 h 1225793"/>
              <a:gd name="connsiteX2" fmla="*/ 505853 w 968933"/>
              <a:gd name="connsiteY2" fmla="*/ 69885 h 1225793"/>
              <a:gd name="connsiteX3" fmla="*/ 546908 w 968933"/>
              <a:gd name="connsiteY3" fmla="*/ 107207 h 1225793"/>
              <a:gd name="connsiteX4" fmla="*/ 591695 w 968933"/>
              <a:gd name="connsiteY4" fmla="*/ 96010 h 1225793"/>
              <a:gd name="connsiteX5" fmla="*/ 643946 w 968933"/>
              <a:gd name="connsiteY5" fmla="*/ 110939 h 1225793"/>
              <a:gd name="connsiteX6" fmla="*/ 666340 w 968933"/>
              <a:gd name="connsiteY6" fmla="*/ 129601 h 1225793"/>
              <a:gd name="connsiteX7" fmla="*/ 718831 w 968933"/>
              <a:gd name="connsiteY7" fmla="*/ 157982 h 1225793"/>
              <a:gd name="connsiteX8" fmla="*/ 774575 w 968933"/>
              <a:gd name="connsiteY8" fmla="*/ 148262 h 1225793"/>
              <a:gd name="connsiteX9" fmla="*/ 778307 w 968933"/>
              <a:gd name="connsiteY9" fmla="*/ 170655 h 1225793"/>
              <a:gd name="connsiteX10" fmla="*/ 775064 w 968933"/>
              <a:gd name="connsiteY10" fmla="*/ 211770 h 1225793"/>
              <a:gd name="connsiteX11" fmla="*/ 731055 w 968933"/>
              <a:gd name="connsiteY11" fmla="*/ 228884 h 1225793"/>
              <a:gd name="connsiteX12" fmla="*/ 718591 w 968933"/>
              <a:gd name="connsiteY12" fmla="*/ 245300 h 1225793"/>
              <a:gd name="connsiteX13" fmla="*/ 718591 w 968933"/>
              <a:gd name="connsiteY13" fmla="*/ 245300 h 1225793"/>
              <a:gd name="connsiteX14" fmla="*/ 733520 w 968933"/>
              <a:gd name="connsiteY14" fmla="*/ 267694 h 1225793"/>
              <a:gd name="connsiteX15" fmla="*/ 774575 w 968933"/>
              <a:gd name="connsiteY15" fmla="*/ 305016 h 1225793"/>
              <a:gd name="connsiteX16" fmla="*/ 782039 w 968933"/>
              <a:gd name="connsiteY16" fmla="*/ 368464 h 1225793"/>
              <a:gd name="connsiteX17" fmla="*/ 808165 w 968933"/>
              <a:gd name="connsiteY17" fmla="*/ 353535 h 1225793"/>
              <a:gd name="connsiteX18" fmla="*/ 858191 w 968933"/>
              <a:gd name="connsiteY18" fmla="*/ 402474 h 1225793"/>
              <a:gd name="connsiteX19" fmla="*/ 871613 w 968933"/>
              <a:gd name="connsiteY19" fmla="*/ 469235 h 1225793"/>
              <a:gd name="connsiteX20" fmla="*/ 848412 w 968933"/>
              <a:gd name="connsiteY20" fmla="*/ 502715 h 1225793"/>
              <a:gd name="connsiteX21" fmla="*/ 789504 w 968933"/>
              <a:gd name="connsiteY21" fmla="*/ 502825 h 1225793"/>
              <a:gd name="connsiteX22" fmla="*/ 767111 w 968933"/>
              <a:gd name="connsiteY22" fmla="*/ 521486 h 1225793"/>
              <a:gd name="connsiteX23" fmla="*/ 796968 w 968933"/>
              <a:gd name="connsiteY23" fmla="*/ 566273 h 1225793"/>
              <a:gd name="connsiteX24" fmla="*/ 811897 w 968933"/>
              <a:gd name="connsiteY24" fmla="*/ 618525 h 1225793"/>
              <a:gd name="connsiteX25" fmla="*/ 826826 w 968933"/>
              <a:gd name="connsiteY25" fmla="*/ 637186 h 1225793"/>
              <a:gd name="connsiteX26" fmla="*/ 762839 w 968933"/>
              <a:gd name="connsiteY26" fmla="*/ 642076 h 1225793"/>
              <a:gd name="connsiteX27" fmla="*/ 733520 w 968933"/>
              <a:gd name="connsiteY27" fmla="*/ 685705 h 1225793"/>
              <a:gd name="connsiteX28" fmla="*/ 728611 w 968933"/>
              <a:gd name="connsiteY28" fmla="*/ 786326 h 1225793"/>
              <a:gd name="connsiteX29" fmla="*/ 696198 w 968933"/>
              <a:gd name="connsiteY29" fmla="*/ 887246 h 1225793"/>
              <a:gd name="connsiteX30" fmla="*/ 763378 w 968933"/>
              <a:gd name="connsiteY30" fmla="*/ 917104 h 1225793"/>
              <a:gd name="connsiteX31" fmla="*/ 801958 w 968933"/>
              <a:gd name="connsiteY31" fmla="*/ 913462 h 1225793"/>
              <a:gd name="connsiteX32" fmla="*/ 843522 w 968933"/>
              <a:gd name="connsiteY32" fmla="*/ 962360 h 1225793"/>
              <a:gd name="connsiteX33" fmla="*/ 901471 w 968933"/>
              <a:gd name="connsiteY33" fmla="*/ 980553 h 1225793"/>
              <a:gd name="connsiteX34" fmla="*/ 968652 w 968933"/>
              <a:gd name="connsiteY34" fmla="*/ 995482 h 1225793"/>
              <a:gd name="connsiteX35" fmla="*/ 924204 w 968933"/>
              <a:gd name="connsiteY35" fmla="*/ 1016149 h 1225793"/>
              <a:gd name="connsiteX36" fmla="*/ 892420 w 968933"/>
              <a:gd name="connsiteY36" fmla="*/ 1047933 h 1225793"/>
              <a:gd name="connsiteX37" fmla="*/ 831297 w 968933"/>
              <a:gd name="connsiteY37" fmla="*/ 1052822 h 1225793"/>
              <a:gd name="connsiteX38" fmla="*/ 785772 w 968933"/>
              <a:gd name="connsiteY38" fmla="*/ 1070126 h 1225793"/>
              <a:gd name="connsiteX39" fmla="*/ 778307 w 968933"/>
              <a:gd name="connsiteY39" fmla="*/ 1070126 h 1225793"/>
              <a:gd name="connsiteX40" fmla="*/ 785772 w 968933"/>
              <a:gd name="connsiteY40" fmla="*/ 1163433 h 1225793"/>
              <a:gd name="connsiteX41" fmla="*/ 750615 w 968933"/>
              <a:gd name="connsiteY41" fmla="*/ 1182403 h 1225793"/>
              <a:gd name="connsiteX42" fmla="*/ 681529 w 968933"/>
              <a:gd name="connsiteY42" fmla="*/ 1169739 h 1225793"/>
              <a:gd name="connsiteX43" fmla="*/ 661191 w 968933"/>
              <a:gd name="connsiteY43" fmla="*/ 1222889 h 1225793"/>
              <a:gd name="connsiteX44" fmla="*/ 628369 w 968933"/>
              <a:gd name="connsiteY44" fmla="*/ 1211742 h 1225793"/>
              <a:gd name="connsiteX45" fmla="*/ 575349 w 968933"/>
              <a:gd name="connsiteY45" fmla="*/ 1152495 h 1225793"/>
              <a:gd name="connsiteX46" fmla="*/ 487322 w 968933"/>
              <a:gd name="connsiteY46" fmla="*/ 1103977 h 1225793"/>
              <a:gd name="connsiteX47" fmla="*/ 449092 w 968933"/>
              <a:gd name="connsiteY47" fmla="*/ 1108477 h 1225793"/>
              <a:gd name="connsiteX48" fmla="*/ 425442 w 968933"/>
              <a:gd name="connsiteY48" fmla="*/ 1077272 h 1225793"/>
              <a:gd name="connsiteX49" fmla="*/ 391212 w 968933"/>
              <a:gd name="connsiteY49" fmla="*/ 1038153 h 1225793"/>
              <a:gd name="connsiteX50" fmla="*/ 332534 w 968933"/>
              <a:gd name="connsiteY50" fmla="*/ 986810 h 1225793"/>
              <a:gd name="connsiteX51" fmla="*/ 264076 w 968933"/>
              <a:gd name="connsiteY51" fmla="*/ 896348 h 1225793"/>
              <a:gd name="connsiteX52" fmla="*/ 220397 w 968933"/>
              <a:gd name="connsiteY52" fmla="*/ 836413 h 1225793"/>
              <a:gd name="connsiteX53" fmla="*/ 185838 w 968933"/>
              <a:gd name="connsiteY53" fmla="*/ 798551 h 1225793"/>
              <a:gd name="connsiteX54" fmla="*/ 168724 w 968933"/>
              <a:gd name="connsiteY54" fmla="*/ 720313 h 1225793"/>
              <a:gd name="connsiteX55" fmla="*/ 184880 w 968933"/>
              <a:gd name="connsiteY55" fmla="*/ 659579 h 1225793"/>
              <a:gd name="connsiteX56" fmla="*/ 142668 w 968933"/>
              <a:gd name="connsiteY56" fmla="*/ 625860 h 1225793"/>
              <a:gd name="connsiteX57" fmla="*/ 95376 w 968933"/>
              <a:gd name="connsiteY57" fmla="*/ 598067 h 1225793"/>
              <a:gd name="connsiteX58" fmla="*/ 138566 w 968933"/>
              <a:gd name="connsiteY58" fmla="*/ 539504 h 1225793"/>
              <a:gd name="connsiteX59" fmla="*/ 132050 w 968933"/>
              <a:gd name="connsiteY59" fmla="*/ 524720 h 1225793"/>
              <a:gd name="connsiteX60" fmla="*/ 100266 w 968933"/>
              <a:gd name="connsiteY60" fmla="*/ 510050 h 1225793"/>
              <a:gd name="connsiteX61" fmla="*/ 110046 w 968933"/>
              <a:gd name="connsiteY61" fmla="*/ 483156 h 1225793"/>
              <a:gd name="connsiteX62" fmla="*/ 179578 w 968933"/>
              <a:gd name="connsiteY62" fmla="*/ 467115 h 1225793"/>
              <a:gd name="connsiteX63" fmla="*/ 202953 w 968933"/>
              <a:gd name="connsiteY63" fmla="*/ 431813 h 1225793"/>
              <a:gd name="connsiteX64" fmla="*/ 215177 w 968933"/>
              <a:gd name="connsiteY64" fmla="*/ 368245 h 1225793"/>
              <a:gd name="connsiteX65" fmla="*/ 205398 w 968933"/>
              <a:gd name="connsiteY65" fmla="*/ 304677 h 1225793"/>
              <a:gd name="connsiteX66" fmla="*/ 171169 w 968933"/>
              <a:gd name="connsiteY66" fmla="*/ 290007 h 1225793"/>
              <a:gd name="connsiteX67" fmla="*/ 93121 w 968933"/>
              <a:gd name="connsiteY67" fmla="*/ 297162 h 1225793"/>
              <a:gd name="connsiteX68" fmla="*/ 17139 w 968933"/>
              <a:gd name="connsiteY68" fmla="*/ 258223 h 1225793"/>
              <a:gd name="connsiteX69" fmla="*/ 7359 w 968933"/>
              <a:gd name="connsiteY69" fmla="*/ 206879 h 1225793"/>
              <a:gd name="connsiteX70" fmla="*/ 7358 w 968933"/>
              <a:gd name="connsiteY70" fmla="*/ 167760 h 1225793"/>
              <a:gd name="connsiteX71" fmla="*/ 23 w 968933"/>
              <a:gd name="connsiteY71" fmla="*/ 123752 h 1225793"/>
              <a:gd name="connsiteX72" fmla="*/ 9803 w 968933"/>
              <a:gd name="connsiteY72" fmla="*/ 84633 h 1225793"/>
              <a:gd name="connsiteX73" fmla="*/ 34252 w 968933"/>
              <a:gd name="connsiteY73" fmla="*/ 52849 h 1225793"/>
              <a:gd name="connsiteX74" fmla="*/ 38036 w 968933"/>
              <a:gd name="connsiteY74" fmla="*/ 0 h 1225793"/>
              <a:gd name="connsiteX0" fmla="*/ 38036 w 968933"/>
              <a:gd name="connsiteY0" fmla="*/ 0 h 1225793"/>
              <a:gd name="connsiteX1" fmla="*/ 505853 w 968933"/>
              <a:gd name="connsiteY1" fmla="*/ 69885 h 1225793"/>
              <a:gd name="connsiteX2" fmla="*/ 546908 w 968933"/>
              <a:gd name="connsiteY2" fmla="*/ 107207 h 1225793"/>
              <a:gd name="connsiteX3" fmla="*/ 591695 w 968933"/>
              <a:gd name="connsiteY3" fmla="*/ 96010 h 1225793"/>
              <a:gd name="connsiteX4" fmla="*/ 643946 w 968933"/>
              <a:gd name="connsiteY4" fmla="*/ 110939 h 1225793"/>
              <a:gd name="connsiteX5" fmla="*/ 666340 w 968933"/>
              <a:gd name="connsiteY5" fmla="*/ 129601 h 1225793"/>
              <a:gd name="connsiteX6" fmla="*/ 718831 w 968933"/>
              <a:gd name="connsiteY6" fmla="*/ 157982 h 1225793"/>
              <a:gd name="connsiteX7" fmla="*/ 774575 w 968933"/>
              <a:gd name="connsiteY7" fmla="*/ 148262 h 1225793"/>
              <a:gd name="connsiteX8" fmla="*/ 778307 w 968933"/>
              <a:gd name="connsiteY8" fmla="*/ 170655 h 1225793"/>
              <a:gd name="connsiteX9" fmla="*/ 775064 w 968933"/>
              <a:gd name="connsiteY9" fmla="*/ 211770 h 1225793"/>
              <a:gd name="connsiteX10" fmla="*/ 731055 w 968933"/>
              <a:gd name="connsiteY10" fmla="*/ 228884 h 1225793"/>
              <a:gd name="connsiteX11" fmla="*/ 718591 w 968933"/>
              <a:gd name="connsiteY11" fmla="*/ 245300 h 1225793"/>
              <a:gd name="connsiteX12" fmla="*/ 718591 w 968933"/>
              <a:gd name="connsiteY12" fmla="*/ 245300 h 1225793"/>
              <a:gd name="connsiteX13" fmla="*/ 733520 w 968933"/>
              <a:gd name="connsiteY13" fmla="*/ 267694 h 1225793"/>
              <a:gd name="connsiteX14" fmla="*/ 774575 w 968933"/>
              <a:gd name="connsiteY14" fmla="*/ 305016 h 1225793"/>
              <a:gd name="connsiteX15" fmla="*/ 782039 w 968933"/>
              <a:gd name="connsiteY15" fmla="*/ 368464 h 1225793"/>
              <a:gd name="connsiteX16" fmla="*/ 808165 w 968933"/>
              <a:gd name="connsiteY16" fmla="*/ 353535 h 1225793"/>
              <a:gd name="connsiteX17" fmla="*/ 858191 w 968933"/>
              <a:gd name="connsiteY17" fmla="*/ 402474 h 1225793"/>
              <a:gd name="connsiteX18" fmla="*/ 871613 w 968933"/>
              <a:gd name="connsiteY18" fmla="*/ 469235 h 1225793"/>
              <a:gd name="connsiteX19" fmla="*/ 848412 w 968933"/>
              <a:gd name="connsiteY19" fmla="*/ 502715 h 1225793"/>
              <a:gd name="connsiteX20" fmla="*/ 789504 w 968933"/>
              <a:gd name="connsiteY20" fmla="*/ 502825 h 1225793"/>
              <a:gd name="connsiteX21" fmla="*/ 767111 w 968933"/>
              <a:gd name="connsiteY21" fmla="*/ 521486 h 1225793"/>
              <a:gd name="connsiteX22" fmla="*/ 796968 w 968933"/>
              <a:gd name="connsiteY22" fmla="*/ 566273 h 1225793"/>
              <a:gd name="connsiteX23" fmla="*/ 811897 w 968933"/>
              <a:gd name="connsiteY23" fmla="*/ 618525 h 1225793"/>
              <a:gd name="connsiteX24" fmla="*/ 826826 w 968933"/>
              <a:gd name="connsiteY24" fmla="*/ 637186 h 1225793"/>
              <a:gd name="connsiteX25" fmla="*/ 762839 w 968933"/>
              <a:gd name="connsiteY25" fmla="*/ 642076 h 1225793"/>
              <a:gd name="connsiteX26" fmla="*/ 733520 w 968933"/>
              <a:gd name="connsiteY26" fmla="*/ 685705 h 1225793"/>
              <a:gd name="connsiteX27" fmla="*/ 728611 w 968933"/>
              <a:gd name="connsiteY27" fmla="*/ 786326 h 1225793"/>
              <a:gd name="connsiteX28" fmla="*/ 696198 w 968933"/>
              <a:gd name="connsiteY28" fmla="*/ 887246 h 1225793"/>
              <a:gd name="connsiteX29" fmla="*/ 763378 w 968933"/>
              <a:gd name="connsiteY29" fmla="*/ 917104 h 1225793"/>
              <a:gd name="connsiteX30" fmla="*/ 801958 w 968933"/>
              <a:gd name="connsiteY30" fmla="*/ 913462 h 1225793"/>
              <a:gd name="connsiteX31" fmla="*/ 843522 w 968933"/>
              <a:gd name="connsiteY31" fmla="*/ 962360 h 1225793"/>
              <a:gd name="connsiteX32" fmla="*/ 901471 w 968933"/>
              <a:gd name="connsiteY32" fmla="*/ 980553 h 1225793"/>
              <a:gd name="connsiteX33" fmla="*/ 968652 w 968933"/>
              <a:gd name="connsiteY33" fmla="*/ 995482 h 1225793"/>
              <a:gd name="connsiteX34" fmla="*/ 924204 w 968933"/>
              <a:gd name="connsiteY34" fmla="*/ 1016149 h 1225793"/>
              <a:gd name="connsiteX35" fmla="*/ 892420 w 968933"/>
              <a:gd name="connsiteY35" fmla="*/ 1047933 h 1225793"/>
              <a:gd name="connsiteX36" fmla="*/ 831297 w 968933"/>
              <a:gd name="connsiteY36" fmla="*/ 1052822 h 1225793"/>
              <a:gd name="connsiteX37" fmla="*/ 785772 w 968933"/>
              <a:gd name="connsiteY37" fmla="*/ 1070126 h 1225793"/>
              <a:gd name="connsiteX38" fmla="*/ 778307 w 968933"/>
              <a:gd name="connsiteY38" fmla="*/ 1070126 h 1225793"/>
              <a:gd name="connsiteX39" fmla="*/ 785772 w 968933"/>
              <a:gd name="connsiteY39" fmla="*/ 1163433 h 1225793"/>
              <a:gd name="connsiteX40" fmla="*/ 750615 w 968933"/>
              <a:gd name="connsiteY40" fmla="*/ 1182403 h 1225793"/>
              <a:gd name="connsiteX41" fmla="*/ 681529 w 968933"/>
              <a:gd name="connsiteY41" fmla="*/ 1169739 h 1225793"/>
              <a:gd name="connsiteX42" fmla="*/ 661191 w 968933"/>
              <a:gd name="connsiteY42" fmla="*/ 1222889 h 1225793"/>
              <a:gd name="connsiteX43" fmla="*/ 628369 w 968933"/>
              <a:gd name="connsiteY43" fmla="*/ 1211742 h 1225793"/>
              <a:gd name="connsiteX44" fmla="*/ 575349 w 968933"/>
              <a:gd name="connsiteY44" fmla="*/ 1152495 h 1225793"/>
              <a:gd name="connsiteX45" fmla="*/ 487322 w 968933"/>
              <a:gd name="connsiteY45" fmla="*/ 1103977 h 1225793"/>
              <a:gd name="connsiteX46" fmla="*/ 449092 w 968933"/>
              <a:gd name="connsiteY46" fmla="*/ 1108477 h 1225793"/>
              <a:gd name="connsiteX47" fmla="*/ 425442 w 968933"/>
              <a:gd name="connsiteY47" fmla="*/ 1077272 h 1225793"/>
              <a:gd name="connsiteX48" fmla="*/ 391212 w 968933"/>
              <a:gd name="connsiteY48" fmla="*/ 1038153 h 1225793"/>
              <a:gd name="connsiteX49" fmla="*/ 332534 w 968933"/>
              <a:gd name="connsiteY49" fmla="*/ 986810 h 1225793"/>
              <a:gd name="connsiteX50" fmla="*/ 264076 w 968933"/>
              <a:gd name="connsiteY50" fmla="*/ 896348 h 1225793"/>
              <a:gd name="connsiteX51" fmla="*/ 220397 w 968933"/>
              <a:gd name="connsiteY51" fmla="*/ 836413 h 1225793"/>
              <a:gd name="connsiteX52" fmla="*/ 185838 w 968933"/>
              <a:gd name="connsiteY52" fmla="*/ 798551 h 1225793"/>
              <a:gd name="connsiteX53" fmla="*/ 168724 w 968933"/>
              <a:gd name="connsiteY53" fmla="*/ 720313 h 1225793"/>
              <a:gd name="connsiteX54" fmla="*/ 184880 w 968933"/>
              <a:gd name="connsiteY54" fmla="*/ 659579 h 1225793"/>
              <a:gd name="connsiteX55" fmla="*/ 142668 w 968933"/>
              <a:gd name="connsiteY55" fmla="*/ 625860 h 1225793"/>
              <a:gd name="connsiteX56" fmla="*/ 95376 w 968933"/>
              <a:gd name="connsiteY56" fmla="*/ 598067 h 1225793"/>
              <a:gd name="connsiteX57" fmla="*/ 138566 w 968933"/>
              <a:gd name="connsiteY57" fmla="*/ 539504 h 1225793"/>
              <a:gd name="connsiteX58" fmla="*/ 132050 w 968933"/>
              <a:gd name="connsiteY58" fmla="*/ 524720 h 1225793"/>
              <a:gd name="connsiteX59" fmla="*/ 100266 w 968933"/>
              <a:gd name="connsiteY59" fmla="*/ 510050 h 1225793"/>
              <a:gd name="connsiteX60" fmla="*/ 110046 w 968933"/>
              <a:gd name="connsiteY60" fmla="*/ 483156 h 1225793"/>
              <a:gd name="connsiteX61" fmla="*/ 179578 w 968933"/>
              <a:gd name="connsiteY61" fmla="*/ 467115 h 1225793"/>
              <a:gd name="connsiteX62" fmla="*/ 202953 w 968933"/>
              <a:gd name="connsiteY62" fmla="*/ 431813 h 1225793"/>
              <a:gd name="connsiteX63" fmla="*/ 215177 w 968933"/>
              <a:gd name="connsiteY63" fmla="*/ 368245 h 1225793"/>
              <a:gd name="connsiteX64" fmla="*/ 205398 w 968933"/>
              <a:gd name="connsiteY64" fmla="*/ 304677 h 1225793"/>
              <a:gd name="connsiteX65" fmla="*/ 171169 w 968933"/>
              <a:gd name="connsiteY65" fmla="*/ 290007 h 1225793"/>
              <a:gd name="connsiteX66" fmla="*/ 93121 w 968933"/>
              <a:gd name="connsiteY66" fmla="*/ 297162 h 1225793"/>
              <a:gd name="connsiteX67" fmla="*/ 17139 w 968933"/>
              <a:gd name="connsiteY67" fmla="*/ 258223 h 1225793"/>
              <a:gd name="connsiteX68" fmla="*/ 7359 w 968933"/>
              <a:gd name="connsiteY68" fmla="*/ 206879 h 1225793"/>
              <a:gd name="connsiteX69" fmla="*/ 7358 w 968933"/>
              <a:gd name="connsiteY69" fmla="*/ 167760 h 1225793"/>
              <a:gd name="connsiteX70" fmla="*/ 23 w 968933"/>
              <a:gd name="connsiteY70" fmla="*/ 123752 h 1225793"/>
              <a:gd name="connsiteX71" fmla="*/ 9803 w 968933"/>
              <a:gd name="connsiteY71" fmla="*/ 84633 h 1225793"/>
              <a:gd name="connsiteX72" fmla="*/ 34252 w 968933"/>
              <a:gd name="connsiteY72" fmla="*/ 52849 h 1225793"/>
              <a:gd name="connsiteX73" fmla="*/ 38036 w 968933"/>
              <a:gd name="connsiteY73" fmla="*/ 0 h 1225793"/>
              <a:gd name="connsiteX0" fmla="*/ 38036 w 968933"/>
              <a:gd name="connsiteY0" fmla="*/ 2 h 1225795"/>
              <a:gd name="connsiteX1" fmla="*/ 367960 w 968933"/>
              <a:gd name="connsiteY1" fmla="*/ 145940 h 1225795"/>
              <a:gd name="connsiteX2" fmla="*/ 505853 w 968933"/>
              <a:gd name="connsiteY2" fmla="*/ 69887 h 1225795"/>
              <a:gd name="connsiteX3" fmla="*/ 546908 w 968933"/>
              <a:gd name="connsiteY3" fmla="*/ 107209 h 1225795"/>
              <a:gd name="connsiteX4" fmla="*/ 591695 w 968933"/>
              <a:gd name="connsiteY4" fmla="*/ 96012 h 1225795"/>
              <a:gd name="connsiteX5" fmla="*/ 643946 w 968933"/>
              <a:gd name="connsiteY5" fmla="*/ 110941 h 1225795"/>
              <a:gd name="connsiteX6" fmla="*/ 666340 w 968933"/>
              <a:gd name="connsiteY6" fmla="*/ 129603 h 1225795"/>
              <a:gd name="connsiteX7" fmla="*/ 718831 w 968933"/>
              <a:gd name="connsiteY7" fmla="*/ 157984 h 1225795"/>
              <a:gd name="connsiteX8" fmla="*/ 774575 w 968933"/>
              <a:gd name="connsiteY8" fmla="*/ 148264 h 1225795"/>
              <a:gd name="connsiteX9" fmla="*/ 778307 w 968933"/>
              <a:gd name="connsiteY9" fmla="*/ 170657 h 1225795"/>
              <a:gd name="connsiteX10" fmla="*/ 775064 w 968933"/>
              <a:gd name="connsiteY10" fmla="*/ 211772 h 1225795"/>
              <a:gd name="connsiteX11" fmla="*/ 731055 w 968933"/>
              <a:gd name="connsiteY11" fmla="*/ 228886 h 1225795"/>
              <a:gd name="connsiteX12" fmla="*/ 718591 w 968933"/>
              <a:gd name="connsiteY12" fmla="*/ 245302 h 1225795"/>
              <a:gd name="connsiteX13" fmla="*/ 718591 w 968933"/>
              <a:gd name="connsiteY13" fmla="*/ 245302 h 1225795"/>
              <a:gd name="connsiteX14" fmla="*/ 733520 w 968933"/>
              <a:gd name="connsiteY14" fmla="*/ 267696 h 1225795"/>
              <a:gd name="connsiteX15" fmla="*/ 774575 w 968933"/>
              <a:gd name="connsiteY15" fmla="*/ 305018 h 1225795"/>
              <a:gd name="connsiteX16" fmla="*/ 782039 w 968933"/>
              <a:gd name="connsiteY16" fmla="*/ 368466 h 1225795"/>
              <a:gd name="connsiteX17" fmla="*/ 808165 w 968933"/>
              <a:gd name="connsiteY17" fmla="*/ 353537 h 1225795"/>
              <a:gd name="connsiteX18" fmla="*/ 858191 w 968933"/>
              <a:gd name="connsiteY18" fmla="*/ 402476 h 1225795"/>
              <a:gd name="connsiteX19" fmla="*/ 871613 w 968933"/>
              <a:gd name="connsiteY19" fmla="*/ 469237 h 1225795"/>
              <a:gd name="connsiteX20" fmla="*/ 848412 w 968933"/>
              <a:gd name="connsiteY20" fmla="*/ 502717 h 1225795"/>
              <a:gd name="connsiteX21" fmla="*/ 789504 w 968933"/>
              <a:gd name="connsiteY21" fmla="*/ 502827 h 1225795"/>
              <a:gd name="connsiteX22" fmla="*/ 767111 w 968933"/>
              <a:gd name="connsiteY22" fmla="*/ 521488 h 1225795"/>
              <a:gd name="connsiteX23" fmla="*/ 796968 w 968933"/>
              <a:gd name="connsiteY23" fmla="*/ 566275 h 1225795"/>
              <a:gd name="connsiteX24" fmla="*/ 811897 w 968933"/>
              <a:gd name="connsiteY24" fmla="*/ 618527 h 1225795"/>
              <a:gd name="connsiteX25" fmla="*/ 826826 w 968933"/>
              <a:gd name="connsiteY25" fmla="*/ 637188 h 1225795"/>
              <a:gd name="connsiteX26" fmla="*/ 762839 w 968933"/>
              <a:gd name="connsiteY26" fmla="*/ 642078 h 1225795"/>
              <a:gd name="connsiteX27" fmla="*/ 733520 w 968933"/>
              <a:gd name="connsiteY27" fmla="*/ 685707 h 1225795"/>
              <a:gd name="connsiteX28" fmla="*/ 728611 w 968933"/>
              <a:gd name="connsiteY28" fmla="*/ 786328 h 1225795"/>
              <a:gd name="connsiteX29" fmla="*/ 696198 w 968933"/>
              <a:gd name="connsiteY29" fmla="*/ 887248 h 1225795"/>
              <a:gd name="connsiteX30" fmla="*/ 763378 w 968933"/>
              <a:gd name="connsiteY30" fmla="*/ 917106 h 1225795"/>
              <a:gd name="connsiteX31" fmla="*/ 801958 w 968933"/>
              <a:gd name="connsiteY31" fmla="*/ 913464 h 1225795"/>
              <a:gd name="connsiteX32" fmla="*/ 843522 w 968933"/>
              <a:gd name="connsiteY32" fmla="*/ 962362 h 1225795"/>
              <a:gd name="connsiteX33" fmla="*/ 901471 w 968933"/>
              <a:gd name="connsiteY33" fmla="*/ 980555 h 1225795"/>
              <a:gd name="connsiteX34" fmla="*/ 968652 w 968933"/>
              <a:gd name="connsiteY34" fmla="*/ 995484 h 1225795"/>
              <a:gd name="connsiteX35" fmla="*/ 924204 w 968933"/>
              <a:gd name="connsiteY35" fmla="*/ 1016151 h 1225795"/>
              <a:gd name="connsiteX36" fmla="*/ 892420 w 968933"/>
              <a:gd name="connsiteY36" fmla="*/ 1047935 h 1225795"/>
              <a:gd name="connsiteX37" fmla="*/ 831297 w 968933"/>
              <a:gd name="connsiteY37" fmla="*/ 1052824 h 1225795"/>
              <a:gd name="connsiteX38" fmla="*/ 785772 w 968933"/>
              <a:gd name="connsiteY38" fmla="*/ 1070128 h 1225795"/>
              <a:gd name="connsiteX39" fmla="*/ 778307 w 968933"/>
              <a:gd name="connsiteY39" fmla="*/ 1070128 h 1225795"/>
              <a:gd name="connsiteX40" fmla="*/ 785772 w 968933"/>
              <a:gd name="connsiteY40" fmla="*/ 1163435 h 1225795"/>
              <a:gd name="connsiteX41" fmla="*/ 750615 w 968933"/>
              <a:gd name="connsiteY41" fmla="*/ 1182405 h 1225795"/>
              <a:gd name="connsiteX42" fmla="*/ 681529 w 968933"/>
              <a:gd name="connsiteY42" fmla="*/ 1169741 h 1225795"/>
              <a:gd name="connsiteX43" fmla="*/ 661191 w 968933"/>
              <a:gd name="connsiteY43" fmla="*/ 1222891 h 1225795"/>
              <a:gd name="connsiteX44" fmla="*/ 628369 w 968933"/>
              <a:gd name="connsiteY44" fmla="*/ 1211744 h 1225795"/>
              <a:gd name="connsiteX45" fmla="*/ 575349 w 968933"/>
              <a:gd name="connsiteY45" fmla="*/ 1152497 h 1225795"/>
              <a:gd name="connsiteX46" fmla="*/ 487322 w 968933"/>
              <a:gd name="connsiteY46" fmla="*/ 1103979 h 1225795"/>
              <a:gd name="connsiteX47" fmla="*/ 449092 w 968933"/>
              <a:gd name="connsiteY47" fmla="*/ 1108479 h 1225795"/>
              <a:gd name="connsiteX48" fmla="*/ 425442 w 968933"/>
              <a:gd name="connsiteY48" fmla="*/ 1077274 h 1225795"/>
              <a:gd name="connsiteX49" fmla="*/ 391212 w 968933"/>
              <a:gd name="connsiteY49" fmla="*/ 1038155 h 1225795"/>
              <a:gd name="connsiteX50" fmla="*/ 332534 w 968933"/>
              <a:gd name="connsiteY50" fmla="*/ 986812 h 1225795"/>
              <a:gd name="connsiteX51" fmla="*/ 264076 w 968933"/>
              <a:gd name="connsiteY51" fmla="*/ 896350 h 1225795"/>
              <a:gd name="connsiteX52" fmla="*/ 220397 w 968933"/>
              <a:gd name="connsiteY52" fmla="*/ 836415 h 1225795"/>
              <a:gd name="connsiteX53" fmla="*/ 185838 w 968933"/>
              <a:gd name="connsiteY53" fmla="*/ 798553 h 1225795"/>
              <a:gd name="connsiteX54" fmla="*/ 168724 w 968933"/>
              <a:gd name="connsiteY54" fmla="*/ 720315 h 1225795"/>
              <a:gd name="connsiteX55" fmla="*/ 184880 w 968933"/>
              <a:gd name="connsiteY55" fmla="*/ 659581 h 1225795"/>
              <a:gd name="connsiteX56" fmla="*/ 142668 w 968933"/>
              <a:gd name="connsiteY56" fmla="*/ 625862 h 1225795"/>
              <a:gd name="connsiteX57" fmla="*/ 95376 w 968933"/>
              <a:gd name="connsiteY57" fmla="*/ 598069 h 1225795"/>
              <a:gd name="connsiteX58" fmla="*/ 138566 w 968933"/>
              <a:gd name="connsiteY58" fmla="*/ 539506 h 1225795"/>
              <a:gd name="connsiteX59" fmla="*/ 132050 w 968933"/>
              <a:gd name="connsiteY59" fmla="*/ 524722 h 1225795"/>
              <a:gd name="connsiteX60" fmla="*/ 100266 w 968933"/>
              <a:gd name="connsiteY60" fmla="*/ 510052 h 1225795"/>
              <a:gd name="connsiteX61" fmla="*/ 110046 w 968933"/>
              <a:gd name="connsiteY61" fmla="*/ 483158 h 1225795"/>
              <a:gd name="connsiteX62" fmla="*/ 179578 w 968933"/>
              <a:gd name="connsiteY62" fmla="*/ 467117 h 1225795"/>
              <a:gd name="connsiteX63" fmla="*/ 202953 w 968933"/>
              <a:gd name="connsiteY63" fmla="*/ 431815 h 1225795"/>
              <a:gd name="connsiteX64" fmla="*/ 215177 w 968933"/>
              <a:gd name="connsiteY64" fmla="*/ 368247 h 1225795"/>
              <a:gd name="connsiteX65" fmla="*/ 205398 w 968933"/>
              <a:gd name="connsiteY65" fmla="*/ 304679 h 1225795"/>
              <a:gd name="connsiteX66" fmla="*/ 171169 w 968933"/>
              <a:gd name="connsiteY66" fmla="*/ 290009 h 1225795"/>
              <a:gd name="connsiteX67" fmla="*/ 93121 w 968933"/>
              <a:gd name="connsiteY67" fmla="*/ 297164 h 1225795"/>
              <a:gd name="connsiteX68" fmla="*/ 17139 w 968933"/>
              <a:gd name="connsiteY68" fmla="*/ 258225 h 1225795"/>
              <a:gd name="connsiteX69" fmla="*/ 7359 w 968933"/>
              <a:gd name="connsiteY69" fmla="*/ 206881 h 1225795"/>
              <a:gd name="connsiteX70" fmla="*/ 7358 w 968933"/>
              <a:gd name="connsiteY70" fmla="*/ 167762 h 1225795"/>
              <a:gd name="connsiteX71" fmla="*/ 23 w 968933"/>
              <a:gd name="connsiteY71" fmla="*/ 123754 h 1225795"/>
              <a:gd name="connsiteX72" fmla="*/ 9803 w 968933"/>
              <a:gd name="connsiteY72" fmla="*/ 84635 h 1225795"/>
              <a:gd name="connsiteX73" fmla="*/ 34252 w 968933"/>
              <a:gd name="connsiteY73" fmla="*/ 52851 h 1225795"/>
              <a:gd name="connsiteX74" fmla="*/ 38036 w 968933"/>
              <a:gd name="connsiteY74" fmla="*/ 2 h 1225795"/>
              <a:gd name="connsiteX0" fmla="*/ 38036 w 968933"/>
              <a:gd name="connsiteY0" fmla="*/ 2 h 1225795"/>
              <a:gd name="connsiteX1" fmla="*/ 367960 w 968933"/>
              <a:gd name="connsiteY1" fmla="*/ 145940 h 1225795"/>
              <a:gd name="connsiteX2" fmla="*/ 500989 w 968933"/>
              <a:gd name="connsiteY2" fmla="*/ 113661 h 1225795"/>
              <a:gd name="connsiteX3" fmla="*/ 546908 w 968933"/>
              <a:gd name="connsiteY3" fmla="*/ 107209 h 1225795"/>
              <a:gd name="connsiteX4" fmla="*/ 591695 w 968933"/>
              <a:gd name="connsiteY4" fmla="*/ 96012 h 1225795"/>
              <a:gd name="connsiteX5" fmla="*/ 643946 w 968933"/>
              <a:gd name="connsiteY5" fmla="*/ 110941 h 1225795"/>
              <a:gd name="connsiteX6" fmla="*/ 666340 w 968933"/>
              <a:gd name="connsiteY6" fmla="*/ 129603 h 1225795"/>
              <a:gd name="connsiteX7" fmla="*/ 718831 w 968933"/>
              <a:gd name="connsiteY7" fmla="*/ 157984 h 1225795"/>
              <a:gd name="connsiteX8" fmla="*/ 774575 w 968933"/>
              <a:gd name="connsiteY8" fmla="*/ 148264 h 1225795"/>
              <a:gd name="connsiteX9" fmla="*/ 778307 w 968933"/>
              <a:gd name="connsiteY9" fmla="*/ 170657 h 1225795"/>
              <a:gd name="connsiteX10" fmla="*/ 775064 w 968933"/>
              <a:gd name="connsiteY10" fmla="*/ 211772 h 1225795"/>
              <a:gd name="connsiteX11" fmla="*/ 731055 w 968933"/>
              <a:gd name="connsiteY11" fmla="*/ 228886 h 1225795"/>
              <a:gd name="connsiteX12" fmla="*/ 718591 w 968933"/>
              <a:gd name="connsiteY12" fmla="*/ 245302 h 1225795"/>
              <a:gd name="connsiteX13" fmla="*/ 718591 w 968933"/>
              <a:gd name="connsiteY13" fmla="*/ 245302 h 1225795"/>
              <a:gd name="connsiteX14" fmla="*/ 733520 w 968933"/>
              <a:gd name="connsiteY14" fmla="*/ 267696 h 1225795"/>
              <a:gd name="connsiteX15" fmla="*/ 774575 w 968933"/>
              <a:gd name="connsiteY15" fmla="*/ 305018 h 1225795"/>
              <a:gd name="connsiteX16" fmla="*/ 782039 w 968933"/>
              <a:gd name="connsiteY16" fmla="*/ 368466 h 1225795"/>
              <a:gd name="connsiteX17" fmla="*/ 808165 w 968933"/>
              <a:gd name="connsiteY17" fmla="*/ 353537 h 1225795"/>
              <a:gd name="connsiteX18" fmla="*/ 858191 w 968933"/>
              <a:gd name="connsiteY18" fmla="*/ 402476 h 1225795"/>
              <a:gd name="connsiteX19" fmla="*/ 871613 w 968933"/>
              <a:gd name="connsiteY19" fmla="*/ 469237 h 1225795"/>
              <a:gd name="connsiteX20" fmla="*/ 848412 w 968933"/>
              <a:gd name="connsiteY20" fmla="*/ 502717 h 1225795"/>
              <a:gd name="connsiteX21" fmla="*/ 789504 w 968933"/>
              <a:gd name="connsiteY21" fmla="*/ 502827 h 1225795"/>
              <a:gd name="connsiteX22" fmla="*/ 767111 w 968933"/>
              <a:gd name="connsiteY22" fmla="*/ 521488 h 1225795"/>
              <a:gd name="connsiteX23" fmla="*/ 796968 w 968933"/>
              <a:gd name="connsiteY23" fmla="*/ 566275 h 1225795"/>
              <a:gd name="connsiteX24" fmla="*/ 811897 w 968933"/>
              <a:gd name="connsiteY24" fmla="*/ 618527 h 1225795"/>
              <a:gd name="connsiteX25" fmla="*/ 826826 w 968933"/>
              <a:gd name="connsiteY25" fmla="*/ 637188 h 1225795"/>
              <a:gd name="connsiteX26" fmla="*/ 762839 w 968933"/>
              <a:gd name="connsiteY26" fmla="*/ 642078 h 1225795"/>
              <a:gd name="connsiteX27" fmla="*/ 733520 w 968933"/>
              <a:gd name="connsiteY27" fmla="*/ 685707 h 1225795"/>
              <a:gd name="connsiteX28" fmla="*/ 728611 w 968933"/>
              <a:gd name="connsiteY28" fmla="*/ 786328 h 1225795"/>
              <a:gd name="connsiteX29" fmla="*/ 696198 w 968933"/>
              <a:gd name="connsiteY29" fmla="*/ 887248 h 1225795"/>
              <a:gd name="connsiteX30" fmla="*/ 763378 w 968933"/>
              <a:gd name="connsiteY30" fmla="*/ 917106 h 1225795"/>
              <a:gd name="connsiteX31" fmla="*/ 801958 w 968933"/>
              <a:gd name="connsiteY31" fmla="*/ 913464 h 1225795"/>
              <a:gd name="connsiteX32" fmla="*/ 843522 w 968933"/>
              <a:gd name="connsiteY32" fmla="*/ 962362 h 1225795"/>
              <a:gd name="connsiteX33" fmla="*/ 901471 w 968933"/>
              <a:gd name="connsiteY33" fmla="*/ 980555 h 1225795"/>
              <a:gd name="connsiteX34" fmla="*/ 968652 w 968933"/>
              <a:gd name="connsiteY34" fmla="*/ 995484 h 1225795"/>
              <a:gd name="connsiteX35" fmla="*/ 924204 w 968933"/>
              <a:gd name="connsiteY35" fmla="*/ 1016151 h 1225795"/>
              <a:gd name="connsiteX36" fmla="*/ 892420 w 968933"/>
              <a:gd name="connsiteY36" fmla="*/ 1047935 h 1225795"/>
              <a:gd name="connsiteX37" fmla="*/ 831297 w 968933"/>
              <a:gd name="connsiteY37" fmla="*/ 1052824 h 1225795"/>
              <a:gd name="connsiteX38" fmla="*/ 785772 w 968933"/>
              <a:gd name="connsiteY38" fmla="*/ 1070128 h 1225795"/>
              <a:gd name="connsiteX39" fmla="*/ 778307 w 968933"/>
              <a:gd name="connsiteY39" fmla="*/ 1070128 h 1225795"/>
              <a:gd name="connsiteX40" fmla="*/ 785772 w 968933"/>
              <a:gd name="connsiteY40" fmla="*/ 1163435 h 1225795"/>
              <a:gd name="connsiteX41" fmla="*/ 750615 w 968933"/>
              <a:gd name="connsiteY41" fmla="*/ 1182405 h 1225795"/>
              <a:gd name="connsiteX42" fmla="*/ 681529 w 968933"/>
              <a:gd name="connsiteY42" fmla="*/ 1169741 h 1225795"/>
              <a:gd name="connsiteX43" fmla="*/ 661191 w 968933"/>
              <a:gd name="connsiteY43" fmla="*/ 1222891 h 1225795"/>
              <a:gd name="connsiteX44" fmla="*/ 628369 w 968933"/>
              <a:gd name="connsiteY44" fmla="*/ 1211744 h 1225795"/>
              <a:gd name="connsiteX45" fmla="*/ 575349 w 968933"/>
              <a:gd name="connsiteY45" fmla="*/ 1152497 h 1225795"/>
              <a:gd name="connsiteX46" fmla="*/ 487322 w 968933"/>
              <a:gd name="connsiteY46" fmla="*/ 1103979 h 1225795"/>
              <a:gd name="connsiteX47" fmla="*/ 449092 w 968933"/>
              <a:gd name="connsiteY47" fmla="*/ 1108479 h 1225795"/>
              <a:gd name="connsiteX48" fmla="*/ 425442 w 968933"/>
              <a:gd name="connsiteY48" fmla="*/ 1077274 h 1225795"/>
              <a:gd name="connsiteX49" fmla="*/ 391212 w 968933"/>
              <a:gd name="connsiteY49" fmla="*/ 1038155 h 1225795"/>
              <a:gd name="connsiteX50" fmla="*/ 332534 w 968933"/>
              <a:gd name="connsiteY50" fmla="*/ 986812 h 1225795"/>
              <a:gd name="connsiteX51" fmla="*/ 264076 w 968933"/>
              <a:gd name="connsiteY51" fmla="*/ 896350 h 1225795"/>
              <a:gd name="connsiteX52" fmla="*/ 220397 w 968933"/>
              <a:gd name="connsiteY52" fmla="*/ 836415 h 1225795"/>
              <a:gd name="connsiteX53" fmla="*/ 185838 w 968933"/>
              <a:gd name="connsiteY53" fmla="*/ 798553 h 1225795"/>
              <a:gd name="connsiteX54" fmla="*/ 168724 w 968933"/>
              <a:gd name="connsiteY54" fmla="*/ 720315 h 1225795"/>
              <a:gd name="connsiteX55" fmla="*/ 184880 w 968933"/>
              <a:gd name="connsiteY55" fmla="*/ 659581 h 1225795"/>
              <a:gd name="connsiteX56" fmla="*/ 142668 w 968933"/>
              <a:gd name="connsiteY56" fmla="*/ 625862 h 1225795"/>
              <a:gd name="connsiteX57" fmla="*/ 95376 w 968933"/>
              <a:gd name="connsiteY57" fmla="*/ 598069 h 1225795"/>
              <a:gd name="connsiteX58" fmla="*/ 138566 w 968933"/>
              <a:gd name="connsiteY58" fmla="*/ 539506 h 1225795"/>
              <a:gd name="connsiteX59" fmla="*/ 132050 w 968933"/>
              <a:gd name="connsiteY59" fmla="*/ 524722 h 1225795"/>
              <a:gd name="connsiteX60" fmla="*/ 100266 w 968933"/>
              <a:gd name="connsiteY60" fmla="*/ 510052 h 1225795"/>
              <a:gd name="connsiteX61" fmla="*/ 110046 w 968933"/>
              <a:gd name="connsiteY61" fmla="*/ 483158 h 1225795"/>
              <a:gd name="connsiteX62" fmla="*/ 179578 w 968933"/>
              <a:gd name="connsiteY62" fmla="*/ 467117 h 1225795"/>
              <a:gd name="connsiteX63" fmla="*/ 202953 w 968933"/>
              <a:gd name="connsiteY63" fmla="*/ 431815 h 1225795"/>
              <a:gd name="connsiteX64" fmla="*/ 215177 w 968933"/>
              <a:gd name="connsiteY64" fmla="*/ 368247 h 1225795"/>
              <a:gd name="connsiteX65" fmla="*/ 205398 w 968933"/>
              <a:gd name="connsiteY65" fmla="*/ 304679 h 1225795"/>
              <a:gd name="connsiteX66" fmla="*/ 171169 w 968933"/>
              <a:gd name="connsiteY66" fmla="*/ 290009 h 1225795"/>
              <a:gd name="connsiteX67" fmla="*/ 93121 w 968933"/>
              <a:gd name="connsiteY67" fmla="*/ 297164 h 1225795"/>
              <a:gd name="connsiteX68" fmla="*/ 17139 w 968933"/>
              <a:gd name="connsiteY68" fmla="*/ 258225 h 1225795"/>
              <a:gd name="connsiteX69" fmla="*/ 7359 w 968933"/>
              <a:gd name="connsiteY69" fmla="*/ 206881 h 1225795"/>
              <a:gd name="connsiteX70" fmla="*/ 7358 w 968933"/>
              <a:gd name="connsiteY70" fmla="*/ 167762 h 1225795"/>
              <a:gd name="connsiteX71" fmla="*/ 23 w 968933"/>
              <a:gd name="connsiteY71" fmla="*/ 123754 h 1225795"/>
              <a:gd name="connsiteX72" fmla="*/ 9803 w 968933"/>
              <a:gd name="connsiteY72" fmla="*/ 84635 h 1225795"/>
              <a:gd name="connsiteX73" fmla="*/ 34252 w 968933"/>
              <a:gd name="connsiteY73" fmla="*/ 52851 h 1225795"/>
              <a:gd name="connsiteX74" fmla="*/ 38036 w 968933"/>
              <a:gd name="connsiteY74" fmla="*/ 2 h 1225795"/>
              <a:gd name="connsiteX0" fmla="*/ 34252 w 968933"/>
              <a:gd name="connsiteY0" fmla="*/ 2078 h 1175022"/>
              <a:gd name="connsiteX1" fmla="*/ 367960 w 968933"/>
              <a:gd name="connsiteY1" fmla="*/ 95167 h 1175022"/>
              <a:gd name="connsiteX2" fmla="*/ 500989 w 968933"/>
              <a:gd name="connsiteY2" fmla="*/ 62888 h 1175022"/>
              <a:gd name="connsiteX3" fmla="*/ 546908 w 968933"/>
              <a:gd name="connsiteY3" fmla="*/ 56436 h 1175022"/>
              <a:gd name="connsiteX4" fmla="*/ 591695 w 968933"/>
              <a:gd name="connsiteY4" fmla="*/ 45239 h 1175022"/>
              <a:gd name="connsiteX5" fmla="*/ 643946 w 968933"/>
              <a:gd name="connsiteY5" fmla="*/ 60168 h 1175022"/>
              <a:gd name="connsiteX6" fmla="*/ 666340 w 968933"/>
              <a:gd name="connsiteY6" fmla="*/ 78830 h 1175022"/>
              <a:gd name="connsiteX7" fmla="*/ 718831 w 968933"/>
              <a:gd name="connsiteY7" fmla="*/ 107211 h 1175022"/>
              <a:gd name="connsiteX8" fmla="*/ 774575 w 968933"/>
              <a:gd name="connsiteY8" fmla="*/ 97491 h 1175022"/>
              <a:gd name="connsiteX9" fmla="*/ 778307 w 968933"/>
              <a:gd name="connsiteY9" fmla="*/ 119884 h 1175022"/>
              <a:gd name="connsiteX10" fmla="*/ 775064 w 968933"/>
              <a:gd name="connsiteY10" fmla="*/ 160999 h 1175022"/>
              <a:gd name="connsiteX11" fmla="*/ 731055 w 968933"/>
              <a:gd name="connsiteY11" fmla="*/ 178113 h 1175022"/>
              <a:gd name="connsiteX12" fmla="*/ 718591 w 968933"/>
              <a:gd name="connsiteY12" fmla="*/ 194529 h 1175022"/>
              <a:gd name="connsiteX13" fmla="*/ 718591 w 968933"/>
              <a:gd name="connsiteY13" fmla="*/ 194529 h 1175022"/>
              <a:gd name="connsiteX14" fmla="*/ 733520 w 968933"/>
              <a:gd name="connsiteY14" fmla="*/ 216923 h 1175022"/>
              <a:gd name="connsiteX15" fmla="*/ 774575 w 968933"/>
              <a:gd name="connsiteY15" fmla="*/ 254245 h 1175022"/>
              <a:gd name="connsiteX16" fmla="*/ 782039 w 968933"/>
              <a:gd name="connsiteY16" fmla="*/ 317693 h 1175022"/>
              <a:gd name="connsiteX17" fmla="*/ 808165 w 968933"/>
              <a:gd name="connsiteY17" fmla="*/ 302764 h 1175022"/>
              <a:gd name="connsiteX18" fmla="*/ 858191 w 968933"/>
              <a:gd name="connsiteY18" fmla="*/ 351703 h 1175022"/>
              <a:gd name="connsiteX19" fmla="*/ 871613 w 968933"/>
              <a:gd name="connsiteY19" fmla="*/ 418464 h 1175022"/>
              <a:gd name="connsiteX20" fmla="*/ 848412 w 968933"/>
              <a:gd name="connsiteY20" fmla="*/ 451944 h 1175022"/>
              <a:gd name="connsiteX21" fmla="*/ 789504 w 968933"/>
              <a:gd name="connsiteY21" fmla="*/ 452054 h 1175022"/>
              <a:gd name="connsiteX22" fmla="*/ 767111 w 968933"/>
              <a:gd name="connsiteY22" fmla="*/ 470715 h 1175022"/>
              <a:gd name="connsiteX23" fmla="*/ 796968 w 968933"/>
              <a:gd name="connsiteY23" fmla="*/ 515502 h 1175022"/>
              <a:gd name="connsiteX24" fmla="*/ 811897 w 968933"/>
              <a:gd name="connsiteY24" fmla="*/ 567754 h 1175022"/>
              <a:gd name="connsiteX25" fmla="*/ 826826 w 968933"/>
              <a:gd name="connsiteY25" fmla="*/ 586415 h 1175022"/>
              <a:gd name="connsiteX26" fmla="*/ 762839 w 968933"/>
              <a:gd name="connsiteY26" fmla="*/ 591305 h 1175022"/>
              <a:gd name="connsiteX27" fmla="*/ 733520 w 968933"/>
              <a:gd name="connsiteY27" fmla="*/ 634934 h 1175022"/>
              <a:gd name="connsiteX28" fmla="*/ 728611 w 968933"/>
              <a:gd name="connsiteY28" fmla="*/ 735555 h 1175022"/>
              <a:gd name="connsiteX29" fmla="*/ 696198 w 968933"/>
              <a:gd name="connsiteY29" fmla="*/ 836475 h 1175022"/>
              <a:gd name="connsiteX30" fmla="*/ 763378 w 968933"/>
              <a:gd name="connsiteY30" fmla="*/ 866333 h 1175022"/>
              <a:gd name="connsiteX31" fmla="*/ 801958 w 968933"/>
              <a:gd name="connsiteY31" fmla="*/ 862691 h 1175022"/>
              <a:gd name="connsiteX32" fmla="*/ 843522 w 968933"/>
              <a:gd name="connsiteY32" fmla="*/ 911589 h 1175022"/>
              <a:gd name="connsiteX33" fmla="*/ 901471 w 968933"/>
              <a:gd name="connsiteY33" fmla="*/ 929782 h 1175022"/>
              <a:gd name="connsiteX34" fmla="*/ 968652 w 968933"/>
              <a:gd name="connsiteY34" fmla="*/ 944711 h 1175022"/>
              <a:gd name="connsiteX35" fmla="*/ 924204 w 968933"/>
              <a:gd name="connsiteY35" fmla="*/ 965378 h 1175022"/>
              <a:gd name="connsiteX36" fmla="*/ 892420 w 968933"/>
              <a:gd name="connsiteY36" fmla="*/ 997162 h 1175022"/>
              <a:gd name="connsiteX37" fmla="*/ 831297 w 968933"/>
              <a:gd name="connsiteY37" fmla="*/ 1002051 h 1175022"/>
              <a:gd name="connsiteX38" fmla="*/ 785772 w 968933"/>
              <a:gd name="connsiteY38" fmla="*/ 1019355 h 1175022"/>
              <a:gd name="connsiteX39" fmla="*/ 778307 w 968933"/>
              <a:gd name="connsiteY39" fmla="*/ 1019355 h 1175022"/>
              <a:gd name="connsiteX40" fmla="*/ 785772 w 968933"/>
              <a:gd name="connsiteY40" fmla="*/ 1112662 h 1175022"/>
              <a:gd name="connsiteX41" fmla="*/ 750615 w 968933"/>
              <a:gd name="connsiteY41" fmla="*/ 1131632 h 1175022"/>
              <a:gd name="connsiteX42" fmla="*/ 681529 w 968933"/>
              <a:gd name="connsiteY42" fmla="*/ 1118968 h 1175022"/>
              <a:gd name="connsiteX43" fmla="*/ 661191 w 968933"/>
              <a:gd name="connsiteY43" fmla="*/ 1172118 h 1175022"/>
              <a:gd name="connsiteX44" fmla="*/ 628369 w 968933"/>
              <a:gd name="connsiteY44" fmla="*/ 1160971 h 1175022"/>
              <a:gd name="connsiteX45" fmla="*/ 575349 w 968933"/>
              <a:gd name="connsiteY45" fmla="*/ 1101724 h 1175022"/>
              <a:gd name="connsiteX46" fmla="*/ 487322 w 968933"/>
              <a:gd name="connsiteY46" fmla="*/ 1053206 h 1175022"/>
              <a:gd name="connsiteX47" fmla="*/ 449092 w 968933"/>
              <a:gd name="connsiteY47" fmla="*/ 1057706 h 1175022"/>
              <a:gd name="connsiteX48" fmla="*/ 425442 w 968933"/>
              <a:gd name="connsiteY48" fmla="*/ 1026501 h 1175022"/>
              <a:gd name="connsiteX49" fmla="*/ 391212 w 968933"/>
              <a:gd name="connsiteY49" fmla="*/ 987382 h 1175022"/>
              <a:gd name="connsiteX50" fmla="*/ 332534 w 968933"/>
              <a:gd name="connsiteY50" fmla="*/ 936039 h 1175022"/>
              <a:gd name="connsiteX51" fmla="*/ 264076 w 968933"/>
              <a:gd name="connsiteY51" fmla="*/ 845577 h 1175022"/>
              <a:gd name="connsiteX52" fmla="*/ 220397 w 968933"/>
              <a:gd name="connsiteY52" fmla="*/ 785642 h 1175022"/>
              <a:gd name="connsiteX53" fmla="*/ 185838 w 968933"/>
              <a:gd name="connsiteY53" fmla="*/ 747780 h 1175022"/>
              <a:gd name="connsiteX54" fmla="*/ 168724 w 968933"/>
              <a:gd name="connsiteY54" fmla="*/ 669542 h 1175022"/>
              <a:gd name="connsiteX55" fmla="*/ 184880 w 968933"/>
              <a:gd name="connsiteY55" fmla="*/ 608808 h 1175022"/>
              <a:gd name="connsiteX56" fmla="*/ 142668 w 968933"/>
              <a:gd name="connsiteY56" fmla="*/ 575089 h 1175022"/>
              <a:gd name="connsiteX57" fmla="*/ 95376 w 968933"/>
              <a:gd name="connsiteY57" fmla="*/ 547296 h 1175022"/>
              <a:gd name="connsiteX58" fmla="*/ 138566 w 968933"/>
              <a:gd name="connsiteY58" fmla="*/ 488733 h 1175022"/>
              <a:gd name="connsiteX59" fmla="*/ 132050 w 968933"/>
              <a:gd name="connsiteY59" fmla="*/ 473949 h 1175022"/>
              <a:gd name="connsiteX60" fmla="*/ 100266 w 968933"/>
              <a:gd name="connsiteY60" fmla="*/ 459279 h 1175022"/>
              <a:gd name="connsiteX61" fmla="*/ 110046 w 968933"/>
              <a:gd name="connsiteY61" fmla="*/ 432385 h 1175022"/>
              <a:gd name="connsiteX62" fmla="*/ 179578 w 968933"/>
              <a:gd name="connsiteY62" fmla="*/ 416344 h 1175022"/>
              <a:gd name="connsiteX63" fmla="*/ 202953 w 968933"/>
              <a:gd name="connsiteY63" fmla="*/ 381042 h 1175022"/>
              <a:gd name="connsiteX64" fmla="*/ 215177 w 968933"/>
              <a:gd name="connsiteY64" fmla="*/ 317474 h 1175022"/>
              <a:gd name="connsiteX65" fmla="*/ 205398 w 968933"/>
              <a:gd name="connsiteY65" fmla="*/ 253906 h 1175022"/>
              <a:gd name="connsiteX66" fmla="*/ 171169 w 968933"/>
              <a:gd name="connsiteY66" fmla="*/ 239236 h 1175022"/>
              <a:gd name="connsiteX67" fmla="*/ 93121 w 968933"/>
              <a:gd name="connsiteY67" fmla="*/ 246391 h 1175022"/>
              <a:gd name="connsiteX68" fmla="*/ 17139 w 968933"/>
              <a:gd name="connsiteY68" fmla="*/ 207452 h 1175022"/>
              <a:gd name="connsiteX69" fmla="*/ 7359 w 968933"/>
              <a:gd name="connsiteY69" fmla="*/ 156108 h 1175022"/>
              <a:gd name="connsiteX70" fmla="*/ 7358 w 968933"/>
              <a:gd name="connsiteY70" fmla="*/ 116989 h 1175022"/>
              <a:gd name="connsiteX71" fmla="*/ 23 w 968933"/>
              <a:gd name="connsiteY71" fmla="*/ 72981 h 1175022"/>
              <a:gd name="connsiteX72" fmla="*/ 9803 w 968933"/>
              <a:gd name="connsiteY72" fmla="*/ 33862 h 1175022"/>
              <a:gd name="connsiteX73" fmla="*/ 34252 w 968933"/>
              <a:gd name="connsiteY73" fmla="*/ 2078 h 1175022"/>
              <a:gd name="connsiteX0" fmla="*/ 34252 w 968933"/>
              <a:gd name="connsiteY0" fmla="*/ 2078 h 1175022"/>
              <a:gd name="connsiteX1" fmla="*/ 173407 w 968933"/>
              <a:gd name="connsiteY1" fmla="*/ 65983 h 1175022"/>
              <a:gd name="connsiteX2" fmla="*/ 367960 w 968933"/>
              <a:gd name="connsiteY2" fmla="*/ 95167 h 1175022"/>
              <a:gd name="connsiteX3" fmla="*/ 500989 w 968933"/>
              <a:gd name="connsiteY3" fmla="*/ 62888 h 1175022"/>
              <a:gd name="connsiteX4" fmla="*/ 546908 w 968933"/>
              <a:gd name="connsiteY4" fmla="*/ 56436 h 1175022"/>
              <a:gd name="connsiteX5" fmla="*/ 591695 w 968933"/>
              <a:gd name="connsiteY5" fmla="*/ 45239 h 1175022"/>
              <a:gd name="connsiteX6" fmla="*/ 643946 w 968933"/>
              <a:gd name="connsiteY6" fmla="*/ 60168 h 1175022"/>
              <a:gd name="connsiteX7" fmla="*/ 666340 w 968933"/>
              <a:gd name="connsiteY7" fmla="*/ 78830 h 1175022"/>
              <a:gd name="connsiteX8" fmla="*/ 718831 w 968933"/>
              <a:gd name="connsiteY8" fmla="*/ 107211 h 1175022"/>
              <a:gd name="connsiteX9" fmla="*/ 774575 w 968933"/>
              <a:gd name="connsiteY9" fmla="*/ 97491 h 1175022"/>
              <a:gd name="connsiteX10" fmla="*/ 778307 w 968933"/>
              <a:gd name="connsiteY10" fmla="*/ 119884 h 1175022"/>
              <a:gd name="connsiteX11" fmla="*/ 775064 w 968933"/>
              <a:gd name="connsiteY11" fmla="*/ 160999 h 1175022"/>
              <a:gd name="connsiteX12" fmla="*/ 731055 w 968933"/>
              <a:gd name="connsiteY12" fmla="*/ 178113 h 1175022"/>
              <a:gd name="connsiteX13" fmla="*/ 718591 w 968933"/>
              <a:gd name="connsiteY13" fmla="*/ 194529 h 1175022"/>
              <a:gd name="connsiteX14" fmla="*/ 718591 w 968933"/>
              <a:gd name="connsiteY14" fmla="*/ 194529 h 1175022"/>
              <a:gd name="connsiteX15" fmla="*/ 733520 w 968933"/>
              <a:gd name="connsiteY15" fmla="*/ 216923 h 1175022"/>
              <a:gd name="connsiteX16" fmla="*/ 774575 w 968933"/>
              <a:gd name="connsiteY16" fmla="*/ 254245 h 1175022"/>
              <a:gd name="connsiteX17" fmla="*/ 782039 w 968933"/>
              <a:gd name="connsiteY17" fmla="*/ 317693 h 1175022"/>
              <a:gd name="connsiteX18" fmla="*/ 808165 w 968933"/>
              <a:gd name="connsiteY18" fmla="*/ 302764 h 1175022"/>
              <a:gd name="connsiteX19" fmla="*/ 858191 w 968933"/>
              <a:gd name="connsiteY19" fmla="*/ 351703 h 1175022"/>
              <a:gd name="connsiteX20" fmla="*/ 871613 w 968933"/>
              <a:gd name="connsiteY20" fmla="*/ 418464 h 1175022"/>
              <a:gd name="connsiteX21" fmla="*/ 848412 w 968933"/>
              <a:gd name="connsiteY21" fmla="*/ 451944 h 1175022"/>
              <a:gd name="connsiteX22" fmla="*/ 789504 w 968933"/>
              <a:gd name="connsiteY22" fmla="*/ 452054 h 1175022"/>
              <a:gd name="connsiteX23" fmla="*/ 767111 w 968933"/>
              <a:gd name="connsiteY23" fmla="*/ 470715 h 1175022"/>
              <a:gd name="connsiteX24" fmla="*/ 796968 w 968933"/>
              <a:gd name="connsiteY24" fmla="*/ 515502 h 1175022"/>
              <a:gd name="connsiteX25" fmla="*/ 811897 w 968933"/>
              <a:gd name="connsiteY25" fmla="*/ 567754 h 1175022"/>
              <a:gd name="connsiteX26" fmla="*/ 826826 w 968933"/>
              <a:gd name="connsiteY26" fmla="*/ 586415 h 1175022"/>
              <a:gd name="connsiteX27" fmla="*/ 762839 w 968933"/>
              <a:gd name="connsiteY27" fmla="*/ 591305 h 1175022"/>
              <a:gd name="connsiteX28" fmla="*/ 733520 w 968933"/>
              <a:gd name="connsiteY28" fmla="*/ 634934 h 1175022"/>
              <a:gd name="connsiteX29" fmla="*/ 728611 w 968933"/>
              <a:gd name="connsiteY29" fmla="*/ 735555 h 1175022"/>
              <a:gd name="connsiteX30" fmla="*/ 696198 w 968933"/>
              <a:gd name="connsiteY30" fmla="*/ 836475 h 1175022"/>
              <a:gd name="connsiteX31" fmla="*/ 763378 w 968933"/>
              <a:gd name="connsiteY31" fmla="*/ 866333 h 1175022"/>
              <a:gd name="connsiteX32" fmla="*/ 801958 w 968933"/>
              <a:gd name="connsiteY32" fmla="*/ 862691 h 1175022"/>
              <a:gd name="connsiteX33" fmla="*/ 843522 w 968933"/>
              <a:gd name="connsiteY33" fmla="*/ 911589 h 1175022"/>
              <a:gd name="connsiteX34" fmla="*/ 901471 w 968933"/>
              <a:gd name="connsiteY34" fmla="*/ 929782 h 1175022"/>
              <a:gd name="connsiteX35" fmla="*/ 968652 w 968933"/>
              <a:gd name="connsiteY35" fmla="*/ 944711 h 1175022"/>
              <a:gd name="connsiteX36" fmla="*/ 924204 w 968933"/>
              <a:gd name="connsiteY36" fmla="*/ 965378 h 1175022"/>
              <a:gd name="connsiteX37" fmla="*/ 892420 w 968933"/>
              <a:gd name="connsiteY37" fmla="*/ 997162 h 1175022"/>
              <a:gd name="connsiteX38" fmla="*/ 831297 w 968933"/>
              <a:gd name="connsiteY38" fmla="*/ 1002051 h 1175022"/>
              <a:gd name="connsiteX39" fmla="*/ 785772 w 968933"/>
              <a:gd name="connsiteY39" fmla="*/ 1019355 h 1175022"/>
              <a:gd name="connsiteX40" fmla="*/ 778307 w 968933"/>
              <a:gd name="connsiteY40" fmla="*/ 1019355 h 1175022"/>
              <a:gd name="connsiteX41" fmla="*/ 785772 w 968933"/>
              <a:gd name="connsiteY41" fmla="*/ 1112662 h 1175022"/>
              <a:gd name="connsiteX42" fmla="*/ 750615 w 968933"/>
              <a:gd name="connsiteY42" fmla="*/ 1131632 h 1175022"/>
              <a:gd name="connsiteX43" fmla="*/ 681529 w 968933"/>
              <a:gd name="connsiteY43" fmla="*/ 1118968 h 1175022"/>
              <a:gd name="connsiteX44" fmla="*/ 661191 w 968933"/>
              <a:gd name="connsiteY44" fmla="*/ 1172118 h 1175022"/>
              <a:gd name="connsiteX45" fmla="*/ 628369 w 968933"/>
              <a:gd name="connsiteY45" fmla="*/ 1160971 h 1175022"/>
              <a:gd name="connsiteX46" fmla="*/ 575349 w 968933"/>
              <a:gd name="connsiteY46" fmla="*/ 1101724 h 1175022"/>
              <a:gd name="connsiteX47" fmla="*/ 487322 w 968933"/>
              <a:gd name="connsiteY47" fmla="*/ 1053206 h 1175022"/>
              <a:gd name="connsiteX48" fmla="*/ 449092 w 968933"/>
              <a:gd name="connsiteY48" fmla="*/ 1057706 h 1175022"/>
              <a:gd name="connsiteX49" fmla="*/ 425442 w 968933"/>
              <a:gd name="connsiteY49" fmla="*/ 1026501 h 1175022"/>
              <a:gd name="connsiteX50" fmla="*/ 391212 w 968933"/>
              <a:gd name="connsiteY50" fmla="*/ 987382 h 1175022"/>
              <a:gd name="connsiteX51" fmla="*/ 332534 w 968933"/>
              <a:gd name="connsiteY51" fmla="*/ 936039 h 1175022"/>
              <a:gd name="connsiteX52" fmla="*/ 264076 w 968933"/>
              <a:gd name="connsiteY52" fmla="*/ 845577 h 1175022"/>
              <a:gd name="connsiteX53" fmla="*/ 220397 w 968933"/>
              <a:gd name="connsiteY53" fmla="*/ 785642 h 1175022"/>
              <a:gd name="connsiteX54" fmla="*/ 185838 w 968933"/>
              <a:gd name="connsiteY54" fmla="*/ 747780 h 1175022"/>
              <a:gd name="connsiteX55" fmla="*/ 168724 w 968933"/>
              <a:gd name="connsiteY55" fmla="*/ 669542 h 1175022"/>
              <a:gd name="connsiteX56" fmla="*/ 184880 w 968933"/>
              <a:gd name="connsiteY56" fmla="*/ 608808 h 1175022"/>
              <a:gd name="connsiteX57" fmla="*/ 142668 w 968933"/>
              <a:gd name="connsiteY57" fmla="*/ 575089 h 1175022"/>
              <a:gd name="connsiteX58" fmla="*/ 95376 w 968933"/>
              <a:gd name="connsiteY58" fmla="*/ 547296 h 1175022"/>
              <a:gd name="connsiteX59" fmla="*/ 138566 w 968933"/>
              <a:gd name="connsiteY59" fmla="*/ 488733 h 1175022"/>
              <a:gd name="connsiteX60" fmla="*/ 132050 w 968933"/>
              <a:gd name="connsiteY60" fmla="*/ 473949 h 1175022"/>
              <a:gd name="connsiteX61" fmla="*/ 100266 w 968933"/>
              <a:gd name="connsiteY61" fmla="*/ 459279 h 1175022"/>
              <a:gd name="connsiteX62" fmla="*/ 110046 w 968933"/>
              <a:gd name="connsiteY62" fmla="*/ 432385 h 1175022"/>
              <a:gd name="connsiteX63" fmla="*/ 179578 w 968933"/>
              <a:gd name="connsiteY63" fmla="*/ 416344 h 1175022"/>
              <a:gd name="connsiteX64" fmla="*/ 202953 w 968933"/>
              <a:gd name="connsiteY64" fmla="*/ 381042 h 1175022"/>
              <a:gd name="connsiteX65" fmla="*/ 215177 w 968933"/>
              <a:gd name="connsiteY65" fmla="*/ 317474 h 1175022"/>
              <a:gd name="connsiteX66" fmla="*/ 205398 w 968933"/>
              <a:gd name="connsiteY66" fmla="*/ 253906 h 1175022"/>
              <a:gd name="connsiteX67" fmla="*/ 171169 w 968933"/>
              <a:gd name="connsiteY67" fmla="*/ 239236 h 1175022"/>
              <a:gd name="connsiteX68" fmla="*/ 93121 w 968933"/>
              <a:gd name="connsiteY68" fmla="*/ 246391 h 1175022"/>
              <a:gd name="connsiteX69" fmla="*/ 17139 w 968933"/>
              <a:gd name="connsiteY69" fmla="*/ 207452 h 1175022"/>
              <a:gd name="connsiteX70" fmla="*/ 7359 w 968933"/>
              <a:gd name="connsiteY70" fmla="*/ 156108 h 1175022"/>
              <a:gd name="connsiteX71" fmla="*/ 7358 w 968933"/>
              <a:gd name="connsiteY71" fmla="*/ 116989 h 1175022"/>
              <a:gd name="connsiteX72" fmla="*/ 23 w 968933"/>
              <a:gd name="connsiteY72" fmla="*/ 72981 h 1175022"/>
              <a:gd name="connsiteX73" fmla="*/ 9803 w 968933"/>
              <a:gd name="connsiteY73" fmla="*/ 33862 h 1175022"/>
              <a:gd name="connsiteX74" fmla="*/ 34252 w 968933"/>
              <a:gd name="connsiteY74" fmla="*/ 2078 h 1175022"/>
              <a:gd name="connsiteX0" fmla="*/ 102346 w 968933"/>
              <a:gd name="connsiteY0" fmla="*/ 57361 h 1142756"/>
              <a:gd name="connsiteX1" fmla="*/ 173407 w 968933"/>
              <a:gd name="connsiteY1" fmla="*/ 33717 h 1142756"/>
              <a:gd name="connsiteX2" fmla="*/ 367960 w 968933"/>
              <a:gd name="connsiteY2" fmla="*/ 62901 h 1142756"/>
              <a:gd name="connsiteX3" fmla="*/ 500989 w 968933"/>
              <a:gd name="connsiteY3" fmla="*/ 30622 h 1142756"/>
              <a:gd name="connsiteX4" fmla="*/ 546908 w 968933"/>
              <a:gd name="connsiteY4" fmla="*/ 24170 h 1142756"/>
              <a:gd name="connsiteX5" fmla="*/ 591695 w 968933"/>
              <a:gd name="connsiteY5" fmla="*/ 12973 h 1142756"/>
              <a:gd name="connsiteX6" fmla="*/ 643946 w 968933"/>
              <a:gd name="connsiteY6" fmla="*/ 27902 h 1142756"/>
              <a:gd name="connsiteX7" fmla="*/ 666340 w 968933"/>
              <a:gd name="connsiteY7" fmla="*/ 46564 h 1142756"/>
              <a:gd name="connsiteX8" fmla="*/ 718831 w 968933"/>
              <a:gd name="connsiteY8" fmla="*/ 74945 h 1142756"/>
              <a:gd name="connsiteX9" fmla="*/ 774575 w 968933"/>
              <a:gd name="connsiteY9" fmla="*/ 65225 h 1142756"/>
              <a:gd name="connsiteX10" fmla="*/ 778307 w 968933"/>
              <a:gd name="connsiteY10" fmla="*/ 87618 h 1142756"/>
              <a:gd name="connsiteX11" fmla="*/ 775064 w 968933"/>
              <a:gd name="connsiteY11" fmla="*/ 128733 h 1142756"/>
              <a:gd name="connsiteX12" fmla="*/ 731055 w 968933"/>
              <a:gd name="connsiteY12" fmla="*/ 145847 h 1142756"/>
              <a:gd name="connsiteX13" fmla="*/ 718591 w 968933"/>
              <a:gd name="connsiteY13" fmla="*/ 162263 h 1142756"/>
              <a:gd name="connsiteX14" fmla="*/ 718591 w 968933"/>
              <a:gd name="connsiteY14" fmla="*/ 162263 h 1142756"/>
              <a:gd name="connsiteX15" fmla="*/ 733520 w 968933"/>
              <a:gd name="connsiteY15" fmla="*/ 184657 h 1142756"/>
              <a:gd name="connsiteX16" fmla="*/ 774575 w 968933"/>
              <a:gd name="connsiteY16" fmla="*/ 221979 h 1142756"/>
              <a:gd name="connsiteX17" fmla="*/ 782039 w 968933"/>
              <a:gd name="connsiteY17" fmla="*/ 285427 h 1142756"/>
              <a:gd name="connsiteX18" fmla="*/ 808165 w 968933"/>
              <a:gd name="connsiteY18" fmla="*/ 270498 h 1142756"/>
              <a:gd name="connsiteX19" fmla="*/ 858191 w 968933"/>
              <a:gd name="connsiteY19" fmla="*/ 319437 h 1142756"/>
              <a:gd name="connsiteX20" fmla="*/ 871613 w 968933"/>
              <a:gd name="connsiteY20" fmla="*/ 386198 h 1142756"/>
              <a:gd name="connsiteX21" fmla="*/ 848412 w 968933"/>
              <a:gd name="connsiteY21" fmla="*/ 419678 h 1142756"/>
              <a:gd name="connsiteX22" fmla="*/ 789504 w 968933"/>
              <a:gd name="connsiteY22" fmla="*/ 419788 h 1142756"/>
              <a:gd name="connsiteX23" fmla="*/ 767111 w 968933"/>
              <a:gd name="connsiteY23" fmla="*/ 438449 h 1142756"/>
              <a:gd name="connsiteX24" fmla="*/ 796968 w 968933"/>
              <a:gd name="connsiteY24" fmla="*/ 483236 h 1142756"/>
              <a:gd name="connsiteX25" fmla="*/ 811897 w 968933"/>
              <a:gd name="connsiteY25" fmla="*/ 535488 h 1142756"/>
              <a:gd name="connsiteX26" fmla="*/ 826826 w 968933"/>
              <a:gd name="connsiteY26" fmla="*/ 554149 h 1142756"/>
              <a:gd name="connsiteX27" fmla="*/ 762839 w 968933"/>
              <a:gd name="connsiteY27" fmla="*/ 559039 h 1142756"/>
              <a:gd name="connsiteX28" fmla="*/ 733520 w 968933"/>
              <a:gd name="connsiteY28" fmla="*/ 602668 h 1142756"/>
              <a:gd name="connsiteX29" fmla="*/ 728611 w 968933"/>
              <a:gd name="connsiteY29" fmla="*/ 703289 h 1142756"/>
              <a:gd name="connsiteX30" fmla="*/ 696198 w 968933"/>
              <a:gd name="connsiteY30" fmla="*/ 804209 h 1142756"/>
              <a:gd name="connsiteX31" fmla="*/ 763378 w 968933"/>
              <a:gd name="connsiteY31" fmla="*/ 834067 h 1142756"/>
              <a:gd name="connsiteX32" fmla="*/ 801958 w 968933"/>
              <a:gd name="connsiteY32" fmla="*/ 830425 h 1142756"/>
              <a:gd name="connsiteX33" fmla="*/ 843522 w 968933"/>
              <a:gd name="connsiteY33" fmla="*/ 879323 h 1142756"/>
              <a:gd name="connsiteX34" fmla="*/ 901471 w 968933"/>
              <a:gd name="connsiteY34" fmla="*/ 897516 h 1142756"/>
              <a:gd name="connsiteX35" fmla="*/ 968652 w 968933"/>
              <a:gd name="connsiteY35" fmla="*/ 912445 h 1142756"/>
              <a:gd name="connsiteX36" fmla="*/ 924204 w 968933"/>
              <a:gd name="connsiteY36" fmla="*/ 933112 h 1142756"/>
              <a:gd name="connsiteX37" fmla="*/ 892420 w 968933"/>
              <a:gd name="connsiteY37" fmla="*/ 964896 h 1142756"/>
              <a:gd name="connsiteX38" fmla="*/ 831297 w 968933"/>
              <a:gd name="connsiteY38" fmla="*/ 969785 h 1142756"/>
              <a:gd name="connsiteX39" fmla="*/ 785772 w 968933"/>
              <a:gd name="connsiteY39" fmla="*/ 987089 h 1142756"/>
              <a:gd name="connsiteX40" fmla="*/ 778307 w 968933"/>
              <a:gd name="connsiteY40" fmla="*/ 987089 h 1142756"/>
              <a:gd name="connsiteX41" fmla="*/ 785772 w 968933"/>
              <a:gd name="connsiteY41" fmla="*/ 1080396 h 1142756"/>
              <a:gd name="connsiteX42" fmla="*/ 750615 w 968933"/>
              <a:gd name="connsiteY42" fmla="*/ 1099366 h 1142756"/>
              <a:gd name="connsiteX43" fmla="*/ 681529 w 968933"/>
              <a:gd name="connsiteY43" fmla="*/ 1086702 h 1142756"/>
              <a:gd name="connsiteX44" fmla="*/ 661191 w 968933"/>
              <a:gd name="connsiteY44" fmla="*/ 1139852 h 1142756"/>
              <a:gd name="connsiteX45" fmla="*/ 628369 w 968933"/>
              <a:gd name="connsiteY45" fmla="*/ 1128705 h 1142756"/>
              <a:gd name="connsiteX46" fmla="*/ 575349 w 968933"/>
              <a:gd name="connsiteY46" fmla="*/ 1069458 h 1142756"/>
              <a:gd name="connsiteX47" fmla="*/ 487322 w 968933"/>
              <a:gd name="connsiteY47" fmla="*/ 1020940 h 1142756"/>
              <a:gd name="connsiteX48" fmla="*/ 449092 w 968933"/>
              <a:gd name="connsiteY48" fmla="*/ 1025440 h 1142756"/>
              <a:gd name="connsiteX49" fmla="*/ 425442 w 968933"/>
              <a:gd name="connsiteY49" fmla="*/ 994235 h 1142756"/>
              <a:gd name="connsiteX50" fmla="*/ 391212 w 968933"/>
              <a:gd name="connsiteY50" fmla="*/ 955116 h 1142756"/>
              <a:gd name="connsiteX51" fmla="*/ 332534 w 968933"/>
              <a:gd name="connsiteY51" fmla="*/ 903773 h 1142756"/>
              <a:gd name="connsiteX52" fmla="*/ 264076 w 968933"/>
              <a:gd name="connsiteY52" fmla="*/ 813311 h 1142756"/>
              <a:gd name="connsiteX53" fmla="*/ 220397 w 968933"/>
              <a:gd name="connsiteY53" fmla="*/ 753376 h 1142756"/>
              <a:gd name="connsiteX54" fmla="*/ 185838 w 968933"/>
              <a:gd name="connsiteY54" fmla="*/ 715514 h 1142756"/>
              <a:gd name="connsiteX55" fmla="*/ 168724 w 968933"/>
              <a:gd name="connsiteY55" fmla="*/ 637276 h 1142756"/>
              <a:gd name="connsiteX56" fmla="*/ 184880 w 968933"/>
              <a:gd name="connsiteY56" fmla="*/ 576542 h 1142756"/>
              <a:gd name="connsiteX57" fmla="*/ 142668 w 968933"/>
              <a:gd name="connsiteY57" fmla="*/ 542823 h 1142756"/>
              <a:gd name="connsiteX58" fmla="*/ 95376 w 968933"/>
              <a:gd name="connsiteY58" fmla="*/ 515030 h 1142756"/>
              <a:gd name="connsiteX59" fmla="*/ 138566 w 968933"/>
              <a:gd name="connsiteY59" fmla="*/ 456467 h 1142756"/>
              <a:gd name="connsiteX60" fmla="*/ 132050 w 968933"/>
              <a:gd name="connsiteY60" fmla="*/ 441683 h 1142756"/>
              <a:gd name="connsiteX61" fmla="*/ 100266 w 968933"/>
              <a:gd name="connsiteY61" fmla="*/ 427013 h 1142756"/>
              <a:gd name="connsiteX62" fmla="*/ 110046 w 968933"/>
              <a:gd name="connsiteY62" fmla="*/ 400119 h 1142756"/>
              <a:gd name="connsiteX63" fmla="*/ 179578 w 968933"/>
              <a:gd name="connsiteY63" fmla="*/ 384078 h 1142756"/>
              <a:gd name="connsiteX64" fmla="*/ 202953 w 968933"/>
              <a:gd name="connsiteY64" fmla="*/ 348776 h 1142756"/>
              <a:gd name="connsiteX65" fmla="*/ 215177 w 968933"/>
              <a:gd name="connsiteY65" fmla="*/ 285208 h 1142756"/>
              <a:gd name="connsiteX66" fmla="*/ 205398 w 968933"/>
              <a:gd name="connsiteY66" fmla="*/ 221640 h 1142756"/>
              <a:gd name="connsiteX67" fmla="*/ 171169 w 968933"/>
              <a:gd name="connsiteY67" fmla="*/ 206970 h 1142756"/>
              <a:gd name="connsiteX68" fmla="*/ 93121 w 968933"/>
              <a:gd name="connsiteY68" fmla="*/ 214125 h 1142756"/>
              <a:gd name="connsiteX69" fmla="*/ 17139 w 968933"/>
              <a:gd name="connsiteY69" fmla="*/ 175186 h 1142756"/>
              <a:gd name="connsiteX70" fmla="*/ 7359 w 968933"/>
              <a:gd name="connsiteY70" fmla="*/ 123842 h 1142756"/>
              <a:gd name="connsiteX71" fmla="*/ 7358 w 968933"/>
              <a:gd name="connsiteY71" fmla="*/ 84723 h 1142756"/>
              <a:gd name="connsiteX72" fmla="*/ 23 w 968933"/>
              <a:gd name="connsiteY72" fmla="*/ 40715 h 1142756"/>
              <a:gd name="connsiteX73" fmla="*/ 9803 w 968933"/>
              <a:gd name="connsiteY73" fmla="*/ 1596 h 1142756"/>
              <a:gd name="connsiteX74" fmla="*/ 102346 w 968933"/>
              <a:gd name="connsiteY74" fmla="*/ 57361 h 1142756"/>
              <a:gd name="connsiteX0" fmla="*/ 102346 w 968933"/>
              <a:gd name="connsiteY0" fmla="*/ 44420 h 1129815"/>
              <a:gd name="connsiteX1" fmla="*/ 173407 w 968933"/>
              <a:gd name="connsiteY1" fmla="*/ 20776 h 1129815"/>
              <a:gd name="connsiteX2" fmla="*/ 367960 w 968933"/>
              <a:gd name="connsiteY2" fmla="*/ 49960 h 1129815"/>
              <a:gd name="connsiteX3" fmla="*/ 500989 w 968933"/>
              <a:gd name="connsiteY3" fmla="*/ 17681 h 1129815"/>
              <a:gd name="connsiteX4" fmla="*/ 546908 w 968933"/>
              <a:gd name="connsiteY4" fmla="*/ 11229 h 1129815"/>
              <a:gd name="connsiteX5" fmla="*/ 591695 w 968933"/>
              <a:gd name="connsiteY5" fmla="*/ 32 h 1129815"/>
              <a:gd name="connsiteX6" fmla="*/ 643946 w 968933"/>
              <a:gd name="connsiteY6" fmla="*/ 14961 h 1129815"/>
              <a:gd name="connsiteX7" fmla="*/ 666340 w 968933"/>
              <a:gd name="connsiteY7" fmla="*/ 33623 h 1129815"/>
              <a:gd name="connsiteX8" fmla="*/ 718831 w 968933"/>
              <a:gd name="connsiteY8" fmla="*/ 62004 h 1129815"/>
              <a:gd name="connsiteX9" fmla="*/ 774575 w 968933"/>
              <a:gd name="connsiteY9" fmla="*/ 52284 h 1129815"/>
              <a:gd name="connsiteX10" fmla="*/ 778307 w 968933"/>
              <a:gd name="connsiteY10" fmla="*/ 74677 h 1129815"/>
              <a:gd name="connsiteX11" fmla="*/ 775064 w 968933"/>
              <a:gd name="connsiteY11" fmla="*/ 115792 h 1129815"/>
              <a:gd name="connsiteX12" fmla="*/ 731055 w 968933"/>
              <a:gd name="connsiteY12" fmla="*/ 132906 h 1129815"/>
              <a:gd name="connsiteX13" fmla="*/ 718591 w 968933"/>
              <a:gd name="connsiteY13" fmla="*/ 149322 h 1129815"/>
              <a:gd name="connsiteX14" fmla="*/ 718591 w 968933"/>
              <a:gd name="connsiteY14" fmla="*/ 149322 h 1129815"/>
              <a:gd name="connsiteX15" fmla="*/ 733520 w 968933"/>
              <a:gd name="connsiteY15" fmla="*/ 171716 h 1129815"/>
              <a:gd name="connsiteX16" fmla="*/ 774575 w 968933"/>
              <a:gd name="connsiteY16" fmla="*/ 209038 h 1129815"/>
              <a:gd name="connsiteX17" fmla="*/ 782039 w 968933"/>
              <a:gd name="connsiteY17" fmla="*/ 272486 h 1129815"/>
              <a:gd name="connsiteX18" fmla="*/ 808165 w 968933"/>
              <a:gd name="connsiteY18" fmla="*/ 257557 h 1129815"/>
              <a:gd name="connsiteX19" fmla="*/ 858191 w 968933"/>
              <a:gd name="connsiteY19" fmla="*/ 306496 h 1129815"/>
              <a:gd name="connsiteX20" fmla="*/ 871613 w 968933"/>
              <a:gd name="connsiteY20" fmla="*/ 373257 h 1129815"/>
              <a:gd name="connsiteX21" fmla="*/ 848412 w 968933"/>
              <a:gd name="connsiteY21" fmla="*/ 406737 h 1129815"/>
              <a:gd name="connsiteX22" fmla="*/ 789504 w 968933"/>
              <a:gd name="connsiteY22" fmla="*/ 406847 h 1129815"/>
              <a:gd name="connsiteX23" fmla="*/ 767111 w 968933"/>
              <a:gd name="connsiteY23" fmla="*/ 425508 h 1129815"/>
              <a:gd name="connsiteX24" fmla="*/ 796968 w 968933"/>
              <a:gd name="connsiteY24" fmla="*/ 470295 h 1129815"/>
              <a:gd name="connsiteX25" fmla="*/ 811897 w 968933"/>
              <a:gd name="connsiteY25" fmla="*/ 522547 h 1129815"/>
              <a:gd name="connsiteX26" fmla="*/ 826826 w 968933"/>
              <a:gd name="connsiteY26" fmla="*/ 541208 h 1129815"/>
              <a:gd name="connsiteX27" fmla="*/ 762839 w 968933"/>
              <a:gd name="connsiteY27" fmla="*/ 546098 h 1129815"/>
              <a:gd name="connsiteX28" fmla="*/ 733520 w 968933"/>
              <a:gd name="connsiteY28" fmla="*/ 589727 h 1129815"/>
              <a:gd name="connsiteX29" fmla="*/ 728611 w 968933"/>
              <a:gd name="connsiteY29" fmla="*/ 690348 h 1129815"/>
              <a:gd name="connsiteX30" fmla="*/ 696198 w 968933"/>
              <a:gd name="connsiteY30" fmla="*/ 791268 h 1129815"/>
              <a:gd name="connsiteX31" fmla="*/ 763378 w 968933"/>
              <a:gd name="connsiteY31" fmla="*/ 821126 h 1129815"/>
              <a:gd name="connsiteX32" fmla="*/ 801958 w 968933"/>
              <a:gd name="connsiteY32" fmla="*/ 817484 h 1129815"/>
              <a:gd name="connsiteX33" fmla="*/ 843522 w 968933"/>
              <a:gd name="connsiteY33" fmla="*/ 866382 h 1129815"/>
              <a:gd name="connsiteX34" fmla="*/ 901471 w 968933"/>
              <a:gd name="connsiteY34" fmla="*/ 884575 h 1129815"/>
              <a:gd name="connsiteX35" fmla="*/ 968652 w 968933"/>
              <a:gd name="connsiteY35" fmla="*/ 899504 h 1129815"/>
              <a:gd name="connsiteX36" fmla="*/ 924204 w 968933"/>
              <a:gd name="connsiteY36" fmla="*/ 920171 h 1129815"/>
              <a:gd name="connsiteX37" fmla="*/ 892420 w 968933"/>
              <a:gd name="connsiteY37" fmla="*/ 951955 h 1129815"/>
              <a:gd name="connsiteX38" fmla="*/ 831297 w 968933"/>
              <a:gd name="connsiteY38" fmla="*/ 956844 h 1129815"/>
              <a:gd name="connsiteX39" fmla="*/ 785772 w 968933"/>
              <a:gd name="connsiteY39" fmla="*/ 974148 h 1129815"/>
              <a:gd name="connsiteX40" fmla="*/ 778307 w 968933"/>
              <a:gd name="connsiteY40" fmla="*/ 974148 h 1129815"/>
              <a:gd name="connsiteX41" fmla="*/ 785772 w 968933"/>
              <a:gd name="connsiteY41" fmla="*/ 1067455 h 1129815"/>
              <a:gd name="connsiteX42" fmla="*/ 750615 w 968933"/>
              <a:gd name="connsiteY42" fmla="*/ 1086425 h 1129815"/>
              <a:gd name="connsiteX43" fmla="*/ 681529 w 968933"/>
              <a:gd name="connsiteY43" fmla="*/ 1073761 h 1129815"/>
              <a:gd name="connsiteX44" fmla="*/ 661191 w 968933"/>
              <a:gd name="connsiteY44" fmla="*/ 1126911 h 1129815"/>
              <a:gd name="connsiteX45" fmla="*/ 628369 w 968933"/>
              <a:gd name="connsiteY45" fmla="*/ 1115764 h 1129815"/>
              <a:gd name="connsiteX46" fmla="*/ 575349 w 968933"/>
              <a:gd name="connsiteY46" fmla="*/ 1056517 h 1129815"/>
              <a:gd name="connsiteX47" fmla="*/ 487322 w 968933"/>
              <a:gd name="connsiteY47" fmla="*/ 1007999 h 1129815"/>
              <a:gd name="connsiteX48" fmla="*/ 449092 w 968933"/>
              <a:gd name="connsiteY48" fmla="*/ 1012499 h 1129815"/>
              <a:gd name="connsiteX49" fmla="*/ 425442 w 968933"/>
              <a:gd name="connsiteY49" fmla="*/ 981294 h 1129815"/>
              <a:gd name="connsiteX50" fmla="*/ 391212 w 968933"/>
              <a:gd name="connsiteY50" fmla="*/ 942175 h 1129815"/>
              <a:gd name="connsiteX51" fmla="*/ 332534 w 968933"/>
              <a:gd name="connsiteY51" fmla="*/ 890832 h 1129815"/>
              <a:gd name="connsiteX52" fmla="*/ 264076 w 968933"/>
              <a:gd name="connsiteY52" fmla="*/ 800370 h 1129815"/>
              <a:gd name="connsiteX53" fmla="*/ 220397 w 968933"/>
              <a:gd name="connsiteY53" fmla="*/ 740435 h 1129815"/>
              <a:gd name="connsiteX54" fmla="*/ 185838 w 968933"/>
              <a:gd name="connsiteY54" fmla="*/ 702573 h 1129815"/>
              <a:gd name="connsiteX55" fmla="*/ 168724 w 968933"/>
              <a:gd name="connsiteY55" fmla="*/ 624335 h 1129815"/>
              <a:gd name="connsiteX56" fmla="*/ 184880 w 968933"/>
              <a:gd name="connsiteY56" fmla="*/ 563601 h 1129815"/>
              <a:gd name="connsiteX57" fmla="*/ 142668 w 968933"/>
              <a:gd name="connsiteY57" fmla="*/ 529882 h 1129815"/>
              <a:gd name="connsiteX58" fmla="*/ 95376 w 968933"/>
              <a:gd name="connsiteY58" fmla="*/ 502089 h 1129815"/>
              <a:gd name="connsiteX59" fmla="*/ 138566 w 968933"/>
              <a:gd name="connsiteY59" fmla="*/ 443526 h 1129815"/>
              <a:gd name="connsiteX60" fmla="*/ 132050 w 968933"/>
              <a:gd name="connsiteY60" fmla="*/ 428742 h 1129815"/>
              <a:gd name="connsiteX61" fmla="*/ 100266 w 968933"/>
              <a:gd name="connsiteY61" fmla="*/ 414072 h 1129815"/>
              <a:gd name="connsiteX62" fmla="*/ 110046 w 968933"/>
              <a:gd name="connsiteY62" fmla="*/ 387178 h 1129815"/>
              <a:gd name="connsiteX63" fmla="*/ 179578 w 968933"/>
              <a:gd name="connsiteY63" fmla="*/ 371137 h 1129815"/>
              <a:gd name="connsiteX64" fmla="*/ 202953 w 968933"/>
              <a:gd name="connsiteY64" fmla="*/ 335835 h 1129815"/>
              <a:gd name="connsiteX65" fmla="*/ 215177 w 968933"/>
              <a:gd name="connsiteY65" fmla="*/ 272267 h 1129815"/>
              <a:gd name="connsiteX66" fmla="*/ 205398 w 968933"/>
              <a:gd name="connsiteY66" fmla="*/ 208699 h 1129815"/>
              <a:gd name="connsiteX67" fmla="*/ 171169 w 968933"/>
              <a:gd name="connsiteY67" fmla="*/ 194029 h 1129815"/>
              <a:gd name="connsiteX68" fmla="*/ 93121 w 968933"/>
              <a:gd name="connsiteY68" fmla="*/ 201184 h 1129815"/>
              <a:gd name="connsiteX69" fmla="*/ 17139 w 968933"/>
              <a:gd name="connsiteY69" fmla="*/ 162245 h 1129815"/>
              <a:gd name="connsiteX70" fmla="*/ 7359 w 968933"/>
              <a:gd name="connsiteY70" fmla="*/ 110901 h 1129815"/>
              <a:gd name="connsiteX71" fmla="*/ 7358 w 968933"/>
              <a:gd name="connsiteY71" fmla="*/ 71782 h 1129815"/>
              <a:gd name="connsiteX72" fmla="*/ 23 w 968933"/>
              <a:gd name="connsiteY72" fmla="*/ 27774 h 1129815"/>
              <a:gd name="connsiteX73" fmla="*/ 102346 w 968933"/>
              <a:gd name="connsiteY73" fmla="*/ 44420 h 11298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</a:cxnLst>
            <a:rect l="l" t="t" r="r" b="b"/>
            <a:pathLst>
              <a:path w="968933" h="1129815">
                <a:moveTo>
                  <a:pt x="102346" y="44420"/>
                </a:moveTo>
                <a:cubicBezTo>
                  <a:pt x="131243" y="43254"/>
                  <a:pt x="117789" y="5261"/>
                  <a:pt x="173407" y="20776"/>
                </a:cubicBezTo>
                <a:cubicBezTo>
                  <a:pt x="229025" y="36291"/>
                  <a:pt x="313363" y="45612"/>
                  <a:pt x="367960" y="49960"/>
                </a:cubicBezTo>
                <a:cubicBezTo>
                  <a:pt x="422557" y="54308"/>
                  <a:pt x="471164" y="24136"/>
                  <a:pt x="500989" y="17681"/>
                </a:cubicBezTo>
                <a:cubicBezTo>
                  <a:pt x="530814" y="11226"/>
                  <a:pt x="531790" y="14170"/>
                  <a:pt x="546908" y="11229"/>
                </a:cubicBezTo>
                <a:cubicBezTo>
                  <a:pt x="562026" y="8288"/>
                  <a:pt x="575522" y="-590"/>
                  <a:pt x="591695" y="32"/>
                </a:cubicBezTo>
                <a:cubicBezTo>
                  <a:pt x="607868" y="654"/>
                  <a:pt x="631505" y="9363"/>
                  <a:pt x="643946" y="14961"/>
                </a:cubicBezTo>
                <a:cubicBezTo>
                  <a:pt x="656387" y="20559"/>
                  <a:pt x="653859" y="25783"/>
                  <a:pt x="666340" y="33623"/>
                </a:cubicBezTo>
                <a:cubicBezTo>
                  <a:pt x="678821" y="41463"/>
                  <a:pt x="700792" y="58894"/>
                  <a:pt x="718831" y="62004"/>
                </a:cubicBezTo>
                <a:cubicBezTo>
                  <a:pt x="736870" y="65114"/>
                  <a:pt x="764662" y="50172"/>
                  <a:pt x="774575" y="52284"/>
                </a:cubicBezTo>
                <a:cubicBezTo>
                  <a:pt x="784488" y="54396"/>
                  <a:pt x="778226" y="64092"/>
                  <a:pt x="778307" y="74677"/>
                </a:cubicBezTo>
                <a:cubicBezTo>
                  <a:pt x="778389" y="85262"/>
                  <a:pt x="785017" y="103351"/>
                  <a:pt x="775064" y="115792"/>
                </a:cubicBezTo>
                <a:cubicBezTo>
                  <a:pt x="768819" y="126312"/>
                  <a:pt x="740467" y="127318"/>
                  <a:pt x="731055" y="132906"/>
                </a:cubicBezTo>
                <a:cubicBezTo>
                  <a:pt x="721643" y="138494"/>
                  <a:pt x="720668" y="146586"/>
                  <a:pt x="718591" y="149322"/>
                </a:cubicBezTo>
                <a:lnTo>
                  <a:pt x="718591" y="149322"/>
                </a:lnTo>
                <a:cubicBezTo>
                  <a:pt x="721079" y="153054"/>
                  <a:pt x="724189" y="161763"/>
                  <a:pt x="733520" y="171716"/>
                </a:cubicBezTo>
                <a:cubicBezTo>
                  <a:pt x="742851" y="181669"/>
                  <a:pt x="766489" y="192243"/>
                  <a:pt x="774575" y="209038"/>
                </a:cubicBezTo>
                <a:cubicBezTo>
                  <a:pt x="782661" y="225833"/>
                  <a:pt x="776441" y="264400"/>
                  <a:pt x="782039" y="272486"/>
                </a:cubicBezTo>
                <a:cubicBezTo>
                  <a:pt x="787637" y="280572"/>
                  <a:pt x="795473" y="251889"/>
                  <a:pt x="808165" y="257557"/>
                </a:cubicBezTo>
                <a:cubicBezTo>
                  <a:pt x="820857" y="263225"/>
                  <a:pt x="847616" y="287213"/>
                  <a:pt x="858191" y="306496"/>
                </a:cubicBezTo>
                <a:cubicBezTo>
                  <a:pt x="868766" y="325779"/>
                  <a:pt x="873243" y="356550"/>
                  <a:pt x="871613" y="373257"/>
                </a:cubicBezTo>
                <a:cubicBezTo>
                  <a:pt x="869983" y="389964"/>
                  <a:pt x="862097" y="401139"/>
                  <a:pt x="848412" y="406737"/>
                </a:cubicBezTo>
                <a:cubicBezTo>
                  <a:pt x="834727" y="412335"/>
                  <a:pt x="803054" y="403719"/>
                  <a:pt x="789504" y="406847"/>
                </a:cubicBezTo>
                <a:cubicBezTo>
                  <a:pt x="775954" y="409975"/>
                  <a:pt x="765867" y="414933"/>
                  <a:pt x="767111" y="425508"/>
                </a:cubicBezTo>
                <a:cubicBezTo>
                  <a:pt x="768355" y="436083"/>
                  <a:pt x="789504" y="454122"/>
                  <a:pt x="796968" y="470295"/>
                </a:cubicBezTo>
                <a:cubicBezTo>
                  <a:pt x="804432" y="486468"/>
                  <a:pt x="806921" y="510728"/>
                  <a:pt x="811897" y="522547"/>
                </a:cubicBezTo>
                <a:cubicBezTo>
                  <a:pt x="816873" y="534366"/>
                  <a:pt x="835002" y="537283"/>
                  <a:pt x="826826" y="541208"/>
                </a:cubicBezTo>
                <a:cubicBezTo>
                  <a:pt x="818650" y="545133"/>
                  <a:pt x="778390" y="538012"/>
                  <a:pt x="762839" y="546098"/>
                </a:cubicBezTo>
                <a:cubicBezTo>
                  <a:pt x="747288" y="554184"/>
                  <a:pt x="739225" y="565685"/>
                  <a:pt x="733520" y="589727"/>
                </a:cubicBezTo>
                <a:cubicBezTo>
                  <a:pt x="727815" y="613769"/>
                  <a:pt x="734831" y="656758"/>
                  <a:pt x="728611" y="690348"/>
                </a:cubicBezTo>
                <a:cubicBezTo>
                  <a:pt x="722391" y="723938"/>
                  <a:pt x="690404" y="769472"/>
                  <a:pt x="696198" y="791268"/>
                </a:cubicBezTo>
                <a:cubicBezTo>
                  <a:pt x="701992" y="813064"/>
                  <a:pt x="745751" y="816757"/>
                  <a:pt x="763378" y="821126"/>
                </a:cubicBezTo>
                <a:cubicBezTo>
                  <a:pt x="781005" y="825495"/>
                  <a:pt x="788601" y="809941"/>
                  <a:pt x="801958" y="817484"/>
                </a:cubicBezTo>
                <a:cubicBezTo>
                  <a:pt x="815315" y="825027"/>
                  <a:pt x="826937" y="855200"/>
                  <a:pt x="843522" y="866382"/>
                </a:cubicBezTo>
                <a:cubicBezTo>
                  <a:pt x="860108" y="877564"/>
                  <a:pt x="880616" y="879055"/>
                  <a:pt x="901471" y="884575"/>
                </a:cubicBezTo>
                <a:cubicBezTo>
                  <a:pt x="922326" y="890095"/>
                  <a:pt x="964863" y="893571"/>
                  <a:pt x="968652" y="899504"/>
                </a:cubicBezTo>
                <a:cubicBezTo>
                  <a:pt x="972441" y="905437"/>
                  <a:pt x="936909" y="911429"/>
                  <a:pt x="924204" y="920171"/>
                </a:cubicBezTo>
                <a:cubicBezTo>
                  <a:pt x="911499" y="928913"/>
                  <a:pt x="904645" y="945435"/>
                  <a:pt x="892420" y="951955"/>
                </a:cubicBezTo>
                <a:cubicBezTo>
                  <a:pt x="880195" y="958475"/>
                  <a:pt x="849072" y="953145"/>
                  <a:pt x="831297" y="956844"/>
                </a:cubicBezTo>
                <a:cubicBezTo>
                  <a:pt x="813522" y="960543"/>
                  <a:pt x="794604" y="971264"/>
                  <a:pt x="785772" y="974148"/>
                </a:cubicBezTo>
                <a:cubicBezTo>
                  <a:pt x="776940" y="977032"/>
                  <a:pt x="778307" y="958597"/>
                  <a:pt x="778307" y="974148"/>
                </a:cubicBezTo>
                <a:cubicBezTo>
                  <a:pt x="778307" y="989699"/>
                  <a:pt x="790387" y="1048742"/>
                  <a:pt x="785772" y="1067455"/>
                </a:cubicBezTo>
                <a:cubicBezTo>
                  <a:pt x="781157" y="1086168"/>
                  <a:pt x="767989" y="1085374"/>
                  <a:pt x="750615" y="1086425"/>
                </a:cubicBezTo>
                <a:cubicBezTo>
                  <a:pt x="733241" y="1087476"/>
                  <a:pt x="696433" y="1067013"/>
                  <a:pt x="681529" y="1073761"/>
                </a:cubicBezTo>
                <a:cubicBezTo>
                  <a:pt x="666625" y="1080509"/>
                  <a:pt x="670051" y="1119910"/>
                  <a:pt x="661191" y="1126911"/>
                </a:cubicBezTo>
                <a:cubicBezTo>
                  <a:pt x="652331" y="1133912"/>
                  <a:pt x="642676" y="1127496"/>
                  <a:pt x="628369" y="1115764"/>
                </a:cubicBezTo>
                <a:cubicBezTo>
                  <a:pt x="614062" y="1104032"/>
                  <a:pt x="598857" y="1074478"/>
                  <a:pt x="575349" y="1056517"/>
                </a:cubicBezTo>
                <a:cubicBezTo>
                  <a:pt x="551841" y="1038556"/>
                  <a:pt x="508365" y="1015335"/>
                  <a:pt x="487322" y="1007999"/>
                </a:cubicBezTo>
                <a:cubicBezTo>
                  <a:pt x="466279" y="1000663"/>
                  <a:pt x="459405" y="1016950"/>
                  <a:pt x="449092" y="1012499"/>
                </a:cubicBezTo>
                <a:cubicBezTo>
                  <a:pt x="438779" y="1008048"/>
                  <a:pt x="435089" y="994237"/>
                  <a:pt x="425442" y="981294"/>
                </a:cubicBezTo>
                <a:cubicBezTo>
                  <a:pt x="415795" y="968351"/>
                  <a:pt x="406697" y="957252"/>
                  <a:pt x="391212" y="942175"/>
                </a:cubicBezTo>
                <a:cubicBezTo>
                  <a:pt x="375727" y="927098"/>
                  <a:pt x="353723" y="914466"/>
                  <a:pt x="332534" y="890832"/>
                </a:cubicBezTo>
                <a:cubicBezTo>
                  <a:pt x="311345" y="867198"/>
                  <a:pt x="283988" y="825029"/>
                  <a:pt x="264076" y="800370"/>
                </a:cubicBezTo>
                <a:cubicBezTo>
                  <a:pt x="244164" y="775711"/>
                  <a:pt x="233437" y="756734"/>
                  <a:pt x="220397" y="740435"/>
                </a:cubicBezTo>
                <a:cubicBezTo>
                  <a:pt x="207357" y="724136"/>
                  <a:pt x="189153" y="723553"/>
                  <a:pt x="185838" y="702573"/>
                </a:cubicBezTo>
                <a:cubicBezTo>
                  <a:pt x="182523" y="681593"/>
                  <a:pt x="166846" y="645867"/>
                  <a:pt x="168724" y="624335"/>
                </a:cubicBezTo>
                <a:cubicBezTo>
                  <a:pt x="170602" y="602803"/>
                  <a:pt x="189223" y="579343"/>
                  <a:pt x="184880" y="563601"/>
                </a:cubicBezTo>
                <a:cubicBezTo>
                  <a:pt x="180537" y="547859"/>
                  <a:pt x="157585" y="540134"/>
                  <a:pt x="142668" y="529882"/>
                </a:cubicBezTo>
                <a:cubicBezTo>
                  <a:pt x="127751" y="519630"/>
                  <a:pt x="98773" y="516482"/>
                  <a:pt x="95376" y="502089"/>
                </a:cubicBezTo>
                <a:cubicBezTo>
                  <a:pt x="91979" y="487696"/>
                  <a:pt x="132454" y="455751"/>
                  <a:pt x="138566" y="443526"/>
                </a:cubicBezTo>
                <a:cubicBezTo>
                  <a:pt x="144678" y="431302"/>
                  <a:pt x="135720" y="433651"/>
                  <a:pt x="132050" y="428742"/>
                </a:cubicBezTo>
                <a:cubicBezTo>
                  <a:pt x="128380" y="423833"/>
                  <a:pt x="103118" y="419777"/>
                  <a:pt x="100266" y="414072"/>
                </a:cubicBezTo>
                <a:cubicBezTo>
                  <a:pt x="97414" y="408367"/>
                  <a:pt x="99859" y="395328"/>
                  <a:pt x="110046" y="387178"/>
                </a:cubicBezTo>
                <a:cubicBezTo>
                  <a:pt x="120233" y="379028"/>
                  <a:pt x="164094" y="379694"/>
                  <a:pt x="179578" y="371137"/>
                </a:cubicBezTo>
                <a:cubicBezTo>
                  <a:pt x="195062" y="362580"/>
                  <a:pt x="195211" y="350505"/>
                  <a:pt x="202953" y="335835"/>
                </a:cubicBezTo>
                <a:cubicBezTo>
                  <a:pt x="210695" y="321165"/>
                  <a:pt x="214770" y="293456"/>
                  <a:pt x="215177" y="272267"/>
                </a:cubicBezTo>
                <a:cubicBezTo>
                  <a:pt x="215584" y="251078"/>
                  <a:pt x="212733" y="221739"/>
                  <a:pt x="205398" y="208699"/>
                </a:cubicBezTo>
                <a:cubicBezTo>
                  <a:pt x="198063" y="195659"/>
                  <a:pt x="187029" y="196096"/>
                  <a:pt x="171169" y="194029"/>
                </a:cubicBezTo>
                <a:cubicBezTo>
                  <a:pt x="155309" y="191962"/>
                  <a:pt x="118793" y="206481"/>
                  <a:pt x="93121" y="201184"/>
                </a:cubicBezTo>
                <a:cubicBezTo>
                  <a:pt x="67449" y="195887"/>
                  <a:pt x="31433" y="177292"/>
                  <a:pt x="17139" y="162245"/>
                </a:cubicBezTo>
                <a:cubicBezTo>
                  <a:pt x="2845" y="147198"/>
                  <a:pt x="8989" y="125978"/>
                  <a:pt x="7359" y="110901"/>
                </a:cubicBezTo>
                <a:cubicBezTo>
                  <a:pt x="5729" y="95824"/>
                  <a:pt x="10211" y="85229"/>
                  <a:pt x="7358" y="71782"/>
                </a:cubicBezTo>
                <a:cubicBezTo>
                  <a:pt x="4505" y="58335"/>
                  <a:pt x="-384" y="41628"/>
                  <a:pt x="23" y="27774"/>
                </a:cubicBezTo>
                <a:cubicBezTo>
                  <a:pt x="15854" y="23214"/>
                  <a:pt x="73449" y="45586"/>
                  <a:pt x="102346" y="44420"/>
                </a:cubicBezTo>
                <a:close/>
              </a:path>
            </a:pathLst>
          </a:custGeom>
          <a:noFill/>
          <a:ln w="28575">
            <a:solidFill>
              <a:schemeClr val="bg1">
                <a:lumMod val="9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5" name="Прямоугольная выноска 24"/>
          <p:cNvSpPr/>
          <p:nvPr/>
        </p:nvSpPr>
        <p:spPr>
          <a:xfrm>
            <a:off x="1021322" y="2090057"/>
            <a:ext cx="2290203" cy="687064"/>
          </a:xfrm>
          <a:prstGeom prst="wedgeRectCallout">
            <a:avLst>
              <a:gd name="adj1" fmla="val -54429"/>
              <a:gd name="adj2" fmla="val 129337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219108">
              <a:defRPr/>
            </a:pPr>
            <a:r>
              <a:rPr lang="ru-RU" sz="1867" dirty="0">
                <a:solidFill>
                  <a:srgbClr val="4E361E"/>
                </a:solidFill>
              </a:rPr>
              <a:t>Северо-Западный край</a:t>
            </a:r>
          </a:p>
        </p:txBody>
      </p:sp>
      <p:sp>
        <p:nvSpPr>
          <p:cNvPr id="26" name="Прямоугольная выноска 25"/>
          <p:cNvSpPr/>
          <p:nvPr/>
        </p:nvSpPr>
        <p:spPr>
          <a:xfrm>
            <a:off x="1485104" y="3326004"/>
            <a:ext cx="2290203" cy="694570"/>
          </a:xfrm>
          <a:prstGeom prst="wedgeRectCallout">
            <a:avLst>
              <a:gd name="adj1" fmla="val -67112"/>
              <a:gd name="adj2" fmla="val 48926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219108">
              <a:defRPr/>
            </a:pPr>
            <a:r>
              <a:rPr lang="ru-RU" sz="1867" dirty="0">
                <a:solidFill>
                  <a:srgbClr val="4E361E"/>
                </a:solidFill>
              </a:rPr>
              <a:t>Юго-Западный край</a:t>
            </a:r>
          </a:p>
        </p:txBody>
      </p:sp>
    </p:spTree>
    <p:extLst>
      <p:ext uri="{BB962C8B-B14F-4D97-AF65-F5344CB8AC3E}">
        <p14:creationId xmlns:p14="http://schemas.microsoft.com/office/powerpoint/2010/main" val="4106283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 animBg="1"/>
      <p:bldP spid="25" grpId="0" animBg="1"/>
      <p:bldP spid="26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/>
          <p:nvPr/>
        </p:nvSpPr>
        <p:spPr>
          <a:xfrm>
            <a:off x="1832957" y="1753679"/>
            <a:ext cx="2734700" cy="372930"/>
          </a:xfrm>
          <a:prstGeom prst="rect">
            <a:avLst/>
          </a:prstGeom>
          <a:solidFill>
            <a:srgbClr val="4E361E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49"/>
            <a:endParaRPr lang="ru-RU" sz="1013" dirty="0">
              <a:solidFill>
                <a:prstClr val="white"/>
              </a:solidFill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646375" y="1319046"/>
            <a:ext cx="2734556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49"/>
            <a:r>
              <a:rPr lang="ru-RU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Губернии Юго-Западного края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51533" y="402883"/>
            <a:ext cx="8442931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49"/>
            <a:r>
              <a:rPr lang="ru-RU" sz="2800" dirty="0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  <a:t>Западный край</a:t>
            </a:r>
          </a:p>
        </p:txBody>
      </p:sp>
      <p:cxnSp>
        <p:nvCxnSpPr>
          <p:cNvPr id="20" name="Прямая соединительная линия 19"/>
          <p:cNvCxnSpPr/>
          <p:nvPr/>
        </p:nvCxnSpPr>
        <p:spPr>
          <a:xfrm>
            <a:off x="4573265" y="1164506"/>
            <a:ext cx="0" cy="3317314"/>
          </a:xfrm>
          <a:prstGeom prst="line">
            <a:avLst/>
          </a:prstGeom>
          <a:ln>
            <a:solidFill>
              <a:srgbClr val="4E361E">
                <a:alpha val="25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1677227" y="1310915"/>
            <a:ext cx="2969148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49"/>
            <a:r>
              <a:rPr lang="ru-RU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Губернии Северо-Западного</a:t>
            </a:r>
          </a:p>
          <a:p>
            <a:pPr algn="ctr" defTabSz="685749"/>
            <a:r>
              <a:rPr lang="ru-RU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края </a:t>
            </a:r>
          </a:p>
        </p:txBody>
      </p:sp>
      <p:sp>
        <p:nvSpPr>
          <p:cNvPr id="31" name="Прямоугольник 30"/>
          <p:cNvSpPr/>
          <p:nvPr/>
        </p:nvSpPr>
        <p:spPr>
          <a:xfrm>
            <a:off x="2444740" y="1763777"/>
            <a:ext cx="1511135" cy="3527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0" rIns="180000" bIns="0" rtlCol="0" anchor="ctr"/>
          <a:lstStyle/>
          <a:p>
            <a:pPr algn="ctr" defTabSz="685749"/>
            <a:r>
              <a:rPr lang="ru-RU" sz="1200" dirty="0" err="1">
                <a:solidFill>
                  <a:prstClr val="black"/>
                </a:solidFill>
              </a:rPr>
              <a:t>Виленская</a:t>
            </a:r>
            <a:endParaRPr lang="ru-RU" sz="1200" dirty="0">
              <a:solidFill>
                <a:prstClr val="black"/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1832956" y="2236346"/>
            <a:ext cx="2741185" cy="372930"/>
          </a:xfrm>
          <a:prstGeom prst="rect">
            <a:avLst/>
          </a:prstGeom>
          <a:solidFill>
            <a:srgbClr val="4E361E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49"/>
            <a:endParaRPr lang="ru-RU" sz="1013" dirty="0">
              <a:solidFill>
                <a:prstClr val="white"/>
              </a:solidFill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1832957" y="2669670"/>
            <a:ext cx="2734700" cy="372930"/>
          </a:xfrm>
          <a:prstGeom prst="rect">
            <a:avLst/>
          </a:prstGeom>
          <a:solidFill>
            <a:srgbClr val="4E361E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49"/>
            <a:endParaRPr lang="ru-RU" sz="1013" dirty="0">
              <a:solidFill>
                <a:prstClr val="white"/>
              </a:solidFill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1832957" y="3579346"/>
            <a:ext cx="2734700" cy="372930"/>
          </a:xfrm>
          <a:prstGeom prst="rect">
            <a:avLst/>
          </a:prstGeom>
          <a:solidFill>
            <a:srgbClr val="4E361E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49"/>
            <a:endParaRPr lang="ru-RU" sz="1013" dirty="0">
              <a:solidFill>
                <a:prstClr val="white"/>
              </a:solidFill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1832957" y="3124506"/>
            <a:ext cx="2734700" cy="372930"/>
          </a:xfrm>
          <a:prstGeom prst="rect">
            <a:avLst/>
          </a:prstGeom>
          <a:solidFill>
            <a:srgbClr val="4E361E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49"/>
            <a:endParaRPr lang="ru-RU" sz="1013" dirty="0">
              <a:solidFill>
                <a:prstClr val="white"/>
              </a:solidFill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4567657" y="2236346"/>
            <a:ext cx="2781198" cy="372930"/>
          </a:xfrm>
          <a:prstGeom prst="rect">
            <a:avLst/>
          </a:prstGeom>
          <a:solidFill>
            <a:srgbClr val="4E361E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49"/>
            <a:endParaRPr lang="ru-RU" sz="1013" dirty="0">
              <a:solidFill>
                <a:prstClr val="white"/>
              </a:solidFill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4567657" y="2669670"/>
            <a:ext cx="2760844" cy="372930"/>
          </a:xfrm>
          <a:prstGeom prst="rect">
            <a:avLst/>
          </a:prstGeom>
          <a:solidFill>
            <a:srgbClr val="4E361E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49"/>
            <a:endParaRPr lang="ru-RU" sz="1013" dirty="0">
              <a:solidFill>
                <a:prstClr val="white"/>
              </a:solidFill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4574141" y="1763776"/>
            <a:ext cx="2760844" cy="372930"/>
          </a:xfrm>
          <a:prstGeom prst="rect">
            <a:avLst/>
          </a:prstGeom>
          <a:solidFill>
            <a:srgbClr val="4E361E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49"/>
            <a:endParaRPr lang="ru-RU" sz="1013" dirty="0">
              <a:solidFill>
                <a:prstClr val="white"/>
              </a:solidFill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2403772" y="2246444"/>
            <a:ext cx="1593069" cy="3527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0" rIns="180000" bIns="0" rtlCol="0" anchor="ctr"/>
          <a:lstStyle/>
          <a:p>
            <a:pPr algn="ctr" defTabSz="685749"/>
            <a:r>
              <a:rPr lang="ru-RU" sz="1200" dirty="0">
                <a:solidFill>
                  <a:prstClr val="black"/>
                </a:solidFill>
              </a:rPr>
              <a:t>Ковенская</a:t>
            </a:r>
          </a:p>
        </p:txBody>
      </p:sp>
      <p:sp>
        <p:nvSpPr>
          <p:cNvPr id="42" name="Прямоугольник 41"/>
          <p:cNvSpPr/>
          <p:nvPr/>
        </p:nvSpPr>
        <p:spPr>
          <a:xfrm>
            <a:off x="2098511" y="3122682"/>
            <a:ext cx="2203592" cy="3527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0" rIns="180000" bIns="0" rtlCol="0" anchor="ctr"/>
          <a:lstStyle/>
          <a:p>
            <a:pPr algn="ctr" defTabSz="685749"/>
            <a:r>
              <a:rPr lang="ru-RU" sz="1200" dirty="0">
                <a:solidFill>
                  <a:prstClr val="black"/>
                </a:solidFill>
              </a:rPr>
              <a:t>Минская</a:t>
            </a:r>
          </a:p>
        </p:txBody>
      </p:sp>
      <p:sp>
        <p:nvSpPr>
          <p:cNvPr id="43" name="Прямоугольник 42"/>
          <p:cNvSpPr/>
          <p:nvPr/>
        </p:nvSpPr>
        <p:spPr>
          <a:xfrm>
            <a:off x="2058174" y="2662193"/>
            <a:ext cx="2203592" cy="3527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0" rIns="180000" bIns="0" rtlCol="0" anchor="ctr"/>
          <a:lstStyle/>
          <a:p>
            <a:pPr algn="ctr" defTabSz="685749"/>
            <a:r>
              <a:rPr lang="ru-RU" sz="1200" dirty="0">
                <a:solidFill>
                  <a:prstClr val="black"/>
                </a:solidFill>
              </a:rPr>
              <a:t>Гродненская</a:t>
            </a:r>
          </a:p>
        </p:txBody>
      </p:sp>
      <p:sp>
        <p:nvSpPr>
          <p:cNvPr id="44" name="Прямоугольник 43"/>
          <p:cNvSpPr/>
          <p:nvPr/>
        </p:nvSpPr>
        <p:spPr>
          <a:xfrm>
            <a:off x="2251304" y="3589440"/>
            <a:ext cx="1898007" cy="3527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0" rIns="180000" bIns="0" rtlCol="0" anchor="ctr"/>
          <a:lstStyle/>
          <a:p>
            <a:pPr algn="ctr" defTabSz="685749"/>
            <a:r>
              <a:rPr lang="ru-RU" sz="1200" dirty="0">
                <a:solidFill>
                  <a:prstClr val="black"/>
                </a:solidFill>
              </a:rPr>
              <a:t>Могилёвская</a:t>
            </a:r>
          </a:p>
        </p:txBody>
      </p:sp>
      <p:sp>
        <p:nvSpPr>
          <p:cNvPr id="45" name="Прямоугольник 44"/>
          <p:cNvSpPr/>
          <p:nvPr/>
        </p:nvSpPr>
        <p:spPr>
          <a:xfrm>
            <a:off x="5357997" y="1773874"/>
            <a:ext cx="1311315" cy="3527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0" rIns="180000" bIns="0" rtlCol="0" anchor="ctr"/>
          <a:lstStyle/>
          <a:p>
            <a:pPr algn="ctr" defTabSz="685749"/>
            <a:r>
              <a:rPr lang="ru-RU" sz="1200" dirty="0">
                <a:solidFill>
                  <a:prstClr val="black"/>
                </a:solidFill>
              </a:rPr>
              <a:t>Волынская</a:t>
            </a:r>
          </a:p>
        </p:txBody>
      </p:sp>
      <p:sp>
        <p:nvSpPr>
          <p:cNvPr id="46" name="Прямоугольник 45"/>
          <p:cNvSpPr/>
          <p:nvPr/>
        </p:nvSpPr>
        <p:spPr>
          <a:xfrm>
            <a:off x="5015776" y="2680966"/>
            <a:ext cx="1995753" cy="3527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0" rIns="180000" bIns="0" rtlCol="0" anchor="ctr"/>
          <a:lstStyle/>
          <a:p>
            <a:pPr algn="ctr" defTabSz="685749"/>
            <a:r>
              <a:rPr lang="ru-RU" sz="1200" dirty="0">
                <a:solidFill>
                  <a:prstClr val="black"/>
                </a:solidFill>
              </a:rPr>
              <a:t>Киевская</a:t>
            </a:r>
          </a:p>
        </p:txBody>
      </p:sp>
      <p:sp>
        <p:nvSpPr>
          <p:cNvPr id="48" name="Прямоугольник 47"/>
          <p:cNvSpPr/>
          <p:nvPr/>
        </p:nvSpPr>
        <p:spPr>
          <a:xfrm>
            <a:off x="5381287" y="2208145"/>
            <a:ext cx="1264734" cy="3527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0" rIns="180000" bIns="0" rtlCol="0" anchor="ctr"/>
          <a:lstStyle/>
          <a:p>
            <a:pPr algn="ctr" defTabSz="685749"/>
            <a:r>
              <a:rPr lang="ru-RU" sz="1200" dirty="0">
                <a:solidFill>
                  <a:prstClr val="black"/>
                </a:solidFill>
              </a:rPr>
              <a:t>Подольская 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1832956" y="4026618"/>
            <a:ext cx="2741185" cy="372930"/>
          </a:xfrm>
          <a:prstGeom prst="rect">
            <a:avLst/>
          </a:prstGeom>
          <a:solidFill>
            <a:srgbClr val="4E361E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49"/>
            <a:endParaRPr lang="ru-RU" sz="1013" dirty="0">
              <a:solidFill>
                <a:prstClr val="white"/>
              </a:solidFill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2210966" y="4039315"/>
            <a:ext cx="1898007" cy="3527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0" rIns="180000" bIns="0" rtlCol="0" anchor="ctr"/>
          <a:lstStyle/>
          <a:p>
            <a:pPr algn="ctr" defTabSz="685749"/>
            <a:r>
              <a:rPr lang="ru-RU" sz="1200" dirty="0">
                <a:solidFill>
                  <a:prstClr val="black"/>
                </a:solidFill>
              </a:rPr>
              <a:t>Витебская</a:t>
            </a:r>
          </a:p>
        </p:txBody>
      </p:sp>
    </p:spTree>
    <p:extLst>
      <p:ext uri="{BB962C8B-B14F-4D97-AF65-F5344CB8AC3E}">
        <p14:creationId xmlns:p14="http://schemas.microsoft.com/office/powerpoint/2010/main" val="1072591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7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9" grpId="0"/>
      <p:bldP spid="29" grpId="0"/>
      <p:bldP spid="31" grpId="0"/>
      <p:bldP spid="25" grpId="0" animBg="1"/>
      <p:bldP spid="27" grpId="0" animBg="1"/>
      <p:bldP spid="30" grpId="0" animBg="1"/>
      <p:bldP spid="32" grpId="0" animBg="1"/>
      <p:bldP spid="34" grpId="0" animBg="1"/>
      <p:bldP spid="35" grpId="0" animBg="1"/>
      <p:bldP spid="36" grpId="0" animBg="1"/>
      <p:bldP spid="41" grpId="0"/>
      <p:bldP spid="42" grpId="0"/>
      <p:bldP spid="43" grpId="0"/>
      <p:bldP spid="44" grpId="0"/>
      <p:bldP spid="45" grpId="0"/>
      <p:bldP spid="46" grpId="0"/>
      <p:bldP spid="48" grpId="0"/>
      <p:bldP spid="26" grpId="0" animBg="1"/>
      <p:bldP spid="28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6" name="Picture 4" descr="ÐÐ°ÑÑÐ¸Ð½ÐºÐ¸ Ð¿Ð¾ Ð·Ð°Ð¿ÑÐ¾ÑÑ Ð²Ð¸Ð»ÑÐ½Ñ 19 ÑÑ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9144002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2" name="Овал 11"/>
          <p:cNvSpPr/>
          <p:nvPr/>
        </p:nvSpPr>
        <p:spPr>
          <a:xfrm>
            <a:off x="6952145" y="388595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000550" y="1057762"/>
            <a:ext cx="17031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/>
              <a:t>Вид на Вильно.</a:t>
            </a:r>
          </a:p>
          <a:p>
            <a:pPr algn="ctr"/>
            <a:r>
              <a:rPr lang="en-US" sz="1200" dirty="0"/>
              <a:t>XIX </a:t>
            </a:r>
            <a:r>
              <a:rPr lang="ru-RU" sz="1200" dirty="0"/>
              <a:t>век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3972860"/>
            <a:ext cx="4070195" cy="794403"/>
          </a:xfrm>
          <a:prstGeom prst="rect">
            <a:avLst/>
          </a:prstGeom>
          <a:solidFill>
            <a:srgbClr val="FA5050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В Западном крае осуществлялось особое</a:t>
            </a:r>
          </a:p>
          <a:p>
            <a:pPr defTabSz="685783"/>
            <a:r>
              <a:rPr lang="ru-RU" sz="1400" dirty="0">
                <a:solidFill>
                  <a:prstClr val="white"/>
                </a:solidFill>
              </a:rPr>
              <a:t>управление и действовали свои законы.</a:t>
            </a:r>
          </a:p>
        </p:txBody>
      </p:sp>
    </p:spTree>
    <p:extLst>
      <p:ext uri="{BB962C8B-B14F-4D97-AF65-F5344CB8AC3E}">
        <p14:creationId xmlns:p14="http://schemas.microsoft.com/office/powerpoint/2010/main" val="1256763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386" name="Picture 2" descr="ÐÐ°ÑÑÐ¸Ð½ÐºÐ¸ Ð¿Ð¾ Ð·Ð°Ð¿ÑÐ¾ÑÑ ÐÐ¼Ð¿ÐµÑÐ°ÑÐ¾ÑÑÐºÐ¸Ð¹ ÑÐ½Ð¸Ð²ÐµÑÑÐ¸ÑÐµÑ ÑÐ². ÐÐ»Ð°Ð´Ð¸Ð¼Ð¸ÑÐ°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51388" y="1022503"/>
            <a:ext cx="4388182" cy="2950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358777" y="1814908"/>
            <a:ext cx="4033837" cy="86177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/>
            <a:r>
              <a:rPr lang="ru-RU" sz="2800" dirty="0">
                <a:solidFill>
                  <a:srgbClr val="FFDC5A"/>
                </a:solidFill>
                <a:latin typeface="Merriweather"/>
              </a:rPr>
              <a:t>Наука и образование </a:t>
            </a:r>
          </a:p>
          <a:p>
            <a:pPr defTabSz="685749"/>
            <a:r>
              <a:rPr lang="ru-RU" sz="2800" dirty="0">
                <a:solidFill>
                  <a:srgbClr val="FFDC5A"/>
                </a:solidFill>
                <a:latin typeface="Merriweather"/>
              </a:rPr>
              <a:t>в Западном крае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358777" y="2868980"/>
            <a:ext cx="4033837" cy="45961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400" dirty="0">
                <a:solidFill>
                  <a:prstClr val="white"/>
                </a:solidFill>
              </a:rPr>
              <a:t>В 1804 году был открыт Харьковский, </a:t>
            </a:r>
          </a:p>
          <a:p>
            <a:pPr defTabSz="685749">
              <a:lnSpc>
                <a:spcPct val="110000"/>
              </a:lnSpc>
            </a:pPr>
            <a:r>
              <a:rPr lang="ru-RU" sz="1400" dirty="0">
                <a:solidFill>
                  <a:prstClr val="white"/>
                </a:solidFill>
              </a:rPr>
              <a:t>а в 1834 году – Киевский университеты.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6"/>
          <a:srcRect l="10764" t="5078"/>
          <a:stretch/>
        </p:blipFill>
        <p:spPr>
          <a:xfrm>
            <a:off x="4751391" y="1022503"/>
            <a:ext cx="4392609" cy="2950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022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ÐÐ°ÑÑÐ¸Ð½ÐºÐ¸ Ð¿Ð¾ Ð·Ð°Ð¿ÑÐ¾ÑÑ ÑÐ»ÑÑÐ½Ð¾Ð² Ð¿ÑÐ¾Ð¸ÑÑÐ¾Ð¶Ð´ÐµÐ½Ð¸Ðµ ÑÐºÑÐ°Ð¸Ð½ÑÐºÐ¾Ð³Ð¾ ÑÐµÐ¿Ð°ÑÐ°ÑÐ¸Ð·Ð¼Ð°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235374" y="0"/>
            <a:ext cx="6920984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pic>
        <p:nvPicPr>
          <p:cNvPr id="9" name="Picture 2" descr="ÐÐ°ÑÑÐ¸Ð½ÐºÐ¸ Ð¿Ð¾ Ð·Ð°Ð¿ÑÐ¾ÑÑ ÑÐ»ÑÑÐ½Ð¾Ð² Ð¿ÑÐ¾Ð¸ÑÑÐ¾Ð¶Ð´ÐµÐ½Ð¸Ðµ ÑÐºÑÐ°Ð¸Ð½ÑÐºÐ¾Ð³Ð¾ ÑÐµÐ¿Ð°ÑÐ°ÑÐ¸Ð·Ð¼Ð°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0" y="0"/>
            <a:ext cx="2235374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 flipH="1">
            <a:off x="0" y="0"/>
            <a:ext cx="3284536" cy="5143500"/>
          </a:xfrm>
          <a:prstGeom prst="rect">
            <a:avLst/>
          </a:prstGeom>
          <a:solidFill>
            <a:srgbClr val="FA5050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>
              <a:solidFill>
                <a:prstClr val="white"/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358775" y="1153734"/>
            <a:ext cx="2557463" cy="28360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 Киевском университете </a:t>
            </a:r>
          </a:p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с 1834 по 1847 год действовало Кирилло-Мефодиевское студенческое общество. </a:t>
            </a:r>
            <a:endParaRPr lang="en-US" sz="1800" dirty="0">
              <a:solidFill>
                <a:prstClr val="white"/>
              </a:solidFill>
              <a:latin typeface="Merriweather"/>
            </a:endParaRPr>
          </a:p>
        </p:txBody>
      </p:sp>
    </p:spTree>
    <p:extLst>
      <p:ext uri="{BB962C8B-B14F-4D97-AF65-F5344CB8AC3E}">
        <p14:creationId xmlns:p14="http://schemas.microsoft.com/office/powerpoint/2010/main" val="1271285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62" y="0"/>
            <a:ext cx="9151263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210918" y="1434751"/>
            <a:ext cx="5137632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Хотели создать единую славянскую федерацию с национальной автономией каждого славянского народа. </a:t>
            </a:r>
          </a:p>
        </p:txBody>
      </p:sp>
      <p:sp>
        <p:nvSpPr>
          <p:cNvPr id="19" name="Овал 18"/>
          <p:cNvSpPr/>
          <p:nvPr/>
        </p:nvSpPr>
        <p:spPr>
          <a:xfrm>
            <a:off x="365875" y="1578624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21" name="Овал 20"/>
          <p:cNvSpPr/>
          <p:nvPr/>
        </p:nvSpPr>
        <p:spPr>
          <a:xfrm>
            <a:off x="365562" y="2802168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210917" y="2802168"/>
            <a:ext cx="5137633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Отстаивали идеи республиканского строя.</a:t>
            </a:r>
          </a:p>
        </p:txBody>
      </p:sp>
      <p:sp>
        <p:nvSpPr>
          <p:cNvPr id="11" name="Овал 10"/>
          <p:cNvSpPr/>
          <p:nvPr/>
        </p:nvSpPr>
        <p:spPr>
          <a:xfrm>
            <a:off x="365562" y="4025713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3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210917" y="4011715"/>
            <a:ext cx="4796477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Выступали за ликвидацию самодержавия и крепостного права.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65562" y="394245"/>
            <a:ext cx="8595558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Участники Кирилло-Мефодиевского студенческого общества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97402" y="856720"/>
            <a:ext cx="2538653" cy="3566118"/>
          </a:xfrm>
          <a:prstGeom prst="flowChartConnector">
            <a:avLst/>
          </a:prstGeom>
        </p:spPr>
      </p:pic>
    </p:spTree>
    <p:extLst>
      <p:ext uri="{BB962C8B-B14F-4D97-AF65-F5344CB8AC3E}">
        <p14:creationId xmlns:p14="http://schemas.microsoft.com/office/powerpoint/2010/main" val="739913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 animBg="1"/>
      <p:bldP spid="21" grpId="0" animBg="1"/>
      <p:bldP spid="22" grpId="0"/>
      <p:bldP spid="11" grpId="0" animBg="1"/>
      <p:bldP spid="1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51357" y="4391976"/>
            <a:ext cx="34788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dirty="0">
                <a:solidFill>
                  <a:prstClr val="white"/>
                </a:solidFill>
                <a:latin typeface="Merriweather" panose="00000500000000000000" pitchFamily="2" charset="-52"/>
              </a:rPr>
              <a:t>Н. И. Костомаров</a:t>
            </a:r>
          </a:p>
        </p:txBody>
      </p:sp>
      <p:pic>
        <p:nvPicPr>
          <p:cNvPr id="23556" name="Picture 4" descr="https://upload.wikimedia.org/wikipedia/commons/4/4e/Kostomarov_7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050"/>
          <a:stretch/>
        </p:blipFill>
        <p:spPr bwMode="auto">
          <a:xfrm>
            <a:off x="933450" y="386689"/>
            <a:ext cx="2914650" cy="400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4" name="Picture 2" descr="https://upload.wikimedia.org/wikipedia/commons/b/b4/Taras_Shevchenko_1859_%28zoom%29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8" r="4611"/>
          <a:stretch/>
        </p:blipFill>
        <p:spPr bwMode="auto">
          <a:xfrm>
            <a:off x="5301455" y="376238"/>
            <a:ext cx="2914652" cy="4010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5250197" y="4391976"/>
            <a:ext cx="30171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dirty="0">
                <a:solidFill>
                  <a:prstClr val="white"/>
                </a:solidFill>
                <a:latin typeface="Merriweather" panose="00000500000000000000" pitchFamily="2" charset="-52"/>
              </a:rPr>
              <a:t>Т. Г. Шевченко</a:t>
            </a:r>
          </a:p>
        </p:txBody>
      </p:sp>
    </p:spTree>
    <p:extLst>
      <p:ext uri="{BB962C8B-B14F-4D97-AF65-F5344CB8AC3E}">
        <p14:creationId xmlns:p14="http://schemas.microsoft.com/office/powerpoint/2010/main" val="2351817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5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5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39009" y="4332280"/>
            <a:ext cx="68659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dirty="0">
                <a:solidFill>
                  <a:prstClr val="white"/>
                </a:solidFill>
                <a:latin typeface="Merriweather" panose="00000500000000000000" pitchFamily="2" charset="-52"/>
              </a:rPr>
              <a:t>Преподобный Серафим Саровский</a:t>
            </a:r>
          </a:p>
        </p:txBody>
      </p:sp>
      <p:pic>
        <p:nvPicPr>
          <p:cNvPr id="3" name="Picture 2" descr="ÐÐ°ÑÑÐ¸Ð½ÐºÐ¸ Ð¿Ð¾ Ð·Ð°Ð¿ÑÐ¾ÑÑ ÑÐµÑÐ°ÑÐ¸Ð¼ ÑÐ°ÑÐ¾Ð²ÑÐºÐ¸Ð¹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0632" y="376238"/>
            <a:ext cx="3442737" cy="3956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7325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3"/>
          <a:srcRect l="8652" t="1028" r="37770" b="3047"/>
          <a:stretch/>
        </p:blipFill>
        <p:spPr>
          <a:xfrm>
            <a:off x="0" y="-21021"/>
            <a:ext cx="3394725" cy="5164522"/>
          </a:xfrm>
          <a:prstGeom prst="rect">
            <a:avLst/>
          </a:prstGeom>
        </p:spPr>
      </p:pic>
      <p:pic>
        <p:nvPicPr>
          <p:cNvPr id="6146" name="Picture 2" descr="https://upload.wikimedia.org/wikipedia/commons/8/8c/Meyerbaltikum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68" t="18289" r="6827" b="9444"/>
          <a:stretch/>
        </p:blipFill>
        <p:spPr bwMode="auto">
          <a:xfrm>
            <a:off x="3605246" y="2717238"/>
            <a:ext cx="528199" cy="522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91067" y="-21022"/>
            <a:ext cx="5859465" cy="5164521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9" name="Полилиния 8"/>
          <p:cNvSpPr/>
          <p:nvPr/>
        </p:nvSpPr>
        <p:spPr>
          <a:xfrm>
            <a:off x="3806320" y="2801623"/>
            <a:ext cx="311662" cy="302715"/>
          </a:xfrm>
          <a:custGeom>
            <a:avLst/>
            <a:gdLst>
              <a:gd name="connsiteX0" fmla="*/ 128221 w 500776"/>
              <a:gd name="connsiteY0" fmla="*/ 133589 h 305619"/>
              <a:gd name="connsiteX1" fmla="*/ 62906 w 500776"/>
              <a:gd name="connsiteY1" fmla="*/ 148103 h 305619"/>
              <a:gd name="connsiteX2" fmla="*/ 11 w 500776"/>
              <a:gd name="connsiteY2" fmla="*/ 61018 h 305619"/>
              <a:gd name="connsiteX3" fmla="*/ 67745 w 500776"/>
              <a:gd name="connsiteY3" fmla="*/ 7799 h 305619"/>
              <a:gd name="connsiteX4" fmla="*/ 120964 w 500776"/>
              <a:gd name="connsiteY4" fmla="*/ 542 h 305619"/>
              <a:gd name="connsiteX5" fmla="*/ 152411 w 500776"/>
              <a:gd name="connsiteY5" fmla="*/ 10218 h 305619"/>
              <a:gd name="connsiteX6" fmla="*/ 186278 w 500776"/>
              <a:gd name="connsiteY6" fmla="*/ 44084 h 305619"/>
              <a:gd name="connsiteX7" fmla="*/ 234659 w 500776"/>
              <a:gd name="connsiteY7" fmla="*/ 63437 h 305619"/>
              <a:gd name="connsiteX8" fmla="*/ 280621 w 500776"/>
              <a:gd name="connsiteY8" fmla="*/ 58599 h 305619"/>
              <a:gd name="connsiteX9" fmla="*/ 362868 w 500776"/>
              <a:gd name="connsiteY9" fmla="*/ 29570 h 305619"/>
              <a:gd name="connsiteX10" fmla="*/ 442697 w 500776"/>
              <a:gd name="connsiteY10" fmla="*/ 2961 h 305619"/>
              <a:gd name="connsiteX11" fmla="*/ 486240 w 500776"/>
              <a:gd name="connsiteY11" fmla="*/ 39246 h 305619"/>
              <a:gd name="connsiteX12" fmla="*/ 495916 w 500776"/>
              <a:gd name="connsiteY12" fmla="*/ 102142 h 305619"/>
              <a:gd name="connsiteX13" fmla="*/ 495916 w 500776"/>
              <a:gd name="connsiteY13" fmla="*/ 186808 h 305619"/>
              <a:gd name="connsiteX14" fmla="*/ 435440 w 500776"/>
              <a:gd name="connsiteY14" fmla="*/ 281151 h 305619"/>
              <a:gd name="connsiteX15" fmla="*/ 408830 w 500776"/>
              <a:gd name="connsiteY15" fmla="*/ 298084 h 305619"/>
              <a:gd name="connsiteX16" fmla="*/ 372545 w 500776"/>
              <a:gd name="connsiteY16" fmla="*/ 302922 h 305619"/>
              <a:gd name="connsiteX17" fmla="*/ 261268 w 500776"/>
              <a:gd name="connsiteY17" fmla="*/ 302922 h 305619"/>
              <a:gd name="connsiteX18" fmla="*/ 195954 w 500776"/>
              <a:gd name="connsiteY18" fmla="*/ 269056 h 305619"/>
              <a:gd name="connsiteX19" fmla="*/ 195954 w 500776"/>
              <a:gd name="connsiteY19" fmla="*/ 247284 h 305619"/>
              <a:gd name="connsiteX20" fmla="*/ 171764 w 500776"/>
              <a:gd name="connsiteY20" fmla="*/ 196484 h 305619"/>
              <a:gd name="connsiteX21" fmla="*/ 128221 w 500776"/>
              <a:gd name="connsiteY21" fmla="*/ 133589 h 305619"/>
              <a:gd name="connsiteX0" fmla="*/ 169347 w 500778"/>
              <a:gd name="connsiteY0" fmla="*/ 68275 h 305619"/>
              <a:gd name="connsiteX1" fmla="*/ 62908 w 500778"/>
              <a:gd name="connsiteY1" fmla="*/ 148103 h 305619"/>
              <a:gd name="connsiteX2" fmla="*/ 13 w 500778"/>
              <a:gd name="connsiteY2" fmla="*/ 61018 h 305619"/>
              <a:gd name="connsiteX3" fmla="*/ 67747 w 500778"/>
              <a:gd name="connsiteY3" fmla="*/ 7799 h 305619"/>
              <a:gd name="connsiteX4" fmla="*/ 120966 w 500778"/>
              <a:gd name="connsiteY4" fmla="*/ 542 h 305619"/>
              <a:gd name="connsiteX5" fmla="*/ 152413 w 500778"/>
              <a:gd name="connsiteY5" fmla="*/ 10218 h 305619"/>
              <a:gd name="connsiteX6" fmla="*/ 186280 w 500778"/>
              <a:gd name="connsiteY6" fmla="*/ 44084 h 305619"/>
              <a:gd name="connsiteX7" fmla="*/ 234661 w 500778"/>
              <a:gd name="connsiteY7" fmla="*/ 63437 h 305619"/>
              <a:gd name="connsiteX8" fmla="*/ 280623 w 500778"/>
              <a:gd name="connsiteY8" fmla="*/ 58599 h 305619"/>
              <a:gd name="connsiteX9" fmla="*/ 362870 w 500778"/>
              <a:gd name="connsiteY9" fmla="*/ 29570 h 305619"/>
              <a:gd name="connsiteX10" fmla="*/ 442699 w 500778"/>
              <a:gd name="connsiteY10" fmla="*/ 2961 h 305619"/>
              <a:gd name="connsiteX11" fmla="*/ 486242 w 500778"/>
              <a:gd name="connsiteY11" fmla="*/ 39246 h 305619"/>
              <a:gd name="connsiteX12" fmla="*/ 495918 w 500778"/>
              <a:gd name="connsiteY12" fmla="*/ 102142 h 305619"/>
              <a:gd name="connsiteX13" fmla="*/ 495918 w 500778"/>
              <a:gd name="connsiteY13" fmla="*/ 186808 h 305619"/>
              <a:gd name="connsiteX14" fmla="*/ 435442 w 500778"/>
              <a:gd name="connsiteY14" fmla="*/ 281151 h 305619"/>
              <a:gd name="connsiteX15" fmla="*/ 408832 w 500778"/>
              <a:gd name="connsiteY15" fmla="*/ 298084 h 305619"/>
              <a:gd name="connsiteX16" fmla="*/ 372547 w 500778"/>
              <a:gd name="connsiteY16" fmla="*/ 302922 h 305619"/>
              <a:gd name="connsiteX17" fmla="*/ 261270 w 500778"/>
              <a:gd name="connsiteY17" fmla="*/ 302922 h 305619"/>
              <a:gd name="connsiteX18" fmla="*/ 195956 w 500778"/>
              <a:gd name="connsiteY18" fmla="*/ 269056 h 305619"/>
              <a:gd name="connsiteX19" fmla="*/ 195956 w 500778"/>
              <a:gd name="connsiteY19" fmla="*/ 247284 h 305619"/>
              <a:gd name="connsiteX20" fmla="*/ 171766 w 500778"/>
              <a:gd name="connsiteY20" fmla="*/ 196484 h 305619"/>
              <a:gd name="connsiteX21" fmla="*/ 169347 w 500778"/>
              <a:gd name="connsiteY21" fmla="*/ 68275 h 305619"/>
              <a:gd name="connsiteX0" fmla="*/ 169347 w 500778"/>
              <a:gd name="connsiteY0" fmla="*/ 68275 h 305619"/>
              <a:gd name="connsiteX1" fmla="*/ 62908 w 500778"/>
              <a:gd name="connsiteY1" fmla="*/ 148103 h 305619"/>
              <a:gd name="connsiteX2" fmla="*/ 13 w 500778"/>
              <a:gd name="connsiteY2" fmla="*/ 61018 h 305619"/>
              <a:gd name="connsiteX3" fmla="*/ 67747 w 500778"/>
              <a:gd name="connsiteY3" fmla="*/ 7799 h 305619"/>
              <a:gd name="connsiteX4" fmla="*/ 120966 w 500778"/>
              <a:gd name="connsiteY4" fmla="*/ 542 h 305619"/>
              <a:gd name="connsiteX5" fmla="*/ 152413 w 500778"/>
              <a:gd name="connsiteY5" fmla="*/ 10218 h 305619"/>
              <a:gd name="connsiteX6" fmla="*/ 186280 w 500778"/>
              <a:gd name="connsiteY6" fmla="*/ 44084 h 305619"/>
              <a:gd name="connsiteX7" fmla="*/ 234661 w 500778"/>
              <a:gd name="connsiteY7" fmla="*/ 63437 h 305619"/>
              <a:gd name="connsiteX8" fmla="*/ 280623 w 500778"/>
              <a:gd name="connsiteY8" fmla="*/ 58599 h 305619"/>
              <a:gd name="connsiteX9" fmla="*/ 362870 w 500778"/>
              <a:gd name="connsiteY9" fmla="*/ 29570 h 305619"/>
              <a:gd name="connsiteX10" fmla="*/ 442699 w 500778"/>
              <a:gd name="connsiteY10" fmla="*/ 2961 h 305619"/>
              <a:gd name="connsiteX11" fmla="*/ 486242 w 500778"/>
              <a:gd name="connsiteY11" fmla="*/ 39246 h 305619"/>
              <a:gd name="connsiteX12" fmla="*/ 495918 w 500778"/>
              <a:gd name="connsiteY12" fmla="*/ 102142 h 305619"/>
              <a:gd name="connsiteX13" fmla="*/ 495918 w 500778"/>
              <a:gd name="connsiteY13" fmla="*/ 186808 h 305619"/>
              <a:gd name="connsiteX14" fmla="*/ 435442 w 500778"/>
              <a:gd name="connsiteY14" fmla="*/ 281151 h 305619"/>
              <a:gd name="connsiteX15" fmla="*/ 408832 w 500778"/>
              <a:gd name="connsiteY15" fmla="*/ 298084 h 305619"/>
              <a:gd name="connsiteX16" fmla="*/ 372547 w 500778"/>
              <a:gd name="connsiteY16" fmla="*/ 302922 h 305619"/>
              <a:gd name="connsiteX17" fmla="*/ 261270 w 500778"/>
              <a:gd name="connsiteY17" fmla="*/ 302922 h 305619"/>
              <a:gd name="connsiteX18" fmla="*/ 195956 w 500778"/>
              <a:gd name="connsiteY18" fmla="*/ 269056 h 305619"/>
              <a:gd name="connsiteX19" fmla="*/ 195956 w 500778"/>
              <a:gd name="connsiteY19" fmla="*/ 247284 h 305619"/>
              <a:gd name="connsiteX20" fmla="*/ 171766 w 500778"/>
              <a:gd name="connsiteY20" fmla="*/ 196484 h 305619"/>
              <a:gd name="connsiteX21" fmla="*/ 210470 w 500778"/>
              <a:gd name="connsiteY21" fmla="*/ 116656 h 305619"/>
              <a:gd name="connsiteX22" fmla="*/ 169347 w 500778"/>
              <a:gd name="connsiteY22" fmla="*/ 68275 h 305619"/>
              <a:gd name="connsiteX0" fmla="*/ 169347 w 500778"/>
              <a:gd name="connsiteY0" fmla="*/ 68275 h 305619"/>
              <a:gd name="connsiteX1" fmla="*/ 62908 w 500778"/>
              <a:gd name="connsiteY1" fmla="*/ 148103 h 305619"/>
              <a:gd name="connsiteX2" fmla="*/ 13 w 500778"/>
              <a:gd name="connsiteY2" fmla="*/ 61018 h 305619"/>
              <a:gd name="connsiteX3" fmla="*/ 67747 w 500778"/>
              <a:gd name="connsiteY3" fmla="*/ 7799 h 305619"/>
              <a:gd name="connsiteX4" fmla="*/ 120966 w 500778"/>
              <a:gd name="connsiteY4" fmla="*/ 542 h 305619"/>
              <a:gd name="connsiteX5" fmla="*/ 152413 w 500778"/>
              <a:gd name="connsiteY5" fmla="*/ 10218 h 305619"/>
              <a:gd name="connsiteX6" fmla="*/ 186280 w 500778"/>
              <a:gd name="connsiteY6" fmla="*/ 44084 h 305619"/>
              <a:gd name="connsiteX7" fmla="*/ 234661 w 500778"/>
              <a:gd name="connsiteY7" fmla="*/ 63437 h 305619"/>
              <a:gd name="connsiteX8" fmla="*/ 280623 w 500778"/>
              <a:gd name="connsiteY8" fmla="*/ 58599 h 305619"/>
              <a:gd name="connsiteX9" fmla="*/ 362870 w 500778"/>
              <a:gd name="connsiteY9" fmla="*/ 29570 h 305619"/>
              <a:gd name="connsiteX10" fmla="*/ 442699 w 500778"/>
              <a:gd name="connsiteY10" fmla="*/ 2961 h 305619"/>
              <a:gd name="connsiteX11" fmla="*/ 486242 w 500778"/>
              <a:gd name="connsiteY11" fmla="*/ 39246 h 305619"/>
              <a:gd name="connsiteX12" fmla="*/ 495918 w 500778"/>
              <a:gd name="connsiteY12" fmla="*/ 102142 h 305619"/>
              <a:gd name="connsiteX13" fmla="*/ 495918 w 500778"/>
              <a:gd name="connsiteY13" fmla="*/ 186808 h 305619"/>
              <a:gd name="connsiteX14" fmla="*/ 435442 w 500778"/>
              <a:gd name="connsiteY14" fmla="*/ 281151 h 305619"/>
              <a:gd name="connsiteX15" fmla="*/ 408832 w 500778"/>
              <a:gd name="connsiteY15" fmla="*/ 298084 h 305619"/>
              <a:gd name="connsiteX16" fmla="*/ 372547 w 500778"/>
              <a:gd name="connsiteY16" fmla="*/ 302922 h 305619"/>
              <a:gd name="connsiteX17" fmla="*/ 261270 w 500778"/>
              <a:gd name="connsiteY17" fmla="*/ 302922 h 305619"/>
              <a:gd name="connsiteX18" fmla="*/ 195956 w 500778"/>
              <a:gd name="connsiteY18" fmla="*/ 269056 h 305619"/>
              <a:gd name="connsiteX19" fmla="*/ 195956 w 500778"/>
              <a:gd name="connsiteY19" fmla="*/ 247284 h 305619"/>
              <a:gd name="connsiteX20" fmla="*/ 234661 w 500778"/>
              <a:gd name="connsiteY20" fmla="*/ 186808 h 305619"/>
              <a:gd name="connsiteX21" fmla="*/ 210470 w 500778"/>
              <a:gd name="connsiteY21" fmla="*/ 116656 h 305619"/>
              <a:gd name="connsiteX22" fmla="*/ 169347 w 500778"/>
              <a:gd name="connsiteY22" fmla="*/ 68275 h 305619"/>
              <a:gd name="connsiteX0" fmla="*/ 169347 w 500778"/>
              <a:gd name="connsiteY0" fmla="*/ 68275 h 305619"/>
              <a:gd name="connsiteX1" fmla="*/ 62908 w 500778"/>
              <a:gd name="connsiteY1" fmla="*/ 148103 h 305619"/>
              <a:gd name="connsiteX2" fmla="*/ 13 w 500778"/>
              <a:gd name="connsiteY2" fmla="*/ 61018 h 305619"/>
              <a:gd name="connsiteX3" fmla="*/ 67747 w 500778"/>
              <a:gd name="connsiteY3" fmla="*/ 7799 h 305619"/>
              <a:gd name="connsiteX4" fmla="*/ 120966 w 500778"/>
              <a:gd name="connsiteY4" fmla="*/ 542 h 305619"/>
              <a:gd name="connsiteX5" fmla="*/ 152413 w 500778"/>
              <a:gd name="connsiteY5" fmla="*/ 10218 h 305619"/>
              <a:gd name="connsiteX6" fmla="*/ 186280 w 500778"/>
              <a:gd name="connsiteY6" fmla="*/ 44084 h 305619"/>
              <a:gd name="connsiteX7" fmla="*/ 234661 w 500778"/>
              <a:gd name="connsiteY7" fmla="*/ 63437 h 305619"/>
              <a:gd name="connsiteX8" fmla="*/ 280623 w 500778"/>
              <a:gd name="connsiteY8" fmla="*/ 58599 h 305619"/>
              <a:gd name="connsiteX9" fmla="*/ 362870 w 500778"/>
              <a:gd name="connsiteY9" fmla="*/ 29570 h 305619"/>
              <a:gd name="connsiteX10" fmla="*/ 442699 w 500778"/>
              <a:gd name="connsiteY10" fmla="*/ 2961 h 305619"/>
              <a:gd name="connsiteX11" fmla="*/ 486242 w 500778"/>
              <a:gd name="connsiteY11" fmla="*/ 39246 h 305619"/>
              <a:gd name="connsiteX12" fmla="*/ 495918 w 500778"/>
              <a:gd name="connsiteY12" fmla="*/ 102142 h 305619"/>
              <a:gd name="connsiteX13" fmla="*/ 495918 w 500778"/>
              <a:gd name="connsiteY13" fmla="*/ 186808 h 305619"/>
              <a:gd name="connsiteX14" fmla="*/ 435442 w 500778"/>
              <a:gd name="connsiteY14" fmla="*/ 281151 h 305619"/>
              <a:gd name="connsiteX15" fmla="*/ 408832 w 500778"/>
              <a:gd name="connsiteY15" fmla="*/ 298084 h 305619"/>
              <a:gd name="connsiteX16" fmla="*/ 372547 w 500778"/>
              <a:gd name="connsiteY16" fmla="*/ 302922 h 305619"/>
              <a:gd name="connsiteX17" fmla="*/ 261270 w 500778"/>
              <a:gd name="connsiteY17" fmla="*/ 302922 h 305619"/>
              <a:gd name="connsiteX18" fmla="*/ 195956 w 500778"/>
              <a:gd name="connsiteY18" fmla="*/ 269056 h 305619"/>
              <a:gd name="connsiteX19" fmla="*/ 195956 w 500778"/>
              <a:gd name="connsiteY19" fmla="*/ 247284 h 305619"/>
              <a:gd name="connsiteX20" fmla="*/ 234661 w 500778"/>
              <a:gd name="connsiteY20" fmla="*/ 186808 h 305619"/>
              <a:gd name="connsiteX21" fmla="*/ 239499 w 500778"/>
              <a:gd name="connsiteY21" fmla="*/ 116656 h 305619"/>
              <a:gd name="connsiteX22" fmla="*/ 169347 w 500778"/>
              <a:gd name="connsiteY22" fmla="*/ 68275 h 305619"/>
              <a:gd name="connsiteX0" fmla="*/ 169347 w 500778"/>
              <a:gd name="connsiteY0" fmla="*/ 68275 h 305619"/>
              <a:gd name="connsiteX1" fmla="*/ 62908 w 500778"/>
              <a:gd name="connsiteY1" fmla="*/ 148103 h 305619"/>
              <a:gd name="connsiteX2" fmla="*/ 13 w 500778"/>
              <a:gd name="connsiteY2" fmla="*/ 61018 h 305619"/>
              <a:gd name="connsiteX3" fmla="*/ 67747 w 500778"/>
              <a:gd name="connsiteY3" fmla="*/ 7799 h 305619"/>
              <a:gd name="connsiteX4" fmla="*/ 120966 w 500778"/>
              <a:gd name="connsiteY4" fmla="*/ 542 h 305619"/>
              <a:gd name="connsiteX5" fmla="*/ 152413 w 500778"/>
              <a:gd name="connsiteY5" fmla="*/ 10218 h 305619"/>
              <a:gd name="connsiteX6" fmla="*/ 186280 w 500778"/>
              <a:gd name="connsiteY6" fmla="*/ 44084 h 305619"/>
              <a:gd name="connsiteX7" fmla="*/ 234661 w 500778"/>
              <a:gd name="connsiteY7" fmla="*/ 63437 h 305619"/>
              <a:gd name="connsiteX8" fmla="*/ 280623 w 500778"/>
              <a:gd name="connsiteY8" fmla="*/ 58599 h 305619"/>
              <a:gd name="connsiteX9" fmla="*/ 362870 w 500778"/>
              <a:gd name="connsiteY9" fmla="*/ 29570 h 305619"/>
              <a:gd name="connsiteX10" fmla="*/ 442699 w 500778"/>
              <a:gd name="connsiteY10" fmla="*/ 2961 h 305619"/>
              <a:gd name="connsiteX11" fmla="*/ 486242 w 500778"/>
              <a:gd name="connsiteY11" fmla="*/ 39246 h 305619"/>
              <a:gd name="connsiteX12" fmla="*/ 495918 w 500778"/>
              <a:gd name="connsiteY12" fmla="*/ 102142 h 305619"/>
              <a:gd name="connsiteX13" fmla="*/ 495918 w 500778"/>
              <a:gd name="connsiteY13" fmla="*/ 186808 h 305619"/>
              <a:gd name="connsiteX14" fmla="*/ 435442 w 500778"/>
              <a:gd name="connsiteY14" fmla="*/ 281151 h 305619"/>
              <a:gd name="connsiteX15" fmla="*/ 408832 w 500778"/>
              <a:gd name="connsiteY15" fmla="*/ 298084 h 305619"/>
              <a:gd name="connsiteX16" fmla="*/ 372547 w 500778"/>
              <a:gd name="connsiteY16" fmla="*/ 302922 h 305619"/>
              <a:gd name="connsiteX17" fmla="*/ 261270 w 500778"/>
              <a:gd name="connsiteY17" fmla="*/ 302922 h 305619"/>
              <a:gd name="connsiteX18" fmla="*/ 195956 w 500778"/>
              <a:gd name="connsiteY18" fmla="*/ 269056 h 305619"/>
              <a:gd name="connsiteX19" fmla="*/ 195956 w 500778"/>
              <a:gd name="connsiteY19" fmla="*/ 247284 h 305619"/>
              <a:gd name="connsiteX20" fmla="*/ 234661 w 500778"/>
              <a:gd name="connsiteY20" fmla="*/ 186808 h 305619"/>
              <a:gd name="connsiteX21" fmla="*/ 239499 w 500778"/>
              <a:gd name="connsiteY21" fmla="*/ 116656 h 305619"/>
              <a:gd name="connsiteX22" fmla="*/ 186280 w 500778"/>
              <a:gd name="connsiteY22" fmla="*/ 92465 h 305619"/>
              <a:gd name="connsiteX23" fmla="*/ 169347 w 500778"/>
              <a:gd name="connsiteY23" fmla="*/ 68275 h 305619"/>
              <a:gd name="connsiteX0" fmla="*/ 164509 w 500778"/>
              <a:gd name="connsiteY0" fmla="*/ 90046 h 305619"/>
              <a:gd name="connsiteX1" fmla="*/ 62908 w 500778"/>
              <a:gd name="connsiteY1" fmla="*/ 148103 h 305619"/>
              <a:gd name="connsiteX2" fmla="*/ 13 w 500778"/>
              <a:gd name="connsiteY2" fmla="*/ 61018 h 305619"/>
              <a:gd name="connsiteX3" fmla="*/ 67747 w 500778"/>
              <a:gd name="connsiteY3" fmla="*/ 7799 h 305619"/>
              <a:gd name="connsiteX4" fmla="*/ 120966 w 500778"/>
              <a:gd name="connsiteY4" fmla="*/ 542 h 305619"/>
              <a:gd name="connsiteX5" fmla="*/ 152413 w 500778"/>
              <a:gd name="connsiteY5" fmla="*/ 10218 h 305619"/>
              <a:gd name="connsiteX6" fmla="*/ 186280 w 500778"/>
              <a:gd name="connsiteY6" fmla="*/ 44084 h 305619"/>
              <a:gd name="connsiteX7" fmla="*/ 234661 w 500778"/>
              <a:gd name="connsiteY7" fmla="*/ 63437 h 305619"/>
              <a:gd name="connsiteX8" fmla="*/ 280623 w 500778"/>
              <a:gd name="connsiteY8" fmla="*/ 58599 h 305619"/>
              <a:gd name="connsiteX9" fmla="*/ 362870 w 500778"/>
              <a:gd name="connsiteY9" fmla="*/ 29570 h 305619"/>
              <a:gd name="connsiteX10" fmla="*/ 442699 w 500778"/>
              <a:gd name="connsiteY10" fmla="*/ 2961 h 305619"/>
              <a:gd name="connsiteX11" fmla="*/ 486242 w 500778"/>
              <a:gd name="connsiteY11" fmla="*/ 39246 h 305619"/>
              <a:gd name="connsiteX12" fmla="*/ 495918 w 500778"/>
              <a:gd name="connsiteY12" fmla="*/ 102142 h 305619"/>
              <a:gd name="connsiteX13" fmla="*/ 495918 w 500778"/>
              <a:gd name="connsiteY13" fmla="*/ 186808 h 305619"/>
              <a:gd name="connsiteX14" fmla="*/ 435442 w 500778"/>
              <a:gd name="connsiteY14" fmla="*/ 281151 h 305619"/>
              <a:gd name="connsiteX15" fmla="*/ 408832 w 500778"/>
              <a:gd name="connsiteY15" fmla="*/ 298084 h 305619"/>
              <a:gd name="connsiteX16" fmla="*/ 372547 w 500778"/>
              <a:gd name="connsiteY16" fmla="*/ 302922 h 305619"/>
              <a:gd name="connsiteX17" fmla="*/ 261270 w 500778"/>
              <a:gd name="connsiteY17" fmla="*/ 302922 h 305619"/>
              <a:gd name="connsiteX18" fmla="*/ 195956 w 500778"/>
              <a:gd name="connsiteY18" fmla="*/ 269056 h 305619"/>
              <a:gd name="connsiteX19" fmla="*/ 195956 w 500778"/>
              <a:gd name="connsiteY19" fmla="*/ 247284 h 305619"/>
              <a:gd name="connsiteX20" fmla="*/ 234661 w 500778"/>
              <a:gd name="connsiteY20" fmla="*/ 186808 h 305619"/>
              <a:gd name="connsiteX21" fmla="*/ 239499 w 500778"/>
              <a:gd name="connsiteY21" fmla="*/ 116656 h 305619"/>
              <a:gd name="connsiteX22" fmla="*/ 186280 w 500778"/>
              <a:gd name="connsiteY22" fmla="*/ 92465 h 305619"/>
              <a:gd name="connsiteX23" fmla="*/ 164509 w 500778"/>
              <a:gd name="connsiteY23" fmla="*/ 90046 h 305619"/>
              <a:gd name="connsiteX0" fmla="*/ 164509 w 500778"/>
              <a:gd name="connsiteY0" fmla="*/ 90046 h 305619"/>
              <a:gd name="connsiteX1" fmla="*/ 62908 w 500778"/>
              <a:gd name="connsiteY1" fmla="*/ 148103 h 305619"/>
              <a:gd name="connsiteX2" fmla="*/ 13 w 500778"/>
              <a:gd name="connsiteY2" fmla="*/ 61018 h 305619"/>
              <a:gd name="connsiteX3" fmla="*/ 67747 w 500778"/>
              <a:gd name="connsiteY3" fmla="*/ 7799 h 305619"/>
              <a:gd name="connsiteX4" fmla="*/ 120966 w 500778"/>
              <a:gd name="connsiteY4" fmla="*/ 542 h 305619"/>
              <a:gd name="connsiteX5" fmla="*/ 152413 w 500778"/>
              <a:gd name="connsiteY5" fmla="*/ 10218 h 305619"/>
              <a:gd name="connsiteX6" fmla="*/ 186280 w 500778"/>
              <a:gd name="connsiteY6" fmla="*/ 44084 h 305619"/>
              <a:gd name="connsiteX7" fmla="*/ 234661 w 500778"/>
              <a:gd name="connsiteY7" fmla="*/ 63437 h 305619"/>
              <a:gd name="connsiteX8" fmla="*/ 280623 w 500778"/>
              <a:gd name="connsiteY8" fmla="*/ 58599 h 305619"/>
              <a:gd name="connsiteX9" fmla="*/ 362870 w 500778"/>
              <a:gd name="connsiteY9" fmla="*/ 29570 h 305619"/>
              <a:gd name="connsiteX10" fmla="*/ 442699 w 500778"/>
              <a:gd name="connsiteY10" fmla="*/ 2961 h 305619"/>
              <a:gd name="connsiteX11" fmla="*/ 486242 w 500778"/>
              <a:gd name="connsiteY11" fmla="*/ 39246 h 305619"/>
              <a:gd name="connsiteX12" fmla="*/ 495918 w 500778"/>
              <a:gd name="connsiteY12" fmla="*/ 102142 h 305619"/>
              <a:gd name="connsiteX13" fmla="*/ 495918 w 500778"/>
              <a:gd name="connsiteY13" fmla="*/ 186808 h 305619"/>
              <a:gd name="connsiteX14" fmla="*/ 435442 w 500778"/>
              <a:gd name="connsiteY14" fmla="*/ 281151 h 305619"/>
              <a:gd name="connsiteX15" fmla="*/ 408832 w 500778"/>
              <a:gd name="connsiteY15" fmla="*/ 298084 h 305619"/>
              <a:gd name="connsiteX16" fmla="*/ 372547 w 500778"/>
              <a:gd name="connsiteY16" fmla="*/ 302922 h 305619"/>
              <a:gd name="connsiteX17" fmla="*/ 261270 w 500778"/>
              <a:gd name="connsiteY17" fmla="*/ 302922 h 305619"/>
              <a:gd name="connsiteX18" fmla="*/ 195956 w 500778"/>
              <a:gd name="connsiteY18" fmla="*/ 269056 h 305619"/>
              <a:gd name="connsiteX19" fmla="*/ 195956 w 500778"/>
              <a:gd name="connsiteY19" fmla="*/ 247284 h 305619"/>
              <a:gd name="connsiteX20" fmla="*/ 237080 w 500778"/>
              <a:gd name="connsiteY20" fmla="*/ 225513 h 305619"/>
              <a:gd name="connsiteX21" fmla="*/ 234661 w 500778"/>
              <a:gd name="connsiteY21" fmla="*/ 186808 h 305619"/>
              <a:gd name="connsiteX22" fmla="*/ 239499 w 500778"/>
              <a:gd name="connsiteY22" fmla="*/ 116656 h 305619"/>
              <a:gd name="connsiteX23" fmla="*/ 186280 w 500778"/>
              <a:gd name="connsiteY23" fmla="*/ 92465 h 305619"/>
              <a:gd name="connsiteX24" fmla="*/ 164509 w 500778"/>
              <a:gd name="connsiteY24" fmla="*/ 90046 h 305619"/>
              <a:gd name="connsiteX0" fmla="*/ 186281 w 500779"/>
              <a:gd name="connsiteY0" fmla="*/ 92465 h 305619"/>
              <a:gd name="connsiteX1" fmla="*/ 62909 w 500779"/>
              <a:gd name="connsiteY1" fmla="*/ 148103 h 305619"/>
              <a:gd name="connsiteX2" fmla="*/ 14 w 500779"/>
              <a:gd name="connsiteY2" fmla="*/ 61018 h 305619"/>
              <a:gd name="connsiteX3" fmla="*/ 67748 w 500779"/>
              <a:gd name="connsiteY3" fmla="*/ 7799 h 305619"/>
              <a:gd name="connsiteX4" fmla="*/ 120967 w 500779"/>
              <a:gd name="connsiteY4" fmla="*/ 542 h 305619"/>
              <a:gd name="connsiteX5" fmla="*/ 152414 w 500779"/>
              <a:gd name="connsiteY5" fmla="*/ 10218 h 305619"/>
              <a:gd name="connsiteX6" fmla="*/ 186281 w 500779"/>
              <a:gd name="connsiteY6" fmla="*/ 44084 h 305619"/>
              <a:gd name="connsiteX7" fmla="*/ 234662 w 500779"/>
              <a:gd name="connsiteY7" fmla="*/ 63437 h 305619"/>
              <a:gd name="connsiteX8" fmla="*/ 280624 w 500779"/>
              <a:gd name="connsiteY8" fmla="*/ 58599 h 305619"/>
              <a:gd name="connsiteX9" fmla="*/ 362871 w 500779"/>
              <a:gd name="connsiteY9" fmla="*/ 29570 h 305619"/>
              <a:gd name="connsiteX10" fmla="*/ 442700 w 500779"/>
              <a:gd name="connsiteY10" fmla="*/ 2961 h 305619"/>
              <a:gd name="connsiteX11" fmla="*/ 486243 w 500779"/>
              <a:gd name="connsiteY11" fmla="*/ 39246 h 305619"/>
              <a:gd name="connsiteX12" fmla="*/ 495919 w 500779"/>
              <a:gd name="connsiteY12" fmla="*/ 102142 h 305619"/>
              <a:gd name="connsiteX13" fmla="*/ 495919 w 500779"/>
              <a:gd name="connsiteY13" fmla="*/ 186808 h 305619"/>
              <a:gd name="connsiteX14" fmla="*/ 435443 w 500779"/>
              <a:gd name="connsiteY14" fmla="*/ 281151 h 305619"/>
              <a:gd name="connsiteX15" fmla="*/ 408833 w 500779"/>
              <a:gd name="connsiteY15" fmla="*/ 298084 h 305619"/>
              <a:gd name="connsiteX16" fmla="*/ 372548 w 500779"/>
              <a:gd name="connsiteY16" fmla="*/ 302922 h 305619"/>
              <a:gd name="connsiteX17" fmla="*/ 261271 w 500779"/>
              <a:gd name="connsiteY17" fmla="*/ 302922 h 305619"/>
              <a:gd name="connsiteX18" fmla="*/ 195957 w 500779"/>
              <a:gd name="connsiteY18" fmla="*/ 269056 h 305619"/>
              <a:gd name="connsiteX19" fmla="*/ 195957 w 500779"/>
              <a:gd name="connsiteY19" fmla="*/ 247284 h 305619"/>
              <a:gd name="connsiteX20" fmla="*/ 237081 w 500779"/>
              <a:gd name="connsiteY20" fmla="*/ 225513 h 305619"/>
              <a:gd name="connsiteX21" fmla="*/ 234662 w 500779"/>
              <a:gd name="connsiteY21" fmla="*/ 186808 h 305619"/>
              <a:gd name="connsiteX22" fmla="*/ 239500 w 500779"/>
              <a:gd name="connsiteY22" fmla="*/ 116656 h 305619"/>
              <a:gd name="connsiteX23" fmla="*/ 186281 w 500779"/>
              <a:gd name="connsiteY23" fmla="*/ 92465 h 305619"/>
              <a:gd name="connsiteX0" fmla="*/ 186281 w 500779"/>
              <a:gd name="connsiteY0" fmla="*/ 92465 h 305619"/>
              <a:gd name="connsiteX1" fmla="*/ 62909 w 500779"/>
              <a:gd name="connsiteY1" fmla="*/ 148103 h 305619"/>
              <a:gd name="connsiteX2" fmla="*/ 14 w 500779"/>
              <a:gd name="connsiteY2" fmla="*/ 61018 h 305619"/>
              <a:gd name="connsiteX3" fmla="*/ 67748 w 500779"/>
              <a:gd name="connsiteY3" fmla="*/ 7799 h 305619"/>
              <a:gd name="connsiteX4" fmla="*/ 120967 w 500779"/>
              <a:gd name="connsiteY4" fmla="*/ 542 h 305619"/>
              <a:gd name="connsiteX5" fmla="*/ 152414 w 500779"/>
              <a:gd name="connsiteY5" fmla="*/ 10218 h 305619"/>
              <a:gd name="connsiteX6" fmla="*/ 186281 w 500779"/>
              <a:gd name="connsiteY6" fmla="*/ 44084 h 305619"/>
              <a:gd name="connsiteX7" fmla="*/ 234662 w 500779"/>
              <a:gd name="connsiteY7" fmla="*/ 63437 h 305619"/>
              <a:gd name="connsiteX8" fmla="*/ 280624 w 500779"/>
              <a:gd name="connsiteY8" fmla="*/ 58599 h 305619"/>
              <a:gd name="connsiteX9" fmla="*/ 362871 w 500779"/>
              <a:gd name="connsiteY9" fmla="*/ 29570 h 305619"/>
              <a:gd name="connsiteX10" fmla="*/ 442700 w 500779"/>
              <a:gd name="connsiteY10" fmla="*/ 2961 h 305619"/>
              <a:gd name="connsiteX11" fmla="*/ 486243 w 500779"/>
              <a:gd name="connsiteY11" fmla="*/ 39246 h 305619"/>
              <a:gd name="connsiteX12" fmla="*/ 495919 w 500779"/>
              <a:gd name="connsiteY12" fmla="*/ 102142 h 305619"/>
              <a:gd name="connsiteX13" fmla="*/ 495919 w 500779"/>
              <a:gd name="connsiteY13" fmla="*/ 186808 h 305619"/>
              <a:gd name="connsiteX14" fmla="*/ 435443 w 500779"/>
              <a:gd name="connsiteY14" fmla="*/ 281151 h 305619"/>
              <a:gd name="connsiteX15" fmla="*/ 408833 w 500779"/>
              <a:gd name="connsiteY15" fmla="*/ 298084 h 305619"/>
              <a:gd name="connsiteX16" fmla="*/ 372548 w 500779"/>
              <a:gd name="connsiteY16" fmla="*/ 302922 h 305619"/>
              <a:gd name="connsiteX17" fmla="*/ 261271 w 500779"/>
              <a:gd name="connsiteY17" fmla="*/ 302922 h 305619"/>
              <a:gd name="connsiteX18" fmla="*/ 195957 w 500779"/>
              <a:gd name="connsiteY18" fmla="*/ 269056 h 305619"/>
              <a:gd name="connsiteX19" fmla="*/ 195957 w 500779"/>
              <a:gd name="connsiteY19" fmla="*/ 247284 h 305619"/>
              <a:gd name="connsiteX20" fmla="*/ 237081 w 500779"/>
              <a:gd name="connsiteY20" fmla="*/ 225513 h 305619"/>
              <a:gd name="connsiteX21" fmla="*/ 234662 w 500779"/>
              <a:gd name="connsiteY21" fmla="*/ 186808 h 305619"/>
              <a:gd name="connsiteX22" fmla="*/ 239500 w 500779"/>
              <a:gd name="connsiteY22" fmla="*/ 116656 h 305619"/>
              <a:gd name="connsiteX23" fmla="*/ 186281 w 500779"/>
              <a:gd name="connsiteY23" fmla="*/ 92465 h 305619"/>
              <a:gd name="connsiteX0" fmla="*/ 239505 w 500784"/>
              <a:gd name="connsiteY0" fmla="*/ 116656 h 305619"/>
              <a:gd name="connsiteX1" fmla="*/ 62914 w 500784"/>
              <a:gd name="connsiteY1" fmla="*/ 148103 h 305619"/>
              <a:gd name="connsiteX2" fmla="*/ 19 w 500784"/>
              <a:gd name="connsiteY2" fmla="*/ 61018 h 305619"/>
              <a:gd name="connsiteX3" fmla="*/ 67753 w 500784"/>
              <a:gd name="connsiteY3" fmla="*/ 7799 h 305619"/>
              <a:gd name="connsiteX4" fmla="*/ 120972 w 500784"/>
              <a:gd name="connsiteY4" fmla="*/ 542 h 305619"/>
              <a:gd name="connsiteX5" fmla="*/ 152419 w 500784"/>
              <a:gd name="connsiteY5" fmla="*/ 10218 h 305619"/>
              <a:gd name="connsiteX6" fmla="*/ 186286 w 500784"/>
              <a:gd name="connsiteY6" fmla="*/ 44084 h 305619"/>
              <a:gd name="connsiteX7" fmla="*/ 234667 w 500784"/>
              <a:gd name="connsiteY7" fmla="*/ 63437 h 305619"/>
              <a:gd name="connsiteX8" fmla="*/ 280629 w 500784"/>
              <a:gd name="connsiteY8" fmla="*/ 58599 h 305619"/>
              <a:gd name="connsiteX9" fmla="*/ 362876 w 500784"/>
              <a:gd name="connsiteY9" fmla="*/ 29570 h 305619"/>
              <a:gd name="connsiteX10" fmla="*/ 442705 w 500784"/>
              <a:gd name="connsiteY10" fmla="*/ 2961 h 305619"/>
              <a:gd name="connsiteX11" fmla="*/ 486248 w 500784"/>
              <a:gd name="connsiteY11" fmla="*/ 39246 h 305619"/>
              <a:gd name="connsiteX12" fmla="*/ 495924 w 500784"/>
              <a:gd name="connsiteY12" fmla="*/ 102142 h 305619"/>
              <a:gd name="connsiteX13" fmla="*/ 495924 w 500784"/>
              <a:gd name="connsiteY13" fmla="*/ 186808 h 305619"/>
              <a:gd name="connsiteX14" fmla="*/ 435448 w 500784"/>
              <a:gd name="connsiteY14" fmla="*/ 281151 h 305619"/>
              <a:gd name="connsiteX15" fmla="*/ 408838 w 500784"/>
              <a:gd name="connsiteY15" fmla="*/ 298084 h 305619"/>
              <a:gd name="connsiteX16" fmla="*/ 372553 w 500784"/>
              <a:gd name="connsiteY16" fmla="*/ 302922 h 305619"/>
              <a:gd name="connsiteX17" fmla="*/ 261276 w 500784"/>
              <a:gd name="connsiteY17" fmla="*/ 302922 h 305619"/>
              <a:gd name="connsiteX18" fmla="*/ 195962 w 500784"/>
              <a:gd name="connsiteY18" fmla="*/ 269056 h 305619"/>
              <a:gd name="connsiteX19" fmla="*/ 195962 w 500784"/>
              <a:gd name="connsiteY19" fmla="*/ 247284 h 305619"/>
              <a:gd name="connsiteX20" fmla="*/ 237086 w 500784"/>
              <a:gd name="connsiteY20" fmla="*/ 225513 h 305619"/>
              <a:gd name="connsiteX21" fmla="*/ 234667 w 500784"/>
              <a:gd name="connsiteY21" fmla="*/ 186808 h 305619"/>
              <a:gd name="connsiteX22" fmla="*/ 239505 w 500784"/>
              <a:gd name="connsiteY22" fmla="*/ 116656 h 305619"/>
              <a:gd name="connsiteX0" fmla="*/ 239500 w 500779"/>
              <a:gd name="connsiteY0" fmla="*/ 116656 h 305619"/>
              <a:gd name="connsiteX1" fmla="*/ 172621 w 500779"/>
              <a:gd name="connsiteY1" fmla="*/ 114379 h 305619"/>
              <a:gd name="connsiteX2" fmla="*/ 62909 w 500779"/>
              <a:gd name="connsiteY2" fmla="*/ 148103 h 305619"/>
              <a:gd name="connsiteX3" fmla="*/ 14 w 500779"/>
              <a:gd name="connsiteY3" fmla="*/ 61018 h 305619"/>
              <a:gd name="connsiteX4" fmla="*/ 67748 w 500779"/>
              <a:gd name="connsiteY4" fmla="*/ 7799 h 305619"/>
              <a:gd name="connsiteX5" fmla="*/ 120967 w 500779"/>
              <a:gd name="connsiteY5" fmla="*/ 542 h 305619"/>
              <a:gd name="connsiteX6" fmla="*/ 152414 w 500779"/>
              <a:gd name="connsiteY6" fmla="*/ 10218 h 305619"/>
              <a:gd name="connsiteX7" fmla="*/ 186281 w 500779"/>
              <a:gd name="connsiteY7" fmla="*/ 44084 h 305619"/>
              <a:gd name="connsiteX8" fmla="*/ 234662 w 500779"/>
              <a:gd name="connsiteY8" fmla="*/ 63437 h 305619"/>
              <a:gd name="connsiteX9" fmla="*/ 280624 w 500779"/>
              <a:gd name="connsiteY9" fmla="*/ 58599 h 305619"/>
              <a:gd name="connsiteX10" fmla="*/ 362871 w 500779"/>
              <a:gd name="connsiteY10" fmla="*/ 29570 h 305619"/>
              <a:gd name="connsiteX11" fmla="*/ 442700 w 500779"/>
              <a:gd name="connsiteY11" fmla="*/ 2961 h 305619"/>
              <a:gd name="connsiteX12" fmla="*/ 486243 w 500779"/>
              <a:gd name="connsiteY12" fmla="*/ 39246 h 305619"/>
              <a:gd name="connsiteX13" fmla="*/ 495919 w 500779"/>
              <a:gd name="connsiteY13" fmla="*/ 102142 h 305619"/>
              <a:gd name="connsiteX14" fmla="*/ 495919 w 500779"/>
              <a:gd name="connsiteY14" fmla="*/ 186808 h 305619"/>
              <a:gd name="connsiteX15" fmla="*/ 435443 w 500779"/>
              <a:gd name="connsiteY15" fmla="*/ 281151 h 305619"/>
              <a:gd name="connsiteX16" fmla="*/ 408833 w 500779"/>
              <a:gd name="connsiteY16" fmla="*/ 298084 h 305619"/>
              <a:gd name="connsiteX17" fmla="*/ 372548 w 500779"/>
              <a:gd name="connsiteY17" fmla="*/ 302922 h 305619"/>
              <a:gd name="connsiteX18" fmla="*/ 261271 w 500779"/>
              <a:gd name="connsiteY18" fmla="*/ 302922 h 305619"/>
              <a:gd name="connsiteX19" fmla="*/ 195957 w 500779"/>
              <a:gd name="connsiteY19" fmla="*/ 269056 h 305619"/>
              <a:gd name="connsiteX20" fmla="*/ 195957 w 500779"/>
              <a:gd name="connsiteY20" fmla="*/ 247284 h 305619"/>
              <a:gd name="connsiteX21" fmla="*/ 237081 w 500779"/>
              <a:gd name="connsiteY21" fmla="*/ 225513 h 305619"/>
              <a:gd name="connsiteX22" fmla="*/ 234662 w 500779"/>
              <a:gd name="connsiteY22" fmla="*/ 186808 h 305619"/>
              <a:gd name="connsiteX23" fmla="*/ 239500 w 500779"/>
              <a:gd name="connsiteY23" fmla="*/ 116656 h 305619"/>
              <a:gd name="connsiteX0" fmla="*/ 197665 w 500779"/>
              <a:gd name="connsiteY0" fmla="*/ 134585 h 305619"/>
              <a:gd name="connsiteX1" fmla="*/ 172621 w 500779"/>
              <a:gd name="connsiteY1" fmla="*/ 114379 h 305619"/>
              <a:gd name="connsiteX2" fmla="*/ 62909 w 500779"/>
              <a:gd name="connsiteY2" fmla="*/ 148103 h 305619"/>
              <a:gd name="connsiteX3" fmla="*/ 14 w 500779"/>
              <a:gd name="connsiteY3" fmla="*/ 61018 h 305619"/>
              <a:gd name="connsiteX4" fmla="*/ 67748 w 500779"/>
              <a:gd name="connsiteY4" fmla="*/ 7799 h 305619"/>
              <a:gd name="connsiteX5" fmla="*/ 120967 w 500779"/>
              <a:gd name="connsiteY5" fmla="*/ 542 h 305619"/>
              <a:gd name="connsiteX6" fmla="*/ 152414 w 500779"/>
              <a:gd name="connsiteY6" fmla="*/ 10218 h 305619"/>
              <a:gd name="connsiteX7" fmla="*/ 186281 w 500779"/>
              <a:gd name="connsiteY7" fmla="*/ 44084 h 305619"/>
              <a:gd name="connsiteX8" fmla="*/ 234662 w 500779"/>
              <a:gd name="connsiteY8" fmla="*/ 63437 h 305619"/>
              <a:gd name="connsiteX9" fmla="*/ 280624 w 500779"/>
              <a:gd name="connsiteY9" fmla="*/ 58599 h 305619"/>
              <a:gd name="connsiteX10" fmla="*/ 362871 w 500779"/>
              <a:gd name="connsiteY10" fmla="*/ 29570 h 305619"/>
              <a:gd name="connsiteX11" fmla="*/ 442700 w 500779"/>
              <a:gd name="connsiteY11" fmla="*/ 2961 h 305619"/>
              <a:gd name="connsiteX12" fmla="*/ 486243 w 500779"/>
              <a:gd name="connsiteY12" fmla="*/ 39246 h 305619"/>
              <a:gd name="connsiteX13" fmla="*/ 495919 w 500779"/>
              <a:gd name="connsiteY13" fmla="*/ 102142 h 305619"/>
              <a:gd name="connsiteX14" fmla="*/ 495919 w 500779"/>
              <a:gd name="connsiteY14" fmla="*/ 186808 h 305619"/>
              <a:gd name="connsiteX15" fmla="*/ 435443 w 500779"/>
              <a:gd name="connsiteY15" fmla="*/ 281151 h 305619"/>
              <a:gd name="connsiteX16" fmla="*/ 408833 w 500779"/>
              <a:gd name="connsiteY16" fmla="*/ 298084 h 305619"/>
              <a:gd name="connsiteX17" fmla="*/ 372548 w 500779"/>
              <a:gd name="connsiteY17" fmla="*/ 302922 h 305619"/>
              <a:gd name="connsiteX18" fmla="*/ 261271 w 500779"/>
              <a:gd name="connsiteY18" fmla="*/ 302922 h 305619"/>
              <a:gd name="connsiteX19" fmla="*/ 195957 w 500779"/>
              <a:gd name="connsiteY19" fmla="*/ 269056 h 305619"/>
              <a:gd name="connsiteX20" fmla="*/ 195957 w 500779"/>
              <a:gd name="connsiteY20" fmla="*/ 247284 h 305619"/>
              <a:gd name="connsiteX21" fmla="*/ 237081 w 500779"/>
              <a:gd name="connsiteY21" fmla="*/ 225513 h 305619"/>
              <a:gd name="connsiteX22" fmla="*/ 234662 w 500779"/>
              <a:gd name="connsiteY22" fmla="*/ 186808 h 305619"/>
              <a:gd name="connsiteX23" fmla="*/ 197665 w 500779"/>
              <a:gd name="connsiteY23" fmla="*/ 134585 h 305619"/>
              <a:gd name="connsiteX0" fmla="*/ 143467 w 446581"/>
              <a:gd name="connsiteY0" fmla="*/ 140098 h 311132"/>
              <a:gd name="connsiteX1" fmla="*/ 118423 w 446581"/>
              <a:gd name="connsiteY1" fmla="*/ 119892 h 311132"/>
              <a:gd name="connsiteX2" fmla="*/ 8711 w 446581"/>
              <a:gd name="connsiteY2" fmla="*/ 153616 h 311132"/>
              <a:gd name="connsiteX3" fmla="*/ 13550 w 446581"/>
              <a:gd name="connsiteY3" fmla="*/ 13312 h 311132"/>
              <a:gd name="connsiteX4" fmla="*/ 66769 w 446581"/>
              <a:gd name="connsiteY4" fmla="*/ 6055 h 311132"/>
              <a:gd name="connsiteX5" fmla="*/ 98216 w 446581"/>
              <a:gd name="connsiteY5" fmla="*/ 15731 h 311132"/>
              <a:gd name="connsiteX6" fmla="*/ 132083 w 446581"/>
              <a:gd name="connsiteY6" fmla="*/ 49597 h 311132"/>
              <a:gd name="connsiteX7" fmla="*/ 180464 w 446581"/>
              <a:gd name="connsiteY7" fmla="*/ 68950 h 311132"/>
              <a:gd name="connsiteX8" fmla="*/ 226426 w 446581"/>
              <a:gd name="connsiteY8" fmla="*/ 64112 h 311132"/>
              <a:gd name="connsiteX9" fmla="*/ 308673 w 446581"/>
              <a:gd name="connsiteY9" fmla="*/ 35083 h 311132"/>
              <a:gd name="connsiteX10" fmla="*/ 388502 w 446581"/>
              <a:gd name="connsiteY10" fmla="*/ 8474 h 311132"/>
              <a:gd name="connsiteX11" fmla="*/ 432045 w 446581"/>
              <a:gd name="connsiteY11" fmla="*/ 44759 h 311132"/>
              <a:gd name="connsiteX12" fmla="*/ 441721 w 446581"/>
              <a:gd name="connsiteY12" fmla="*/ 107655 h 311132"/>
              <a:gd name="connsiteX13" fmla="*/ 441721 w 446581"/>
              <a:gd name="connsiteY13" fmla="*/ 192321 h 311132"/>
              <a:gd name="connsiteX14" fmla="*/ 381245 w 446581"/>
              <a:gd name="connsiteY14" fmla="*/ 286664 h 311132"/>
              <a:gd name="connsiteX15" fmla="*/ 354635 w 446581"/>
              <a:gd name="connsiteY15" fmla="*/ 303597 h 311132"/>
              <a:gd name="connsiteX16" fmla="*/ 318350 w 446581"/>
              <a:gd name="connsiteY16" fmla="*/ 308435 h 311132"/>
              <a:gd name="connsiteX17" fmla="*/ 207073 w 446581"/>
              <a:gd name="connsiteY17" fmla="*/ 308435 h 311132"/>
              <a:gd name="connsiteX18" fmla="*/ 141759 w 446581"/>
              <a:gd name="connsiteY18" fmla="*/ 274569 h 311132"/>
              <a:gd name="connsiteX19" fmla="*/ 141759 w 446581"/>
              <a:gd name="connsiteY19" fmla="*/ 252797 h 311132"/>
              <a:gd name="connsiteX20" fmla="*/ 182883 w 446581"/>
              <a:gd name="connsiteY20" fmla="*/ 231026 h 311132"/>
              <a:gd name="connsiteX21" fmla="*/ 180464 w 446581"/>
              <a:gd name="connsiteY21" fmla="*/ 192321 h 311132"/>
              <a:gd name="connsiteX22" fmla="*/ 143467 w 446581"/>
              <a:gd name="connsiteY22" fmla="*/ 140098 h 311132"/>
              <a:gd name="connsiteX0" fmla="*/ 135716 w 438830"/>
              <a:gd name="connsiteY0" fmla="*/ 143459 h 314493"/>
              <a:gd name="connsiteX1" fmla="*/ 110672 w 438830"/>
              <a:gd name="connsiteY1" fmla="*/ 123253 h 314493"/>
              <a:gd name="connsiteX2" fmla="*/ 960 w 438830"/>
              <a:gd name="connsiteY2" fmla="*/ 156977 h 314493"/>
              <a:gd name="connsiteX3" fmla="*/ 59018 w 438830"/>
              <a:gd name="connsiteY3" fmla="*/ 9416 h 314493"/>
              <a:gd name="connsiteX4" fmla="*/ 90465 w 438830"/>
              <a:gd name="connsiteY4" fmla="*/ 19092 h 314493"/>
              <a:gd name="connsiteX5" fmla="*/ 124332 w 438830"/>
              <a:gd name="connsiteY5" fmla="*/ 52958 h 314493"/>
              <a:gd name="connsiteX6" fmla="*/ 172713 w 438830"/>
              <a:gd name="connsiteY6" fmla="*/ 72311 h 314493"/>
              <a:gd name="connsiteX7" fmla="*/ 218675 w 438830"/>
              <a:gd name="connsiteY7" fmla="*/ 67473 h 314493"/>
              <a:gd name="connsiteX8" fmla="*/ 300922 w 438830"/>
              <a:gd name="connsiteY8" fmla="*/ 38444 h 314493"/>
              <a:gd name="connsiteX9" fmla="*/ 380751 w 438830"/>
              <a:gd name="connsiteY9" fmla="*/ 11835 h 314493"/>
              <a:gd name="connsiteX10" fmla="*/ 424294 w 438830"/>
              <a:gd name="connsiteY10" fmla="*/ 48120 h 314493"/>
              <a:gd name="connsiteX11" fmla="*/ 433970 w 438830"/>
              <a:gd name="connsiteY11" fmla="*/ 111016 h 314493"/>
              <a:gd name="connsiteX12" fmla="*/ 433970 w 438830"/>
              <a:gd name="connsiteY12" fmla="*/ 195682 h 314493"/>
              <a:gd name="connsiteX13" fmla="*/ 373494 w 438830"/>
              <a:gd name="connsiteY13" fmla="*/ 290025 h 314493"/>
              <a:gd name="connsiteX14" fmla="*/ 346884 w 438830"/>
              <a:gd name="connsiteY14" fmla="*/ 306958 h 314493"/>
              <a:gd name="connsiteX15" fmla="*/ 310599 w 438830"/>
              <a:gd name="connsiteY15" fmla="*/ 311796 h 314493"/>
              <a:gd name="connsiteX16" fmla="*/ 199322 w 438830"/>
              <a:gd name="connsiteY16" fmla="*/ 311796 h 314493"/>
              <a:gd name="connsiteX17" fmla="*/ 134008 w 438830"/>
              <a:gd name="connsiteY17" fmla="*/ 277930 h 314493"/>
              <a:gd name="connsiteX18" fmla="*/ 134008 w 438830"/>
              <a:gd name="connsiteY18" fmla="*/ 256158 h 314493"/>
              <a:gd name="connsiteX19" fmla="*/ 175132 w 438830"/>
              <a:gd name="connsiteY19" fmla="*/ 234387 h 314493"/>
              <a:gd name="connsiteX20" fmla="*/ 172713 w 438830"/>
              <a:gd name="connsiteY20" fmla="*/ 195682 h 314493"/>
              <a:gd name="connsiteX21" fmla="*/ 135716 w 438830"/>
              <a:gd name="connsiteY21" fmla="*/ 143459 h 314493"/>
              <a:gd name="connsiteX0" fmla="*/ 134870 w 437984"/>
              <a:gd name="connsiteY0" fmla="*/ 131721 h 302755"/>
              <a:gd name="connsiteX1" fmla="*/ 109826 w 437984"/>
              <a:gd name="connsiteY1" fmla="*/ 111515 h 302755"/>
              <a:gd name="connsiteX2" fmla="*/ 114 w 437984"/>
              <a:gd name="connsiteY2" fmla="*/ 145239 h 302755"/>
              <a:gd name="connsiteX3" fmla="*/ 89619 w 437984"/>
              <a:gd name="connsiteY3" fmla="*/ 7354 h 302755"/>
              <a:gd name="connsiteX4" fmla="*/ 123486 w 437984"/>
              <a:gd name="connsiteY4" fmla="*/ 41220 h 302755"/>
              <a:gd name="connsiteX5" fmla="*/ 171867 w 437984"/>
              <a:gd name="connsiteY5" fmla="*/ 60573 h 302755"/>
              <a:gd name="connsiteX6" fmla="*/ 217829 w 437984"/>
              <a:gd name="connsiteY6" fmla="*/ 55735 h 302755"/>
              <a:gd name="connsiteX7" fmla="*/ 300076 w 437984"/>
              <a:gd name="connsiteY7" fmla="*/ 26706 h 302755"/>
              <a:gd name="connsiteX8" fmla="*/ 379905 w 437984"/>
              <a:gd name="connsiteY8" fmla="*/ 97 h 302755"/>
              <a:gd name="connsiteX9" fmla="*/ 423448 w 437984"/>
              <a:gd name="connsiteY9" fmla="*/ 36382 h 302755"/>
              <a:gd name="connsiteX10" fmla="*/ 433124 w 437984"/>
              <a:gd name="connsiteY10" fmla="*/ 99278 h 302755"/>
              <a:gd name="connsiteX11" fmla="*/ 433124 w 437984"/>
              <a:gd name="connsiteY11" fmla="*/ 183944 h 302755"/>
              <a:gd name="connsiteX12" fmla="*/ 372648 w 437984"/>
              <a:gd name="connsiteY12" fmla="*/ 278287 h 302755"/>
              <a:gd name="connsiteX13" fmla="*/ 346038 w 437984"/>
              <a:gd name="connsiteY13" fmla="*/ 295220 h 302755"/>
              <a:gd name="connsiteX14" fmla="*/ 309753 w 437984"/>
              <a:gd name="connsiteY14" fmla="*/ 300058 h 302755"/>
              <a:gd name="connsiteX15" fmla="*/ 198476 w 437984"/>
              <a:gd name="connsiteY15" fmla="*/ 300058 h 302755"/>
              <a:gd name="connsiteX16" fmla="*/ 133162 w 437984"/>
              <a:gd name="connsiteY16" fmla="*/ 266192 h 302755"/>
              <a:gd name="connsiteX17" fmla="*/ 133162 w 437984"/>
              <a:gd name="connsiteY17" fmla="*/ 244420 h 302755"/>
              <a:gd name="connsiteX18" fmla="*/ 174286 w 437984"/>
              <a:gd name="connsiteY18" fmla="*/ 222649 h 302755"/>
              <a:gd name="connsiteX19" fmla="*/ 171867 w 437984"/>
              <a:gd name="connsiteY19" fmla="*/ 183944 h 302755"/>
              <a:gd name="connsiteX20" fmla="*/ 134870 w 437984"/>
              <a:gd name="connsiteY20" fmla="*/ 131721 h 302755"/>
              <a:gd name="connsiteX0" fmla="*/ 134803 w 437917"/>
              <a:gd name="connsiteY0" fmla="*/ 131721 h 302755"/>
              <a:gd name="connsiteX1" fmla="*/ 109759 w 437917"/>
              <a:gd name="connsiteY1" fmla="*/ 111515 h 302755"/>
              <a:gd name="connsiteX2" fmla="*/ 47 w 437917"/>
              <a:gd name="connsiteY2" fmla="*/ 145239 h 302755"/>
              <a:gd name="connsiteX3" fmla="*/ 123419 w 437917"/>
              <a:gd name="connsiteY3" fmla="*/ 41220 h 302755"/>
              <a:gd name="connsiteX4" fmla="*/ 171800 w 437917"/>
              <a:gd name="connsiteY4" fmla="*/ 60573 h 302755"/>
              <a:gd name="connsiteX5" fmla="*/ 217762 w 437917"/>
              <a:gd name="connsiteY5" fmla="*/ 55735 h 302755"/>
              <a:gd name="connsiteX6" fmla="*/ 300009 w 437917"/>
              <a:gd name="connsiteY6" fmla="*/ 26706 h 302755"/>
              <a:gd name="connsiteX7" fmla="*/ 379838 w 437917"/>
              <a:gd name="connsiteY7" fmla="*/ 97 h 302755"/>
              <a:gd name="connsiteX8" fmla="*/ 423381 w 437917"/>
              <a:gd name="connsiteY8" fmla="*/ 36382 h 302755"/>
              <a:gd name="connsiteX9" fmla="*/ 433057 w 437917"/>
              <a:gd name="connsiteY9" fmla="*/ 99278 h 302755"/>
              <a:gd name="connsiteX10" fmla="*/ 433057 w 437917"/>
              <a:gd name="connsiteY10" fmla="*/ 183944 h 302755"/>
              <a:gd name="connsiteX11" fmla="*/ 372581 w 437917"/>
              <a:gd name="connsiteY11" fmla="*/ 278287 h 302755"/>
              <a:gd name="connsiteX12" fmla="*/ 345971 w 437917"/>
              <a:gd name="connsiteY12" fmla="*/ 295220 h 302755"/>
              <a:gd name="connsiteX13" fmla="*/ 309686 w 437917"/>
              <a:gd name="connsiteY13" fmla="*/ 300058 h 302755"/>
              <a:gd name="connsiteX14" fmla="*/ 198409 w 437917"/>
              <a:gd name="connsiteY14" fmla="*/ 300058 h 302755"/>
              <a:gd name="connsiteX15" fmla="*/ 133095 w 437917"/>
              <a:gd name="connsiteY15" fmla="*/ 266192 h 302755"/>
              <a:gd name="connsiteX16" fmla="*/ 133095 w 437917"/>
              <a:gd name="connsiteY16" fmla="*/ 244420 h 302755"/>
              <a:gd name="connsiteX17" fmla="*/ 174219 w 437917"/>
              <a:gd name="connsiteY17" fmla="*/ 222649 h 302755"/>
              <a:gd name="connsiteX18" fmla="*/ 171800 w 437917"/>
              <a:gd name="connsiteY18" fmla="*/ 183944 h 302755"/>
              <a:gd name="connsiteX19" fmla="*/ 134803 w 437917"/>
              <a:gd name="connsiteY19" fmla="*/ 131721 h 302755"/>
              <a:gd name="connsiteX0" fmla="*/ 135573 w 438687"/>
              <a:gd name="connsiteY0" fmla="*/ 131721 h 302755"/>
              <a:gd name="connsiteX1" fmla="*/ 110529 w 438687"/>
              <a:gd name="connsiteY1" fmla="*/ 111515 h 302755"/>
              <a:gd name="connsiteX2" fmla="*/ 817 w 438687"/>
              <a:gd name="connsiteY2" fmla="*/ 145239 h 302755"/>
              <a:gd name="connsiteX3" fmla="*/ 172570 w 438687"/>
              <a:gd name="connsiteY3" fmla="*/ 60573 h 302755"/>
              <a:gd name="connsiteX4" fmla="*/ 218532 w 438687"/>
              <a:gd name="connsiteY4" fmla="*/ 55735 h 302755"/>
              <a:gd name="connsiteX5" fmla="*/ 300779 w 438687"/>
              <a:gd name="connsiteY5" fmla="*/ 26706 h 302755"/>
              <a:gd name="connsiteX6" fmla="*/ 380608 w 438687"/>
              <a:gd name="connsiteY6" fmla="*/ 97 h 302755"/>
              <a:gd name="connsiteX7" fmla="*/ 424151 w 438687"/>
              <a:gd name="connsiteY7" fmla="*/ 36382 h 302755"/>
              <a:gd name="connsiteX8" fmla="*/ 433827 w 438687"/>
              <a:gd name="connsiteY8" fmla="*/ 99278 h 302755"/>
              <a:gd name="connsiteX9" fmla="*/ 433827 w 438687"/>
              <a:gd name="connsiteY9" fmla="*/ 183944 h 302755"/>
              <a:gd name="connsiteX10" fmla="*/ 373351 w 438687"/>
              <a:gd name="connsiteY10" fmla="*/ 278287 h 302755"/>
              <a:gd name="connsiteX11" fmla="*/ 346741 w 438687"/>
              <a:gd name="connsiteY11" fmla="*/ 295220 h 302755"/>
              <a:gd name="connsiteX12" fmla="*/ 310456 w 438687"/>
              <a:gd name="connsiteY12" fmla="*/ 300058 h 302755"/>
              <a:gd name="connsiteX13" fmla="*/ 199179 w 438687"/>
              <a:gd name="connsiteY13" fmla="*/ 300058 h 302755"/>
              <a:gd name="connsiteX14" fmla="*/ 133865 w 438687"/>
              <a:gd name="connsiteY14" fmla="*/ 266192 h 302755"/>
              <a:gd name="connsiteX15" fmla="*/ 133865 w 438687"/>
              <a:gd name="connsiteY15" fmla="*/ 244420 h 302755"/>
              <a:gd name="connsiteX16" fmla="*/ 174989 w 438687"/>
              <a:gd name="connsiteY16" fmla="*/ 222649 h 302755"/>
              <a:gd name="connsiteX17" fmla="*/ 172570 w 438687"/>
              <a:gd name="connsiteY17" fmla="*/ 183944 h 302755"/>
              <a:gd name="connsiteX18" fmla="*/ 135573 w 438687"/>
              <a:gd name="connsiteY18" fmla="*/ 131721 h 302755"/>
              <a:gd name="connsiteX0" fmla="*/ 26086 w 329200"/>
              <a:gd name="connsiteY0" fmla="*/ 131721 h 302755"/>
              <a:gd name="connsiteX1" fmla="*/ 1042 w 329200"/>
              <a:gd name="connsiteY1" fmla="*/ 111515 h 302755"/>
              <a:gd name="connsiteX2" fmla="*/ 63083 w 329200"/>
              <a:gd name="connsiteY2" fmla="*/ 60573 h 302755"/>
              <a:gd name="connsiteX3" fmla="*/ 109045 w 329200"/>
              <a:gd name="connsiteY3" fmla="*/ 55735 h 302755"/>
              <a:gd name="connsiteX4" fmla="*/ 191292 w 329200"/>
              <a:gd name="connsiteY4" fmla="*/ 26706 h 302755"/>
              <a:gd name="connsiteX5" fmla="*/ 271121 w 329200"/>
              <a:gd name="connsiteY5" fmla="*/ 97 h 302755"/>
              <a:gd name="connsiteX6" fmla="*/ 314664 w 329200"/>
              <a:gd name="connsiteY6" fmla="*/ 36382 h 302755"/>
              <a:gd name="connsiteX7" fmla="*/ 324340 w 329200"/>
              <a:gd name="connsiteY7" fmla="*/ 99278 h 302755"/>
              <a:gd name="connsiteX8" fmla="*/ 324340 w 329200"/>
              <a:gd name="connsiteY8" fmla="*/ 183944 h 302755"/>
              <a:gd name="connsiteX9" fmla="*/ 263864 w 329200"/>
              <a:gd name="connsiteY9" fmla="*/ 278287 h 302755"/>
              <a:gd name="connsiteX10" fmla="*/ 237254 w 329200"/>
              <a:gd name="connsiteY10" fmla="*/ 295220 h 302755"/>
              <a:gd name="connsiteX11" fmla="*/ 200969 w 329200"/>
              <a:gd name="connsiteY11" fmla="*/ 300058 h 302755"/>
              <a:gd name="connsiteX12" fmla="*/ 89692 w 329200"/>
              <a:gd name="connsiteY12" fmla="*/ 300058 h 302755"/>
              <a:gd name="connsiteX13" fmla="*/ 24378 w 329200"/>
              <a:gd name="connsiteY13" fmla="*/ 266192 h 302755"/>
              <a:gd name="connsiteX14" fmla="*/ 24378 w 329200"/>
              <a:gd name="connsiteY14" fmla="*/ 244420 h 302755"/>
              <a:gd name="connsiteX15" fmla="*/ 65502 w 329200"/>
              <a:gd name="connsiteY15" fmla="*/ 222649 h 302755"/>
              <a:gd name="connsiteX16" fmla="*/ 63083 w 329200"/>
              <a:gd name="connsiteY16" fmla="*/ 183944 h 302755"/>
              <a:gd name="connsiteX17" fmla="*/ 26086 w 329200"/>
              <a:gd name="connsiteY17" fmla="*/ 131721 h 302755"/>
              <a:gd name="connsiteX0" fmla="*/ 29520 w 332634"/>
              <a:gd name="connsiteY0" fmla="*/ 131721 h 302755"/>
              <a:gd name="connsiteX1" fmla="*/ 4476 w 332634"/>
              <a:gd name="connsiteY1" fmla="*/ 111515 h 302755"/>
              <a:gd name="connsiteX2" fmla="*/ 6286 w 332634"/>
              <a:gd name="connsiteY2" fmla="*/ 106902 h 302755"/>
              <a:gd name="connsiteX3" fmla="*/ 66517 w 332634"/>
              <a:gd name="connsiteY3" fmla="*/ 60573 h 302755"/>
              <a:gd name="connsiteX4" fmla="*/ 112479 w 332634"/>
              <a:gd name="connsiteY4" fmla="*/ 55735 h 302755"/>
              <a:gd name="connsiteX5" fmla="*/ 194726 w 332634"/>
              <a:gd name="connsiteY5" fmla="*/ 26706 h 302755"/>
              <a:gd name="connsiteX6" fmla="*/ 274555 w 332634"/>
              <a:gd name="connsiteY6" fmla="*/ 97 h 302755"/>
              <a:gd name="connsiteX7" fmla="*/ 318098 w 332634"/>
              <a:gd name="connsiteY7" fmla="*/ 36382 h 302755"/>
              <a:gd name="connsiteX8" fmla="*/ 327774 w 332634"/>
              <a:gd name="connsiteY8" fmla="*/ 99278 h 302755"/>
              <a:gd name="connsiteX9" fmla="*/ 327774 w 332634"/>
              <a:gd name="connsiteY9" fmla="*/ 183944 h 302755"/>
              <a:gd name="connsiteX10" fmla="*/ 267298 w 332634"/>
              <a:gd name="connsiteY10" fmla="*/ 278287 h 302755"/>
              <a:gd name="connsiteX11" fmla="*/ 240688 w 332634"/>
              <a:gd name="connsiteY11" fmla="*/ 295220 h 302755"/>
              <a:gd name="connsiteX12" fmla="*/ 204403 w 332634"/>
              <a:gd name="connsiteY12" fmla="*/ 300058 h 302755"/>
              <a:gd name="connsiteX13" fmla="*/ 93126 w 332634"/>
              <a:gd name="connsiteY13" fmla="*/ 300058 h 302755"/>
              <a:gd name="connsiteX14" fmla="*/ 27812 w 332634"/>
              <a:gd name="connsiteY14" fmla="*/ 266192 h 302755"/>
              <a:gd name="connsiteX15" fmla="*/ 27812 w 332634"/>
              <a:gd name="connsiteY15" fmla="*/ 244420 h 302755"/>
              <a:gd name="connsiteX16" fmla="*/ 68936 w 332634"/>
              <a:gd name="connsiteY16" fmla="*/ 222649 h 302755"/>
              <a:gd name="connsiteX17" fmla="*/ 66517 w 332634"/>
              <a:gd name="connsiteY17" fmla="*/ 183944 h 302755"/>
              <a:gd name="connsiteX18" fmla="*/ 29520 w 332634"/>
              <a:gd name="connsiteY18" fmla="*/ 131721 h 302755"/>
              <a:gd name="connsiteX0" fmla="*/ 26086 w 329200"/>
              <a:gd name="connsiteY0" fmla="*/ 131721 h 302755"/>
              <a:gd name="connsiteX1" fmla="*/ 1042 w 329200"/>
              <a:gd name="connsiteY1" fmla="*/ 111515 h 302755"/>
              <a:gd name="connsiteX2" fmla="*/ 63083 w 329200"/>
              <a:gd name="connsiteY2" fmla="*/ 60573 h 302755"/>
              <a:gd name="connsiteX3" fmla="*/ 109045 w 329200"/>
              <a:gd name="connsiteY3" fmla="*/ 55735 h 302755"/>
              <a:gd name="connsiteX4" fmla="*/ 191292 w 329200"/>
              <a:gd name="connsiteY4" fmla="*/ 26706 h 302755"/>
              <a:gd name="connsiteX5" fmla="*/ 271121 w 329200"/>
              <a:gd name="connsiteY5" fmla="*/ 97 h 302755"/>
              <a:gd name="connsiteX6" fmla="*/ 314664 w 329200"/>
              <a:gd name="connsiteY6" fmla="*/ 36382 h 302755"/>
              <a:gd name="connsiteX7" fmla="*/ 324340 w 329200"/>
              <a:gd name="connsiteY7" fmla="*/ 99278 h 302755"/>
              <a:gd name="connsiteX8" fmla="*/ 324340 w 329200"/>
              <a:gd name="connsiteY8" fmla="*/ 183944 h 302755"/>
              <a:gd name="connsiteX9" fmla="*/ 263864 w 329200"/>
              <a:gd name="connsiteY9" fmla="*/ 278287 h 302755"/>
              <a:gd name="connsiteX10" fmla="*/ 237254 w 329200"/>
              <a:gd name="connsiteY10" fmla="*/ 295220 h 302755"/>
              <a:gd name="connsiteX11" fmla="*/ 200969 w 329200"/>
              <a:gd name="connsiteY11" fmla="*/ 300058 h 302755"/>
              <a:gd name="connsiteX12" fmla="*/ 89692 w 329200"/>
              <a:gd name="connsiteY12" fmla="*/ 300058 h 302755"/>
              <a:gd name="connsiteX13" fmla="*/ 24378 w 329200"/>
              <a:gd name="connsiteY13" fmla="*/ 266192 h 302755"/>
              <a:gd name="connsiteX14" fmla="*/ 24378 w 329200"/>
              <a:gd name="connsiteY14" fmla="*/ 244420 h 302755"/>
              <a:gd name="connsiteX15" fmla="*/ 65502 w 329200"/>
              <a:gd name="connsiteY15" fmla="*/ 222649 h 302755"/>
              <a:gd name="connsiteX16" fmla="*/ 63083 w 329200"/>
              <a:gd name="connsiteY16" fmla="*/ 183944 h 302755"/>
              <a:gd name="connsiteX17" fmla="*/ 26086 w 329200"/>
              <a:gd name="connsiteY17" fmla="*/ 131721 h 302755"/>
              <a:gd name="connsiteX0" fmla="*/ 6827 w 309941"/>
              <a:gd name="connsiteY0" fmla="*/ 131721 h 302755"/>
              <a:gd name="connsiteX1" fmla="*/ 43824 w 309941"/>
              <a:gd name="connsiteY1" fmla="*/ 60573 h 302755"/>
              <a:gd name="connsiteX2" fmla="*/ 89786 w 309941"/>
              <a:gd name="connsiteY2" fmla="*/ 55735 h 302755"/>
              <a:gd name="connsiteX3" fmla="*/ 172033 w 309941"/>
              <a:gd name="connsiteY3" fmla="*/ 26706 h 302755"/>
              <a:gd name="connsiteX4" fmla="*/ 251862 w 309941"/>
              <a:gd name="connsiteY4" fmla="*/ 97 h 302755"/>
              <a:gd name="connsiteX5" fmla="*/ 295405 w 309941"/>
              <a:gd name="connsiteY5" fmla="*/ 36382 h 302755"/>
              <a:gd name="connsiteX6" fmla="*/ 305081 w 309941"/>
              <a:gd name="connsiteY6" fmla="*/ 99278 h 302755"/>
              <a:gd name="connsiteX7" fmla="*/ 305081 w 309941"/>
              <a:gd name="connsiteY7" fmla="*/ 183944 h 302755"/>
              <a:gd name="connsiteX8" fmla="*/ 244605 w 309941"/>
              <a:gd name="connsiteY8" fmla="*/ 278287 h 302755"/>
              <a:gd name="connsiteX9" fmla="*/ 217995 w 309941"/>
              <a:gd name="connsiteY9" fmla="*/ 295220 h 302755"/>
              <a:gd name="connsiteX10" fmla="*/ 181710 w 309941"/>
              <a:gd name="connsiteY10" fmla="*/ 300058 h 302755"/>
              <a:gd name="connsiteX11" fmla="*/ 70433 w 309941"/>
              <a:gd name="connsiteY11" fmla="*/ 300058 h 302755"/>
              <a:gd name="connsiteX12" fmla="*/ 5119 w 309941"/>
              <a:gd name="connsiteY12" fmla="*/ 266192 h 302755"/>
              <a:gd name="connsiteX13" fmla="*/ 5119 w 309941"/>
              <a:gd name="connsiteY13" fmla="*/ 244420 h 302755"/>
              <a:gd name="connsiteX14" fmla="*/ 46243 w 309941"/>
              <a:gd name="connsiteY14" fmla="*/ 222649 h 302755"/>
              <a:gd name="connsiteX15" fmla="*/ 43824 w 309941"/>
              <a:gd name="connsiteY15" fmla="*/ 183944 h 302755"/>
              <a:gd name="connsiteX16" fmla="*/ 6827 w 309941"/>
              <a:gd name="connsiteY16" fmla="*/ 131721 h 302755"/>
              <a:gd name="connsiteX0" fmla="*/ 43824 w 309941"/>
              <a:gd name="connsiteY0" fmla="*/ 183944 h 302755"/>
              <a:gd name="connsiteX1" fmla="*/ 43824 w 309941"/>
              <a:gd name="connsiteY1" fmla="*/ 60573 h 302755"/>
              <a:gd name="connsiteX2" fmla="*/ 89786 w 309941"/>
              <a:gd name="connsiteY2" fmla="*/ 55735 h 302755"/>
              <a:gd name="connsiteX3" fmla="*/ 172033 w 309941"/>
              <a:gd name="connsiteY3" fmla="*/ 26706 h 302755"/>
              <a:gd name="connsiteX4" fmla="*/ 251862 w 309941"/>
              <a:gd name="connsiteY4" fmla="*/ 97 h 302755"/>
              <a:gd name="connsiteX5" fmla="*/ 295405 w 309941"/>
              <a:gd name="connsiteY5" fmla="*/ 36382 h 302755"/>
              <a:gd name="connsiteX6" fmla="*/ 305081 w 309941"/>
              <a:gd name="connsiteY6" fmla="*/ 99278 h 302755"/>
              <a:gd name="connsiteX7" fmla="*/ 305081 w 309941"/>
              <a:gd name="connsiteY7" fmla="*/ 183944 h 302755"/>
              <a:gd name="connsiteX8" fmla="*/ 244605 w 309941"/>
              <a:gd name="connsiteY8" fmla="*/ 278287 h 302755"/>
              <a:gd name="connsiteX9" fmla="*/ 217995 w 309941"/>
              <a:gd name="connsiteY9" fmla="*/ 295220 h 302755"/>
              <a:gd name="connsiteX10" fmla="*/ 181710 w 309941"/>
              <a:gd name="connsiteY10" fmla="*/ 300058 h 302755"/>
              <a:gd name="connsiteX11" fmla="*/ 70433 w 309941"/>
              <a:gd name="connsiteY11" fmla="*/ 300058 h 302755"/>
              <a:gd name="connsiteX12" fmla="*/ 5119 w 309941"/>
              <a:gd name="connsiteY12" fmla="*/ 266192 h 302755"/>
              <a:gd name="connsiteX13" fmla="*/ 5119 w 309941"/>
              <a:gd name="connsiteY13" fmla="*/ 244420 h 302755"/>
              <a:gd name="connsiteX14" fmla="*/ 46243 w 309941"/>
              <a:gd name="connsiteY14" fmla="*/ 222649 h 302755"/>
              <a:gd name="connsiteX15" fmla="*/ 43824 w 309941"/>
              <a:gd name="connsiteY15" fmla="*/ 183944 h 302755"/>
              <a:gd name="connsiteX0" fmla="*/ 43824 w 309941"/>
              <a:gd name="connsiteY0" fmla="*/ 183944 h 302755"/>
              <a:gd name="connsiteX1" fmla="*/ 60904 w 309941"/>
              <a:gd name="connsiteY1" fmla="*/ 88241 h 302755"/>
              <a:gd name="connsiteX2" fmla="*/ 43824 w 309941"/>
              <a:gd name="connsiteY2" fmla="*/ 60573 h 302755"/>
              <a:gd name="connsiteX3" fmla="*/ 89786 w 309941"/>
              <a:gd name="connsiteY3" fmla="*/ 55735 h 302755"/>
              <a:gd name="connsiteX4" fmla="*/ 172033 w 309941"/>
              <a:gd name="connsiteY4" fmla="*/ 26706 h 302755"/>
              <a:gd name="connsiteX5" fmla="*/ 251862 w 309941"/>
              <a:gd name="connsiteY5" fmla="*/ 97 h 302755"/>
              <a:gd name="connsiteX6" fmla="*/ 295405 w 309941"/>
              <a:gd name="connsiteY6" fmla="*/ 36382 h 302755"/>
              <a:gd name="connsiteX7" fmla="*/ 305081 w 309941"/>
              <a:gd name="connsiteY7" fmla="*/ 99278 h 302755"/>
              <a:gd name="connsiteX8" fmla="*/ 305081 w 309941"/>
              <a:gd name="connsiteY8" fmla="*/ 183944 h 302755"/>
              <a:gd name="connsiteX9" fmla="*/ 244605 w 309941"/>
              <a:gd name="connsiteY9" fmla="*/ 278287 h 302755"/>
              <a:gd name="connsiteX10" fmla="*/ 217995 w 309941"/>
              <a:gd name="connsiteY10" fmla="*/ 295220 h 302755"/>
              <a:gd name="connsiteX11" fmla="*/ 181710 w 309941"/>
              <a:gd name="connsiteY11" fmla="*/ 300058 h 302755"/>
              <a:gd name="connsiteX12" fmla="*/ 70433 w 309941"/>
              <a:gd name="connsiteY12" fmla="*/ 300058 h 302755"/>
              <a:gd name="connsiteX13" fmla="*/ 5119 w 309941"/>
              <a:gd name="connsiteY13" fmla="*/ 266192 h 302755"/>
              <a:gd name="connsiteX14" fmla="*/ 5119 w 309941"/>
              <a:gd name="connsiteY14" fmla="*/ 244420 h 302755"/>
              <a:gd name="connsiteX15" fmla="*/ 46243 w 309941"/>
              <a:gd name="connsiteY15" fmla="*/ 222649 h 302755"/>
              <a:gd name="connsiteX16" fmla="*/ 43824 w 309941"/>
              <a:gd name="connsiteY16" fmla="*/ 183944 h 302755"/>
              <a:gd name="connsiteX0" fmla="*/ 43824 w 309941"/>
              <a:gd name="connsiteY0" fmla="*/ 183944 h 302755"/>
              <a:gd name="connsiteX1" fmla="*/ 60756 w 309941"/>
              <a:gd name="connsiteY1" fmla="*/ 123046 h 302755"/>
              <a:gd name="connsiteX2" fmla="*/ 60904 w 309941"/>
              <a:gd name="connsiteY2" fmla="*/ 88241 h 302755"/>
              <a:gd name="connsiteX3" fmla="*/ 43824 w 309941"/>
              <a:gd name="connsiteY3" fmla="*/ 60573 h 302755"/>
              <a:gd name="connsiteX4" fmla="*/ 89786 w 309941"/>
              <a:gd name="connsiteY4" fmla="*/ 55735 h 302755"/>
              <a:gd name="connsiteX5" fmla="*/ 172033 w 309941"/>
              <a:gd name="connsiteY5" fmla="*/ 26706 h 302755"/>
              <a:gd name="connsiteX6" fmla="*/ 251862 w 309941"/>
              <a:gd name="connsiteY6" fmla="*/ 97 h 302755"/>
              <a:gd name="connsiteX7" fmla="*/ 295405 w 309941"/>
              <a:gd name="connsiteY7" fmla="*/ 36382 h 302755"/>
              <a:gd name="connsiteX8" fmla="*/ 305081 w 309941"/>
              <a:gd name="connsiteY8" fmla="*/ 99278 h 302755"/>
              <a:gd name="connsiteX9" fmla="*/ 305081 w 309941"/>
              <a:gd name="connsiteY9" fmla="*/ 183944 h 302755"/>
              <a:gd name="connsiteX10" fmla="*/ 244605 w 309941"/>
              <a:gd name="connsiteY10" fmla="*/ 278287 h 302755"/>
              <a:gd name="connsiteX11" fmla="*/ 217995 w 309941"/>
              <a:gd name="connsiteY11" fmla="*/ 295220 h 302755"/>
              <a:gd name="connsiteX12" fmla="*/ 181710 w 309941"/>
              <a:gd name="connsiteY12" fmla="*/ 300058 h 302755"/>
              <a:gd name="connsiteX13" fmla="*/ 70433 w 309941"/>
              <a:gd name="connsiteY13" fmla="*/ 300058 h 302755"/>
              <a:gd name="connsiteX14" fmla="*/ 5119 w 309941"/>
              <a:gd name="connsiteY14" fmla="*/ 266192 h 302755"/>
              <a:gd name="connsiteX15" fmla="*/ 5119 w 309941"/>
              <a:gd name="connsiteY15" fmla="*/ 244420 h 302755"/>
              <a:gd name="connsiteX16" fmla="*/ 46243 w 309941"/>
              <a:gd name="connsiteY16" fmla="*/ 222649 h 302755"/>
              <a:gd name="connsiteX17" fmla="*/ 43824 w 309941"/>
              <a:gd name="connsiteY17" fmla="*/ 183944 h 302755"/>
              <a:gd name="connsiteX0" fmla="*/ 43824 w 310148"/>
              <a:gd name="connsiteY0" fmla="*/ 183904 h 302715"/>
              <a:gd name="connsiteX1" fmla="*/ 60756 w 310148"/>
              <a:gd name="connsiteY1" fmla="*/ 123006 h 302715"/>
              <a:gd name="connsiteX2" fmla="*/ 60904 w 310148"/>
              <a:gd name="connsiteY2" fmla="*/ 88201 h 302715"/>
              <a:gd name="connsiteX3" fmla="*/ 43824 w 310148"/>
              <a:gd name="connsiteY3" fmla="*/ 60533 h 302715"/>
              <a:gd name="connsiteX4" fmla="*/ 89786 w 310148"/>
              <a:gd name="connsiteY4" fmla="*/ 55695 h 302715"/>
              <a:gd name="connsiteX5" fmla="*/ 172033 w 310148"/>
              <a:gd name="connsiteY5" fmla="*/ 26666 h 302715"/>
              <a:gd name="connsiteX6" fmla="*/ 251862 w 310148"/>
              <a:gd name="connsiteY6" fmla="*/ 57 h 302715"/>
              <a:gd name="connsiteX7" fmla="*/ 290567 w 310148"/>
              <a:gd name="connsiteY7" fmla="*/ 33923 h 302715"/>
              <a:gd name="connsiteX8" fmla="*/ 305081 w 310148"/>
              <a:gd name="connsiteY8" fmla="*/ 99238 h 302715"/>
              <a:gd name="connsiteX9" fmla="*/ 305081 w 310148"/>
              <a:gd name="connsiteY9" fmla="*/ 183904 h 302715"/>
              <a:gd name="connsiteX10" fmla="*/ 244605 w 310148"/>
              <a:gd name="connsiteY10" fmla="*/ 278247 h 302715"/>
              <a:gd name="connsiteX11" fmla="*/ 217995 w 310148"/>
              <a:gd name="connsiteY11" fmla="*/ 295180 h 302715"/>
              <a:gd name="connsiteX12" fmla="*/ 181710 w 310148"/>
              <a:gd name="connsiteY12" fmla="*/ 300018 h 302715"/>
              <a:gd name="connsiteX13" fmla="*/ 70433 w 310148"/>
              <a:gd name="connsiteY13" fmla="*/ 300018 h 302715"/>
              <a:gd name="connsiteX14" fmla="*/ 5119 w 310148"/>
              <a:gd name="connsiteY14" fmla="*/ 266152 h 302715"/>
              <a:gd name="connsiteX15" fmla="*/ 5119 w 310148"/>
              <a:gd name="connsiteY15" fmla="*/ 244380 h 302715"/>
              <a:gd name="connsiteX16" fmla="*/ 46243 w 310148"/>
              <a:gd name="connsiteY16" fmla="*/ 222609 h 302715"/>
              <a:gd name="connsiteX17" fmla="*/ 43824 w 310148"/>
              <a:gd name="connsiteY17" fmla="*/ 183904 h 302715"/>
              <a:gd name="connsiteX0" fmla="*/ 43824 w 310680"/>
              <a:gd name="connsiteY0" fmla="*/ 183904 h 302715"/>
              <a:gd name="connsiteX1" fmla="*/ 60756 w 310680"/>
              <a:gd name="connsiteY1" fmla="*/ 123006 h 302715"/>
              <a:gd name="connsiteX2" fmla="*/ 60904 w 310680"/>
              <a:gd name="connsiteY2" fmla="*/ 88201 h 302715"/>
              <a:gd name="connsiteX3" fmla="*/ 43824 w 310680"/>
              <a:gd name="connsiteY3" fmla="*/ 60533 h 302715"/>
              <a:gd name="connsiteX4" fmla="*/ 89786 w 310680"/>
              <a:gd name="connsiteY4" fmla="*/ 55695 h 302715"/>
              <a:gd name="connsiteX5" fmla="*/ 172033 w 310680"/>
              <a:gd name="connsiteY5" fmla="*/ 26666 h 302715"/>
              <a:gd name="connsiteX6" fmla="*/ 251862 w 310680"/>
              <a:gd name="connsiteY6" fmla="*/ 57 h 302715"/>
              <a:gd name="connsiteX7" fmla="*/ 290567 w 310680"/>
              <a:gd name="connsiteY7" fmla="*/ 33923 h 302715"/>
              <a:gd name="connsiteX8" fmla="*/ 305081 w 310680"/>
              <a:gd name="connsiteY8" fmla="*/ 99238 h 302715"/>
              <a:gd name="connsiteX9" fmla="*/ 305081 w 310680"/>
              <a:gd name="connsiteY9" fmla="*/ 183904 h 302715"/>
              <a:gd name="connsiteX10" fmla="*/ 237347 w 310680"/>
              <a:gd name="connsiteY10" fmla="*/ 263732 h 302715"/>
              <a:gd name="connsiteX11" fmla="*/ 217995 w 310680"/>
              <a:gd name="connsiteY11" fmla="*/ 295180 h 302715"/>
              <a:gd name="connsiteX12" fmla="*/ 181710 w 310680"/>
              <a:gd name="connsiteY12" fmla="*/ 300018 h 302715"/>
              <a:gd name="connsiteX13" fmla="*/ 70433 w 310680"/>
              <a:gd name="connsiteY13" fmla="*/ 300018 h 302715"/>
              <a:gd name="connsiteX14" fmla="*/ 5119 w 310680"/>
              <a:gd name="connsiteY14" fmla="*/ 266152 h 302715"/>
              <a:gd name="connsiteX15" fmla="*/ 5119 w 310680"/>
              <a:gd name="connsiteY15" fmla="*/ 244380 h 302715"/>
              <a:gd name="connsiteX16" fmla="*/ 46243 w 310680"/>
              <a:gd name="connsiteY16" fmla="*/ 222609 h 302715"/>
              <a:gd name="connsiteX17" fmla="*/ 43824 w 310680"/>
              <a:gd name="connsiteY17" fmla="*/ 183904 h 302715"/>
              <a:gd name="connsiteX0" fmla="*/ 43824 w 310680"/>
              <a:gd name="connsiteY0" fmla="*/ 183904 h 302715"/>
              <a:gd name="connsiteX1" fmla="*/ 60756 w 310680"/>
              <a:gd name="connsiteY1" fmla="*/ 123006 h 302715"/>
              <a:gd name="connsiteX2" fmla="*/ 60904 w 310680"/>
              <a:gd name="connsiteY2" fmla="*/ 88201 h 302715"/>
              <a:gd name="connsiteX3" fmla="*/ 43824 w 310680"/>
              <a:gd name="connsiteY3" fmla="*/ 60533 h 302715"/>
              <a:gd name="connsiteX4" fmla="*/ 89786 w 310680"/>
              <a:gd name="connsiteY4" fmla="*/ 55695 h 302715"/>
              <a:gd name="connsiteX5" fmla="*/ 172033 w 310680"/>
              <a:gd name="connsiteY5" fmla="*/ 26666 h 302715"/>
              <a:gd name="connsiteX6" fmla="*/ 251862 w 310680"/>
              <a:gd name="connsiteY6" fmla="*/ 57 h 302715"/>
              <a:gd name="connsiteX7" fmla="*/ 290567 w 310680"/>
              <a:gd name="connsiteY7" fmla="*/ 33923 h 302715"/>
              <a:gd name="connsiteX8" fmla="*/ 305081 w 310680"/>
              <a:gd name="connsiteY8" fmla="*/ 99238 h 302715"/>
              <a:gd name="connsiteX9" fmla="*/ 305081 w 310680"/>
              <a:gd name="connsiteY9" fmla="*/ 183904 h 302715"/>
              <a:gd name="connsiteX10" fmla="*/ 237347 w 310680"/>
              <a:gd name="connsiteY10" fmla="*/ 263732 h 302715"/>
              <a:gd name="connsiteX11" fmla="*/ 217995 w 310680"/>
              <a:gd name="connsiteY11" fmla="*/ 295180 h 302715"/>
              <a:gd name="connsiteX12" fmla="*/ 181710 w 310680"/>
              <a:gd name="connsiteY12" fmla="*/ 300018 h 302715"/>
              <a:gd name="connsiteX13" fmla="*/ 70433 w 310680"/>
              <a:gd name="connsiteY13" fmla="*/ 300018 h 302715"/>
              <a:gd name="connsiteX14" fmla="*/ 5119 w 310680"/>
              <a:gd name="connsiteY14" fmla="*/ 266152 h 302715"/>
              <a:gd name="connsiteX15" fmla="*/ 5119 w 310680"/>
              <a:gd name="connsiteY15" fmla="*/ 244380 h 302715"/>
              <a:gd name="connsiteX16" fmla="*/ 46243 w 310680"/>
              <a:gd name="connsiteY16" fmla="*/ 222609 h 302715"/>
              <a:gd name="connsiteX17" fmla="*/ 43824 w 310680"/>
              <a:gd name="connsiteY17" fmla="*/ 183904 h 302715"/>
              <a:gd name="connsiteX0" fmla="*/ 48662 w 310680"/>
              <a:gd name="connsiteY0" fmla="*/ 186323 h 302715"/>
              <a:gd name="connsiteX1" fmla="*/ 60756 w 310680"/>
              <a:gd name="connsiteY1" fmla="*/ 123006 h 302715"/>
              <a:gd name="connsiteX2" fmla="*/ 60904 w 310680"/>
              <a:gd name="connsiteY2" fmla="*/ 88201 h 302715"/>
              <a:gd name="connsiteX3" fmla="*/ 43824 w 310680"/>
              <a:gd name="connsiteY3" fmla="*/ 60533 h 302715"/>
              <a:gd name="connsiteX4" fmla="*/ 89786 w 310680"/>
              <a:gd name="connsiteY4" fmla="*/ 55695 h 302715"/>
              <a:gd name="connsiteX5" fmla="*/ 172033 w 310680"/>
              <a:gd name="connsiteY5" fmla="*/ 26666 h 302715"/>
              <a:gd name="connsiteX6" fmla="*/ 251862 w 310680"/>
              <a:gd name="connsiteY6" fmla="*/ 57 h 302715"/>
              <a:gd name="connsiteX7" fmla="*/ 290567 w 310680"/>
              <a:gd name="connsiteY7" fmla="*/ 33923 h 302715"/>
              <a:gd name="connsiteX8" fmla="*/ 305081 w 310680"/>
              <a:gd name="connsiteY8" fmla="*/ 99238 h 302715"/>
              <a:gd name="connsiteX9" fmla="*/ 305081 w 310680"/>
              <a:gd name="connsiteY9" fmla="*/ 183904 h 302715"/>
              <a:gd name="connsiteX10" fmla="*/ 237347 w 310680"/>
              <a:gd name="connsiteY10" fmla="*/ 263732 h 302715"/>
              <a:gd name="connsiteX11" fmla="*/ 217995 w 310680"/>
              <a:gd name="connsiteY11" fmla="*/ 295180 h 302715"/>
              <a:gd name="connsiteX12" fmla="*/ 181710 w 310680"/>
              <a:gd name="connsiteY12" fmla="*/ 300018 h 302715"/>
              <a:gd name="connsiteX13" fmla="*/ 70433 w 310680"/>
              <a:gd name="connsiteY13" fmla="*/ 300018 h 302715"/>
              <a:gd name="connsiteX14" fmla="*/ 5119 w 310680"/>
              <a:gd name="connsiteY14" fmla="*/ 266152 h 302715"/>
              <a:gd name="connsiteX15" fmla="*/ 5119 w 310680"/>
              <a:gd name="connsiteY15" fmla="*/ 244380 h 302715"/>
              <a:gd name="connsiteX16" fmla="*/ 46243 w 310680"/>
              <a:gd name="connsiteY16" fmla="*/ 222609 h 302715"/>
              <a:gd name="connsiteX17" fmla="*/ 48662 w 310680"/>
              <a:gd name="connsiteY17" fmla="*/ 186323 h 302715"/>
              <a:gd name="connsiteX0" fmla="*/ 50828 w 312846"/>
              <a:gd name="connsiteY0" fmla="*/ 186323 h 302715"/>
              <a:gd name="connsiteX1" fmla="*/ 62922 w 312846"/>
              <a:gd name="connsiteY1" fmla="*/ 123006 h 302715"/>
              <a:gd name="connsiteX2" fmla="*/ 63070 w 312846"/>
              <a:gd name="connsiteY2" fmla="*/ 88201 h 302715"/>
              <a:gd name="connsiteX3" fmla="*/ 45990 w 312846"/>
              <a:gd name="connsiteY3" fmla="*/ 60533 h 302715"/>
              <a:gd name="connsiteX4" fmla="*/ 91952 w 312846"/>
              <a:gd name="connsiteY4" fmla="*/ 55695 h 302715"/>
              <a:gd name="connsiteX5" fmla="*/ 174199 w 312846"/>
              <a:gd name="connsiteY5" fmla="*/ 26666 h 302715"/>
              <a:gd name="connsiteX6" fmla="*/ 254028 w 312846"/>
              <a:gd name="connsiteY6" fmla="*/ 57 h 302715"/>
              <a:gd name="connsiteX7" fmla="*/ 292733 w 312846"/>
              <a:gd name="connsiteY7" fmla="*/ 33923 h 302715"/>
              <a:gd name="connsiteX8" fmla="*/ 307247 w 312846"/>
              <a:gd name="connsiteY8" fmla="*/ 99238 h 302715"/>
              <a:gd name="connsiteX9" fmla="*/ 307247 w 312846"/>
              <a:gd name="connsiteY9" fmla="*/ 183904 h 302715"/>
              <a:gd name="connsiteX10" fmla="*/ 239513 w 312846"/>
              <a:gd name="connsiteY10" fmla="*/ 263732 h 302715"/>
              <a:gd name="connsiteX11" fmla="*/ 220161 w 312846"/>
              <a:gd name="connsiteY11" fmla="*/ 295180 h 302715"/>
              <a:gd name="connsiteX12" fmla="*/ 183876 w 312846"/>
              <a:gd name="connsiteY12" fmla="*/ 300018 h 302715"/>
              <a:gd name="connsiteX13" fmla="*/ 72599 w 312846"/>
              <a:gd name="connsiteY13" fmla="*/ 300018 h 302715"/>
              <a:gd name="connsiteX14" fmla="*/ 7285 w 312846"/>
              <a:gd name="connsiteY14" fmla="*/ 266152 h 302715"/>
              <a:gd name="connsiteX15" fmla="*/ 7285 w 312846"/>
              <a:gd name="connsiteY15" fmla="*/ 244380 h 302715"/>
              <a:gd name="connsiteX16" fmla="*/ 58085 w 312846"/>
              <a:gd name="connsiteY16" fmla="*/ 225028 h 302715"/>
              <a:gd name="connsiteX17" fmla="*/ 50828 w 312846"/>
              <a:gd name="connsiteY17" fmla="*/ 186323 h 302715"/>
              <a:gd name="connsiteX0" fmla="*/ 49644 w 311662"/>
              <a:gd name="connsiteY0" fmla="*/ 186323 h 302715"/>
              <a:gd name="connsiteX1" fmla="*/ 61738 w 311662"/>
              <a:gd name="connsiteY1" fmla="*/ 123006 h 302715"/>
              <a:gd name="connsiteX2" fmla="*/ 61886 w 311662"/>
              <a:gd name="connsiteY2" fmla="*/ 88201 h 302715"/>
              <a:gd name="connsiteX3" fmla="*/ 44806 w 311662"/>
              <a:gd name="connsiteY3" fmla="*/ 60533 h 302715"/>
              <a:gd name="connsiteX4" fmla="*/ 90768 w 311662"/>
              <a:gd name="connsiteY4" fmla="*/ 55695 h 302715"/>
              <a:gd name="connsiteX5" fmla="*/ 173015 w 311662"/>
              <a:gd name="connsiteY5" fmla="*/ 26666 h 302715"/>
              <a:gd name="connsiteX6" fmla="*/ 252844 w 311662"/>
              <a:gd name="connsiteY6" fmla="*/ 57 h 302715"/>
              <a:gd name="connsiteX7" fmla="*/ 291549 w 311662"/>
              <a:gd name="connsiteY7" fmla="*/ 33923 h 302715"/>
              <a:gd name="connsiteX8" fmla="*/ 306063 w 311662"/>
              <a:gd name="connsiteY8" fmla="*/ 99238 h 302715"/>
              <a:gd name="connsiteX9" fmla="*/ 306063 w 311662"/>
              <a:gd name="connsiteY9" fmla="*/ 183904 h 302715"/>
              <a:gd name="connsiteX10" fmla="*/ 238329 w 311662"/>
              <a:gd name="connsiteY10" fmla="*/ 263732 h 302715"/>
              <a:gd name="connsiteX11" fmla="*/ 218977 w 311662"/>
              <a:gd name="connsiteY11" fmla="*/ 295180 h 302715"/>
              <a:gd name="connsiteX12" fmla="*/ 182692 w 311662"/>
              <a:gd name="connsiteY12" fmla="*/ 300018 h 302715"/>
              <a:gd name="connsiteX13" fmla="*/ 71415 w 311662"/>
              <a:gd name="connsiteY13" fmla="*/ 300018 h 302715"/>
              <a:gd name="connsiteX14" fmla="*/ 6101 w 311662"/>
              <a:gd name="connsiteY14" fmla="*/ 266152 h 302715"/>
              <a:gd name="connsiteX15" fmla="*/ 6101 w 311662"/>
              <a:gd name="connsiteY15" fmla="*/ 244380 h 302715"/>
              <a:gd name="connsiteX16" fmla="*/ 35128 w 311662"/>
              <a:gd name="connsiteY16" fmla="*/ 239120 h 302715"/>
              <a:gd name="connsiteX17" fmla="*/ 56901 w 311662"/>
              <a:gd name="connsiteY17" fmla="*/ 225028 h 302715"/>
              <a:gd name="connsiteX18" fmla="*/ 49644 w 311662"/>
              <a:gd name="connsiteY18" fmla="*/ 186323 h 302715"/>
              <a:gd name="connsiteX0" fmla="*/ 49644 w 311662"/>
              <a:gd name="connsiteY0" fmla="*/ 186323 h 302715"/>
              <a:gd name="connsiteX1" fmla="*/ 61738 w 311662"/>
              <a:gd name="connsiteY1" fmla="*/ 123006 h 302715"/>
              <a:gd name="connsiteX2" fmla="*/ 61886 w 311662"/>
              <a:gd name="connsiteY2" fmla="*/ 88201 h 302715"/>
              <a:gd name="connsiteX3" fmla="*/ 44806 w 311662"/>
              <a:gd name="connsiteY3" fmla="*/ 60533 h 302715"/>
              <a:gd name="connsiteX4" fmla="*/ 90768 w 311662"/>
              <a:gd name="connsiteY4" fmla="*/ 55695 h 302715"/>
              <a:gd name="connsiteX5" fmla="*/ 173015 w 311662"/>
              <a:gd name="connsiteY5" fmla="*/ 26666 h 302715"/>
              <a:gd name="connsiteX6" fmla="*/ 252844 w 311662"/>
              <a:gd name="connsiteY6" fmla="*/ 57 h 302715"/>
              <a:gd name="connsiteX7" fmla="*/ 291549 w 311662"/>
              <a:gd name="connsiteY7" fmla="*/ 33923 h 302715"/>
              <a:gd name="connsiteX8" fmla="*/ 306063 w 311662"/>
              <a:gd name="connsiteY8" fmla="*/ 99238 h 302715"/>
              <a:gd name="connsiteX9" fmla="*/ 306063 w 311662"/>
              <a:gd name="connsiteY9" fmla="*/ 183904 h 302715"/>
              <a:gd name="connsiteX10" fmla="*/ 238329 w 311662"/>
              <a:gd name="connsiteY10" fmla="*/ 263732 h 302715"/>
              <a:gd name="connsiteX11" fmla="*/ 218977 w 311662"/>
              <a:gd name="connsiteY11" fmla="*/ 295180 h 302715"/>
              <a:gd name="connsiteX12" fmla="*/ 182692 w 311662"/>
              <a:gd name="connsiteY12" fmla="*/ 300018 h 302715"/>
              <a:gd name="connsiteX13" fmla="*/ 71415 w 311662"/>
              <a:gd name="connsiteY13" fmla="*/ 300018 h 302715"/>
              <a:gd name="connsiteX14" fmla="*/ 6101 w 311662"/>
              <a:gd name="connsiteY14" fmla="*/ 266152 h 302715"/>
              <a:gd name="connsiteX15" fmla="*/ 6101 w 311662"/>
              <a:gd name="connsiteY15" fmla="*/ 244380 h 302715"/>
              <a:gd name="connsiteX16" fmla="*/ 35128 w 311662"/>
              <a:gd name="connsiteY16" fmla="*/ 239120 h 302715"/>
              <a:gd name="connsiteX17" fmla="*/ 42387 w 311662"/>
              <a:gd name="connsiteY17" fmla="*/ 222609 h 302715"/>
              <a:gd name="connsiteX18" fmla="*/ 49644 w 311662"/>
              <a:gd name="connsiteY18" fmla="*/ 186323 h 302715"/>
              <a:gd name="connsiteX0" fmla="*/ 49644 w 311662"/>
              <a:gd name="connsiteY0" fmla="*/ 186323 h 302715"/>
              <a:gd name="connsiteX1" fmla="*/ 61738 w 311662"/>
              <a:gd name="connsiteY1" fmla="*/ 123006 h 302715"/>
              <a:gd name="connsiteX2" fmla="*/ 61886 w 311662"/>
              <a:gd name="connsiteY2" fmla="*/ 88201 h 302715"/>
              <a:gd name="connsiteX3" fmla="*/ 44806 w 311662"/>
              <a:gd name="connsiteY3" fmla="*/ 60533 h 302715"/>
              <a:gd name="connsiteX4" fmla="*/ 90768 w 311662"/>
              <a:gd name="connsiteY4" fmla="*/ 55695 h 302715"/>
              <a:gd name="connsiteX5" fmla="*/ 173015 w 311662"/>
              <a:gd name="connsiteY5" fmla="*/ 26666 h 302715"/>
              <a:gd name="connsiteX6" fmla="*/ 252844 w 311662"/>
              <a:gd name="connsiteY6" fmla="*/ 57 h 302715"/>
              <a:gd name="connsiteX7" fmla="*/ 291549 w 311662"/>
              <a:gd name="connsiteY7" fmla="*/ 33923 h 302715"/>
              <a:gd name="connsiteX8" fmla="*/ 306063 w 311662"/>
              <a:gd name="connsiteY8" fmla="*/ 99238 h 302715"/>
              <a:gd name="connsiteX9" fmla="*/ 306063 w 311662"/>
              <a:gd name="connsiteY9" fmla="*/ 183904 h 302715"/>
              <a:gd name="connsiteX10" fmla="*/ 238329 w 311662"/>
              <a:gd name="connsiteY10" fmla="*/ 263732 h 302715"/>
              <a:gd name="connsiteX11" fmla="*/ 218977 w 311662"/>
              <a:gd name="connsiteY11" fmla="*/ 295180 h 302715"/>
              <a:gd name="connsiteX12" fmla="*/ 182692 w 311662"/>
              <a:gd name="connsiteY12" fmla="*/ 300018 h 302715"/>
              <a:gd name="connsiteX13" fmla="*/ 71415 w 311662"/>
              <a:gd name="connsiteY13" fmla="*/ 300018 h 302715"/>
              <a:gd name="connsiteX14" fmla="*/ 6101 w 311662"/>
              <a:gd name="connsiteY14" fmla="*/ 266152 h 302715"/>
              <a:gd name="connsiteX15" fmla="*/ 6101 w 311662"/>
              <a:gd name="connsiteY15" fmla="*/ 244380 h 302715"/>
              <a:gd name="connsiteX16" fmla="*/ 35128 w 311662"/>
              <a:gd name="connsiteY16" fmla="*/ 239120 h 302715"/>
              <a:gd name="connsiteX17" fmla="*/ 54482 w 311662"/>
              <a:gd name="connsiteY17" fmla="*/ 217771 h 302715"/>
              <a:gd name="connsiteX18" fmla="*/ 49644 w 311662"/>
              <a:gd name="connsiteY18" fmla="*/ 186323 h 302715"/>
              <a:gd name="connsiteX0" fmla="*/ 49644 w 311662"/>
              <a:gd name="connsiteY0" fmla="*/ 183904 h 302715"/>
              <a:gd name="connsiteX1" fmla="*/ 61738 w 311662"/>
              <a:gd name="connsiteY1" fmla="*/ 123006 h 302715"/>
              <a:gd name="connsiteX2" fmla="*/ 61886 w 311662"/>
              <a:gd name="connsiteY2" fmla="*/ 88201 h 302715"/>
              <a:gd name="connsiteX3" fmla="*/ 44806 w 311662"/>
              <a:gd name="connsiteY3" fmla="*/ 60533 h 302715"/>
              <a:gd name="connsiteX4" fmla="*/ 90768 w 311662"/>
              <a:gd name="connsiteY4" fmla="*/ 55695 h 302715"/>
              <a:gd name="connsiteX5" fmla="*/ 173015 w 311662"/>
              <a:gd name="connsiteY5" fmla="*/ 26666 h 302715"/>
              <a:gd name="connsiteX6" fmla="*/ 252844 w 311662"/>
              <a:gd name="connsiteY6" fmla="*/ 57 h 302715"/>
              <a:gd name="connsiteX7" fmla="*/ 291549 w 311662"/>
              <a:gd name="connsiteY7" fmla="*/ 33923 h 302715"/>
              <a:gd name="connsiteX8" fmla="*/ 306063 w 311662"/>
              <a:gd name="connsiteY8" fmla="*/ 99238 h 302715"/>
              <a:gd name="connsiteX9" fmla="*/ 306063 w 311662"/>
              <a:gd name="connsiteY9" fmla="*/ 183904 h 302715"/>
              <a:gd name="connsiteX10" fmla="*/ 238329 w 311662"/>
              <a:gd name="connsiteY10" fmla="*/ 263732 h 302715"/>
              <a:gd name="connsiteX11" fmla="*/ 218977 w 311662"/>
              <a:gd name="connsiteY11" fmla="*/ 295180 h 302715"/>
              <a:gd name="connsiteX12" fmla="*/ 182692 w 311662"/>
              <a:gd name="connsiteY12" fmla="*/ 300018 h 302715"/>
              <a:gd name="connsiteX13" fmla="*/ 71415 w 311662"/>
              <a:gd name="connsiteY13" fmla="*/ 300018 h 302715"/>
              <a:gd name="connsiteX14" fmla="*/ 6101 w 311662"/>
              <a:gd name="connsiteY14" fmla="*/ 266152 h 302715"/>
              <a:gd name="connsiteX15" fmla="*/ 6101 w 311662"/>
              <a:gd name="connsiteY15" fmla="*/ 244380 h 302715"/>
              <a:gd name="connsiteX16" fmla="*/ 35128 w 311662"/>
              <a:gd name="connsiteY16" fmla="*/ 239120 h 302715"/>
              <a:gd name="connsiteX17" fmla="*/ 54482 w 311662"/>
              <a:gd name="connsiteY17" fmla="*/ 217771 h 302715"/>
              <a:gd name="connsiteX18" fmla="*/ 49644 w 311662"/>
              <a:gd name="connsiteY18" fmla="*/ 183904 h 3027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11662" h="302715">
                <a:moveTo>
                  <a:pt x="49644" y="183904"/>
                </a:moveTo>
                <a:cubicBezTo>
                  <a:pt x="50853" y="168110"/>
                  <a:pt x="58891" y="138957"/>
                  <a:pt x="61738" y="123006"/>
                </a:cubicBezTo>
                <a:cubicBezTo>
                  <a:pt x="64585" y="107056"/>
                  <a:pt x="64305" y="98613"/>
                  <a:pt x="61886" y="88201"/>
                </a:cubicBezTo>
                <a:cubicBezTo>
                  <a:pt x="59467" y="77789"/>
                  <a:pt x="39992" y="65951"/>
                  <a:pt x="44806" y="60533"/>
                </a:cubicBezTo>
                <a:cubicBezTo>
                  <a:pt x="49620" y="55115"/>
                  <a:pt x="69400" y="61339"/>
                  <a:pt x="90768" y="55695"/>
                </a:cubicBezTo>
                <a:cubicBezTo>
                  <a:pt x="112136" y="50051"/>
                  <a:pt x="173015" y="26666"/>
                  <a:pt x="173015" y="26666"/>
                </a:cubicBezTo>
                <a:cubicBezTo>
                  <a:pt x="200028" y="17393"/>
                  <a:pt x="233088" y="-1152"/>
                  <a:pt x="252844" y="57"/>
                </a:cubicBezTo>
                <a:cubicBezTo>
                  <a:pt x="272600" y="1266"/>
                  <a:pt x="282679" y="17393"/>
                  <a:pt x="291549" y="33923"/>
                </a:cubicBezTo>
                <a:cubicBezTo>
                  <a:pt x="300419" y="50453"/>
                  <a:pt x="303644" y="74241"/>
                  <a:pt x="306063" y="99238"/>
                </a:cubicBezTo>
                <a:cubicBezTo>
                  <a:pt x="308482" y="124235"/>
                  <a:pt x="317352" y="156488"/>
                  <a:pt x="306063" y="183904"/>
                </a:cubicBezTo>
                <a:cubicBezTo>
                  <a:pt x="294774" y="211320"/>
                  <a:pt x="267357" y="252443"/>
                  <a:pt x="238329" y="263732"/>
                </a:cubicBezTo>
                <a:cubicBezTo>
                  <a:pt x="209301" y="275021"/>
                  <a:pt x="228250" y="289132"/>
                  <a:pt x="218977" y="295180"/>
                </a:cubicBezTo>
                <a:cubicBezTo>
                  <a:pt x="209704" y="301228"/>
                  <a:pt x="207286" y="299212"/>
                  <a:pt x="182692" y="300018"/>
                </a:cubicBezTo>
                <a:cubicBezTo>
                  <a:pt x="158098" y="300824"/>
                  <a:pt x="100847" y="305662"/>
                  <a:pt x="71415" y="300018"/>
                </a:cubicBezTo>
                <a:cubicBezTo>
                  <a:pt x="41983" y="294374"/>
                  <a:pt x="16987" y="275425"/>
                  <a:pt x="6101" y="266152"/>
                </a:cubicBezTo>
                <a:cubicBezTo>
                  <a:pt x="-4785" y="256879"/>
                  <a:pt x="1263" y="248885"/>
                  <a:pt x="6101" y="244380"/>
                </a:cubicBezTo>
                <a:cubicBezTo>
                  <a:pt x="10939" y="239875"/>
                  <a:pt x="26661" y="242345"/>
                  <a:pt x="35128" y="239120"/>
                </a:cubicBezTo>
                <a:cubicBezTo>
                  <a:pt x="43595" y="235895"/>
                  <a:pt x="50450" y="225764"/>
                  <a:pt x="54482" y="217771"/>
                </a:cubicBezTo>
                <a:cubicBezTo>
                  <a:pt x="60933" y="207692"/>
                  <a:pt x="48435" y="199698"/>
                  <a:pt x="49644" y="183904"/>
                </a:cubicBezTo>
                <a:close/>
              </a:path>
            </a:pathLst>
          </a:custGeom>
          <a:noFill/>
          <a:ln w="12700">
            <a:solidFill>
              <a:srgbClr val="41719C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олилиния 9"/>
          <p:cNvSpPr/>
          <p:nvPr/>
        </p:nvSpPr>
        <p:spPr>
          <a:xfrm>
            <a:off x="3802655" y="2694191"/>
            <a:ext cx="293916" cy="180443"/>
          </a:xfrm>
          <a:custGeom>
            <a:avLst/>
            <a:gdLst>
              <a:gd name="connsiteX0" fmla="*/ 307068 w 311913"/>
              <a:gd name="connsiteY0" fmla="*/ 15752 h 137695"/>
              <a:gd name="connsiteX1" fmla="*/ 287715 w 311913"/>
              <a:gd name="connsiteY1" fmla="*/ 68971 h 137695"/>
              <a:gd name="connsiteX2" fmla="*/ 275620 w 311913"/>
              <a:gd name="connsiteY2" fmla="*/ 78647 h 137695"/>
              <a:gd name="connsiteX3" fmla="*/ 60325 w 311913"/>
              <a:gd name="connsiteY3" fmla="*/ 136705 h 137695"/>
              <a:gd name="connsiteX4" fmla="*/ 7106 w 311913"/>
              <a:gd name="connsiteY4" fmla="*/ 110095 h 137695"/>
              <a:gd name="connsiteX5" fmla="*/ 9525 w 311913"/>
              <a:gd name="connsiteY5" fmla="*/ 44781 h 137695"/>
              <a:gd name="connsiteX6" fmla="*/ 89353 w 311913"/>
              <a:gd name="connsiteY6" fmla="*/ 3657 h 137695"/>
              <a:gd name="connsiteX7" fmla="*/ 188534 w 311913"/>
              <a:gd name="connsiteY7" fmla="*/ 3657 h 137695"/>
              <a:gd name="connsiteX8" fmla="*/ 307068 w 311913"/>
              <a:gd name="connsiteY8" fmla="*/ 15752 h 137695"/>
              <a:gd name="connsiteX0" fmla="*/ 318734 w 323579"/>
              <a:gd name="connsiteY0" fmla="*/ 15752 h 137603"/>
              <a:gd name="connsiteX1" fmla="*/ 299381 w 323579"/>
              <a:gd name="connsiteY1" fmla="*/ 68971 h 137603"/>
              <a:gd name="connsiteX2" fmla="*/ 287286 w 323579"/>
              <a:gd name="connsiteY2" fmla="*/ 78647 h 137603"/>
              <a:gd name="connsiteX3" fmla="*/ 71991 w 323579"/>
              <a:gd name="connsiteY3" fmla="*/ 136705 h 137603"/>
              <a:gd name="connsiteX4" fmla="*/ 18772 w 323579"/>
              <a:gd name="connsiteY4" fmla="*/ 110095 h 137603"/>
              <a:gd name="connsiteX5" fmla="*/ 16 w 323579"/>
              <a:gd name="connsiteY5" fmla="*/ 58594 h 137603"/>
              <a:gd name="connsiteX6" fmla="*/ 21191 w 323579"/>
              <a:gd name="connsiteY6" fmla="*/ 44781 h 137603"/>
              <a:gd name="connsiteX7" fmla="*/ 101019 w 323579"/>
              <a:gd name="connsiteY7" fmla="*/ 3657 h 137603"/>
              <a:gd name="connsiteX8" fmla="*/ 200200 w 323579"/>
              <a:gd name="connsiteY8" fmla="*/ 3657 h 137603"/>
              <a:gd name="connsiteX9" fmla="*/ 318734 w 323579"/>
              <a:gd name="connsiteY9" fmla="*/ 15752 h 137603"/>
              <a:gd name="connsiteX0" fmla="*/ 318959 w 323804"/>
              <a:gd name="connsiteY0" fmla="*/ 15752 h 137603"/>
              <a:gd name="connsiteX1" fmla="*/ 299606 w 323804"/>
              <a:gd name="connsiteY1" fmla="*/ 68971 h 137603"/>
              <a:gd name="connsiteX2" fmla="*/ 287511 w 323804"/>
              <a:gd name="connsiteY2" fmla="*/ 78647 h 137603"/>
              <a:gd name="connsiteX3" fmla="*/ 72216 w 323804"/>
              <a:gd name="connsiteY3" fmla="*/ 136705 h 137603"/>
              <a:gd name="connsiteX4" fmla="*/ 18997 w 323804"/>
              <a:gd name="connsiteY4" fmla="*/ 110095 h 137603"/>
              <a:gd name="connsiteX5" fmla="*/ 241 w 323804"/>
              <a:gd name="connsiteY5" fmla="*/ 58594 h 137603"/>
              <a:gd name="connsiteX6" fmla="*/ 13055 w 323804"/>
              <a:gd name="connsiteY6" fmla="*/ 40506 h 137603"/>
              <a:gd name="connsiteX7" fmla="*/ 101244 w 323804"/>
              <a:gd name="connsiteY7" fmla="*/ 3657 h 137603"/>
              <a:gd name="connsiteX8" fmla="*/ 200425 w 323804"/>
              <a:gd name="connsiteY8" fmla="*/ 3657 h 137603"/>
              <a:gd name="connsiteX9" fmla="*/ 318959 w 323804"/>
              <a:gd name="connsiteY9" fmla="*/ 15752 h 137603"/>
              <a:gd name="connsiteX0" fmla="*/ 318959 w 323804"/>
              <a:gd name="connsiteY0" fmla="*/ 14033 h 135884"/>
              <a:gd name="connsiteX1" fmla="*/ 299606 w 323804"/>
              <a:gd name="connsiteY1" fmla="*/ 67252 h 135884"/>
              <a:gd name="connsiteX2" fmla="*/ 287511 w 323804"/>
              <a:gd name="connsiteY2" fmla="*/ 76928 h 135884"/>
              <a:gd name="connsiteX3" fmla="*/ 72216 w 323804"/>
              <a:gd name="connsiteY3" fmla="*/ 134986 h 135884"/>
              <a:gd name="connsiteX4" fmla="*/ 18997 w 323804"/>
              <a:gd name="connsiteY4" fmla="*/ 108376 h 135884"/>
              <a:gd name="connsiteX5" fmla="*/ 241 w 323804"/>
              <a:gd name="connsiteY5" fmla="*/ 56875 h 135884"/>
              <a:gd name="connsiteX6" fmla="*/ 13055 w 323804"/>
              <a:gd name="connsiteY6" fmla="*/ 38787 h 135884"/>
              <a:gd name="connsiteX7" fmla="*/ 101244 w 323804"/>
              <a:gd name="connsiteY7" fmla="*/ 1938 h 135884"/>
              <a:gd name="connsiteX8" fmla="*/ 143900 w 323804"/>
              <a:gd name="connsiteY8" fmla="*/ 8147 h 135884"/>
              <a:gd name="connsiteX9" fmla="*/ 200425 w 323804"/>
              <a:gd name="connsiteY9" fmla="*/ 1938 h 135884"/>
              <a:gd name="connsiteX10" fmla="*/ 318959 w 323804"/>
              <a:gd name="connsiteY10" fmla="*/ 14033 h 135884"/>
              <a:gd name="connsiteX0" fmla="*/ 318735 w 323580"/>
              <a:gd name="connsiteY0" fmla="*/ 12245 h 134096"/>
              <a:gd name="connsiteX1" fmla="*/ 299382 w 323580"/>
              <a:gd name="connsiteY1" fmla="*/ 65464 h 134096"/>
              <a:gd name="connsiteX2" fmla="*/ 287287 w 323580"/>
              <a:gd name="connsiteY2" fmla="*/ 75140 h 134096"/>
              <a:gd name="connsiteX3" fmla="*/ 71992 w 323580"/>
              <a:gd name="connsiteY3" fmla="*/ 133198 h 134096"/>
              <a:gd name="connsiteX4" fmla="*/ 18773 w 323580"/>
              <a:gd name="connsiteY4" fmla="*/ 106588 h 134096"/>
              <a:gd name="connsiteX5" fmla="*/ 17 w 323580"/>
              <a:gd name="connsiteY5" fmla="*/ 55087 h 134096"/>
              <a:gd name="connsiteX6" fmla="*/ 12831 w 323580"/>
              <a:gd name="connsiteY6" fmla="*/ 36999 h 134096"/>
              <a:gd name="connsiteX7" fmla="*/ 57678 w 323580"/>
              <a:gd name="connsiteY7" fmla="*/ 23816 h 134096"/>
              <a:gd name="connsiteX8" fmla="*/ 101020 w 323580"/>
              <a:gd name="connsiteY8" fmla="*/ 150 h 134096"/>
              <a:gd name="connsiteX9" fmla="*/ 143676 w 323580"/>
              <a:gd name="connsiteY9" fmla="*/ 6359 h 134096"/>
              <a:gd name="connsiteX10" fmla="*/ 200201 w 323580"/>
              <a:gd name="connsiteY10" fmla="*/ 150 h 134096"/>
              <a:gd name="connsiteX11" fmla="*/ 318735 w 323580"/>
              <a:gd name="connsiteY11" fmla="*/ 12245 h 134096"/>
              <a:gd name="connsiteX0" fmla="*/ 318735 w 323580"/>
              <a:gd name="connsiteY0" fmla="*/ 12187 h 134038"/>
              <a:gd name="connsiteX1" fmla="*/ 299382 w 323580"/>
              <a:gd name="connsiteY1" fmla="*/ 65406 h 134038"/>
              <a:gd name="connsiteX2" fmla="*/ 287287 w 323580"/>
              <a:gd name="connsiteY2" fmla="*/ 75082 h 134038"/>
              <a:gd name="connsiteX3" fmla="*/ 71992 w 323580"/>
              <a:gd name="connsiteY3" fmla="*/ 133140 h 134038"/>
              <a:gd name="connsiteX4" fmla="*/ 18773 w 323580"/>
              <a:gd name="connsiteY4" fmla="*/ 106530 h 134038"/>
              <a:gd name="connsiteX5" fmla="*/ 17 w 323580"/>
              <a:gd name="connsiteY5" fmla="*/ 55029 h 134038"/>
              <a:gd name="connsiteX6" fmla="*/ 12831 w 323580"/>
              <a:gd name="connsiteY6" fmla="*/ 36941 h 134038"/>
              <a:gd name="connsiteX7" fmla="*/ 57678 w 323580"/>
              <a:gd name="connsiteY7" fmla="*/ 23758 h 134038"/>
              <a:gd name="connsiteX8" fmla="*/ 98490 w 323580"/>
              <a:gd name="connsiteY8" fmla="*/ 9790 h 134038"/>
              <a:gd name="connsiteX9" fmla="*/ 143676 w 323580"/>
              <a:gd name="connsiteY9" fmla="*/ 6301 h 134038"/>
              <a:gd name="connsiteX10" fmla="*/ 200201 w 323580"/>
              <a:gd name="connsiteY10" fmla="*/ 92 h 134038"/>
              <a:gd name="connsiteX11" fmla="*/ 318735 w 323580"/>
              <a:gd name="connsiteY11" fmla="*/ 12187 h 134038"/>
              <a:gd name="connsiteX0" fmla="*/ 318751 w 323596"/>
              <a:gd name="connsiteY0" fmla="*/ 12187 h 133882"/>
              <a:gd name="connsiteX1" fmla="*/ 299398 w 323596"/>
              <a:gd name="connsiteY1" fmla="*/ 65406 h 133882"/>
              <a:gd name="connsiteX2" fmla="*/ 287303 w 323596"/>
              <a:gd name="connsiteY2" fmla="*/ 75082 h 133882"/>
              <a:gd name="connsiteX3" fmla="*/ 72008 w 323596"/>
              <a:gd name="connsiteY3" fmla="*/ 133140 h 133882"/>
              <a:gd name="connsiteX4" fmla="*/ 18789 w 323596"/>
              <a:gd name="connsiteY4" fmla="*/ 106530 h 133882"/>
              <a:gd name="connsiteX5" fmla="*/ 22282 w 323596"/>
              <a:gd name="connsiteY5" fmla="*/ 85825 h 133882"/>
              <a:gd name="connsiteX6" fmla="*/ 33 w 323596"/>
              <a:gd name="connsiteY6" fmla="*/ 55029 h 133882"/>
              <a:gd name="connsiteX7" fmla="*/ 12847 w 323596"/>
              <a:gd name="connsiteY7" fmla="*/ 36941 h 133882"/>
              <a:gd name="connsiteX8" fmla="*/ 57694 w 323596"/>
              <a:gd name="connsiteY8" fmla="*/ 23758 h 133882"/>
              <a:gd name="connsiteX9" fmla="*/ 98506 w 323596"/>
              <a:gd name="connsiteY9" fmla="*/ 9790 h 133882"/>
              <a:gd name="connsiteX10" fmla="*/ 143692 w 323596"/>
              <a:gd name="connsiteY10" fmla="*/ 6301 h 133882"/>
              <a:gd name="connsiteX11" fmla="*/ 200217 w 323596"/>
              <a:gd name="connsiteY11" fmla="*/ 92 h 133882"/>
              <a:gd name="connsiteX12" fmla="*/ 318751 w 323596"/>
              <a:gd name="connsiteY12" fmla="*/ 12187 h 133882"/>
              <a:gd name="connsiteX0" fmla="*/ 310001 w 314846"/>
              <a:gd name="connsiteY0" fmla="*/ 12187 h 133882"/>
              <a:gd name="connsiteX1" fmla="*/ 290648 w 314846"/>
              <a:gd name="connsiteY1" fmla="*/ 65406 h 133882"/>
              <a:gd name="connsiteX2" fmla="*/ 278553 w 314846"/>
              <a:gd name="connsiteY2" fmla="*/ 75082 h 133882"/>
              <a:gd name="connsiteX3" fmla="*/ 63258 w 314846"/>
              <a:gd name="connsiteY3" fmla="*/ 133140 h 133882"/>
              <a:gd name="connsiteX4" fmla="*/ 10039 w 314846"/>
              <a:gd name="connsiteY4" fmla="*/ 106530 h 133882"/>
              <a:gd name="connsiteX5" fmla="*/ 13532 w 314846"/>
              <a:gd name="connsiteY5" fmla="*/ 85825 h 133882"/>
              <a:gd name="connsiteX6" fmla="*/ 1401 w 314846"/>
              <a:gd name="connsiteY6" fmla="*/ 62788 h 133882"/>
              <a:gd name="connsiteX7" fmla="*/ 4097 w 314846"/>
              <a:gd name="connsiteY7" fmla="*/ 36941 h 133882"/>
              <a:gd name="connsiteX8" fmla="*/ 48944 w 314846"/>
              <a:gd name="connsiteY8" fmla="*/ 23758 h 133882"/>
              <a:gd name="connsiteX9" fmla="*/ 89756 w 314846"/>
              <a:gd name="connsiteY9" fmla="*/ 9790 h 133882"/>
              <a:gd name="connsiteX10" fmla="*/ 134942 w 314846"/>
              <a:gd name="connsiteY10" fmla="*/ 6301 h 133882"/>
              <a:gd name="connsiteX11" fmla="*/ 191467 w 314846"/>
              <a:gd name="connsiteY11" fmla="*/ 92 h 133882"/>
              <a:gd name="connsiteX12" fmla="*/ 310001 w 314846"/>
              <a:gd name="connsiteY12" fmla="*/ 12187 h 133882"/>
              <a:gd name="connsiteX0" fmla="*/ 308665 w 313510"/>
              <a:gd name="connsiteY0" fmla="*/ 12187 h 133882"/>
              <a:gd name="connsiteX1" fmla="*/ 289312 w 313510"/>
              <a:gd name="connsiteY1" fmla="*/ 65406 h 133882"/>
              <a:gd name="connsiteX2" fmla="*/ 277217 w 313510"/>
              <a:gd name="connsiteY2" fmla="*/ 75082 h 133882"/>
              <a:gd name="connsiteX3" fmla="*/ 61922 w 313510"/>
              <a:gd name="connsiteY3" fmla="*/ 133140 h 133882"/>
              <a:gd name="connsiteX4" fmla="*/ 8703 w 313510"/>
              <a:gd name="connsiteY4" fmla="*/ 106530 h 133882"/>
              <a:gd name="connsiteX5" fmla="*/ 12196 w 313510"/>
              <a:gd name="connsiteY5" fmla="*/ 85825 h 133882"/>
              <a:gd name="connsiteX6" fmla="*/ 65 w 313510"/>
              <a:gd name="connsiteY6" fmla="*/ 62788 h 133882"/>
              <a:gd name="connsiteX7" fmla="*/ 17937 w 313510"/>
              <a:gd name="connsiteY7" fmla="*/ 36941 h 133882"/>
              <a:gd name="connsiteX8" fmla="*/ 47608 w 313510"/>
              <a:gd name="connsiteY8" fmla="*/ 23758 h 133882"/>
              <a:gd name="connsiteX9" fmla="*/ 88420 w 313510"/>
              <a:gd name="connsiteY9" fmla="*/ 9790 h 133882"/>
              <a:gd name="connsiteX10" fmla="*/ 133606 w 313510"/>
              <a:gd name="connsiteY10" fmla="*/ 6301 h 133882"/>
              <a:gd name="connsiteX11" fmla="*/ 190131 w 313510"/>
              <a:gd name="connsiteY11" fmla="*/ 92 h 133882"/>
              <a:gd name="connsiteX12" fmla="*/ 308665 w 313510"/>
              <a:gd name="connsiteY12" fmla="*/ 12187 h 133882"/>
              <a:gd name="connsiteX0" fmla="*/ 308665 w 313510"/>
              <a:gd name="connsiteY0" fmla="*/ 12187 h 134669"/>
              <a:gd name="connsiteX1" fmla="*/ 289312 w 313510"/>
              <a:gd name="connsiteY1" fmla="*/ 65406 h 134669"/>
              <a:gd name="connsiteX2" fmla="*/ 277217 w 313510"/>
              <a:gd name="connsiteY2" fmla="*/ 75082 h 134669"/>
              <a:gd name="connsiteX3" fmla="*/ 61922 w 313510"/>
              <a:gd name="connsiteY3" fmla="*/ 133140 h 134669"/>
              <a:gd name="connsiteX4" fmla="*/ 37490 w 313510"/>
              <a:gd name="connsiteY4" fmla="*/ 116860 h 134669"/>
              <a:gd name="connsiteX5" fmla="*/ 8703 w 313510"/>
              <a:gd name="connsiteY5" fmla="*/ 106530 h 134669"/>
              <a:gd name="connsiteX6" fmla="*/ 12196 w 313510"/>
              <a:gd name="connsiteY6" fmla="*/ 85825 h 134669"/>
              <a:gd name="connsiteX7" fmla="*/ 65 w 313510"/>
              <a:gd name="connsiteY7" fmla="*/ 62788 h 134669"/>
              <a:gd name="connsiteX8" fmla="*/ 17937 w 313510"/>
              <a:gd name="connsiteY8" fmla="*/ 36941 h 134669"/>
              <a:gd name="connsiteX9" fmla="*/ 47608 w 313510"/>
              <a:gd name="connsiteY9" fmla="*/ 23758 h 134669"/>
              <a:gd name="connsiteX10" fmla="*/ 88420 w 313510"/>
              <a:gd name="connsiteY10" fmla="*/ 9790 h 134669"/>
              <a:gd name="connsiteX11" fmla="*/ 133606 w 313510"/>
              <a:gd name="connsiteY11" fmla="*/ 6301 h 134669"/>
              <a:gd name="connsiteX12" fmla="*/ 190131 w 313510"/>
              <a:gd name="connsiteY12" fmla="*/ 92 h 134669"/>
              <a:gd name="connsiteX13" fmla="*/ 308665 w 313510"/>
              <a:gd name="connsiteY13" fmla="*/ 12187 h 134669"/>
              <a:gd name="connsiteX0" fmla="*/ 308665 w 313510"/>
              <a:gd name="connsiteY0" fmla="*/ 12187 h 136902"/>
              <a:gd name="connsiteX1" fmla="*/ 289312 w 313510"/>
              <a:gd name="connsiteY1" fmla="*/ 65406 h 136902"/>
              <a:gd name="connsiteX2" fmla="*/ 277217 w 313510"/>
              <a:gd name="connsiteY2" fmla="*/ 75082 h 136902"/>
              <a:gd name="connsiteX3" fmla="*/ 61922 w 313510"/>
              <a:gd name="connsiteY3" fmla="*/ 133140 h 136902"/>
              <a:gd name="connsiteX4" fmla="*/ 24843 w 313510"/>
              <a:gd name="connsiteY4" fmla="*/ 128497 h 136902"/>
              <a:gd name="connsiteX5" fmla="*/ 8703 w 313510"/>
              <a:gd name="connsiteY5" fmla="*/ 106530 h 136902"/>
              <a:gd name="connsiteX6" fmla="*/ 12196 w 313510"/>
              <a:gd name="connsiteY6" fmla="*/ 85825 h 136902"/>
              <a:gd name="connsiteX7" fmla="*/ 65 w 313510"/>
              <a:gd name="connsiteY7" fmla="*/ 62788 h 136902"/>
              <a:gd name="connsiteX8" fmla="*/ 17937 w 313510"/>
              <a:gd name="connsiteY8" fmla="*/ 36941 h 136902"/>
              <a:gd name="connsiteX9" fmla="*/ 47608 w 313510"/>
              <a:gd name="connsiteY9" fmla="*/ 23758 h 136902"/>
              <a:gd name="connsiteX10" fmla="*/ 88420 w 313510"/>
              <a:gd name="connsiteY10" fmla="*/ 9790 h 136902"/>
              <a:gd name="connsiteX11" fmla="*/ 133606 w 313510"/>
              <a:gd name="connsiteY11" fmla="*/ 6301 h 136902"/>
              <a:gd name="connsiteX12" fmla="*/ 190131 w 313510"/>
              <a:gd name="connsiteY12" fmla="*/ 92 h 136902"/>
              <a:gd name="connsiteX13" fmla="*/ 308665 w 313510"/>
              <a:gd name="connsiteY13" fmla="*/ 12187 h 136902"/>
              <a:gd name="connsiteX0" fmla="*/ 309207 w 314052"/>
              <a:gd name="connsiteY0" fmla="*/ 12187 h 136902"/>
              <a:gd name="connsiteX1" fmla="*/ 289854 w 314052"/>
              <a:gd name="connsiteY1" fmla="*/ 65406 h 136902"/>
              <a:gd name="connsiteX2" fmla="*/ 277759 w 314052"/>
              <a:gd name="connsiteY2" fmla="*/ 75082 h 136902"/>
              <a:gd name="connsiteX3" fmla="*/ 62464 w 314052"/>
              <a:gd name="connsiteY3" fmla="*/ 133140 h 136902"/>
              <a:gd name="connsiteX4" fmla="*/ 25385 w 314052"/>
              <a:gd name="connsiteY4" fmla="*/ 128497 h 136902"/>
              <a:gd name="connsiteX5" fmla="*/ 9245 w 314052"/>
              <a:gd name="connsiteY5" fmla="*/ 106530 h 136902"/>
              <a:gd name="connsiteX6" fmla="*/ 2621 w 314052"/>
              <a:gd name="connsiteY6" fmla="*/ 85825 h 136902"/>
              <a:gd name="connsiteX7" fmla="*/ 607 w 314052"/>
              <a:gd name="connsiteY7" fmla="*/ 62788 h 136902"/>
              <a:gd name="connsiteX8" fmla="*/ 18479 w 314052"/>
              <a:gd name="connsiteY8" fmla="*/ 36941 h 136902"/>
              <a:gd name="connsiteX9" fmla="*/ 48150 w 314052"/>
              <a:gd name="connsiteY9" fmla="*/ 23758 h 136902"/>
              <a:gd name="connsiteX10" fmla="*/ 88962 w 314052"/>
              <a:gd name="connsiteY10" fmla="*/ 9790 h 136902"/>
              <a:gd name="connsiteX11" fmla="*/ 134148 w 314052"/>
              <a:gd name="connsiteY11" fmla="*/ 6301 h 136902"/>
              <a:gd name="connsiteX12" fmla="*/ 190673 w 314052"/>
              <a:gd name="connsiteY12" fmla="*/ 92 h 136902"/>
              <a:gd name="connsiteX13" fmla="*/ 309207 w 314052"/>
              <a:gd name="connsiteY13" fmla="*/ 12187 h 136902"/>
              <a:gd name="connsiteX0" fmla="*/ 309207 w 311585"/>
              <a:gd name="connsiteY0" fmla="*/ 12139 h 136854"/>
              <a:gd name="connsiteX1" fmla="*/ 289854 w 311585"/>
              <a:gd name="connsiteY1" fmla="*/ 65358 h 136854"/>
              <a:gd name="connsiteX2" fmla="*/ 277759 w 311585"/>
              <a:gd name="connsiteY2" fmla="*/ 75034 h 136854"/>
              <a:gd name="connsiteX3" fmla="*/ 62464 w 311585"/>
              <a:gd name="connsiteY3" fmla="*/ 133092 h 136854"/>
              <a:gd name="connsiteX4" fmla="*/ 25385 w 311585"/>
              <a:gd name="connsiteY4" fmla="*/ 128449 h 136854"/>
              <a:gd name="connsiteX5" fmla="*/ 9245 w 311585"/>
              <a:gd name="connsiteY5" fmla="*/ 106482 h 136854"/>
              <a:gd name="connsiteX6" fmla="*/ 2621 w 311585"/>
              <a:gd name="connsiteY6" fmla="*/ 85777 h 136854"/>
              <a:gd name="connsiteX7" fmla="*/ 607 w 311585"/>
              <a:gd name="connsiteY7" fmla="*/ 62740 h 136854"/>
              <a:gd name="connsiteX8" fmla="*/ 18479 w 311585"/>
              <a:gd name="connsiteY8" fmla="*/ 36893 h 136854"/>
              <a:gd name="connsiteX9" fmla="*/ 48150 w 311585"/>
              <a:gd name="connsiteY9" fmla="*/ 23710 h 136854"/>
              <a:gd name="connsiteX10" fmla="*/ 88962 w 311585"/>
              <a:gd name="connsiteY10" fmla="*/ 9742 h 136854"/>
              <a:gd name="connsiteX11" fmla="*/ 134148 w 311585"/>
              <a:gd name="connsiteY11" fmla="*/ 6253 h 136854"/>
              <a:gd name="connsiteX12" fmla="*/ 190673 w 311585"/>
              <a:gd name="connsiteY12" fmla="*/ 44 h 136854"/>
              <a:gd name="connsiteX13" fmla="*/ 230265 w 311585"/>
              <a:gd name="connsiteY13" fmla="*/ 10133 h 136854"/>
              <a:gd name="connsiteX14" fmla="*/ 309207 w 311585"/>
              <a:gd name="connsiteY14" fmla="*/ 12139 h 136854"/>
              <a:gd name="connsiteX0" fmla="*/ 296560 w 300147"/>
              <a:gd name="connsiteY0" fmla="*/ 17958 h 136854"/>
              <a:gd name="connsiteX1" fmla="*/ 289854 w 300147"/>
              <a:gd name="connsiteY1" fmla="*/ 65358 h 136854"/>
              <a:gd name="connsiteX2" fmla="*/ 277759 w 300147"/>
              <a:gd name="connsiteY2" fmla="*/ 75034 h 136854"/>
              <a:gd name="connsiteX3" fmla="*/ 62464 w 300147"/>
              <a:gd name="connsiteY3" fmla="*/ 133092 h 136854"/>
              <a:gd name="connsiteX4" fmla="*/ 25385 w 300147"/>
              <a:gd name="connsiteY4" fmla="*/ 128449 h 136854"/>
              <a:gd name="connsiteX5" fmla="*/ 9245 w 300147"/>
              <a:gd name="connsiteY5" fmla="*/ 106482 h 136854"/>
              <a:gd name="connsiteX6" fmla="*/ 2621 w 300147"/>
              <a:gd name="connsiteY6" fmla="*/ 85777 h 136854"/>
              <a:gd name="connsiteX7" fmla="*/ 607 w 300147"/>
              <a:gd name="connsiteY7" fmla="*/ 62740 h 136854"/>
              <a:gd name="connsiteX8" fmla="*/ 18479 w 300147"/>
              <a:gd name="connsiteY8" fmla="*/ 36893 h 136854"/>
              <a:gd name="connsiteX9" fmla="*/ 48150 w 300147"/>
              <a:gd name="connsiteY9" fmla="*/ 23710 h 136854"/>
              <a:gd name="connsiteX10" fmla="*/ 88962 w 300147"/>
              <a:gd name="connsiteY10" fmla="*/ 9742 h 136854"/>
              <a:gd name="connsiteX11" fmla="*/ 134148 w 300147"/>
              <a:gd name="connsiteY11" fmla="*/ 6253 h 136854"/>
              <a:gd name="connsiteX12" fmla="*/ 190673 w 300147"/>
              <a:gd name="connsiteY12" fmla="*/ 44 h 136854"/>
              <a:gd name="connsiteX13" fmla="*/ 230265 w 300147"/>
              <a:gd name="connsiteY13" fmla="*/ 10133 h 136854"/>
              <a:gd name="connsiteX14" fmla="*/ 296560 w 300147"/>
              <a:gd name="connsiteY14" fmla="*/ 17958 h 136854"/>
              <a:gd name="connsiteX0" fmla="*/ 296560 w 298726"/>
              <a:gd name="connsiteY0" fmla="*/ 17958 h 136854"/>
              <a:gd name="connsiteX1" fmla="*/ 289854 w 298726"/>
              <a:gd name="connsiteY1" fmla="*/ 65358 h 136854"/>
              <a:gd name="connsiteX2" fmla="*/ 277759 w 298726"/>
              <a:gd name="connsiteY2" fmla="*/ 75034 h 136854"/>
              <a:gd name="connsiteX3" fmla="*/ 62464 w 298726"/>
              <a:gd name="connsiteY3" fmla="*/ 133092 h 136854"/>
              <a:gd name="connsiteX4" fmla="*/ 25385 w 298726"/>
              <a:gd name="connsiteY4" fmla="*/ 128449 h 136854"/>
              <a:gd name="connsiteX5" fmla="*/ 9245 w 298726"/>
              <a:gd name="connsiteY5" fmla="*/ 106482 h 136854"/>
              <a:gd name="connsiteX6" fmla="*/ 2621 w 298726"/>
              <a:gd name="connsiteY6" fmla="*/ 85777 h 136854"/>
              <a:gd name="connsiteX7" fmla="*/ 607 w 298726"/>
              <a:gd name="connsiteY7" fmla="*/ 62740 h 136854"/>
              <a:gd name="connsiteX8" fmla="*/ 18479 w 298726"/>
              <a:gd name="connsiteY8" fmla="*/ 36893 h 136854"/>
              <a:gd name="connsiteX9" fmla="*/ 48150 w 298726"/>
              <a:gd name="connsiteY9" fmla="*/ 23710 h 136854"/>
              <a:gd name="connsiteX10" fmla="*/ 88962 w 298726"/>
              <a:gd name="connsiteY10" fmla="*/ 9742 h 136854"/>
              <a:gd name="connsiteX11" fmla="*/ 134148 w 298726"/>
              <a:gd name="connsiteY11" fmla="*/ 6253 h 136854"/>
              <a:gd name="connsiteX12" fmla="*/ 190673 w 298726"/>
              <a:gd name="connsiteY12" fmla="*/ 44 h 136854"/>
              <a:gd name="connsiteX13" fmla="*/ 230265 w 298726"/>
              <a:gd name="connsiteY13" fmla="*/ 10133 h 136854"/>
              <a:gd name="connsiteX14" fmla="*/ 250501 w 298726"/>
              <a:gd name="connsiteY14" fmla="*/ 19831 h 136854"/>
              <a:gd name="connsiteX15" fmla="*/ 296560 w 298726"/>
              <a:gd name="connsiteY15" fmla="*/ 17958 h 136854"/>
              <a:gd name="connsiteX0" fmla="*/ 296560 w 298726"/>
              <a:gd name="connsiteY0" fmla="*/ 12308 h 131204"/>
              <a:gd name="connsiteX1" fmla="*/ 289854 w 298726"/>
              <a:gd name="connsiteY1" fmla="*/ 59708 h 131204"/>
              <a:gd name="connsiteX2" fmla="*/ 277759 w 298726"/>
              <a:gd name="connsiteY2" fmla="*/ 69384 h 131204"/>
              <a:gd name="connsiteX3" fmla="*/ 62464 w 298726"/>
              <a:gd name="connsiteY3" fmla="*/ 127442 h 131204"/>
              <a:gd name="connsiteX4" fmla="*/ 25385 w 298726"/>
              <a:gd name="connsiteY4" fmla="*/ 122799 h 131204"/>
              <a:gd name="connsiteX5" fmla="*/ 9245 w 298726"/>
              <a:gd name="connsiteY5" fmla="*/ 100832 h 131204"/>
              <a:gd name="connsiteX6" fmla="*/ 2621 w 298726"/>
              <a:gd name="connsiteY6" fmla="*/ 80127 h 131204"/>
              <a:gd name="connsiteX7" fmla="*/ 607 w 298726"/>
              <a:gd name="connsiteY7" fmla="*/ 57090 h 131204"/>
              <a:gd name="connsiteX8" fmla="*/ 18479 w 298726"/>
              <a:gd name="connsiteY8" fmla="*/ 31243 h 131204"/>
              <a:gd name="connsiteX9" fmla="*/ 48150 w 298726"/>
              <a:gd name="connsiteY9" fmla="*/ 18060 h 131204"/>
              <a:gd name="connsiteX10" fmla="*/ 88962 w 298726"/>
              <a:gd name="connsiteY10" fmla="*/ 4092 h 131204"/>
              <a:gd name="connsiteX11" fmla="*/ 134148 w 298726"/>
              <a:gd name="connsiteY11" fmla="*/ 603 h 131204"/>
              <a:gd name="connsiteX12" fmla="*/ 185614 w 298726"/>
              <a:gd name="connsiteY12" fmla="*/ 213 h 131204"/>
              <a:gd name="connsiteX13" fmla="*/ 230265 w 298726"/>
              <a:gd name="connsiteY13" fmla="*/ 4483 h 131204"/>
              <a:gd name="connsiteX14" fmla="*/ 250501 w 298726"/>
              <a:gd name="connsiteY14" fmla="*/ 14181 h 131204"/>
              <a:gd name="connsiteX15" fmla="*/ 296560 w 298726"/>
              <a:gd name="connsiteY15" fmla="*/ 12308 h 131204"/>
              <a:gd name="connsiteX0" fmla="*/ 296560 w 298726"/>
              <a:gd name="connsiteY0" fmla="*/ 19887 h 138783"/>
              <a:gd name="connsiteX1" fmla="*/ 289854 w 298726"/>
              <a:gd name="connsiteY1" fmla="*/ 67287 h 138783"/>
              <a:gd name="connsiteX2" fmla="*/ 277759 w 298726"/>
              <a:gd name="connsiteY2" fmla="*/ 76963 h 138783"/>
              <a:gd name="connsiteX3" fmla="*/ 62464 w 298726"/>
              <a:gd name="connsiteY3" fmla="*/ 135021 h 138783"/>
              <a:gd name="connsiteX4" fmla="*/ 25385 w 298726"/>
              <a:gd name="connsiteY4" fmla="*/ 130378 h 138783"/>
              <a:gd name="connsiteX5" fmla="*/ 9245 w 298726"/>
              <a:gd name="connsiteY5" fmla="*/ 108411 h 138783"/>
              <a:gd name="connsiteX6" fmla="*/ 2621 w 298726"/>
              <a:gd name="connsiteY6" fmla="*/ 87706 h 138783"/>
              <a:gd name="connsiteX7" fmla="*/ 607 w 298726"/>
              <a:gd name="connsiteY7" fmla="*/ 64669 h 138783"/>
              <a:gd name="connsiteX8" fmla="*/ 18479 w 298726"/>
              <a:gd name="connsiteY8" fmla="*/ 38822 h 138783"/>
              <a:gd name="connsiteX9" fmla="*/ 48150 w 298726"/>
              <a:gd name="connsiteY9" fmla="*/ 25639 h 138783"/>
              <a:gd name="connsiteX10" fmla="*/ 88962 w 298726"/>
              <a:gd name="connsiteY10" fmla="*/ 11671 h 138783"/>
              <a:gd name="connsiteX11" fmla="*/ 134148 w 298726"/>
              <a:gd name="connsiteY11" fmla="*/ 8182 h 138783"/>
              <a:gd name="connsiteX12" fmla="*/ 185614 w 298726"/>
              <a:gd name="connsiteY12" fmla="*/ 34 h 138783"/>
              <a:gd name="connsiteX13" fmla="*/ 230265 w 298726"/>
              <a:gd name="connsiteY13" fmla="*/ 12062 h 138783"/>
              <a:gd name="connsiteX14" fmla="*/ 250501 w 298726"/>
              <a:gd name="connsiteY14" fmla="*/ 21760 h 138783"/>
              <a:gd name="connsiteX15" fmla="*/ 296560 w 298726"/>
              <a:gd name="connsiteY15" fmla="*/ 19887 h 138783"/>
              <a:gd name="connsiteX0" fmla="*/ 306679 w 308066"/>
              <a:gd name="connsiteY0" fmla="*/ 21827 h 138783"/>
              <a:gd name="connsiteX1" fmla="*/ 289854 w 308066"/>
              <a:gd name="connsiteY1" fmla="*/ 67287 h 138783"/>
              <a:gd name="connsiteX2" fmla="*/ 277759 w 308066"/>
              <a:gd name="connsiteY2" fmla="*/ 76963 h 138783"/>
              <a:gd name="connsiteX3" fmla="*/ 62464 w 308066"/>
              <a:gd name="connsiteY3" fmla="*/ 135021 h 138783"/>
              <a:gd name="connsiteX4" fmla="*/ 25385 w 308066"/>
              <a:gd name="connsiteY4" fmla="*/ 130378 h 138783"/>
              <a:gd name="connsiteX5" fmla="*/ 9245 w 308066"/>
              <a:gd name="connsiteY5" fmla="*/ 108411 h 138783"/>
              <a:gd name="connsiteX6" fmla="*/ 2621 w 308066"/>
              <a:gd name="connsiteY6" fmla="*/ 87706 h 138783"/>
              <a:gd name="connsiteX7" fmla="*/ 607 w 308066"/>
              <a:gd name="connsiteY7" fmla="*/ 64669 h 138783"/>
              <a:gd name="connsiteX8" fmla="*/ 18479 w 308066"/>
              <a:gd name="connsiteY8" fmla="*/ 38822 h 138783"/>
              <a:gd name="connsiteX9" fmla="*/ 48150 w 308066"/>
              <a:gd name="connsiteY9" fmla="*/ 25639 h 138783"/>
              <a:gd name="connsiteX10" fmla="*/ 88962 w 308066"/>
              <a:gd name="connsiteY10" fmla="*/ 11671 h 138783"/>
              <a:gd name="connsiteX11" fmla="*/ 134148 w 308066"/>
              <a:gd name="connsiteY11" fmla="*/ 8182 h 138783"/>
              <a:gd name="connsiteX12" fmla="*/ 185614 w 308066"/>
              <a:gd name="connsiteY12" fmla="*/ 34 h 138783"/>
              <a:gd name="connsiteX13" fmla="*/ 230265 w 308066"/>
              <a:gd name="connsiteY13" fmla="*/ 12062 h 138783"/>
              <a:gd name="connsiteX14" fmla="*/ 250501 w 308066"/>
              <a:gd name="connsiteY14" fmla="*/ 21760 h 138783"/>
              <a:gd name="connsiteX15" fmla="*/ 306679 w 308066"/>
              <a:gd name="connsiteY15" fmla="*/ 21827 h 138783"/>
              <a:gd name="connsiteX0" fmla="*/ 306679 w 307320"/>
              <a:gd name="connsiteY0" fmla="*/ 21827 h 138783"/>
              <a:gd name="connsiteX1" fmla="*/ 289854 w 307320"/>
              <a:gd name="connsiteY1" fmla="*/ 67287 h 138783"/>
              <a:gd name="connsiteX2" fmla="*/ 277759 w 307320"/>
              <a:gd name="connsiteY2" fmla="*/ 76963 h 138783"/>
              <a:gd name="connsiteX3" fmla="*/ 62464 w 307320"/>
              <a:gd name="connsiteY3" fmla="*/ 135021 h 138783"/>
              <a:gd name="connsiteX4" fmla="*/ 25385 w 307320"/>
              <a:gd name="connsiteY4" fmla="*/ 130378 h 138783"/>
              <a:gd name="connsiteX5" fmla="*/ 9245 w 307320"/>
              <a:gd name="connsiteY5" fmla="*/ 108411 h 138783"/>
              <a:gd name="connsiteX6" fmla="*/ 2621 w 307320"/>
              <a:gd name="connsiteY6" fmla="*/ 87706 h 138783"/>
              <a:gd name="connsiteX7" fmla="*/ 607 w 307320"/>
              <a:gd name="connsiteY7" fmla="*/ 64669 h 138783"/>
              <a:gd name="connsiteX8" fmla="*/ 18479 w 307320"/>
              <a:gd name="connsiteY8" fmla="*/ 38822 h 138783"/>
              <a:gd name="connsiteX9" fmla="*/ 48150 w 307320"/>
              <a:gd name="connsiteY9" fmla="*/ 25639 h 138783"/>
              <a:gd name="connsiteX10" fmla="*/ 88962 w 307320"/>
              <a:gd name="connsiteY10" fmla="*/ 11671 h 138783"/>
              <a:gd name="connsiteX11" fmla="*/ 134148 w 307320"/>
              <a:gd name="connsiteY11" fmla="*/ 8182 h 138783"/>
              <a:gd name="connsiteX12" fmla="*/ 185614 w 307320"/>
              <a:gd name="connsiteY12" fmla="*/ 34 h 138783"/>
              <a:gd name="connsiteX13" fmla="*/ 230265 w 307320"/>
              <a:gd name="connsiteY13" fmla="*/ 12062 h 138783"/>
              <a:gd name="connsiteX14" fmla="*/ 265677 w 307320"/>
              <a:gd name="connsiteY14" fmla="*/ 17881 h 138783"/>
              <a:gd name="connsiteX15" fmla="*/ 306679 w 307320"/>
              <a:gd name="connsiteY15" fmla="*/ 21827 h 138783"/>
              <a:gd name="connsiteX0" fmla="*/ 306679 w 307321"/>
              <a:gd name="connsiteY0" fmla="*/ 21827 h 138783"/>
              <a:gd name="connsiteX1" fmla="*/ 289854 w 307321"/>
              <a:gd name="connsiteY1" fmla="*/ 67287 h 138783"/>
              <a:gd name="connsiteX2" fmla="*/ 277759 w 307321"/>
              <a:gd name="connsiteY2" fmla="*/ 76963 h 138783"/>
              <a:gd name="connsiteX3" fmla="*/ 62464 w 307321"/>
              <a:gd name="connsiteY3" fmla="*/ 135021 h 138783"/>
              <a:gd name="connsiteX4" fmla="*/ 25385 w 307321"/>
              <a:gd name="connsiteY4" fmla="*/ 130378 h 138783"/>
              <a:gd name="connsiteX5" fmla="*/ 9245 w 307321"/>
              <a:gd name="connsiteY5" fmla="*/ 108411 h 138783"/>
              <a:gd name="connsiteX6" fmla="*/ 2621 w 307321"/>
              <a:gd name="connsiteY6" fmla="*/ 87706 h 138783"/>
              <a:gd name="connsiteX7" fmla="*/ 607 w 307321"/>
              <a:gd name="connsiteY7" fmla="*/ 64669 h 138783"/>
              <a:gd name="connsiteX8" fmla="*/ 10891 w 307321"/>
              <a:gd name="connsiteY8" fmla="*/ 36882 h 138783"/>
              <a:gd name="connsiteX9" fmla="*/ 48150 w 307321"/>
              <a:gd name="connsiteY9" fmla="*/ 25639 h 138783"/>
              <a:gd name="connsiteX10" fmla="*/ 88962 w 307321"/>
              <a:gd name="connsiteY10" fmla="*/ 11671 h 138783"/>
              <a:gd name="connsiteX11" fmla="*/ 134148 w 307321"/>
              <a:gd name="connsiteY11" fmla="*/ 8182 h 138783"/>
              <a:gd name="connsiteX12" fmla="*/ 185614 w 307321"/>
              <a:gd name="connsiteY12" fmla="*/ 34 h 138783"/>
              <a:gd name="connsiteX13" fmla="*/ 230265 w 307321"/>
              <a:gd name="connsiteY13" fmla="*/ 12062 h 138783"/>
              <a:gd name="connsiteX14" fmla="*/ 265677 w 307321"/>
              <a:gd name="connsiteY14" fmla="*/ 17881 h 138783"/>
              <a:gd name="connsiteX15" fmla="*/ 306679 w 307321"/>
              <a:gd name="connsiteY15" fmla="*/ 21827 h 138783"/>
              <a:gd name="connsiteX0" fmla="*/ 306679 w 307321"/>
              <a:gd name="connsiteY0" fmla="*/ 21827 h 138783"/>
              <a:gd name="connsiteX1" fmla="*/ 289854 w 307321"/>
              <a:gd name="connsiteY1" fmla="*/ 67287 h 138783"/>
              <a:gd name="connsiteX2" fmla="*/ 277759 w 307321"/>
              <a:gd name="connsiteY2" fmla="*/ 76963 h 138783"/>
              <a:gd name="connsiteX3" fmla="*/ 62464 w 307321"/>
              <a:gd name="connsiteY3" fmla="*/ 135021 h 138783"/>
              <a:gd name="connsiteX4" fmla="*/ 25385 w 307321"/>
              <a:gd name="connsiteY4" fmla="*/ 130378 h 138783"/>
              <a:gd name="connsiteX5" fmla="*/ 9245 w 307321"/>
              <a:gd name="connsiteY5" fmla="*/ 108411 h 138783"/>
              <a:gd name="connsiteX6" fmla="*/ 2621 w 307321"/>
              <a:gd name="connsiteY6" fmla="*/ 87706 h 138783"/>
              <a:gd name="connsiteX7" fmla="*/ 607 w 307321"/>
              <a:gd name="connsiteY7" fmla="*/ 64669 h 138783"/>
              <a:gd name="connsiteX8" fmla="*/ 10891 w 307321"/>
              <a:gd name="connsiteY8" fmla="*/ 36882 h 138783"/>
              <a:gd name="connsiteX9" fmla="*/ 53209 w 307321"/>
              <a:gd name="connsiteY9" fmla="*/ 21760 h 138783"/>
              <a:gd name="connsiteX10" fmla="*/ 88962 w 307321"/>
              <a:gd name="connsiteY10" fmla="*/ 11671 h 138783"/>
              <a:gd name="connsiteX11" fmla="*/ 134148 w 307321"/>
              <a:gd name="connsiteY11" fmla="*/ 8182 h 138783"/>
              <a:gd name="connsiteX12" fmla="*/ 185614 w 307321"/>
              <a:gd name="connsiteY12" fmla="*/ 34 h 138783"/>
              <a:gd name="connsiteX13" fmla="*/ 230265 w 307321"/>
              <a:gd name="connsiteY13" fmla="*/ 12062 h 138783"/>
              <a:gd name="connsiteX14" fmla="*/ 265677 w 307321"/>
              <a:gd name="connsiteY14" fmla="*/ 17881 h 138783"/>
              <a:gd name="connsiteX15" fmla="*/ 306679 w 307321"/>
              <a:gd name="connsiteY15" fmla="*/ 21827 h 138783"/>
              <a:gd name="connsiteX0" fmla="*/ 306679 w 307321"/>
              <a:gd name="connsiteY0" fmla="*/ 21832 h 138788"/>
              <a:gd name="connsiteX1" fmla="*/ 289854 w 307321"/>
              <a:gd name="connsiteY1" fmla="*/ 67292 h 138788"/>
              <a:gd name="connsiteX2" fmla="*/ 277759 w 307321"/>
              <a:gd name="connsiteY2" fmla="*/ 76968 h 138788"/>
              <a:gd name="connsiteX3" fmla="*/ 62464 w 307321"/>
              <a:gd name="connsiteY3" fmla="*/ 135026 h 138788"/>
              <a:gd name="connsiteX4" fmla="*/ 25385 w 307321"/>
              <a:gd name="connsiteY4" fmla="*/ 130383 h 138788"/>
              <a:gd name="connsiteX5" fmla="*/ 9245 w 307321"/>
              <a:gd name="connsiteY5" fmla="*/ 108416 h 138788"/>
              <a:gd name="connsiteX6" fmla="*/ 2621 w 307321"/>
              <a:gd name="connsiteY6" fmla="*/ 87711 h 138788"/>
              <a:gd name="connsiteX7" fmla="*/ 607 w 307321"/>
              <a:gd name="connsiteY7" fmla="*/ 64674 h 138788"/>
              <a:gd name="connsiteX8" fmla="*/ 10891 w 307321"/>
              <a:gd name="connsiteY8" fmla="*/ 36887 h 138788"/>
              <a:gd name="connsiteX9" fmla="*/ 53209 w 307321"/>
              <a:gd name="connsiteY9" fmla="*/ 21765 h 138788"/>
              <a:gd name="connsiteX10" fmla="*/ 88962 w 307321"/>
              <a:gd name="connsiteY10" fmla="*/ 11676 h 138788"/>
              <a:gd name="connsiteX11" fmla="*/ 108855 w 307321"/>
              <a:gd name="connsiteY11" fmla="*/ 14006 h 138788"/>
              <a:gd name="connsiteX12" fmla="*/ 134148 w 307321"/>
              <a:gd name="connsiteY12" fmla="*/ 8187 h 138788"/>
              <a:gd name="connsiteX13" fmla="*/ 185614 w 307321"/>
              <a:gd name="connsiteY13" fmla="*/ 39 h 138788"/>
              <a:gd name="connsiteX14" fmla="*/ 230265 w 307321"/>
              <a:gd name="connsiteY14" fmla="*/ 12067 h 138788"/>
              <a:gd name="connsiteX15" fmla="*/ 265677 w 307321"/>
              <a:gd name="connsiteY15" fmla="*/ 17886 h 138788"/>
              <a:gd name="connsiteX16" fmla="*/ 306679 w 307321"/>
              <a:gd name="connsiteY16" fmla="*/ 21832 h 138788"/>
              <a:gd name="connsiteX0" fmla="*/ 306679 w 307321"/>
              <a:gd name="connsiteY0" fmla="*/ 21832 h 138788"/>
              <a:gd name="connsiteX1" fmla="*/ 289854 w 307321"/>
              <a:gd name="connsiteY1" fmla="*/ 67292 h 138788"/>
              <a:gd name="connsiteX2" fmla="*/ 277759 w 307321"/>
              <a:gd name="connsiteY2" fmla="*/ 76968 h 138788"/>
              <a:gd name="connsiteX3" fmla="*/ 62464 w 307321"/>
              <a:gd name="connsiteY3" fmla="*/ 135026 h 138788"/>
              <a:gd name="connsiteX4" fmla="*/ 25385 w 307321"/>
              <a:gd name="connsiteY4" fmla="*/ 130383 h 138788"/>
              <a:gd name="connsiteX5" fmla="*/ 9245 w 307321"/>
              <a:gd name="connsiteY5" fmla="*/ 108416 h 138788"/>
              <a:gd name="connsiteX6" fmla="*/ 2621 w 307321"/>
              <a:gd name="connsiteY6" fmla="*/ 87711 h 138788"/>
              <a:gd name="connsiteX7" fmla="*/ 607 w 307321"/>
              <a:gd name="connsiteY7" fmla="*/ 64674 h 138788"/>
              <a:gd name="connsiteX8" fmla="*/ 10891 w 307321"/>
              <a:gd name="connsiteY8" fmla="*/ 36887 h 138788"/>
              <a:gd name="connsiteX9" fmla="*/ 53209 w 307321"/>
              <a:gd name="connsiteY9" fmla="*/ 21765 h 138788"/>
              <a:gd name="connsiteX10" fmla="*/ 88962 w 307321"/>
              <a:gd name="connsiteY10" fmla="*/ 11676 h 138788"/>
              <a:gd name="connsiteX11" fmla="*/ 108855 w 307321"/>
              <a:gd name="connsiteY11" fmla="*/ 14006 h 138788"/>
              <a:gd name="connsiteX12" fmla="*/ 134148 w 307321"/>
              <a:gd name="connsiteY12" fmla="*/ 8187 h 138788"/>
              <a:gd name="connsiteX13" fmla="*/ 164501 w 307321"/>
              <a:gd name="connsiteY13" fmla="*/ 8186 h 138788"/>
              <a:gd name="connsiteX14" fmla="*/ 185614 w 307321"/>
              <a:gd name="connsiteY14" fmla="*/ 39 h 138788"/>
              <a:gd name="connsiteX15" fmla="*/ 230265 w 307321"/>
              <a:gd name="connsiteY15" fmla="*/ 12067 h 138788"/>
              <a:gd name="connsiteX16" fmla="*/ 265677 w 307321"/>
              <a:gd name="connsiteY16" fmla="*/ 17886 h 138788"/>
              <a:gd name="connsiteX17" fmla="*/ 306679 w 307321"/>
              <a:gd name="connsiteY17" fmla="*/ 21832 h 138788"/>
              <a:gd name="connsiteX0" fmla="*/ 306679 w 307321"/>
              <a:gd name="connsiteY0" fmla="*/ 27633 h 144589"/>
              <a:gd name="connsiteX1" fmla="*/ 289854 w 307321"/>
              <a:gd name="connsiteY1" fmla="*/ 73093 h 144589"/>
              <a:gd name="connsiteX2" fmla="*/ 277759 w 307321"/>
              <a:gd name="connsiteY2" fmla="*/ 82769 h 144589"/>
              <a:gd name="connsiteX3" fmla="*/ 62464 w 307321"/>
              <a:gd name="connsiteY3" fmla="*/ 140827 h 144589"/>
              <a:gd name="connsiteX4" fmla="*/ 25385 w 307321"/>
              <a:gd name="connsiteY4" fmla="*/ 136184 h 144589"/>
              <a:gd name="connsiteX5" fmla="*/ 9245 w 307321"/>
              <a:gd name="connsiteY5" fmla="*/ 114217 h 144589"/>
              <a:gd name="connsiteX6" fmla="*/ 2621 w 307321"/>
              <a:gd name="connsiteY6" fmla="*/ 93512 h 144589"/>
              <a:gd name="connsiteX7" fmla="*/ 607 w 307321"/>
              <a:gd name="connsiteY7" fmla="*/ 70475 h 144589"/>
              <a:gd name="connsiteX8" fmla="*/ 10891 w 307321"/>
              <a:gd name="connsiteY8" fmla="*/ 42688 h 144589"/>
              <a:gd name="connsiteX9" fmla="*/ 53209 w 307321"/>
              <a:gd name="connsiteY9" fmla="*/ 27566 h 144589"/>
              <a:gd name="connsiteX10" fmla="*/ 88962 w 307321"/>
              <a:gd name="connsiteY10" fmla="*/ 17477 h 144589"/>
              <a:gd name="connsiteX11" fmla="*/ 108855 w 307321"/>
              <a:gd name="connsiteY11" fmla="*/ 19807 h 144589"/>
              <a:gd name="connsiteX12" fmla="*/ 134148 w 307321"/>
              <a:gd name="connsiteY12" fmla="*/ 13988 h 144589"/>
              <a:gd name="connsiteX13" fmla="*/ 164501 w 307321"/>
              <a:gd name="connsiteY13" fmla="*/ 13987 h 144589"/>
              <a:gd name="connsiteX14" fmla="*/ 180556 w 307321"/>
              <a:gd name="connsiteY14" fmla="*/ 22 h 144589"/>
              <a:gd name="connsiteX15" fmla="*/ 230265 w 307321"/>
              <a:gd name="connsiteY15" fmla="*/ 17868 h 144589"/>
              <a:gd name="connsiteX16" fmla="*/ 265677 w 307321"/>
              <a:gd name="connsiteY16" fmla="*/ 23687 h 144589"/>
              <a:gd name="connsiteX17" fmla="*/ 306679 w 307321"/>
              <a:gd name="connsiteY17" fmla="*/ 27633 h 144589"/>
              <a:gd name="connsiteX0" fmla="*/ 306679 w 307321"/>
              <a:gd name="connsiteY0" fmla="*/ 27725 h 144681"/>
              <a:gd name="connsiteX1" fmla="*/ 289854 w 307321"/>
              <a:gd name="connsiteY1" fmla="*/ 73185 h 144681"/>
              <a:gd name="connsiteX2" fmla="*/ 277759 w 307321"/>
              <a:gd name="connsiteY2" fmla="*/ 82861 h 144681"/>
              <a:gd name="connsiteX3" fmla="*/ 62464 w 307321"/>
              <a:gd name="connsiteY3" fmla="*/ 140919 h 144681"/>
              <a:gd name="connsiteX4" fmla="*/ 25385 w 307321"/>
              <a:gd name="connsiteY4" fmla="*/ 136276 h 144681"/>
              <a:gd name="connsiteX5" fmla="*/ 9245 w 307321"/>
              <a:gd name="connsiteY5" fmla="*/ 114309 h 144681"/>
              <a:gd name="connsiteX6" fmla="*/ 2621 w 307321"/>
              <a:gd name="connsiteY6" fmla="*/ 93604 h 144681"/>
              <a:gd name="connsiteX7" fmla="*/ 607 w 307321"/>
              <a:gd name="connsiteY7" fmla="*/ 70567 h 144681"/>
              <a:gd name="connsiteX8" fmla="*/ 10891 w 307321"/>
              <a:gd name="connsiteY8" fmla="*/ 42780 h 144681"/>
              <a:gd name="connsiteX9" fmla="*/ 53209 w 307321"/>
              <a:gd name="connsiteY9" fmla="*/ 27658 h 144681"/>
              <a:gd name="connsiteX10" fmla="*/ 88962 w 307321"/>
              <a:gd name="connsiteY10" fmla="*/ 17569 h 144681"/>
              <a:gd name="connsiteX11" fmla="*/ 108855 w 307321"/>
              <a:gd name="connsiteY11" fmla="*/ 19899 h 144681"/>
              <a:gd name="connsiteX12" fmla="*/ 134148 w 307321"/>
              <a:gd name="connsiteY12" fmla="*/ 14080 h 144681"/>
              <a:gd name="connsiteX13" fmla="*/ 154384 w 307321"/>
              <a:gd name="connsiteY13" fmla="*/ 10200 h 144681"/>
              <a:gd name="connsiteX14" fmla="*/ 180556 w 307321"/>
              <a:gd name="connsiteY14" fmla="*/ 114 h 144681"/>
              <a:gd name="connsiteX15" fmla="*/ 230265 w 307321"/>
              <a:gd name="connsiteY15" fmla="*/ 17960 h 144681"/>
              <a:gd name="connsiteX16" fmla="*/ 265677 w 307321"/>
              <a:gd name="connsiteY16" fmla="*/ 23779 h 144681"/>
              <a:gd name="connsiteX17" fmla="*/ 306679 w 307321"/>
              <a:gd name="connsiteY17" fmla="*/ 27725 h 144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307321" h="144681">
                <a:moveTo>
                  <a:pt x="306679" y="27725"/>
                </a:moveTo>
                <a:cubicBezTo>
                  <a:pt x="310708" y="35959"/>
                  <a:pt x="294674" y="63996"/>
                  <a:pt x="289854" y="73185"/>
                </a:cubicBezTo>
                <a:cubicBezTo>
                  <a:pt x="285034" y="82374"/>
                  <a:pt x="315657" y="71572"/>
                  <a:pt x="277759" y="82861"/>
                </a:cubicBezTo>
                <a:cubicBezTo>
                  <a:pt x="239861" y="94150"/>
                  <a:pt x="104526" y="132016"/>
                  <a:pt x="62464" y="140919"/>
                </a:cubicBezTo>
                <a:cubicBezTo>
                  <a:pt x="20402" y="149822"/>
                  <a:pt x="34255" y="140711"/>
                  <a:pt x="25385" y="136276"/>
                </a:cubicBezTo>
                <a:cubicBezTo>
                  <a:pt x="16515" y="131841"/>
                  <a:pt x="13039" y="121421"/>
                  <a:pt x="9245" y="114309"/>
                </a:cubicBezTo>
                <a:cubicBezTo>
                  <a:pt x="5451" y="107197"/>
                  <a:pt x="5747" y="102187"/>
                  <a:pt x="2621" y="93604"/>
                </a:cubicBezTo>
                <a:cubicBezTo>
                  <a:pt x="-505" y="85021"/>
                  <a:pt x="-350" y="79038"/>
                  <a:pt x="607" y="70567"/>
                </a:cubicBezTo>
                <a:cubicBezTo>
                  <a:pt x="1564" y="62096"/>
                  <a:pt x="2124" y="49931"/>
                  <a:pt x="10891" y="42780"/>
                </a:cubicBezTo>
                <a:cubicBezTo>
                  <a:pt x="19658" y="35629"/>
                  <a:pt x="38511" y="33800"/>
                  <a:pt x="53209" y="27658"/>
                </a:cubicBezTo>
                <a:cubicBezTo>
                  <a:pt x="67907" y="21517"/>
                  <a:pt x="79266" y="19832"/>
                  <a:pt x="88962" y="17569"/>
                </a:cubicBezTo>
                <a:cubicBezTo>
                  <a:pt x="98658" y="15306"/>
                  <a:pt x="101324" y="20481"/>
                  <a:pt x="108855" y="19899"/>
                </a:cubicBezTo>
                <a:cubicBezTo>
                  <a:pt x="116386" y="19318"/>
                  <a:pt x="125295" y="15696"/>
                  <a:pt x="134148" y="14080"/>
                </a:cubicBezTo>
                <a:cubicBezTo>
                  <a:pt x="143001" y="12464"/>
                  <a:pt x="145806" y="11558"/>
                  <a:pt x="154384" y="10200"/>
                </a:cubicBezTo>
                <a:cubicBezTo>
                  <a:pt x="162962" y="8842"/>
                  <a:pt x="167909" y="-1179"/>
                  <a:pt x="180556" y="114"/>
                </a:cubicBezTo>
                <a:cubicBezTo>
                  <a:pt x="193203" y="1407"/>
                  <a:pt x="219872" y="16279"/>
                  <a:pt x="230265" y="17960"/>
                </a:cubicBezTo>
                <a:cubicBezTo>
                  <a:pt x="240658" y="19641"/>
                  <a:pt x="254628" y="22475"/>
                  <a:pt x="265677" y="23779"/>
                </a:cubicBezTo>
                <a:cubicBezTo>
                  <a:pt x="276726" y="25083"/>
                  <a:pt x="302650" y="19491"/>
                  <a:pt x="306679" y="27725"/>
                </a:cubicBezTo>
                <a:close/>
              </a:path>
            </a:pathLst>
          </a:custGeom>
          <a:noFill/>
          <a:ln w="12700">
            <a:solidFill>
              <a:srgbClr val="41719C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олилиния 6"/>
          <p:cNvSpPr/>
          <p:nvPr/>
        </p:nvSpPr>
        <p:spPr>
          <a:xfrm>
            <a:off x="3623672" y="2952552"/>
            <a:ext cx="427675" cy="274418"/>
          </a:xfrm>
          <a:custGeom>
            <a:avLst/>
            <a:gdLst>
              <a:gd name="connsiteX0" fmla="*/ 135467 w 446038"/>
              <a:gd name="connsiteY0" fmla="*/ 2359 h 271420"/>
              <a:gd name="connsiteX1" fmla="*/ 181428 w 446038"/>
              <a:gd name="connsiteY1" fmla="*/ 82187 h 271420"/>
              <a:gd name="connsiteX2" fmla="*/ 220133 w 446038"/>
              <a:gd name="connsiteY2" fmla="*/ 118473 h 271420"/>
              <a:gd name="connsiteX3" fmla="*/ 324152 w 446038"/>
              <a:gd name="connsiteY3" fmla="*/ 140244 h 271420"/>
              <a:gd name="connsiteX4" fmla="*/ 399143 w 446038"/>
              <a:gd name="connsiteY4" fmla="*/ 152340 h 271420"/>
              <a:gd name="connsiteX5" fmla="*/ 442686 w 446038"/>
              <a:gd name="connsiteY5" fmla="*/ 232168 h 271420"/>
              <a:gd name="connsiteX6" fmla="*/ 433009 w 446038"/>
              <a:gd name="connsiteY6" fmla="*/ 270873 h 271420"/>
              <a:gd name="connsiteX7" fmla="*/ 353181 w 446038"/>
              <a:gd name="connsiteY7" fmla="*/ 205559 h 271420"/>
              <a:gd name="connsiteX8" fmla="*/ 299962 w 446038"/>
              <a:gd name="connsiteY8" fmla="*/ 166854 h 271420"/>
              <a:gd name="connsiteX9" fmla="*/ 203200 w 446038"/>
              <a:gd name="connsiteY9" fmla="*/ 171692 h 271420"/>
              <a:gd name="connsiteX10" fmla="*/ 130628 w 446038"/>
              <a:gd name="connsiteY10" fmla="*/ 178949 h 271420"/>
              <a:gd name="connsiteX11" fmla="*/ 24190 w 446038"/>
              <a:gd name="connsiteY11" fmla="*/ 186206 h 271420"/>
              <a:gd name="connsiteX12" fmla="*/ 0 w 446038"/>
              <a:gd name="connsiteY12" fmla="*/ 149921 h 271420"/>
              <a:gd name="connsiteX13" fmla="*/ 24190 w 446038"/>
              <a:gd name="connsiteY13" fmla="*/ 84606 h 271420"/>
              <a:gd name="connsiteX14" fmla="*/ 53219 w 446038"/>
              <a:gd name="connsiteY14" fmla="*/ 26549 h 271420"/>
              <a:gd name="connsiteX15" fmla="*/ 135467 w 446038"/>
              <a:gd name="connsiteY15" fmla="*/ 2359 h 271420"/>
              <a:gd name="connsiteX0" fmla="*/ 135467 w 446038"/>
              <a:gd name="connsiteY0" fmla="*/ 2359 h 271420"/>
              <a:gd name="connsiteX1" fmla="*/ 181428 w 446038"/>
              <a:gd name="connsiteY1" fmla="*/ 82187 h 271420"/>
              <a:gd name="connsiteX2" fmla="*/ 220133 w 446038"/>
              <a:gd name="connsiteY2" fmla="*/ 118473 h 271420"/>
              <a:gd name="connsiteX3" fmla="*/ 324152 w 446038"/>
              <a:gd name="connsiteY3" fmla="*/ 140244 h 271420"/>
              <a:gd name="connsiteX4" fmla="*/ 399143 w 446038"/>
              <a:gd name="connsiteY4" fmla="*/ 152340 h 271420"/>
              <a:gd name="connsiteX5" fmla="*/ 442686 w 446038"/>
              <a:gd name="connsiteY5" fmla="*/ 232168 h 271420"/>
              <a:gd name="connsiteX6" fmla="*/ 433009 w 446038"/>
              <a:gd name="connsiteY6" fmla="*/ 270873 h 271420"/>
              <a:gd name="connsiteX7" fmla="*/ 353181 w 446038"/>
              <a:gd name="connsiteY7" fmla="*/ 205559 h 271420"/>
              <a:gd name="connsiteX8" fmla="*/ 290286 w 446038"/>
              <a:gd name="connsiteY8" fmla="*/ 198302 h 271420"/>
              <a:gd name="connsiteX9" fmla="*/ 203200 w 446038"/>
              <a:gd name="connsiteY9" fmla="*/ 171692 h 271420"/>
              <a:gd name="connsiteX10" fmla="*/ 130628 w 446038"/>
              <a:gd name="connsiteY10" fmla="*/ 178949 h 271420"/>
              <a:gd name="connsiteX11" fmla="*/ 24190 w 446038"/>
              <a:gd name="connsiteY11" fmla="*/ 186206 h 271420"/>
              <a:gd name="connsiteX12" fmla="*/ 0 w 446038"/>
              <a:gd name="connsiteY12" fmla="*/ 149921 h 271420"/>
              <a:gd name="connsiteX13" fmla="*/ 24190 w 446038"/>
              <a:gd name="connsiteY13" fmla="*/ 84606 h 271420"/>
              <a:gd name="connsiteX14" fmla="*/ 53219 w 446038"/>
              <a:gd name="connsiteY14" fmla="*/ 26549 h 271420"/>
              <a:gd name="connsiteX15" fmla="*/ 135467 w 446038"/>
              <a:gd name="connsiteY15" fmla="*/ 2359 h 271420"/>
              <a:gd name="connsiteX0" fmla="*/ 135467 w 446038"/>
              <a:gd name="connsiteY0" fmla="*/ 9868 h 278929"/>
              <a:gd name="connsiteX1" fmla="*/ 181428 w 446038"/>
              <a:gd name="connsiteY1" fmla="*/ 89696 h 278929"/>
              <a:gd name="connsiteX2" fmla="*/ 220133 w 446038"/>
              <a:gd name="connsiteY2" fmla="*/ 125982 h 278929"/>
              <a:gd name="connsiteX3" fmla="*/ 324152 w 446038"/>
              <a:gd name="connsiteY3" fmla="*/ 147753 h 278929"/>
              <a:gd name="connsiteX4" fmla="*/ 399143 w 446038"/>
              <a:gd name="connsiteY4" fmla="*/ 159849 h 278929"/>
              <a:gd name="connsiteX5" fmla="*/ 442686 w 446038"/>
              <a:gd name="connsiteY5" fmla="*/ 239677 h 278929"/>
              <a:gd name="connsiteX6" fmla="*/ 433009 w 446038"/>
              <a:gd name="connsiteY6" fmla="*/ 278382 h 278929"/>
              <a:gd name="connsiteX7" fmla="*/ 353181 w 446038"/>
              <a:gd name="connsiteY7" fmla="*/ 213068 h 278929"/>
              <a:gd name="connsiteX8" fmla="*/ 290286 w 446038"/>
              <a:gd name="connsiteY8" fmla="*/ 205811 h 278929"/>
              <a:gd name="connsiteX9" fmla="*/ 203200 w 446038"/>
              <a:gd name="connsiteY9" fmla="*/ 179201 h 278929"/>
              <a:gd name="connsiteX10" fmla="*/ 130628 w 446038"/>
              <a:gd name="connsiteY10" fmla="*/ 186458 h 278929"/>
              <a:gd name="connsiteX11" fmla="*/ 24190 w 446038"/>
              <a:gd name="connsiteY11" fmla="*/ 193715 h 278929"/>
              <a:gd name="connsiteX12" fmla="*/ 0 w 446038"/>
              <a:gd name="connsiteY12" fmla="*/ 157430 h 278929"/>
              <a:gd name="connsiteX13" fmla="*/ 24190 w 446038"/>
              <a:gd name="connsiteY13" fmla="*/ 92115 h 278929"/>
              <a:gd name="connsiteX14" fmla="*/ 53219 w 446038"/>
              <a:gd name="connsiteY14" fmla="*/ 10065 h 278929"/>
              <a:gd name="connsiteX15" fmla="*/ 135467 w 446038"/>
              <a:gd name="connsiteY15" fmla="*/ 9868 h 278929"/>
              <a:gd name="connsiteX0" fmla="*/ 139428 w 449999"/>
              <a:gd name="connsiteY0" fmla="*/ 9868 h 278929"/>
              <a:gd name="connsiteX1" fmla="*/ 185389 w 449999"/>
              <a:gd name="connsiteY1" fmla="*/ 89696 h 278929"/>
              <a:gd name="connsiteX2" fmla="*/ 224094 w 449999"/>
              <a:gd name="connsiteY2" fmla="*/ 125982 h 278929"/>
              <a:gd name="connsiteX3" fmla="*/ 328113 w 449999"/>
              <a:gd name="connsiteY3" fmla="*/ 147753 h 278929"/>
              <a:gd name="connsiteX4" fmla="*/ 403104 w 449999"/>
              <a:gd name="connsiteY4" fmla="*/ 159849 h 278929"/>
              <a:gd name="connsiteX5" fmla="*/ 446647 w 449999"/>
              <a:gd name="connsiteY5" fmla="*/ 239677 h 278929"/>
              <a:gd name="connsiteX6" fmla="*/ 436970 w 449999"/>
              <a:gd name="connsiteY6" fmla="*/ 278382 h 278929"/>
              <a:gd name="connsiteX7" fmla="*/ 357142 w 449999"/>
              <a:gd name="connsiteY7" fmla="*/ 213068 h 278929"/>
              <a:gd name="connsiteX8" fmla="*/ 294247 w 449999"/>
              <a:gd name="connsiteY8" fmla="*/ 205811 h 278929"/>
              <a:gd name="connsiteX9" fmla="*/ 207161 w 449999"/>
              <a:gd name="connsiteY9" fmla="*/ 179201 h 278929"/>
              <a:gd name="connsiteX10" fmla="*/ 134589 w 449999"/>
              <a:gd name="connsiteY10" fmla="*/ 186458 h 278929"/>
              <a:gd name="connsiteX11" fmla="*/ 28151 w 449999"/>
              <a:gd name="connsiteY11" fmla="*/ 193715 h 278929"/>
              <a:gd name="connsiteX12" fmla="*/ 3961 w 449999"/>
              <a:gd name="connsiteY12" fmla="*/ 157430 h 278929"/>
              <a:gd name="connsiteX13" fmla="*/ 2446 w 449999"/>
              <a:gd name="connsiteY13" fmla="*/ 97547 h 278929"/>
              <a:gd name="connsiteX14" fmla="*/ 28151 w 449999"/>
              <a:gd name="connsiteY14" fmla="*/ 92115 h 278929"/>
              <a:gd name="connsiteX15" fmla="*/ 57180 w 449999"/>
              <a:gd name="connsiteY15" fmla="*/ 10065 h 278929"/>
              <a:gd name="connsiteX16" fmla="*/ 139428 w 449999"/>
              <a:gd name="connsiteY16" fmla="*/ 9868 h 278929"/>
              <a:gd name="connsiteX0" fmla="*/ 139428 w 449999"/>
              <a:gd name="connsiteY0" fmla="*/ 26954 h 296015"/>
              <a:gd name="connsiteX1" fmla="*/ 185389 w 449999"/>
              <a:gd name="connsiteY1" fmla="*/ 106782 h 296015"/>
              <a:gd name="connsiteX2" fmla="*/ 224094 w 449999"/>
              <a:gd name="connsiteY2" fmla="*/ 143068 h 296015"/>
              <a:gd name="connsiteX3" fmla="*/ 328113 w 449999"/>
              <a:gd name="connsiteY3" fmla="*/ 164839 h 296015"/>
              <a:gd name="connsiteX4" fmla="*/ 403104 w 449999"/>
              <a:gd name="connsiteY4" fmla="*/ 176935 h 296015"/>
              <a:gd name="connsiteX5" fmla="*/ 446647 w 449999"/>
              <a:gd name="connsiteY5" fmla="*/ 256763 h 296015"/>
              <a:gd name="connsiteX6" fmla="*/ 436970 w 449999"/>
              <a:gd name="connsiteY6" fmla="*/ 295468 h 296015"/>
              <a:gd name="connsiteX7" fmla="*/ 357142 w 449999"/>
              <a:gd name="connsiteY7" fmla="*/ 230154 h 296015"/>
              <a:gd name="connsiteX8" fmla="*/ 294247 w 449999"/>
              <a:gd name="connsiteY8" fmla="*/ 222897 h 296015"/>
              <a:gd name="connsiteX9" fmla="*/ 207161 w 449999"/>
              <a:gd name="connsiteY9" fmla="*/ 196287 h 296015"/>
              <a:gd name="connsiteX10" fmla="*/ 134589 w 449999"/>
              <a:gd name="connsiteY10" fmla="*/ 203544 h 296015"/>
              <a:gd name="connsiteX11" fmla="*/ 28151 w 449999"/>
              <a:gd name="connsiteY11" fmla="*/ 210801 h 296015"/>
              <a:gd name="connsiteX12" fmla="*/ 3961 w 449999"/>
              <a:gd name="connsiteY12" fmla="*/ 174516 h 296015"/>
              <a:gd name="connsiteX13" fmla="*/ 2446 w 449999"/>
              <a:gd name="connsiteY13" fmla="*/ 114633 h 296015"/>
              <a:gd name="connsiteX14" fmla="*/ 28151 w 449999"/>
              <a:gd name="connsiteY14" fmla="*/ 109201 h 296015"/>
              <a:gd name="connsiteX15" fmla="*/ 57180 w 449999"/>
              <a:gd name="connsiteY15" fmla="*/ 27151 h 296015"/>
              <a:gd name="connsiteX16" fmla="*/ 114414 w 449999"/>
              <a:gd name="connsiteY16" fmla="*/ 0 h 296015"/>
              <a:gd name="connsiteX17" fmla="*/ 139428 w 449999"/>
              <a:gd name="connsiteY17" fmla="*/ 26954 h 296015"/>
              <a:gd name="connsiteX0" fmla="*/ 139428 w 449999"/>
              <a:gd name="connsiteY0" fmla="*/ 17279 h 286340"/>
              <a:gd name="connsiteX1" fmla="*/ 185389 w 449999"/>
              <a:gd name="connsiteY1" fmla="*/ 97107 h 286340"/>
              <a:gd name="connsiteX2" fmla="*/ 224094 w 449999"/>
              <a:gd name="connsiteY2" fmla="*/ 133393 h 286340"/>
              <a:gd name="connsiteX3" fmla="*/ 328113 w 449999"/>
              <a:gd name="connsiteY3" fmla="*/ 155164 h 286340"/>
              <a:gd name="connsiteX4" fmla="*/ 403104 w 449999"/>
              <a:gd name="connsiteY4" fmla="*/ 167260 h 286340"/>
              <a:gd name="connsiteX5" fmla="*/ 446647 w 449999"/>
              <a:gd name="connsiteY5" fmla="*/ 247088 h 286340"/>
              <a:gd name="connsiteX6" fmla="*/ 436970 w 449999"/>
              <a:gd name="connsiteY6" fmla="*/ 285793 h 286340"/>
              <a:gd name="connsiteX7" fmla="*/ 357142 w 449999"/>
              <a:gd name="connsiteY7" fmla="*/ 220479 h 286340"/>
              <a:gd name="connsiteX8" fmla="*/ 294247 w 449999"/>
              <a:gd name="connsiteY8" fmla="*/ 213222 h 286340"/>
              <a:gd name="connsiteX9" fmla="*/ 207161 w 449999"/>
              <a:gd name="connsiteY9" fmla="*/ 186612 h 286340"/>
              <a:gd name="connsiteX10" fmla="*/ 134589 w 449999"/>
              <a:gd name="connsiteY10" fmla="*/ 193869 h 286340"/>
              <a:gd name="connsiteX11" fmla="*/ 28151 w 449999"/>
              <a:gd name="connsiteY11" fmla="*/ 201126 h 286340"/>
              <a:gd name="connsiteX12" fmla="*/ 3961 w 449999"/>
              <a:gd name="connsiteY12" fmla="*/ 164841 h 286340"/>
              <a:gd name="connsiteX13" fmla="*/ 2446 w 449999"/>
              <a:gd name="connsiteY13" fmla="*/ 104958 h 286340"/>
              <a:gd name="connsiteX14" fmla="*/ 28151 w 449999"/>
              <a:gd name="connsiteY14" fmla="*/ 99526 h 286340"/>
              <a:gd name="connsiteX15" fmla="*/ 57180 w 449999"/>
              <a:gd name="connsiteY15" fmla="*/ 17476 h 286340"/>
              <a:gd name="connsiteX16" fmla="*/ 114414 w 449999"/>
              <a:gd name="connsiteY16" fmla="*/ 1 h 286340"/>
              <a:gd name="connsiteX17" fmla="*/ 139428 w 449999"/>
              <a:gd name="connsiteY17" fmla="*/ 17279 h 286340"/>
              <a:gd name="connsiteX0" fmla="*/ 139428 w 449999"/>
              <a:gd name="connsiteY0" fmla="*/ 17279 h 286340"/>
              <a:gd name="connsiteX1" fmla="*/ 185389 w 449999"/>
              <a:gd name="connsiteY1" fmla="*/ 97107 h 286340"/>
              <a:gd name="connsiteX2" fmla="*/ 224094 w 449999"/>
              <a:gd name="connsiteY2" fmla="*/ 133393 h 286340"/>
              <a:gd name="connsiteX3" fmla="*/ 328113 w 449999"/>
              <a:gd name="connsiteY3" fmla="*/ 155164 h 286340"/>
              <a:gd name="connsiteX4" fmla="*/ 403104 w 449999"/>
              <a:gd name="connsiteY4" fmla="*/ 167260 h 286340"/>
              <a:gd name="connsiteX5" fmla="*/ 446647 w 449999"/>
              <a:gd name="connsiteY5" fmla="*/ 247088 h 286340"/>
              <a:gd name="connsiteX6" fmla="*/ 436970 w 449999"/>
              <a:gd name="connsiteY6" fmla="*/ 285793 h 286340"/>
              <a:gd name="connsiteX7" fmla="*/ 357142 w 449999"/>
              <a:gd name="connsiteY7" fmla="*/ 220479 h 286340"/>
              <a:gd name="connsiteX8" fmla="*/ 294247 w 449999"/>
              <a:gd name="connsiteY8" fmla="*/ 213222 h 286340"/>
              <a:gd name="connsiteX9" fmla="*/ 207161 w 449999"/>
              <a:gd name="connsiteY9" fmla="*/ 186612 h 286340"/>
              <a:gd name="connsiteX10" fmla="*/ 134589 w 449999"/>
              <a:gd name="connsiteY10" fmla="*/ 193869 h 286340"/>
              <a:gd name="connsiteX11" fmla="*/ 28151 w 449999"/>
              <a:gd name="connsiteY11" fmla="*/ 201126 h 286340"/>
              <a:gd name="connsiteX12" fmla="*/ 3961 w 449999"/>
              <a:gd name="connsiteY12" fmla="*/ 164841 h 286340"/>
              <a:gd name="connsiteX13" fmla="*/ 2446 w 449999"/>
              <a:gd name="connsiteY13" fmla="*/ 104958 h 286340"/>
              <a:gd name="connsiteX14" fmla="*/ 28151 w 449999"/>
              <a:gd name="connsiteY14" fmla="*/ 99526 h 286340"/>
              <a:gd name="connsiteX15" fmla="*/ 69275 w 449999"/>
              <a:gd name="connsiteY15" fmla="*/ 29572 h 286340"/>
              <a:gd name="connsiteX16" fmla="*/ 114414 w 449999"/>
              <a:gd name="connsiteY16" fmla="*/ 1 h 286340"/>
              <a:gd name="connsiteX17" fmla="*/ 139428 w 449999"/>
              <a:gd name="connsiteY17" fmla="*/ 17279 h 286340"/>
              <a:gd name="connsiteX0" fmla="*/ 139428 w 449999"/>
              <a:gd name="connsiteY0" fmla="*/ 17279 h 286340"/>
              <a:gd name="connsiteX1" fmla="*/ 185389 w 449999"/>
              <a:gd name="connsiteY1" fmla="*/ 97107 h 286340"/>
              <a:gd name="connsiteX2" fmla="*/ 224094 w 449999"/>
              <a:gd name="connsiteY2" fmla="*/ 133393 h 286340"/>
              <a:gd name="connsiteX3" fmla="*/ 328113 w 449999"/>
              <a:gd name="connsiteY3" fmla="*/ 155164 h 286340"/>
              <a:gd name="connsiteX4" fmla="*/ 403104 w 449999"/>
              <a:gd name="connsiteY4" fmla="*/ 167260 h 286340"/>
              <a:gd name="connsiteX5" fmla="*/ 446647 w 449999"/>
              <a:gd name="connsiteY5" fmla="*/ 247088 h 286340"/>
              <a:gd name="connsiteX6" fmla="*/ 436970 w 449999"/>
              <a:gd name="connsiteY6" fmla="*/ 285793 h 286340"/>
              <a:gd name="connsiteX7" fmla="*/ 357142 w 449999"/>
              <a:gd name="connsiteY7" fmla="*/ 220479 h 286340"/>
              <a:gd name="connsiteX8" fmla="*/ 294247 w 449999"/>
              <a:gd name="connsiteY8" fmla="*/ 213222 h 286340"/>
              <a:gd name="connsiteX9" fmla="*/ 207161 w 449999"/>
              <a:gd name="connsiteY9" fmla="*/ 186612 h 286340"/>
              <a:gd name="connsiteX10" fmla="*/ 134589 w 449999"/>
              <a:gd name="connsiteY10" fmla="*/ 193869 h 286340"/>
              <a:gd name="connsiteX11" fmla="*/ 28151 w 449999"/>
              <a:gd name="connsiteY11" fmla="*/ 201126 h 286340"/>
              <a:gd name="connsiteX12" fmla="*/ 3961 w 449999"/>
              <a:gd name="connsiteY12" fmla="*/ 164841 h 286340"/>
              <a:gd name="connsiteX13" fmla="*/ 2446 w 449999"/>
              <a:gd name="connsiteY13" fmla="*/ 104958 h 286340"/>
              <a:gd name="connsiteX14" fmla="*/ 28151 w 449999"/>
              <a:gd name="connsiteY14" fmla="*/ 99526 h 286340"/>
              <a:gd name="connsiteX15" fmla="*/ 59599 w 449999"/>
              <a:gd name="connsiteY15" fmla="*/ 24733 h 286340"/>
              <a:gd name="connsiteX16" fmla="*/ 114414 w 449999"/>
              <a:gd name="connsiteY16" fmla="*/ 1 h 286340"/>
              <a:gd name="connsiteX17" fmla="*/ 139428 w 449999"/>
              <a:gd name="connsiteY17" fmla="*/ 17279 h 286340"/>
              <a:gd name="connsiteX0" fmla="*/ 139428 w 449999"/>
              <a:gd name="connsiteY0" fmla="*/ 14878 h 283939"/>
              <a:gd name="connsiteX1" fmla="*/ 185389 w 449999"/>
              <a:gd name="connsiteY1" fmla="*/ 94706 h 283939"/>
              <a:gd name="connsiteX2" fmla="*/ 224094 w 449999"/>
              <a:gd name="connsiteY2" fmla="*/ 130992 h 283939"/>
              <a:gd name="connsiteX3" fmla="*/ 328113 w 449999"/>
              <a:gd name="connsiteY3" fmla="*/ 152763 h 283939"/>
              <a:gd name="connsiteX4" fmla="*/ 403104 w 449999"/>
              <a:gd name="connsiteY4" fmla="*/ 164859 h 283939"/>
              <a:gd name="connsiteX5" fmla="*/ 446647 w 449999"/>
              <a:gd name="connsiteY5" fmla="*/ 244687 h 283939"/>
              <a:gd name="connsiteX6" fmla="*/ 436970 w 449999"/>
              <a:gd name="connsiteY6" fmla="*/ 283392 h 283939"/>
              <a:gd name="connsiteX7" fmla="*/ 357142 w 449999"/>
              <a:gd name="connsiteY7" fmla="*/ 218078 h 283939"/>
              <a:gd name="connsiteX8" fmla="*/ 294247 w 449999"/>
              <a:gd name="connsiteY8" fmla="*/ 210821 h 283939"/>
              <a:gd name="connsiteX9" fmla="*/ 207161 w 449999"/>
              <a:gd name="connsiteY9" fmla="*/ 184211 h 283939"/>
              <a:gd name="connsiteX10" fmla="*/ 134589 w 449999"/>
              <a:gd name="connsiteY10" fmla="*/ 191468 h 283939"/>
              <a:gd name="connsiteX11" fmla="*/ 28151 w 449999"/>
              <a:gd name="connsiteY11" fmla="*/ 198725 h 283939"/>
              <a:gd name="connsiteX12" fmla="*/ 3961 w 449999"/>
              <a:gd name="connsiteY12" fmla="*/ 162440 h 283939"/>
              <a:gd name="connsiteX13" fmla="*/ 2446 w 449999"/>
              <a:gd name="connsiteY13" fmla="*/ 102557 h 283939"/>
              <a:gd name="connsiteX14" fmla="*/ 28151 w 449999"/>
              <a:gd name="connsiteY14" fmla="*/ 97125 h 283939"/>
              <a:gd name="connsiteX15" fmla="*/ 59599 w 449999"/>
              <a:gd name="connsiteY15" fmla="*/ 22332 h 283939"/>
              <a:gd name="connsiteX16" fmla="*/ 114414 w 449999"/>
              <a:gd name="connsiteY16" fmla="*/ 19 h 283939"/>
              <a:gd name="connsiteX17" fmla="*/ 139428 w 449999"/>
              <a:gd name="connsiteY17" fmla="*/ 14878 h 283939"/>
              <a:gd name="connsiteX0" fmla="*/ 139428 w 449999"/>
              <a:gd name="connsiteY0" fmla="*/ 14878 h 283939"/>
              <a:gd name="connsiteX1" fmla="*/ 185389 w 449999"/>
              <a:gd name="connsiteY1" fmla="*/ 94706 h 283939"/>
              <a:gd name="connsiteX2" fmla="*/ 224094 w 449999"/>
              <a:gd name="connsiteY2" fmla="*/ 130992 h 283939"/>
              <a:gd name="connsiteX3" fmla="*/ 328113 w 449999"/>
              <a:gd name="connsiteY3" fmla="*/ 152763 h 283939"/>
              <a:gd name="connsiteX4" fmla="*/ 403104 w 449999"/>
              <a:gd name="connsiteY4" fmla="*/ 164859 h 283939"/>
              <a:gd name="connsiteX5" fmla="*/ 446647 w 449999"/>
              <a:gd name="connsiteY5" fmla="*/ 244687 h 283939"/>
              <a:gd name="connsiteX6" fmla="*/ 436970 w 449999"/>
              <a:gd name="connsiteY6" fmla="*/ 283392 h 283939"/>
              <a:gd name="connsiteX7" fmla="*/ 357142 w 449999"/>
              <a:gd name="connsiteY7" fmla="*/ 218078 h 283939"/>
              <a:gd name="connsiteX8" fmla="*/ 294247 w 449999"/>
              <a:gd name="connsiteY8" fmla="*/ 210821 h 283939"/>
              <a:gd name="connsiteX9" fmla="*/ 207161 w 449999"/>
              <a:gd name="connsiteY9" fmla="*/ 184211 h 283939"/>
              <a:gd name="connsiteX10" fmla="*/ 134589 w 449999"/>
              <a:gd name="connsiteY10" fmla="*/ 191468 h 283939"/>
              <a:gd name="connsiteX11" fmla="*/ 28151 w 449999"/>
              <a:gd name="connsiteY11" fmla="*/ 198725 h 283939"/>
              <a:gd name="connsiteX12" fmla="*/ 3961 w 449999"/>
              <a:gd name="connsiteY12" fmla="*/ 162440 h 283939"/>
              <a:gd name="connsiteX13" fmla="*/ 2446 w 449999"/>
              <a:gd name="connsiteY13" fmla="*/ 102557 h 283939"/>
              <a:gd name="connsiteX14" fmla="*/ 35408 w 449999"/>
              <a:gd name="connsiteY14" fmla="*/ 99544 h 283939"/>
              <a:gd name="connsiteX15" fmla="*/ 59599 w 449999"/>
              <a:gd name="connsiteY15" fmla="*/ 22332 h 283939"/>
              <a:gd name="connsiteX16" fmla="*/ 114414 w 449999"/>
              <a:gd name="connsiteY16" fmla="*/ 19 h 283939"/>
              <a:gd name="connsiteX17" fmla="*/ 139428 w 449999"/>
              <a:gd name="connsiteY17" fmla="*/ 14878 h 283939"/>
              <a:gd name="connsiteX0" fmla="*/ 136073 w 446644"/>
              <a:gd name="connsiteY0" fmla="*/ 14878 h 283939"/>
              <a:gd name="connsiteX1" fmla="*/ 182034 w 446644"/>
              <a:gd name="connsiteY1" fmla="*/ 94706 h 283939"/>
              <a:gd name="connsiteX2" fmla="*/ 220739 w 446644"/>
              <a:gd name="connsiteY2" fmla="*/ 130992 h 283939"/>
              <a:gd name="connsiteX3" fmla="*/ 324758 w 446644"/>
              <a:gd name="connsiteY3" fmla="*/ 152763 h 283939"/>
              <a:gd name="connsiteX4" fmla="*/ 399749 w 446644"/>
              <a:gd name="connsiteY4" fmla="*/ 164859 h 283939"/>
              <a:gd name="connsiteX5" fmla="*/ 443292 w 446644"/>
              <a:gd name="connsiteY5" fmla="*/ 244687 h 283939"/>
              <a:gd name="connsiteX6" fmla="*/ 433615 w 446644"/>
              <a:gd name="connsiteY6" fmla="*/ 283392 h 283939"/>
              <a:gd name="connsiteX7" fmla="*/ 353787 w 446644"/>
              <a:gd name="connsiteY7" fmla="*/ 218078 h 283939"/>
              <a:gd name="connsiteX8" fmla="*/ 290892 w 446644"/>
              <a:gd name="connsiteY8" fmla="*/ 210821 h 283939"/>
              <a:gd name="connsiteX9" fmla="*/ 203806 w 446644"/>
              <a:gd name="connsiteY9" fmla="*/ 184211 h 283939"/>
              <a:gd name="connsiteX10" fmla="*/ 131234 w 446644"/>
              <a:gd name="connsiteY10" fmla="*/ 191468 h 283939"/>
              <a:gd name="connsiteX11" fmla="*/ 24796 w 446644"/>
              <a:gd name="connsiteY11" fmla="*/ 198725 h 283939"/>
              <a:gd name="connsiteX12" fmla="*/ 606 w 446644"/>
              <a:gd name="connsiteY12" fmla="*/ 162440 h 283939"/>
              <a:gd name="connsiteX13" fmla="*/ 8767 w 446644"/>
              <a:gd name="connsiteY13" fmla="*/ 112233 h 283939"/>
              <a:gd name="connsiteX14" fmla="*/ 32053 w 446644"/>
              <a:gd name="connsiteY14" fmla="*/ 99544 h 283939"/>
              <a:gd name="connsiteX15" fmla="*/ 56244 w 446644"/>
              <a:gd name="connsiteY15" fmla="*/ 22332 h 283939"/>
              <a:gd name="connsiteX16" fmla="*/ 111059 w 446644"/>
              <a:gd name="connsiteY16" fmla="*/ 19 h 283939"/>
              <a:gd name="connsiteX17" fmla="*/ 136073 w 446644"/>
              <a:gd name="connsiteY17" fmla="*/ 14878 h 283939"/>
              <a:gd name="connsiteX0" fmla="*/ 128450 w 439021"/>
              <a:gd name="connsiteY0" fmla="*/ 14878 h 283939"/>
              <a:gd name="connsiteX1" fmla="*/ 174411 w 439021"/>
              <a:gd name="connsiteY1" fmla="*/ 94706 h 283939"/>
              <a:gd name="connsiteX2" fmla="*/ 213116 w 439021"/>
              <a:gd name="connsiteY2" fmla="*/ 130992 h 283939"/>
              <a:gd name="connsiteX3" fmla="*/ 317135 w 439021"/>
              <a:gd name="connsiteY3" fmla="*/ 152763 h 283939"/>
              <a:gd name="connsiteX4" fmla="*/ 392126 w 439021"/>
              <a:gd name="connsiteY4" fmla="*/ 164859 h 283939"/>
              <a:gd name="connsiteX5" fmla="*/ 435669 w 439021"/>
              <a:gd name="connsiteY5" fmla="*/ 244687 h 283939"/>
              <a:gd name="connsiteX6" fmla="*/ 425992 w 439021"/>
              <a:gd name="connsiteY6" fmla="*/ 283392 h 283939"/>
              <a:gd name="connsiteX7" fmla="*/ 346164 w 439021"/>
              <a:gd name="connsiteY7" fmla="*/ 218078 h 283939"/>
              <a:gd name="connsiteX8" fmla="*/ 283269 w 439021"/>
              <a:gd name="connsiteY8" fmla="*/ 210821 h 283939"/>
              <a:gd name="connsiteX9" fmla="*/ 196183 w 439021"/>
              <a:gd name="connsiteY9" fmla="*/ 184211 h 283939"/>
              <a:gd name="connsiteX10" fmla="*/ 123611 w 439021"/>
              <a:gd name="connsiteY10" fmla="*/ 191468 h 283939"/>
              <a:gd name="connsiteX11" fmla="*/ 17173 w 439021"/>
              <a:gd name="connsiteY11" fmla="*/ 198725 h 283939"/>
              <a:gd name="connsiteX12" fmla="*/ 7497 w 439021"/>
              <a:gd name="connsiteY12" fmla="*/ 164859 h 283939"/>
              <a:gd name="connsiteX13" fmla="*/ 1144 w 439021"/>
              <a:gd name="connsiteY13" fmla="*/ 112233 h 283939"/>
              <a:gd name="connsiteX14" fmla="*/ 24430 w 439021"/>
              <a:gd name="connsiteY14" fmla="*/ 99544 h 283939"/>
              <a:gd name="connsiteX15" fmla="*/ 48621 w 439021"/>
              <a:gd name="connsiteY15" fmla="*/ 22332 h 283939"/>
              <a:gd name="connsiteX16" fmla="*/ 103436 w 439021"/>
              <a:gd name="connsiteY16" fmla="*/ 19 h 283939"/>
              <a:gd name="connsiteX17" fmla="*/ 128450 w 439021"/>
              <a:gd name="connsiteY17" fmla="*/ 14878 h 283939"/>
              <a:gd name="connsiteX0" fmla="*/ 122981 w 433552"/>
              <a:gd name="connsiteY0" fmla="*/ 14878 h 283939"/>
              <a:gd name="connsiteX1" fmla="*/ 168942 w 433552"/>
              <a:gd name="connsiteY1" fmla="*/ 94706 h 283939"/>
              <a:gd name="connsiteX2" fmla="*/ 207647 w 433552"/>
              <a:gd name="connsiteY2" fmla="*/ 130992 h 283939"/>
              <a:gd name="connsiteX3" fmla="*/ 311666 w 433552"/>
              <a:gd name="connsiteY3" fmla="*/ 152763 h 283939"/>
              <a:gd name="connsiteX4" fmla="*/ 386657 w 433552"/>
              <a:gd name="connsiteY4" fmla="*/ 164859 h 283939"/>
              <a:gd name="connsiteX5" fmla="*/ 430200 w 433552"/>
              <a:gd name="connsiteY5" fmla="*/ 244687 h 283939"/>
              <a:gd name="connsiteX6" fmla="*/ 420523 w 433552"/>
              <a:gd name="connsiteY6" fmla="*/ 283392 h 283939"/>
              <a:gd name="connsiteX7" fmla="*/ 340695 w 433552"/>
              <a:gd name="connsiteY7" fmla="*/ 218078 h 283939"/>
              <a:gd name="connsiteX8" fmla="*/ 277800 w 433552"/>
              <a:gd name="connsiteY8" fmla="*/ 210821 h 283939"/>
              <a:gd name="connsiteX9" fmla="*/ 190714 w 433552"/>
              <a:gd name="connsiteY9" fmla="*/ 184211 h 283939"/>
              <a:gd name="connsiteX10" fmla="*/ 118142 w 433552"/>
              <a:gd name="connsiteY10" fmla="*/ 191468 h 283939"/>
              <a:gd name="connsiteX11" fmla="*/ 11704 w 433552"/>
              <a:gd name="connsiteY11" fmla="*/ 198725 h 283939"/>
              <a:gd name="connsiteX12" fmla="*/ 2028 w 433552"/>
              <a:gd name="connsiteY12" fmla="*/ 164859 h 283939"/>
              <a:gd name="connsiteX13" fmla="*/ 5352 w 433552"/>
              <a:gd name="connsiteY13" fmla="*/ 114652 h 283939"/>
              <a:gd name="connsiteX14" fmla="*/ 18961 w 433552"/>
              <a:gd name="connsiteY14" fmla="*/ 99544 h 283939"/>
              <a:gd name="connsiteX15" fmla="*/ 43152 w 433552"/>
              <a:gd name="connsiteY15" fmla="*/ 22332 h 283939"/>
              <a:gd name="connsiteX16" fmla="*/ 97967 w 433552"/>
              <a:gd name="connsiteY16" fmla="*/ 19 h 283939"/>
              <a:gd name="connsiteX17" fmla="*/ 122981 w 433552"/>
              <a:gd name="connsiteY17" fmla="*/ 14878 h 283939"/>
              <a:gd name="connsiteX0" fmla="*/ 122178 w 432749"/>
              <a:gd name="connsiteY0" fmla="*/ 14878 h 283939"/>
              <a:gd name="connsiteX1" fmla="*/ 168139 w 432749"/>
              <a:gd name="connsiteY1" fmla="*/ 94706 h 283939"/>
              <a:gd name="connsiteX2" fmla="*/ 206844 w 432749"/>
              <a:gd name="connsiteY2" fmla="*/ 130992 h 283939"/>
              <a:gd name="connsiteX3" fmla="*/ 310863 w 432749"/>
              <a:gd name="connsiteY3" fmla="*/ 152763 h 283939"/>
              <a:gd name="connsiteX4" fmla="*/ 385854 w 432749"/>
              <a:gd name="connsiteY4" fmla="*/ 164859 h 283939"/>
              <a:gd name="connsiteX5" fmla="*/ 429397 w 432749"/>
              <a:gd name="connsiteY5" fmla="*/ 244687 h 283939"/>
              <a:gd name="connsiteX6" fmla="*/ 419720 w 432749"/>
              <a:gd name="connsiteY6" fmla="*/ 283392 h 283939"/>
              <a:gd name="connsiteX7" fmla="*/ 339892 w 432749"/>
              <a:gd name="connsiteY7" fmla="*/ 218078 h 283939"/>
              <a:gd name="connsiteX8" fmla="*/ 276997 w 432749"/>
              <a:gd name="connsiteY8" fmla="*/ 210821 h 283939"/>
              <a:gd name="connsiteX9" fmla="*/ 189911 w 432749"/>
              <a:gd name="connsiteY9" fmla="*/ 184211 h 283939"/>
              <a:gd name="connsiteX10" fmla="*/ 117339 w 432749"/>
              <a:gd name="connsiteY10" fmla="*/ 191468 h 283939"/>
              <a:gd name="connsiteX11" fmla="*/ 20577 w 432749"/>
              <a:gd name="connsiteY11" fmla="*/ 184211 h 283939"/>
              <a:gd name="connsiteX12" fmla="*/ 1225 w 432749"/>
              <a:gd name="connsiteY12" fmla="*/ 164859 h 283939"/>
              <a:gd name="connsiteX13" fmla="*/ 4549 w 432749"/>
              <a:gd name="connsiteY13" fmla="*/ 114652 h 283939"/>
              <a:gd name="connsiteX14" fmla="*/ 18158 w 432749"/>
              <a:gd name="connsiteY14" fmla="*/ 99544 h 283939"/>
              <a:gd name="connsiteX15" fmla="*/ 42349 w 432749"/>
              <a:gd name="connsiteY15" fmla="*/ 22332 h 283939"/>
              <a:gd name="connsiteX16" fmla="*/ 97164 w 432749"/>
              <a:gd name="connsiteY16" fmla="*/ 19 h 283939"/>
              <a:gd name="connsiteX17" fmla="*/ 122178 w 432749"/>
              <a:gd name="connsiteY17" fmla="*/ 14878 h 283939"/>
              <a:gd name="connsiteX0" fmla="*/ 122178 w 432749"/>
              <a:gd name="connsiteY0" fmla="*/ 14878 h 283939"/>
              <a:gd name="connsiteX1" fmla="*/ 168139 w 432749"/>
              <a:gd name="connsiteY1" fmla="*/ 94706 h 283939"/>
              <a:gd name="connsiteX2" fmla="*/ 206844 w 432749"/>
              <a:gd name="connsiteY2" fmla="*/ 130992 h 283939"/>
              <a:gd name="connsiteX3" fmla="*/ 310863 w 432749"/>
              <a:gd name="connsiteY3" fmla="*/ 152763 h 283939"/>
              <a:gd name="connsiteX4" fmla="*/ 385854 w 432749"/>
              <a:gd name="connsiteY4" fmla="*/ 164859 h 283939"/>
              <a:gd name="connsiteX5" fmla="*/ 429397 w 432749"/>
              <a:gd name="connsiteY5" fmla="*/ 244687 h 283939"/>
              <a:gd name="connsiteX6" fmla="*/ 419720 w 432749"/>
              <a:gd name="connsiteY6" fmla="*/ 283392 h 283939"/>
              <a:gd name="connsiteX7" fmla="*/ 339892 w 432749"/>
              <a:gd name="connsiteY7" fmla="*/ 218078 h 283939"/>
              <a:gd name="connsiteX8" fmla="*/ 276997 w 432749"/>
              <a:gd name="connsiteY8" fmla="*/ 210821 h 283939"/>
              <a:gd name="connsiteX9" fmla="*/ 189911 w 432749"/>
              <a:gd name="connsiteY9" fmla="*/ 184211 h 283939"/>
              <a:gd name="connsiteX10" fmla="*/ 117339 w 432749"/>
              <a:gd name="connsiteY10" fmla="*/ 191468 h 283939"/>
              <a:gd name="connsiteX11" fmla="*/ 20577 w 432749"/>
              <a:gd name="connsiteY11" fmla="*/ 193887 h 283939"/>
              <a:gd name="connsiteX12" fmla="*/ 1225 w 432749"/>
              <a:gd name="connsiteY12" fmla="*/ 164859 h 283939"/>
              <a:gd name="connsiteX13" fmla="*/ 4549 w 432749"/>
              <a:gd name="connsiteY13" fmla="*/ 114652 h 283939"/>
              <a:gd name="connsiteX14" fmla="*/ 18158 w 432749"/>
              <a:gd name="connsiteY14" fmla="*/ 99544 h 283939"/>
              <a:gd name="connsiteX15" fmla="*/ 42349 w 432749"/>
              <a:gd name="connsiteY15" fmla="*/ 22332 h 283939"/>
              <a:gd name="connsiteX16" fmla="*/ 97164 w 432749"/>
              <a:gd name="connsiteY16" fmla="*/ 19 h 283939"/>
              <a:gd name="connsiteX17" fmla="*/ 122178 w 432749"/>
              <a:gd name="connsiteY17" fmla="*/ 14878 h 283939"/>
              <a:gd name="connsiteX0" fmla="*/ 128255 w 438826"/>
              <a:gd name="connsiteY0" fmla="*/ 14878 h 283939"/>
              <a:gd name="connsiteX1" fmla="*/ 174216 w 438826"/>
              <a:gd name="connsiteY1" fmla="*/ 94706 h 283939"/>
              <a:gd name="connsiteX2" fmla="*/ 212921 w 438826"/>
              <a:gd name="connsiteY2" fmla="*/ 130992 h 283939"/>
              <a:gd name="connsiteX3" fmla="*/ 316940 w 438826"/>
              <a:gd name="connsiteY3" fmla="*/ 152763 h 283939"/>
              <a:gd name="connsiteX4" fmla="*/ 391931 w 438826"/>
              <a:gd name="connsiteY4" fmla="*/ 164859 h 283939"/>
              <a:gd name="connsiteX5" fmla="*/ 435474 w 438826"/>
              <a:gd name="connsiteY5" fmla="*/ 244687 h 283939"/>
              <a:gd name="connsiteX6" fmla="*/ 425797 w 438826"/>
              <a:gd name="connsiteY6" fmla="*/ 283392 h 283939"/>
              <a:gd name="connsiteX7" fmla="*/ 345969 w 438826"/>
              <a:gd name="connsiteY7" fmla="*/ 218078 h 283939"/>
              <a:gd name="connsiteX8" fmla="*/ 283074 w 438826"/>
              <a:gd name="connsiteY8" fmla="*/ 210821 h 283939"/>
              <a:gd name="connsiteX9" fmla="*/ 195988 w 438826"/>
              <a:gd name="connsiteY9" fmla="*/ 184211 h 283939"/>
              <a:gd name="connsiteX10" fmla="*/ 123416 w 438826"/>
              <a:gd name="connsiteY10" fmla="*/ 191468 h 283939"/>
              <a:gd name="connsiteX11" fmla="*/ 26654 w 438826"/>
              <a:gd name="connsiteY11" fmla="*/ 193887 h 283939"/>
              <a:gd name="connsiteX12" fmla="*/ 7302 w 438826"/>
              <a:gd name="connsiteY12" fmla="*/ 164859 h 283939"/>
              <a:gd name="connsiteX13" fmla="*/ 59 w 438826"/>
              <a:gd name="connsiteY13" fmla="*/ 141409 h 283939"/>
              <a:gd name="connsiteX14" fmla="*/ 10626 w 438826"/>
              <a:gd name="connsiteY14" fmla="*/ 114652 h 283939"/>
              <a:gd name="connsiteX15" fmla="*/ 24235 w 438826"/>
              <a:gd name="connsiteY15" fmla="*/ 99544 h 283939"/>
              <a:gd name="connsiteX16" fmla="*/ 48426 w 438826"/>
              <a:gd name="connsiteY16" fmla="*/ 22332 h 283939"/>
              <a:gd name="connsiteX17" fmla="*/ 103241 w 438826"/>
              <a:gd name="connsiteY17" fmla="*/ 19 h 283939"/>
              <a:gd name="connsiteX18" fmla="*/ 128255 w 438826"/>
              <a:gd name="connsiteY18" fmla="*/ 14878 h 283939"/>
              <a:gd name="connsiteX0" fmla="*/ 128255 w 438826"/>
              <a:gd name="connsiteY0" fmla="*/ 14878 h 283939"/>
              <a:gd name="connsiteX1" fmla="*/ 174216 w 438826"/>
              <a:gd name="connsiteY1" fmla="*/ 94706 h 283939"/>
              <a:gd name="connsiteX2" fmla="*/ 212921 w 438826"/>
              <a:gd name="connsiteY2" fmla="*/ 130992 h 283939"/>
              <a:gd name="connsiteX3" fmla="*/ 316940 w 438826"/>
              <a:gd name="connsiteY3" fmla="*/ 152763 h 283939"/>
              <a:gd name="connsiteX4" fmla="*/ 391931 w 438826"/>
              <a:gd name="connsiteY4" fmla="*/ 164859 h 283939"/>
              <a:gd name="connsiteX5" fmla="*/ 435474 w 438826"/>
              <a:gd name="connsiteY5" fmla="*/ 244687 h 283939"/>
              <a:gd name="connsiteX6" fmla="*/ 425797 w 438826"/>
              <a:gd name="connsiteY6" fmla="*/ 283392 h 283939"/>
              <a:gd name="connsiteX7" fmla="*/ 345969 w 438826"/>
              <a:gd name="connsiteY7" fmla="*/ 218078 h 283939"/>
              <a:gd name="connsiteX8" fmla="*/ 283074 w 438826"/>
              <a:gd name="connsiteY8" fmla="*/ 210821 h 283939"/>
              <a:gd name="connsiteX9" fmla="*/ 195988 w 438826"/>
              <a:gd name="connsiteY9" fmla="*/ 184211 h 283939"/>
              <a:gd name="connsiteX10" fmla="*/ 135526 w 438826"/>
              <a:gd name="connsiteY10" fmla="*/ 175276 h 283939"/>
              <a:gd name="connsiteX11" fmla="*/ 123416 w 438826"/>
              <a:gd name="connsiteY11" fmla="*/ 191468 h 283939"/>
              <a:gd name="connsiteX12" fmla="*/ 26654 w 438826"/>
              <a:gd name="connsiteY12" fmla="*/ 193887 h 283939"/>
              <a:gd name="connsiteX13" fmla="*/ 7302 w 438826"/>
              <a:gd name="connsiteY13" fmla="*/ 164859 h 283939"/>
              <a:gd name="connsiteX14" fmla="*/ 59 w 438826"/>
              <a:gd name="connsiteY14" fmla="*/ 141409 h 283939"/>
              <a:gd name="connsiteX15" fmla="*/ 10626 w 438826"/>
              <a:gd name="connsiteY15" fmla="*/ 114652 h 283939"/>
              <a:gd name="connsiteX16" fmla="*/ 24235 w 438826"/>
              <a:gd name="connsiteY16" fmla="*/ 99544 h 283939"/>
              <a:gd name="connsiteX17" fmla="*/ 48426 w 438826"/>
              <a:gd name="connsiteY17" fmla="*/ 22332 h 283939"/>
              <a:gd name="connsiteX18" fmla="*/ 103241 w 438826"/>
              <a:gd name="connsiteY18" fmla="*/ 19 h 283939"/>
              <a:gd name="connsiteX19" fmla="*/ 128255 w 438826"/>
              <a:gd name="connsiteY19" fmla="*/ 14878 h 283939"/>
              <a:gd name="connsiteX0" fmla="*/ 128255 w 438826"/>
              <a:gd name="connsiteY0" fmla="*/ 14878 h 283939"/>
              <a:gd name="connsiteX1" fmla="*/ 174216 w 438826"/>
              <a:gd name="connsiteY1" fmla="*/ 94706 h 283939"/>
              <a:gd name="connsiteX2" fmla="*/ 212921 w 438826"/>
              <a:gd name="connsiteY2" fmla="*/ 130992 h 283939"/>
              <a:gd name="connsiteX3" fmla="*/ 316940 w 438826"/>
              <a:gd name="connsiteY3" fmla="*/ 152763 h 283939"/>
              <a:gd name="connsiteX4" fmla="*/ 391931 w 438826"/>
              <a:gd name="connsiteY4" fmla="*/ 164859 h 283939"/>
              <a:gd name="connsiteX5" fmla="*/ 435474 w 438826"/>
              <a:gd name="connsiteY5" fmla="*/ 244687 h 283939"/>
              <a:gd name="connsiteX6" fmla="*/ 425797 w 438826"/>
              <a:gd name="connsiteY6" fmla="*/ 283392 h 283939"/>
              <a:gd name="connsiteX7" fmla="*/ 345969 w 438826"/>
              <a:gd name="connsiteY7" fmla="*/ 218078 h 283939"/>
              <a:gd name="connsiteX8" fmla="*/ 283074 w 438826"/>
              <a:gd name="connsiteY8" fmla="*/ 210821 h 283939"/>
              <a:gd name="connsiteX9" fmla="*/ 195988 w 438826"/>
              <a:gd name="connsiteY9" fmla="*/ 184211 h 283939"/>
              <a:gd name="connsiteX10" fmla="*/ 135526 w 438826"/>
              <a:gd name="connsiteY10" fmla="*/ 175276 h 283939"/>
              <a:gd name="connsiteX11" fmla="*/ 123416 w 438826"/>
              <a:gd name="connsiteY11" fmla="*/ 191468 h 283939"/>
              <a:gd name="connsiteX12" fmla="*/ 89564 w 438826"/>
              <a:gd name="connsiteY12" fmla="*/ 189790 h 283939"/>
              <a:gd name="connsiteX13" fmla="*/ 26654 w 438826"/>
              <a:gd name="connsiteY13" fmla="*/ 193887 h 283939"/>
              <a:gd name="connsiteX14" fmla="*/ 7302 w 438826"/>
              <a:gd name="connsiteY14" fmla="*/ 164859 h 283939"/>
              <a:gd name="connsiteX15" fmla="*/ 59 w 438826"/>
              <a:gd name="connsiteY15" fmla="*/ 141409 h 283939"/>
              <a:gd name="connsiteX16" fmla="*/ 10626 w 438826"/>
              <a:gd name="connsiteY16" fmla="*/ 114652 h 283939"/>
              <a:gd name="connsiteX17" fmla="*/ 24235 w 438826"/>
              <a:gd name="connsiteY17" fmla="*/ 99544 h 283939"/>
              <a:gd name="connsiteX18" fmla="*/ 48426 w 438826"/>
              <a:gd name="connsiteY18" fmla="*/ 22332 h 283939"/>
              <a:gd name="connsiteX19" fmla="*/ 103241 w 438826"/>
              <a:gd name="connsiteY19" fmla="*/ 19 h 283939"/>
              <a:gd name="connsiteX20" fmla="*/ 128255 w 438826"/>
              <a:gd name="connsiteY20" fmla="*/ 14878 h 283939"/>
              <a:gd name="connsiteX0" fmla="*/ 128255 w 438826"/>
              <a:gd name="connsiteY0" fmla="*/ 14878 h 283939"/>
              <a:gd name="connsiteX1" fmla="*/ 174216 w 438826"/>
              <a:gd name="connsiteY1" fmla="*/ 94706 h 283939"/>
              <a:gd name="connsiteX2" fmla="*/ 212921 w 438826"/>
              <a:gd name="connsiteY2" fmla="*/ 130992 h 283939"/>
              <a:gd name="connsiteX3" fmla="*/ 316940 w 438826"/>
              <a:gd name="connsiteY3" fmla="*/ 152763 h 283939"/>
              <a:gd name="connsiteX4" fmla="*/ 391931 w 438826"/>
              <a:gd name="connsiteY4" fmla="*/ 164859 h 283939"/>
              <a:gd name="connsiteX5" fmla="*/ 435474 w 438826"/>
              <a:gd name="connsiteY5" fmla="*/ 244687 h 283939"/>
              <a:gd name="connsiteX6" fmla="*/ 425797 w 438826"/>
              <a:gd name="connsiteY6" fmla="*/ 283392 h 283939"/>
              <a:gd name="connsiteX7" fmla="*/ 345969 w 438826"/>
              <a:gd name="connsiteY7" fmla="*/ 218078 h 283939"/>
              <a:gd name="connsiteX8" fmla="*/ 283074 w 438826"/>
              <a:gd name="connsiteY8" fmla="*/ 210821 h 283939"/>
              <a:gd name="connsiteX9" fmla="*/ 195988 w 438826"/>
              <a:gd name="connsiteY9" fmla="*/ 184211 h 283939"/>
              <a:gd name="connsiteX10" fmla="*/ 135526 w 438826"/>
              <a:gd name="connsiteY10" fmla="*/ 175276 h 283939"/>
              <a:gd name="connsiteX11" fmla="*/ 89564 w 438826"/>
              <a:gd name="connsiteY11" fmla="*/ 189790 h 283939"/>
              <a:gd name="connsiteX12" fmla="*/ 26654 w 438826"/>
              <a:gd name="connsiteY12" fmla="*/ 193887 h 283939"/>
              <a:gd name="connsiteX13" fmla="*/ 7302 w 438826"/>
              <a:gd name="connsiteY13" fmla="*/ 164859 h 283939"/>
              <a:gd name="connsiteX14" fmla="*/ 59 w 438826"/>
              <a:gd name="connsiteY14" fmla="*/ 141409 h 283939"/>
              <a:gd name="connsiteX15" fmla="*/ 10626 w 438826"/>
              <a:gd name="connsiteY15" fmla="*/ 114652 h 283939"/>
              <a:gd name="connsiteX16" fmla="*/ 24235 w 438826"/>
              <a:gd name="connsiteY16" fmla="*/ 99544 h 283939"/>
              <a:gd name="connsiteX17" fmla="*/ 48426 w 438826"/>
              <a:gd name="connsiteY17" fmla="*/ 22332 h 283939"/>
              <a:gd name="connsiteX18" fmla="*/ 103241 w 438826"/>
              <a:gd name="connsiteY18" fmla="*/ 19 h 283939"/>
              <a:gd name="connsiteX19" fmla="*/ 128255 w 438826"/>
              <a:gd name="connsiteY19" fmla="*/ 14878 h 283939"/>
              <a:gd name="connsiteX0" fmla="*/ 128255 w 438826"/>
              <a:gd name="connsiteY0" fmla="*/ 14878 h 283939"/>
              <a:gd name="connsiteX1" fmla="*/ 174216 w 438826"/>
              <a:gd name="connsiteY1" fmla="*/ 94706 h 283939"/>
              <a:gd name="connsiteX2" fmla="*/ 212921 w 438826"/>
              <a:gd name="connsiteY2" fmla="*/ 130992 h 283939"/>
              <a:gd name="connsiteX3" fmla="*/ 316940 w 438826"/>
              <a:gd name="connsiteY3" fmla="*/ 152763 h 283939"/>
              <a:gd name="connsiteX4" fmla="*/ 391931 w 438826"/>
              <a:gd name="connsiteY4" fmla="*/ 164859 h 283939"/>
              <a:gd name="connsiteX5" fmla="*/ 435474 w 438826"/>
              <a:gd name="connsiteY5" fmla="*/ 244687 h 283939"/>
              <a:gd name="connsiteX6" fmla="*/ 425797 w 438826"/>
              <a:gd name="connsiteY6" fmla="*/ 283392 h 283939"/>
              <a:gd name="connsiteX7" fmla="*/ 345969 w 438826"/>
              <a:gd name="connsiteY7" fmla="*/ 218078 h 283939"/>
              <a:gd name="connsiteX8" fmla="*/ 283074 w 438826"/>
              <a:gd name="connsiteY8" fmla="*/ 210821 h 283939"/>
              <a:gd name="connsiteX9" fmla="*/ 195988 w 438826"/>
              <a:gd name="connsiteY9" fmla="*/ 184211 h 283939"/>
              <a:gd name="connsiteX10" fmla="*/ 135526 w 438826"/>
              <a:gd name="connsiteY10" fmla="*/ 175276 h 283939"/>
              <a:gd name="connsiteX11" fmla="*/ 87145 w 438826"/>
              <a:gd name="connsiteY11" fmla="*/ 184952 h 283939"/>
              <a:gd name="connsiteX12" fmla="*/ 26654 w 438826"/>
              <a:gd name="connsiteY12" fmla="*/ 193887 h 283939"/>
              <a:gd name="connsiteX13" fmla="*/ 7302 w 438826"/>
              <a:gd name="connsiteY13" fmla="*/ 164859 h 283939"/>
              <a:gd name="connsiteX14" fmla="*/ 59 w 438826"/>
              <a:gd name="connsiteY14" fmla="*/ 141409 h 283939"/>
              <a:gd name="connsiteX15" fmla="*/ 10626 w 438826"/>
              <a:gd name="connsiteY15" fmla="*/ 114652 h 283939"/>
              <a:gd name="connsiteX16" fmla="*/ 24235 w 438826"/>
              <a:gd name="connsiteY16" fmla="*/ 99544 h 283939"/>
              <a:gd name="connsiteX17" fmla="*/ 48426 w 438826"/>
              <a:gd name="connsiteY17" fmla="*/ 22332 h 283939"/>
              <a:gd name="connsiteX18" fmla="*/ 103241 w 438826"/>
              <a:gd name="connsiteY18" fmla="*/ 19 h 283939"/>
              <a:gd name="connsiteX19" fmla="*/ 128255 w 438826"/>
              <a:gd name="connsiteY19" fmla="*/ 14878 h 283939"/>
              <a:gd name="connsiteX0" fmla="*/ 128255 w 438826"/>
              <a:gd name="connsiteY0" fmla="*/ 14878 h 283939"/>
              <a:gd name="connsiteX1" fmla="*/ 174216 w 438826"/>
              <a:gd name="connsiteY1" fmla="*/ 94706 h 283939"/>
              <a:gd name="connsiteX2" fmla="*/ 212921 w 438826"/>
              <a:gd name="connsiteY2" fmla="*/ 130992 h 283939"/>
              <a:gd name="connsiteX3" fmla="*/ 316940 w 438826"/>
              <a:gd name="connsiteY3" fmla="*/ 152763 h 283939"/>
              <a:gd name="connsiteX4" fmla="*/ 391931 w 438826"/>
              <a:gd name="connsiteY4" fmla="*/ 164859 h 283939"/>
              <a:gd name="connsiteX5" fmla="*/ 435474 w 438826"/>
              <a:gd name="connsiteY5" fmla="*/ 244687 h 283939"/>
              <a:gd name="connsiteX6" fmla="*/ 425797 w 438826"/>
              <a:gd name="connsiteY6" fmla="*/ 283392 h 283939"/>
              <a:gd name="connsiteX7" fmla="*/ 345969 w 438826"/>
              <a:gd name="connsiteY7" fmla="*/ 218078 h 283939"/>
              <a:gd name="connsiteX8" fmla="*/ 283074 w 438826"/>
              <a:gd name="connsiteY8" fmla="*/ 210821 h 283939"/>
              <a:gd name="connsiteX9" fmla="*/ 195988 w 438826"/>
              <a:gd name="connsiteY9" fmla="*/ 184211 h 283939"/>
              <a:gd name="connsiteX10" fmla="*/ 145202 w 438826"/>
              <a:gd name="connsiteY10" fmla="*/ 177695 h 283939"/>
              <a:gd name="connsiteX11" fmla="*/ 87145 w 438826"/>
              <a:gd name="connsiteY11" fmla="*/ 184952 h 283939"/>
              <a:gd name="connsiteX12" fmla="*/ 26654 w 438826"/>
              <a:gd name="connsiteY12" fmla="*/ 193887 h 283939"/>
              <a:gd name="connsiteX13" fmla="*/ 7302 w 438826"/>
              <a:gd name="connsiteY13" fmla="*/ 164859 h 283939"/>
              <a:gd name="connsiteX14" fmla="*/ 59 w 438826"/>
              <a:gd name="connsiteY14" fmla="*/ 141409 h 283939"/>
              <a:gd name="connsiteX15" fmla="*/ 10626 w 438826"/>
              <a:gd name="connsiteY15" fmla="*/ 114652 h 283939"/>
              <a:gd name="connsiteX16" fmla="*/ 24235 w 438826"/>
              <a:gd name="connsiteY16" fmla="*/ 99544 h 283939"/>
              <a:gd name="connsiteX17" fmla="*/ 48426 w 438826"/>
              <a:gd name="connsiteY17" fmla="*/ 22332 h 283939"/>
              <a:gd name="connsiteX18" fmla="*/ 103241 w 438826"/>
              <a:gd name="connsiteY18" fmla="*/ 19 h 283939"/>
              <a:gd name="connsiteX19" fmla="*/ 128255 w 438826"/>
              <a:gd name="connsiteY19" fmla="*/ 14878 h 283939"/>
              <a:gd name="connsiteX0" fmla="*/ 128255 w 438826"/>
              <a:gd name="connsiteY0" fmla="*/ 14878 h 283939"/>
              <a:gd name="connsiteX1" fmla="*/ 174216 w 438826"/>
              <a:gd name="connsiteY1" fmla="*/ 94706 h 283939"/>
              <a:gd name="connsiteX2" fmla="*/ 212921 w 438826"/>
              <a:gd name="connsiteY2" fmla="*/ 130992 h 283939"/>
              <a:gd name="connsiteX3" fmla="*/ 316940 w 438826"/>
              <a:gd name="connsiteY3" fmla="*/ 152763 h 283939"/>
              <a:gd name="connsiteX4" fmla="*/ 391931 w 438826"/>
              <a:gd name="connsiteY4" fmla="*/ 164859 h 283939"/>
              <a:gd name="connsiteX5" fmla="*/ 435474 w 438826"/>
              <a:gd name="connsiteY5" fmla="*/ 244687 h 283939"/>
              <a:gd name="connsiteX6" fmla="*/ 425797 w 438826"/>
              <a:gd name="connsiteY6" fmla="*/ 283392 h 283939"/>
              <a:gd name="connsiteX7" fmla="*/ 345969 w 438826"/>
              <a:gd name="connsiteY7" fmla="*/ 218078 h 283939"/>
              <a:gd name="connsiteX8" fmla="*/ 285493 w 438826"/>
              <a:gd name="connsiteY8" fmla="*/ 203564 h 283939"/>
              <a:gd name="connsiteX9" fmla="*/ 195988 w 438826"/>
              <a:gd name="connsiteY9" fmla="*/ 184211 h 283939"/>
              <a:gd name="connsiteX10" fmla="*/ 145202 w 438826"/>
              <a:gd name="connsiteY10" fmla="*/ 177695 h 283939"/>
              <a:gd name="connsiteX11" fmla="*/ 87145 w 438826"/>
              <a:gd name="connsiteY11" fmla="*/ 184952 h 283939"/>
              <a:gd name="connsiteX12" fmla="*/ 26654 w 438826"/>
              <a:gd name="connsiteY12" fmla="*/ 193887 h 283939"/>
              <a:gd name="connsiteX13" fmla="*/ 7302 w 438826"/>
              <a:gd name="connsiteY13" fmla="*/ 164859 h 283939"/>
              <a:gd name="connsiteX14" fmla="*/ 59 w 438826"/>
              <a:gd name="connsiteY14" fmla="*/ 141409 h 283939"/>
              <a:gd name="connsiteX15" fmla="*/ 10626 w 438826"/>
              <a:gd name="connsiteY15" fmla="*/ 114652 h 283939"/>
              <a:gd name="connsiteX16" fmla="*/ 24235 w 438826"/>
              <a:gd name="connsiteY16" fmla="*/ 99544 h 283939"/>
              <a:gd name="connsiteX17" fmla="*/ 48426 w 438826"/>
              <a:gd name="connsiteY17" fmla="*/ 22332 h 283939"/>
              <a:gd name="connsiteX18" fmla="*/ 103241 w 438826"/>
              <a:gd name="connsiteY18" fmla="*/ 19 h 283939"/>
              <a:gd name="connsiteX19" fmla="*/ 128255 w 438826"/>
              <a:gd name="connsiteY19" fmla="*/ 14878 h 283939"/>
              <a:gd name="connsiteX0" fmla="*/ 128255 w 438623"/>
              <a:gd name="connsiteY0" fmla="*/ 14878 h 284117"/>
              <a:gd name="connsiteX1" fmla="*/ 174216 w 438623"/>
              <a:gd name="connsiteY1" fmla="*/ 94706 h 284117"/>
              <a:gd name="connsiteX2" fmla="*/ 212921 w 438623"/>
              <a:gd name="connsiteY2" fmla="*/ 130992 h 284117"/>
              <a:gd name="connsiteX3" fmla="*/ 316940 w 438623"/>
              <a:gd name="connsiteY3" fmla="*/ 152763 h 284117"/>
              <a:gd name="connsiteX4" fmla="*/ 391931 w 438623"/>
              <a:gd name="connsiteY4" fmla="*/ 164859 h 284117"/>
              <a:gd name="connsiteX5" fmla="*/ 435474 w 438623"/>
              <a:gd name="connsiteY5" fmla="*/ 244687 h 284117"/>
              <a:gd name="connsiteX6" fmla="*/ 425797 w 438623"/>
              <a:gd name="connsiteY6" fmla="*/ 283392 h 284117"/>
              <a:gd name="connsiteX7" fmla="*/ 350807 w 438623"/>
              <a:gd name="connsiteY7" fmla="*/ 213240 h 284117"/>
              <a:gd name="connsiteX8" fmla="*/ 285493 w 438623"/>
              <a:gd name="connsiteY8" fmla="*/ 203564 h 284117"/>
              <a:gd name="connsiteX9" fmla="*/ 195988 w 438623"/>
              <a:gd name="connsiteY9" fmla="*/ 184211 h 284117"/>
              <a:gd name="connsiteX10" fmla="*/ 145202 w 438623"/>
              <a:gd name="connsiteY10" fmla="*/ 177695 h 284117"/>
              <a:gd name="connsiteX11" fmla="*/ 87145 w 438623"/>
              <a:gd name="connsiteY11" fmla="*/ 184952 h 284117"/>
              <a:gd name="connsiteX12" fmla="*/ 26654 w 438623"/>
              <a:gd name="connsiteY12" fmla="*/ 193887 h 284117"/>
              <a:gd name="connsiteX13" fmla="*/ 7302 w 438623"/>
              <a:gd name="connsiteY13" fmla="*/ 164859 h 284117"/>
              <a:gd name="connsiteX14" fmla="*/ 59 w 438623"/>
              <a:gd name="connsiteY14" fmla="*/ 141409 h 284117"/>
              <a:gd name="connsiteX15" fmla="*/ 10626 w 438623"/>
              <a:gd name="connsiteY15" fmla="*/ 114652 h 284117"/>
              <a:gd name="connsiteX16" fmla="*/ 24235 w 438623"/>
              <a:gd name="connsiteY16" fmla="*/ 99544 h 284117"/>
              <a:gd name="connsiteX17" fmla="*/ 48426 w 438623"/>
              <a:gd name="connsiteY17" fmla="*/ 22332 h 284117"/>
              <a:gd name="connsiteX18" fmla="*/ 103241 w 438623"/>
              <a:gd name="connsiteY18" fmla="*/ 19 h 284117"/>
              <a:gd name="connsiteX19" fmla="*/ 128255 w 438623"/>
              <a:gd name="connsiteY19" fmla="*/ 14878 h 284117"/>
              <a:gd name="connsiteX0" fmla="*/ 128255 w 437232"/>
              <a:gd name="connsiteY0" fmla="*/ 14878 h 274718"/>
              <a:gd name="connsiteX1" fmla="*/ 174216 w 437232"/>
              <a:gd name="connsiteY1" fmla="*/ 94706 h 274718"/>
              <a:gd name="connsiteX2" fmla="*/ 212921 w 437232"/>
              <a:gd name="connsiteY2" fmla="*/ 130992 h 274718"/>
              <a:gd name="connsiteX3" fmla="*/ 316940 w 437232"/>
              <a:gd name="connsiteY3" fmla="*/ 152763 h 274718"/>
              <a:gd name="connsiteX4" fmla="*/ 391931 w 437232"/>
              <a:gd name="connsiteY4" fmla="*/ 164859 h 274718"/>
              <a:gd name="connsiteX5" fmla="*/ 435474 w 437232"/>
              <a:gd name="connsiteY5" fmla="*/ 244687 h 274718"/>
              <a:gd name="connsiteX6" fmla="*/ 420959 w 437232"/>
              <a:gd name="connsiteY6" fmla="*/ 273715 h 274718"/>
              <a:gd name="connsiteX7" fmla="*/ 350807 w 437232"/>
              <a:gd name="connsiteY7" fmla="*/ 213240 h 274718"/>
              <a:gd name="connsiteX8" fmla="*/ 285493 w 437232"/>
              <a:gd name="connsiteY8" fmla="*/ 203564 h 274718"/>
              <a:gd name="connsiteX9" fmla="*/ 195988 w 437232"/>
              <a:gd name="connsiteY9" fmla="*/ 184211 h 274718"/>
              <a:gd name="connsiteX10" fmla="*/ 145202 w 437232"/>
              <a:gd name="connsiteY10" fmla="*/ 177695 h 274718"/>
              <a:gd name="connsiteX11" fmla="*/ 87145 w 437232"/>
              <a:gd name="connsiteY11" fmla="*/ 184952 h 274718"/>
              <a:gd name="connsiteX12" fmla="*/ 26654 w 437232"/>
              <a:gd name="connsiteY12" fmla="*/ 193887 h 274718"/>
              <a:gd name="connsiteX13" fmla="*/ 7302 w 437232"/>
              <a:gd name="connsiteY13" fmla="*/ 164859 h 274718"/>
              <a:gd name="connsiteX14" fmla="*/ 59 w 437232"/>
              <a:gd name="connsiteY14" fmla="*/ 141409 h 274718"/>
              <a:gd name="connsiteX15" fmla="*/ 10626 w 437232"/>
              <a:gd name="connsiteY15" fmla="*/ 114652 h 274718"/>
              <a:gd name="connsiteX16" fmla="*/ 24235 w 437232"/>
              <a:gd name="connsiteY16" fmla="*/ 99544 h 274718"/>
              <a:gd name="connsiteX17" fmla="*/ 48426 w 437232"/>
              <a:gd name="connsiteY17" fmla="*/ 22332 h 274718"/>
              <a:gd name="connsiteX18" fmla="*/ 103241 w 437232"/>
              <a:gd name="connsiteY18" fmla="*/ 19 h 274718"/>
              <a:gd name="connsiteX19" fmla="*/ 128255 w 437232"/>
              <a:gd name="connsiteY19" fmla="*/ 14878 h 274718"/>
              <a:gd name="connsiteX0" fmla="*/ 128255 w 437288"/>
              <a:gd name="connsiteY0" fmla="*/ 14878 h 274274"/>
              <a:gd name="connsiteX1" fmla="*/ 174216 w 437288"/>
              <a:gd name="connsiteY1" fmla="*/ 94706 h 274274"/>
              <a:gd name="connsiteX2" fmla="*/ 212921 w 437288"/>
              <a:gd name="connsiteY2" fmla="*/ 130992 h 274274"/>
              <a:gd name="connsiteX3" fmla="*/ 316940 w 437288"/>
              <a:gd name="connsiteY3" fmla="*/ 152763 h 274274"/>
              <a:gd name="connsiteX4" fmla="*/ 391931 w 437288"/>
              <a:gd name="connsiteY4" fmla="*/ 164859 h 274274"/>
              <a:gd name="connsiteX5" fmla="*/ 435474 w 437288"/>
              <a:gd name="connsiteY5" fmla="*/ 244687 h 274274"/>
              <a:gd name="connsiteX6" fmla="*/ 420959 w 437288"/>
              <a:gd name="connsiteY6" fmla="*/ 273715 h 274274"/>
              <a:gd name="connsiteX7" fmla="*/ 348388 w 437288"/>
              <a:gd name="connsiteY7" fmla="*/ 222917 h 274274"/>
              <a:gd name="connsiteX8" fmla="*/ 285493 w 437288"/>
              <a:gd name="connsiteY8" fmla="*/ 203564 h 274274"/>
              <a:gd name="connsiteX9" fmla="*/ 195988 w 437288"/>
              <a:gd name="connsiteY9" fmla="*/ 184211 h 274274"/>
              <a:gd name="connsiteX10" fmla="*/ 145202 w 437288"/>
              <a:gd name="connsiteY10" fmla="*/ 177695 h 274274"/>
              <a:gd name="connsiteX11" fmla="*/ 87145 w 437288"/>
              <a:gd name="connsiteY11" fmla="*/ 184952 h 274274"/>
              <a:gd name="connsiteX12" fmla="*/ 26654 w 437288"/>
              <a:gd name="connsiteY12" fmla="*/ 193887 h 274274"/>
              <a:gd name="connsiteX13" fmla="*/ 7302 w 437288"/>
              <a:gd name="connsiteY13" fmla="*/ 164859 h 274274"/>
              <a:gd name="connsiteX14" fmla="*/ 59 w 437288"/>
              <a:gd name="connsiteY14" fmla="*/ 141409 h 274274"/>
              <a:gd name="connsiteX15" fmla="*/ 10626 w 437288"/>
              <a:gd name="connsiteY15" fmla="*/ 114652 h 274274"/>
              <a:gd name="connsiteX16" fmla="*/ 24235 w 437288"/>
              <a:gd name="connsiteY16" fmla="*/ 99544 h 274274"/>
              <a:gd name="connsiteX17" fmla="*/ 48426 w 437288"/>
              <a:gd name="connsiteY17" fmla="*/ 22332 h 274274"/>
              <a:gd name="connsiteX18" fmla="*/ 103241 w 437288"/>
              <a:gd name="connsiteY18" fmla="*/ 19 h 274274"/>
              <a:gd name="connsiteX19" fmla="*/ 128255 w 437288"/>
              <a:gd name="connsiteY19" fmla="*/ 14878 h 274274"/>
              <a:gd name="connsiteX0" fmla="*/ 128255 w 437128"/>
              <a:gd name="connsiteY0" fmla="*/ 14878 h 274378"/>
              <a:gd name="connsiteX1" fmla="*/ 174216 w 437128"/>
              <a:gd name="connsiteY1" fmla="*/ 94706 h 274378"/>
              <a:gd name="connsiteX2" fmla="*/ 212921 w 437128"/>
              <a:gd name="connsiteY2" fmla="*/ 130992 h 274378"/>
              <a:gd name="connsiteX3" fmla="*/ 316940 w 437128"/>
              <a:gd name="connsiteY3" fmla="*/ 152763 h 274378"/>
              <a:gd name="connsiteX4" fmla="*/ 391931 w 437128"/>
              <a:gd name="connsiteY4" fmla="*/ 164859 h 274378"/>
              <a:gd name="connsiteX5" fmla="*/ 435474 w 437128"/>
              <a:gd name="connsiteY5" fmla="*/ 244687 h 274378"/>
              <a:gd name="connsiteX6" fmla="*/ 420959 w 437128"/>
              <a:gd name="connsiteY6" fmla="*/ 273715 h 274378"/>
              <a:gd name="connsiteX7" fmla="*/ 355645 w 437128"/>
              <a:gd name="connsiteY7" fmla="*/ 220498 h 274378"/>
              <a:gd name="connsiteX8" fmla="*/ 285493 w 437128"/>
              <a:gd name="connsiteY8" fmla="*/ 203564 h 274378"/>
              <a:gd name="connsiteX9" fmla="*/ 195988 w 437128"/>
              <a:gd name="connsiteY9" fmla="*/ 184211 h 274378"/>
              <a:gd name="connsiteX10" fmla="*/ 145202 w 437128"/>
              <a:gd name="connsiteY10" fmla="*/ 177695 h 274378"/>
              <a:gd name="connsiteX11" fmla="*/ 87145 w 437128"/>
              <a:gd name="connsiteY11" fmla="*/ 184952 h 274378"/>
              <a:gd name="connsiteX12" fmla="*/ 26654 w 437128"/>
              <a:gd name="connsiteY12" fmla="*/ 193887 h 274378"/>
              <a:gd name="connsiteX13" fmla="*/ 7302 w 437128"/>
              <a:gd name="connsiteY13" fmla="*/ 164859 h 274378"/>
              <a:gd name="connsiteX14" fmla="*/ 59 w 437128"/>
              <a:gd name="connsiteY14" fmla="*/ 141409 h 274378"/>
              <a:gd name="connsiteX15" fmla="*/ 10626 w 437128"/>
              <a:gd name="connsiteY15" fmla="*/ 114652 h 274378"/>
              <a:gd name="connsiteX16" fmla="*/ 24235 w 437128"/>
              <a:gd name="connsiteY16" fmla="*/ 99544 h 274378"/>
              <a:gd name="connsiteX17" fmla="*/ 48426 w 437128"/>
              <a:gd name="connsiteY17" fmla="*/ 22332 h 274378"/>
              <a:gd name="connsiteX18" fmla="*/ 103241 w 437128"/>
              <a:gd name="connsiteY18" fmla="*/ 19 h 274378"/>
              <a:gd name="connsiteX19" fmla="*/ 128255 w 437128"/>
              <a:gd name="connsiteY19" fmla="*/ 14878 h 274378"/>
              <a:gd name="connsiteX0" fmla="*/ 128255 w 436172"/>
              <a:gd name="connsiteY0" fmla="*/ 14878 h 274196"/>
              <a:gd name="connsiteX1" fmla="*/ 174216 w 436172"/>
              <a:gd name="connsiteY1" fmla="*/ 94706 h 274196"/>
              <a:gd name="connsiteX2" fmla="*/ 212921 w 436172"/>
              <a:gd name="connsiteY2" fmla="*/ 130992 h 274196"/>
              <a:gd name="connsiteX3" fmla="*/ 316940 w 436172"/>
              <a:gd name="connsiteY3" fmla="*/ 152763 h 274196"/>
              <a:gd name="connsiteX4" fmla="*/ 391931 w 436172"/>
              <a:gd name="connsiteY4" fmla="*/ 164859 h 274196"/>
              <a:gd name="connsiteX5" fmla="*/ 406460 w 436172"/>
              <a:gd name="connsiteY5" fmla="*/ 209142 h 274196"/>
              <a:gd name="connsiteX6" fmla="*/ 435474 w 436172"/>
              <a:gd name="connsiteY6" fmla="*/ 244687 h 274196"/>
              <a:gd name="connsiteX7" fmla="*/ 420959 w 436172"/>
              <a:gd name="connsiteY7" fmla="*/ 273715 h 274196"/>
              <a:gd name="connsiteX8" fmla="*/ 355645 w 436172"/>
              <a:gd name="connsiteY8" fmla="*/ 220498 h 274196"/>
              <a:gd name="connsiteX9" fmla="*/ 285493 w 436172"/>
              <a:gd name="connsiteY9" fmla="*/ 203564 h 274196"/>
              <a:gd name="connsiteX10" fmla="*/ 195988 w 436172"/>
              <a:gd name="connsiteY10" fmla="*/ 184211 h 274196"/>
              <a:gd name="connsiteX11" fmla="*/ 145202 w 436172"/>
              <a:gd name="connsiteY11" fmla="*/ 177695 h 274196"/>
              <a:gd name="connsiteX12" fmla="*/ 87145 w 436172"/>
              <a:gd name="connsiteY12" fmla="*/ 184952 h 274196"/>
              <a:gd name="connsiteX13" fmla="*/ 26654 w 436172"/>
              <a:gd name="connsiteY13" fmla="*/ 193887 h 274196"/>
              <a:gd name="connsiteX14" fmla="*/ 7302 w 436172"/>
              <a:gd name="connsiteY14" fmla="*/ 164859 h 274196"/>
              <a:gd name="connsiteX15" fmla="*/ 59 w 436172"/>
              <a:gd name="connsiteY15" fmla="*/ 141409 h 274196"/>
              <a:gd name="connsiteX16" fmla="*/ 10626 w 436172"/>
              <a:gd name="connsiteY16" fmla="*/ 114652 h 274196"/>
              <a:gd name="connsiteX17" fmla="*/ 24235 w 436172"/>
              <a:gd name="connsiteY17" fmla="*/ 99544 h 274196"/>
              <a:gd name="connsiteX18" fmla="*/ 48426 w 436172"/>
              <a:gd name="connsiteY18" fmla="*/ 22332 h 274196"/>
              <a:gd name="connsiteX19" fmla="*/ 103241 w 436172"/>
              <a:gd name="connsiteY19" fmla="*/ 19 h 274196"/>
              <a:gd name="connsiteX20" fmla="*/ 128255 w 436172"/>
              <a:gd name="connsiteY20" fmla="*/ 14878 h 274196"/>
              <a:gd name="connsiteX0" fmla="*/ 128255 w 436172"/>
              <a:gd name="connsiteY0" fmla="*/ 14878 h 274196"/>
              <a:gd name="connsiteX1" fmla="*/ 174216 w 436172"/>
              <a:gd name="connsiteY1" fmla="*/ 94706 h 274196"/>
              <a:gd name="connsiteX2" fmla="*/ 212921 w 436172"/>
              <a:gd name="connsiteY2" fmla="*/ 130992 h 274196"/>
              <a:gd name="connsiteX3" fmla="*/ 316940 w 436172"/>
              <a:gd name="connsiteY3" fmla="*/ 152763 h 274196"/>
              <a:gd name="connsiteX4" fmla="*/ 391931 w 436172"/>
              <a:gd name="connsiteY4" fmla="*/ 164859 h 274196"/>
              <a:gd name="connsiteX5" fmla="*/ 406460 w 436172"/>
              <a:gd name="connsiteY5" fmla="*/ 209142 h 274196"/>
              <a:gd name="connsiteX6" fmla="*/ 435474 w 436172"/>
              <a:gd name="connsiteY6" fmla="*/ 244687 h 274196"/>
              <a:gd name="connsiteX7" fmla="*/ 420959 w 436172"/>
              <a:gd name="connsiteY7" fmla="*/ 273715 h 274196"/>
              <a:gd name="connsiteX8" fmla="*/ 355645 w 436172"/>
              <a:gd name="connsiteY8" fmla="*/ 220498 h 274196"/>
              <a:gd name="connsiteX9" fmla="*/ 285493 w 436172"/>
              <a:gd name="connsiteY9" fmla="*/ 203564 h 274196"/>
              <a:gd name="connsiteX10" fmla="*/ 195988 w 436172"/>
              <a:gd name="connsiteY10" fmla="*/ 184211 h 274196"/>
              <a:gd name="connsiteX11" fmla="*/ 145202 w 436172"/>
              <a:gd name="connsiteY11" fmla="*/ 177695 h 274196"/>
              <a:gd name="connsiteX12" fmla="*/ 87145 w 436172"/>
              <a:gd name="connsiteY12" fmla="*/ 184952 h 274196"/>
              <a:gd name="connsiteX13" fmla="*/ 26654 w 436172"/>
              <a:gd name="connsiteY13" fmla="*/ 193887 h 274196"/>
              <a:gd name="connsiteX14" fmla="*/ 7302 w 436172"/>
              <a:gd name="connsiteY14" fmla="*/ 164859 h 274196"/>
              <a:gd name="connsiteX15" fmla="*/ 59 w 436172"/>
              <a:gd name="connsiteY15" fmla="*/ 141409 h 274196"/>
              <a:gd name="connsiteX16" fmla="*/ 10626 w 436172"/>
              <a:gd name="connsiteY16" fmla="*/ 114652 h 274196"/>
              <a:gd name="connsiteX17" fmla="*/ 24235 w 436172"/>
              <a:gd name="connsiteY17" fmla="*/ 99544 h 274196"/>
              <a:gd name="connsiteX18" fmla="*/ 48426 w 436172"/>
              <a:gd name="connsiteY18" fmla="*/ 22332 h 274196"/>
              <a:gd name="connsiteX19" fmla="*/ 103241 w 436172"/>
              <a:gd name="connsiteY19" fmla="*/ 19 h 274196"/>
              <a:gd name="connsiteX20" fmla="*/ 128255 w 436172"/>
              <a:gd name="connsiteY20" fmla="*/ 14878 h 274196"/>
              <a:gd name="connsiteX0" fmla="*/ 128255 w 437128"/>
              <a:gd name="connsiteY0" fmla="*/ 14878 h 274378"/>
              <a:gd name="connsiteX1" fmla="*/ 174216 w 437128"/>
              <a:gd name="connsiteY1" fmla="*/ 94706 h 274378"/>
              <a:gd name="connsiteX2" fmla="*/ 212921 w 437128"/>
              <a:gd name="connsiteY2" fmla="*/ 130992 h 274378"/>
              <a:gd name="connsiteX3" fmla="*/ 316940 w 437128"/>
              <a:gd name="connsiteY3" fmla="*/ 152763 h 274378"/>
              <a:gd name="connsiteX4" fmla="*/ 391931 w 437128"/>
              <a:gd name="connsiteY4" fmla="*/ 164859 h 274378"/>
              <a:gd name="connsiteX5" fmla="*/ 435474 w 437128"/>
              <a:gd name="connsiteY5" fmla="*/ 244687 h 274378"/>
              <a:gd name="connsiteX6" fmla="*/ 420959 w 437128"/>
              <a:gd name="connsiteY6" fmla="*/ 273715 h 274378"/>
              <a:gd name="connsiteX7" fmla="*/ 355645 w 437128"/>
              <a:gd name="connsiteY7" fmla="*/ 220498 h 274378"/>
              <a:gd name="connsiteX8" fmla="*/ 285493 w 437128"/>
              <a:gd name="connsiteY8" fmla="*/ 203564 h 274378"/>
              <a:gd name="connsiteX9" fmla="*/ 195988 w 437128"/>
              <a:gd name="connsiteY9" fmla="*/ 184211 h 274378"/>
              <a:gd name="connsiteX10" fmla="*/ 145202 w 437128"/>
              <a:gd name="connsiteY10" fmla="*/ 177695 h 274378"/>
              <a:gd name="connsiteX11" fmla="*/ 87145 w 437128"/>
              <a:gd name="connsiteY11" fmla="*/ 184952 h 274378"/>
              <a:gd name="connsiteX12" fmla="*/ 26654 w 437128"/>
              <a:gd name="connsiteY12" fmla="*/ 193887 h 274378"/>
              <a:gd name="connsiteX13" fmla="*/ 7302 w 437128"/>
              <a:gd name="connsiteY13" fmla="*/ 164859 h 274378"/>
              <a:gd name="connsiteX14" fmla="*/ 59 w 437128"/>
              <a:gd name="connsiteY14" fmla="*/ 141409 h 274378"/>
              <a:gd name="connsiteX15" fmla="*/ 10626 w 437128"/>
              <a:gd name="connsiteY15" fmla="*/ 114652 h 274378"/>
              <a:gd name="connsiteX16" fmla="*/ 24235 w 437128"/>
              <a:gd name="connsiteY16" fmla="*/ 99544 h 274378"/>
              <a:gd name="connsiteX17" fmla="*/ 48426 w 437128"/>
              <a:gd name="connsiteY17" fmla="*/ 22332 h 274378"/>
              <a:gd name="connsiteX18" fmla="*/ 103241 w 437128"/>
              <a:gd name="connsiteY18" fmla="*/ 19 h 274378"/>
              <a:gd name="connsiteX19" fmla="*/ 128255 w 437128"/>
              <a:gd name="connsiteY19" fmla="*/ 14878 h 274378"/>
              <a:gd name="connsiteX0" fmla="*/ 128255 w 431239"/>
              <a:gd name="connsiteY0" fmla="*/ 14878 h 274864"/>
              <a:gd name="connsiteX1" fmla="*/ 174216 w 431239"/>
              <a:gd name="connsiteY1" fmla="*/ 94706 h 274864"/>
              <a:gd name="connsiteX2" fmla="*/ 212921 w 431239"/>
              <a:gd name="connsiteY2" fmla="*/ 130992 h 274864"/>
              <a:gd name="connsiteX3" fmla="*/ 316940 w 431239"/>
              <a:gd name="connsiteY3" fmla="*/ 152763 h 274864"/>
              <a:gd name="connsiteX4" fmla="*/ 391931 w 431239"/>
              <a:gd name="connsiteY4" fmla="*/ 164859 h 274864"/>
              <a:gd name="connsiteX5" fmla="*/ 428217 w 431239"/>
              <a:gd name="connsiteY5" fmla="*/ 249525 h 274864"/>
              <a:gd name="connsiteX6" fmla="*/ 420959 w 431239"/>
              <a:gd name="connsiteY6" fmla="*/ 273715 h 274864"/>
              <a:gd name="connsiteX7" fmla="*/ 355645 w 431239"/>
              <a:gd name="connsiteY7" fmla="*/ 220498 h 274864"/>
              <a:gd name="connsiteX8" fmla="*/ 285493 w 431239"/>
              <a:gd name="connsiteY8" fmla="*/ 203564 h 274864"/>
              <a:gd name="connsiteX9" fmla="*/ 195988 w 431239"/>
              <a:gd name="connsiteY9" fmla="*/ 184211 h 274864"/>
              <a:gd name="connsiteX10" fmla="*/ 145202 w 431239"/>
              <a:gd name="connsiteY10" fmla="*/ 177695 h 274864"/>
              <a:gd name="connsiteX11" fmla="*/ 87145 w 431239"/>
              <a:gd name="connsiteY11" fmla="*/ 184952 h 274864"/>
              <a:gd name="connsiteX12" fmla="*/ 26654 w 431239"/>
              <a:gd name="connsiteY12" fmla="*/ 193887 h 274864"/>
              <a:gd name="connsiteX13" fmla="*/ 7302 w 431239"/>
              <a:gd name="connsiteY13" fmla="*/ 164859 h 274864"/>
              <a:gd name="connsiteX14" fmla="*/ 59 w 431239"/>
              <a:gd name="connsiteY14" fmla="*/ 141409 h 274864"/>
              <a:gd name="connsiteX15" fmla="*/ 10626 w 431239"/>
              <a:gd name="connsiteY15" fmla="*/ 114652 h 274864"/>
              <a:gd name="connsiteX16" fmla="*/ 24235 w 431239"/>
              <a:gd name="connsiteY16" fmla="*/ 99544 h 274864"/>
              <a:gd name="connsiteX17" fmla="*/ 48426 w 431239"/>
              <a:gd name="connsiteY17" fmla="*/ 22332 h 274864"/>
              <a:gd name="connsiteX18" fmla="*/ 103241 w 431239"/>
              <a:gd name="connsiteY18" fmla="*/ 19 h 274864"/>
              <a:gd name="connsiteX19" fmla="*/ 128255 w 431239"/>
              <a:gd name="connsiteY19" fmla="*/ 14878 h 274864"/>
              <a:gd name="connsiteX0" fmla="*/ 128255 w 428231"/>
              <a:gd name="connsiteY0" fmla="*/ 14878 h 274593"/>
              <a:gd name="connsiteX1" fmla="*/ 174216 w 428231"/>
              <a:gd name="connsiteY1" fmla="*/ 94706 h 274593"/>
              <a:gd name="connsiteX2" fmla="*/ 212921 w 428231"/>
              <a:gd name="connsiteY2" fmla="*/ 130992 h 274593"/>
              <a:gd name="connsiteX3" fmla="*/ 316940 w 428231"/>
              <a:gd name="connsiteY3" fmla="*/ 152763 h 274593"/>
              <a:gd name="connsiteX4" fmla="*/ 391931 w 428231"/>
              <a:gd name="connsiteY4" fmla="*/ 164859 h 274593"/>
              <a:gd name="connsiteX5" fmla="*/ 423379 w 428231"/>
              <a:gd name="connsiteY5" fmla="*/ 247106 h 274593"/>
              <a:gd name="connsiteX6" fmla="*/ 420959 w 428231"/>
              <a:gd name="connsiteY6" fmla="*/ 273715 h 274593"/>
              <a:gd name="connsiteX7" fmla="*/ 355645 w 428231"/>
              <a:gd name="connsiteY7" fmla="*/ 220498 h 274593"/>
              <a:gd name="connsiteX8" fmla="*/ 285493 w 428231"/>
              <a:gd name="connsiteY8" fmla="*/ 203564 h 274593"/>
              <a:gd name="connsiteX9" fmla="*/ 195988 w 428231"/>
              <a:gd name="connsiteY9" fmla="*/ 184211 h 274593"/>
              <a:gd name="connsiteX10" fmla="*/ 145202 w 428231"/>
              <a:gd name="connsiteY10" fmla="*/ 177695 h 274593"/>
              <a:gd name="connsiteX11" fmla="*/ 87145 w 428231"/>
              <a:gd name="connsiteY11" fmla="*/ 184952 h 274593"/>
              <a:gd name="connsiteX12" fmla="*/ 26654 w 428231"/>
              <a:gd name="connsiteY12" fmla="*/ 193887 h 274593"/>
              <a:gd name="connsiteX13" fmla="*/ 7302 w 428231"/>
              <a:gd name="connsiteY13" fmla="*/ 164859 h 274593"/>
              <a:gd name="connsiteX14" fmla="*/ 59 w 428231"/>
              <a:gd name="connsiteY14" fmla="*/ 141409 h 274593"/>
              <a:gd name="connsiteX15" fmla="*/ 10626 w 428231"/>
              <a:gd name="connsiteY15" fmla="*/ 114652 h 274593"/>
              <a:gd name="connsiteX16" fmla="*/ 24235 w 428231"/>
              <a:gd name="connsiteY16" fmla="*/ 99544 h 274593"/>
              <a:gd name="connsiteX17" fmla="*/ 48426 w 428231"/>
              <a:gd name="connsiteY17" fmla="*/ 22332 h 274593"/>
              <a:gd name="connsiteX18" fmla="*/ 103241 w 428231"/>
              <a:gd name="connsiteY18" fmla="*/ 19 h 274593"/>
              <a:gd name="connsiteX19" fmla="*/ 128255 w 428231"/>
              <a:gd name="connsiteY19" fmla="*/ 14878 h 274593"/>
              <a:gd name="connsiteX0" fmla="*/ 128255 w 427675"/>
              <a:gd name="connsiteY0" fmla="*/ 14878 h 274418"/>
              <a:gd name="connsiteX1" fmla="*/ 174216 w 427675"/>
              <a:gd name="connsiteY1" fmla="*/ 94706 h 274418"/>
              <a:gd name="connsiteX2" fmla="*/ 212921 w 427675"/>
              <a:gd name="connsiteY2" fmla="*/ 130992 h 274418"/>
              <a:gd name="connsiteX3" fmla="*/ 316940 w 427675"/>
              <a:gd name="connsiteY3" fmla="*/ 152763 h 274418"/>
              <a:gd name="connsiteX4" fmla="*/ 391931 w 427675"/>
              <a:gd name="connsiteY4" fmla="*/ 164859 h 274418"/>
              <a:gd name="connsiteX5" fmla="*/ 401623 w 427675"/>
              <a:gd name="connsiteY5" fmla="*/ 192210 h 274418"/>
              <a:gd name="connsiteX6" fmla="*/ 423379 w 427675"/>
              <a:gd name="connsiteY6" fmla="*/ 247106 h 274418"/>
              <a:gd name="connsiteX7" fmla="*/ 420959 w 427675"/>
              <a:gd name="connsiteY7" fmla="*/ 273715 h 274418"/>
              <a:gd name="connsiteX8" fmla="*/ 355645 w 427675"/>
              <a:gd name="connsiteY8" fmla="*/ 220498 h 274418"/>
              <a:gd name="connsiteX9" fmla="*/ 285493 w 427675"/>
              <a:gd name="connsiteY9" fmla="*/ 203564 h 274418"/>
              <a:gd name="connsiteX10" fmla="*/ 195988 w 427675"/>
              <a:gd name="connsiteY10" fmla="*/ 184211 h 274418"/>
              <a:gd name="connsiteX11" fmla="*/ 145202 w 427675"/>
              <a:gd name="connsiteY11" fmla="*/ 177695 h 274418"/>
              <a:gd name="connsiteX12" fmla="*/ 87145 w 427675"/>
              <a:gd name="connsiteY12" fmla="*/ 184952 h 274418"/>
              <a:gd name="connsiteX13" fmla="*/ 26654 w 427675"/>
              <a:gd name="connsiteY13" fmla="*/ 193887 h 274418"/>
              <a:gd name="connsiteX14" fmla="*/ 7302 w 427675"/>
              <a:gd name="connsiteY14" fmla="*/ 164859 h 274418"/>
              <a:gd name="connsiteX15" fmla="*/ 59 w 427675"/>
              <a:gd name="connsiteY15" fmla="*/ 141409 h 274418"/>
              <a:gd name="connsiteX16" fmla="*/ 10626 w 427675"/>
              <a:gd name="connsiteY16" fmla="*/ 114652 h 274418"/>
              <a:gd name="connsiteX17" fmla="*/ 24235 w 427675"/>
              <a:gd name="connsiteY17" fmla="*/ 99544 h 274418"/>
              <a:gd name="connsiteX18" fmla="*/ 48426 w 427675"/>
              <a:gd name="connsiteY18" fmla="*/ 22332 h 274418"/>
              <a:gd name="connsiteX19" fmla="*/ 103241 w 427675"/>
              <a:gd name="connsiteY19" fmla="*/ 19 h 274418"/>
              <a:gd name="connsiteX20" fmla="*/ 128255 w 427675"/>
              <a:gd name="connsiteY20" fmla="*/ 14878 h 274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27675" h="274418">
                <a:moveTo>
                  <a:pt x="128255" y="14878"/>
                </a:moveTo>
                <a:cubicBezTo>
                  <a:pt x="140084" y="30659"/>
                  <a:pt x="160105" y="75354"/>
                  <a:pt x="174216" y="94706"/>
                </a:cubicBezTo>
                <a:cubicBezTo>
                  <a:pt x="188327" y="114058"/>
                  <a:pt x="189134" y="121316"/>
                  <a:pt x="212921" y="130992"/>
                </a:cubicBezTo>
                <a:cubicBezTo>
                  <a:pt x="236708" y="140668"/>
                  <a:pt x="287105" y="147119"/>
                  <a:pt x="316940" y="152763"/>
                </a:cubicBezTo>
                <a:cubicBezTo>
                  <a:pt x="346775" y="158407"/>
                  <a:pt x="377817" y="158285"/>
                  <a:pt x="391931" y="164859"/>
                </a:cubicBezTo>
                <a:cubicBezTo>
                  <a:pt x="406045" y="171434"/>
                  <a:pt x="396382" y="178502"/>
                  <a:pt x="401623" y="192210"/>
                </a:cubicBezTo>
                <a:cubicBezTo>
                  <a:pt x="406864" y="205918"/>
                  <a:pt x="420156" y="233522"/>
                  <a:pt x="423379" y="247106"/>
                </a:cubicBezTo>
                <a:cubicBezTo>
                  <a:pt x="426602" y="260690"/>
                  <a:pt x="432248" y="278150"/>
                  <a:pt x="420959" y="273715"/>
                </a:cubicBezTo>
                <a:cubicBezTo>
                  <a:pt x="409670" y="269280"/>
                  <a:pt x="378223" y="232190"/>
                  <a:pt x="355645" y="220498"/>
                </a:cubicBezTo>
                <a:cubicBezTo>
                  <a:pt x="333067" y="208806"/>
                  <a:pt x="312103" y="209612"/>
                  <a:pt x="285493" y="203564"/>
                </a:cubicBezTo>
                <a:cubicBezTo>
                  <a:pt x="258884" y="197516"/>
                  <a:pt x="219370" y="188522"/>
                  <a:pt x="195988" y="184211"/>
                </a:cubicBezTo>
                <a:cubicBezTo>
                  <a:pt x="172606" y="179900"/>
                  <a:pt x="162939" y="176765"/>
                  <a:pt x="145202" y="177695"/>
                </a:cubicBezTo>
                <a:cubicBezTo>
                  <a:pt x="127465" y="178625"/>
                  <a:pt x="105290" y="181850"/>
                  <a:pt x="87145" y="184952"/>
                </a:cubicBezTo>
                <a:cubicBezTo>
                  <a:pt x="69000" y="188054"/>
                  <a:pt x="39961" y="197236"/>
                  <a:pt x="26654" y="193887"/>
                </a:cubicBezTo>
                <a:cubicBezTo>
                  <a:pt x="13347" y="190538"/>
                  <a:pt x="11734" y="173605"/>
                  <a:pt x="7302" y="164859"/>
                </a:cubicBezTo>
                <a:cubicBezTo>
                  <a:pt x="2870" y="156113"/>
                  <a:pt x="-495" y="149777"/>
                  <a:pt x="59" y="141409"/>
                </a:cubicBezTo>
                <a:cubicBezTo>
                  <a:pt x="613" y="133041"/>
                  <a:pt x="7806" y="121226"/>
                  <a:pt x="10626" y="114652"/>
                </a:cubicBezTo>
                <a:cubicBezTo>
                  <a:pt x="13446" y="108078"/>
                  <a:pt x="18223" y="115902"/>
                  <a:pt x="24235" y="99544"/>
                </a:cubicBezTo>
                <a:cubicBezTo>
                  <a:pt x="30247" y="83186"/>
                  <a:pt x="35258" y="38919"/>
                  <a:pt x="48426" y="22332"/>
                </a:cubicBezTo>
                <a:cubicBezTo>
                  <a:pt x="61594" y="5745"/>
                  <a:pt x="89533" y="52"/>
                  <a:pt x="103241" y="19"/>
                </a:cubicBezTo>
                <a:cubicBezTo>
                  <a:pt x="116949" y="-14"/>
                  <a:pt x="116426" y="-903"/>
                  <a:pt x="128255" y="14878"/>
                </a:cubicBezTo>
                <a:close/>
              </a:path>
            </a:pathLst>
          </a:custGeom>
          <a:noFill/>
          <a:ln w="12700">
            <a:solidFill>
              <a:srgbClr val="41719C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0" y="0"/>
            <a:ext cx="3284536" cy="5143500"/>
          </a:xfrm>
          <a:prstGeom prst="rect">
            <a:avLst/>
          </a:prstGeom>
          <a:solidFill>
            <a:srgbClr val="FA5050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>
              <a:solidFill>
                <a:prstClr val="white"/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306401" y="1313714"/>
            <a:ext cx="2774169" cy="25160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>
              <a:lnSpc>
                <a:spcPct val="125000"/>
              </a:lnSpc>
            </a:pPr>
            <a:r>
              <a:rPr lang="ru-RU" sz="1800" dirty="0" err="1">
                <a:solidFill>
                  <a:prstClr val="white"/>
                </a:solidFill>
                <a:latin typeface="Merriweather"/>
              </a:rPr>
              <a:t>Эстляндская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, </a:t>
            </a:r>
            <a:r>
              <a:rPr lang="ru-RU" sz="1800" dirty="0" err="1">
                <a:solidFill>
                  <a:prstClr val="white"/>
                </a:solidFill>
                <a:latin typeface="Merriweather"/>
              </a:rPr>
              <a:t>Лифляндская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 </a:t>
            </a:r>
          </a:p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и Курляндская губернии входили</a:t>
            </a:r>
          </a:p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 состав Прибалтийского края. </a:t>
            </a:r>
            <a:endParaRPr lang="en-US" sz="1800" dirty="0">
              <a:solidFill>
                <a:prstClr val="white"/>
              </a:solidFill>
              <a:latin typeface="Merriweather"/>
            </a:endParaRPr>
          </a:p>
        </p:txBody>
      </p:sp>
      <p:sp>
        <p:nvSpPr>
          <p:cNvPr id="25" name="Прямоугольная выноска 24"/>
          <p:cNvSpPr/>
          <p:nvPr/>
        </p:nvSpPr>
        <p:spPr>
          <a:xfrm>
            <a:off x="4469062" y="3518579"/>
            <a:ext cx="1751737" cy="687064"/>
          </a:xfrm>
          <a:prstGeom prst="wedgeRectCallout">
            <a:avLst>
              <a:gd name="adj1" fmla="val -76653"/>
              <a:gd name="adj2" fmla="val -99943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219108">
              <a:defRPr/>
            </a:pPr>
            <a:r>
              <a:rPr lang="ru-RU" sz="1867" dirty="0">
                <a:solidFill>
                  <a:srgbClr val="4E361E"/>
                </a:solidFill>
              </a:rPr>
              <a:t>Курляндская</a:t>
            </a:r>
          </a:p>
          <a:p>
            <a:pPr lvl="0" algn="ctr" defTabSz="1219108">
              <a:defRPr/>
            </a:pPr>
            <a:r>
              <a:rPr lang="ru-RU" sz="1867" dirty="0">
                <a:solidFill>
                  <a:srgbClr val="4E361E"/>
                </a:solidFill>
              </a:rPr>
              <a:t> губерния</a:t>
            </a:r>
          </a:p>
        </p:txBody>
      </p:sp>
      <p:sp>
        <p:nvSpPr>
          <p:cNvPr id="26" name="Прямоугольная выноска 25"/>
          <p:cNvSpPr/>
          <p:nvPr/>
        </p:nvSpPr>
        <p:spPr>
          <a:xfrm>
            <a:off x="3756817" y="544552"/>
            <a:ext cx="1658293" cy="687064"/>
          </a:xfrm>
          <a:prstGeom prst="wedgeRectCallout">
            <a:avLst>
              <a:gd name="adj1" fmla="val -39143"/>
              <a:gd name="adj2" fmla="val 275602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219108">
              <a:defRPr/>
            </a:pPr>
            <a:r>
              <a:rPr lang="ru-RU" sz="1867" dirty="0">
                <a:solidFill>
                  <a:srgbClr val="4E361E"/>
                </a:solidFill>
              </a:rPr>
              <a:t>Эстляндская</a:t>
            </a:r>
          </a:p>
          <a:p>
            <a:pPr lvl="0" algn="ctr" defTabSz="1219108">
              <a:defRPr/>
            </a:pPr>
            <a:r>
              <a:rPr lang="ru-RU" sz="1867" dirty="0">
                <a:solidFill>
                  <a:srgbClr val="4E361E"/>
                </a:solidFill>
              </a:rPr>
              <a:t> губерния</a:t>
            </a:r>
          </a:p>
        </p:txBody>
      </p:sp>
      <p:sp>
        <p:nvSpPr>
          <p:cNvPr id="27" name="Прямоугольная выноска 26"/>
          <p:cNvSpPr/>
          <p:nvPr/>
        </p:nvSpPr>
        <p:spPr>
          <a:xfrm>
            <a:off x="4489099" y="1698201"/>
            <a:ext cx="1738664" cy="687064"/>
          </a:xfrm>
          <a:prstGeom prst="wedgeRectCallout">
            <a:avLst>
              <a:gd name="adj1" fmla="val -75371"/>
              <a:gd name="adj2" fmla="val 135926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219108">
              <a:defRPr/>
            </a:pPr>
            <a:r>
              <a:rPr lang="ru-RU" sz="1867" dirty="0">
                <a:solidFill>
                  <a:srgbClr val="4E361E"/>
                </a:solidFill>
              </a:rPr>
              <a:t>Лифляндская</a:t>
            </a:r>
          </a:p>
          <a:p>
            <a:pPr lvl="0" algn="ctr" defTabSz="1219108">
              <a:defRPr/>
            </a:pPr>
            <a:r>
              <a:rPr lang="ru-RU" sz="1867" dirty="0">
                <a:solidFill>
                  <a:srgbClr val="4E361E"/>
                </a:solidFill>
              </a:rPr>
              <a:t>губерния</a:t>
            </a:r>
          </a:p>
        </p:txBody>
      </p:sp>
      <p:pic>
        <p:nvPicPr>
          <p:cNvPr id="1030" name="Picture 6" descr="Fail:Album von Dorpat, TKM 0031H 06, crop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523738" y="376238"/>
            <a:ext cx="2224975" cy="1705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2743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7" grpId="0" animBg="1"/>
      <p:bldP spid="25" grpId="0" animBg="1"/>
      <p:bldP spid="26" grpId="0" animBg="1"/>
      <p:bldP spid="27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8652" t="1028" r="37770" b="3047"/>
          <a:stretch/>
        </p:blipFill>
        <p:spPr>
          <a:xfrm>
            <a:off x="0" y="-21021"/>
            <a:ext cx="3394725" cy="5164522"/>
          </a:xfrm>
          <a:prstGeom prst="rect">
            <a:avLst/>
          </a:prstGeom>
        </p:spPr>
      </p:pic>
      <p:pic>
        <p:nvPicPr>
          <p:cNvPr id="6146" name="Picture 2" descr="https://upload.wikimedia.org/wikipedia/commons/8/8c/Meyerbaltikum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68" t="18289" r="6827" b="9444"/>
          <a:stretch/>
        </p:blipFill>
        <p:spPr bwMode="auto">
          <a:xfrm>
            <a:off x="3605246" y="2717238"/>
            <a:ext cx="528199" cy="522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91067" y="-21022"/>
            <a:ext cx="5859465" cy="5164521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9" name="Полилиния 8"/>
          <p:cNvSpPr/>
          <p:nvPr/>
        </p:nvSpPr>
        <p:spPr>
          <a:xfrm>
            <a:off x="3806320" y="2801623"/>
            <a:ext cx="311662" cy="302715"/>
          </a:xfrm>
          <a:custGeom>
            <a:avLst/>
            <a:gdLst>
              <a:gd name="connsiteX0" fmla="*/ 128221 w 500776"/>
              <a:gd name="connsiteY0" fmla="*/ 133589 h 305619"/>
              <a:gd name="connsiteX1" fmla="*/ 62906 w 500776"/>
              <a:gd name="connsiteY1" fmla="*/ 148103 h 305619"/>
              <a:gd name="connsiteX2" fmla="*/ 11 w 500776"/>
              <a:gd name="connsiteY2" fmla="*/ 61018 h 305619"/>
              <a:gd name="connsiteX3" fmla="*/ 67745 w 500776"/>
              <a:gd name="connsiteY3" fmla="*/ 7799 h 305619"/>
              <a:gd name="connsiteX4" fmla="*/ 120964 w 500776"/>
              <a:gd name="connsiteY4" fmla="*/ 542 h 305619"/>
              <a:gd name="connsiteX5" fmla="*/ 152411 w 500776"/>
              <a:gd name="connsiteY5" fmla="*/ 10218 h 305619"/>
              <a:gd name="connsiteX6" fmla="*/ 186278 w 500776"/>
              <a:gd name="connsiteY6" fmla="*/ 44084 h 305619"/>
              <a:gd name="connsiteX7" fmla="*/ 234659 w 500776"/>
              <a:gd name="connsiteY7" fmla="*/ 63437 h 305619"/>
              <a:gd name="connsiteX8" fmla="*/ 280621 w 500776"/>
              <a:gd name="connsiteY8" fmla="*/ 58599 h 305619"/>
              <a:gd name="connsiteX9" fmla="*/ 362868 w 500776"/>
              <a:gd name="connsiteY9" fmla="*/ 29570 h 305619"/>
              <a:gd name="connsiteX10" fmla="*/ 442697 w 500776"/>
              <a:gd name="connsiteY10" fmla="*/ 2961 h 305619"/>
              <a:gd name="connsiteX11" fmla="*/ 486240 w 500776"/>
              <a:gd name="connsiteY11" fmla="*/ 39246 h 305619"/>
              <a:gd name="connsiteX12" fmla="*/ 495916 w 500776"/>
              <a:gd name="connsiteY12" fmla="*/ 102142 h 305619"/>
              <a:gd name="connsiteX13" fmla="*/ 495916 w 500776"/>
              <a:gd name="connsiteY13" fmla="*/ 186808 h 305619"/>
              <a:gd name="connsiteX14" fmla="*/ 435440 w 500776"/>
              <a:gd name="connsiteY14" fmla="*/ 281151 h 305619"/>
              <a:gd name="connsiteX15" fmla="*/ 408830 w 500776"/>
              <a:gd name="connsiteY15" fmla="*/ 298084 h 305619"/>
              <a:gd name="connsiteX16" fmla="*/ 372545 w 500776"/>
              <a:gd name="connsiteY16" fmla="*/ 302922 h 305619"/>
              <a:gd name="connsiteX17" fmla="*/ 261268 w 500776"/>
              <a:gd name="connsiteY17" fmla="*/ 302922 h 305619"/>
              <a:gd name="connsiteX18" fmla="*/ 195954 w 500776"/>
              <a:gd name="connsiteY18" fmla="*/ 269056 h 305619"/>
              <a:gd name="connsiteX19" fmla="*/ 195954 w 500776"/>
              <a:gd name="connsiteY19" fmla="*/ 247284 h 305619"/>
              <a:gd name="connsiteX20" fmla="*/ 171764 w 500776"/>
              <a:gd name="connsiteY20" fmla="*/ 196484 h 305619"/>
              <a:gd name="connsiteX21" fmla="*/ 128221 w 500776"/>
              <a:gd name="connsiteY21" fmla="*/ 133589 h 305619"/>
              <a:gd name="connsiteX0" fmla="*/ 169347 w 500778"/>
              <a:gd name="connsiteY0" fmla="*/ 68275 h 305619"/>
              <a:gd name="connsiteX1" fmla="*/ 62908 w 500778"/>
              <a:gd name="connsiteY1" fmla="*/ 148103 h 305619"/>
              <a:gd name="connsiteX2" fmla="*/ 13 w 500778"/>
              <a:gd name="connsiteY2" fmla="*/ 61018 h 305619"/>
              <a:gd name="connsiteX3" fmla="*/ 67747 w 500778"/>
              <a:gd name="connsiteY3" fmla="*/ 7799 h 305619"/>
              <a:gd name="connsiteX4" fmla="*/ 120966 w 500778"/>
              <a:gd name="connsiteY4" fmla="*/ 542 h 305619"/>
              <a:gd name="connsiteX5" fmla="*/ 152413 w 500778"/>
              <a:gd name="connsiteY5" fmla="*/ 10218 h 305619"/>
              <a:gd name="connsiteX6" fmla="*/ 186280 w 500778"/>
              <a:gd name="connsiteY6" fmla="*/ 44084 h 305619"/>
              <a:gd name="connsiteX7" fmla="*/ 234661 w 500778"/>
              <a:gd name="connsiteY7" fmla="*/ 63437 h 305619"/>
              <a:gd name="connsiteX8" fmla="*/ 280623 w 500778"/>
              <a:gd name="connsiteY8" fmla="*/ 58599 h 305619"/>
              <a:gd name="connsiteX9" fmla="*/ 362870 w 500778"/>
              <a:gd name="connsiteY9" fmla="*/ 29570 h 305619"/>
              <a:gd name="connsiteX10" fmla="*/ 442699 w 500778"/>
              <a:gd name="connsiteY10" fmla="*/ 2961 h 305619"/>
              <a:gd name="connsiteX11" fmla="*/ 486242 w 500778"/>
              <a:gd name="connsiteY11" fmla="*/ 39246 h 305619"/>
              <a:gd name="connsiteX12" fmla="*/ 495918 w 500778"/>
              <a:gd name="connsiteY12" fmla="*/ 102142 h 305619"/>
              <a:gd name="connsiteX13" fmla="*/ 495918 w 500778"/>
              <a:gd name="connsiteY13" fmla="*/ 186808 h 305619"/>
              <a:gd name="connsiteX14" fmla="*/ 435442 w 500778"/>
              <a:gd name="connsiteY14" fmla="*/ 281151 h 305619"/>
              <a:gd name="connsiteX15" fmla="*/ 408832 w 500778"/>
              <a:gd name="connsiteY15" fmla="*/ 298084 h 305619"/>
              <a:gd name="connsiteX16" fmla="*/ 372547 w 500778"/>
              <a:gd name="connsiteY16" fmla="*/ 302922 h 305619"/>
              <a:gd name="connsiteX17" fmla="*/ 261270 w 500778"/>
              <a:gd name="connsiteY17" fmla="*/ 302922 h 305619"/>
              <a:gd name="connsiteX18" fmla="*/ 195956 w 500778"/>
              <a:gd name="connsiteY18" fmla="*/ 269056 h 305619"/>
              <a:gd name="connsiteX19" fmla="*/ 195956 w 500778"/>
              <a:gd name="connsiteY19" fmla="*/ 247284 h 305619"/>
              <a:gd name="connsiteX20" fmla="*/ 171766 w 500778"/>
              <a:gd name="connsiteY20" fmla="*/ 196484 h 305619"/>
              <a:gd name="connsiteX21" fmla="*/ 169347 w 500778"/>
              <a:gd name="connsiteY21" fmla="*/ 68275 h 305619"/>
              <a:gd name="connsiteX0" fmla="*/ 169347 w 500778"/>
              <a:gd name="connsiteY0" fmla="*/ 68275 h 305619"/>
              <a:gd name="connsiteX1" fmla="*/ 62908 w 500778"/>
              <a:gd name="connsiteY1" fmla="*/ 148103 h 305619"/>
              <a:gd name="connsiteX2" fmla="*/ 13 w 500778"/>
              <a:gd name="connsiteY2" fmla="*/ 61018 h 305619"/>
              <a:gd name="connsiteX3" fmla="*/ 67747 w 500778"/>
              <a:gd name="connsiteY3" fmla="*/ 7799 h 305619"/>
              <a:gd name="connsiteX4" fmla="*/ 120966 w 500778"/>
              <a:gd name="connsiteY4" fmla="*/ 542 h 305619"/>
              <a:gd name="connsiteX5" fmla="*/ 152413 w 500778"/>
              <a:gd name="connsiteY5" fmla="*/ 10218 h 305619"/>
              <a:gd name="connsiteX6" fmla="*/ 186280 w 500778"/>
              <a:gd name="connsiteY6" fmla="*/ 44084 h 305619"/>
              <a:gd name="connsiteX7" fmla="*/ 234661 w 500778"/>
              <a:gd name="connsiteY7" fmla="*/ 63437 h 305619"/>
              <a:gd name="connsiteX8" fmla="*/ 280623 w 500778"/>
              <a:gd name="connsiteY8" fmla="*/ 58599 h 305619"/>
              <a:gd name="connsiteX9" fmla="*/ 362870 w 500778"/>
              <a:gd name="connsiteY9" fmla="*/ 29570 h 305619"/>
              <a:gd name="connsiteX10" fmla="*/ 442699 w 500778"/>
              <a:gd name="connsiteY10" fmla="*/ 2961 h 305619"/>
              <a:gd name="connsiteX11" fmla="*/ 486242 w 500778"/>
              <a:gd name="connsiteY11" fmla="*/ 39246 h 305619"/>
              <a:gd name="connsiteX12" fmla="*/ 495918 w 500778"/>
              <a:gd name="connsiteY12" fmla="*/ 102142 h 305619"/>
              <a:gd name="connsiteX13" fmla="*/ 495918 w 500778"/>
              <a:gd name="connsiteY13" fmla="*/ 186808 h 305619"/>
              <a:gd name="connsiteX14" fmla="*/ 435442 w 500778"/>
              <a:gd name="connsiteY14" fmla="*/ 281151 h 305619"/>
              <a:gd name="connsiteX15" fmla="*/ 408832 w 500778"/>
              <a:gd name="connsiteY15" fmla="*/ 298084 h 305619"/>
              <a:gd name="connsiteX16" fmla="*/ 372547 w 500778"/>
              <a:gd name="connsiteY16" fmla="*/ 302922 h 305619"/>
              <a:gd name="connsiteX17" fmla="*/ 261270 w 500778"/>
              <a:gd name="connsiteY17" fmla="*/ 302922 h 305619"/>
              <a:gd name="connsiteX18" fmla="*/ 195956 w 500778"/>
              <a:gd name="connsiteY18" fmla="*/ 269056 h 305619"/>
              <a:gd name="connsiteX19" fmla="*/ 195956 w 500778"/>
              <a:gd name="connsiteY19" fmla="*/ 247284 h 305619"/>
              <a:gd name="connsiteX20" fmla="*/ 171766 w 500778"/>
              <a:gd name="connsiteY20" fmla="*/ 196484 h 305619"/>
              <a:gd name="connsiteX21" fmla="*/ 210470 w 500778"/>
              <a:gd name="connsiteY21" fmla="*/ 116656 h 305619"/>
              <a:gd name="connsiteX22" fmla="*/ 169347 w 500778"/>
              <a:gd name="connsiteY22" fmla="*/ 68275 h 305619"/>
              <a:gd name="connsiteX0" fmla="*/ 169347 w 500778"/>
              <a:gd name="connsiteY0" fmla="*/ 68275 h 305619"/>
              <a:gd name="connsiteX1" fmla="*/ 62908 w 500778"/>
              <a:gd name="connsiteY1" fmla="*/ 148103 h 305619"/>
              <a:gd name="connsiteX2" fmla="*/ 13 w 500778"/>
              <a:gd name="connsiteY2" fmla="*/ 61018 h 305619"/>
              <a:gd name="connsiteX3" fmla="*/ 67747 w 500778"/>
              <a:gd name="connsiteY3" fmla="*/ 7799 h 305619"/>
              <a:gd name="connsiteX4" fmla="*/ 120966 w 500778"/>
              <a:gd name="connsiteY4" fmla="*/ 542 h 305619"/>
              <a:gd name="connsiteX5" fmla="*/ 152413 w 500778"/>
              <a:gd name="connsiteY5" fmla="*/ 10218 h 305619"/>
              <a:gd name="connsiteX6" fmla="*/ 186280 w 500778"/>
              <a:gd name="connsiteY6" fmla="*/ 44084 h 305619"/>
              <a:gd name="connsiteX7" fmla="*/ 234661 w 500778"/>
              <a:gd name="connsiteY7" fmla="*/ 63437 h 305619"/>
              <a:gd name="connsiteX8" fmla="*/ 280623 w 500778"/>
              <a:gd name="connsiteY8" fmla="*/ 58599 h 305619"/>
              <a:gd name="connsiteX9" fmla="*/ 362870 w 500778"/>
              <a:gd name="connsiteY9" fmla="*/ 29570 h 305619"/>
              <a:gd name="connsiteX10" fmla="*/ 442699 w 500778"/>
              <a:gd name="connsiteY10" fmla="*/ 2961 h 305619"/>
              <a:gd name="connsiteX11" fmla="*/ 486242 w 500778"/>
              <a:gd name="connsiteY11" fmla="*/ 39246 h 305619"/>
              <a:gd name="connsiteX12" fmla="*/ 495918 w 500778"/>
              <a:gd name="connsiteY12" fmla="*/ 102142 h 305619"/>
              <a:gd name="connsiteX13" fmla="*/ 495918 w 500778"/>
              <a:gd name="connsiteY13" fmla="*/ 186808 h 305619"/>
              <a:gd name="connsiteX14" fmla="*/ 435442 w 500778"/>
              <a:gd name="connsiteY14" fmla="*/ 281151 h 305619"/>
              <a:gd name="connsiteX15" fmla="*/ 408832 w 500778"/>
              <a:gd name="connsiteY15" fmla="*/ 298084 h 305619"/>
              <a:gd name="connsiteX16" fmla="*/ 372547 w 500778"/>
              <a:gd name="connsiteY16" fmla="*/ 302922 h 305619"/>
              <a:gd name="connsiteX17" fmla="*/ 261270 w 500778"/>
              <a:gd name="connsiteY17" fmla="*/ 302922 h 305619"/>
              <a:gd name="connsiteX18" fmla="*/ 195956 w 500778"/>
              <a:gd name="connsiteY18" fmla="*/ 269056 h 305619"/>
              <a:gd name="connsiteX19" fmla="*/ 195956 w 500778"/>
              <a:gd name="connsiteY19" fmla="*/ 247284 h 305619"/>
              <a:gd name="connsiteX20" fmla="*/ 234661 w 500778"/>
              <a:gd name="connsiteY20" fmla="*/ 186808 h 305619"/>
              <a:gd name="connsiteX21" fmla="*/ 210470 w 500778"/>
              <a:gd name="connsiteY21" fmla="*/ 116656 h 305619"/>
              <a:gd name="connsiteX22" fmla="*/ 169347 w 500778"/>
              <a:gd name="connsiteY22" fmla="*/ 68275 h 305619"/>
              <a:gd name="connsiteX0" fmla="*/ 169347 w 500778"/>
              <a:gd name="connsiteY0" fmla="*/ 68275 h 305619"/>
              <a:gd name="connsiteX1" fmla="*/ 62908 w 500778"/>
              <a:gd name="connsiteY1" fmla="*/ 148103 h 305619"/>
              <a:gd name="connsiteX2" fmla="*/ 13 w 500778"/>
              <a:gd name="connsiteY2" fmla="*/ 61018 h 305619"/>
              <a:gd name="connsiteX3" fmla="*/ 67747 w 500778"/>
              <a:gd name="connsiteY3" fmla="*/ 7799 h 305619"/>
              <a:gd name="connsiteX4" fmla="*/ 120966 w 500778"/>
              <a:gd name="connsiteY4" fmla="*/ 542 h 305619"/>
              <a:gd name="connsiteX5" fmla="*/ 152413 w 500778"/>
              <a:gd name="connsiteY5" fmla="*/ 10218 h 305619"/>
              <a:gd name="connsiteX6" fmla="*/ 186280 w 500778"/>
              <a:gd name="connsiteY6" fmla="*/ 44084 h 305619"/>
              <a:gd name="connsiteX7" fmla="*/ 234661 w 500778"/>
              <a:gd name="connsiteY7" fmla="*/ 63437 h 305619"/>
              <a:gd name="connsiteX8" fmla="*/ 280623 w 500778"/>
              <a:gd name="connsiteY8" fmla="*/ 58599 h 305619"/>
              <a:gd name="connsiteX9" fmla="*/ 362870 w 500778"/>
              <a:gd name="connsiteY9" fmla="*/ 29570 h 305619"/>
              <a:gd name="connsiteX10" fmla="*/ 442699 w 500778"/>
              <a:gd name="connsiteY10" fmla="*/ 2961 h 305619"/>
              <a:gd name="connsiteX11" fmla="*/ 486242 w 500778"/>
              <a:gd name="connsiteY11" fmla="*/ 39246 h 305619"/>
              <a:gd name="connsiteX12" fmla="*/ 495918 w 500778"/>
              <a:gd name="connsiteY12" fmla="*/ 102142 h 305619"/>
              <a:gd name="connsiteX13" fmla="*/ 495918 w 500778"/>
              <a:gd name="connsiteY13" fmla="*/ 186808 h 305619"/>
              <a:gd name="connsiteX14" fmla="*/ 435442 w 500778"/>
              <a:gd name="connsiteY14" fmla="*/ 281151 h 305619"/>
              <a:gd name="connsiteX15" fmla="*/ 408832 w 500778"/>
              <a:gd name="connsiteY15" fmla="*/ 298084 h 305619"/>
              <a:gd name="connsiteX16" fmla="*/ 372547 w 500778"/>
              <a:gd name="connsiteY16" fmla="*/ 302922 h 305619"/>
              <a:gd name="connsiteX17" fmla="*/ 261270 w 500778"/>
              <a:gd name="connsiteY17" fmla="*/ 302922 h 305619"/>
              <a:gd name="connsiteX18" fmla="*/ 195956 w 500778"/>
              <a:gd name="connsiteY18" fmla="*/ 269056 h 305619"/>
              <a:gd name="connsiteX19" fmla="*/ 195956 w 500778"/>
              <a:gd name="connsiteY19" fmla="*/ 247284 h 305619"/>
              <a:gd name="connsiteX20" fmla="*/ 234661 w 500778"/>
              <a:gd name="connsiteY20" fmla="*/ 186808 h 305619"/>
              <a:gd name="connsiteX21" fmla="*/ 239499 w 500778"/>
              <a:gd name="connsiteY21" fmla="*/ 116656 h 305619"/>
              <a:gd name="connsiteX22" fmla="*/ 169347 w 500778"/>
              <a:gd name="connsiteY22" fmla="*/ 68275 h 305619"/>
              <a:gd name="connsiteX0" fmla="*/ 169347 w 500778"/>
              <a:gd name="connsiteY0" fmla="*/ 68275 h 305619"/>
              <a:gd name="connsiteX1" fmla="*/ 62908 w 500778"/>
              <a:gd name="connsiteY1" fmla="*/ 148103 h 305619"/>
              <a:gd name="connsiteX2" fmla="*/ 13 w 500778"/>
              <a:gd name="connsiteY2" fmla="*/ 61018 h 305619"/>
              <a:gd name="connsiteX3" fmla="*/ 67747 w 500778"/>
              <a:gd name="connsiteY3" fmla="*/ 7799 h 305619"/>
              <a:gd name="connsiteX4" fmla="*/ 120966 w 500778"/>
              <a:gd name="connsiteY4" fmla="*/ 542 h 305619"/>
              <a:gd name="connsiteX5" fmla="*/ 152413 w 500778"/>
              <a:gd name="connsiteY5" fmla="*/ 10218 h 305619"/>
              <a:gd name="connsiteX6" fmla="*/ 186280 w 500778"/>
              <a:gd name="connsiteY6" fmla="*/ 44084 h 305619"/>
              <a:gd name="connsiteX7" fmla="*/ 234661 w 500778"/>
              <a:gd name="connsiteY7" fmla="*/ 63437 h 305619"/>
              <a:gd name="connsiteX8" fmla="*/ 280623 w 500778"/>
              <a:gd name="connsiteY8" fmla="*/ 58599 h 305619"/>
              <a:gd name="connsiteX9" fmla="*/ 362870 w 500778"/>
              <a:gd name="connsiteY9" fmla="*/ 29570 h 305619"/>
              <a:gd name="connsiteX10" fmla="*/ 442699 w 500778"/>
              <a:gd name="connsiteY10" fmla="*/ 2961 h 305619"/>
              <a:gd name="connsiteX11" fmla="*/ 486242 w 500778"/>
              <a:gd name="connsiteY11" fmla="*/ 39246 h 305619"/>
              <a:gd name="connsiteX12" fmla="*/ 495918 w 500778"/>
              <a:gd name="connsiteY12" fmla="*/ 102142 h 305619"/>
              <a:gd name="connsiteX13" fmla="*/ 495918 w 500778"/>
              <a:gd name="connsiteY13" fmla="*/ 186808 h 305619"/>
              <a:gd name="connsiteX14" fmla="*/ 435442 w 500778"/>
              <a:gd name="connsiteY14" fmla="*/ 281151 h 305619"/>
              <a:gd name="connsiteX15" fmla="*/ 408832 w 500778"/>
              <a:gd name="connsiteY15" fmla="*/ 298084 h 305619"/>
              <a:gd name="connsiteX16" fmla="*/ 372547 w 500778"/>
              <a:gd name="connsiteY16" fmla="*/ 302922 h 305619"/>
              <a:gd name="connsiteX17" fmla="*/ 261270 w 500778"/>
              <a:gd name="connsiteY17" fmla="*/ 302922 h 305619"/>
              <a:gd name="connsiteX18" fmla="*/ 195956 w 500778"/>
              <a:gd name="connsiteY18" fmla="*/ 269056 h 305619"/>
              <a:gd name="connsiteX19" fmla="*/ 195956 w 500778"/>
              <a:gd name="connsiteY19" fmla="*/ 247284 h 305619"/>
              <a:gd name="connsiteX20" fmla="*/ 234661 w 500778"/>
              <a:gd name="connsiteY20" fmla="*/ 186808 h 305619"/>
              <a:gd name="connsiteX21" fmla="*/ 239499 w 500778"/>
              <a:gd name="connsiteY21" fmla="*/ 116656 h 305619"/>
              <a:gd name="connsiteX22" fmla="*/ 186280 w 500778"/>
              <a:gd name="connsiteY22" fmla="*/ 92465 h 305619"/>
              <a:gd name="connsiteX23" fmla="*/ 169347 w 500778"/>
              <a:gd name="connsiteY23" fmla="*/ 68275 h 305619"/>
              <a:gd name="connsiteX0" fmla="*/ 164509 w 500778"/>
              <a:gd name="connsiteY0" fmla="*/ 90046 h 305619"/>
              <a:gd name="connsiteX1" fmla="*/ 62908 w 500778"/>
              <a:gd name="connsiteY1" fmla="*/ 148103 h 305619"/>
              <a:gd name="connsiteX2" fmla="*/ 13 w 500778"/>
              <a:gd name="connsiteY2" fmla="*/ 61018 h 305619"/>
              <a:gd name="connsiteX3" fmla="*/ 67747 w 500778"/>
              <a:gd name="connsiteY3" fmla="*/ 7799 h 305619"/>
              <a:gd name="connsiteX4" fmla="*/ 120966 w 500778"/>
              <a:gd name="connsiteY4" fmla="*/ 542 h 305619"/>
              <a:gd name="connsiteX5" fmla="*/ 152413 w 500778"/>
              <a:gd name="connsiteY5" fmla="*/ 10218 h 305619"/>
              <a:gd name="connsiteX6" fmla="*/ 186280 w 500778"/>
              <a:gd name="connsiteY6" fmla="*/ 44084 h 305619"/>
              <a:gd name="connsiteX7" fmla="*/ 234661 w 500778"/>
              <a:gd name="connsiteY7" fmla="*/ 63437 h 305619"/>
              <a:gd name="connsiteX8" fmla="*/ 280623 w 500778"/>
              <a:gd name="connsiteY8" fmla="*/ 58599 h 305619"/>
              <a:gd name="connsiteX9" fmla="*/ 362870 w 500778"/>
              <a:gd name="connsiteY9" fmla="*/ 29570 h 305619"/>
              <a:gd name="connsiteX10" fmla="*/ 442699 w 500778"/>
              <a:gd name="connsiteY10" fmla="*/ 2961 h 305619"/>
              <a:gd name="connsiteX11" fmla="*/ 486242 w 500778"/>
              <a:gd name="connsiteY11" fmla="*/ 39246 h 305619"/>
              <a:gd name="connsiteX12" fmla="*/ 495918 w 500778"/>
              <a:gd name="connsiteY12" fmla="*/ 102142 h 305619"/>
              <a:gd name="connsiteX13" fmla="*/ 495918 w 500778"/>
              <a:gd name="connsiteY13" fmla="*/ 186808 h 305619"/>
              <a:gd name="connsiteX14" fmla="*/ 435442 w 500778"/>
              <a:gd name="connsiteY14" fmla="*/ 281151 h 305619"/>
              <a:gd name="connsiteX15" fmla="*/ 408832 w 500778"/>
              <a:gd name="connsiteY15" fmla="*/ 298084 h 305619"/>
              <a:gd name="connsiteX16" fmla="*/ 372547 w 500778"/>
              <a:gd name="connsiteY16" fmla="*/ 302922 h 305619"/>
              <a:gd name="connsiteX17" fmla="*/ 261270 w 500778"/>
              <a:gd name="connsiteY17" fmla="*/ 302922 h 305619"/>
              <a:gd name="connsiteX18" fmla="*/ 195956 w 500778"/>
              <a:gd name="connsiteY18" fmla="*/ 269056 h 305619"/>
              <a:gd name="connsiteX19" fmla="*/ 195956 w 500778"/>
              <a:gd name="connsiteY19" fmla="*/ 247284 h 305619"/>
              <a:gd name="connsiteX20" fmla="*/ 234661 w 500778"/>
              <a:gd name="connsiteY20" fmla="*/ 186808 h 305619"/>
              <a:gd name="connsiteX21" fmla="*/ 239499 w 500778"/>
              <a:gd name="connsiteY21" fmla="*/ 116656 h 305619"/>
              <a:gd name="connsiteX22" fmla="*/ 186280 w 500778"/>
              <a:gd name="connsiteY22" fmla="*/ 92465 h 305619"/>
              <a:gd name="connsiteX23" fmla="*/ 164509 w 500778"/>
              <a:gd name="connsiteY23" fmla="*/ 90046 h 305619"/>
              <a:gd name="connsiteX0" fmla="*/ 164509 w 500778"/>
              <a:gd name="connsiteY0" fmla="*/ 90046 h 305619"/>
              <a:gd name="connsiteX1" fmla="*/ 62908 w 500778"/>
              <a:gd name="connsiteY1" fmla="*/ 148103 h 305619"/>
              <a:gd name="connsiteX2" fmla="*/ 13 w 500778"/>
              <a:gd name="connsiteY2" fmla="*/ 61018 h 305619"/>
              <a:gd name="connsiteX3" fmla="*/ 67747 w 500778"/>
              <a:gd name="connsiteY3" fmla="*/ 7799 h 305619"/>
              <a:gd name="connsiteX4" fmla="*/ 120966 w 500778"/>
              <a:gd name="connsiteY4" fmla="*/ 542 h 305619"/>
              <a:gd name="connsiteX5" fmla="*/ 152413 w 500778"/>
              <a:gd name="connsiteY5" fmla="*/ 10218 h 305619"/>
              <a:gd name="connsiteX6" fmla="*/ 186280 w 500778"/>
              <a:gd name="connsiteY6" fmla="*/ 44084 h 305619"/>
              <a:gd name="connsiteX7" fmla="*/ 234661 w 500778"/>
              <a:gd name="connsiteY7" fmla="*/ 63437 h 305619"/>
              <a:gd name="connsiteX8" fmla="*/ 280623 w 500778"/>
              <a:gd name="connsiteY8" fmla="*/ 58599 h 305619"/>
              <a:gd name="connsiteX9" fmla="*/ 362870 w 500778"/>
              <a:gd name="connsiteY9" fmla="*/ 29570 h 305619"/>
              <a:gd name="connsiteX10" fmla="*/ 442699 w 500778"/>
              <a:gd name="connsiteY10" fmla="*/ 2961 h 305619"/>
              <a:gd name="connsiteX11" fmla="*/ 486242 w 500778"/>
              <a:gd name="connsiteY11" fmla="*/ 39246 h 305619"/>
              <a:gd name="connsiteX12" fmla="*/ 495918 w 500778"/>
              <a:gd name="connsiteY12" fmla="*/ 102142 h 305619"/>
              <a:gd name="connsiteX13" fmla="*/ 495918 w 500778"/>
              <a:gd name="connsiteY13" fmla="*/ 186808 h 305619"/>
              <a:gd name="connsiteX14" fmla="*/ 435442 w 500778"/>
              <a:gd name="connsiteY14" fmla="*/ 281151 h 305619"/>
              <a:gd name="connsiteX15" fmla="*/ 408832 w 500778"/>
              <a:gd name="connsiteY15" fmla="*/ 298084 h 305619"/>
              <a:gd name="connsiteX16" fmla="*/ 372547 w 500778"/>
              <a:gd name="connsiteY16" fmla="*/ 302922 h 305619"/>
              <a:gd name="connsiteX17" fmla="*/ 261270 w 500778"/>
              <a:gd name="connsiteY17" fmla="*/ 302922 h 305619"/>
              <a:gd name="connsiteX18" fmla="*/ 195956 w 500778"/>
              <a:gd name="connsiteY18" fmla="*/ 269056 h 305619"/>
              <a:gd name="connsiteX19" fmla="*/ 195956 w 500778"/>
              <a:gd name="connsiteY19" fmla="*/ 247284 h 305619"/>
              <a:gd name="connsiteX20" fmla="*/ 237080 w 500778"/>
              <a:gd name="connsiteY20" fmla="*/ 225513 h 305619"/>
              <a:gd name="connsiteX21" fmla="*/ 234661 w 500778"/>
              <a:gd name="connsiteY21" fmla="*/ 186808 h 305619"/>
              <a:gd name="connsiteX22" fmla="*/ 239499 w 500778"/>
              <a:gd name="connsiteY22" fmla="*/ 116656 h 305619"/>
              <a:gd name="connsiteX23" fmla="*/ 186280 w 500778"/>
              <a:gd name="connsiteY23" fmla="*/ 92465 h 305619"/>
              <a:gd name="connsiteX24" fmla="*/ 164509 w 500778"/>
              <a:gd name="connsiteY24" fmla="*/ 90046 h 305619"/>
              <a:gd name="connsiteX0" fmla="*/ 186281 w 500779"/>
              <a:gd name="connsiteY0" fmla="*/ 92465 h 305619"/>
              <a:gd name="connsiteX1" fmla="*/ 62909 w 500779"/>
              <a:gd name="connsiteY1" fmla="*/ 148103 h 305619"/>
              <a:gd name="connsiteX2" fmla="*/ 14 w 500779"/>
              <a:gd name="connsiteY2" fmla="*/ 61018 h 305619"/>
              <a:gd name="connsiteX3" fmla="*/ 67748 w 500779"/>
              <a:gd name="connsiteY3" fmla="*/ 7799 h 305619"/>
              <a:gd name="connsiteX4" fmla="*/ 120967 w 500779"/>
              <a:gd name="connsiteY4" fmla="*/ 542 h 305619"/>
              <a:gd name="connsiteX5" fmla="*/ 152414 w 500779"/>
              <a:gd name="connsiteY5" fmla="*/ 10218 h 305619"/>
              <a:gd name="connsiteX6" fmla="*/ 186281 w 500779"/>
              <a:gd name="connsiteY6" fmla="*/ 44084 h 305619"/>
              <a:gd name="connsiteX7" fmla="*/ 234662 w 500779"/>
              <a:gd name="connsiteY7" fmla="*/ 63437 h 305619"/>
              <a:gd name="connsiteX8" fmla="*/ 280624 w 500779"/>
              <a:gd name="connsiteY8" fmla="*/ 58599 h 305619"/>
              <a:gd name="connsiteX9" fmla="*/ 362871 w 500779"/>
              <a:gd name="connsiteY9" fmla="*/ 29570 h 305619"/>
              <a:gd name="connsiteX10" fmla="*/ 442700 w 500779"/>
              <a:gd name="connsiteY10" fmla="*/ 2961 h 305619"/>
              <a:gd name="connsiteX11" fmla="*/ 486243 w 500779"/>
              <a:gd name="connsiteY11" fmla="*/ 39246 h 305619"/>
              <a:gd name="connsiteX12" fmla="*/ 495919 w 500779"/>
              <a:gd name="connsiteY12" fmla="*/ 102142 h 305619"/>
              <a:gd name="connsiteX13" fmla="*/ 495919 w 500779"/>
              <a:gd name="connsiteY13" fmla="*/ 186808 h 305619"/>
              <a:gd name="connsiteX14" fmla="*/ 435443 w 500779"/>
              <a:gd name="connsiteY14" fmla="*/ 281151 h 305619"/>
              <a:gd name="connsiteX15" fmla="*/ 408833 w 500779"/>
              <a:gd name="connsiteY15" fmla="*/ 298084 h 305619"/>
              <a:gd name="connsiteX16" fmla="*/ 372548 w 500779"/>
              <a:gd name="connsiteY16" fmla="*/ 302922 h 305619"/>
              <a:gd name="connsiteX17" fmla="*/ 261271 w 500779"/>
              <a:gd name="connsiteY17" fmla="*/ 302922 h 305619"/>
              <a:gd name="connsiteX18" fmla="*/ 195957 w 500779"/>
              <a:gd name="connsiteY18" fmla="*/ 269056 h 305619"/>
              <a:gd name="connsiteX19" fmla="*/ 195957 w 500779"/>
              <a:gd name="connsiteY19" fmla="*/ 247284 h 305619"/>
              <a:gd name="connsiteX20" fmla="*/ 237081 w 500779"/>
              <a:gd name="connsiteY20" fmla="*/ 225513 h 305619"/>
              <a:gd name="connsiteX21" fmla="*/ 234662 w 500779"/>
              <a:gd name="connsiteY21" fmla="*/ 186808 h 305619"/>
              <a:gd name="connsiteX22" fmla="*/ 239500 w 500779"/>
              <a:gd name="connsiteY22" fmla="*/ 116656 h 305619"/>
              <a:gd name="connsiteX23" fmla="*/ 186281 w 500779"/>
              <a:gd name="connsiteY23" fmla="*/ 92465 h 305619"/>
              <a:gd name="connsiteX0" fmla="*/ 186281 w 500779"/>
              <a:gd name="connsiteY0" fmla="*/ 92465 h 305619"/>
              <a:gd name="connsiteX1" fmla="*/ 62909 w 500779"/>
              <a:gd name="connsiteY1" fmla="*/ 148103 h 305619"/>
              <a:gd name="connsiteX2" fmla="*/ 14 w 500779"/>
              <a:gd name="connsiteY2" fmla="*/ 61018 h 305619"/>
              <a:gd name="connsiteX3" fmla="*/ 67748 w 500779"/>
              <a:gd name="connsiteY3" fmla="*/ 7799 h 305619"/>
              <a:gd name="connsiteX4" fmla="*/ 120967 w 500779"/>
              <a:gd name="connsiteY4" fmla="*/ 542 h 305619"/>
              <a:gd name="connsiteX5" fmla="*/ 152414 w 500779"/>
              <a:gd name="connsiteY5" fmla="*/ 10218 h 305619"/>
              <a:gd name="connsiteX6" fmla="*/ 186281 w 500779"/>
              <a:gd name="connsiteY6" fmla="*/ 44084 h 305619"/>
              <a:gd name="connsiteX7" fmla="*/ 234662 w 500779"/>
              <a:gd name="connsiteY7" fmla="*/ 63437 h 305619"/>
              <a:gd name="connsiteX8" fmla="*/ 280624 w 500779"/>
              <a:gd name="connsiteY8" fmla="*/ 58599 h 305619"/>
              <a:gd name="connsiteX9" fmla="*/ 362871 w 500779"/>
              <a:gd name="connsiteY9" fmla="*/ 29570 h 305619"/>
              <a:gd name="connsiteX10" fmla="*/ 442700 w 500779"/>
              <a:gd name="connsiteY10" fmla="*/ 2961 h 305619"/>
              <a:gd name="connsiteX11" fmla="*/ 486243 w 500779"/>
              <a:gd name="connsiteY11" fmla="*/ 39246 h 305619"/>
              <a:gd name="connsiteX12" fmla="*/ 495919 w 500779"/>
              <a:gd name="connsiteY12" fmla="*/ 102142 h 305619"/>
              <a:gd name="connsiteX13" fmla="*/ 495919 w 500779"/>
              <a:gd name="connsiteY13" fmla="*/ 186808 h 305619"/>
              <a:gd name="connsiteX14" fmla="*/ 435443 w 500779"/>
              <a:gd name="connsiteY14" fmla="*/ 281151 h 305619"/>
              <a:gd name="connsiteX15" fmla="*/ 408833 w 500779"/>
              <a:gd name="connsiteY15" fmla="*/ 298084 h 305619"/>
              <a:gd name="connsiteX16" fmla="*/ 372548 w 500779"/>
              <a:gd name="connsiteY16" fmla="*/ 302922 h 305619"/>
              <a:gd name="connsiteX17" fmla="*/ 261271 w 500779"/>
              <a:gd name="connsiteY17" fmla="*/ 302922 h 305619"/>
              <a:gd name="connsiteX18" fmla="*/ 195957 w 500779"/>
              <a:gd name="connsiteY18" fmla="*/ 269056 h 305619"/>
              <a:gd name="connsiteX19" fmla="*/ 195957 w 500779"/>
              <a:gd name="connsiteY19" fmla="*/ 247284 h 305619"/>
              <a:gd name="connsiteX20" fmla="*/ 237081 w 500779"/>
              <a:gd name="connsiteY20" fmla="*/ 225513 h 305619"/>
              <a:gd name="connsiteX21" fmla="*/ 234662 w 500779"/>
              <a:gd name="connsiteY21" fmla="*/ 186808 h 305619"/>
              <a:gd name="connsiteX22" fmla="*/ 239500 w 500779"/>
              <a:gd name="connsiteY22" fmla="*/ 116656 h 305619"/>
              <a:gd name="connsiteX23" fmla="*/ 186281 w 500779"/>
              <a:gd name="connsiteY23" fmla="*/ 92465 h 305619"/>
              <a:gd name="connsiteX0" fmla="*/ 239505 w 500784"/>
              <a:gd name="connsiteY0" fmla="*/ 116656 h 305619"/>
              <a:gd name="connsiteX1" fmla="*/ 62914 w 500784"/>
              <a:gd name="connsiteY1" fmla="*/ 148103 h 305619"/>
              <a:gd name="connsiteX2" fmla="*/ 19 w 500784"/>
              <a:gd name="connsiteY2" fmla="*/ 61018 h 305619"/>
              <a:gd name="connsiteX3" fmla="*/ 67753 w 500784"/>
              <a:gd name="connsiteY3" fmla="*/ 7799 h 305619"/>
              <a:gd name="connsiteX4" fmla="*/ 120972 w 500784"/>
              <a:gd name="connsiteY4" fmla="*/ 542 h 305619"/>
              <a:gd name="connsiteX5" fmla="*/ 152419 w 500784"/>
              <a:gd name="connsiteY5" fmla="*/ 10218 h 305619"/>
              <a:gd name="connsiteX6" fmla="*/ 186286 w 500784"/>
              <a:gd name="connsiteY6" fmla="*/ 44084 h 305619"/>
              <a:gd name="connsiteX7" fmla="*/ 234667 w 500784"/>
              <a:gd name="connsiteY7" fmla="*/ 63437 h 305619"/>
              <a:gd name="connsiteX8" fmla="*/ 280629 w 500784"/>
              <a:gd name="connsiteY8" fmla="*/ 58599 h 305619"/>
              <a:gd name="connsiteX9" fmla="*/ 362876 w 500784"/>
              <a:gd name="connsiteY9" fmla="*/ 29570 h 305619"/>
              <a:gd name="connsiteX10" fmla="*/ 442705 w 500784"/>
              <a:gd name="connsiteY10" fmla="*/ 2961 h 305619"/>
              <a:gd name="connsiteX11" fmla="*/ 486248 w 500784"/>
              <a:gd name="connsiteY11" fmla="*/ 39246 h 305619"/>
              <a:gd name="connsiteX12" fmla="*/ 495924 w 500784"/>
              <a:gd name="connsiteY12" fmla="*/ 102142 h 305619"/>
              <a:gd name="connsiteX13" fmla="*/ 495924 w 500784"/>
              <a:gd name="connsiteY13" fmla="*/ 186808 h 305619"/>
              <a:gd name="connsiteX14" fmla="*/ 435448 w 500784"/>
              <a:gd name="connsiteY14" fmla="*/ 281151 h 305619"/>
              <a:gd name="connsiteX15" fmla="*/ 408838 w 500784"/>
              <a:gd name="connsiteY15" fmla="*/ 298084 h 305619"/>
              <a:gd name="connsiteX16" fmla="*/ 372553 w 500784"/>
              <a:gd name="connsiteY16" fmla="*/ 302922 h 305619"/>
              <a:gd name="connsiteX17" fmla="*/ 261276 w 500784"/>
              <a:gd name="connsiteY17" fmla="*/ 302922 h 305619"/>
              <a:gd name="connsiteX18" fmla="*/ 195962 w 500784"/>
              <a:gd name="connsiteY18" fmla="*/ 269056 h 305619"/>
              <a:gd name="connsiteX19" fmla="*/ 195962 w 500784"/>
              <a:gd name="connsiteY19" fmla="*/ 247284 h 305619"/>
              <a:gd name="connsiteX20" fmla="*/ 237086 w 500784"/>
              <a:gd name="connsiteY20" fmla="*/ 225513 h 305619"/>
              <a:gd name="connsiteX21" fmla="*/ 234667 w 500784"/>
              <a:gd name="connsiteY21" fmla="*/ 186808 h 305619"/>
              <a:gd name="connsiteX22" fmla="*/ 239505 w 500784"/>
              <a:gd name="connsiteY22" fmla="*/ 116656 h 305619"/>
              <a:gd name="connsiteX0" fmla="*/ 239500 w 500779"/>
              <a:gd name="connsiteY0" fmla="*/ 116656 h 305619"/>
              <a:gd name="connsiteX1" fmla="*/ 172621 w 500779"/>
              <a:gd name="connsiteY1" fmla="*/ 114379 h 305619"/>
              <a:gd name="connsiteX2" fmla="*/ 62909 w 500779"/>
              <a:gd name="connsiteY2" fmla="*/ 148103 h 305619"/>
              <a:gd name="connsiteX3" fmla="*/ 14 w 500779"/>
              <a:gd name="connsiteY3" fmla="*/ 61018 h 305619"/>
              <a:gd name="connsiteX4" fmla="*/ 67748 w 500779"/>
              <a:gd name="connsiteY4" fmla="*/ 7799 h 305619"/>
              <a:gd name="connsiteX5" fmla="*/ 120967 w 500779"/>
              <a:gd name="connsiteY5" fmla="*/ 542 h 305619"/>
              <a:gd name="connsiteX6" fmla="*/ 152414 w 500779"/>
              <a:gd name="connsiteY6" fmla="*/ 10218 h 305619"/>
              <a:gd name="connsiteX7" fmla="*/ 186281 w 500779"/>
              <a:gd name="connsiteY7" fmla="*/ 44084 h 305619"/>
              <a:gd name="connsiteX8" fmla="*/ 234662 w 500779"/>
              <a:gd name="connsiteY8" fmla="*/ 63437 h 305619"/>
              <a:gd name="connsiteX9" fmla="*/ 280624 w 500779"/>
              <a:gd name="connsiteY9" fmla="*/ 58599 h 305619"/>
              <a:gd name="connsiteX10" fmla="*/ 362871 w 500779"/>
              <a:gd name="connsiteY10" fmla="*/ 29570 h 305619"/>
              <a:gd name="connsiteX11" fmla="*/ 442700 w 500779"/>
              <a:gd name="connsiteY11" fmla="*/ 2961 h 305619"/>
              <a:gd name="connsiteX12" fmla="*/ 486243 w 500779"/>
              <a:gd name="connsiteY12" fmla="*/ 39246 h 305619"/>
              <a:gd name="connsiteX13" fmla="*/ 495919 w 500779"/>
              <a:gd name="connsiteY13" fmla="*/ 102142 h 305619"/>
              <a:gd name="connsiteX14" fmla="*/ 495919 w 500779"/>
              <a:gd name="connsiteY14" fmla="*/ 186808 h 305619"/>
              <a:gd name="connsiteX15" fmla="*/ 435443 w 500779"/>
              <a:gd name="connsiteY15" fmla="*/ 281151 h 305619"/>
              <a:gd name="connsiteX16" fmla="*/ 408833 w 500779"/>
              <a:gd name="connsiteY16" fmla="*/ 298084 h 305619"/>
              <a:gd name="connsiteX17" fmla="*/ 372548 w 500779"/>
              <a:gd name="connsiteY17" fmla="*/ 302922 h 305619"/>
              <a:gd name="connsiteX18" fmla="*/ 261271 w 500779"/>
              <a:gd name="connsiteY18" fmla="*/ 302922 h 305619"/>
              <a:gd name="connsiteX19" fmla="*/ 195957 w 500779"/>
              <a:gd name="connsiteY19" fmla="*/ 269056 h 305619"/>
              <a:gd name="connsiteX20" fmla="*/ 195957 w 500779"/>
              <a:gd name="connsiteY20" fmla="*/ 247284 h 305619"/>
              <a:gd name="connsiteX21" fmla="*/ 237081 w 500779"/>
              <a:gd name="connsiteY21" fmla="*/ 225513 h 305619"/>
              <a:gd name="connsiteX22" fmla="*/ 234662 w 500779"/>
              <a:gd name="connsiteY22" fmla="*/ 186808 h 305619"/>
              <a:gd name="connsiteX23" fmla="*/ 239500 w 500779"/>
              <a:gd name="connsiteY23" fmla="*/ 116656 h 305619"/>
              <a:gd name="connsiteX0" fmla="*/ 197665 w 500779"/>
              <a:gd name="connsiteY0" fmla="*/ 134585 h 305619"/>
              <a:gd name="connsiteX1" fmla="*/ 172621 w 500779"/>
              <a:gd name="connsiteY1" fmla="*/ 114379 h 305619"/>
              <a:gd name="connsiteX2" fmla="*/ 62909 w 500779"/>
              <a:gd name="connsiteY2" fmla="*/ 148103 h 305619"/>
              <a:gd name="connsiteX3" fmla="*/ 14 w 500779"/>
              <a:gd name="connsiteY3" fmla="*/ 61018 h 305619"/>
              <a:gd name="connsiteX4" fmla="*/ 67748 w 500779"/>
              <a:gd name="connsiteY4" fmla="*/ 7799 h 305619"/>
              <a:gd name="connsiteX5" fmla="*/ 120967 w 500779"/>
              <a:gd name="connsiteY5" fmla="*/ 542 h 305619"/>
              <a:gd name="connsiteX6" fmla="*/ 152414 w 500779"/>
              <a:gd name="connsiteY6" fmla="*/ 10218 h 305619"/>
              <a:gd name="connsiteX7" fmla="*/ 186281 w 500779"/>
              <a:gd name="connsiteY7" fmla="*/ 44084 h 305619"/>
              <a:gd name="connsiteX8" fmla="*/ 234662 w 500779"/>
              <a:gd name="connsiteY8" fmla="*/ 63437 h 305619"/>
              <a:gd name="connsiteX9" fmla="*/ 280624 w 500779"/>
              <a:gd name="connsiteY9" fmla="*/ 58599 h 305619"/>
              <a:gd name="connsiteX10" fmla="*/ 362871 w 500779"/>
              <a:gd name="connsiteY10" fmla="*/ 29570 h 305619"/>
              <a:gd name="connsiteX11" fmla="*/ 442700 w 500779"/>
              <a:gd name="connsiteY11" fmla="*/ 2961 h 305619"/>
              <a:gd name="connsiteX12" fmla="*/ 486243 w 500779"/>
              <a:gd name="connsiteY12" fmla="*/ 39246 h 305619"/>
              <a:gd name="connsiteX13" fmla="*/ 495919 w 500779"/>
              <a:gd name="connsiteY13" fmla="*/ 102142 h 305619"/>
              <a:gd name="connsiteX14" fmla="*/ 495919 w 500779"/>
              <a:gd name="connsiteY14" fmla="*/ 186808 h 305619"/>
              <a:gd name="connsiteX15" fmla="*/ 435443 w 500779"/>
              <a:gd name="connsiteY15" fmla="*/ 281151 h 305619"/>
              <a:gd name="connsiteX16" fmla="*/ 408833 w 500779"/>
              <a:gd name="connsiteY16" fmla="*/ 298084 h 305619"/>
              <a:gd name="connsiteX17" fmla="*/ 372548 w 500779"/>
              <a:gd name="connsiteY17" fmla="*/ 302922 h 305619"/>
              <a:gd name="connsiteX18" fmla="*/ 261271 w 500779"/>
              <a:gd name="connsiteY18" fmla="*/ 302922 h 305619"/>
              <a:gd name="connsiteX19" fmla="*/ 195957 w 500779"/>
              <a:gd name="connsiteY19" fmla="*/ 269056 h 305619"/>
              <a:gd name="connsiteX20" fmla="*/ 195957 w 500779"/>
              <a:gd name="connsiteY20" fmla="*/ 247284 h 305619"/>
              <a:gd name="connsiteX21" fmla="*/ 237081 w 500779"/>
              <a:gd name="connsiteY21" fmla="*/ 225513 h 305619"/>
              <a:gd name="connsiteX22" fmla="*/ 234662 w 500779"/>
              <a:gd name="connsiteY22" fmla="*/ 186808 h 305619"/>
              <a:gd name="connsiteX23" fmla="*/ 197665 w 500779"/>
              <a:gd name="connsiteY23" fmla="*/ 134585 h 305619"/>
              <a:gd name="connsiteX0" fmla="*/ 143467 w 446581"/>
              <a:gd name="connsiteY0" fmla="*/ 140098 h 311132"/>
              <a:gd name="connsiteX1" fmla="*/ 118423 w 446581"/>
              <a:gd name="connsiteY1" fmla="*/ 119892 h 311132"/>
              <a:gd name="connsiteX2" fmla="*/ 8711 w 446581"/>
              <a:gd name="connsiteY2" fmla="*/ 153616 h 311132"/>
              <a:gd name="connsiteX3" fmla="*/ 13550 w 446581"/>
              <a:gd name="connsiteY3" fmla="*/ 13312 h 311132"/>
              <a:gd name="connsiteX4" fmla="*/ 66769 w 446581"/>
              <a:gd name="connsiteY4" fmla="*/ 6055 h 311132"/>
              <a:gd name="connsiteX5" fmla="*/ 98216 w 446581"/>
              <a:gd name="connsiteY5" fmla="*/ 15731 h 311132"/>
              <a:gd name="connsiteX6" fmla="*/ 132083 w 446581"/>
              <a:gd name="connsiteY6" fmla="*/ 49597 h 311132"/>
              <a:gd name="connsiteX7" fmla="*/ 180464 w 446581"/>
              <a:gd name="connsiteY7" fmla="*/ 68950 h 311132"/>
              <a:gd name="connsiteX8" fmla="*/ 226426 w 446581"/>
              <a:gd name="connsiteY8" fmla="*/ 64112 h 311132"/>
              <a:gd name="connsiteX9" fmla="*/ 308673 w 446581"/>
              <a:gd name="connsiteY9" fmla="*/ 35083 h 311132"/>
              <a:gd name="connsiteX10" fmla="*/ 388502 w 446581"/>
              <a:gd name="connsiteY10" fmla="*/ 8474 h 311132"/>
              <a:gd name="connsiteX11" fmla="*/ 432045 w 446581"/>
              <a:gd name="connsiteY11" fmla="*/ 44759 h 311132"/>
              <a:gd name="connsiteX12" fmla="*/ 441721 w 446581"/>
              <a:gd name="connsiteY12" fmla="*/ 107655 h 311132"/>
              <a:gd name="connsiteX13" fmla="*/ 441721 w 446581"/>
              <a:gd name="connsiteY13" fmla="*/ 192321 h 311132"/>
              <a:gd name="connsiteX14" fmla="*/ 381245 w 446581"/>
              <a:gd name="connsiteY14" fmla="*/ 286664 h 311132"/>
              <a:gd name="connsiteX15" fmla="*/ 354635 w 446581"/>
              <a:gd name="connsiteY15" fmla="*/ 303597 h 311132"/>
              <a:gd name="connsiteX16" fmla="*/ 318350 w 446581"/>
              <a:gd name="connsiteY16" fmla="*/ 308435 h 311132"/>
              <a:gd name="connsiteX17" fmla="*/ 207073 w 446581"/>
              <a:gd name="connsiteY17" fmla="*/ 308435 h 311132"/>
              <a:gd name="connsiteX18" fmla="*/ 141759 w 446581"/>
              <a:gd name="connsiteY18" fmla="*/ 274569 h 311132"/>
              <a:gd name="connsiteX19" fmla="*/ 141759 w 446581"/>
              <a:gd name="connsiteY19" fmla="*/ 252797 h 311132"/>
              <a:gd name="connsiteX20" fmla="*/ 182883 w 446581"/>
              <a:gd name="connsiteY20" fmla="*/ 231026 h 311132"/>
              <a:gd name="connsiteX21" fmla="*/ 180464 w 446581"/>
              <a:gd name="connsiteY21" fmla="*/ 192321 h 311132"/>
              <a:gd name="connsiteX22" fmla="*/ 143467 w 446581"/>
              <a:gd name="connsiteY22" fmla="*/ 140098 h 311132"/>
              <a:gd name="connsiteX0" fmla="*/ 135716 w 438830"/>
              <a:gd name="connsiteY0" fmla="*/ 143459 h 314493"/>
              <a:gd name="connsiteX1" fmla="*/ 110672 w 438830"/>
              <a:gd name="connsiteY1" fmla="*/ 123253 h 314493"/>
              <a:gd name="connsiteX2" fmla="*/ 960 w 438830"/>
              <a:gd name="connsiteY2" fmla="*/ 156977 h 314493"/>
              <a:gd name="connsiteX3" fmla="*/ 59018 w 438830"/>
              <a:gd name="connsiteY3" fmla="*/ 9416 h 314493"/>
              <a:gd name="connsiteX4" fmla="*/ 90465 w 438830"/>
              <a:gd name="connsiteY4" fmla="*/ 19092 h 314493"/>
              <a:gd name="connsiteX5" fmla="*/ 124332 w 438830"/>
              <a:gd name="connsiteY5" fmla="*/ 52958 h 314493"/>
              <a:gd name="connsiteX6" fmla="*/ 172713 w 438830"/>
              <a:gd name="connsiteY6" fmla="*/ 72311 h 314493"/>
              <a:gd name="connsiteX7" fmla="*/ 218675 w 438830"/>
              <a:gd name="connsiteY7" fmla="*/ 67473 h 314493"/>
              <a:gd name="connsiteX8" fmla="*/ 300922 w 438830"/>
              <a:gd name="connsiteY8" fmla="*/ 38444 h 314493"/>
              <a:gd name="connsiteX9" fmla="*/ 380751 w 438830"/>
              <a:gd name="connsiteY9" fmla="*/ 11835 h 314493"/>
              <a:gd name="connsiteX10" fmla="*/ 424294 w 438830"/>
              <a:gd name="connsiteY10" fmla="*/ 48120 h 314493"/>
              <a:gd name="connsiteX11" fmla="*/ 433970 w 438830"/>
              <a:gd name="connsiteY11" fmla="*/ 111016 h 314493"/>
              <a:gd name="connsiteX12" fmla="*/ 433970 w 438830"/>
              <a:gd name="connsiteY12" fmla="*/ 195682 h 314493"/>
              <a:gd name="connsiteX13" fmla="*/ 373494 w 438830"/>
              <a:gd name="connsiteY13" fmla="*/ 290025 h 314493"/>
              <a:gd name="connsiteX14" fmla="*/ 346884 w 438830"/>
              <a:gd name="connsiteY14" fmla="*/ 306958 h 314493"/>
              <a:gd name="connsiteX15" fmla="*/ 310599 w 438830"/>
              <a:gd name="connsiteY15" fmla="*/ 311796 h 314493"/>
              <a:gd name="connsiteX16" fmla="*/ 199322 w 438830"/>
              <a:gd name="connsiteY16" fmla="*/ 311796 h 314493"/>
              <a:gd name="connsiteX17" fmla="*/ 134008 w 438830"/>
              <a:gd name="connsiteY17" fmla="*/ 277930 h 314493"/>
              <a:gd name="connsiteX18" fmla="*/ 134008 w 438830"/>
              <a:gd name="connsiteY18" fmla="*/ 256158 h 314493"/>
              <a:gd name="connsiteX19" fmla="*/ 175132 w 438830"/>
              <a:gd name="connsiteY19" fmla="*/ 234387 h 314493"/>
              <a:gd name="connsiteX20" fmla="*/ 172713 w 438830"/>
              <a:gd name="connsiteY20" fmla="*/ 195682 h 314493"/>
              <a:gd name="connsiteX21" fmla="*/ 135716 w 438830"/>
              <a:gd name="connsiteY21" fmla="*/ 143459 h 314493"/>
              <a:gd name="connsiteX0" fmla="*/ 134870 w 437984"/>
              <a:gd name="connsiteY0" fmla="*/ 131721 h 302755"/>
              <a:gd name="connsiteX1" fmla="*/ 109826 w 437984"/>
              <a:gd name="connsiteY1" fmla="*/ 111515 h 302755"/>
              <a:gd name="connsiteX2" fmla="*/ 114 w 437984"/>
              <a:gd name="connsiteY2" fmla="*/ 145239 h 302755"/>
              <a:gd name="connsiteX3" fmla="*/ 89619 w 437984"/>
              <a:gd name="connsiteY3" fmla="*/ 7354 h 302755"/>
              <a:gd name="connsiteX4" fmla="*/ 123486 w 437984"/>
              <a:gd name="connsiteY4" fmla="*/ 41220 h 302755"/>
              <a:gd name="connsiteX5" fmla="*/ 171867 w 437984"/>
              <a:gd name="connsiteY5" fmla="*/ 60573 h 302755"/>
              <a:gd name="connsiteX6" fmla="*/ 217829 w 437984"/>
              <a:gd name="connsiteY6" fmla="*/ 55735 h 302755"/>
              <a:gd name="connsiteX7" fmla="*/ 300076 w 437984"/>
              <a:gd name="connsiteY7" fmla="*/ 26706 h 302755"/>
              <a:gd name="connsiteX8" fmla="*/ 379905 w 437984"/>
              <a:gd name="connsiteY8" fmla="*/ 97 h 302755"/>
              <a:gd name="connsiteX9" fmla="*/ 423448 w 437984"/>
              <a:gd name="connsiteY9" fmla="*/ 36382 h 302755"/>
              <a:gd name="connsiteX10" fmla="*/ 433124 w 437984"/>
              <a:gd name="connsiteY10" fmla="*/ 99278 h 302755"/>
              <a:gd name="connsiteX11" fmla="*/ 433124 w 437984"/>
              <a:gd name="connsiteY11" fmla="*/ 183944 h 302755"/>
              <a:gd name="connsiteX12" fmla="*/ 372648 w 437984"/>
              <a:gd name="connsiteY12" fmla="*/ 278287 h 302755"/>
              <a:gd name="connsiteX13" fmla="*/ 346038 w 437984"/>
              <a:gd name="connsiteY13" fmla="*/ 295220 h 302755"/>
              <a:gd name="connsiteX14" fmla="*/ 309753 w 437984"/>
              <a:gd name="connsiteY14" fmla="*/ 300058 h 302755"/>
              <a:gd name="connsiteX15" fmla="*/ 198476 w 437984"/>
              <a:gd name="connsiteY15" fmla="*/ 300058 h 302755"/>
              <a:gd name="connsiteX16" fmla="*/ 133162 w 437984"/>
              <a:gd name="connsiteY16" fmla="*/ 266192 h 302755"/>
              <a:gd name="connsiteX17" fmla="*/ 133162 w 437984"/>
              <a:gd name="connsiteY17" fmla="*/ 244420 h 302755"/>
              <a:gd name="connsiteX18" fmla="*/ 174286 w 437984"/>
              <a:gd name="connsiteY18" fmla="*/ 222649 h 302755"/>
              <a:gd name="connsiteX19" fmla="*/ 171867 w 437984"/>
              <a:gd name="connsiteY19" fmla="*/ 183944 h 302755"/>
              <a:gd name="connsiteX20" fmla="*/ 134870 w 437984"/>
              <a:gd name="connsiteY20" fmla="*/ 131721 h 302755"/>
              <a:gd name="connsiteX0" fmla="*/ 134803 w 437917"/>
              <a:gd name="connsiteY0" fmla="*/ 131721 h 302755"/>
              <a:gd name="connsiteX1" fmla="*/ 109759 w 437917"/>
              <a:gd name="connsiteY1" fmla="*/ 111515 h 302755"/>
              <a:gd name="connsiteX2" fmla="*/ 47 w 437917"/>
              <a:gd name="connsiteY2" fmla="*/ 145239 h 302755"/>
              <a:gd name="connsiteX3" fmla="*/ 123419 w 437917"/>
              <a:gd name="connsiteY3" fmla="*/ 41220 h 302755"/>
              <a:gd name="connsiteX4" fmla="*/ 171800 w 437917"/>
              <a:gd name="connsiteY4" fmla="*/ 60573 h 302755"/>
              <a:gd name="connsiteX5" fmla="*/ 217762 w 437917"/>
              <a:gd name="connsiteY5" fmla="*/ 55735 h 302755"/>
              <a:gd name="connsiteX6" fmla="*/ 300009 w 437917"/>
              <a:gd name="connsiteY6" fmla="*/ 26706 h 302755"/>
              <a:gd name="connsiteX7" fmla="*/ 379838 w 437917"/>
              <a:gd name="connsiteY7" fmla="*/ 97 h 302755"/>
              <a:gd name="connsiteX8" fmla="*/ 423381 w 437917"/>
              <a:gd name="connsiteY8" fmla="*/ 36382 h 302755"/>
              <a:gd name="connsiteX9" fmla="*/ 433057 w 437917"/>
              <a:gd name="connsiteY9" fmla="*/ 99278 h 302755"/>
              <a:gd name="connsiteX10" fmla="*/ 433057 w 437917"/>
              <a:gd name="connsiteY10" fmla="*/ 183944 h 302755"/>
              <a:gd name="connsiteX11" fmla="*/ 372581 w 437917"/>
              <a:gd name="connsiteY11" fmla="*/ 278287 h 302755"/>
              <a:gd name="connsiteX12" fmla="*/ 345971 w 437917"/>
              <a:gd name="connsiteY12" fmla="*/ 295220 h 302755"/>
              <a:gd name="connsiteX13" fmla="*/ 309686 w 437917"/>
              <a:gd name="connsiteY13" fmla="*/ 300058 h 302755"/>
              <a:gd name="connsiteX14" fmla="*/ 198409 w 437917"/>
              <a:gd name="connsiteY14" fmla="*/ 300058 h 302755"/>
              <a:gd name="connsiteX15" fmla="*/ 133095 w 437917"/>
              <a:gd name="connsiteY15" fmla="*/ 266192 h 302755"/>
              <a:gd name="connsiteX16" fmla="*/ 133095 w 437917"/>
              <a:gd name="connsiteY16" fmla="*/ 244420 h 302755"/>
              <a:gd name="connsiteX17" fmla="*/ 174219 w 437917"/>
              <a:gd name="connsiteY17" fmla="*/ 222649 h 302755"/>
              <a:gd name="connsiteX18" fmla="*/ 171800 w 437917"/>
              <a:gd name="connsiteY18" fmla="*/ 183944 h 302755"/>
              <a:gd name="connsiteX19" fmla="*/ 134803 w 437917"/>
              <a:gd name="connsiteY19" fmla="*/ 131721 h 302755"/>
              <a:gd name="connsiteX0" fmla="*/ 135573 w 438687"/>
              <a:gd name="connsiteY0" fmla="*/ 131721 h 302755"/>
              <a:gd name="connsiteX1" fmla="*/ 110529 w 438687"/>
              <a:gd name="connsiteY1" fmla="*/ 111515 h 302755"/>
              <a:gd name="connsiteX2" fmla="*/ 817 w 438687"/>
              <a:gd name="connsiteY2" fmla="*/ 145239 h 302755"/>
              <a:gd name="connsiteX3" fmla="*/ 172570 w 438687"/>
              <a:gd name="connsiteY3" fmla="*/ 60573 h 302755"/>
              <a:gd name="connsiteX4" fmla="*/ 218532 w 438687"/>
              <a:gd name="connsiteY4" fmla="*/ 55735 h 302755"/>
              <a:gd name="connsiteX5" fmla="*/ 300779 w 438687"/>
              <a:gd name="connsiteY5" fmla="*/ 26706 h 302755"/>
              <a:gd name="connsiteX6" fmla="*/ 380608 w 438687"/>
              <a:gd name="connsiteY6" fmla="*/ 97 h 302755"/>
              <a:gd name="connsiteX7" fmla="*/ 424151 w 438687"/>
              <a:gd name="connsiteY7" fmla="*/ 36382 h 302755"/>
              <a:gd name="connsiteX8" fmla="*/ 433827 w 438687"/>
              <a:gd name="connsiteY8" fmla="*/ 99278 h 302755"/>
              <a:gd name="connsiteX9" fmla="*/ 433827 w 438687"/>
              <a:gd name="connsiteY9" fmla="*/ 183944 h 302755"/>
              <a:gd name="connsiteX10" fmla="*/ 373351 w 438687"/>
              <a:gd name="connsiteY10" fmla="*/ 278287 h 302755"/>
              <a:gd name="connsiteX11" fmla="*/ 346741 w 438687"/>
              <a:gd name="connsiteY11" fmla="*/ 295220 h 302755"/>
              <a:gd name="connsiteX12" fmla="*/ 310456 w 438687"/>
              <a:gd name="connsiteY12" fmla="*/ 300058 h 302755"/>
              <a:gd name="connsiteX13" fmla="*/ 199179 w 438687"/>
              <a:gd name="connsiteY13" fmla="*/ 300058 h 302755"/>
              <a:gd name="connsiteX14" fmla="*/ 133865 w 438687"/>
              <a:gd name="connsiteY14" fmla="*/ 266192 h 302755"/>
              <a:gd name="connsiteX15" fmla="*/ 133865 w 438687"/>
              <a:gd name="connsiteY15" fmla="*/ 244420 h 302755"/>
              <a:gd name="connsiteX16" fmla="*/ 174989 w 438687"/>
              <a:gd name="connsiteY16" fmla="*/ 222649 h 302755"/>
              <a:gd name="connsiteX17" fmla="*/ 172570 w 438687"/>
              <a:gd name="connsiteY17" fmla="*/ 183944 h 302755"/>
              <a:gd name="connsiteX18" fmla="*/ 135573 w 438687"/>
              <a:gd name="connsiteY18" fmla="*/ 131721 h 302755"/>
              <a:gd name="connsiteX0" fmla="*/ 26086 w 329200"/>
              <a:gd name="connsiteY0" fmla="*/ 131721 h 302755"/>
              <a:gd name="connsiteX1" fmla="*/ 1042 w 329200"/>
              <a:gd name="connsiteY1" fmla="*/ 111515 h 302755"/>
              <a:gd name="connsiteX2" fmla="*/ 63083 w 329200"/>
              <a:gd name="connsiteY2" fmla="*/ 60573 h 302755"/>
              <a:gd name="connsiteX3" fmla="*/ 109045 w 329200"/>
              <a:gd name="connsiteY3" fmla="*/ 55735 h 302755"/>
              <a:gd name="connsiteX4" fmla="*/ 191292 w 329200"/>
              <a:gd name="connsiteY4" fmla="*/ 26706 h 302755"/>
              <a:gd name="connsiteX5" fmla="*/ 271121 w 329200"/>
              <a:gd name="connsiteY5" fmla="*/ 97 h 302755"/>
              <a:gd name="connsiteX6" fmla="*/ 314664 w 329200"/>
              <a:gd name="connsiteY6" fmla="*/ 36382 h 302755"/>
              <a:gd name="connsiteX7" fmla="*/ 324340 w 329200"/>
              <a:gd name="connsiteY7" fmla="*/ 99278 h 302755"/>
              <a:gd name="connsiteX8" fmla="*/ 324340 w 329200"/>
              <a:gd name="connsiteY8" fmla="*/ 183944 h 302755"/>
              <a:gd name="connsiteX9" fmla="*/ 263864 w 329200"/>
              <a:gd name="connsiteY9" fmla="*/ 278287 h 302755"/>
              <a:gd name="connsiteX10" fmla="*/ 237254 w 329200"/>
              <a:gd name="connsiteY10" fmla="*/ 295220 h 302755"/>
              <a:gd name="connsiteX11" fmla="*/ 200969 w 329200"/>
              <a:gd name="connsiteY11" fmla="*/ 300058 h 302755"/>
              <a:gd name="connsiteX12" fmla="*/ 89692 w 329200"/>
              <a:gd name="connsiteY12" fmla="*/ 300058 h 302755"/>
              <a:gd name="connsiteX13" fmla="*/ 24378 w 329200"/>
              <a:gd name="connsiteY13" fmla="*/ 266192 h 302755"/>
              <a:gd name="connsiteX14" fmla="*/ 24378 w 329200"/>
              <a:gd name="connsiteY14" fmla="*/ 244420 h 302755"/>
              <a:gd name="connsiteX15" fmla="*/ 65502 w 329200"/>
              <a:gd name="connsiteY15" fmla="*/ 222649 h 302755"/>
              <a:gd name="connsiteX16" fmla="*/ 63083 w 329200"/>
              <a:gd name="connsiteY16" fmla="*/ 183944 h 302755"/>
              <a:gd name="connsiteX17" fmla="*/ 26086 w 329200"/>
              <a:gd name="connsiteY17" fmla="*/ 131721 h 302755"/>
              <a:gd name="connsiteX0" fmla="*/ 29520 w 332634"/>
              <a:gd name="connsiteY0" fmla="*/ 131721 h 302755"/>
              <a:gd name="connsiteX1" fmla="*/ 4476 w 332634"/>
              <a:gd name="connsiteY1" fmla="*/ 111515 h 302755"/>
              <a:gd name="connsiteX2" fmla="*/ 6286 w 332634"/>
              <a:gd name="connsiteY2" fmla="*/ 106902 h 302755"/>
              <a:gd name="connsiteX3" fmla="*/ 66517 w 332634"/>
              <a:gd name="connsiteY3" fmla="*/ 60573 h 302755"/>
              <a:gd name="connsiteX4" fmla="*/ 112479 w 332634"/>
              <a:gd name="connsiteY4" fmla="*/ 55735 h 302755"/>
              <a:gd name="connsiteX5" fmla="*/ 194726 w 332634"/>
              <a:gd name="connsiteY5" fmla="*/ 26706 h 302755"/>
              <a:gd name="connsiteX6" fmla="*/ 274555 w 332634"/>
              <a:gd name="connsiteY6" fmla="*/ 97 h 302755"/>
              <a:gd name="connsiteX7" fmla="*/ 318098 w 332634"/>
              <a:gd name="connsiteY7" fmla="*/ 36382 h 302755"/>
              <a:gd name="connsiteX8" fmla="*/ 327774 w 332634"/>
              <a:gd name="connsiteY8" fmla="*/ 99278 h 302755"/>
              <a:gd name="connsiteX9" fmla="*/ 327774 w 332634"/>
              <a:gd name="connsiteY9" fmla="*/ 183944 h 302755"/>
              <a:gd name="connsiteX10" fmla="*/ 267298 w 332634"/>
              <a:gd name="connsiteY10" fmla="*/ 278287 h 302755"/>
              <a:gd name="connsiteX11" fmla="*/ 240688 w 332634"/>
              <a:gd name="connsiteY11" fmla="*/ 295220 h 302755"/>
              <a:gd name="connsiteX12" fmla="*/ 204403 w 332634"/>
              <a:gd name="connsiteY12" fmla="*/ 300058 h 302755"/>
              <a:gd name="connsiteX13" fmla="*/ 93126 w 332634"/>
              <a:gd name="connsiteY13" fmla="*/ 300058 h 302755"/>
              <a:gd name="connsiteX14" fmla="*/ 27812 w 332634"/>
              <a:gd name="connsiteY14" fmla="*/ 266192 h 302755"/>
              <a:gd name="connsiteX15" fmla="*/ 27812 w 332634"/>
              <a:gd name="connsiteY15" fmla="*/ 244420 h 302755"/>
              <a:gd name="connsiteX16" fmla="*/ 68936 w 332634"/>
              <a:gd name="connsiteY16" fmla="*/ 222649 h 302755"/>
              <a:gd name="connsiteX17" fmla="*/ 66517 w 332634"/>
              <a:gd name="connsiteY17" fmla="*/ 183944 h 302755"/>
              <a:gd name="connsiteX18" fmla="*/ 29520 w 332634"/>
              <a:gd name="connsiteY18" fmla="*/ 131721 h 302755"/>
              <a:gd name="connsiteX0" fmla="*/ 26086 w 329200"/>
              <a:gd name="connsiteY0" fmla="*/ 131721 h 302755"/>
              <a:gd name="connsiteX1" fmla="*/ 1042 w 329200"/>
              <a:gd name="connsiteY1" fmla="*/ 111515 h 302755"/>
              <a:gd name="connsiteX2" fmla="*/ 63083 w 329200"/>
              <a:gd name="connsiteY2" fmla="*/ 60573 h 302755"/>
              <a:gd name="connsiteX3" fmla="*/ 109045 w 329200"/>
              <a:gd name="connsiteY3" fmla="*/ 55735 h 302755"/>
              <a:gd name="connsiteX4" fmla="*/ 191292 w 329200"/>
              <a:gd name="connsiteY4" fmla="*/ 26706 h 302755"/>
              <a:gd name="connsiteX5" fmla="*/ 271121 w 329200"/>
              <a:gd name="connsiteY5" fmla="*/ 97 h 302755"/>
              <a:gd name="connsiteX6" fmla="*/ 314664 w 329200"/>
              <a:gd name="connsiteY6" fmla="*/ 36382 h 302755"/>
              <a:gd name="connsiteX7" fmla="*/ 324340 w 329200"/>
              <a:gd name="connsiteY7" fmla="*/ 99278 h 302755"/>
              <a:gd name="connsiteX8" fmla="*/ 324340 w 329200"/>
              <a:gd name="connsiteY8" fmla="*/ 183944 h 302755"/>
              <a:gd name="connsiteX9" fmla="*/ 263864 w 329200"/>
              <a:gd name="connsiteY9" fmla="*/ 278287 h 302755"/>
              <a:gd name="connsiteX10" fmla="*/ 237254 w 329200"/>
              <a:gd name="connsiteY10" fmla="*/ 295220 h 302755"/>
              <a:gd name="connsiteX11" fmla="*/ 200969 w 329200"/>
              <a:gd name="connsiteY11" fmla="*/ 300058 h 302755"/>
              <a:gd name="connsiteX12" fmla="*/ 89692 w 329200"/>
              <a:gd name="connsiteY12" fmla="*/ 300058 h 302755"/>
              <a:gd name="connsiteX13" fmla="*/ 24378 w 329200"/>
              <a:gd name="connsiteY13" fmla="*/ 266192 h 302755"/>
              <a:gd name="connsiteX14" fmla="*/ 24378 w 329200"/>
              <a:gd name="connsiteY14" fmla="*/ 244420 h 302755"/>
              <a:gd name="connsiteX15" fmla="*/ 65502 w 329200"/>
              <a:gd name="connsiteY15" fmla="*/ 222649 h 302755"/>
              <a:gd name="connsiteX16" fmla="*/ 63083 w 329200"/>
              <a:gd name="connsiteY16" fmla="*/ 183944 h 302755"/>
              <a:gd name="connsiteX17" fmla="*/ 26086 w 329200"/>
              <a:gd name="connsiteY17" fmla="*/ 131721 h 302755"/>
              <a:gd name="connsiteX0" fmla="*/ 6827 w 309941"/>
              <a:gd name="connsiteY0" fmla="*/ 131721 h 302755"/>
              <a:gd name="connsiteX1" fmla="*/ 43824 w 309941"/>
              <a:gd name="connsiteY1" fmla="*/ 60573 h 302755"/>
              <a:gd name="connsiteX2" fmla="*/ 89786 w 309941"/>
              <a:gd name="connsiteY2" fmla="*/ 55735 h 302755"/>
              <a:gd name="connsiteX3" fmla="*/ 172033 w 309941"/>
              <a:gd name="connsiteY3" fmla="*/ 26706 h 302755"/>
              <a:gd name="connsiteX4" fmla="*/ 251862 w 309941"/>
              <a:gd name="connsiteY4" fmla="*/ 97 h 302755"/>
              <a:gd name="connsiteX5" fmla="*/ 295405 w 309941"/>
              <a:gd name="connsiteY5" fmla="*/ 36382 h 302755"/>
              <a:gd name="connsiteX6" fmla="*/ 305081 w 309941"/>
              <a:gd name="connsiteY6" fmla="*/ 99278 h 302755"/>
              <a:gd name="connsiteX7" fmla="*/ 305081 w 309941"/>
              <a:gd name="connsiteY7" fmla="*/ 183944 h 302755"/>
              <a:gd name="connsiteX8" fmla="*/ 244605 w 309941"/>
              <a:gd name="connsiteY8" fmla="*/ 278287 h 302755"/>
              <a:gd name="connsiteX9" fmla="*/ 217995 w 309941"/>
              <a:gd name="connsiteY9" fmla="*/ 295220 h 302755"/>
              <a:gd name="connsiteX10" fmla="*/ 181710 w 309941"/>
              <a:gd name="connsiteY10" fmla="*/ 300058 h 302755"/>
              <a:gd name="connsiteX11" fmla="*/ 70433 w 309941"/>
              <a:gd name="connsiteY11" fmla="*/ 300058 h 302755"/>
              <a:gd name="connsiteX12" fmla="*/ 5119 w 309941"/>
              <a:gd name="connsiteY12" fmla="*/ 266192 h 302755"/>
              <a:gd name="connsiteX13" fmla="*/ 5119 w 309941"/>
              <a:gd name="connsiteY13" fmla="*/ 244420 h 302755"/>
              <a:gd name="connsiteX14" fmla="*/ 46243 w 309941"/>
              <a:gd name="connsiteY14" fmla="*/ 222649 h 302755"/>
              <a:gd name="connsiteX15" fmla="*/ 43824 w 309941"/>
              <a:gd name="connsiteY15" fmla="*/ 183944 h 302755"/>
              <a:gd name="connsiteX16" fmla="*/ 6827 w 309941"/>
              <a:gd name="connsiteY16" fmla="*/ 131721 h 302755"/>
              <a:gd name="connsiteX0" fmla="*/ 43824 w 309941"/>
              <a:gd name="connsiteY0" fmla="*/ 183944 h 302755"/>
              <a:gd name="connsiteX1" fmla="*/ 43824 w 309941"/>
              <a:gd name="connsiteY1" fmla="*/ 60573 h 302755"/>
              <a:gd name="connsiteX2" fmla="*/ 89786 w 309941"/>
              <a:gd name="connsiteY2" fmla="*/ 55735 h 302755"/>
              <a:gd name="connsiteX3" fmla="*/ 172033 w 309941"/>
              <a:gd name="connsiteY3" fmla="*/ 26706 h 302755"/>
              <a:gd name="connsiteX4" fmla="*/ 251862 w 309941"/>
              <a:gd name="connsiteY4" fmla="*/ 97 h 302755"/>
              <a:gd name="connsiteX5" fmla="*/ 295405 w 309941"/>
              <a:gd name="connsiteY5" fmla="*/ 36382 h 302755"/>
              <a:gd name="connsiteX6" fmla="*/ 305081 w 309941"/>
              <a:gd name="connsiteY6" fmla="*/ 99278 h 302755"/>
              <a:gd name="connsiteX7" fmla="*/ 305081 w 309941"/>
              <a:gd name="connsiteY7" fmla="*/ 183944 h 302755"/>
              <a:gd name="connsiteX8" fmla="*/ 244605 w 309941"/>
              <a:gd name="connsiteY8" fmla="*/ 278287 h 302755"/>
              <a:gd name="connsiteX9" fmla="*/ 217995 w 309941"/>
              <a:gd name="connsiteY9" fmla="*/ 295220 h 302755"/>
              <a:gd name="connsiteX10" fmla="*/ 181710 w 309941"/>
              <a:gd name="connsiteY10" fmla="*/ 300058 h 302755"/>
              <a:gd name="connsiteX11" fmla="*/ 70433 w 309941"/>
              <a:gd name="connsiteY11" fmla="*/ 300058 h 302755"/>
              <a:gd name="connsiteX12" fmla="*/ 5119 w 309941"/>
              <a:gd name="connsiteY12" fmla="*/ 266192 h 302755"/>
              <a:gd name="connsiteX13" fmla="*/ 5119 w 309941"/>
              <a:gd name="connsiteY13" fmla="*/ 244420 h 302755"/>
              <a:gd name="connsiteX14" fmla="*/ 46243 w 309941"/>
              <a:gd name="connsiteY14" fmla="*/ 222649 h 302755"/>
              <a:gd name="connsiteX15" fmla="*/ 43824 w 309941"/>
              <a:gd name="connsiteY15" fmla="*/ 183944 h 302755"/>
              <a:gd name="connsiteX0" fmla="*/ 43824 w 309941"/>
              <a:gd name="connsiteY0" fmla="*/ 183944 h 302755"/>
              <a:gd name="connsiteX1" fmla="*/ 60904 w 309941"/>
              <a:gd name="connsiteY1" fmla="*/ 88241 h 302755"/>
              <a:gd name="connsiteX2" fmla="*/ 43824 w 309941"/>
              <a:gd name="connsiteY2" fmla="*/ 60573 h 302755"/>
              <a:gd name="connsiteX3" fmla="*/ 89786 w 309941"/>
              <a:gd name="connsiteY3" fmla="*/ 55735 h 302755"/>
              <a:gd name="connsiteX4" fmla="*/ 172033 w 309941"/>
              <a:gd name="connsiteY4" fmla="*/ 26706 h 302755"/>
              <a:gd name="connsiteX5" fmla="*/ 251862 w 309941"/>
              <a:gd name="connsiteY5" fmla="*/ 97 h 302755"/>
              <a:gd name="connsiteX6" fmla="*/ 295405 w 309941"/>
              <a:gd name="connsiteY6" fmla="*/ 36382 h 302755"/>
              <a:gd name="connsiteX7" fmla="*/ 305081 w 309941"/>
              <a:gd name="connsiteY7" fmla="*/ 99278 h 302755"/>
              <a:gd name="connsiteX8" fmla="*/ 305081 w 309941"/>
              <a:gd name="connsiteY8" fmla="*/ 183944 h 302755"/>
              <a:gd name="connsiteX9" fmla="*/ 244605 w 309941"/>
              <a:gd name="connsiteY9" fmla="*/ 278287 h 302755"/>
              <a:gd name="connsiteX10" fmla="*/ 217995 w 309941"/>
              <a:gd name="connsiteY10" fmla="*/ 295220 h 302755"/>
              <a:gd name="connsiteX11" fmla="*/ 181710 w 309941"/>
              <a:gd name="connsiteY11" fmla="*/ 300058 h 302755"/>
              <a:gd name="connsiteX12" fmla="*/ 70433 w 309941"/>
              <a:gd name="connsiteY12" fmla="*/ 300058 h 302755"/>
              <a:gd name="connsiteX13" fmla="*/ 5119 w 309941"/>
              <a:gd name="connsiteY13" fmla="*/ 266192 h 302755"/>
              <a:gd name="connsiteX14" fmla="*/ 5119 w 309941"/>
              <a:gd name="connsiteY14" fmla="*/ 244420 h 302755"/>
              <a:gd name="connsiteX15" fmla="*/ 46243 w 309941"/>
              <a:gd name="connsiteY15" fmla="*/ 222649 h 302755"/>
              <a:gd name="connsiteX16" fmla="*/ 43824 w 309941"/>
              <a:gd name="connsiteY16" fmla="*/ 183944 h 302755"/>
              <a:gd name="connsiteX0" fmla="*/ 43824 w 309941"/>
              <a:gd name="connsiteY0" fmla="*/ 183944 h 302755"/>
              <a:gd name="connsiteX1" fmla="*/ 60756 w 309941"/>
              <a:gd name="connsiteY1" fmla="*/ 123046 h 302755"/>
              <a:gd name="connsiteX2" fmla="*/ 60904 w 309941"/>
              <a:gd name="connsiteY2" fmla="*/ 88241 h 302755"/>
              <a:gd name="connsiteX3" fmla="*/ 43824 w 309941"/>
              <a:gd name="connsiteY3" fmla="*/ 60573 h 302755"/>
              <a:gd name="connsiteX4" fmla="*/ 89786 w 309941"/>
              <a:gd name="connsiteY4" fmla="*/ 55735 h 302755"/>
              <a:gd name="connsiteX5" fmla="*/ 172033 w 309941"/>
              <a:gd name="connsiteY5" fmla="*/ 26706 h 302755"/>
              <a:gd name="connsiteX6" fmla="*/ 251862 w 309941"/>
              <a:gd name="connsiteY6" fmla="*/ 97 h 302755"/>
              <a:gd name="connsiteX7" fmla="*/ 295405 w 309941"/>
              <a:gd name="connsiteY7" fmla="*/ 36382 h 302755"/>
              <a:gd name="connsiteX8" fmla="*/ 305081 w 309941"/>
              <a:gd name="connsiteY8" fmla="*/ 99278 h 302755"/>
              <a:gd name="connsiteX9" fmla="*/ 305081 w 309941"/>
              <a:gd name="connsiteY9" fmla="*/ 183944 h 302755"/>
              <a:gd name="connsiteX10" fmla="*/ 244605 w 309941"/>
              <a:gd name="connsiteY10" fmla="*/ 278287 h 302755"/>
              <a:gd name="connsiteX11" fmla="*/ 217995 w 309941"/>
              <a:gd name="connsiteY11" fmla="*/ 295220 h 302755"/>
              <a:gd name="connsiteX12" fmla="*/ 181710 w 309941"/>
              <a:gd name="connsiteY12" fmla="*/ 300058 h 302755"/>
              <a:gd name="connsiteX13" fmla="*/ 70433 w 309941"/>
              <a:gd name="connsiteY13" fmla="*/ 300058 h 302755"/>
              <a:gd name="connsiteX14" fmla="*/ 5119 w 309941"/>
              <a:gd name="connsiteY14" fmla="*/ 266192 h 302755"/>
              <a:gd name="connsiteX15" fmla="*/ 5119 w 309941"/>
              <a:gd name="connsiteY15" fmla="*/ 244420 h 302755"/>
              <a:gd name="connsiteX16" fmla="*/ 46243 w 309941"/>
              <a:gd name="connsiteY16" fmla="*/ 222649 h 302755"/>
              <a:gd name="connsiteX17" fmla="*/ 43824 w 309941"/>
              <a:gd name="connsiteY17" fmla="*/ 183944 h 302755"/>
              <a:gd name="connsiteX0" fmla="*/ 43824 w 310148"/>
              <a:gd name="connsiteY0" fmla="*/ 183904 h 302715"/>
              <a:gd name="connsiteX1" fmla="*/ 60756 w 310148"/>
              <a:gd name="connsiteY1" fmla="*/ 123006 h 302715"/>
              <a:gd name="connsiteX2" fmla="*/ 60904 w 310148"/>
              <a:gd name="connsiteY2" fmla="*/ 88201 h 302715"/>
              <a:gd name="connsiteX3" fmla="*/ 43824 w 310148"/>
              <a:gd name="connsiteY3" fmla="*/ 60533 h 302715"/>
              <a:gd name="connsiteX4" fmla="*/ 89786 w 310148"/>
              <a:gd name="connsiteY4" fmla="*/ 55695 h 302715"/>
              <a:gd name="connsiteX5" fmla="*/ 172033 w 310148"/>
              <a:gd name="connsiteY5" fmla="*/ 26666 h 302715"/>
              <a:gd name="connsiteX6" fmla="*/ 251862 w 310148"/>
              <a:gd name="connsiteY6" fmla="*/ 57 h 302715"/>
              <a:gd name="connsiteX7" fmla="*/ 290567 w 310148"/>
              <a:gd name="connsiteY7" fmla="*/ 33923 h 302715"/>
              <a:gd name="connsiteX8" fmla="*/ 305081 w 310148"/>
              <a:gd name="connsiteY8" fmla="*/ 99238 h 302715"/>
              <a:gd name="connsiteX9" fmla="*/ 305081 w 310148"/>
              <a:gd name="connsiteY9" fmla="*/ 183904 h 302715"/>
              <a:gd name="connsiteX10" fmla="*/ 244605 w 310148"/>
              <a:gd name="connsiteY10" fmla="*/ 278247 h 302715"/>
              <a:gd name="connsiteX11" fmla="*/ 217995 w 310148"/>
              <a:gd name="connsiteY11" fmla="*/ 295180 h 302715"/>
              <a:gd name="connsiteX12" fmla="*/ 181710 w 310148"/>
              <a:gd name="connsiteY12" fmla="*/ 300018 h 302715"/>
              <a:gd name="connsiteX13" fmla="*/ 70433 w 310148"/>
              <a:gd name="connsiteY13" fmla="*/ 300018 h 302715"/>
              <a:gd name="connsiteX14" fmla="*/ 5119 w 310148"/>
              <a:gd name="connsiteY14" fmla="*/ 266152 h 302715"/>
              <a:gd name="connsiteX15" fmla="*/ 5119 w 310148"/>
              <a:gd name="connsiteY15" fmla="*/ 244380 h 302715"/>
              <a:gd name="connsiteX16" fmla="*/ 46243 w 310148"/>
              <a:gd name="connsiteY16" fmla="*/ 222609 h 302715"/>
              <a:gd name="connsiteX17" fmla="*/ 43824 w 310148"/>
              <a:gd name="connsiteY17" fmla="*/ 183904 h 302715"/>
              <a:gd name="connsiteX0" fmla="*/ 43824 w 310680"/>
              <a:gd name="connsiteY0" fmla="*/ 183904 h 302715"/>
              <a:gd name="connsiteX1" fmla="*/ 60756 w 310680"/>
              <a:gd name="connsiteY1" fmla="*/ 123006 h 302715"/>
              <a:gd name="connsiteX2" fmla="*/ 60904 w 310680"/>
              <a:gd name="connsiteY2" fmla="*/ 88201 h 302715"/>
              <a:gd name="connsiteX3" fmla="*/ 43824 w 310680"/>
              <a:gd name="connsiteY3" fmla="*/ 60533 h 302715"/>
              <a:gd name="connsiteX4" fmla="*/ 89786 w 310680"/>
              <a:gd name="connsiteY4" fmla="*/ 55695 h 302715"/>
              <a:gd name="connsiteX5" fmla="*/ 172033 w 310680"/>
              <a:gd name="connsiteY5" fmla="*/ 26666 h 302715"/>
              <a:gd name="connsiteX6" fmla="*/ 251862 w 310680"/>
              <a:gd name="connsiteY6" fmla="*/ 57 h 302715"/>
              <a:gd name="connsiteX7" fmla="*/ 290567 w 310680"/>
              <a:gd name="connsiteY7" fmla="*/ 33923 h 302715"/>
              <a:gd name="connsiteX8" fmla="*/ 305081 w 310680"/>
              <a:gd name="connsiteY8" fmla="*/ 99238 h 302715"/>
              <a:gd name="connsiteX9" fmla="*/ 305081 w 310680"/>
              <a:gd name="connsiteY9" fmla="*/ 183904 h 302715"/>
              <a:gd name="connsiteX10" fmla="*/ 237347 w 310680"/>
              <a:gd name="connsiteY10" fmla="*/ 263732 h 302715"/>
              <a:gd name="connsiteX11" fmla="*/ 217995 w 310680"/>
              <a:gd name="connsiteY11" fmla="*/ 295180 h 302715"/>
              <a:gd name="connsiteX12" fmla="*/ 181710 w 310680"/>
              <a:gd name="connsiteY12" fmla="*/ 300018 h 302715"/>
              <a:gd name="connsiteX13" fmla="*/ 70433 w 310680"/>
              <a:gd name="connsiteY13" fmla="*/ 300018 h 302715"/>
              <a:gd name="connsiteX14" fmla="*/ 5119 w 310680"/>
              <a:gd name="connsiteY14" fmla="*/ 266152 h 302715"/>
              <a:gd name="connsiteX15" fmla="*/ 5119 w 310680"/>
              <a:gd name="connsiteY15" fmla="*/ 244380 h 302715"/>
              <a:gd name="connsiteX16" fmla="*/ 46243 w 310680"/>
              <a:gd name="connsiteY16" fmla="*/ 222609 h 302715"/>
              <a:gd name="connsiteX17" fmla="*/ 43824 w 310680"/>
              <a:gd name="connsiteY17" fmla="*/ 183904 h 302715"/>
              <a:gd name="connsiteX0" fmla="*/ 43824 w 310680"/>
              <a:gd name="connsiteY0" fmla="*/ 183904 h 302715"/>
              <a:gd name="connsiteX1" fmla="*/ 60756 w 310680"/>
              <a:gd name="connsiteY1" fmla="*/ 123006 h 302715"/>
              <a:gd name="connsiteX2" fmla="*/ 60904 w 310680"/>
              <a:gd name="connsiteY2" fmla="*/ 88201 h 302715"/>
              <a:gd name="connsiteX3" fmla="*/ 43824 w 310680"/>
              <a:gd name="connsiteY3" fmla="*/ 60533 h 302715"/>
              <a:gd name="connsiteX4" fmla="*/ 89786 w 310680"/>
              <a:gd name="connsiteY4" fmla="*/ 55695 h 302715"/>
              <a:gd name="connsiteX5" fmla="*/ 172033 w 310680"/>
              <a:gd name="connsiteY5" fmla="*/ 26666 h 302715"/>
              <a:gd name="connsiteX6" fmla="*/ 251862 w 310680"/>
              <a:gd name="connsiteY6" fmla="*/ 57 h 302715"/>
              <a:gd name="connsiteX7" fmla="*/ 290567 w 310680"/>
              <a:gd name="connsiteY7" fmla="*/ 33923 h 302715"/>
              <a:gd name="connsiteX8" fmla="*/ 305081 w 310680"/>
              <a:gd name="connsiteY8" fmla="*/ 99238 h 302715"/>
              <a:gd name="connsiteX9" fmla="*/ 305081 w 310680"/>
              <a:gd name="connsiteY9" fmla="*/ 183904 h 302715"/>
              <a:gd name="connsiteX10" fmla="*/ 237347 w 310680"/>
              <a:gd name="connsiteY10" fmla="*/ 263732 h 302715"/>
              <a:gd name="connsiteX11" fmla="*/ 217995 w 310680"/>
              <a:gd name="connsiteY11" fmla="*/ 295180 h 302715"/>
              <a:gd name="connsiteX12" fmla="*/ 181710 w 310680"/>
              <a:gd name="connsiteY12" fmla="*/ 300018 h 302715"/>
              <a:gd name="connsiteX13" fmla="*/ 70433 w 310680"/>
              <a:gd name="connsiteY13" fmla="*/ 300018 h 302715"/>
              <a:gd name="connsiteX14" fmla="*/ 5119 w 310680"/>
              <a:gd name="connsiteY14" fmla="*/ 266152 h 302715"/>
              <a:gd name="connsiteX15" fmla="*/ 5119 w 310680"/>
              <a:gd name="connsiteY15" fmla="*/ 244380 h 302715"/>
              <a:gd name="connsiteX16" fmla="*/ 46243 w 310680"/>
              <a:gd name="connsiteY16" fmla="*/ 222609 h 302715"/>
              <a:gd name="connsiteX17" fmla="*/ 43824 w 310680"/>
              <a:gd name="connsiteY17" fmla="*/ 183904 h 302715"/>
              <a:gd name="connsiteX0" fmla="*/ 48662 w 310680"/>
              <a:gd name="connsiteY0" fmla="*/ 186323 h 302715"/>
              <a:gd name="connsiteX1" fmla="*/ 60756 w 310680"/>
              <a:gd name="connsiteY1" fmla="*/ 123006 h 302715"/>
              <a:gd name="connsiteX2" fmla="*/ 60904 w 310680"/>
              <a:gd name="connsiteY2" fmla="*/ 88201 h 302715"/>
              <a:gd name="connsiteX3" fmla="*/ 43824 w 310680"/>
              <a:gd name="connsiteY3" fmla="*/ 60533 h 302715"/>
              <a:gd name="connsiteX4" fmla="*/ 89786 w 310680"/>
              <a:gd name="connsiteY4" fmla="*/ 55695 h 302715"/>
              <a:gd name="connsiteX5" fmla="*/ 172033 w 310680"/>
              <a:gd name="connsiteY5" fmla="*/ 26666 h 302715"/>
              <a:gd name="connsiteX6" fmla="*/ 251862 w 310680"/>
              <a:gd name="connsiteY6" fmla="*/ 57 h 302715"/>
              <a:gd name="connsiteX7" fmla="*/ 290567 w 310680"/>
              <a:gd name="connsiteY7" fmla="*/ 33923 h 302715"/>
              <a:gd name="connsiteX8" fmla="*/ 305081 w 310680"/>
              <a:gd name="connsiteY8" fmla="*/ 99238 h 302715"/>
              <a:gd name="connsiteX9" fmla="*/ 305081 w 310680"/>
              <a:gd name="connsiteY9" fmla="*/ 183904 h 302715"/>
              <a:gd name="connsiteX10" fmla="*/ 237347 w 310680"/>
              <a:gd name="connsiteY10" fmla="*/ 263732 h 302715"/>
              <a:gd name="connsiteX11" fmla="*/ 217995 w 310680"/>
              <a:gd name="connsiteY11" fmla="*/ 295180 h 302715"/>
              <a:gd name="connsiteX12" fmla="*/ 181710 w 310680"/>
              <a:gd name="connsiteY12" fmla="*/ 300018 h 302715"/>
              <a:gd name="connsiteX13" fmla="*/ 70433 w 310680"/>
              <a:gd name="connsiteY13" fmla="*/ 300018 h 302715"/>
              <a:gd name="connsiteX14" fmla="*/ 5119 w 310680"/>
              <a:gd name="connsiteY14" fmla="*/ 266152 h 302715"/>
              <a:gd name="connsiteX15" fmla="*/ 5119 w 310680"/>
              <a:gd name="connsiteY15" fmla="*/ 244380 h 302715"/>
              <a:gd name="connsiteX16" fmla="*/ 46243 w 310680"/>
              <a:gd name="connsiteY16" fmla="*/ 222609 h 302715"/>
              <a:gd name="connsiteX17" fmla="*/ 48662 w 310680"/>
              <a:gd name="connsiteY17" fmla="*/ 186323 h 302715"/>
              <a:gd name="connsiteX0" fmla="*/ 50828 w 312846"/>
              <a:gd name="connsiteY0" fmla="*/ 186323 h 302715"/>
              <a:gd name="connsiteX1" fmla="*/ 62922 w 312846"/>
              <a:gd name="connsiteY1" fmla="*/ 123006 h 302715"/>
              <a:gd name="connsiteX2" fmla="*/ 63070 w 312846"/>
              <a:gd name="connsiteY2" fmla="*/ 88201 h 302715"/>
              <a:gd name="connsiteX3" fmla="*/ 45990 w 312846"/>
              <a:gd name="connsiteY3" fmla="*/ 60533 h 302715"/>
              <a:gd name="connsiteX4" fmla="*/ 91952 w 312846"/>
              <a:gd name="connsiteY4" fmla="*/ 55695 h 302715"/>
              <a:gd name="connsiteX5" fmla="*/ 174199 w 312846"/>
              <a:gd name="connsiteY5" fmla="*/ 26666 h 302715"/>
              <a:gd name="connsiteX6" fmla="*/ 254028 w 312846"/>
              <a:gd name="connsiteY6" fmla="*/ 57 h 302715"/>
              <a:gd name="connsiteX7" fmla="*/ 292733 w 312846"/>
              <a:gd name="connsiteY7" fmla="*/ 33923 h 302715"/>
              <a:gd name="connsiteX8" fmla="*/ 307247 w 312846"/>
              <a:gd name="connsiteY8" fmla="*/ 99238 h 302715"/>
              <a:gd name="connsiteX9" fmla="*/ 307247 w 312846"/>
              <a:gd name="connsiteY9" fmla="*/ 183904 h 302715"/>
              <a:gd name="connsiteX10" fmla="*/ 239513 w 312846"/>
              <a:gd name="connsiteY10" fmla="*/ 263732 h 302715"/>
              <a:gd name="connsiteX11" fmla="*/ 220161 w 312846"/>
              <a:gd name="connsiteY11" fmla="*/ 295180 h 302715"/>
              <a:gd name="connsiteX12" fmla="*/ 183876 w 312846"/>
              <a:gd name="connsiteY12" fmla="*/ 300018 h 302715"/>
              <a:gd name="connsiteX13" fmla="*/ 72599 w 312846"/>
              <a:gd name="connsiteY13" fmla="*/ 300018 h 302715"/>
              <a:gd name="connsiteX14" fmla="*/ 7285 w 312846"/>
              <a:gd name="connsiteY14" fmla="*/ 266152 h 302715"/>
              <a:gd name="connsiteX15" fmla="*/ 7285 w 312846"/>
              <a:gd name="connsiteY15" fmla="*/ 244380 h 302715"/>
              <a:gd name="connsiteX16" fmla="*/ 58085 w 312846"/>
              <a:gd name="connsiteY16" fmla="*/ 225028 h 302715"/>
              <a:gd name="connsiteX17" fmla="*/ 50828 w 312846"/>
              <a:gd name="connsiteY17" fmla="*/ 186323 h 302715"/>
              <a:gd name="connsiteX0" fmla="*/ 49644 w 311662"/>
              <a:gd name="connsiteY0" fmla="*/ 186323 h 302715"/>
              <a:gd name="connsiteX1" fmla="*/ 61738 w 311662"/>
              <a:gd name="connsiteY1" fmla="*/ 123006 h 302715"/>
              <a:gd name="connsiteX2" fmla="*/ 61886 w 311662"/>
              <a:gd name="connsiteY2" fmla="*/ 88201 h 302715"/>
              <a:gd name="connsiteX3" fmla="*/ 44806 w 311662"/>
              <a:gd name="connsiteY3" fmla="*/ 60533 h 302715"/>
              <a:gd name="connsiteX4" fmla="*/ 90768 w 311662"/>
              <a:gd name="connsiteY4" fmla="*/ 55695 h 302715"/>
              <a:gd name="connsiteX5" fmla="*/ 173015 w 311662"/>
              <a:gd name="connsiteY5" fmla="*/ 26666 h 302715"/>
              <a:gd name="connsiteX6" fmla="*/ 252844 w 311662"/>
              <a:gd name="connsiteY6" fmla="*/ 57 h 302715"/>
              <a:gd name="connsiteX7" fmla="*/ 291549 w 311662"/>
              <a:gd name="connsiteY7" fmla="*/ 33923 h 302715"/>
              <a:gd name="connsiteX8" fmla="*/ 306063 w 311662"/>
              <a:gd name="connsiteY8" fmla="*/ 99238 h 302715"/>
              <a:gd name="connsiteX9" fmla="*/ 306063 w 311662"/>
              <a:gd name="connsiteY9" fmla="*/ 183904 h 302715"/>
              <a:gd name="connsiteX10" fmla="*/ 238329 w 311662"/>
              <a:gd name="connsiteY10" fmla="*/ 263732 h 302715"/>
              <a:gd name="connsiteX11" fmla="*/ 218977 w 311662"/>
              <a:gd name="connsiteY11" fmla="*/ 295180 h 302715"/>
              <a:gd name="connsiteX12" fmla="*/ 182692 w 311662"/>
              <a:gd name="connsiteY12" fmla="*/ 300018 h 302715"/>
              <a:gd name="connsiteX13" fmla="*/ 71415 w 311662"/>
              <a:gd name="connsiteY13" fmla="*/ 300018 h 302715"/>
              <a:gd name="connsiteX14" fmla="*/ 6101 w 311662"/>
              <a:gd name="connsiteY14" fmla="*/ 266152 h 302715"/>
              <a:gd name="connsiteX15" fmla="*/ 6101 w 311662"/>
              <a:gd name="connsiteY15" fmla="*/ 244380 h 302715"/>
              <a:gd name="connsiteX16" fmla="*/ 35128 w 311662"/>
              <a:gd name="connsiteY16" fmla="*/ 239120 h 302715"/>
              <a:gd name="connsiteX17" fmla="*/ 56901 w 311662"/>
              <a:gd name="connsiteY17" fmla="*/ 225028 h 302715"/>
              <a:gd name="connsiteX18" fmla="*/ 49644 w 311662"/>
              <a:gd name="connsiteY18" fmla="*/ 186323 h 302715"/>
              <a:gd name="connsiteX0" fmla="*/ 49644 w 311662"/>
              <a:gd name="connsiteY0" fmla="*/ 186323 h 302715"/>
              <a:gd name="connsiteX1" fmla="*/ 61738 w 311662"/>
              <a:gd name="connsiteY1" fmla="*/ 123006 h 302715"/>
              <a:gd name="connsiteX2" fmla="*/ 61886 w 311662"/>
              <a:gd name="connsiteY2" fmla="*/ 88201 h 302715"/>
              <a:gd name="connsiteX3" fmla="*/ 44806 w 311662"/>
              <a:gd name="connsiteY3" fmla="*/ 60533 h 302715"/>
              <a:gd name="connsiteX4" fmla="*/ 90768 w 311662"/>
              <a:gd name="connsiteY4" fmla="*/ 55695 h 302715"/>
              <a:gd name="connsiteX5" fmla="*/ 173015 w 311662"/>
              <a:gd name="connsiteY5" fmla="*/ 26666 h 302715"/>
              <a:gd name="connsiteX6" fmla="*/ 252844 w 311662"/>
              <a:gd name="connsiteY6" fmla="*/ 57 h 302715"/>
              <a:gd name="connsiteX7" fmla="*/ 291549 w 311662"/>
              <a:gd name="connsiteY7" fmla="*/ 33923 h 302715"/>
              <a:gd name="connsiteX8" fmla="*/ 306063 w 311662"/>
              <a:gd name="connsiteY8" fmla="*/ 99238 h 302715"/>
              <a:gd name="connsiteX9" fmla="*/ 306063 w 311662"/>
              <a:gd name="connsiteY9" fmla="*/ 183904 h 302715"/>
              <a:gd name="connsiteX10" fmla="*/ 238329 w 311662"/>
              <a:gd name="connsiteY10" fmla="*/ 263732 h 302715"/>
              <a:gd name="connsiteX11" fmla="*/ 218977 w 311662"/>
              <a:gd name="connsiteY11" fmla="*/ 295180 h 302715"/>
              <a:gd name="connsiteX12" fmla="*/ 182692 w 311662"/>
              <a:gd name="connsiteY12" fmla="*/ 300018 h 302715"/>
              <a:gd name="connsiteX13" fmla="*/ 71415 w 311662"/>
              <a:gd name="connsiteY13" fmla="*/ 300018 h 302715"/>
              <a:gd name="connsiteX14" fmla="*/ 6101 w 311662"/>
              <a:gd name="connsiteY14" fmla="*/ 266152 h 302715"/>
              <a:gd name="connsiteX15" fmla="*/ 6101 w 311662"/>
              <a:gd name="connsiteY15" fmla="*/ 244380 h 302715"/>
              <a:gd name="connsiteX16" fmla="*/ 35128 w 311662"/>
              <a:gd name="connsiteY16" fmla="*/ 239120 h 302715"/>
              <a:gd name="connsiteX17" fmla="*/ 42387 w 311662"/>
              <a:gd name="connsiteY17" fmla="*/ 222609 h 302715"/>
              <a:gd name="connsiteX18" fmla="*/ 49644 w 311662"/>
              <a:gd name="connsiteY18" fmla="*/ 186323 h 302715"/>
              <a:gd name="connsiteX0" fmla="*/ 49644 w 311662"/>
              <a:gd name="connsiteY0" fmla="*/ 186323 h 302715"/>
              <a:gd name="connsiteX1" fmla="*/ 61738 w 311662"/>
              <a:gd name="connsiteY1" fmla="*/ 123006 h 302715"/>
              <a:gd name="connsiteX2" fmla="*/ 61886 w 311662"/>
              <a:gd name="connsiteY2" fmla="*/ 88201 h 302715"/>
              <a:gd name="connsiteX3" fmla="*/ 44806 w 311662"/>
              <a:gd name="connsiteY3" fmla="*/ 60533 h 302715"/>
              <a:gd name="connsiteX4" fmla="*/ 90768 w 311662"/>
              <a:gd name="connsiteY4" fmla="*/ 55695 h 302715"/>
              <a:gd name="connsiteX5" fmla="*/ 173015 w 311662"/>
              <a:gd name="connsiteY5" fmla="*/ 26666 h 302715"/>
              <a:gd name="connsiteX6" fmla="*/ 252844 w 311662"/>
              <a:gd name="connsiteY6" fmla="*/ 57 h 302715"/>
              <a:gd name="connsiteX7" fmla="*/ 291549 w 311662"/>
              <a:gd name="connsiteY7" fmla="*/ 33923 h 302715"/>
              <a:gd name="connsiteX8" fmla="*/ 306063 w 311662"/>
              <a:gd name="connsiteY8" fmla="*/ 99238 h 302715"/>
              <a:gd name="connsiteX9" fmla="*/ 306063 w 311662"/>
              <a:gd name="connsiteY9" fmla="*/ 183904 h 302715"/>
              <a:gd name="connsiteX10" fmla="*/ 238329 w 311662"/>
              <a:gd name="connsiteY10" fmla="*/ 263732 h 302715"/>
              <a:gd name="connsiteX11" fmla="*/ 218977 w 311662"/>
              <a:gd name="connsiteY11" fmla="*/ 295180 h 302715"/>
              <a:gd name="connsiteX12" fmla="*/ 182692 w 311662"/>
              <a:gd name="connsiteY12" fmla="*/ 300018 h 302715"/>
              <a:gd name="connsiteX13" fmla="*/ 71415 w 311662"/>
              <a:gd name="connsiteY13" fmla="*/ 300018 h 302715"/>
              <a:gd name="connsiteX14" fmla="*/ 6101 w 311662"/>
              <a:gd name="connsiteY14" fmla="*/ 266152 h 302715"/>
              <a:gd name="connsiteX15" fmla="*/ 6101 w 311662"/>
              <a:gd name="connsiteY15" fmla="*/ 244380 h 302715"/>
              <a:gd name="connsiteX16" fmla="*/ 35128 w 311662"/>
              <a:gd name="connsiteY16" fmla="*/ 239120 h 302715"/>
              <a:gd name="connsiteX17" fmla="*/ 54482 w 311662"/>
              <a:gd name="connsiteY17" fmla="*/ 217771 h 302715"/>
              <a:gd name="connsiteX18" fmla="*/ 49644 w 311662"/>
              <a:gd name="connsiteY18" fmla="*/ 186323 h 302715"/>
              <a:gd name="connsiteX0" fmla="*/ 49644 w 311662"/>
              <a:gd name="connsiteY0" fmla="*/ 183904 h 302715"/>
              <a:gd name="connsiteX1" fmla="*/ 61738 w 311662"/>
              <a:gd name="connsiteY1" fmla="*/ 123006 h 302715"/>
              <a:gd name="connsiteX2" fmla="*/ 61886 w 311662"/>
              <a:gd name="connsiteY2" fmla="*/ 88201 h 302715"/>
              <a:gd name="connsiteX3" fmla="*/ 44806 w 311662"/>
              <a:gd name="connsiteY3" fmla="*/ 60533 h 302715"/>
              <a:gd name="connsiteX4" fmla="*/ 90768 w 311662"/>
              <a:gd name="connsiteY4" fmla="*/ 55695 h 302715"/>
              <a:gd name="connsiteX5" fmla="*/ 173015 w 311662"/>
              <a:gd name="connsiteY5" fmla="*/ 26666 h 302715"/>
              <a:gd name="connsiteX6" fmla="*/ 252844 w 311662"/>
              <a:gd name="connsiteY6" fmla="*/ 57 h 302715"/>
              <a:gd name="connsiteX7" fmla="*/ 291549 w 311662"/>
              <a:gd name="connsiteY7" fmla="*/ 33923 h 302715"/>
              <a:gd name="connsiteX8" fmla="*/ 306063 w 311662"/>
              <a:gd name="connsiteY8" fmla="*/ 99238 h 302715"/>
              <a:gd name="connsiteX9" fmla="*/ 306063 w 311662"/>
              <a:gd name="connsiteY9" fmla="*/ 183904 h 302715"/>
              <a:gd name="connsiteX10" fmla="*/ 238329 w 311662"/>
              <a:gd name="connsiteY10" fmla="*/ 263732 h 302715"/>
              <a:gd name="connsiteX11" fmla="*/ 218977 w 311662"/>
              <a:gd name="connsiteY11" fmla="*/ 295180 h 302715"/>
              <a:gd name="connsiteX12" fmla="*/ 182692 w 311662"/>
              <a:gd name="connsiteY12" fmla="*/ 300018 h 302715"/>
              <a:gd name="connsiteX13" fmla="*/ 71415 w 311662"/>
              <a:gd name="connsiteY13" fmla="*/ 300018 h 302715"/>
              <a:gd name="connsiteX14" fmla="*/ 6101 w 311662"/>
              <a:gd name="connsiteY14" fmla="*/ 266152 h 302715"/>
              <a:gd name="connsiteX15" fmla="*/ 6101 w 311662"/>
              <a:gd name="connsiteY15" fmla="*/ 244380 h 302715"/>
              <a:gd name="connsiteX16" fmla="*/ 35128 w 311662"/>
              <a:gd name="connsiteY16" fmla="*/ 239120 h 302715"/>
              <a:gd name="connsiteX17" fmla="*/ 54482 w 311662"/>
              <a:gd name="connsiteY17" fmla="*/ 217771 h 302715"/>
              <a:gd name="connsiteX18" fmla="*/ 49644 w 311662"/>
              <a:gd name="connsiteY18" fmla="*/ 183904 h 3027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11662" h="302715">
                <a:moveTo>
                  <a:pt x="49644" y="183904"/>
                </a:moveTo>
                <a:cubicBezTo>
                  <a:pt x="50853" y="168110"/>
                  <a:pt x="58891" y="138957"/>
                  <a:pt x="61738" y="123006"/>
                </a:cubicBezTo>
                <a:cubicBezTo>
                  <a:pt x="64585" y="107056"/>
                  <a:pt x="64305" y="98613"/>
                  <a:pt x="61886" y="88201"/>
                </a:cubicBezTo>
                <a:cubicBezTo>
                  <a:pt x="59467" y="77789"/>
                  <a:pt x="39992" y="65951"/>
                  <a:pt x="44806" y="60533"/>
                </a:cubicBezTo>
                <a:cubicBezTo>
                  <a:pt x="49620" y="55115"/>
                  <a:pt x="69400" y="61339"/>
                  <a:pt x="90768" y="55695"/>
                </a:cubicBezTo>
                <a:cubicBezTo>
                  <a:pt x="112136" y="50051"/>
                  <a:pt x="173015" y="26666"/>
                  <a:pt x="173015" y="26666"/>
                </a:cubicBezTo>
                <a:cubicBezTo>
                  <a:pt x="200028" y="17393"/>
                  <a:pt x="233088" y="-1152"/>
                  <a:pt x="252844" y="57"/>
                </a:cubicBezTo>
                <a:cubicBezTo>
                  <a:pt x="272600" y="1266"/>
                  <a:pt x="282679" y="17393"/>
                  <a:pt x="291549" y="33923"/>
                </a:cubicBezTo>
                <a:cubicBezTo>
                  <a:pt x="300419" y="50453"/>
                  <a:pt x="303644" y="74241"/>
                  <a:pt x="306063" y="99238"/>
                </a:cubicBezTo>
                <a:cubicBezTo>
                  <a:pt x="308482" y="124235"/>
                  <a:pt x="317352" y="156488"/>
                  <a:pt x="306063" y="183904"/>
                </a:cubicBezTo>
                <a:cubicBezTo>
                  <a:pt x="294774" y="211320"/>
                  <a:pt x="267357" y="252443"/>
                  <a:pt x="238329" y="263732"/>
                </a:cubicBezTo>
                <a:cubicBezTo>
                  <a:pt x="209301" y="275021"/>
                  <a:pt x="228250" y="289132"/>
                  <a:pt x="218977" y="295180"/>
                </a:cubicBezTo>
                <a:cubicBezTo>
                  <a:pt x="209704" y="301228"/>
                  <a:pt x="207286" y="299212"/>
                  <a:pt x="182692" y="300018"/>
                </a:cubicBezTo>
                <a:cubicBezTo>
                  <a:pt x="158098" y="300824"/>
                  <a:pt x="100847" y="305662"/>
                  <a:pt x="71415" y="300018"/>
                </a:cubicBezTo>
                <a:cubicBezTo>
                  <a:pt x="41983" y="294374"/>
                  <a:pt x="16987" y="275425"/>
                  <a:pt x="6101" y="266152"/>
                </a:cubicBezTo>
                <a:cubicBezTo>
                  <a:pt x="-4785" y="256879"/>
                  <a:pt x="1263" y="248885"/>
                  <a:pt x="6101" y="244380"/>
                </a:cubicBezTo>
                <a:cubicBezTo>
                  <a:pt x="10939" y="239875"/>
                  <a:pt x="26661" y="242345"/>
                  <a:pt x="35128" y="239120"/>
                </a:cubicBezTo>
                <a:cubicBezTo>
                  <a:pt x="43595" y="235895"/>
                  <a:pt x="50450" y="225764"/>
                  <a:pt x="54482" y="217771"/>
                </a:cubicBezTo>
                <a:cubicBezTo>
                  <a:pt x="60933" y="207692"/>
                  <a:pt x="48435" y="199698"/>
                  <a:pt x="49644" y="183904"/>
                </a:cubicBezTo>
                <a:close/>
              </a:path>
            </a:pathLst>
          </a:custGeom>
          <a:noFill/>
          <a:ln w="12700">
            <a:solidFill>
              <a:srgbClr val="41719C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олилиния 9"/>
          <p:cNvSpPr/>
          <p:nvPr/>
        </p:nvSpPr>
        <p:spPr>
          <a:xfrm>
            <a:off x="3802655" y="2694191"/>
            <a:ext cx="293916" cy="180443"/>
          </a:xfrm>
          <a:custGeom>
            <a:avLst/>
            <a:gdLst>
              <a:gd name="connsiteX0" fmla="*/ 307068 w 311913"/>
              <a:gd name="connsiteY0" fmla="*/ 15752 h 137695"/>
              <a:gd name="connsiteX1" fmla="*/ 287715 w 311913"/>
              <a:gd name="connsiteY1" fmla="*/ 68971 h 137695"/>
              <a:gd name="connsiteX2" fmla="*/ 275620 w 311913"/>
              <a:gd name="connsiteY2" fmla="*/ 78647 h 137695"/>
              <a:gd name="connsiteX3" fmla="*/ 60325 w 311913"/>
              <a:gd name="connsiteY3" fmla="*/ 136705 h 137695"/>
              <a:gd name="connsiteX4" fmla="*/ 7106 w 311913"/>
              <a:gd name="connsiteY4" fmla="*/ 110095 h 137695"/>
              <a:gd name="connsiteX5" fmla="*/ 9525 w 311913"/>
              <a:gd name="connsiteY5" fmla="*/ 44781 h 137695"/>
              <a:gd name="connsiteX6" fmla="*/ 89353 w 311913"/>
              <a:gd name="connsiteY6" fmla="*/ 3657 h 137695"/>
              <a:gd name="connsiteX7" fmla="*/ 188534 w 311913"/>
              <a:gd name="connsiteY7" fmla="*/ 3657 h 137695"/>
              <a:gd name="connsiteX8" fmla="*/ 307068 w 311913"/>
              <a:gd name="connsiteY8" fmla="*/ 15752 h 137695"/>
              <a:gd name="connsiteX0" fmla="*/ 318734 w 323579"/>
              <a:gd name="connsiteY0" fmla="*/ 15752 h 137603"/>
              <a:gd name="connsiteX1" fmla="*/ 299381 w 323579"/>
              <a:gd name="connsiteY1" fmla="*/ 68971 h 137603"/>
              <a:gd name="connsiteX2" fmla="*/ 287286 w 323579"/>
              <a:gd name="connsiteY2" fmla="*/ 78647 h 137603"/>
              <a:gd name="connsiteX3" fmla="*/ 71991 w 323579"/>
              <a:gd name="connsiteY3" fmla="*/ 136705 h 137603"/>
              <a:gd name="connsiteX4" fmla="*/ 18772 w 323579"/>
              <a:gd name="connsiteY4" fmla="*/ 110095 h 137603"/>
              <a:gd name="connsiteX5" fmla="*/ 16 w 323579"/>
              <a:gd name="connsiteY5" fmla="*/ 58594 h 137603"/>
              <a:gd name="connsiteX6" fmla="*/ 21191 w 323579"/>
              <a:gd name="connsiteY6" fmla="*/ 44781 h 137603"/>
              <a:gd name="connsiteX7" fmla="*/ 101019 w 323579"/>
              <a:gd name="connsiteY7" fmla="*/ 3657 h 137603"/>
              <a:gd name="connsiteX8" fmla="*/ 200200 w 323579"/>
              <a:gd name="connsiteY8" fmla="*/ 3657 h 137603"/>
              <a:gd name="connsiteX9" fmla="*/ 318734 w 323579"/>
              <a:gd name="connsiteY9" fmla="*/ 15752 h 137603"/>
              <a:gd name="connsiteX0" fmla="*/ 318959 w 323804"/>
              <a:gd name="connsiteY0" fmla="*/ 15752 h 137603"/>
              <a:gd name="connsiteX1" fmla="*/ 299606 w 323804"/>
              <a:gd name="connsiteY1" fmla="*/ 68971 h 137603"/>
              <a:gd name="connsiteX2" fmla="*/ 287511 w 323804"/>
              <a:gd name="connsiteY2" fmla="*/ 78647 h 137603"/>
              <a:gd name="connsiteX3" fmla="*/ 72216 w 323804"/>
              <a:gd name="connsiteY3" fmla="*/ 136705 h 137603"/>
              <a:gd name="connsiteX4" fmla="*/ 18997 w 323804"/>
              <a:gd name="connsiteY4" fmla="*/ 110095 h 137603"/>
              <a:gd name="connsiteX5" fmla="*/ 241 w 323804"/>
              <a:gd name="connsiteY5" fmla="*/ 58594 h 137603"/>
              <a:gd name="connsiteX6" fmla="*/ 13055 w 323804"/>
              <a:gd name="connsiteY6" fmla="*/ 40506 h 137603"/>
              <a:gd name="connsiteX7" fmla="*/ 101244 w 323804"/>
              <a:gd name="connsiteY7" fmla="*/ 3657 h 137603"/>
              <a:gd name="connsiteX8" fmla="*/ 200425 w 323804"/>
              <a:gd name="connsiteY8" fmla="*/ 3657 h 137603"/>
              <a:gd name="connsiteX9" fmla="*/ 318959 w 323804"/>
              <a:gd name="connsiteY9" fmla="*/ 15752 h 137603"/>
              <a:gd name="connsiteX0" fmla="*/ 318959 w 323804"/>
              <a:gd name="connsiteY0" fmla="*/ 14033 h 135884"/>
              <a:gd name="connsiteX1" fmla="*/ 299606 w 323804"/>
              <a:gd name="connsiteY1" fmla="*/ 67252 h 135884"/>
              <a:gd name="connsiteX2" fmla="*/ 287511 w 323804"/>
              <a:gd name="connsiteY2" fmla="*/ 76928 h 135884"/>
              <a:gd name="connsiteX3" fmla="*/ 72216 w 323804"/>
              <a:gd name="connsiteY3" fmla="*/ 134986 h 135884"/>
              <a:gd name="connsiteX4" fmla="*/ 18997 w 323804"/>
              <a:gd name="connsiteY4" fmla="*/ 108376 h 135884"/>
              <a:gd name="connsiteX5" fmla="*/ 241 w 323804"/>
              <a:gd name="connsiteY5" fmla="*/ 56875 h 135884"/>
              <a:gd name="connsiteX6" fmla="*/ 13055 w 323804"/>
              <a:gd name="connsiteY6" fmla="*/ 38787 h 135884"/>
              <a:gd name="connsiteX7" fmla="*/ 101244 w 323804"/>
              <a:gd name="connsiteY7" fmla="*/ 1938 h 135884"/>
              <a:gd name="connsiteX8" fmla="*/ 143900 w 323804"/>
              <a:gd name="connsiteY8" fmla="*/ 8147 h 135884"/>
              <a:gd name="connsiteX9" fmla="*/ 200425 w 323804"/>
              <a:gd name="connsiteY9" fmla="*/ 1938 h 135884"/>
              <a:gd name="connsiteX10" fmla="*/ 318959 w 323804"/>
              <a:gd name="connsiteY10" fmla="*/ 14033 h 135884"/>
              <a:gd name="connsiteX0" fmla="*/ 318735 w 323580"/>
              <a:gd name="connsiteY0" fmla="*/ 12245 h 134096"/>
              <a:gd name="connsiteX1" fmla="*/ 299382 w 323580"/>
              <a:gd name="connsiteY1" fmla="*/ 65464 h 134096"/>
              <a:gd name="connsiteX2" fmla="*/ 287287 w 323580"/>
              <a:gd name="connsiteY2" fmla="*/ 75140 h 134096"/>
              <a:gd name="connsiteX3" fmla="*/ 71992 w 323580"/>
              <a:gd name="connsiteY3" fmla="*/ 133198 h 134096"/>
              <a:gd name="connsiteX4" fmla="*/ 18773 w 323580"/>
              <a:gd name="connsiteY4" fmla="*/ 106588 h 134096"/>
              <a:gd name="connsiteX5" fmla="*/ 17 w 323580"/>
              <a:gd name="connsiteY5" fmla="*/ 55087 h 134096"/>
              <a:gd name="connsiteX6" fmla="*/ 12831 w 323580"/>
              <a:gd name="connsiteY6" fmla="*/ 36999 h 134096"/>
              <a:gd name="connsiteX7" fmla="*/ 57678 w 323580"/>
              <a:gd name="connsiteY7" fmla="*/ 23816 h 134096"/>
              <a:gd name="connsiteX8" fmla="*/ 101020 w 323580"/>
              <a:gd name="connsiteY8" fmla="*/ 150 h 134096"/>
              <a:gd name="connsiteX9" fmla="*/ 143676 w 323580"/>
              <a:gd name="connsiteY9" fmla="*/ 6359 h 134096"/>
              <a:gd name="connsiteX10" fmla="*/ 200201 w 323580"/>
              <a:gd name="connsiteY10" fmla="*/ 150 h 134096"/>
              <a:gd name="connsiteX11" fmla="*/ 318735 w 323580"/>
              <a:gd name="connsiteY11" fmla="*/ 12245 h 134096"/>
              <a:gd name="connsiteX0" fmla="*/ 318735 w 323580"/>
              <a:gd name="connsiteY0" fmla="*/ 12187 h 134038"/>
              <a:gd name="connsiteX1" fmla="*/ 299382 w 323580"/>
              <a:gd name="connsiteY1" fmla="*/ 65406 h 134038"/>
              <a:gd name="connsiteX2" fmla="*/ 287287 w 323580"/>
              <a:gd name="connsiteY2" fmla="*/ 75082 h 134038"/>
              <a:gd name="connsiteX3" fmla="*/ 71992 w 323580"/>
              <a:gd name="connsiteY3" fmla="*/ 133140 h 134038"/>
              <a:gd name="connsiteX4" fmla="*/ 18773 w 323580"/>
              <a:gd name="connsiteY4" fmla="*/ 106530 h 134038"/>
              <a:gd name="connsiteX5" fmla="*/ 17 w 323580"/>
              <a:gd name="connsiteY5" fmla="*/ 55029 h 134038"/>
              <a:gd name="connsiteX6" fmla="*/ 12831 w 323580"/>
              <a:gd name="connsiteY6" fmla="*/ 36941 h 134038"/>
              <a:gd name="connsiteX7" fmla="*/ 57678 w 323580"/>
              <a:gd name="connsiteY7" fmla="*/ 23758 h 134038"/>
              <a:gd name="connsiteX8" fmla="*/ 98490 w 323580"/>
              <a:gd name="connsiteY8" fmla="*/ 9790 h 134038"/>
              <a:gd name="connsiteX9" fmla="*/ 143676 w 323580"/>
              <a:gd name="connsiteY9" fmla="*/ 6301 h 134038"/>
              <a:gd name="connsiteX10" fmla="*/ 200201 w 323580"/>
              <a:gd name="connsiteY10" fmla="*/ 92 h 134038"/>
              <a:gd name="connsiteX11" fmla="*/ 318735 w 323580"/>
              <a:gd name="connsiteY11" fmla="*/ 12187 h 134038"/>
              <a:gd name="connsiteX0" fmla="*/ 318751 w 323596"/>
              <a:gd name="connsiteY0" fmla="*/ 12187 h 133882"/>
              <a:gd name="connsiteX1" fmla="*/ 299398 w 323596"/>
              <a:gd name="connsiteY1" fmla="*/ 65406 h 133882"/>
              <a:gd name="connsiteX2" fmla="*/ 287303 w 323596"/>
              <a:gd name="connsiteY2" fmla="*/ 75082 h 133882"/>
              <a:gd name="connsiteX3" fmla="*/ 72008 w 323596"/>
              <a:gd name="connsiteY3" fmla="*/ 133140 h 133882"/>
              <a:gd name="connsiteX4" fmla="*/ 18789 w 323596"/>
              <a:gd name="connsiteY4" fmla="*/ 106530 h 133882"/>
              <a:gd name="connsiteX5" fmla="*/ 22282 w 323596"/>
              <a:gd name="connsiteY5" fmla="*/ 85825 h 133882"/>
              <a:gd name="connsiteX6" fmla="*/ 33 w 323596"/>
              <a:gd name="connsiteY6" fmla="*/ 55029 h 133882"/>
              <a:gd name="connsiteX7" fmla="*/ 12847 w 323596"/>
              <a:gd name="connsiteY7" fmla="*/ 36941 h 133882"/>
              <a:gd name="connsiteX8" fmla="*/ 57694 w 323596"/>
              <a:gd name="connsiteY8" fmla="*/ 23758 h 133882"/>
              <a:gd name="connsiteX9" fmla="*/ 98506 w 323596"/>
              <a:gd name="connsiteY9" fmla="*/ 9790 h 133882"/>
              <a:gd name="connsiteX10" fmla="*/ 143692 w 323596"/>
              <a:gd name="connsiteY10" fmla="*/ 6301 h 133882"/>
              <a:gd name="connsiteX11" fmla="*/ 200217 w 323596"/>
              <a:gd name="connsiteY11" fmla="*/ 92 h 133882"/>
              <a:gd name="connsiteX12" fmla="*/ 318751 w 323596"/>
              <a:gd name="connsiteY12" fmla="*/ 12187 h 133882"/>
              <a:gd name="connsiteX0" fmla="*/ 310001 w 314846"/>
              <a:gd name="connsiteY0" fmla="*/ 12187 h 133882"/>
              <a:gd name="connsiteX1" fmla="*/ 290648 w 314846"/>
              <a:gd name="connsiteY1" fmla="*/ 65406 h 133882"/>
              <a:gd name="connsiteX2" fmla="*/ 278553 w 314846"/>
              <a:gd name="connsiteY2" fmla="*/ 75082 h 133882"/>
              <a:gd name="connsiteX3" fmla="*/ 63258 w 314846"/>
              <a:gd name="connsiteY3" fmla="*/ 133140 h 133882"/>
              <a:gd name="connsiteX4" fmla="*/ 10039 w 314846"/>
              <a:gd name="connsiteY4" fmla="*/ 106530 h 133882"/>
              <a:gd name="connsiteX5" fmla="*/ 13532 w 314846"/>
              <a:gd name="connsiteY5" fmla="*/ 85825 h 133882"/>
              <a:gd name="connsiteX6" fmla="*/ 1401 w 314846"/>
              <a:gd name="connsiteY6" fmla="*/ 62788 h 133882"/>
              <a:gd name="connsiteX7" fmla="*/ 4097 w 314846"/>
              <a:gd name="connsiteY7" fmla="*/ 36941 h 133882"/>
              <a:gd name="connsiteX8" fmla="*/ 48944 w 314846"/>
              <a:gd name="connsiteY8" fmla="*/ 23758 h 133882"/>
              <a:gd name="connsiteX9" fmla="*/ 89756 w 314846"/>
              <a:gd name="connsiteY9" fmla="*/ 9790 h 133882"/>
              <a:gd name="connsiteX10" fmla="*/ 134942 w 314846"/>
              <a:gd name="connsiteY10" fmla="*/ 6301 h 133882"/>
              <a:gd name="connsiteX11" fmla="*/ 191467 w 314846"/>
              <a:gd name="connsiteY11" fmla="*/ 92 h 133882"/>
              <a:gd name="connsiteX12" fmla="*/ 310001 w 314846"/>
              <a:gd name="connsiteY12" fmla="*/ 12187 h 133882"/>
              <a:gd name="connsiteX0" fmla="*/ 308665 w 313510"/>
              <a:gd name="connsiteY0" fmla="*/ 12187 h 133882"/>
              <a:gd name="connsiteX1" fmla="*/ 289312 w 313510"/>
              <a:gd name="connsiteY1" fmla="*/ 65406 h 133882"/>
              <a:gd name="connsiteX2" fmla="*/ 277217 w 313510"/>
              <a:gd name="connsiteY2" fmla="*/ 75082 h 133882"/>
              <a:gd name="connsiteX3" fmla="*/ 61922 w 313510"/>
              <a:gd name="connsiteY3" fmla="*/ 133140 h 133882"/>
              <a:gd name="connsiteX4" fmla="*/ 8703 w 313510"/>
              <a:gd name="connsiteY4" fmla="*/ 106530 h 133882"/>
              <a:gd name="connsiteX5" fmla="*/ 12196 w 313510"/>
              <a:gd name="connsiteY5" fmla="*/ 85825 h 133882"/>
              <a:gd name="connsiteX6" fmla="*/ 65 w 313510"/>
              <a:gd name="connsiteY6" fmla="*/ 62788 h 133882"/>
              <a:gd name="connsiteX7" fmla="*/ 17937 w 313510"/>
              <a:gd name="connsiteY7" fmla="*/ 36941 h 133882"/>
              <a:gd name="connsiteX8" fmla="*/ 47608 w 313510"/>
              <a:gd name="connsiteY8" fmla="*/ 23758 h 133882"/>
              <a:gd name="connsiteX9" fmla="*/ 88420 w 313510"/>
              <a:gd name="connsiteY9" fmla="*/ 9790 h 133882"/>
              <a:gd name="connsiteX10" fmla="*/ 133606 w 313510"/>
              <a:gd name="connsiteY10" fmla="*/ 6301 h 133882"/>
              <a:gd name="connsiteX11" fmla="*/ 190131 w 313510"/>
              <a:gd name="connsiteY11" fmla="*/ 92 h 133882"/>
              <a:gd name="connsiteX12" fmla="*/ 308665 w 313510"/>
              <a:gd name="connsiteY12" fmla="*/ 12187 h 133882"/>
              <a:gd name="connsiteX0" fmla="*/ 308665 w 313510"/>
              <a:gd name="connsiteY0" fmla="*/ 12187 h 134669"/>
              <a:gd name="connsiteX1" fmla="*/ 289312 w 313510"/>
              <a:gd name="connsiteY1" fmla="*/ 65406 h 134669"/>
              <a:gd name="connsiteX2" fmla="*/ 277217 w 313510"/>
              <a:gd name="connsiteY2" fmla="*/ 75082 h 134669"/>
              <a:gd name="connsiteX3" fmla="*/ 61922 w 313510"/>
              <a:gd name="connsiteY3" fmla="*/ 133140 h 134669"/>
              <a:gd name="connsiteX4" fmla="*/ 37490 w 313510"/>
              <a:gd name="connsiteY4" fmla="*/ 116860 h 134669"/>
              <a:gd name="connsiteX5" fmla="*/ 8703 w 313510"/>
              <a:gd name="connsiteY5" fmla="*/ 106530 h 134669"/>
              <a:gd name="connsiteX6" fmla="*/ 12196 w 313510"/>
              <a:gd name="connsiteY6" fmla="*/ 85825 h 134669"/>
              <a:gd name="connsiteX7" fmla="*/ 65 w 313510"/>
              <a:gd name="connsiteY7" fmla="*/ 62788 h 134669"/>
              <a:gd name="connsiteX8" fmla="*/ 17937 w 313510"/>
              <a:gd name="connsiteY8" fmla="*/ 36941 h 134669"/>
              <a:gd name="connsiteX9" fmla="*/ 47608 w 313510"/>
              <a:gd name="connsiteY9" fmla="*/ 23758 h 134669"/>
              <a:gd name="connsiteX10" fmla="*/ 88420 w 313510"/>
              <a:gd name="connsiteY10" fmla="*/ 9790 h 134669"/>
              <a:gd name="connsiteX11" fmla="*/ 133606 w 313510"/>
              <a:gd name="connsiteY11" fmla="*/ 6301 h 134669"/>
              <a:gd name="connsiteX12" fmla="*/ 190131 w 313510"/>
              <a:gd name="connsiteY12" fmla="*/ 92 h 134669"/>
              <a:gd name="connsiteX13" fmla="*/ 308665 w 313510"/>
              <a:gd name="connsiteY13" fmla="*/ 12187 h 134669"/>
              <a:gd name="connsiteX0" fmla="*/ 308665 w 313510"/>
              <a:gd name="connsiteY0" fmla="*/ 12187 h 136902"/>
              <a:gd name="connsiteX1" fmla="*/ 289312 w 313510"/>
              <a:gd name="connsiteY1" fmla="*/ 65406 h 136902"/>
              <a:gd name="connsiteX2" fmla="*/ 277217 w 313510"/>
              <a:gd name="connsiteY2" fmla="*/ 75082 h 136902"/>
              <a:gd name="connsiteX3" fmla="*/ 61922 w 313510"/>
              <a:gd name="connsiteY3" fmla="*/ 133140 h 136902"/>
              <a:gd name="connsiteX4" fmla="*/ 24843 w 313510"/>
              <a:gd name="connsiteY4" fmla="*/ 128497 h 136902"/>
              <a:gd name="connsiteX5" fmla="*/ 8703 w 313510"/>
              <a:gd name="connsiteY5" fmla="*/ 106530 h 136902"/>
              <a:gd name="connsiteX6" fmla="*/ 12196 w 313510"/>
              <a:gd name="connsiteY6" fmla="*/ 85825 h 136902"/>
              <a:gd name="connsiteX7" fmla="*/ 65 w 313510"/>
              <a:gd name="connsiteY7" fmla="*/ 62788 h 136902"/>
              <a:gd name="connsiteX8" fmla="*/ 17937 w 313510"/>
              <a:gd name="connsiteY8" fmla="*/ 36941 h 136902"/>
              <a:gd name="connsiteX9" fmla="*/ 47608 w 313510"/>
              <a:gd name="connsiteY9" fmla="*/ 23758 h 136902"/>
              <a:gd name="connsiteX10" fmla="*/ 88420 w 313510"/>
              <a:gd name="connsiteY10" fmla="*/ 9790 h 136902"/>
              <a:gd name="connsiteX11" fmla="*/ 133606 w 313510"/>
              <a:gd name="connsiteY11" fmla="*/ 6301 h 136902"/>
              <a:gd name="connsiteX12" fmla="*/ 190131 w 313510"/>
              <a:gd name="connsiteY12" fmla="*/ 92 h 136902"/>
              <a:gd name="connsiteX13" fmla="*/ 308665 w 313510"/>
              <a:gd name="connsiteY13" fmla="*/ 12187 h 136902"/>
              <a:gd name="connsiteX0" fmla="*/ 309207 w 314052"/>
              <a:gd name="connsiteY0" fmla="*/ 12187 h 136902"/>
              <a:gd name="connsiteX1" fmla="*/ 289854 w 314052"/>
              <a:gd name="connsiteY1" fmla="*/ 65406 h 136902"/>
              <a:gd name="connsiteX2" fmla="*/ 277759 w 314052"/>
              <a:gd name="connsiteY2" fmla="*/ 75082 h 136902"/>
              <a:gd name="connsiteX3" fmla="*/ 62464 w 314052"/>
              <a:gd name="connsiteY3" fmla="*/ 133140 h 136902"/>
              <a:gd name="connsiteX4" fmla="*/ 25385 w 314052"/>
              <a:gd name="connsiteY4" fmla="*/ 128497 h 136902"/>
              <a:gd name="connsiteX5" fmla="*/ 9245 w 314052"/>
              <a:gd name="connsiteY5" fmla="*/ 106530 h 136902"/>
              <a:gd name="connsiteX6" fmla="*/ 2621 w 314052"/>
              <a:gd name="connsiteY6" fmla="*/ 85825 h 136902"/>
              <a:gd name="connsiteX7" fmla="*/ 607 w 314052"/>
              <a:gd name="connsiteY7" fmla="*/ 62788 h 136902"/>
              <a:gd name="connsiteX8" fmla="*/ 18479 w 314052"/>
              <a:gd name="connsiteY8" fmla="*/ 36941 h 136902"/>
              <a:gd name="connsiteX9" fmla="*/ 48150 w 314052"/>
              <a:gd name="connsiteY9" fmla="*/ 23758 h 136902"/>
              <a:gd name="connsiteX10" fmla="*/ 88962 w 314052"/>
              <a:gd name="connsiteY10" fmla="*/ 9790 h 136902"/>
              <a:gd name="connsiteX11" fmla="*/ 134148 w 314052"/>
              <a:gd name="connsiteY11" fmla="*/ 6301 h 136902"/>
              <a:gd name="connsiteX12" fmla="*/ 190673 w 314052"/>
              <a:gd name="connsiteY12" fmla="*/ 92 h 136902"/>
              <a:gd name="connsiteX13" fmla="*/ 309207 w 314052"/>
              <a:gd name="connsiteY13" fmla="*/ 12187 h 136902"/>
              <a:gd name="connsiteX0" fmla="*/ 309207 w 311585"/>
              <a:gd name="connsiteY0" fmla="*/ 12139 h 136854"/>
              <a:gd name="connsiteX1" fmla="*/ 289854 w 311585"/>
              <a:gd name="connsiteY1" fmla="*/ 65358 h 136854"/>
              <a:gd name="connsiteX2" fmla="*/ 277759 w 311585"/>
              <a:gd name="connsiteY2" fmla="*/ 75034 h 136854"/>
              <a:gd name="connsiteX3" fmla="*/ 62464 w 311585"/>
              <a:gd name="connsiteY3" fmla="*/ 133092 h 136854"/>
              <a:gd name="connsiteX4" fmla="*/ 25385 w 311585"/>
              <a:gd name="connsiteY4" fmla="*/ 128449 h 136854"/>
              <a:gd name="connsiteX5" fmla="*/ 9245 w 311585"/>
              <a:gd name="connsiteY5" fmla="*/ 106482 h 136854"/>
              <a:gd name="connsiteX6" fmla="*/ 2621 w 311585"/>
              <a:gd name="connsiteY6" fmla="*/ 85777 h 136854"/>
              <a:gd name="connsiteX7" fmla="*/ 607 w 311585"/>
              <a:gd name="connsiteY7" fmla="*/ 62740 h 136854"/>
              <a:gd name="connsiteX8" fmla="*/ 18479 w 311585"/>
              <a:gd name="connsiteY8" fmla="*/ 36893 h 136854"/>
              <a:gd name="connsiteX9" fmla="*/ 48150 w 311585"/>
              <a:gd name="connsiteY9" fmla="*/ 23710 h 136854"/>
              <a:gd name="connsiteX10" fmla="*/ 88962 w 311585"/>
              <a:gd name="connsiteY10" fmla="*/ 9742 h 136854"/>
              <a:gd name="connsiteX11" fmla="*/ 134148 w 311585"/>
              <a:gd name="connsiteY11" fmla="*/ 6253 h 136854"/>
              <a:gd name="connsiteX12" fmla="*/ 190673 w 311585"/>
              <a:gd name="connsiteY12" fmla="*/ 44 h 136854"/>
              <a:gd name="connsiteX13" fmla="*/ 230265 w 311585"/>
              <a:gd name="connsiteY13" fmla="*/ 10133 h 136854"/>
              <a:gd name="connsiteX14" fmla="*/ 309207 w 311585"/>
              <a:gd name="connsiteY14" fmla="*/ 12139 h 136854"/>
              <a:gd name="connsiteX0" fmla="*/ 296560 w 300147"/>
              <a:gd name="connsiteY0" fmla="*/ 17958 h 136854"/>
              <a:gd name="connsiteX1" fmla="*/ 289854 w 300147"/>
              <a:gd name="connsiteY1" fmla="*/ 65358 h 136854"/>
              <a:gd name="connsiteX2" fmla="*/ 277759 w 300147"/>
              <a:gd name="connsiteY2" fmla="*/ 75034 h 136854"/>
              <a:gd name="connsiteX3" fmla="*/ 62464 w 300147"/>
              <a:gd name="connsiteY3" fmla="*/ 133092 h 136854"/>
              <a:gd name="connsiteX4" fmla="*/ 25385 w 300147"/>
              <a:gd name="connsiteY4" fmla="*/ 128449 h 136854"/>
              <a:gd name="connsiteX5" fmla="*/ 9245 w 300147"/>
              <a:gd name="connsiteY5" fmla="*/ 106482 h 136854"/>
              <a:gd name="connsiteX6" fmla="*/ 2621 w 300147"/>
              <a:gd name="connsiteY6" fmla="*/ 85777 h 136854"/>
              <a:gd name="connsiteX7" fmla="*/ 607 w 300147"/>
              <a:gd name="connsiteY7" fmla="*/ 62740 h 136854"/>
              <a:gd name="connsiteX8" fmla="*/ 18479 w 300147"/>
              <a:gd name="connsiteY8" fmla="*/ 36893 h 136854"/>
              <a:gd name="connsiteX9" fmla="*/ 48150 w 300147"/>
              <a:gd name="connsiteY9" fmla="*/ 23710 h 136854"/>
              <a:gd name="connsiteX10" fmla="*/ 88962 w 300147"/>
              <a:gd name="connsiteY10" fmla="*/ 9742 h 136854"/>
              <a:gd name="connsiteX11" fmla="*/ 134148 w 300147"/>
              <a:gd name="connsiteY11" fmla="*/ 6253 h 136854"/>
              <a:gd name="connsiteX12" fmla="*/ 190673 w 300147"/>
              <a:gd name="connsiteY12" fmla="*/ 44 h 136854"/>
              <a:gd name="connsiteX13" fmla="*/ 230265 w 300147"/>
              <a:gd name="connsiteY13" fmla="*/ 10133 h 136854"/>
              <a:gd name="connsiteX14" fmla="*/ 296560 w 300147"/>
              <a:gd name="connsiteY14" fmla="*/ 17958 h 136854"/>
              <a:gd name="connsiteX0" fmla="*/ 296560 w 298726"/>
              <a:gd name="connsiteY0" fmla="*/ 17958 h 136854"/>
              <a:gd name="connsiteX1" fmla="*/ 289854 w 298726"/>
              <a:gd name="connsiteY1" fmla="*/ 65358 h 136854"/>
              <a:gd name="connsiteX2" fmla="*/ 277759 w 298726"/>
              <a:gd name="connsiteY2" fmla="*/ 75034 h 136854"/>
              <a:gd name="connsiteX3" fmla="*/ 62464 w 298726"/>
              <a:gd name="connsiteY3" fmla="*/ 133092 h 136854"/>
              <a:gd name="connsiteX4" fmla="*/ 25385 w 298726"/>
              <a:gd name="connsiteY4" fmla="*/ 128449 h 136854"/>
              <a:gd name="connsiteX5" fmla="*/ 9245 w 298726"/>
              <a:gd name="connsiteY5" fmla="*/ 106482 h 136854"/>
              <a:gd name="connsiteX6" fmla="*/ 2621 w 298726"/>
              <a:gd name="connsiteY6" fmla="*/ 85777 h 136854"/>
              <a:gd name="connsiteX7" fmla="*/ 607 w 298726"/>
              <a:gd name="connsiteY7" fmla="*/ 62740 h 136854"/>
              <a:gd name="connsiteX8" fmla="*/ 18479 w 298726"/>
              <a:gd name="connsiteY8" fmla="*/ 36893 h 136854"/>
              <a:gd name="connsiteX9" fmla="*/ 48150 w 298726"/>
              <a:gd name="connsiteY9" fmla="*/ 23710 h 136854"/>
              <a:gd name="connsiteX10" fmla="*/ 88962 w 298726"/>
              <a:gd name="connsiteY10" fmla="*/ 9742 h 136854"/>
              <a:gd name="connsiteX11" fmla="*/ 134148 w 298726"/>
              <a:gd name="connsiteY11" fmla="*/ 6253 h 136854"/>
              <a:gd name="connsiteX12" fmla="*/ 190673 w 298726"/>
              <a:gd name="connsiteY12" fmla="*/ 44 h 136854"/>
              <a:gd name="connsiteX13" fmla="*/ 230265 w 298726"/>
              <a:gd name="connsiteY13" fmla="*/ 10133 h 136854"/>
              <a:gd name="connsiteX14" fmla="*/ 250501 w 298726"/>
              <a:gd name="connsiteY14" fmla="*/ 19831 h 136854"/>
              <a:gd name="connsiteX15" fmla="*/ 296560 w 298726"/>
              <a:gd name="connsiteY15" fmla="*/ 17958 h 136854"/>
              <a:gd name="connsiteX0" fmla="*/ 296560 w 298726"/>
              <a:gd name="connsiteY0" fmla="*/ 12308 h 131204"/>
              <a:gd name="connsiteX1" fmla="*/ 289854 w 298726"/>
              <a:gd name="connsiteY1" fmla="*/ 59708 h 131204"/>
              <a:gd name="connsiteX2" fmla="*/ 277759 w 298726"/>
              <a:gd name="connsiteY2" fmla="*/ 69384 h 131204"/>
              <a:gd name="connsiteX3" fmla="*/ 62464 w 298726"/>
              <a:gd name="connsiteY3" fmla="*/ 127442 h 131204"/>
              <a:gd name="connsiteX4" fmla="*/ 25385 w 298726"/>
              <a:gd name="connsiteY4" fmla="*/ 122799 h 131204"/>
              <a:gd name="connsiteX5" fmla="*/ 9245 w 298726"/>
              <a:gd name="connsiteY5" fmla="*/ 100832 h 131204"/>
              <a:gd name="connsiteX6" fmla="*/ 2621 w 298726"/>
              <a:gd name="connsiteY6" fmla="*/ 80127 h 131204"/>
              <a:gd name="connsiteX7" fmla="*/ 607 w 298726"/>
              <a:gd name="connsiteY7" fmla="*/ 57090 h 131204"/>
              <a:gd name="connsiteX8" fmla="*/ 18479 w 298726"/>
              <a:gd name="connsiteY8" fmla="*/ 31243 h 131204"/>
              <a:gd name="connsiteX9" fmla="*/ 48150 w 298726"/>
              <a:gd name="connsiteY9" fmla="*/ 18060 h 131204"/>
              <a:gd name="connsiteX10" fmla="*/ 88962 w 298726"/>
              <a:gd name="connsiteY10" fmla="*/ 4092 h 131204"/>
              <a:gd name="connsiteX11" fmla="*/ 134148 w 298726"/>
              <a:gd name="connsiteY11" fmla="*/ 603 h 131204"/>
              <a:gd name="connsiteX12" fmla="*/ 185614 w 298726"/>
              <a:gd name="connsiteY12" fmla="*/ 213 h 131204"/>
              <a:gd name="connsiteX13" fmla="*/ 230265 w 298726"/>
              <a:gd name="connsiteY13" fmla="*/ 4483 h 131204"/>
              <a:gd name="connsiteX14" fmla="*/ 250501 w 298726"/>
              <a:gd name="connsiteY14" fmla="*/ 14181 h 131204"/>
              <a:gd name="connsiteX15" fmla="*/ 296560 w 298726"/>
              <a:gd name="connsiteY15" fmla="*/ 12308 h 131204"/>
              <a:gd name="connsiteX0" fmla="*/ 296560 w 298726"/>
              <a:gd name="connsiteY0" fmla="*/ 19887 h 138783"/>
              <a:gd name="connsiteX1" fmla="*/ 289854 w 298726"/>
              <a:gd name="connsiteY1" fmla="*/ 67287 h 138783"/>
              <a:gd name="connsiteX2" fmla="*/ 277759 w 298726"/>
              <a:gd name="connsiteY2" fmla="*/ 76963 h 138783"/>
              <a:gd name="connsiteX3" fmla="*/ 62464 w 298726"/>
              <a:gd name="connsiteY3" fmla="*/ 135021 h 138783"/>
              <a:gd name="connsiteX4" fmla="*/ 25385 w 298726"/>
              <a:gd name="connsiteY4" fmla="*/ 130378 h 138783"/>
              <a:gd name="connsiteX5" fmla="*/ 9245 w 298726"/>
              <a:gd name="connsiteY5" fmla="*/ 108411 h 138783"/>
              <a:gd name="connsiteX6" fmla="*/ 2621 w 298726"/>
              <a:gd name="connsiteY6" fmla="*/ 87706 h 138783"/>
              <a:gd name="connsiteX7" fmla="*/ 607 w 298726"/>
              <a:gd name="connsiteY7" fmla="*/ 64669 h 138783"/>
              <a:gd name="connsiteX8" fmla="*/ 18479 w 298726"/>
              <a:gd name="connsiteY8" fmla="*/ 38822 h 138783"/>
              <a:gd name="connsiteX9" fmla="*/ 48150 w 298726"/>
              <a:gd name="connsiteY9" fmla="*/ 25639 h 138783"/>
              <a:gd name="connsiteX10" fmla="*/ 88962 w 298726"/>
              <a:gd name="connsiteY10" fmla="*/ 11671 h 138783"/>
              <a:gd name="connsiteX11" fmla="*/ 134148 w 298726"/>
              <a:gd name="connsiteY11" fmla="*/ 8182 h 138783"/>
              <a:gd name="connsiteX12" fmla="*/ 185614 w 298726"/>
              <a:gd name="connsiteY12" fmla="*/ 34 h 138783"/>
              <a:gd name="connsiteX13" fmla="*/ 230265 w 298726"/>
              <a:gd name="connsiteY13" fmla="*/ 12062 h 138783"/>
              <a:gd name="connsiteX14" fmla="*/ 250501 w 298726"/>
              <a:gd name="connsiteY14" fmla="*/ 21760 h 138783"/>
              <a:gd name="connsiteX15" fmla="*/ 296560 w 298726"/>
              <a:gd name="connsiteY15" fmla="*/ 19887 h 138783"/>
              <a:gd name="connsiteX0" fmla="*/ 306679 w 308066"/>
              <a:gd name="connsiteY0" fmla="*/ 21827 h 138783"/>
              <a:gd name="connsiteX1" fmla="*/ 289854 w 308066"/>
              <a:gd name="connsiteY1" fmla="*/ 67287 h 138783"/>
              <a:gd name="connsiteX2" fmla="*/ 277759 w 308066"/>
              <a:gd name="connsiteY2" fmla="*/ 76963 h 138783"/>
              <a:gd name="connsiteX3" fmla="*/ 62464 w 308066"/>
              <a:gd name="connsiteY3" fmla="*/ 135021 h 138783"/>
              <a:gd name="connsiteX4" fmla="*/ 25385 w 308066"/>
              <a:gd name="connsiteY4" fmla="*/ 130378 h 138783"/>
              <a:gd name="connsiteX5" fmla="*/ 9245 w 308066"/>
              <a:gd name="connsiteY5" fmla="*/ 108411 h 138783"/>
              <a:gd name="connsiteX6" fmla="*/ 2621 w 308066"/>
              <a:gd name="connsiteY6" fmla="*/ 87706 h 138783"/>
              <a:gd name="connsiteX7" fmla="*/ 607 w 308066"/>
              <a:gd name="connsiteY7" fmla="*/ 64669 h 138783"/>
              <a:gd name="connsiteX8" fmla="*/ 18479 w 308066"/>
              <a:gd name="connsiteY8" fmla="*/ 38822 h 138783"/>
              <a:gd name="connsiteX9" fmla="*/ 48150 w 308066"/>
              <a:gd name="connsiteY9" fmla="*/ 25639 h 138783"/>
              <a:gd name="connsiteX10" fmla="*/ 88962 w 308066"/>
              <a:gd name="connsiteY10" fmla="*/ 11671 h 138783"/>
              <a:gd name="connsiteX11" fmla="*/ 134148 w 308066"/>
              <a:gd name="connsiteY11" fmla="*/ 8182 h 138783"/>
              <a:gd name="connsiteX12" fmla="*/ 185614 w 308066"/>
              <a:gd name="connsiteY12" fmla="*/ 34 h 138783"/>
              <a:gd name="connsiteX13" fmla="*/ 230265 w 308066"/>
              <a:gd name="connsiteY13" fmla="*/ 12062 h 138783"/>
              <a:gd name="connsiteX14" fmla="*/ 250501 w 308066"/>
              <a:gd name="connsiteY14" fmla="*/ 21760 h 138783"/>
              <a:gd name="connsiteX15" fmla="*/ 306679 w 308066"/>
              <a:gd name="connsiteY15" fmla="*/ 21827 h 138783"/>
              <a:gd name="connsiteX0" fmla="*/ 306679 w 307320"/>
              <a:gd name="connsiteY0" fmla="*/ 21827 h 138783"/>
              <a:gd name="connsiteX1" fmla="*/ 289854 w 307320"/>
              <a:gd name="connsiteY1" fmla="*/ 67287 h 138783"/>
              <a:gd name="connsiteX2" fmla="*/ 277759 w 307320"/>
              <a:gd name="connsiteY2" fmla="*/ 76963 h 138783"/>
              <a:gd name="connsiteX3" fmla="*/ 62464 w 307320"/>
              <a:gd name="connsiteY3" fmla="*/ 135021 h 138783"/>
              <a:gd name="connsiteX4" fmla="*/ 25385 w 307320"/>
              <a:gd name="connsiteY4" fmla="*/ 130378 h 138783"/>
              <a:gd name="connsiteX5" fmla="*/ 9245 w 307320"/>
              <a:gd name="connsiteY5" fmla="*/ 108411 h 138783"/>
              <a:gd name="connsiteX6" fmla="*/ 2621 w 307320"/>
              <a:gd name="connsiteY6" fmla="*/ 87706 h 138783"/>
              <a:gd name="connsiteX7" fmla="*/ 607 w 307320"/>
              <a:gd name="connsiteY7" fmla="*/ 64669 h 138783"/>
              <a:gd name="connsiteX8" fmla="*/ 18479 w 307320"/>
              <a:gd name="connsiteY8" fmla="*/ 38822 h 138783"/>
              <a:gd name="connsiteX9" fmla="*/ 48150 w 307320"/>
              <a:gd name="connsiteY9" fmla="*/ 25639 h 138783"/>
              <a:gd name="connsiteX10" fmla="*/ 88962 w 307320"/>
              <a:gd name="connsiteY10" fmla="*/ 11671 h 138783"/>
              <a:gd name="connsiteX11" fmla="*/ 134148 w 307320"/>
              <a:gd name="connsiteY11" fmla="*/ 8182 h 138783"/>
              <a:gd name="connsiteX12" fmla="*/ 185614 w 307320"/>
              <a:gd name="connsiteY12" fmla="*/ 34 h 138783"/>
              <a:gd name="connsiteX13" fmla="*/ 230265 w 307320"/>
              <a:gd name="connsiteY13" fmla="*/ 12062 h 138783"/>
              <a:gd name="connsiteX14" fmla="*/ 265677 w 307320"/>
              <a:gd name="connsiteY14" fmla="*/ 17881 h 138783"/>
              <a:gd name="connsiteX15" fmla="*/ 306679 w 307320"/>
              <a:gd name="connsiteY15" fmla="*/ 21827 h 138783"/>
              <a:gd name="connsiteX0" fmla="*/ 306679 w 307321"/>
              <a:gd name="connsiteY0" fmla="*/ 21827 h 138783"/>
              <a:gd name="connsiteX1" fmla="*/ 289854 w 307321"/>
              <a:gd name="connsiteY1" fmla="*/ 67287 h 138783"/>
              <a:gd name="connsiteX2" fmla="*/ 277759 w 307321"/>
              <a:gd name="connsiteY2" fmla="*/ 76963 h 138783"/>
              <a:gd name="connsiteX3" fmla="*/ 62464 w 307321"/>
              <a:gd name="connsiteY3" fmla="*/ 135021 h 138783"/>
              <a:gd name="connsiteX4" fmla="*/ 25385 w 307321"/>
              <a:gd name="connsiteY4" fmla="*/ 130378 h 138783"/>
              <a:gd name="connsiteX5" fmla="*/ 9245 w 307321"/>
              <a:gd name="connsiteY5" fmla="*/ 108411 h 138783"/>
              <a:gd name="connsiteX6" fmla="*/ 2621 w 307321"/>
              <a:gd name="connsiteY6" fmla="*/ 87706 h 138783"/>
              <a:gd name="connsiteX7" fmla="*/ 607 w 307321"/>
              <a:gd name="connsiteY7" fmla="*/ 64669 h 138783"/>
              <a:gd name="connsiteX8" fmla="*/ 10891 w 307321"/>
              <a:gd name="connsiteY8" fmla="*/ 36882 h 138783"/>
              <a:gd name="connsiteX9" fmla="*/ 48150 w 307321"/>
              <a:gd name="connsiteY9" fmla="*/ 25639 h 138783"/>
              <a:gd name="connsiteX10" fmla="*/ 88962 w 307321"/>
              <a:gd name="connsiteY10" fmla="*/ 11671 h 138783"/>
              <a:gd name="connsiteX11" fmla="*/ 134148 w 307321"/>
              <a:gd name="connsiteY11" fmla="*/ 8182 h 138783"/>
              <a:gd name="connsiteX12" fmla="*/ 185614 w 307321"/>
              <a:gd name="connsiteY12" fmla="*/ 34 h 138783"/>
              <a:gd name="connsiteX13" fmla="*/ 230265 w 307321"/>
              <a:gd name="connsiteY13" fmla="*/ 12062 h 138783"/>
              <a:gd name="connsiteX14" fmla="*/ 265677 w 307321"/>
              <a:gd name="connsiteY14" fmla="*/ 17881 h 138783"/>
              <a:gd name="connsiteX15" fmla="*/ 306679 w 307321"/>
              <a:gd name="connsiteY15" fmla="*/ 21827 h 138783"/>
              <a:gd name="connsiteX0" fmla="*/ 306679 w 307321"/>
              <a:gd name="connsiteY0" fmla="*/ 21827 h 138783"/>
              <a:gd name="connsiteX1" fmla="*/ 289854 w 307321"/>
              <a:gd name="connsiteY1" fmla="*/ 67287 h 138783"/>
              <a:gd name="connsiteX2" fmla="*/ 277759 w 307321"/>
              <a:gd name="connsiteY2" fmla="*/ 76963 h 138783"/>
              <a:gd name="connsiteX3" fmla="*/ 62464 w 307321"/>
              <a:gd name="connsiteY3" fmla="*/ 135021 h 138783"/>
              <a:gd name="connsiteX4" fmla="*/ 25385 w 307321"/>
              <a:gd name="connsiteY4" fmla="*/ 130378 h 138783"/>
              <a:gd name="connsiteX5" fmla="*/ 9245 w 307321"/>
              <a:gd name="connsiteY5" fmla="*/ 108411 h 138783"/>
              <a:gd name="connsiteX6" fmla="*/ 2621 w 307321"/>
              <a:gd name="connsiteY6" fmla="*/ 87706 h 138783"/>
              <a:gd name="connsiteX7" fmla="*/ 607 w 307321"/>
              <a:gd name="connsiteY7" fmla="*/ 64669 h 138783"/>
              <a:gd name="connsiteX8" fmla="*/ 10891 w 307321"/>
              <a:gd name="connsiteY8" fmla="*/ 36882 h 138783"/>
              <a:gd name="connsiteX9" fmla="*/ 53209 w 307321"/>
              <a:gd name="connsiteY9" fmla="*/ 21760 h 138783"/>
              <a:gd name="connsiteX10" fmla="*/ 88962 w 307321"/>
              <a:gd name="connsiteY10" fmla="*/ 11671 h 138783"/>
              <a:gd name="connsiteX11" fmla="*/ 134148 w 307321"/>
              <a:gd name="connsiteY11" fmla="*/ 8182 h 138783"/>
              <a:gd name="connsiteX12" fmla="*/ 185614 w 307321"/>
              <a:gd name="connsiteY12" fmla="*/ 34 h 138783"/>
              <a:gd name="connsiteX13" fmla="*/ 230265 w 307321"/>
              <a:gd name="connsiteY13" fmla="*/ 12062 h 138783"/>
              <a:gd name="connsiteX14" fmla="*/ 265677 w 307321"/>
              <a:gd name="connsiteY14" fmla="*/ 17881 h 138783"/>
              <a:gd name="connsiteX15" fmla="*/ 306679 w 307321"/>
              <a:gd name="connsiteY15" fmla="*/ 21827 h 138783"/>
              <a:gd name="connsiteX0" fmla="*/ 306679 w 307321"/>
              <a:gd name="connsiteY0" fmla="*/ 21832 h 138788"/>
              <a:gd name="connsiteX1" fmla="*/ 289854 w 307321"/>
              <a:gd name="connsiteY1" fmla="*/ 67292 h 138788"/>
              <a:gd name="connsiteX2" fmla="*/ 277759 w 307321"/>
              <a:gd name="connsiteY2" fmla="*/ 76968 h 138788"/>
              <a:gd name="connsiteX3" fmla="*/ 62464 w 307321"/>
              <a:gd name="connsiteY3" fmla="*/ 135026 h 138788"/>
              <a:gd name="connsiteX4" fmla="*/ 25385 w 307321"/>
              <a:gd name="connsiteY4" fmla="*/ 130383 h 138788"/>
              <a:gd name="connsiteX5" fmla="*/ 9245 w 307321"/>
              <a:gd name="connsiteY5" fmla="*/ 108416 h 138788"/>
              <a:gd name="connsiteX6" fmla="*/ 2621 w 307321"/>
              <a:gd name="connsiteY6" fmla="*/ 87711 h 138788"/>
              <a:gd name="connsiteX7" fmla="*/ 607 w 307321"/>
              <a:gd name="connsiteY7" fmla="*/ 64674 h 138788"/>
              <a:gd name="connsiteX8" fmla="*/ 10891 w 307321"/>
              <a:gd name="connsiteY8" fmla="*/ 36887 h 138788"/>
              <a:gd name="connsiteX9" fmla="*/ 53209 w 307321"/>
              <a:gd name="connsiteY9" fmla="*/ 21765 h 138788"/>
              <a:gd name="connsiteX10" fmla="*/ 88962 w 307321"/>
              <a:gd name="connsiteY10" fmla="*/ 11676 h 138788"/>
              <a:gd name="connsiteX11" fmla="*/ 108855 w 307321"/>
              <a:gd name="connsiteY11" fmla="*/ 14006 h 138788"/>
              <a:gd name="connsiteX12" fmla="*/ 134148 w 307321"/>
              <a:gd name="connsiteY12" fmla="*/ 8187 h 138788"/>
              <a:gd name="connsiteX13" fmla="*/ 185614 w 307321"/>
              <a:gd name="connsiteY13" fmla="*/ 39 h 138788"/>
              <a:gd name="connsiteX14" fmla="*/ 230265 w 307321"/>
              <a:gd name="connsiteY14" fmla="*/ 12067 h 138788"/>
              <a:gd name="connsiteX15" fmla="*/ 265677 w 307321"/>
              <a:gd name="connsiteY15" fmla="*/ 17886 h 138788"/>
              <a:gd name="connsiteX16" fmla="*/ 306679 w 307321"/>
              <a:gd name="connsiteY16" fmla="*/ 21832 h 138788"/>
              <a:gd name="connsiteX0" fmla="*/ 306679 w 307321"/>
              <a:gd name="connsiteY0" fmla="*/ 21832 h 138788"/>
              <a:gd name="connsiteX1" fmla="*/ 289854 w 307321"/>
              <a:gd name="connsiteY1" fmla="*/ 67292 h 138788"/>
              <a:gd name="connsiteX2" fmla="*/ 277759 w 307321"/>
              <a:gd name="connsiteY2" fmla="*/ 76968 h 138788"/>
              <a:gd name="connsiteX3" fmla="*/ 62464 w 307321"/>
              <a:gd name="connsiteY3" fmla="*/ 135026 h 138788"/>
              <a:gd name="connsiteX4" fmla="*/ 25385 w 307321"/>
              <a:gd name="connsiteY4" fmla="*/ 130383 h 138788"/>
              <a:gd name="connsiteX5" fmla="*/ 9245 w 307321"/>
              <a:gd name="connsiteY5" fmla="*/ 108416 h 138788"/>
              <a:gd name="connsiteX6" fmla="*/ 2621 w 307321"/>
              <a:gd name="connsiteY6" fmla="*/ 87711 h 138788"/>
              <a:gd name="connsiteX7" fmla="*/ 607 w 307321"/>
              <a:gd name="connsiteY7" fmla="*/ 64674 h 138788"/>
              <a:gd name="connsiteX8" fmla="*/ 10891 w 307321"/>
              <a:gd name="connsiteY8" fmla="*/ 36887 h 138788"/>
              <a:gd name="connsiteX9" fmla="*/ 53209 w 307321"/>
              <a:gd name="connsiteY9" fmla="*/ 21765 h 138788"/>
              <a:gd name="connsiteX10" fmla="*/ 88962 w 307321"/>
              <a:gd name="connsiteY10" fmla="*/ 11676 h 138788"/>
              <a:gd name="connsiteX11" fmla="*/ 108855 w 307321"/>
              <a:gd name="connsiteY11" fmla="*/ 14006 h 138788"/>
              <a:gd name="connsiteX12" fmla="*/ 134148 w 307321"/>
              <a:gd name="connsiteY12" fmla="*/ 8187 h 138788"/>
              <a:gd name="connsiteX13" fmla="*/ 164501 w 307321"/>
              <a:gd name="connsiteY13" fmla="*/ 8186 h 138788"/>
              <a:gd name="connsiteX14" fmla="*/ 185614 w 307321"/>
              <a:gd name="connsiteY14" fmla="*/ 39 h 138788"/>
              <a:gd name="connsiteX15" fmla="*/ 230265 w 307321"/>
              <a:gd name="connsiteY15" fmla="*/ 12067 h 138788"/>
              <a:gd name="connsiteX16" fmla="*/ 265677 w 307321"/>
              <a:gd name="connsiteY16" fmla="*/ 17886 h 138788"/>
              <a:gd name="connsiteX17" fmla="*/ 306679 w 307321"/>
              <a:gd name="connsiteY17" fmla="*/ 21832 h 138788"/>
              <a:gd name="connsiteX0" fmla="*/ 306679 w 307321"/>
              <a:gd name="connsiteY0" fmla="*/ 27633 h 144589"/>
              <a:gd name="connsiteX1" fmla="*/ 289854 w 307321"/>
              <a:gd name="connsiteY1" fmla="*/ 73093 h 144589"/>
              <a:gd name="connsiteX2" fmla="*/ 277759 w 307321"/>
              <a:gd name="connsiteY2" fmla="*/ 82769 h 144589"/>
              <a:gd name="connsiteX3" fmla="*/ 62464 w 307321"/>
              <a:gd name="connsiteY3" fmla="*/ 140827 h 144589"/>
              <a:gd name="connsiteX4" fmla="*/ 25385 w 307321"/>
              <a:gd name="connsiteY4" fmla="*/ 136184 h 144589"/>
              <a:gd name="connsiteX5" fmla="*/ 9245 w 307321"/>
              <a:gd name="connsiteY5" fmla="*/ 114217 h 144589"/>
              <a:gd name="connsiteX6" fmla="*/ 2621 w 307321"/>
              <a:gd name="connsiteY6" fmla="*/ 93512 h 144589"/>
              <a:gd name="connsiteX7" fmla="*/ 607 w 307321"/>
              <a:gd name="connsiteY7" fmla="*/ 70475 h 144589"/>
              <a:gd name="connsiteX8" fmla="*/ 10891 w 307321"/>
              <a:gd name="connsiteY8" fmla="*/ 42688 h 144589"/>
              <a:gd name="connsiteX9" fmla="*/ 53209 w 307321"/>
              <a:gd name="connsiteY9" fmla="*/ 27566 h 144589"/>
              <a:gd name="connsiteX10" fmla="*/ 88962 w 307321"/>
              <a:gd name="connsiteY10" fmla="*/ 17477 h 144589"/>
              <a:gd name="connsiteX11" fmla="*/ 108855 w 307321"/>
              <a:gd name="connsiteY11" fmla="*/ 19807 h 144589"/>
              <a:gd name="connsiteX12" fmla="*/ 134148 w 307321"/>
              <a:gd name="connsiteY12" fmla="*/ 13988 h 144589"/>
              <a:gd name="connsiteX13" fmla="*/ 164501 w 307321"/>
              <a:gd name="connsiteY13" fmla="*/ 13987 h 144589"/>
              <a:gd name="connsiteX14" fmla="*/ 180556 w 307321"/>
              <a:gd name="connsiteY14" fmla="*/ 22 h 144589"/>
              <a:gd name="connsiteX15" fmla="*/ 230265 w 307321"/>
              <a:gd name="connsiteY15" fmla="*/ 17868 h 144589"/>
              <a:gd name="connsiteX16" fmla="*/ 265677 w 307321"/>
              <a:gd name="connsiteY16" fmla="*/ 23687 h 144589"/>
              <a:gd name="connsiteX17" fmla="*/ 306679 w 307321"/>
              <a:gd name="connsiteY17" fmla="*/ 27633 h 144589"/>
              <a:gd name="connsiteX0" fmla="*/ 306679 w 307321"/>
              <a:gd name="connsiteY0" fmla="*/ 27725 h 144681"/>
              <a:gd name="connsiteX1" fmla="*/ 289854 w 307321"/>
              <a:gd name="connsiteY1" fmla="*/ 73185 h 144681"/>
              <a:gd name="connsiteX2" fmla="*/ 277759 w 307321"/>
              <a:gd name="connsiteY2" fmla="*/ 82861 h 144681"/>
              <a:gd name="connsiteX3" fmla="*/ 62464 w 307321"/>
              <a:gd name="connsiteY3" fmla="*/ 140919 h 144681"/>
              <a:gd name="connsiteX4" fmla="*/ 25385 w 307321"/>
              <a:gd name="connsiteY4" fmla="*/ 136276 h 144681"/>
              <a:gd name="connsiteX5" fmla="*/ 9245 w 307321"/>
              <a:gd name="connsiteY5" fmla="*/ 114309 h 144681"/>
              <a:gd name="connsiteX6" fmla="*/ 2621 w 307321"/>
              <a:gd name="connsiteY6" fmla="*/ 93604 h 144681"/>
              <a:gd name="connsiteX7" fmla="*/ 607 w 307321"/>
              <a:gd name="connsiteY7" fmla="*/ 70567 h 144681"/>
              <a:gd name="connsiteX8" fmla="*/ 10891 w 307321"/>
              <a:gd name="connsiteY8" fmla="*/ 42780 h 144681"/>
              <a:gd name="connsiteX9" fmla="*/ 53209 w 307321"/>
              <a:gd name="connsiteY9" fmla="*/ 27658 h 144681"/>
              <a:gd name="connsiteX10" fmla="*/ 88962 w 307321"/>
              <a:gd name="connsiteY10" fmla="*/ 17569 h 144681"/>
              <a:gd name="connsiteX11" fmla="*/ 108855 w 307321"/>
              <a:gd name="connsiteY11" fmla="*/ 19899 h 144681"/>
              <a:gd name="connsiteX12" fmla="*/ 134148 w 307321"/>
              <a:gd name="connsiteY12" fmla="*/ 14080 h 144681"/>
              <a:gd name="connsiteX13" fmla="*/ 154384 w 307321"/>
              <a:gd name="connsiteY13" fmla="*/ 10200 h 144681"/>
              <a:gd name="connsiteX14" fmla="*/ 180556 w 307321"/>
              <a:gd name="connsiteY14" fmla="*/ 114 h 144681"/>
              <a:gd name="connsiteX15" fmla="*/ 230265 w 307321"/>
              <a:gd name="connsiteY15" fmla="*/ 17960 h 144681"/>
              <a:gd name="connsiteX16" fmla="*/ 265677 w 307321"/>
              <a:gd name="connsiteY16" fmla="*/ 23779 h 144681"/>
              <a:gd name="connsiteX17" fmla="*/ 306679 w 307321"/>
              <a:gd name="connsiteY17" fmla="*/ 27725 h 144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307321" h="144681">
                <a:moveTo>
                  <a:pt x="306679" y="27725"/>
                </a:moveTo>
                <a:cubicBezTo>
                  <a:pt x="310708" y="35959"/>
                  <a:pt x="294674" y="63996"/>
                  <a:pt x="289854" y="73185"/>
                </a:cubicBezTo>
                <a:cubicBezTo>
                  <a:pt x="285034" y="82374"/>
                  <a:pt x="315657" y="71572"/>
                  <a:pt x="277759" y="82861"/>
                </a:cubicBezTo>
                <a:cubicBezTo>
                  <a:pt x="239861" y="94150"/>
                  <a:pt x="104526" y="132016"/>
                  <a:pt x="62464" y="140919"/>
                </a:cubicBezTo>
                <a:cubicBezTo>
                  <a:pt x="20402" y="149822"/>
                  <a:pt x="34255" y="140711"/>
                  <a:pt x="25385" y="136276"/>
                </a:cubicBezTo>
                <a:cubicBezTo>
                  <a:pt x="16515" y="131841"/>
                  <a:pt x="13039" y="121421"/>
                  <a:pt x="9245" y="114309"/>
                </a:cubicBezTo>
                <a:cubicBezTo>
                  <a:pt x="5451" y="107197"/>
                  <a:pt x="5747" y="102187"/>
                  <a:pt x="2621" y="93604"/>
                </a:cubicBezTo>
                <a:cubicBezTo>
                  <a:pt x="-505" y="85021"/>
                  <a:pt x="-350" y="79038"/>
                  <a:pt x="607" y="70567"/>
                </a:cubicBezTo>
                <a:cubicBezTo>
                  <a:pt x="1564" y="62096"/>
                  <a:pt x="2124" y="49931"/>
                  <a:pt x="10891" y="42780"/>
                </a:cubicBezTo>
                <a:cubicBezTo>
                  <a:pt x="19658" y="35629"/>
                  <a:pt x="38511" y="33800"/>
                  <a:pt x="53209" y="27658"/>
                </a:cubicBezTo>
                <a:cubicBezTo>
                  <a:pt x="67907" y="21517"/>
                  <a:pt x="79266" y="19832"/>
                  <a:pt x="88962" y="17569"/>
                </a:cubicBezTo>
                <a:cubicBezTo>
                  <a:pt x="98658" y="15306"/>
                  <a:pt x="101324" y="20481"/>
                  <a:pt x="108855" y="19899"/>
                </a:cubicBezTo>
                <a:cubicBezTo>
                  <a:pt x="116386" y="19318"/>
                  <a:pt x="125295" y="15696"/>
                  <a:pt x="134148" y="14080"/>
                </a:cubicBezTo>
                <a:cubicBezTo>
                  <a:pt x="143001" y="12464"/>
                  <a:pt x="145806" y="11558"/>
                  <a:pt x="154384" y="10200"/>
                </a:cubicBezTo>
                <a:cubicBezTo>
                  <a:pt x="162962" y="8842"/>
                  <a:pt x="167909" y="-1179"/>
                  <a:pt x="180556" y="114"/>
                </a:cubicBezTo>
                <a:cubicBezTo>
                  <a:pt x="193203" y="1407"/>
                  <a:pt x="219872" y="16279"/>
                  <a:pt x="230265" y="17960"/>
                </a:cubicBezTo>
                <a:cubicBezTo>
                  <a:pt x="240658" y="19641"/>
                  <a:pt x="254628" y="22475"/>
                  <a:pt x="265677" y="23779"/>
                </a:cubicBezTo>
                <a:cubicBezTo>
                  <a:pt x="276726" y="25083"/>
                  <a:pt x="302650" y="19491"/>
                  <a:pt x="306679" y="27725"/>
                </a:cubicBezTo>
                <a:close/>
              </a:path>
            </a:pathLst>
          </a:custGeom>
          <a:noFill/>
          <a:ln w="12700">
            <a:solidFill>
              <a:srgbClr val="41719C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олилиния 6"/>
          <p:cNvSpPr/>
          <p:nvPr/>
        </p:nvSpPr>
        <p:spPr>
          <a:xfrm>
            <a:off x="3623672" y="2952552"/>
            <a:ext cx="427675" cy="274418"/>
          </a:xfrm>
          <a:custGeom>
            <a:avLst/>
            <a:gdLst>
              <a:gd name="connsiteX0" fmla="*/ 135467 w 446038"/>
              <a:gd name="connsiteY0" fmla="*/ 2359 h 271420"/>
              <a:gd name="connsiteX1" fmla="*/ 181428 w 446038"/>
              <a:gd name="connsiteY1" fmla="*/ 82187 h 271420"/>
              <a:gd name="connsiteX2" fmla="*/ 220133 w 446038"/>
              <a:gd name="connsiteY2" fmla="*/ 118473 h 271420"/>
              <a:gd name="connsiteX3" fmla="*/ 324152 w 446038"/>
              <a:gd name="connsiteY3" fmla="*/ 140244 h 271420"/>
              <a:gd name="connsiteX4" fmla="*/ 399143 w 446038"/>
              <a:gd name="connsiteY4" fmla="*/ 152340 h 271420"/>
              <a:gd name="connsiteX5" fmla="*/ 442686 w 446038"/>
              <a:gd name="connsiteY5" fmla="*/ 232168 h 271420"/>
              <a:gd name="connsiteX6" fmla="*/ 433009 w 446038"/>
              <a:gd name="connsiteY6" fmla="*/ 270873 h 271420"/>
              <a:gd name="connsiteX7" fmla="*/ 353181 w 446038"/>
              <a:gd name="connsiteY7" fmla="*/ 205559 h 271420"/>
              <a:gd name="connsiteX8" fmla="*/ 299962 w 446038"/>
              <a:gd name="connsiteY8" fmla="*/ 166854 h 271420"/>
              <a:gd name="connsiteX9" fmla="*/ 203200 w 446038"/>
              <a:gd name="connsiteY9" fmla="*/ 171692 h 271420"/>
              <a:gd name="connsiteX10" fmla="*/ 130628 w 446038"/>
              <a:gd name="connsiteY10" fmla="*/ 178949 h 271420"/>
              <a:gd name="connsiteX11" fmla="*/ 24190 w 446038"/>
              <a:gd name="connsiteY11" fmla="*/ 186206 h 271420"/>
              <a:gd name="connsiteX12" fmla="*/ 0 w 446038"/>
              <a:gd name="connsiteY12" fmla="*/ 149921 h 271420"/>
              <a:gd name="connsiteX13" fmla="*/ 24190 w 446038"/>
              <a:gd name="connsiteY13" fmla="*/ 84606 h 271420"/>
              <a:gd name="connsiteX14" fmla="*/ 53219 w 446038"/>
              <a:gd name="connsiteY14" fmla="*/ 26549 h 271420"/>
              <a:gd name="connsiteX15" fmla="*/ 135467 w 446038"/>
              <a:gd name="connsiteY15" fmla="*/ 2359 h 271420"/>
              <a:gd name="connsiteX0" fmla="*/ 135467 w 446038"/>
              <a:gd name="connsiteY0" fmla="*/ 2359 h 271420"/>
              <a:gd name="connsiteX1" fmla="*/ 181428 w 446038"/>
              <a:gd name="connsiteY1" fmla="*/ 82187 h 271420"/>
              <a:gd name="connsiteX2" fmla="*/ 220133 w 446038"/>
              <a:gd name="connsiteY2" fmla="*/ 118473 h 271420"/>
              <a:gd name="connsiteX3" fmla="*/ 324152 w 446038"/>
              <a:gd name="connsiteY3" fmla="*/ 140244 h 271420"/>
              <a:gd name="connsiteX4" fmla="*/ 399143 w 446038"/>
              <a:gd name="connsiteY4" fmla="*/ 152340 h 271420"/>
              <a:gd name="connsiteX5" fmla="*/ 442686 w 446038"/>
              <a:gd name="connsiteY5" fmla="*/ 232168 h 271420"/>
              <a:gd name="connsiteX6" fmla="*/ 433009 w 446038"/>
              <a:gd name="connsiteY6" fmla="*/ 270873 h 271420"/>
              <a:gd name="connsiteX7" fmla="*/ 353181 w 446038"/>
              <a:gd name="connsiteY7" fmla="*/ 205559 h 271420"/>
              <a:gd name="connsiteX8" fmla="*/ 290286 w 446038"/>
              <a:gd name="connsiteY8" fmla="*/ 198302 h 271420"/>
              <a:gd name="connsiteX9" fmla="*/ 203200 w 446038"/>
              <a:gd name="connsiteY9" fmla="*/ 171692 h 271420"/>
              <a:gd name="connsiteX10" fmla="*/ 130628 w 446038"/>
              <a:gd name="connsiteY10" fmla="*/ 178949 h 271420"/>
              <a:gd name="connsiteX11" fmla="*/ 24190 w 446038"/>
              <a:gd name="connsiteY11" fmla="*/ 186206 h 271420"/>
              <a:gd name="connsiteX12" fmla="*/ 0 w 446038"/>
              <a:gd name="connsiteY12" fmla="*/ 149921 h 271420"/>
              <a:gd name="connsiteX13" fmla="*/ 24190 w 446038"/>
              <a:gd name="connsiteY13" fmla="*/ 84606 h 271420"/>
              <a:gd name="connsiteX14" fmla="*/ 53219 w 446038"/>
              <a:gd name="connsiteY14" fmla="*/ 26549 h 271420"/>
              <a:gd name="connsiteX15" fmla="*/ 135467 w 446038"/>
              <a:gd name="connsiteY15" fmla="*/ 2359 h 271420"/>
              <a:gd name="connsiteX0" fmla="*/ 135467 w 446038"/>
              <a:gd name="connsiteY0" fmla="*/ 9868 h 278929"/>
              <a:gd name="connsiteX1" fmla="*/ 181428 w 446038"/>
              <a:gd name="connsiteY1" fmla="*/ 89696 h 278929"/>
              <a:gd name="connsiteX2" fmla="*/ 220133 w 446038"/>
              <a:gd name="connsiteY2" fmla="*/ 125982 h 278929"/>
              <a:gd name="connsiteX3" fmla="*/ 324152 w 446038"/>
              <a:gd name="connsiteY3" fmla="*/ 147753 h 278929"/>
              <a:gd name="connsiteX4" fmla="*/ 399143 w 446038"/>
              <a:gd name="connsiteY4" fmla="*/ 159849 h 278929"/>
              <a:gd name="connsiteX5" fmla="*/ 442686 w 446038"/>
              <a:gd name="connsiteY5" fmla="*/ 239677 h 278929"/>
              <a:gd name="connsiteX6" fmla="*/ 433009 w 446038"/>
              <a:gd name="connsiteY6" fmla="*/ 278382 h 278929"/>
              <a:gd name="connsiteX7" fmla="*/ 353181 w 446038"/>
              <a:gd name="connsiteY7" fmla="*/ 213068 h 278929"/>
              <a:gd name="connsiteX8" fmla="*/ 290286 w 446038"/>
              <a:gd name="connsiteY8" fmla="*/ 205811 h 278929"/>
              <a:gd name="connsiteX9" fmla="*/ 203200 w 446038"/>
              <a:gd name="connsiteY9" fmla="*/ 179201 h 278929"/>
              <a:gd name="connsiteX10" fmla="*/ 130628 w 446038"/>
              <a:gd name="connsiteY10" fmla="*/ 186458 h 278929"/>
              <a:gd name="connsiteX11" fmla="*/ 24190 w 446038"/>
              <a:gd name="connsiteY11" fmla="*/ 193715 h 278929"/>
              <a:gd name="connsiteX12" fmla="*/ 0 w 446038"/>
              <a:gd name="connsiteY12" fmla="*/ 157430 h 278929"/>
              <a:gd name="connsiteX13" fmla="*/ 24190 w 446038"/>
              <a:gd name="connsiteY13" fmla="*/ 92115 h 278929"/>
              <a:gd name="connsiteX14" fmla="*/ 53219 w 446038"/>
              <a:gd name="connsiteY14" fmla="*/ 10065 h 278929"/>
              <a:gd name="connsiteX15" fmla="*/ 135467 w 446038"/>
              <a:gd name="connsiteY15" fmla="*/ 9868 h 278929"/>
              <a:gd name="connsiteX0" fmla="*/ 139428 w 449999"/>
              <a:gd name="connsiteY0" fmla="*/ 9868 h 278929"/>
              <a:gd name="connsiteX1" fmla="*/ 185389 w 449999"/>
              <a:gd name="connsiteY1" fmla="*/ 89696 h 278929"/>
              <a:gd name="connsiteX2" fmla="*/ 224094 w 449999"/>
              <a:gd name="connsiteY2" fmla="*/ 125982 h 278929"/>
              <a:gd name="connsiteX3" fmla="*/ 328113 w 449999"/>
              <a:gd name="connsiteY3" fmla="*/ 147753 h 278929"/>
              <a:gd name="connsiteX4" fmla="*/ 403104 w 449999"/>
              <a:gd name="connsiteY4" fmla="*/ 159849 h 278929"/>
              <a:gd name="connsiteX5" fmla="*/ 446647 w 449999"/>
              <a:gd name="connsiteY5" fmla="*/ 239677 h 278929"/>
              <a:gd name="connsiteX6" fmla="*/ 436970 w 449999"/>
              <a:gd name="connsiteY6" fmla="*/ 278382 h 278929"/>
              <a:gd name="connsiteX7" fmla="*/ 357142 w 449999"/>
              <a:gd name="connsiteY7" fmla="*/ 213068 h 278929"/>
              <a:gd name="connsiteX8" fmla="*/ 294247 w 449999"/>
              <a:gd name="connsiteY8" fmla="*/ 205811 h 278929"/>
              <a:gd name="connsiteX9" fmla="*/ 207161 w 449999"/>
              <a:gd name="connsiteY9" fmla="*/ 179201 h 278929"/>
              <a:gd name="connsiteX10" fmla="*/ 134589 w 449999"/>
              <a:gd name="connsiteY10" fmla="*/ 186458 h 278929"/>
              <a:gd name="connsiteX11" fmla="*/ 28151 w 449999"/>
              <a:gd name="connsiteY11" fmla="*/ 193715 h 278929"/>
              <a:gd name="connsiteX12" fmla="*/ 3961 w 449999"/>
              <a:gd name="connsiteY12" fmla="*/ 157430 h 278929"/>
              <a:gd name="connsiteX13" fmla="*/ 2446 w 449999"/>
              <a:gd name="connsiteY13" fmla="*/ 97547 h 278929"/>
              <a:gd name="connsiteX14" fmla="*/ 28151 w 449999"/>
              <a:gd name="connsiteY14" fmla="*/ 92115 h 278929"/>
              <a:gd name="connsiteX15" fmla="*/ 57180 w 449999"/>
              <a:gd name="connsiteY15" fmla="*/ 10065 h 278929"/>
              <a:gd name="connsiteX16" fmla="*/ 139428 w 449999"/>
              <a:gd name="connsiteY16" fmla="*/ 9868 h 278929"/>
              <a:gd name="connsiteX0" fmla="*/ 139428 w 449999"/>
              <a:gd name="connsiteY0" fmla="*/ 26954 h 296015"/>
              <a:gd name="connsiteX1" fmla="*/ 185389 w 449999"/>
              <a:gd name="connsiteY1" fmla="*/ 106782 h 296015"/>
              <a:gd name="connsiteX2" fmla="*/ 224094 w 449999"/>
              <a:gd name="connsiteY2" fmla="*/ 143068 h 296015"/>
              <a:gd name="connsiteX3" fmla="*/ 328113 w 449999"/>
              <a:gd name="connsiteY3" fmla="*/ 164839 h 296015"/>
              <a:gd name="connsiteX4" fmla="*/ 403104 w 449999"/>
              <a:gd name="connsiteY4" fmla="*/ 176935 h 296015"/>
              <a:gd name="connsiteX5" fmla="*/ 446647 w 449999"/>
              <a:gd name="connsiteY5" fmla="*/ 256763 h 296015"/>
              <a:gd name="connsiteX6" fmla="*/ 436970 w 449999"/>
              <a:gd name="connsiteY6" fmla="*/ 295468 h 296015"/>
              <a:gd name="connsiteX7" fmla="*/ 357142 w 449999"/>
              <a:gd name="connsiteY7" fmla="*/ 230154 h 296015"/>
              <a:gd name="connsiteX8" fmla="*/ 294247 w 449999"/>
              <a:gd name="connsiteY8" fmla="*/ 222897 h 296015"/>
              <a:gd name="connsiteX9" fmla="*/ 207161 w 449999"/>
              <a:gd name="connsiteY9" fmla="*/ 196287 h 296015"/>
              <a:gd name="connsiteX10" fmla="*/ 134589 w 449999"/>
              <a:gd name="connsiteY10" fmla="*/ 203544 h 296015"/>
              <a:gd name="connsiteX11" fmla="*/ 28151 w 449999"/>
              <a:gd name="connsiteY11" fmla="*/ 210801 h 296015"/>
              <a:gd name="connsiteX12" fmla="*/ 3961 w 449999"/>
              <a:gd name="connsiteY12" fmla="*/ 174516 h 296015"/>
              <a:gd name="connsiteX13" fmla="*/ 2446 w 449999"/>
              <a:gd name="connsiteY13" fmla="*/ 114633 h 296015"/>
              <a:gd name="connsiteX14" fmla="*/ 28151 w 449999"/>
              <a:gd name="connsiteY14" fmla="*/ 109201 h 296015"/>
              <a:gd name="connsiteX15" fmla="*/ 57180 w 449999"/>
              <a:gd name="connsiteY15" fmla="*/ 27151 h 296015"/>
              <a:gd name="connsiteX16" fmla="*/ 114414 w 449999"/>
              <a:gd name="connsiteY16" fmla="*/ 0 h 296015"/>
              <a:gd name="connsiteX17" fmla="*/ 139428 w 449999"/>
              <a:gd name="connsiteY17" fmla="*/ 26954 h 296015"/>
              <a:gd name="connsiteX0" fmla="*/ 139428 w 449999"/>
              <a:gd name="connsiteY0" fmla="*/ 17279 h 286340"/>
              <a:gd name="connsiteX1" fmla="*/ 185389 w 449999"/>
              <a:gd name="connsiteY1" fmla="*/ 97107 h 286340"/>
              <a:gd name="connsiteX2" fmla="*/ 224094 w 449999"/>
              <a:gd name="connsiteY2" fmla="*/ 133393 h 286340"/>
              <a:gd name="connsiteX3" fmla="*/ 328113 w 449999"/>
              <a:gd name="connsiteY3" fmla="*/ 155164 h 286340"/>
              <a:gd name="connsiteX4" fmla="*/ 403104 w 449999"/>
              <a:gd name="connsiteY4" fmla="*/ 167260 h 286340"/>
              <a:gd name="connsiteX5" fmla="*/ 446647 w 449999"/>
              <a:gd name="connsiteY5" fmla="*/ 247088 h 286340"/>
              <a:gd name="connsiteX6" fmla="*/ 436970 w 449999"/>
              <a:gd name="connsiteY6" fmla="*/ 285793 h 286340"/>
              <a:gd name="connsiteX7" fmla="*/ 357142 w 449999"/>
              <a:gd name="connsiteY7" fmla="*/ 220479 h 286340"/>
              <a:gd name="connsiteX8" fmla="*/ 294247 w 449999"/>
              <a:gd name="connsiteY8" fmla="*/ 213222 h 286340"/>
              <a:gd name="connsiteX9" fmla="*/ 207161 w 449999"/>
              <a:gd name="connsiteY9" fmla="*/ 186612 h 286340"/>
              <a:gd name="connsiteX10" fmla="*/ 134589 w 449999"/>
              <a:gd name="connsiteY10" fmla="*/ 193869 h 286340"/>
              <a:gd name="connsiteX11" fmla="*/ 28151 w 449999"/>
              <a:gd name="connsiteY11" fmla="*/ 201126 h 286340"/>
              <a:gd name="connsiteX12" fmla="*/ 3961 w 449999"/>
              <a:gd name="connsiteY12" fmla="*/ 164841 h 286340"/>
              <a:gd name="connsiteX13" fmla="*/ 2446 w 449999"/>
              <a:gd name="connsiteY13" fmla="*/ 104958 h 286340"/>
              <a:gd name="connsiteX14" fmla="*/ 28151 w 449999"/>
              <a:gd name="connsiteY14" fmla="*/ 99526 h 286340"/>
              <a:gd name="connsiteX15" fmla="*/ 57180 w 449999"/>
              <a:gd name="connsiteY15" fmla="*/ 17476 h 286340"/>
              <a:gd name="connsiteX16" fmla="*/ 114414 w 449999"/>
              <a:gd name="connsiteY16" fmla="*/ 1 h 286340"/>
              <a:gd name="connsiteX17" fmla="*/ 139428 w 449999"/>
              <a:gd name="connsiteY17" fmla="*/ 17279 h 286340"/>
              <a:gd name="connsiteX0" fmla="*/ 139428 w 449999"/>
              <a:gd name="connsiteY0" fmla="*/ 17279 h 286340"/>
              <a:gd name="connsiteX1" fmla="*/ 185389 w 449999"/>
              <a:gd name="connsiteY1" fmla="*/ 97107 h 286340"/>
              <a:gd name="connsiteX2" fmla="*/ 224094 w 449999"/>
              <a:gd name="connsiteY2" fmla="*/ 133393 h 286340"/>
              <a:gd name="connsiteX3" fmla="*/ 328113 w 449999"/>
              <a:gd name="connsiteY3" fmla="*/ 155164 h 286340"/>
              <a:gd name="connsiteX4" fmla="*/ 403104 w 449999"/>
              <a:gd name="connsiteY4" fmla="*/ 167260 h 286340"/>
              <a:gd name="connsiteX5" fmla="*/ 446647 w 449999"/>
              <a:gd name="connsiteY5" fmla="*/ 247088 h 286340"/>
              <a:gd name="connsiteX6" fmla="*/ 436970 w 449999"/>
              <a:gd name="connsiteY6" fmla="*/ 285793 h 286340"/>
              <a:gd name="connsiteX7" fmla="*/ 357142 w 449999"/>
              <a:gd name="connsiteY7" fmla="*/ 220479 h 286340"/>
              <a:gd name="connsiteX8" fmla="*/ 294247 w 449999"/>
              <a:gd name="connsiteY8" fmla="*/ 213222 h 286340"/>
              <a:gd name="connsiteX9" fmla="*/ 207161 w 449999"/>
              <a:gd name="connsiteY9" fmla="*/ 186612 h 286340"/>
              <a:gd name="connsiteX10" fmla="*/ 134589 w 449999"/>
              <a:gd name="connsiteY10" fmla="*/ 193869 h 286340"/>
              <a:gd name="connsiteX11" fmla="*/ 28151 w 449999"/>
              <a:gd name="connsiteY11" fmla="*/ 201126 h 286340"/>
              <a:gd name="connsiteX12" fmla="*/ 3961 w 449999"/>
              <a:gd name="connsiteY12" fmla="*/ 164841 h 286340"/>
              <a:gd name="connsiteX13" fmla="*/ 2446 w 449999"/>
              <a:gd name="connsiteY13" fmla="*/ 104958 h 286340"/>
              <a:gd name="connsiteX14" fmla="*/ 28151 w 449999"/>
              <a:gd name="connsiteY14" fmla="*/ 99526 h 286340"/>
              <a:gd name="connsiteX15" fmla="*/ 69275 w 449999"/>
              <a:gd name="connsiteY15" fmla="*/ 29572 h 286340"/>
              <a:gd name="connsiteX16" fmla="*/ 114414 w 449999"/>
              <a:gd name="connsiteY16" fmla="*/ 1 h 286340"/>
              <a:gd name="connsiteX17" fmla="*/ 139428 w 449999"/>
              <a:gd name="connsiteY17" fmla="*/ 17279 h 286340"/>
              <a:gd name="connsiteX0" fmla="*/ 139428 w 449999"/>
              <a:gd name="connsiteY0" fmla="*/ 17279 h 286340"/>
              <a:gd name="connsiteX1" fmla="*/ 185389 w 449999"/>
              <a:gd name="connsiteY1" fmla="*/ 97107 h 286340"/>
              <a:gd name="connsiteX2" fmla="*/ 224094 w 449999"/>
              <a:gd name="connsiteY2" fmla="*/ 133393 h 286340"/>
              <a:gd name="connsiteX3" fmla="*/ 328113 w 449999"/>
              <a:gd name="connsiteY3" fmla="*/ 155164 h 286340"/>
              <a:gd name="connsiteX4" fmla="*/ 403104 w 449999"/>
              <a:gd name="connsiteY4" fmla="*/ 167260 h 286340"/>
              <a:gd name="connsiteX5" fmla="*/ 446647 w 449999"/>
              <a:gd name="connsiteY5" fmla="*/ 247088 h 286340"/>
              <a:gd name="connsiteX6" fmla="*/ 436970 w 449999"/>
              <a:gd name="connsiteY6" fmla="*/ 285793 h 286340"/>
              <a:gd name="connsiteX7" fmla="*/ 357142 w 449999"/>
              <a:gd name="connsiteY7" fmla="*/ 220479 h 286340"/>
              <a:gd name="connsiteX8" fmla="*/ 294247 w 449999"/>
              <a:gd name="connsiteY8" fmla="*/ 213222 h 286340"/>
              <a:gd name="connsiteX9" fmla="*/ 207161 w 449999"/>
              <a:gd name="connsiteY9" fmla="*/ 186612 h 286340"/>
              <a:gd name="connsiteX10" fmla="*/ 134589 w 449999"/>
              <a:gd name="connsiteY10" fmla="*/ 193869 h 286340"/>
              <a:gd name="connsiteX11" fmla="*/ 28151 w 449999"/>
              <a:gd name="connsiteY11" fmla="*/ 201126 h 286340"/>
              <a:gd name="connsiteX12" fmla="*/ 3961 w 449999"/>
              <a:gd name="connsiteY12" fmla="*/ 164841 h 286340"/>
              <a:gd name="connsiteX13" fmla="*/ 2446 w 449999"/>
              <a:gd name="connsiteY13" fmla="*/ 104958 h 286340"/>
              <a:gd name="connsiteX14" fmla="*/ 28151 w 449999"/>
              <a:gd name="connsiteY14" fmla="*/ 99526 h 286340"/>
              <a:gd name="connsiteX15" fmla="*/ 59599 w 449999"/>
              <a:gd name="connsiteY15" fmla="*/ 24733 h 286340"/>
              <a:gd name="connsiteX16" fmla="*/ 114414 w 449999"/>
              <a:gd name="connsiteY16" fmla="*/ 1 h 286340"/>
              <a:gd name="connsiteX17" fmla="*/ 139428 w 449999"/>
              <a:gd name="connsiteY17" fmla="*/ 17279 h 286340"/>
              <a:gd name="connsiteX0" fmla="*/ 139428 w 449999"/>
              <a:gd name="connsiteY0" fmla="*/ 14878 h 283939"/>
              <a:gd name="connsiteX1" fmla="*/ 185389 w 449999"/>
              <a:gd name="connsiteY1" fmla="*/ 94706 h 283939"/>
              <a:gd name="connsiteX2" fmla="*/ 224094 w 449999"/>
              <a:gd name="connsiteY2" fmla="*/ 130992 h 283939"/>
              <a:gd name="connsiteX3" fmla="*/ 328113 w 449999"/>
              <a:gd name="connsiteY3" fmla="*/ 152763 h 283939"/>
              <a:gd name="connsiteX4" fmla="*/ 403104 w 449999"/>
              <a:gd name="connsiteY4" fmla="*/ 164859 h 283939"/>
              <a:gd name="connsiteX5" fmla="*/ 446647 w 449999"/>
              <a:gd name="connsiteY5" fmla="*/ 244687 h 283939"/>
              <a:gd name="connsiteX6" fmla="*/ 436970 w 449999"/>
              <a:gd name="connsiteY6" fmla="*/ 283392 h 283939"/>
              <a:gd name="connsiteX7" fmla="*/ 357142 w 449999"/>
              <a:gd name="connsiteY7" fmla="*/ 218078 h 283939"/>
              <a:gd name="connsiteX8" fmla="*/ 294247 w 449999"/>
              <a:gd name="connsiteY8" fmla="*/ 210821 h 283939"/>
              <a:gd name="connsiteX9" fmla="*/ 207161 w 449999"/>
              <a:gd name="connsiteY9" fmla="*/ 184211 h 283939"/>
              <a:gd name="connsiteX10" fmla="*/ 134589 w 449999"/>
              <a:gd name="connsiteY10" fmla="*/ 191468 h 283939"/>
              <a:gd name="connsiteX11" fmla="*/ 28151 w 449999"/>
              <a:gd name="connsiteY11" fmla="*/ 198725 h 283939"/>
              <a:gd name="connsiteX12" fmla="*/ 3961 w 449999"/>
              <a:gd name="connsiteY12" fmla="*/ 162440 h 283939"/>
              <a:gd name="connsiteX13" fmla="*/ 2446 w 449999"/>
              <a:gd name="connsiteY13" fmla="*/ 102557 h 283939"/>
              <a:gd name="connsiteX14" fmla="*/ 28151 w 449999"/>
              <a:gd name="connsiteY14" fmla="*/ 97125 h 283939"/>
              <a:gd name="connsiteX15" fmla="*/ 59599 w 449999"/>
              <a:gd name="connsiteY15" fmla="*/ 22332 h 283939"/>
              <a:gd name="connsiteX16" fmla="*/ 114414 w 449999"/>
              <a:gd name="connsiteY16" fmla="*/ 19 h 283939"/>
              <a:gd name="connsiteX17" fmla="*/ 139428 w 449999"/>
              <a:gd name="connsiteY17" fmla="*/ 14878 h 283939"/>
              <a:gd name="connsiteX0" fmla="*/ 139428 w 449999"/>
              <a:gd name="connsiteY0" fmla="*/ 14878 h 283939"/>
              <a:gd name="connsiteX1" fmla="*/ 185389 w 449999"/>
              <a:gd name="connsiteY1" fmla="*/ 94706 h 283939"/>
              <a:gd name="connsiteX2" fmla="*/ 224094 w 449999"/>
              <a:gd name="connsiteY2" fmla="*/ 130992 h 283939"/>
              <a:gd name="connsiteX3" fmla="*/ 328113 w 449999"/>
              <a:gd name="connsiteY3" fmla="*/ 152763 h 283939"/>
              <a:gd name="connsiteX4" fmla="*/ 403104 w 449999"/>
              <a:gd name="connsiteY4" fmla="*/ 164859 h 283939"/>
              <a:gd name="connsiteX5" fmla="*/ 446647 w 449999"/>
              <a:gd name="connsiteY5" fmla="*/ 244687 h 283939"/>
              <a:gd name="connsiteX6" fmla="*/ 436970 w 449999"/>
              <a:gd name="connsiteY6" fmla="*/ 283392 h 283939"/>
              <a:gd name="connsiteX7" fmla="*/ 357142 w 449999"/>
              <a:gd name="connsiteY7" fmla="*/ 218078 h 283939"/>
              <a:gd name="connsiteX8" fmla="*/ 294247 w 449999"/>
              <a:gd name="connsiteY8" fmla="*/ 210821 h 283939"/>
              <a:gd name="connsiteX9" fmla="*/ 207161 w 449999"/>
              <a:gd name="connsiteY9" fmla="*/ 184211 h 283939"/>
              <a:gd name="connsiteX10" fmla="*/ 134589 w 449999"/>
              <a:gd name="connsiteY10" fmla="*/ 191468 h 283939"/>
              <a:gd name="connsiteX11" fmla="*/ 28151 w 449999"/>
              <a:gd name="connsiteY11" fmla="*/ 198725 h 283939"/>
              <a:gd name="connsiteX12" fmla="*/ 3961 w 449999"/>
              <a:gd name="connsiteY12" fmla="*/ 162440 h 283939"/>
              <a:gd name="connsiteX13" fmla="*/ 2446 w 449999"/>
              <a:gd name="connsiteY13" fmla="*/ 102557 h 283939"/>
              <a:gd name="connsiteX14" fmla="*/ 35408 w 449999"/>
              <a:gd name="connsiteY14" fmla="*/ 99544 h 283939"/>
              <a:gd name="connsiteX15" fmla="*/ 59599 w 449999"/>
              <a:gd name="connsiteY15" fmla="*/ 22332 h 283939"/>
              <a:gd name="connsiteX16" fmla="*/ 114414 w 449999"/>
              <a:gd name="connsiteY16" fmla="*/ 19 h 283939"/>
              <a:gd name="connsiteX17" fmla="*/ 139428 w 449999"/>
              <a:gd name="connsiteY17" fmla="*/ 14878 h 283939"/>
              <a:gd name="connsiteX0" fmla="*/ 136073 w 446644"/>
              <a:gd name="connsiteY0" fmla="*/ 14878 h 283939"/>
              <a:gd name="connsiteX1" fmla="*/ 182034 w 446644"/>
              <a:gd name="connsiteY1" fmla="*/ 94706 h 283939"/>
              <a:gd name="connsiteX2" fmla="*/ 220739 w 446644"/>
              <a:gd name="connsiteY2" fmla="*/ 130992 h 283939"/>
              <a:gd name="connsiteX3" fmla="*/ 324758 w 446644"/>
              <a:gd name="connsiteY3" fmla="*/ 152763 h 283939"/>
              <a:gd name="connsiteX4" fmla="*/ 399749 w 446644"/>
              <a:gd name="connsiteY4" fmla="*/ 164859 h 283939"/>
              <a:gd name="connsiteX5" fmla="*/ 443292 w 446644"/>
              <a:gd name="connsiteY5" fmla="*/ 244687 h 283939"/>
              <a:gd name="connsiteX6" fmla="*/ 433615 w 446644"/>
              <a:gd name="connsiteY6" fmla="*/ 283392 h 283939"/>
              <a:gd name="connsiteX7" fmla="*/ 353787 w 446644"/>
              <a:gd name="connsiteY7" fmla="*/ 218078 h 283939"/>
              <a:gd name="connsiteX8" fmla="*/ 290892 w 446644"/>
              <a:gd name="connsiteY8" fmla="*/ 210821 h 283939"/>
              <a:gd name="connsiteX9" fmla="*/ 203806 w 446644"/>
              <a:gd name="connsiteY9" fmla="*/ 184211 h 283939"/>
              <a:gd name="connsiteX10" fmla="*/ 131234 w 446644"/>
              <a:gd name="connsiteY10" fmla="*/ 191468 h 283939"/>
              <a:gd name="connsiteX11" fmla="*/ 24796 w 446644"/>
              <a:gd name="connsiteY11" fmla="*/ 198725 h 283939"/>
              <a:gd name="connsiteX12" fmla="*/ 606 w 446644"/>
              <a:gd name="connsiteY12" fmla="*/ 162440 h 283939"/>
              <a:gd name="connsiteX13" fmla="*/ 8767 w 446644"/>
              <a:gd name="connsiteY13" fmla="*/ 112233 h 283939"/>
              <a:gd name="connsiteX14" fmla="*/ 32053 w 446644"/>
              <a:gd name="connsiteY14" fmla="*/ 99544 h 283939"/>
              <a:gd name="connsiteX15" fmla="*/ 56244 w 446644"/>
              <a:gd name="connsiteY15" fmla="*/ 22332 h 283939"/>
              <a:gd name="connsiteX16" fmla="*/ 111059 w 446644"/>
              <a:gd name="connsiteY16" fmla="*/ 19 h 283939"/>
              <a:gd name="connsiteX17" fmla="*/ 136073 w 446644"/>
              <a:gd name="connsiteY17" fmla="*/ 14878 h 283939"/>
              <a:gd name="connsiteX0" fmla="*/ 128450 w 439021"/>
              <a:gd name="connsiteY0" fmla="*/ 14878 h 283939"/>
              <a:gd name="connsiteX1" fmla="*/ 174411 w 439021"/>
              <a:gd name="connsiteY1" fmla="*/ 94706 h 283939"/>
              <a:gd name="connsiteX2" fmla="*/ 213116 w 439021"/>
              <a:gd name="connsiteY2" fmla="*/ 130992 h 283939"/>
              <a:gd name="connsiteX3" fmla="*/ 317135 w 439021"/>
              <a:gd name="connsiteY3" fmla="*/ 152763 h 283939"/>
              <a:gd name="connsiteX4" fmla="*/ 392126 w 439021"/>
              <a:gd name="connsiteY4" fmla="*/ 164859 h 283939"/>
              <a:gd name="connsiteX5" fmla="*/ 435669 w 439021"/>
              <a:gd name="connsiteY5" fmla="*/ 244687 h 283939"/>
              <a:gd name="connsiteX6" fmla="*/ 425992 w 439021"/>
              <a:gd name="connsiteY6" fmla="*/ 283392 h 283939"/>
              <a:gd name="connsiteX7" fmla="*/ 346164 w 439021"/>
              <a:gd name="connsiteY7" fmla="*/ 218078 h 283939"/>
              <a:gd name="connsiteX8" fmla="*/ 283269 w 439021"/>
              <a:gd name="connsiteY8" fmla="*/ 210821 h 283939"/>
              <a:gd name="connsiteX9" fmla="*/ 196183 w 439021"/>
              <a:gd name="connsiteY9" fmla="*/ 184211 h 283939"/>
              <a:gd name="connsiteX10" fmla="*/ 123611 w 439021"/>
              <a:gd name="connsiteY10" fmla="*/ 191468 h 283939"/>
              <a:gd name="connsiteX11" fmla="*/ 17173 w 439021"/>
              <a:gd name="connsiteY11" fmla="*/ 198725 h 283939"/>
              <a:gd name="connsiteX12" fmla="*/ 7497 w 439021"/>
              <a:gd name="connsiteY12" fmla="*/ 164859 h 283939"/>
              <a:gd name="connsiteX13" fmla="*/ 1144 w 439021"/>
              <a:gd name="connsiteY13" fmla="*/ 112233 h 283939"/>
              <a:gd name="connsiteX14" fmla="*/ 24430 w 439021"/>
              <a:gd name="connsiteY14" fmla="*/ 99544 h 283939"/>
              <a:gd name="connsiteX15" fmla="*/ 48621 w 439021"/>
              <a:gd name="connsiteY15" fmla="*/ 22332 h 283939"/>
              <a:gd name="connsiteX16" fmla="*/ 103436 w 439021"/>
              <a:gd name="connsiteY16" fmla="*/ 19 h 283939"/>
              <a:gd name="connsiteX17" fmla="*/ 128450 w 439021"/>
              <a:gd name="connsiteY17" fmla="*/ 14878 h 283939"/>
              <a:gd name="connsiteX0" fmla="*/ 122981 w 433552"/>
              <a:gd name="connsiteY0" fmla="*/ 14878 h 283939"/>
              <a:gd name="connsiteX1" fmla="*/ 168942 w 433552"/>
              <a:gd name="connsiteY1" fmla="*/ 94706 h 283939"/>
              <a:gd name="connsiteX2" fmla="*/ 207647 w 433552"/>
              <a:gd name="connsiteY2" fmla="*/ 130992 h 283939"/>
              <a:gd name="connsiteX3" fmla="*/ 311666 w 433552"/>
              <a:gd name="connsiteY3" fmla="*/ 152763 h 283939"/>
              <a:gd name="connsiteX4" fmla="*/ 386657 w 433552"/>
              <a:gd name="connsiteY4" fmla="*/ 164859 h 283939"/>
              <a:gd name="connsiteX5" fmla="*/ 430200 w 433552"/>
              <a:gd name="connsiteY5" fmla="*/ 244687 h 283939"/>
              <a:gd name="connsiteX6" fmla="*/ 420523 w 433552"/>
              <a:gd name="connsiteY6" fmla="*/ 283392 h 283939"/>
              <a:gd name="connsiteX7" fmla="*/ 340695 w 433552"/>
              <a:gd name="connsiteY7" fmla="*/ 218078 h 283939"/>
              <a:gd name="connsiteX8" fmla="*/ 277800 w 433552"/>
              <a:gd name="connsiteY8" fmla="*/ 210821 h 283939"/>
              <a:gd name="connsiteX9" fmla="*/ 190714 w 433552"/>
              <a:gd name="connsiteY9" fmla="*/ 184211 h 283939"/>
              <a:gd name="connsiteX10" fmla="*/ 118142 w 433552"/>
              <a:gd name="connsiteY10" fmla="*/ 191468 h 283939"/>
              <a:gd name="connsiteX11" fmla="*/ 11704 w 433552"/>
              <a:gd name="connsiteY11" fmla="*/ 198725 h 283939"/>
              <a:gd name="connsiteX12" fmla="*/ 2028 w 433552"/>
              <a:gd name="connsiteY12" fmla="*/ 164859 h 283939"/>
              <a:gd name="connsiteX13" fmla="*/ 5352 w 433552"/>
              <a:gd name="connsiteY13" fmla="*/ 114652 h 283939"/>
              <a:gd name="connsiteX14" fmla="*/ 18961 w 433552"/>
              <a:gd name="connsiteY14" fmla="*/ 99544 h 283939"/>
              <a:gd name="connsiteX15" fmla="*/ 43152 w 433552"/>
              <a:gd name="connsiteY15" fmla="*/ 22332 h 283939"/>
              <a:gd name="connsiteX16" fmla="*/ 97967 w 433552"/>
              <a:gd name="connsiteY16" fmla="*/ 19 h 283939"/>
              <a:gd name="connsiteX17" fmla="*/ 122981 w 433552"/>
              <a:gd name="connsiteY17" fmla="*/ 14878 h 283939"/>
              <a:gd name="connsiteX0" fmla="*/ 122178 w 432749"/>
              <a:gd name="connsiteY0" fmla="*/ 14878 h 283939"/>
              <a:gd name="connsiteX1" fmla="*/ 168139 w 432749"/>
              <a:gd name="connsiteY1" fmla="*/ 94706 h 283939"/>
              <a:gd name="connsiteX2" fmla="*/ 206844 w 432749"/>
              <a:gd name="connsiteY2" fmla="*/ 130992 h 283939"/>
              <a:gd name="connsiteX3" fmla="*/ 310863 w 432749"/>
              <a:gd name="connsiteY3" fmla="*/ 152763 h 283939"/>
              <a:gd name="connsiteX4" fmla="*/ 385854 w 432749"/>
              <a:gd name="connsiteY4" fmla="*/ 164859 h 283939"/>
              <a:gd name="connsiteX5" fmla="*/ 429397 w 432749"/>
              <a:gd name="connsiteY5" fmla="*/ 244687 h 283939"/>
              <a:gd name="connsiteX6" fmla="*/ 419720 w 432749"/>
              <a:gd name="connsiteY6" fmla="*/ 283392 h 283939"/>
              <a:gd name="connsiteX7" fmla="*/ 339892 w 432749"/>
              <a:gd name="connsiteY7" fmla="*/ 218078 h 283939"/>
              <a:gd name="connsiteX8" fmla="*/ 276997 w 432749"/>
              <a:gd name="connsiteY8" fmla="*/ 210821 h 283939"/>
              <a:gd name="connsiteX9" fmla="*/ 189911 w 432749"/>
              <a:gd name="connsiteY9" fmla="*/ 184211 h 283939"/>
              <a:gd name="connsiteX10" fmla="*/ 117339 w 432749"/>
              <a:gd name="connsiteY10" fmla="*/ 191468 h 283939"/>
              <a:gd name="connsiteX11" fmla="*/ 20577 w 432749"/>
              <a:gd name="connsiteY11" fmla="*/ 184211 h 283939"/>
              <a:gd name="connsiteX12" fmla="*/ 1225 w 432749"/>
              <a:gd name="connsiteY12" fmla="*/ 164859 h 283939"/>
              <a:gd name="connsiteX13" fmla="*/ 4549 w 432749"/>
              <a:gd name="connsiteY13" fmla="*/ 114652 h 283939"/>
              <a:gd name="connsiteX14" fmla="*/ 18158 w 432749"/>
              <a:gd name="connsiteY14" fmla="*/ 99544 h 283939"/>
              <a:gd name="connsiteX15" fmla="*/ 42349 w 432749"/>
              <a:gd name="connsiteY15" fmla="*/ 22332 h 283939"/>
              <a:gd name="connsiteX16" fmla="*/ 97164 w 432749"/>
              <a:gd name="connsiteY16" fmla="*/ 19 h 283939"/>
              <a:gd name="connsiteX17" fmla="*/ 122178 w 432749"/>
              <a:gd name="connsiteY17" fmla="*/ 14878 h 283939"/>
              <a:gd name="connsiteX0" fmla="*/ 122178 w 432749"/>
              <a:gd name="connsiteY0" fmla="*/ 14878 h 283939"/>
              <a:gd name="connsiteX1" fmla="*/ 168139 w 432749"/>
              <a:gd name="connsiteY1" fmla="*/ 94706 h 283939"/>
              <a:gd name="connsiteX2" fmla="*/ 206844 w 432749"/>
              <a:gd name="connsiteY2" fmla="*/ 130992 h 283939"/>
              <a:gd name="connsiteX3" fmla="*/ 310863 w 432749"/>
              <a:gd name="connsiteY3" fmla="*/ 152763 h 283939"/>
              <a:gd name="connsiteX4" fmla="*/ 385854 w 432749"/>
              <a:gd name="connsiteY4" fmla="*/ 164859 h 283939"/>
              <a:gd name="connsiteX5" fmla="*/ 429397 w 432749"/>
              <a:gd name="connsiteY5" fmla="*/ 244687 h 283939"/>
              <a:gd name="connsiteX6" fmla="*/ 419720 w 432749"/>
              <a:gd name="connsiteY6" fmla="*/ 283392 h 283939"/>
              <a:gd name="connsiteX7" fmla="*/ 339892 w 432749"/>
              <a:gd name="connsiteY7" fmla="*/ 218078 h 283939"/>
              <a:gd name="connsiteX8" fmla="*/ 276997 w 432749"/>
              <a:gd name="connsiteY8" fmla="*/ 210821 h 283939"/>
              <a:gd name="connsiteX9" fmla="*/ 189911 w 432749"/>
              <a:gd name="connsiteY9" fmla="*/ 184211 h 283939"/>
              <a:gd name="connsiteX10" fmla="*/ 117339 w 432749"/>
              <a:gd name="connsiteY10" fmla="*/ 191468 h 283939"/>
              <a:gd name="connsiteX11" fmla="*/ 20577 w 432749"/>
              <a:gd name="connsiteY11" fmla="*/ 193887 h 283939"/>
              <a:gd name="connsiteX12" fmla="*/ 1225 w 432749"/>
              <a:gd name="connsiteY12" fmla="*/ 164859 h 283939"/>
              <a:gd name="connsiteX13" fmla="*/ 4549 w 432749"/>
              <a:gd name="connsiteY13" fmla="*/ 114652 h 283939"/>
              <a:gd name="connsiteX14" fmla="*/ 18158 w 432749"/>
              <a:gd name="connsiteY14" fmla="*/ 99544 h 283939"/>
              <a:gd name="connsiteX15" fmla="*/ 42349 w 432749"/>
              <a:gd name="connsiteY15" fmla="*/ 22332 h 283939"/>
              <a:gd name="connsiteX16" fmla="*/ 97164 w 432749"/>
              <a:gd name="connsiteY16" fmla="*/ 19 h 283939"/>
              <a:gd name="connsiteX17" fmla="*/ 122178 w 432749"/>
              <a:gd name="connsiteY17" fmla="*/ 14878 h 283939"/>
              <a:gd name="connsiteX0" fmla="*/ 128255 w 438826"/>
              <a:gd name="connsiteY0" fmla="*/ 14878 h 283939"/>
              <a:gd name="connsiteX1" fmla="*/ 174216 w 438826"/>
              <a:gd name="connsiteY1" fmla="*/ 94706 h 283939"/>
              <a:gd name="connsiteX2" fmla="*/ 212921 w 438826"/>
              <a:gd name="connsiteY2" fmla="*/ 130992 h 283939"/>
              <a:gd name="connsiteX3" fmla="*/ 316940 w 438826"/>
              <a:gd name="connsiteY3" fmla="*/ 152763 h 283939"/>
              <a:gd name="connsiteX4" fmla="*/ 391931 w 438826"/>
              <a:gd name="connsiteY4" fmla="*/ 164859 h 283939"/>
              <a:gd name="connsiteX5" fmla="*/ 435474 w 438826"/>
              <a:gd name="connsiteY5" fmla="*/ 244687 h 283939"/>
              <a:gd name="connsiteX6" fmla="*/ 425797 w 438826"/>
              <a:gd name="connsiteY6" fmla="*/ 283392 h 283939"/>
              <a:gd name="connsiteX7" fmla="*/ 345969 w 438826"/>
              <a:gd name="connsiteY7" fmla="*/ 218078 h 283939"/>
              <a:gd name="connsiteX8" fmla="*/ 283074 w 438826"/>
              <a:gd name="connsiteY8" fmla="*/ 210821 h 283939"/>
              <a:gd name="connsiteX9" fmla="*/ 195988 w 438826"/>
              <a:gd name="connsiteY9" fmla="*/ 184211 h 283939"/>
              <a:gd name="connsiteX10" fmla="*/ 123416 w 438826"/>
              <a:gd name="connsiteY10" fmla="*/ 191468 h 283939"/>
              <a:gd name="connsiteX11" fmla="*/ 26654 w 438826"/>
              <a:gd name="connsiteY11" fmla="*/ 193887 h 283939"/>
              <a:gd name="connsiteX12" fmla="*/ 7302 w 438826"/>
              <a:gd name="connsiteY12" fmla="*/ 164859 h 283939"/>
              <a:gd name="connsiteX13" fmla="*/ 59 w 438826"/>
              <a:gd name="connsiteY13" fmla="*/ 141409 h 283939"/>
              <a:gd name="connsiteX14" fmla="*/ 10626 w 438826"/>
              <a:gd name="connsiteY14" fmla="*/ 114652 h 283939"/>
              <a:gd name="connsiteX15" fmla="*/ 24235 w 438826"/>
              <a:gd name="connsiteY15" fmla="*/ 99544 h 283939"/>
              <a:gd name="connsiteX16" fmla="*/ 48426 w 438826"/>
              <a:gd name="connsiteY16" fmla="*/ 22332 h 283939"/>
              <a:gd name="connsiteX17" fmla="*/ 103241 w 438826"/>
              <a:gd name="connsiteY17" fmla="*/ 19 h 283939"/>
              <a:gd name="connsiteX18" fmla="*/ 128255 w 438826"/>
              <a:gd name="connsiteY18" fmla="*/ 14878 h 283939"/>
              <a:gd name="connsiteX0" fmla="*/ 128255 w 438826"/>
              <a:gd name="connsiteY0" fmla="*/ 14878 h 283939"/>
              <a:gd name="connsiteX1" fmla="*/ 174216 w 438826"/>
              <a:gd name="connsiteY1" fmla="*/ 94706 h 283939"/>
              <a:gd name="connsiteX2" fmla="*/ 212921 w 438826"/>
              <a:gd name="connsiteY2" fmla="*/ 130992 h 283939"/>
              <a:gd name="connsiteX3" fmla="*/ 316940 w 438826"/>
              <a:gd name="connsiteY3" fmla="*/ 152763 h 283939"/>
              <a:gd name="connsiteX4" fmla="*/ 391931 w 438826"/>
              <a:gd name="connsiteY4" fmla="*/ 164859 h 283939"/>
              <a:gd name="connsiteX5" fmla="*/ 435474 w 438826"/>
              <a:gd name="connsiteY5" fmla="*/ 244687 h 283939"/>
              <a:gd name="connsiteX6" fmla="*/ 425797 w 438826"/>
              <a:gd name="connsiteY6" fmla="*/ 283392 h 283939"/>
              <a:gd name="connsiteX7" fmla="*/ 345969 w 438826"/>
              <a:gd name="connsiteY7" fmla="*/ 218078 h 283939"/>
              <a:gd name="connsiteX8" fmla="*/ 283074 w 438826"/>
              <a:gd name="connsiteY8" fmla="*/ 210821 h 283939"/>
              <a:gd name="connsiteX9" fmla="*/ 195988 w 438826"/>
              <a:gd name="connsiteY9" fmla="*/ 184211 h 283939"/>
              <a:gd name="connsiteX10" fmla="*/ 135526 w 438826"/>
              <a:gd name="connsiteY10" fmla="*/ 175276 h 283939"/>
              <a:gd name="connsiteX11" fmla="*/ 123416 w 438826"/>
              <a:gd name="connsiteY11" fmla="*/ 191468 h 283939"/>
              <a:gd name="connsiteX12" fmla="*/ 26654 w 438826"/>
              <a:gd name="connsiteY12" fmla="*/ 193887 h 283939"/>
              <a:gd name="connsiteX13" fmla="*/ 7302 w 438826"/>
              <a:gd name="connsiteY13" fmla="*/ 164859 h 283939"/>
              <a:gd name="connsiteX14" fmla="*/ 59 w 438826"/>
              <a:gd name="connsiteY14" fmla="*/ 141409 h 283939"/>
              <a:gd name="connsiteX15" fmla="*/ 10626 w 438826"/>
              <a:gd name="connsiteY15" fmla="*/ 114652 h 283939"/>
              <a:gd name="connsiteX16" fmla="*/ 24235 w 438826"/>
              <a:gd name="connsiteY16" fmla="*/ 99544 h 283939"/>
              <a:gd name="connsiteX17" fmla="*/ 48426 w 438826"/>
              <a:gd name="connsiteY17" fmla="*/ 22332 h 283939"/>
              <a:gd name="connsiteX18" fmla="*/ 103241 w 438826"/>
              <a:gd name="connsiteY18" fmla="*/ 19 h 283939"/>
              <a:gd name="connsiteX19" fmla="*/ 128255 w 438826"/>
              <a:gd name="connsiteY19" fmla="*/ 14878 h 283939"/>
              <a:gd name="connsiteX0" fmla="*/ 128255 w 438826"/>
              <a:gd name="connsiteY0" fmla="*/ 14878 h 283939"/>
              <a:gd name="connsiteX1" fmla="*/ 174216 w 438826"/>
              <a:gd name="connsiteY1" fmla="*/ 94706 h 283939"/>
              <a:gd name="connsiteX2" fmla="*/ 212921 w 438826"/>
              <a:gd name="connsiteY2" fmla="*/ 130992 h 283939"/>
              <a:gd name="connsiteX3" fmla="*/ 316940 w 438826"/>
              <a:gd name="connsiteY3" fmla="*/ 152763 h 283939"/>
              <a:gd name="connsiteX4" fmla="*/ 391931 w 438826"/>
              <a:gd name="connsiteY4" fmla="*/ 164859 h 283939"/>
              <a:gd name="connsiteX5" fmla="*/ 435474 w 438826"/>
              <a:gd name="connsiteY5" fmla="*/ 244687 h 283939"/>
              <a:gd name="connsiteX6" fmla="*/ 425797 w 438826"/>
              <a:gd name="connsiteY6" fmla="*/ 283392 h 283939"/>
              <a:gd name="connsiteX7" fmla="*/ 345969 w 438826"/>
              <a:gd name="connsiteY7" fmla="*/ 218078 h 283939"/>
              <a:gd name="connsiteX8" fmla="*/ 283074 w 438826"/>
              <a:gd name="connsiteY8" fmla="*/ 210821 h 283939"/>
              <a:gd name="connsiteX9" fmla="*/ 195988 w 438826"/>
              <a:gd name="connsiteY9" fmla="*/ 184211 h 283939"/>
              <a:gd name="connsiteX10" fmla="*/ 135526 w 438826"/>
              <a:gd name="connsiteY10" fmla="*/ 175276 h 283939"/>
              <a:gd name="connsiteX11" fmla="*/ 123416 w 438826"/>
              <a:gd name="connsiteY11" fmla="*/ 191468 h 283939"/>
              <a:gd name="connsiteX12" fmla="*/ 89564 w 438826"/>
              <a:gd name="connsiteY12" fmla="*/ 189790 h 283939"/>
              <a:gd name="connsiteX13" fmla="*/ 26654 w 438826"/>
              <a:gd name="connsiteY13" fmla="*/ 193887 h 283939"/>
              <a:gd name="connsiteX14" fmla="*/ 7302 w 438826"/>
              <a:gd name="connsiteY14" fmla="*/ 164859 h 283939"/>
              <a:gd name="connsiteX15" fmla="*/ 59 w 438826"/>
              <a:gd name="connsiteY15" fmla="*/ 141409 h 283939"/>
              <a:gd name="connsiteX16" fmla="*/ 10626 w 438826"/>
              <a:gd name="connsiteY16" fmla="*/ 114652 h 283939"/>
              <a:gd name="connsiteX17" fmla="*/ 24235 w 438826"/>
              <a:gd name="connsiteY17" fmla="*/ 99544 h 283939"/>
              <a:gd name="connsiteX18" fmla="*/ 48426 w 438826"/>
              <a:gd name="connsiteY18" fmla="*/ 22332 h 283939"/>
              <a:gd name="connsiteX19" fmla="*/ 103241 w 438826"/>
              <a:gd name="connsiteY19" fmla="*/ 19 h 283939"/>
              <a:gd name="connsiteX20" fmla="*/ 128255 w 438826"/>
              <a:gd name="connsiteY20" fmla="*/ 14878 h 283939"/>
              <a:gd name="connsiteX0" fmla="*/ 128255 w 438826"/>
              <a:gd name="connsiteY0" fmla="*/ 14878 h 283939"/>
              <a:gd name="connsiteX1" fmla="*/ 174216 w 438826"/>
              <a:gd name="connsiteY1" fmla="*/ 94706 h 283939"/>
              <a:gd name="connsiteX2" fmla="*/ 212921 w 438826"/>
              <a:gd name="connsiteY2" fmla="*/ 130992 h 283939"/>
              <a:gd name="connsiteX3" fmla="*/ 316940 w 438826"/>
              <a:gd name="connsiteY3" fmla="*/ 152763 h 283939"/>
              <a:gd name="connsiteX4" fmla="*/ 391931 w 438826"/>
              <a:gd name="connsiteY4" fmla="*/ 164859 h 283939"/>
              <a:gd name="connsiteX5" fmla="*/ 435474 w 438826"/>
              <a:gd name="connsiteY5" fmla="*/ 244687 h 283939"/>
              <a:gd name="connsiteX6" fmla="*/ 425797 w 438826"/>
              <a:gd name="connsiteY6" fmla="*/ 283392 h 283939"/>
              <a:gd name="connsiteX7" fmla="*/ 345969 w 438826"/>
              <a:gd name="connsiteY7" fmla="*/ 218078 h 283939"/>
              <a:gd name="connsiteX8" fmla="*/ 283074 w 438826"/>
              <a:gd name="connsiteY8" fmla="*/ 210821 h 283939"/>
              <a:gd name="connsiteX9" fmla="*/ 195988 w 438826"/>
              <a:gd name="connsiteY9" fmla="*/ 184211 h 283939"/>
              <a:gd name="connsiteX10" fmla="*/ 135526 w 438826"/>
              <a:gd name="connsiteY10" fmla="*/ 175276 h 283939"/>
              <a:gd name="connsiteX11" fmla="*/ 89564 w 438826"/>
              <a:gd name="connsiteY11" fmla="*/ 189790 h 283939"/>
              <a:gd name="connsiteX12" fmla="*/ 26654 w 438826"/>
              <a:gd name="connsiteY12" fmla="*/ 193887 h 283939"/>
              <a:gd name="connsiteX13" fmla="*/ 7302 w 438826"/>
              <a:gd name="connsiteY13" fmla="*/ 164859 h 283939"/>
              <a:gd name="connsiteX14" fmla="*/ 59 w 438826"/>
              <a:gd name="connsiteY14" fmla="*/ 141409 h 283939"/>
              <a:gd name="connsiteX15" fmla="*/ 10626 w 438826"/>
              <a:gd name="connsiteY15" fmla="*/ 114652 h 283939"/>
              <a:gd name="connsiteX16" fmla="*/ 24235 w 438826"/>
              <a:gd name="connsiteY16" fmla="*/ 99544 h 283939"/>
              <a:gd name="connsiteX17" fmla="*/ 48426 w 438826"/>
              <a:gd name="connsiteY17" fmla="*/ 22332 h 283939"/>
              <a:gd name="connsiteX18" fmla="*/ 103241 w 438826"/>
              <a:gd name="connsiteY18" fmla="*/ 19 h 283939"/>
              <a:gd name="connsiteX19" fmla="*/ 128255 w 438826"/>
              <a:gd name="connsiteY19" fmla="*/ 14878 h 283939"/>
              <a:gd name="connsiteX0" fmla="*/ 128255 w 438826"/>
              <a:gd name="connsiteY0" fmla="*/ 14878 h 283939"/>
              <a:gd name="connsiteX1" fmla="*/ 174216 w 438826"/>
              <a:gd name="connsiteY1" fmla="*/ 94706 h 283939"/>
              <a:gd name="connsiteX2" fmla="*/ 212921 w 438826"/>
              <a:gd name="connsiteY2" fmla="*/ 130992 h 283939"/>
              <a:gd name="connsiteX3" fmla="*/ 316940 w 438826"/>
              <a:gd name="connsiteY3" fmla="*/ 152763 h 283939"/>
              <a:gd name="connsiteX4" fmla="*/ 391931 w 438826"/>
              <a:gd name="connsiteY4" fmla="*/ 164859 h 283939"/>
              <a:gd name="connsiteX5" fmla="*/ 435474 w 438826"/>
              <a:gd name="connsiteY5" fmla="*/ 244687 h 283939"/>
              <a:gd name="connsiteX6" fmla="*/ 425797 w 438826"/>
              <a:gd name="connsiteY6" fmla="*/ 283392 h 283939"/>
              <a:gd name="connsiteX7" fmla="*/ 345969 w 438826"/>
              <a:gd name="connsiteY7" fmla="*/ 218078 h 283939"/>
              <a:gd name="connsiteX8" fmla="*/ 283074 w 438826"/>
              <a:gd name="connsiteY8" fmla="*/ 210821 h 283939"/>
              <a:gd name="connsiteX9" fmla="*/ 195988 w 438826"/>
              <a:gd name="connsiteY9" fmla="*/ 184211 h 283939"/>
              <a:gd name="connsiteX10" fmla="*/ 135526 w 438826"/>
              <a:gd name="connsiteY10" fmla="*/ 175276 h 283939"/>
              <a:gd name="connsiteX11" fmla="*/ 87145 w 438826"/>
              <a:gd name="connsiteY11" fmla="*/ 184952 h 283939"/>
              <a:gd name="connsiteX12" fmla="*/ 26654 w 438826"/>
              <a:gd name="connsiteY12" fmla="*/ 193887 h 283939"/>
              <a:gd name="connsiteX13" fmla="*/ 7302 w 438826"/>
              <a:gd name="connsiteY13" fmla="*/ 164859 h 283939"/>
              <a:gd name="connsiteX14" fmla="*/ 59 w 438826"/>
              <a:gd name="connsiteY14" fmla="*/ 141409 h 283939"/>
              <a:gd name="connsiteX15" fmla="*/ 10626 w 438826"/>
              <a:gd name="connsiteY15" fmla="*/ 114652 h 283939"/>
              <a:gd name="connsiteX16" fmla="*/ 24235 w 438826"/>
              <a:gd name="connsiteY16" fmla="*/ 99544 h 283939"/>
              <a:gd name="connsiteX17" fmla="*/ 48426 w 438826"/>
              <a:gd name="connsiteY17" fmla="*/ 22332 h 283939"/>
              <a:gd name="connsiteX18" fmla="*/ 103241 w 438826"/>
              <a:gd name="connsiteY18" fmla="*/ 19 h 283939"/>
              <a:gd name="connsiteX19" fmla="*/ 128255 w 438826"/>
              <a:gd name="connsiteY19" fmla="*/ 14878 h 283939"/>
              <a:gd name="connsiteX0" fmla="*/ 128255 w 438826"/>
              <a:gd name="connsiteY0" fmla="*/ 14878 h 283939"/>
              <a:gd name="connsiteX1" fmla="*/ 174216 w 438826"/>
              <a:gd name="connsiteY1" fmla="*/ 94706 h 283939"/>
              <a:gd name="connsiteX2" fmla="*/ 212921 w 438826"/>
              <a:gd name="connsiteY2" fmla="*/ 130992 h 283939"/>
              <a:gd name="connsiteX3" fmla="*/ 316940 w 438826"/>
              <a:gd name="connsiteY3" fmla="*/ 152763 h 283939"/>
              <a:gd name="connsiteX4" fmla="*/ 391931 w 438826"/>
              <a:gd name="connsiteY4" fmla="*/ 164859 h 283939"/>
              <a:gd name="connsiteX5" fmla="*/ 435474 w 438826"/>
              <a:gd name="connsiteY5" fmla="*/ 244687 h 283939"/>
              <a:gd name="connsiteX6" fmla="*/ 425797 w 438826"/>
              <a:gd name="connsiteY6" fmla="*/ 283392 h 283939"/>
              <a:gd name="connsiteX7" fmla="*/ 345969 w 438826"/>
              <a:gd name="connsiteY7" fmla="*/ 218078 h 283939"/>
              <a:gd name="connsiteX8" fmla="*/ 283074 w 438826"/>
              <a:gd name="connsiteY8" fmla="*/ 210821 h 283939"/>
              <a:gd name="connsiteX9" fmla="*/ 195988 w 438826"/>
              <a:gd name="connsiteY9" fmla="*/ 184211 h 283939"/>
              <a:gd name="connsiteX10" fmla="*/ 145202 w 438826"/>
              <a:gd name="connsiteY10" fmla="*/ 177695 h 283939"/>
              <a:gd name="connsiteX11" fmla="*/ 87145 w 438826"/>
              <a:gd name="connsiteY11" fmla="*/ 184952 h 283939"/>
              <a:gd name="connsiteX12" fmla="*/ 26654 w 438826"/>
              <a:gd name="connsiteY12" fmla="*/ 193887 h 283939"/>
              <a:gd name="connsiteX13" fmla="*/ 7302 w 438826"/>
              <a:gd name="connsiteY13" fmla="*/ 164859 h 283939"/>
              <a:gd name="connsiteX14" fmla="*/ 59 w 438826"/>
              <a:gd name="connsiteY14" fmla="*/ 141409 h 283939"/>
              <a:gd name="connsiteX15" fmla="*/ 10626 w 438826"/>
              <a:gd name="connsiteY15" fmla="*/ 114652 h 283939"/>
              <a:gd name="connsiteX16" fmla="*/ 24235 w 438826"/>
              <a:gd name="connsiteY16" fmla="*/ 99544 h 283939"/>
              <a:gd name="connsiteX17" fmla="*/ 48426 w 438826"/>
              <a:gd name="connsiteY17" fmla="*/ 22332 h 283939"/>
              <a:gd name="connsiteX18" fmla="*/ 103241 w 438826"/>
              <a:gd name="connsiteY18" fmla="*/ 19 h 283939"/>
              <a:gd name="connsiteX19" fmla="*/ 128255 w 438826"/>
              <a:gd name="connsiteY19" fmla="*/ 14878 h 283939"/>
              <a:gd name="connsiteX0" fmla="*/ 128255 w 438826"/>
              <a:gd name="connsiteY0" fmla="*/ 14878 h 283939"/>
              <a:gd name="connsiteX1" fmla="*/ 174216 w 438826"/>
              <a:gd name="connsiteY1" fmla="*/ 94706 h 283939"/>
              <a:gd name="connsiteX2" fmla="*/ 212921 w 438826"/>
              <a:gd name="connsiteY2" fmla="*/ 130992 h 283939"/>
              <a:gd name="connsiteX3" fmla="*/ 316940 w 438826"/>
              <a:gd name="connsiteY3" fmla="*/ 152763 h 283939"/>
              <a:gd name="connsiteX4" fmla="*/ 391931 w 438826"/>
              <a:gd name="connsiteY4" fmla="*/ 164859 h 283939"/>
              <a:gd name="connsiteX5" fmla="*/ 435474 w 438826"/>
              <a:gd name="connsiteY5" fmla="*/ 244687 h 283939"/>
              <a:gd name="connsiteX6" fmla="*/ 425797 w 438826"/>
              <a:gd name="connsiteY6" fmla="*/ 283392 h 283939"/>
              <a:gd name="connsiteX7" fmla="*/ 345969 w 438826"/>
              <a:gd name="connsiteY7" fmla="*/ 218078 h 283939"/>
              <a:gd name="connsiteX8" fmla="*/ 285493 w 438826"/>
              <a:gd name="connsiteY8" fmla="*/ 203564 h 283939"/>
              <a:gd name="connsiteX9" fmla="*/ 195988 w 438826"/>
              <a:gd name="connsiteY9" fmla="*/ 184211 h 283939"/>
              <a:gd name="connsiteX10" fmla="*/ 145202 w 438826"/>
              <a:gd name="connsiteY10" fmla="*/ 177695 h 283939"/>
              <a:gd name="connsiteX11" fmla="*/ 87145 w 438826"/>
              <a:gd name="connsiteY11" fmla="*/ 184952 h 283939"/>
              <a:gd name="connsiteX12" fmla="*/ 26654 w 438826"/>
              <a:gd name="connsiteY12" fmla="*/ 193887 h 283939"/>
              <a:gd name="connsiteX13" fmla="*/ 7302 w 438826"/>
              <a:gd name="connsiteY13" fmla="*/ 164859 h 283939"/>
              <a:gd name="connsiteX14" fmla="*/ 59 w 438826"/>
              <a:gd name="connsiteY14" fmla="*/ 141409 h 283939"/>
              <a:gd name="connsiteX15" fmla="*/ 10626 w 438826"/>
              <a:gd name="connsiteY15" fmla="*/ 114652 h 283939"/>
              <a:gd name="connsiteX16" fmla="*/ 24235 w 438826"/>
              <a:gd name="connsiteY16" fmla="*/ 99544 h 283939"/>
              <a:gd name="connsiteX17" fmla="*/ 48426 w 438826"/>
              <a:gd name="connsiteY17" fmla="*/ 22332 h 283939"/>
              <a:gd name="connsiteX18" fmla="*/ 103241 w 438826"/>
              <a:gd name="connsiteY18" fmla="*/ 19 h 283939"/>
              <a:gd name="connsiteX19" fmla="*/ 128255 w 438826"/>
              <a:gd name="connsiteY19" fmla="*/ 14878 h 283939"/>
              <a:gd name="connsiteX0" fmla="*/ 128255 w 438623"/>
              <a:gd name="connsiteY0" fmla="*/ 14878 h 284117"/>
              <a:gd name="connsiteX1" fmla="*/ 174216 w 438623"/>
              <a:gd name="connsiteY1" fmla="*/ 94706 h 284117"/>
              <a:gd name="connsiteX2" fmla="*/ 212921 w 438623"/>
              <a:gd name="connsiteY2" fmla="*/ 130992 h 284117"/>
              <a:gd name="connsiteX3" fmla="*/ 316940 w 438623"/>
              <a:gd name="connsiteY3" fmla="*/ 152763 h 284117"/>
              <a:gd name="connsiteX4" fmla="*/ 391931 w 438623"/>
              <a:gd name="connsiteY4" fmla="*/ 164859 h 284117"/>
              <a:gd name="connsiteX5" fmla="*/ 435474 w 438623"/>
              <a:gd name="connsiteY5" fmla="*/ 244687 h 284117"/>
              <a:gd name="connsiteX6" fmla="*/ 425797 w 438623"/>
              <a:gd name="connsiteY6" fmla="*/ 283392 h 284117"/>
              <a:gd name="connsiteX7" fmla="*/ 350807 w 438623"/>
              <a:gd name="connsiteY7" fmla="*/ 213240 h 284117"/>
              <a:gd name="connsiteX8" fmla="*/ 285493 w 438623"/>
              <a:gd name="connsiteY8" fmla="*/ 203564 h 284117"/>
              <a:gd name="connsiteX9" fmla="*/ 195988 w 438623"/>
              <a:gd name="connsiteY9" fmla="*/ 184211 h 284117"/>
              <a:gd name="connsiteX10" fmla="*/ 145202 w 438623"/>
              <a:gd name="connsiteY10" fmla="*/ 177695 h 284117"/>
              <a:gd name="connsiteX11" fmla="*/ 87145 w 438623"/>
              <a:gd name="connsiteY11" fmla="*/ 184952 h 284117"/>
              <a:gd name="connsiteX12" fmla="*/ 26654 w 438623"/>
              <a:gd name="connsiteY12" fmla="*/ 193887 h 284117"/>
              <a:gd name="connsiteX13" fmla="*/ 7302 w 438623"/>
              <a:gd name="connsiteY13" fmla="*/ 164859 h 284117"/>
              <a:gd name="connsiteX14" fmla="*/ 59 w 438623"/>
              <a:gd name="connsiteY14" fmla="*/ 141409 h 284117"/>
              <a:gd name="connsiteX15" fmla="*/ 10626 w 438623"/>
              <a:gd name="connsiteY15" fmla="*/ 114652 h 284117"/>
              <a:gd name="connsiteX16" fmla="*/ 24235 w 438623"/>
              <a:gd name="connsiteY16" fmla="*/ 99544 h 284117"/>
              <a:gd name="connsiteX17" fmla="*/ 48426 w 438623"/>
              <a:gd name="connsiteY17" fmla="*/ 22332 h 284117"/>
              <a:gd name="connsiteX18" fmla="*/ 103241 w 438623"/>
              <a:gd name="connsiteY18" fmla="*/ 19 h 284117"/>
              <a:gd name="connsiteX19" fmla="*/ 128255 w 438623"/>
              <a:gd name="connsiteY19" fmla="*/ 14878 h 284117"/>
              <a:gd name="connsiteX0" fmla="*/ 128255 w 437232"/>
              <a:gd name="connsiteY0" fmla="*/ 14878 h 274718"/>
              <a:gd name="connsiteX1" fmla="*/ 174216 w 437232"/>
              <a:gd name="connsiteY1" fmla="*/ 94706 h 274718"/>
              <a:gd name="connsiteX2" fmla="*/ 212921 w 437232"/>
              <a:gd name="connsiteY2" fmla="*/ 130992 h 274718"/>
              <a:gd name="connsiteX3" fmla="*/ 316940 w 437232"/>
              <a:gd name="connsiteY3" fmla="*/ 152763 h 274718"/>
              <a:gd name="connsiteX4" fmla="*/ 391931 w 437232"/>
              <a:gd name="connsiteY4" fmla="*/ 164859 h 274718"/>
              <a:gd name="connsiteX5" fmla="*/ 435474 w 437232"/>
              <a:gd name="connsiteY5" fmla="*/ 244687 h 274718"/>
              <a:gd name="connsiteX6" fmla="*/ 420959 w 437232"/>
              <a:gd name="connsiteY6" fmla="*/ 273715 h 274718"/>
              <a:gd name="connsiteX7" fmla="*/ 350807 w 437232"/>
              <a:gd name="connsiteY7" fmla="*/ 213240 h 274718"/>
              <a:gd name="connsiteX8" fmla="*/ 285493 w 437232"/>
              <a:gd name="connsiteY8" fmla="*/ 203564 h 274718"/>
              <a:gd name="connsiteX9" fmla="*/ 195988 w 437232"/>
              <a:gd name="connsiteY9" fmla="*/ 184211 h 274718"/>
              <a:gd name="connsiteX10" fmla="*/ 145202 w 437232"/>
              <a:gd name="connsiteY10" fmla="*/ 177695 h 274718"/>
              <a:gd name="connsiteX11" fmla="*/ 87145 w 437232"/>
              <a:gd name="connsiteY11" fmla="*/ 184952 h 274718"/>
              <a:gd name="connsiteX12" fmla="*/ 26654 w 437232"/>
              <a:gd name="connsiteY12" fmla="*/ 193887 h 274718"/>
              <a:gd name="connsiteX13" fmla="*/ 7302 w 437232"/>
              <a:gd name="connsiteY13" fmla="*/ 164859 h 274718"/>
              <a:gd name="connsiteX14" fmla="*/ 59 w 437232"/>
              <a:gd name="connsiteY14" fmla="*/ 141409 h 274718"/>
              <a:gd name="connsiteX15" fmla="*/ 10626 w 437232"/>
              <a:gd name="connsiteY15" fmla="*/ 114652 h 274718"/>
              <a:gd name="connsiteX16" fmla="*/ 24235 w 437232"/>
              <a:gd name="connsiteY16" fmla="*/ 99544 h 274718"/>
              <a:gd name="connsiteX17" fmla="*/ 48426 w 437232"/>
              <a:gd name="connsiteY17" fmla="*/ 22332 h 274718"/>
              <a:gd name="connsiteX18" fmla="*/ 103241 w 437232"/>
              <a:gd name="connsiteY18" fmla="*/ 19 h 274718"/>
              <a:gd name="connsiteX19" fmla="*/ 128255 w 437232"/>
              <a:gd name="connsiteY19" fmla="*/ 14878 h 274718"/>
              <a:gd name="connsiteX0" fmla="*/ 128255 w 437288"/>
              <a:gd name="connsiteY0" fmla="*/ 14878 h 274274"/>
              <a:gd name="connsiteX1" fmla="*/ 174216 w 437288"/>
              <a:gd name="connsiteY1" fmla="*/ 94706 h 274274"/>
              <a:gd name="connsiteX2" fmla="*/ 212921 w 437288"/>
              <a:gd name="connsiteY2" fmla="*/ 130992 h 274274"/>
              <a:gd name="connsiteX3" fmla="*/ 316940 w 437288"/>
              <a:gd name="connsiteY3" fmla="*/ 152763 h 274274"/>
              <a:gd name="connsiteX4" fmla="*/ 391931 w 437288"/>
              <a:gd name="connsiteY4" fmla="*/ 164859 h 274274"/>
              <a:gd name="connsiteX5" fmla="*/ 435474 w 437288"/>
              <a:gd name="connsiteY5" fmla="*/ 244687 h 274274"/>
              <a:gd name="connsiteX6" fmla="*/ 420959 w 437288"/>
              <a:gd name="connsiteY6" fmla="*/ 273715 h 274274"/>
              <a:gd name="connsiteX7" fmla="*/ 348388 w 437288"/>
              <a:gd name="connsiteY7" fmla="*/ 222917 h 274274"/>
              <a:gd name="connsiteX8" fmla="*/ 285493 w 437288"/>
              <a:gd name="connsiteY8" fmla="*/ 203564 h 274274"/>
              <a:gd name="connsiteX9" fmla="*/ 195988 w 437288"/>
              <a:gd name="connsiteY9" fmla="*/ 184211 h 274274"/>
              <a:gd name="connsiteX10" fmla="*/ 145202 w 437288"/>
              <a:gd name="connsiteY10" fmla="*/ 177695 h 274274"/>
              <a:gd name="connsiteX11" fmla="*/ 87145 w 437288"/>
              <a:gd name="connsiteY11" fmla="*/ 184952 h 274274"/>
              <a:gd name="connsiteX12" fmla="*/ 26654 w 437288"/>
              <a:gd name="connsiteY12" fmla="*/ 193887 h 274274"/>
              <a:gd name="connsiteX13" fmla="*/ 7302 w 437288"/>
              <a:gd name="connsiteY13" fmla="*/ 164859 h 274274"/>
              <a:gd name="connsiteX14" fmla="*/ 59 w 437288"/>
              <a:gd name="connsiteY14" fmla="*/ 141409 h 274274"/>
              <a:gd name="connsiteX15" fmla="*/ 10626 w 437288"/>
              <a:gd name="connsiteY15" fmla="*/ 114652 h 274274"/>
              <a:gd name="connsiteX16" fmla="*/ 24235 w 437288"/>
              <a:gd name="connsiteY16" fmla="*/ 99544 h 274274"/>
              <a:gd name="connsiteX17" fmla="*/ 48426 w 437288"/>
              <a:gd name="connsiteY17" fmla="*/ 22332 h 274274"/>
              <a:gd name="connsiteX18" fmla="*/ 103241 w 437288"/>
              <a:gd name="connsiteY18" fmla="*/ 19 h 274274"/>
              <a:gd name="connsiteX19" fmla="*/ 128255 w 437288"/>
              <a:gd name="connsiteY19" fmla="*/ 14878 h 274274"/>
              <a:gd name="connsiteX0" fmla="*/ 128255 w 437128"/>
              <a:gd name="connsiteY0" fmla="*/ 14878 h 274378"/>
              <a:gd name="connsiteX1" fmla="*/ 174216 w 437128"/>
              <a:gd name="connsiteY1" fmla="*/ 94706 h 274378"/>
              <a:gd name="connsiteX2" fmla="*/ 212921 w 437128"/>
              <a:gd name="connsiteY2" fmla="*/ 130992 h 274378"/>
              <a:gd name="connsiteX3" fmla="*/ 316940 w 437128"/>
              <a:gd name="connsiteY3" fmla="*/ 152763 h 274378"/>
              <a:gd name="connsiteX4" fmla="*/ 391931 w 437128"/>
              <a:gd name="connsiteY4" fmla="*/ 164859 h 274378"/>
              <a:gd name="connsiteX5" fmla="*/ 435474 w 437128"/>
              <a:gd name="connsiteY5" fmla="*/ 244687 h 274378"/>
              <a:gd name="connsiteX6" fmla="*/ 420959 w 437128"/>
              <a:gd name="connsiteY6" fmla="*/ 273715 h 274378"/>
              <a:gd name="connsiteX7" fmla="*/ 355645 w 437128"/>
              <a:gd name="connsiteY7" fmla="*/ 220498 h 274378"/>
              <a:gd name="connsiteX8" fmla="*/ 285493 w 437128"/>
              <a:gd name="connsiteY8" fmla="*/ 203564 h 274378"/>
              <a:gd name="connsiteX9" fmla="*/ 195988 w 437128"/>
              <a:gd name="connsiteY9" fmla="*/ 184211 h 274378"/>
              <a:gd name="connsiteX10" fmla="*/ 145202 w 437128"/>
              <a:gd name="connsiteY10" fmla="*/ 177695 h 274378"/>
              <a:gd name="connsiteX11" fmla="*/ 87145 w 437128"/>
              <a:gd name="connsiteY11" fmla="*/ 184952 h 274378"/>
              <a:gd name="connsiteX12" fmla="*/ 26654 w 437128"/>
              <a:gd name="connsiteY12" fmla="*/ 193887 h 274378"/>
              <a:gd name="connsiteX13" fmla="*/ 7302 w 437128"/>
              <a:gd name="connsiteY13" fmla="*/ 164859 h 274378"/>
              <a:gd name="connsiteX14" fmla="*/ 59 w 437128"/>
              <a:gd name="connsiteY14" fmla="*/ 141409 h 274378"/>
              <a:gd name="connsiteX15" fmla="*/ 10626 w 437128"/>
              <a:gd name="connsiteY15" fmla="*/ 114652 h 274378"/>
              <a:gd name="connsiteX16" fmla="*/ 24235 w 437128"/>
              <a:gd name="connsiteY16" fmla="*/ 99544 h 274378"/>
              <a:gd name="connsiteX17" fmla="*/ 48426 w 437128"/>
              <a:gd name="connsiteY17" fmla="*/ 22332 h 274378"/>
              <a:gd name="connsiteX18" fmla="*/ 103241 w 437128"/>
              <a:gd name="connsiteY18" fmla="*/ 19 h 274378"/>
              <a:gd name="connsiteX19" fmla="*/ 128255 w 437128"/>
              <a:gd name="connsiteY19" fmla="*/ 14878 h 274378"/>
              <a:gd name="connsiteX0" fmla="*/ 128255 w 436172"/>
              <a:gd name="connsiteY0" fmla="*/ 14878 h 274196"/>
              <a:gd name="connsiteX1" fmla="*/ 174216 w 436172"/>
              <a:gd name="connsiteY1" fmla="*/ 94706 h 274196"/>
              <a:gd name="connsiteX2" fmla="*/ 212921 w 436172"/>
              <a:gd name="connsiteY2" fmla="*/ 130992 h 274196"/>
              <a:gd name="connsiteX3" fmla="*/ 316940 w 436172"/>
              <a:gd name="connsiteY3" fmla="*/ 152763 h 274196"/>
              <a:gd name="connsiteX4" fmla="*/ 391931 w 436172"/>
              <a:gd name="connsiteY4" fmla="*/ 164859 h 274196"/>
              <a:gd name="connsiteX5" fmla="*/ 406460 w 436172"/>
              <a:gd name="connsiteY5" fmla="*/ 209142 h 274196"/>
              <a:gd name="connsiteX6" fmla="*/ 435474 w 436172"/>
              <a:gd name="connsiteY6" fmla="*/ 244687 h 274196"/>
              <a:gd name="connsiteX7" fmla="*/ 420959 w 436172"/>
              <a:gd name="connsiteY7" fmla="*/ 273715 h 274196"/>
              <a:gd name="connsiteX8" fmla="*/ 355645 w 436172"/>
              <a:gd name="connsiteY8" fmla="*/ 220498 h 274196"/>
              <a:gd name="connsiteX9" fmla="*/ 285493 w 436172"/>
              <a:gd name="connsiteY9" fmla="*/ 203564 h 274196"/>
              <a:gd name="connsiteX10" fmla="*/ 195988 w 436172"/>
              <a:gd name="connsiteY10" fmla="*/ 184211 h 274196"/>
              <a:gd name="connsiteX11" fmla="*/ 145202 w 436172"/>
              <a:gd name="connsiteY11" fmla="*/ 177695 h 274196"/>
              <a:gd name="connsiteX12" fmla="*/ 87145 w 436172"/>
              <a:gd name="connsiteY12" fmla="*/ 184952 h 274196"/>
              <a:gd name="connsiteX13" fmla="*/ 26654 w 436172"/>
              <a:gd name="connsiteY13" fmla="*/ 193887 h 274196"/>
              <a:gd name="connsiteX14" fmla="*/ 7302 w 436172"/>
              <a:gd name="connsiteY14" fmla="*/ 164859 h 274196"/>
              <a:gd name="connsiteX15" fmla="*/ 59 w 436172"/>
              <a:gd name="connsiteY15" fmla="*/ 141409 h 274196"/>
              <a:gd name="connsiteX16" fmla="*/ 10626 w 436172"/>
              <a:gd name="connsiteY16" fmla="*/ 114652 h 274196"/>
              <a:gd name="connsiteX17" fmla="*/ 24235 w 436172"/>
              <a:gd name="connsiteY17" fmla="*/ 99544 h 274196"/>
              <a:gd name="connsiteX18" fmla="*/ 48426 w 436172"/>
              <a:gd name="connsiteY18" fmla="*/ 22332 h 274196"/>
              <a:gd name="connsiteX19" fmla="*/ 103241 w 436172"/>
              <a:gd name="connsiteY19" fmla="*/ 19 h 274196"/>
              <a:gd name="connsiteX20" fmla="*/ 128255 w 436172"/>
              <a:gd name="connsiteY20" fmla="*/ 14878 h 274196"/>
              <a:gd name="connsiteX0" fmla="*/ 128255 w 436172"/>
              <a:gd name="connsiteY0" fmla="*/ 14878 h 274196"/>
              <a:gd name="connsiteX1" fmla="*/ 174216 w 436172"/>
              <a:gd name="connsiteY1" fmla="*/ 94706 h 274196"/>
              <a:gd name="connsiteX2" fmla="*/ 212921 w 436172"/>
              <a:gd name="connsiteY2" fmla="*/ 130992 h 274196"/>
              <a:gd name="connsiteX3" fmla="*/ 316940 w 436172"/>
              <a:gd name="connsiteY3" fmla="*/ 152763 h 274196"/>
              <a:gd name="connsiteX4" fmla="*/ 391931 w 436172"/>
              <a:gd name="connsiteY4" fmla="*/ 164859 h 274196"/>
              <a:gd name="connsiteX5" fmla="*/ 406460 w 436172"/>
              <a:gd name="connsiteY5" fmla="*/ 209142 h 274196"/>
              <a:gd name="connsiteX6" fmla="*/ 435474 w 436172"/>
              <a:gd name="connsiteY6" fmla="*/ 244687 h 274196"/>
              <a:gd name="connsiteX7" fmla="*/ 420959 w 436172"/>
              <a:gd name="connsiteY7" fmla="*/ 273715 h 274196"/>
              <a:gd name="connsiteX8" fmla="*/ 355645 w 436172"/>
              <a:gd name="connsiteY8" fmla="*/ 220498 h 274196"/>
              <a:gd name="connsiteX9" fmla="*/ 285493 w 436172"/>
              <a:gd name="connsiteY9" fmla="*/ 203564 h 274196"/>
              <a:gd name="connsiteX10" fmla="*/ 195988 w 436172"/>
              <a:gd name="connsiteY10" fmla="*/ 184211 h 274196"/>
              <a:gd name="connsiteX11" fmla="*/ 145202 w 436172"/>
              <a:gd name="connsiteY11" fmla="*/ 177695 h 274196"/>
              <a:gd name="connsiteX12" fmla="*/ 87145 w 436172"/>
              <a:gd name="connsiteY12" fmla="*/ 184952 h 274196"/>
              <a:gd name="connsiteX13" fmla="*/ 26654 w 436172"/>
              <a:gd name="connsiteY13" fmla="*/ 193887 h 274196"/>
              <a:gd name="connsiteX14" fmla="*/ 7302 w 436172"/>
              <a:gd name="connsiteY14" fmla="*/ 164859 h 274196"/>
              <a:gd name="connsiteX15" fmla="*/ 59 w 436172"/>
              <a:gd name="connsiteY15" fmla="*/ 141409 h 274196"/>
              <a:gd name="connsiteX16" fmla="*/ 10626 w 436172"/>
              <a:gd name="connsiteY16" fmla="*/ 114652 h 274196"/>
              <a:gd name="connsiteX17" fmla="*/ 24235 w 436172"/>
              <a:gd name="connsiteY17" fmla="*/ 99544 h 274196"/>
              <a:gd name="connsiteX18" fmla="*/ 48426 w 436172"/>
              <a:gd name="connsiteY18" fmla="*/ 22332 h 274196"/>
              <a:gd name="connsiteX19" fmla="*/ 103241 w 436172"/>
              <a:gd name="connsiteY19" fmla="*/ 19 h 274196"/>
              <a:gd name="connsiteX20" fmla="*/ 128255 w 436172"/>
              <a:gd name="connsiteY20" fmla="*/ 14878 h 274196"/>
              <a:gd name="connsiteX0" fmla="*/ 128255 w 437128"/>
              <a:gd name="connsiteY0" fmla="*/ 14878 h 274378"/>
              <a:gd name="connsiteX1" fmla="*/ 174216 w 437128"/>
              <a:gd name="connsiteY1" fmla="*/ 94706 h 274378"/>
              <a:gd name="connsiteX2" fmla="*/ 212921 w 437128"/>
              <a:gd name="connsiteY2" fmla="*/ 130992 h 274378"/>
              <a:gd name="connsiteX3" fmla="*/ 316940 w 437128"/>
              <a:gd name="connsiteY3" fmla="*/ 152763 h 274378"/>
              <a:gd name="connsiteX4" fmla="*/ 391931 w 437128"/>
              <a:gd name="connsiteY4" fmla="*/ 164859 h 274378"/>
              <a:gd name="connsiteX5" fmla="*/ 435474 w 437128"/>
              <a:gd name="connsiteY5" fmla="*/ 244687 h 274378"/>
              <a:gd name="connsiteX6" fmla="*/ 420959 w 437128"/>
              <a:gd name="connsiteY6" fmla="*/ 273715 h 274378"/>
              <a:gd name="connsiteX7" fmla="*/ 355645 w 437128"/>
              <a:gd name="connsiteY7" fmla="*/ 220498 h 274378"/>
              <a:gd name="connsiteX8" fmla="*/ 285493 w 437128"/>
              <a:gd name="connsiteY8" fmla="*/ 203564 h 274378"/>
              <a:gd name="connsiteX9" fmla="*/ 195988 w 437128"/>
              <a:gd name="connsiteY9" fmla="*/ 184211 h 274378"/>
              <a:gd name="connsiteX10" fmla="*/ 145202 w 437128"/>
              <a:gd name="connsiteY10" fmla="*/ 177695 h 274378"/>
              <a:gd name="connsiteX11" fmla="*/ 87145 w 437128"/>
              <a:gd name="connsiteY11" fmla="*/ 184952 h 274378"/>
              <a:gd name="connsiteX12" fmla="*/ 26654 w 437128"/>
              <a:gd name="connsiteY12" fmla="*/ 193887 h 274378"/>
              <a:gd name="connsiteX13" fmla="*/ 7302 w 437128"/>
              <a:gd name="connsiteY13" fmla="*/ 164859 h 274378"/>
              <a:gd name="connsiteX14" fmla="*/ 59 w 437128"/>
              <a:gd name="connsiteY14" fmla="*/ 141409 h 274378"/>
              <a:gd name="connsiteX15" fmla="*/ 10626 w 437128"/>
              <a:gd name="connsiteY15" fmla="*/ 114652 h 274378"/>
              <a:gd name="connsiteX16" fmla="*/ 24235 w 437128"/>
              <a:gd name="connsiteY16" fmla="*/ 99544 h 274378"/>
              <a:gd name="connsiteX17" fmla="*/ 48426 w 437128"/>
              <a:gd name="connsiteY17" fmla="*/ 22332 h 274378"/>
              <a:gd name="connsiteX18" fmla="*/ 103241 w 437128"/>
              <a:gd name="connsiteY18" fmla="*/ 19 h 274378"/>
              <a:gd name="connsiteX19" fmla="*/ 128255 w 437128"/>
              <a:gd name="connsiteY19" fmla="*/ 14878 h 274378"/>
              <a:gd name="connsiteX0" fmla="*/ 128255 w 431239"/>
              <a:gd name="connsiteY0" fmla="*/ 14878 h 274864"/>
              <a:gd name="connsiteX1" fmla="*/ 174216 w 431239"/>
              <a:gd name="connsiteY1" fmla="*/ 94706 h 274864"/>
              <a:gd name="connsiteX2" fmla="*/ 212921 w 431239"/>
              <a:gd name="connsiteY2" fmla="*/ 130992 h 274864"/>
              <a:gd name="connsiteX3" fmla="*/ 316940 w 431239"/>
              <a:gd name="connsiteY3" fmla="*/ 152763 h 274864"/>
              <a:gd name="connsiteX4" fmla="*/ 391931 w 431239"/>
              <a:gd name="connsiteY4" fmla="*/ 164859 h 274864"/>
              <a:gd name="connsiteX5" fmla="*/ 428217 w 431239"/>
              <a:gd name="connsiteY5" fmla="*/ 249525 h 274864"/>
              <a:gd name="connsiteX6" fmla="*/ 420959 w 431239"/>
              <a:gd name="connsiteY6" fmla="*/ 273715 h 274864"/>
              <a:gd name="connsiteX7" fmla="*/ 355645 w 431239"/>
              <a:gd name="connsiteY7" fmla="*/ 220498 h 274864"/>
              <a:gd name="connsiteX8" fmla="*/ 285493 w 431239"/>
              <a:gd name="connsiteY8" fmla="*/ 203564 h 274864"/>
              <a:gd name="connsiteX9" fmla="*/ 195988 w 431239"/>
              <a:gd name="connsiteY9" fmla="*/ 184211 h 274864"/>
              <a:gd name="connsiteX10" fmla="*/ 145202 w 431239"/>
              <a:gd name="connsiteY10" fmla="*/ 177695 h 274864"/>
              <a:gd name="connsiteX11" fmla="*/ 87145 w 431239"/>
              <a:gd name="connsiteY11" fmla="*/ 184952 h 274864"/>
              <a:gd name="connsiteX12" fmla="*/ 26654 w 431239"/>
              <a:gd name="connsiteY12" fmla="*/ 193887 h 274864"/>
              <a:gd name="connsiteX13" fmla="*/ 7302 w 431239"/>
              <a:gd name="connsiteY13" fmla="*/ 164859 h 274864"/>
              <a:gd name="connsiteX14" fmla="*/ 59 w 431239"/>
              <a:gd name="connsiteY14" fmla="*/ 141409 h 274864"/>
              <a:gd name="connsiteX15" fmla="*/ 10626 w 431239"/>
              <a:gd name="connsiteY15" fmla="*/ 114652 h 274864"/>
              <a:gd name="connsiteX16" fmla="*/ 24235 w 431239"/>
              <a:gd name="connsiteY16" fmla="*/ 99544 h 274864"/>
              <a:gd name="connsiteX17" fmla="*/ 48426 w 431239"/>
              <a:gd name="connsiteY17" fmla="*/ 22332 h 274864"/>
              <a:gd name="connsiteX18" fmla="*/ 103241 w 431239"/>
              <a:gd name="connsiteY18" fmla="*/ 19 h 274864"/>
              <a:gd name="connsiteX19" fmla="*/ 128255 w 431239"/>
              <a:gd name="connsiteY19" fmla="*/ 14878 h 274864"/>
              <a:gd name="connsiteX0" fmla="*/ 128255 w 428231"/>
              <a:gd name="connsiteY0" fmla="*/ 14878 h 274593"/>
              <a:gd name="connsiteX1" fmla="*/ 174216 w 428231"/>
              <a:gd name="connsiteY1" fmla="*/ 94706 h 274593"/>
              <a:gd name="connsiteX2" fmla="*/ 212921 w 428231"/>
              <a:gd name="connsiteY2" fmla="*/ 130992 h 274593"/>
              <a:gd name="connsiteX3" fmla="*/ 316940 w 428231"/>
              <a:gd name="connsiteY3" fmla="*/ 152763 h 274593"/>
              <a:gd name="connsiteX4" fmla="*/ 391931 w 428231"/>
              <a:gd name="connsiteY4" fmla="*/ 164859 h 274593"/>
              <a:gd name="connsiteX5" fmla="*/ 423379 w 428231"/>
              <a:gd name="connsiteY5" fmla="*/ 247106 h 274593"/>
              <a:gd name="connsiteX6" fmla="*/ 420959 w 428231"/>
              <a:gd name="connsiteY6" fmla="*/ 273715 h 274593"/>
              <a:gd name="connsiteX7" fmla="*/ 355645 w 428231"/>
              <a:gd name="connsiteY7" fmla="*/ 220498 h 274593"/>
              <a:gd name="connsiteX8" fmla="*/ 285493 w 428231"/>
              <a:gd name="connsiteY8" fmla="*/ 203564 h 274593"/>
              <a:gd name="connsiteX9" fmla="*/ 195988 w 428231"/>
              <a:gd name="connsiteY9" fmla="*/ 184211 h 274593"/>
              <a:gd name="connsiteX10" fmla="*/ 145202 w 428231"/>
              <a:gd name="connsiteY10" fmla="*/ 177695 h 274593"/>
              <a:gd name="connsiteX11" fmla="*/ 87145 w 428231"/>
              <a:gd name="connsiteY11" fmla="*/ 184952 h 274593"/>
              <a:gd name="connsiteX12" fmla="*/ 26654 w 428231"/>
              <a:gd name="connsiteY12" fmla="*/ 193887 h 274593"/>
              <a:gd name="connsiteX13" fmla="*/ 7302 w 428231"/>
              <a:gd name="connsiteY13" fmla="*/ 164859 h 274593"/>
              <a:gd name="connsiteX14" fmla="*/ 59 w 428231"/>
              <a:gd name="connsiteY14" fmla="*/ 141409 h 274593"/>
              <a:gd name="connsiteX15" fmla="*/ 10626 w 428231"/>
              <a:gd name="connsiteY15" fmla="*/ 114652 h 274593"/>
              <a:gd name="connsiteX16" fmla="*/ 24235 w 428231"/>
              <a:gd name="connsiteY16" fmla="*/ 99544 h 274593"/>
              <a:gd name="connsiteX17" fmla="*/ 48426 w 428231"/>
              <a:gd name="connsiteY17" fmla="*/ 22332 h 274593"/>
              <a:gd name="connsiteX18" fmla="*/ 103241 w 428231"/>
              <a:gd name="connsiteY18" fmla="*/ 19 h 274593"/>
              <a:gd name="connsiteX19" fmla="*/ 128255 w 428231"/>
              <a:gd name="connsiteY19" fmla="*/ 14878 h 274593"/>
              <a:gd name="connsiteX0" fmla="*/ 128255 w 427675"/>
              <a:gd name="connsiteY0" fmla="*/ 14878 h 274418"/>
              <a:gd name="connsiteX1" fmla="*/ 174216 w 427675"/>
              <a:gd name="connsiteY1" fmla="*/ 94706 h 274418"/>
              <a:gd name="connsiteX2" fmla="*/ 212921 w 427675"/>
              <a:gd name="connsiteY2" fmla="*/ 130992 h 274418"/>
              <a:gd name="connsiteX3" fmla="*/ 316940 w 427675"/>
              <a:gd name="connsiteY3" fmla="*/ 152763 h 274418"/>
              <a:gd name="connsiteX4" fmla="*/ 391931 w 427675"/>
              <a:gd name="connsiteY4" fmla="*/ 164859 h 274418"/>
              <a:gd name="connsiteX5" fmla="*/ 401623 w 427675"/>
              <a:gd name="connsiteY5" fmla="*/ 192210 h 274418"/>
              <a:gd name="connsiteX6" fmla="*/ 423379 w 427675"/>
              <a:gd name="connsiteY6" fmla="*/ 247106 h 274418"/>
              <a:gd name="connsiteX7" fmla="*/ 420959 w 427675"/>
              <a:gd name="connsiteY7" fmla="*/ 273715 h 274418"/>
              <a:gd name="connsiteX8" fmla="*/ 355645 w 427675"/>
              <a:gd name="connsiteY8" fmla="*/ 220498 h 274418"/>
              <a:gd name="connsiteX9" fmla="*/ 285493 w 427675"/>
              <a:gd name="connsiteY9" fmla="*/ 203564 h 274418"/>
              <a:gd name="connsiteX10" fmla="*/ 195988 w 427675"/>
              <a:gd name="connsiteY10" fmla="*/ 184211 h 274418"/>
              <a:gd name="connsiteX11" fmla="*/ 145202 w 427675"/>
              <a:gd name="connsiteY11" fmla="*/ 177695 h 274418"/>
              <a:gd name="connsiteX12" fmla="*/ 87145 w 427675"/>
              <a:gd name="connsiteY12" fmla="*/ 184952 h 274418"/>
              <a:gd name="connsiteX13" fmla="*/ 26654 w 427675"/>
              <a:gd name="connsiteY13" fmla="*/ 193887 h 274418"/>
              <a:gd name="connsiteX14" fmla="*/ 7302 w 427675"/>
              <a:gd name="connsiteY14" fmla="*/ 164859 h 274418"/>
              <a:gd name="connsiteX15" fmla="*/ 59 w 427675"/>
              <a:gd name="connsiteY15" fmla="*/ 141409 h 274418"/>
              <a:gd name="connsiteX16" fmla="*/ 10626 w 427675"/>
              <a:gd name="connsiteY16" fmla="*/ 114652 h 274418"/>
              <a:gd name="connsiteX17" fmla="*/ 24235 w 427675"/>
              <a:gd name="connsiteY17" fmla="*/ 99544 h 274418"/>
              <a:gd name="connsiteX18" fmla="*/ 48426 w 427675"/>
              <a:gd name="connsiteY18" fmla="*/ 22332 h 274418"/>
              <a:gd name="connsiteX19" fmla="*/ 103241 w 427675"/>
              <a:gd name="connsiteY19" fmla="*/ 19 h 274418"/>
              <a:gd name="connsiteX20" fmla="*/ 128255 w 427675"/>
              <a:gd name="connsiteY20" fmla="*/ 14878 h 274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27675" h="274418">
                <a:moveTo>
                  <a:pt x="128255" y="14878"/>
                </a:moveTo>
                <a:cubicBezTo>
                  <a:pt x="140084" y="30659"/>
                  <a:pt x="160105" y="75354"/>
                  <a:pt x="174216" y="94706"/>
                </a:cubicBezTo>
                <a:cubicBezTo>
                  <a:pt x="188327" y="114058"/>
                  <a:pt x="189134" y="121316"/>
                  <a:pt x="212921" y="130992"/>
                </a:cubicBezTo>
                <a:cubicBezTo>
                  <a:pt x="236708" y="140668"/>
                  <a:pt x="287105" y="147119"/>
                  <a:pt x="316940" y="152763"/>
                </a:cubicBezTo>
                <a:cubicBezTo>
                  <a:pt x="346775" y="158407"/>
                  <a:pt x="377817" y="158285"/>
                  <a:pt x="391931" y="164859"/>
                </a:cubicBezTo>
                <a:cubicBezTo>
                  <a:pt x="406045" y="171434"/>
                  <a:pt x="396382" y="178502"/>
                  <a:pt x="401623" y="192210"/>
                </a:cubicBezTo>
                <a:cubicBezTo>
                  <a:pt x="406864" y="205918"/>
                  <a:pt x="420156" y="233522"/>
                  <a:pt x="423379" y="247106"/>
                </a:cubicBezTo>
                <a:cubicBezTo>
                  <a:pt x="426602" y="260690"/>
                  <a:pt x="432248" y="278150"/>
                  <a:pt x="420959" y="273715"/>
                </a:cubicBezTo>
                <a:cubicBezTo>
                  <a:pt x="409670" y="269280"/>
                  <a:pt x="378223" y="232190"/>
                  <a:pt x="355645" y="220498"/>
                </a:cubicBezTo>
                <a:cubicBezTo>
                  <a:pt x="333067" y="208806"/>
                  <a:pt x="312103" y="209612"/>
                  <a:pt x="285493" y="203564"/>
                </a:cubicBezTo>
                <a:cubicBezTo>
                  <a:pt x="258884" y="197516"/>
                  <a:pt x="219370" y="188522"/>
                  <a:pt x="195988" y="184211"/>
                </a:cubicBezTo>
                <a:cubicBezTo>
                  <a:pt x="172606" y="179900"/>
                  <a:pt x="162939" y="176765"/>
                  <a:pt x="145202" y="177695"/>
                </a:cubicBezTo>
                <a:cubicBezTo>
                  <a:pt x="127465" y="178625"/>
                  <a:pt x="105290" y="181850"/>
                  <a:pt x="87145" y="184952"/>
                </a:cubicBezTo>
                <a:cubicBezTo>
                  <a:pt x="69000" y="188054"/>
                  <a:pt x="39961" y="197236"/>
                  <a:pt x="26654" y="193887"/>
                </a:cubicBezTo>
                <a:cubicBezTo>
                  <a:pt x="13347" y="190538"/>
                  <a:pt x="11734" y="173605"/>
                  <a:pt x="7302" y="164859"/>
                </a:cubicBezTo>
                <a:cubicBezTo>
                  <a:pt x="2870" y="156113"/>
                  <a:pt x="-495" y="149777"/>
                  <a:pt x="59" y="141409"/>
                </a:cubicBezTo>
                <a:cubicBezTo>
                  <a:pt x="613" y="133041"/>
                  <a:pt x="7806" y="121226"/>
                  <a:pt x="10626" y="114652"/>
                </a:cubicBezTo>
                <a:cubicBezTo>
                  <a:pt x="13446" y="108078"/>
                  <a:pt x="18223" y="115902"/>
                  <a:pt x="24235" y="99544"/>
                </a:cubicBezTo>
                <a:cubicBezTo>
                  <a:pt x="30247" y="83186"/>
                  <a:pt x="35258" y="38919"/>
                  <a:pt x="48426" y="22332"/>
                </a:cubicBezTo>
                <a:cubicBezTo>
                  <a:pt x="61594" y="5745"/>
                  <a:pt x="89533" y="52"/>
                  <a:pt x="103241" y="19"/>
                </a:cubicBezTo>
                <a:cubicBezTo>
                  <a:pt x="116949" y="-14"/>
                  <a:pt x="116426" y="-903"/>
                  <a:pt x="128255" y="14878"/>
                </a:cubicBezTo>
                <a:close/>
              </a:path>
            </a:pathLst>
          </a:custGeom>
          <a:noFill/>
          <a:ln w="12700">
            <a:solidFill>
              <a:srgbClr val="41719C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олилиния 17"/>
          <p:cNvSpPr/>
          <p:nvPr/>
        </p:nvSpPr>
        <p:spPr>
          <a:xfrm>
            <a:off x="3614164" y="2696385"/>
            <a:ext cx="510779" cy="540728"/>
          </a:xfrm>
          <a:custGeom>
            <a:avLst/>
            <a:gdLst>
              <a:gd name="connsiteX0" fmla="*/ 526172 w 546325"/>
              <a:gd name="connsiteY0" fmla="*/ 41664 h 562276"/>
              <a:gd name="connsiteX1" fmla="*/ 512823 w 546325"/>
              <a:gd name="connsiteY1" fmla="*/ 101734 h 562276"/>
              <a:gd name="connsiteX2" fmla="*/ 519498 w 546325"/>
              <a:gd name="connsiteY2" fmla="*/ 138444 h 562276"/>
              <a:gd name="connsiteX3" fmla="*/ 536184 w 546325"/>
              <a:gd name="connsiteY3" fmla="*/ 181828 h 562276"/>
              <a:gd name="connsiteX4" fmla="*/ 539521 w 546325"/>
              <a:gd name="connsiteY4" fmla="*/ 325328 h 562276"/>
              <a:gd name="connsiteX5" fmla="*/ 442742 w 546325"/>
              <a:gd name="connsiteY5" fmla="*/ 435457 h 562276"/>
              <a:gd name="connsiteX6" fmla="*/ 472777 w 546325"/>
              <a:gd name="connsiteY6" fmla="*/ 502201 h 562276"/>
              <a:gd name="connsiteX7" fmla="*/ 462765 w 546325"/>
              <a:gd name="connsiteY7" fmla="*/ 562271 h 562276"/>
              <a:gd name="connsiteX8" fmla="*/ 379334 w 546325"/>
              <a:gd name="connsiteY8" fmla="*/ 498864 h 562276"/>
              <a:gd name="connsiteX9" fmla="*/ 295904 w 546325"/>
              <a:gd name="connsiteY9" fmla="*/ 488853 h 562276"/>
              <a:gd name="connsiteX10" fmla="*/ 205799 w 546325"/>
              <a:gd name="connsiteY10" fmla="*/ 468829 h 562276"/>
              <a:gd name="connsiteX11" fmla="*/ 25588 w 546325"/>
              <a:gd name="connsiteY11" fmla="*/ 478841 h 562276"/>
              <a:gd name="connsiteX12" fmla="*/ 8902 w 546325"/>
              <a:gd name="connsiteY12" fmla="*/ 358701 h 562276"/>
              <a:gd name="connsiteX13" fmla="*/ 99007 w 546325"/>
              <a:gd name="connsiteY13" fmla="*/ 101734 h 562276"/>
              <a:gd name="connsiteX14" fmla="*/ 275880 w 546325"/>
              <a:gd name="connsiteY14" fmla="*/ 4955 h 562276"/>
              <a:gd name="connsiteX15" fmla="*/ 466102 w 546325"/>
              <a:gd name="connsiteY15" fmla="*/ 18304 h 562276"/>
              <a:gd name="connsiteX16" fmla="*/ 526172 w 546325"/>
              <a:gd name="connsiteY16" fmla="*/ 41664 h 562276"/>
              <a:gd name="connsiteX0" fmla="*/ 519277 w 539430"/>
              <a:gd name="connsiteY0" fmla="*/ 41664 h 562276"/>
              <a:gd name="connsiteX1" fmla="*/ 505928 w 539430"/>
              <a:gd name="connsiteY1" fmla="*/ 101734 h 562276"/>
              <a:gd name="connsiteX2" fmla="*/ 512603 w 539430"/>
              <a:gd name="connsiteY2" fmla="*/ 138444 h 562276"/>
              <a:gd name="connsiteX3" fmla="*/ 529289 w 539430"/>
              <a:gd name="connsiteY3" fmla="*/ 181828 h 562276"/>
              <a:gd name="connsiteX4" fmla="*/ 532626 w 539430"/>
              <a:gd name="connsiteY4" fmla="*/ 325328 h 562276"/>
              <a:gd name="connsiteX5" fmla="*/ 435847 w 539430"/>
              <a:gd name="connsiteY5" fmla="*/ 435457 h 562276"/>
              <a:gd name="connsiteX6" fmla="*/ 465882 w 539430"/>
              <a:gd name="connsiteY6" fmla="*/ 502201 h 562276"/>
              <a:gd name="connsiteX7" fmla="*/ 455870 w 539430"/>
              <a:gd name="connsiteY7" fmla="*/ 562271 h 562276"/>
              <a:gd name="connsiteX8" fmla="*/ 372439 w 539430"/>
              <a:gd name="connsiteY8" fmla="*/ 498864 h 562276"/>
              <a:gd name="connsiteX9" fmla="*/ 289009 w 539430"/>
              <a:gd name="connsiteY9" fmla="*/ 488853 h 562276"/>
              <a:gd name="connsiteX10" fmla="*/ 198904 w 539430"/>
              <a:gd name="connsiteY10" fmla="*/ 468829 h 562276"/>
              <a:gd name="connsiteX11" fmla="*/ 18693 w 539430"/>
              <a:gd name="connsiteY11" fmla="*/ 478841 h 562276"/>
              <a:gd name="connsiteX12" fmla="*/ 28705 w 539430"/>
              <a:gd name="connsiteY12" fmla="*/ 448806 h 562276"/>
              <a:gd name="connsiteX13" fmla="*/ 2007 w 539430"/>
              <a:gd name="connsiteY13" fmla="*/ 358701 h 562276"/>
              <a:gd name="connsiteX14" fmla="*/ 92112 w 539430"/>
              <a:gd name="connsiteY14" fmla="*/ 101734 h 562276"/>
              <a:gd name="connsiteX15" fmla="*/ 268985 w 539430"/>
              <a:gd name="connsiteY15" fmla="*/ 4955 h 562276"/>
              <a:gd name="connsiteX16" fmla="*/ 459207 w 539430"/>
              <a:gd name="connsiteY16" fmla="*/ 18304 h 562276"/>
              <a:gd name="connsiteX17" fmla="*/ 519277 w 539430"/>
              <a:gd name="connsiteY17" fmla="*/ 41664 h 562276"/>
              <a:gd name="connsiteX0" fmla="*/ 519277 w 539430"/>
              <a:gd name="connsiteY0" fmla="*/ 39682 h 560294"/>
              <a:gd name="connsiteX1" fmla="*/ 505928 w 539430"/>
              <a:gd name="connsiteY1" fmla="*/ 99752 h 560294"/>
              <a:gd name="connsiteX2" fmla="*/ 512603 w 539430"/>
              <a:gd name="connsiteY2" fmla="*/ 136462 h 560294"/>
              <a:gd name="connsiteX3" fmla="*/ 529289 w 539430"/>
              <a:gd name="connsiteY3" fmla="*/ 179846 h 560294"/>
              <a:gd name="connsiteX4" fmla="*/ 532626 w 539430"/>
              <a:gd name="connsiteY4" fmla="*/ 323346 h 560294"/>
              <a:gd name="connsiteX5" fmla="*/ 435847 w 539430"/>
              <a:gd name="connsiteY5" fmla="*/ 433475 h 560294"/>
              <a:gd name="connsiteX6" fmla="*/ 465882 w 539430"/>
              <a:gd name="connsiteY6" fmla="*/ 500219 h 560294"/>
              <a:gd name="connsiteX7" fmla="*/ 455870 w 539430"/>
              <a:gd name="connsiteY7" fmla="*/ 560289 h 560294"/>
              <a:gd name="connsiteX8" fmla="*/ 372439 w 539430"/>
              <a:gd name="connsiteY8" fmla="*/ 496882 h 560294"/>
              <a:gd name="connsiteX9" fmla="*/ 289009 w 539430"/>
              <a:gd name="connsiteY9" fmla="*/ 486871 h 560294"/>
              <a:gd name="connsiteX10" fmla="*/ 198904 w 539430"/>
              <a:gd name="connsiteY10" fmla="*/ 466847 h 560294"/>
              <a:gd name="connsiteX11" fmla="*/ 18693 w 539430"/>
              <a:gd name="connsiteY11" fmla="*/ 476859 h 560294"/>
              <a:gd name="connsiteX12" fmla="*/ 28705 w 539430"/>
              <a:gd name="connsiteY12" fmla="*/ 446824 h 560294"/>
              <a:gd name="connsiteX13" fmla="*/ 2007 w 539430"/>
              <a:gd name="connsiteY13" fmla="*/ 356719 h 560294"/>
              <a:gd name="connsiteX14" fmla="*/ 92112 w 539430"/>
              <a:gd name="connsiteY14" fmla="*/ 99752 h 560294"/>
              <a:gd name="connsiteX15" fmla="*/ 268985 w 539430"/>
              <a:gd name="connsiteY15" fmla="*/ 2973 h 560294"/>
              <a:gd name="connsiteX16" fmla="*/ 462544 w 539430"/>
              <a:gd name="connsiteY16" fmla="*/ 36346 h 560294"/>
              <a:gd name="connsiteX17" fmla="*/ 519277 w 539430"/>
              <a:gd name="connsiteY17" fmla="*/ 39682 h 560294"/>
              <a:gd name="connsiteX0" fmla="*/ 519277 w 539430"/>
              <a:gd name="connsiteY0" fmla="*/ 7182 h 527794"/>
              <a:gd name="connsiteX1" fmla="*/ 505928 w 539430"/>
              <a:gd name="connsiteY1" fmla="*/ 67252 h 527794"/>
              <a:gd name="connsiteX2" fmla="*/ 512603 w 539430"/>
              <a:gd name="connsiteY2" fmla="*/ 103962 h 527794"/>
              <a:gd name="connsiteX3" fmla="*/ 529289 w 539430"/>
              <a:gd name="connsiteY3" fmla="*/ 147346 h 527794"/>
              <a:gd name="connsiteX4" fmla="*/ 532626 w 539430"/>
              <a:gd name="connsiteY4" fmla="*/ 290846 h 527794"/>
              <a:gd name="connsiteX5" fmla="*/ 435847 w 539430"/>
              <a:gd name="connsiteY5" fmla="*/ 400975 h 527794"/>
              <a:gd name="connsiteX6" fmla="*/ 465882 w 539430"/>
              <a:gd name="connsiteY6" fmla="*/ 467719 h 527794"/>
              <a:gd name="connsiteX7" fmla="*/ 455870 w 539430"/>
              <a:gd name="connsiteY7" fmla="*/ 527789 h 527794"/>
              <a:gd name="connsiteX8" fmla="*/ 372439 w 539430"/>
              <a:gd name="connsiteY8" fmla="*/ 464382 h 527794"/>
              <a:gd name="connsiteX9" fmla="*/ 289009 w 539430"/>
              <a:gd name="connsiteY9" fmla="*/ 454371 h 527794"/>
              <a:gd name="connsiteX10" fmla="*/ 198904 w 539430"/>
              <a:gd name="connsiteY10" fmla="*/ 434347 h 527794"/>
              <a:gd name="connsiteX11" fmla="*/ 18693 w 539430"/>
              <a:gd name="connsiteY11" fmla="*/ 444359 h 527794"/>
              <a:gd name="connsiteX12" fmla="*/ 28705 w 539430"/>
              <a:gd name="connsiteY12" fmla="*/ 414324 h 527794"/>
              <a:gd name="connsiteX13" fmla="*/ 2007 w 539430"/>
              <a:gd name="connsiteY13" fmla="*/ 324219 h 527794"/>
              <a:gd name="connsiteX14" fmla="*/ 92112 w 539430"/>
              <a:gd name="connsiteY14" fmla="*/ 67252 h 527794"/>
              <a:gd name="connsiteX15" fmla="*/ 295683 w 539430"/>
              <a:gd name="connsiteY15" fmla="*/ 7182 h 527794"/>
              <a:gd name="connsiteX16" fmla="*/ 462544 w 539430"/>
              <a:gd name="connsiteY16" fmla="*/ 3846 h 527794"/>
              <a:gd name="connsiteX17" fmla="*/ 519277 w 539430"/>
              <a:gd name="connsiteY17" fmla="*/ 7182 h 527794"/>
              <a:gd name="connsiteX0" fmla="*/ 519277 w 539430"/>
              <a:gd name="connsiteY0" fmla="*/ 20039 h 540651"/>
              <a:gd name="connsiteX1" fmla="*/ 505928 w 539430"/>
              <a:gd name="connsiteY1" fmla="*/ 80109 h 540651"/>
              <a:gd name="connsiteX2" fmla="*/ 512603 w 539430"/>
              <a:gd name="connsiteY2" fmla="*/ 116819 h 540651"/>
              <a:gd name="connsiteX3" fmla="*/ 529289 w 539430"/>
              <a:gd name="connsiteY3" fmla="*/ 160203 h 540651"/>
              <a:gd name="connsiteX4" fmla="*/ 532626 w 539430"/>
              <a:gd name="connsiteY4" fmla="*/ 303703 h 540651"/>
              <a:gd name="connsiteX5" fmla="*/ 435847 w 539430"/>
              <a:gd name="connsiteY5" fmla="*/ 413832 h 540651"/>
              <a:gd name="connsiteX6" fmla="*/ 465882 w 539430"/>
              <a:gd name="connsiteY6" fmla="*/ 480576 h 540651"/>
              <a:gd name="connsiteX7" fmla="*/ 455870 w 539430"/>
              <a:gd name="connsiteY7" fmla="*/ 540646 h 540651"/>
              <a:gd name="connsiteX8" fmla="*/ 372439 w 539430"/>
              <a:gd name="connsiteY8" fmla="*/ 477239 h 540651"/>
              <a:gd name="connsiteX9" fmla="*/ 289009 w 539430"/>
              <a:gd name="connsiteY9" fmla="*/ 467228 h 540651"/>
              <a:gd name="connsiteX10" fmla="*/ 198904 w 539430"/>
              <a:gd name="connsiteY10" fmla="*/ 447204 h 540651"/>
              <a:gd name="connsiteX11" fmla="*/ 18693 w 539430"/>
              <a:gd name="connsiteY11" fmla="*/ 457216 h 540651"/>
              <a:gd name="connsiteX12" fmla="*/ 28705 w 539430"/>
              <a:gd name="connsiteY12" fmla="*/ 427181 h 540651"/>
              <a:gd name="connsiteX13" fmla="*/ 2007 w 539430"/>
              <a:gd name="connsiteY13" fmla="*/ 337076 h 540651"/>
              <a:gd name="connsiteX14" fmla="*/ 92112 w 539430"/>
              <a:gd name="connsiteY14" fmla="*/ 80109 h 540651"/>
              <a:gd name="connsiteX15" fmla="*/ 295683 w 539430"/>
              <a:gd name="connsiteY15" fmla="*/ 20039 h 540651"/>
              <a:gd name="connsiteX16" fmla="*/ 375776 w 539430"/>
              <a:gd name="connsiteY16" fmla="*/ 16 h 540651"/>
              <a:gd name="connsiteX17" fmla="*/ 462544 w 539430"/>
              <a:gd name="connsiteY17" fmla="*/ 16703 h 540651"/>
              <a:gd name="connsiteX18" fmla="*/ 519277 w 539430"/>
              <a:gd name="connsiteY18" fmla="*/ 20039 h 540651"/>
              <a:gd name="connsiteX0" fmla="*/ 525238 w 545391"/>
              <a:gd name="connsiteY0" fmla="*/ 20039 h 540651"/>
              <a:gd name="connsiteX1" fmla="*/ 511889 w 545391"/>
              <a:gd name="connsiteY1" fmla="*/ 80109 h 540651"/>
              <a:gd name="connsiteX2" fmla="*/ 518564 w 545391"/>
              <a:gd name="connsiteY2" fmla="*/ 116819 h 540651"/>
              <a:gd name="connsiteX3" fmla="*/ 535250 w 545391"/>
              <a:gd name="connsiteY3" fmla="*/ 160203 h 540651"/>
              <a:gd name="connsiteX4" fmla="*/ 538587 w 545391"/>
              <a:gd name="connsiteY4" fmla="*/ 303703 h 540651"/>
              <a:gd name="connsiteX5" fmla="*/ 441808 w 545391"/>
              <a:gd name="connsiteY5" fmla="*/ 413832 h 540651"/>
              <a:gd name="connsiteX6" fmla="*/ 471843 w 545391"/>
              <a:gd name="connsiteY6" fmla="*/ 480576 h 540651"/>
              <a:gd name="connsiteX7" fmla="*/ 461831 w 545391"/>
              <a:gd name="connsiteY7" fmla="*/ 540646 h 540651"/>
              <a:gd name="connsiteX8" fmla="*/ 378400 w 545391"/>
              <a:gd name="connsiteY8" fmla="*/ 477239 h 540651"/>
              <a:gd name="connsiteX9" fmla="*/ 294970 w 545391"/>
              <a:gd name="connsiteY9" fmla="*/ 467228 h 540651"/>
              <a:gd name="connsiteX10" fmla="*/ 204865 w 545391"/>
              <a:gd name="connsiteY10" fmla="*/ 447204 h 540651"/>
              <a:gd name="connsiteX11" fmla="*/ 24654 w 545391"/>
              <a:gd name="connsiteY11" fmla="*/ 457216 h 540651"/>
              <a:gd name="connsiteX12" fmla="*/ 34666 w 545391"/>
              <a:gd name="connsiteY12" fmla="*/ 427181 h 540651"/>
              <a:gd name="connsiteX13" fmla="*/ 7968 w 545391"/>
              <a:gd name="connsiteY13" fmla="*/ 337076 h 540651"/>
              <a:gd name="connsiteX14" fmla="*/ 198190 w 545391"/>
              <a:gd name="connsiteY14" fmla="*/ 83446 h 540651"/>
              <a:gd name="connsiteX15" fmla="*/ 301644 w 545391"/>
              <a:gd name="connsiteY15" fmla="*/ 20039 h 540651"/>
              <a:gd name="connsiteX16" fmla="*/ 381737 w 545391"/>
              <a:gd name="connsiteY16" fmla="*/ 16 h 540651"/>
              <a:gd name="connsiteX17" fmla="*/ 468505 w 545391"/>
              <a:gd name="connsiteY17" fmla="*/ 16703 h 540651"/>
              <a:gd name="connsiteX18" fmla="*/ 525238 w 545391"/>
              <a:gd name="connsiteY18" fmla="*/ 20039 h 540651"/>
              <a:gd name="connsiteX0" fmla="*/ 525238 w 545391"/>
              <a:gd name="connsiteY0" fmla="*/ 20039 h 540651"/>
              <a:gd name="connsiteX1" fmla="*/ 511889 w 545391"/>
              <a:gd name="connsiteY1" fmla="*/ 80109 h 540651"/>
              <a:gd name="connsiteX2" fmla="*/ 518564 w 545391"/>
              <a:gd name="connsiteY2" fmla="*/ 116819 h 540651"/>
              <a:gd name="connsiteX3" fmla="*/ 535250 w 545391"/>
              <a:gd name="connsiteY3" fmla="*/ 160203 h 540651"/>
              <a:gd name="connsiteX4" fmla="*/ 538587 w 545391"/>
              <a:gd name="connsiteY4" fmla="*/ 303703 h 540651"/>
              <a:gd name="connsiteX5" fmla="*/ 441808 w 545391"/>
              <a:gd name="connsiteY5" fmla="*/ 413832 h 540651"/>
              <a:gd name="connsiteX6" fmla="*/ 471843 w 545391"/>
              <a:gd name="connsiteY6" fmla="*/ 480576 h 540651"/>
              <a:gd name="connsiteX7" fmla="*/ 461831 w 545391"/>
              <a:gd name="connsiteY7" fmla="*/ 540646 h 540651"/>
              <a:gd name="connsiteX8" fmla="*/ 378400 w 545391"/>
              <a:gd name="connsiteY8" fmla="*/ 477239 h 540651"/>
              <a:gd name="connsiteX9" fmla="*/ 294970 w 545391"/>
              <a:gd name="connsiteY9" fmla="*/ 467228 h 540651"/>
              <a:gd name="connsiteX10" fmla="*/ 204865 w 545391"/>
              <a:gd name="connsiteY10" fmla="*/ 447204 h 540651"/>
              <a:gd name="connsiteX11" fmla="*/ 24654 w 545391"/>
              <a:gd name="connsiteY11" fmla="*/ 457216 h 540651"/>
              <a:gd name="connsiteX12" fmla="*/ 34666 w 545391"/>
              <a:gd name="connsiteY12" fmla="*/ 427181 h 540651"/>
              <a:gd name="connsiteX13" fmla="*/ 7968 w 545391"/>
              <a:gd name="connsiteY13" fmla="*/ 337076 h 540651"/>
              <a:gd name="connsiteX14" fmla="*/ 198190 w 545391"/>
              <a:gd name="connsiteY14" fmla="*/ 83446 h 540651"/>
              <a:gd name="connsiteX15" fmla="*/ 301644 w 545391"/>
              <a:gd name="connsiteY15" fmla="*/ 20039 h 540651"/>
              <a:gd name="connsiteX16" fmla="*/ 381737 w 545391"/>
              <a:gd name="connsiteY16" fmla="*/ 16 h 540651"/>
              <a:gd name="connsiteX17" fmla="*/ 468505 w 545391"/>
              <a:gd name="connsiteY17" fmla="*/ 16703 h 540651"/>
              <a:gd name="connsiteX18" fmla="*/ 525238 w 545391"/>
              <a:gd name="connsiteY18" fmla="*/ 20039 h 540651"/>
              <a:gd name="connsiteX0" fmla="*/ 527231 w 547384"/>
              <a:gd name="connsiteY0" fmla="*/ 20039 h 540651"/>
              <a:gd name="connsiteX1" fmla="*/ 513882 w 547384"/>
              <a:gd name="connsiteY1" fmla="*/ 80109 h 540651"/>
              <a:gd name="connsiteX2" fmla="*/ 520557 w 547384"/>
              <a:gd name="connsiteY2" fmla="*/ 116819 h 540651"/>
              <a:gd name="connsiteX3" fmla="*/ 537243 w 547384"/>
              <a:gd name="connsiteY3" fmla="*/ 160203 h 540651"/>
              <a:gd name="connsiteX4" fmla="*/ 540580 w 547384"/>
              <a:gd name="connsiteY4" fmla="*/ 303703 h 540651"/>
              <a:gd name="connsiteX5" fmla="*/ 443801 w 547384"/>
              <a:gd name="connsiteY5" fmla="*/ 413832 h 540651"/>
              <a:gd name="connsiteX6" fmla="*/ 473836 w 547384"/>
              <a:gd name="connsiteY6" fmla="*/ 480576 h 540651"/>
              <a:gd name="connsiteX7" fmla="*/ 463824 w 547384"/>
              <a:gd name="connsiteY7" fmla="*/ 540646 h 540651"/>
              <a:gd name="connsiteX8" fmla="*/ 380393 w 547384"/>
              <a:gd name="connsiteY8" fmla="*/ 477239 h 540651"/>
              <a:gd name="connsiteX9" fmla="*/ 296963 w 547384"/>
              <a:gd name="connsiteY9" fmla="*/ 467228 h 540651"/>
              <a:gd name="connsiteX10" fmla="*/ 206858 w 547384"/>
              <a:gd name="connsiteY10" fmla="*/ 447204 h 540651"/>
              <a:gd name="connsiteX11" fmla="*/ 26647 w 547384"/>
              <a:gd name="connsiteY11" fmla="*/ 457216 h 540651"/>
              <a:gd name="connsiteX12" fmla="*/ 36659 w 547384"/>
              <a:gd name="connsiteY12" fmla="*/ 427181 h 540651"/>
              <a:gd name="connsiteX13" fmla="*/ 9961 w 547384"/>
              <a:gd name="connsiteY13" fmla="*/ 337076 h 540651"/>
              <a:gd name="connsiteX14" fmla="*/ 230218 w 547384"/>
              <a:gd name="connsiteY14" fmla="*/ 210262 h 540651"/>
              <a:gd name="connsiteX15" fmla="*/ 200183 w 547384"/>
              <a:gd name="connsiteY15" fmla="*/ 83446 h 540651"/>
              <a:gd name="connsiteX16" fmla="*/ 303637 w 547384"/>
              <a:gd name="connsiteY16" fmla="*/ 20039 h 540651"/>
              <a:gd name="connsiteX17" fmla="*/ 383730 w 547384"/>
              <a:gd name="connsiteY17" fmla="*/ 16 h 540651"/>
              <a:gd name="connsiteX18" fmla="*/ 470498 w 547384"/>
              <a:gd name="connsiteY18" fmla="*/ 16703 h 540651"/>
              <a:gd name="connsiteX19" fmla="*/ 527231 w 547384"/>
              <a:gd name="connsiteY19" fmla="*/ 20039 h 540651"/>
              <a:gd name="connsiteX0" fmla="*/ 527231 w 547384"/>
              <a:gd name="connsiteY0" fmla="*/ 20039 h 540651"/>
              <a:gd name="connsiteX1" fmla="*/ 513882 w 547384"/>
              <a:gd name="connsiteY1" fmla="*/ 80109 h 540651"/>
              <a:gd name="connsiteX2" fmla="*/ 520557 w 547384"/>
              <a:gd name="connsiteY2" fmla="*/ 116819 h 540651"/>
              <a:gd name="connsiteX3" fmla="*/ 537243 w 547384"/>
              <a:gd name="connsiteY3" fmla="*/ 160203 h 540651"/>
              <a:gd name="connsiteX4" fmla="*/ 540580 w 547384"/>
              <a:gd name="connsiteY4" fmla="*/ 303703 h 540651"/>
              <a:gd name="connsiteX5" fmla="*/ 443801 w 547384"/>
              <a:gd name="connsiteY5" fmla="*/ 413832 h 540651"/>
              <a:gd name="connsiteX6" fmla="*/ 473836 w 547384"/>
              <a:gd name="connsiteY6" fmla="*/ 480576 h 540651"/>
              <a:gd name="connsiteX7" fmla="*/ 463824 w 547384"/>
              <a:gd name="connsiteY7" fmla="*/ 540646 h 540651"/>
              <a:gd name="connsiteX8" fmla="*/ 380393 w 547384"/>
              <a:gd name="connsiteY8" fmla="*/ 477239 h 540651"/>
              <a:gd name="connsiteX9" fmla="*/ 296963 w 547384"/>
              <a:gd name="connsiteY9" fmla="*/ 467228 h 540651"/>
              <a:gd name="connsiteX10" fmla="*/ 206858 w 547384"/>
              <a:gd name="connsiteY10" fmla="*/ 447204 h 540651"/>
              <a:gd name="connsiteX11" fmla="*/ 26647 w 547384"/>
              <a:gd name="connsiteY11" fmla="*/ 457216 h 540651"/>
              <a:gd name="connsiteX12" fmla="*/ 36659 w 547384"/>
              <a:gd name="connsiteY12" fmla="*/ 427181 h 540651"/>
              <a:gd name="connsiteX13" fmla="*/ 9961 w 547384"/>
              <a:gd name="connsiteY13" fmla="*/ 337076 h 540651"/>
              <a:gd name="connsiteX14" fmla="*/ 230218 w 547384"/>
              <a:gd name="connsiteY14" fmla="*/ 210262 h 540651"/>
              <a:gd name="connsiteX15" fmla="*/ 220206 w 547384"/>
              <a:gd name="connsiteY15" fmla="*/ 90120 h 540651"/>
              <a:gd name="connsiteX16" fmla="*/ 303637 w 547384"/>
              <a:gd name="connsiteY16" fmla="*/ 20039 h 540651"/>
              <a:gd name="connsiteX17" fmla="*/ 383730 w 547384"/>
              <a:gd name="connsiteY17" fmla="*/ 16 h 540651"/>
              <a:gd name="connsiteX18" fmla="*/ 470498 w 547384"/>
              <a:gd name="connsiteY18" fmla="*/ 16703 h 540651"/>
              <a:gd name="connsiteX19" fmla="*/ 527231 w 547384"/>
              <a:gd name="connsiteY19" fmla="*/ 20039 h 540651"/>
              <a:gd name="connsiteX0" fmla="*/ 530877 w 551030"/>
              <a:gd name="connsiteY0" fmla="*/ 20039 h 540651"/>
              <a:gd name="connsiteX1" fmla="*/ 517528 w 551030"/>
              <a:gd name="connsiteY1" fmla="*/ 80109 h 540651"/>
              <a:gd name="connsiteX2" fmla="*/ 524203 w 551030"/>
              <a:gd name="connsiteY2" fmla="*/ 116819 h 540651"/>
              <a:gd name="connsiteX3" fmla="*/ 540889 w 551030"/>
              <a:gd name="connsiteY3" fmla="*/ 160203 h 540651"/>
              <a:gd name="connsiteX4" fmla="*/ 544226 w 551030"/>
              <a:gd name="connsiteY4" fmla="*/ 303703 h 540651"/>
              <a:gd name="connsiteX5" fmla="*/ 447447 w 551030"/>
              <a:gd name="connsiteY5" fmla="*/ 413832 h 540651"/>
              <a:gd name="connsiteX6" fmla="*/ 477482 w 551030"/>
              <a:gd name="connsiteY6" fmla="*/ 480576 h 540651"/>
              <a:gd name="connsiteX7" fmla="*/ 467470 w 551030"/>
              <a:gd name="connsiteY7" fmla="*/ 540646 h 540651"/>
              <a:gd name="connsiteX8" fmla="*/ 384039 w 551030"/>
              <a:gd name="connsiteY8" fmla="*/ 477239 h 540651"/>
              <a:gd name="connsiteX9" fmla="*/ 300609 w 551030"/>
              <a:gd name="connsiteY9" fmla="*/ 467228 h 540651"/>
              <a:gd name="connsiteX10" fmla="*/ 210504 w 551030"/>
              <a:gd name="connsiteY10" fmla="*/ 447204 h 540651"/>
              <a:gd name="connsiteX11" fmla="*/ 30293 w 551030"/>
              <a:gd name="connsiteY11" fmla="*/ 457216 h 540651"/>
              <a:gd name="connsiteX12" fmla="*/ 40305 w 551030"/>
              <a:gd name="connsiteY12" fmla="*/ 427181 h 540651"/>
              <a:gd name="connsiteX13" fmla="*/ 13607 w 551030"/>
              <a:gd name="connsiteY13" fmla="*/ 337076 h 540651"/>
              <a:gd name="connsiteX14" fmla="*/ 287260 w 551030"/>
              <a:gd name="connsiteY14" fmla="*/ 190239 h 540651"/>
              <a:gd name="connsiteX15" fmla="*/ 223852 w 551030"/>
              <a:gd name="connsiteY15" fmla="*/ 90120 h 540651"/>
              <a:gd name="connsiteX16" fmla="*/ 307283 w 551030"/>
              <a:gd name="connsiteY16" fmla="*/ 20039 h 540651"/>
              <a:gd name="connsiteX17" fmla="*/ 387376 w 551030"/>
              <a:gd name="connsiteY17" fmla="*/ 16 h 540651"/>
              <a:gd name="connsiteX18" fmla="*/ 474144 w 551030"/>
              <a:gd name="connsiteY18" fmla="*/ 16703 h 540651"/>
              <a:gd name="connsiteX19" fmla="*/ 530877 w 551030"/>
              <a:gd name="connsiteY19" fmla="*/ 20039 h 540651"/>
              <a:gd name="connsiteX0" fmla="*/ 530877 w 551030"/>
              <a:gd name="connsiteY0" fmla="*/ 20039 h 540651"/>
              <a:gd name="connsiteX1" fmla="*/ 517528 w 551030"/>
              <a:gd name="connsiteY1" fmla="*/ 80109 h 540651"/>
              <a:gd name="connsiteX2" fmla="*/ 524203 w 551030"/>
              <a:gd name="connsiteY2" fmla="*/ 116819 h 540651"/>
              <a:gd name="connsiteX3" fmla="*/ 540889 w 551030"/>
              <a:gd name="connsiteY3" fmla="*/ 160203 h 540651"/>
              <a:gd name="connsiteX4" fmla="*/ 544226 w 551030"/>
              <a:gd name="connsiteY4" fmla="*/ 303703 h 540651"/>
              <a:gd name="connsiteX5" fmla="*/ 447447 w 551030"/>
              <a:gd name="connsiteY5" fmla="*/ 413832 h 540651"/>
              <a:gd name="connsiteX6" fmla="*/ 477482 w 551030"/>
              <a:gd name="connsiteY6" fmla="*/ 480576 h 540651"/>
              <a:gd name="connsiteX7" fmla="*/ 467470 w 551030"/>
              <a:gd name="connsiteY7" fmla="*/ 540646 h 540651"/>
              <a:gd name="connsiteX8" fmla="*/ 384039 w 551030"/>
              <a:gd name="connsiteY8" fmla="*/ 477239 h 540651"/>
              <a:gd name="connsiteX9" fmla="*/ 300609 w 551030"/>
              <a:gd name="connsiteY9" fmla="*/ 467228 h 540651"/>
              <a:gd name="connsiteX10" fmla="*/ 210504 w 551030"/>
              <a:gd name="connsiteY10" fmla="*/ 447204 h 540651"/>
              <a:gd name="connsiteX11" fmla="*/ 30293 w 551030"/>
              <a:gd name="connsiteY11" fmla="*/ 457216 h 540651"/>
              <a:gd name="connsiteX12" fmla="*/ 40305 w 551030"/>
              <a:gd name="connsiteY12" fmla="*/ 427181 h 540651"/>
              <a:gd name="connsiteX13" fmla="*/ 13607 w 551030"/>
              <a:gd name="connsiteY13" fmla="*/ 337076 h 540651"/>
              <a:gd name="connsiteX14" fmla="*/ 287260 w 551030"/>
              <a:gd name="connsiteY14" fmla="*/ 190239 h 540651"/>
              <a:gd name="connsiteX15" fmla="*/ 240539 w 551030"/>
              <a:gd name="connsiteY15" fmla="*/ 176890 h 540651"/>
              <a:gd name="connsiteX16" fmla="*/ 223852 w 551030"/>
              <a:gd name="connsiteY16" fmla="*/ 90120 h 540651"/>
              <a:gd name="connsiteX17" fmla="*/ 307283 w 551030"/>
              <a:gd name="connsiteY17" fmla="*/ 20039 h 540651"/>
              <a:gd name="connsiteX18" fmla="*/ 387376 w 551030"/>
              <a:gd name="connsiteY18" fmla="*/ 16 h 540651"/>
              <a:gd name="connsiteX19" fmla="*/ 474144 w 551030"/>
              <a:gd name="connsiteY19" fmla="*/ 16703 h 540651"/>
              <a:gd name="connsiteX20" fmla="*/ 530877 w 551030"/>
              <a:gd name="connsiteY20" fmla="*/ 20039 h 540651"/>
              <a:gd name="connsiteX0" fmla="*/ 529270 w 549423"/>
              <a:gd name="connsiteY0" fmla="*/ 20039 h 540651"/>
              <a:gd name="connsiteX1" fmla="*/ 515921 w 549423"/>
              <a:gd name="connsiteY1" fmla="*/ 80109 h 540651"/>
              <a:gd name="connsiteX2" fmla="*/ 522596 w 549423"/>
              <a:gd name="connsiteY2" fmla="*/ 116819 h 540651"/>
              <a:gd name="connsiteX3" fmla="*/ 539282 w 549423"/>
              <a:gd name="connsiteY3" fmla="*/ 160203 h 540651"/>
              <a:gd name="connsiteX4" fmla="*/ 542619 w 549423"/>
              <a:gd name="connsiteY4" fmla="*/ 303703 h 540651"/>
              <a:gd name="connsiteX5" fmla="*/ 445840 w 549423"/>
              <a:gd name="connsiteY5" fmla="*/ 413832 h 540651"/>
              <a:gd name="connsiteX6" fmla="*/ 475875 w 549423"/>
              <a:gd name="connsiteY6" fmla="*/ 480576 h 540651"/>
              <a:gd name="connsiteX7" fmla="*/ 465863 w 549423"/>
              <a:gd name="connsiteY7" fmla="*/ 540646 h 540651"/>
              <a:gd name="connsiteX8" fmla="*/ 382432 w 549423"/>
              <a:gd name="connsiteY8" fmla="*/ 477239 h 540651"/>
              <a:gd name="connsiteX9" fmla="*/ 299002 w 549423"/>
              <a:gd name="connsiteY9" fmla="*/ 467228 h 540651"/>
              <a:gd name="connsiteX10" fmla="*/ 208897 w 549423"/>
              <a:gd name="connsiteY10" fmla="*/ 447204 h 540651"/>
              <a:gd name="connsiteX11" fmla="*/ 28686 w 549423"/>
              <a:gd name="connsiteY11" fmla="*/ 457216 h 540651"/>
              <a:gd name="connsiteX12" fmla="*/ 38698 w 549423"/>
              <a:gd name="connsiteY12" fmla="*/ 427181 h 540651"/>
              <a:gd name="connsiteX13" fmla="*/ 12000 w 549423"/>
              <a:gd name="connsiteY13" fmla="*/ 337076 h 540651"/>
              <a:gd name="connsiteX14" fmla="*/ 262292 w 549423"/>
              <a:gd name="connsiteY14" fmla="*/ 263658 h 540651"/>
              <a:gd name="connsiteX15" fmla="*/ 285653 w 549423"/>
              <a:gd name="connsiteY15" fmla="*/ 190239 h 540651"/>
              <a:gd name="connsiteX16" fmla="*/ 238932 w 549423"/>
              <a:gd name="connsiteY16" fmla="*/ 176890 h 540651"/>
              <a:gd name="connsiteX17" fmla="*/ 222245 w 549423"/>
              <a:gd name="connsiteY17" fmla="*/ 90120 h 540651"/>
              <a:gd name="connsiteX18" fmla="*/ 305676 w 549423"/>
              <a:gd name="connsiteY18" fmla="*/ 20039 h 540651"/>
              <a:gd name="connsiteX19" fmla="*/ 385769 w 549423"/>
              <a:gd name="connsiteY19" fmla="*/ 16 h 540651"/>
              <a:gd name="connsiteX20" fmla="*/ 472537 w 549423"/>
              <a:gd name="connsiteY20" fmla="*/ 16703 h 540651"/>
              <a:gd name="connsiteX21" fmla="*/ 529270 w 549423"/>
              <a:gd name="connsiteY21" fmla="*/ 20039 h 540651"/>
              <a:gd name="connsiteX0" fmla="*/ 530185 w 550338"/>
              <a:gd name="connsiteY0" fmla="*/ 20039 h 540651"/>
              <a:gd name="connsiteX1" fmla="*/ 516836 w 550338"/>
              <a:gd name="connsiteY1" fmla="*/ 80109 h 540651"/>
              <a:gd name="connsiteX2" fmla="*/ 523511 w 550338"/>
              <a:gd name="connsiteY2" fmla="*/ 116819 h 540651"/>
              <a:gd name="connsiteX3" fmla="*/ 540197 w 550338"/>
              <a:gd name="connsiteY3" fmla="*/ 160203 h 540651"/>
              <a:gd name="connsiteX4" fmla="*/ 543534 w 550338"/>
              <a:gd name="connsiteY4" fmla="*/ 303703 h 540651"/>
              <a:gd name="connsiteX5" fmla="*/ 446755 w 550338"/>
              <a:gd name="connsiteY5" fmla="*/ 413832 h 540651"/>
              <a:gd name="connsiteX6" fmla="*/ 476790 w 550338"/>
              <a:gd name="connsiteY6" fmla="*/ 480576 h 540651"/>
              <a:gd name="connsiteX7" fmla="*/ 466778 w 550338"/>
              <a:gd name="connsiteY7" fmla="*/ 540646 h 540651"/>
              <a:gd name="connsiteX8" fmla="*/ 383347 w 550338"/>
              <a:gd name="connsiteY8" fmla="*/ 477239 h 540651"/>
              <a:gd name="connsiteX9" fmla="*/ 299917 w 550338"/>
              <a:gd name="connsiteY9" fmla="*/ 467228 h 540651"/>
              <a:gd name="connsiteX10" fmla="*/ 209812 w 550338"/>
              <a:gd name="connsiteY10" fmla="*/ 447204 h 540651"/>
              <a:gd name="connsiteX11" fmla="*/ 29601 w 550338"/>
              <a:gd name="connsiteY11" fmla="*/ 457216 h 540651"/>
              <a:gd name="connsiteX12" fmla="*/ 39613 w 550338"/>
              <a:gd name="connsiteY12" fmla="*/ 427181 h 540651"/>
              <a:gd name="connsiteX13" fmla="*/ 12915 w 550338"/>
              <a:gd name="connsiteY13" fmla="*/ 337076 h 540651"/>
              <a:gd name="connsiteX14" fmla="*/ 276556 w 550338"/>
              <a:gd name="connsiteY14" fmla="*/ 333740 h 540651"/>
              <a:gd name="connsiteX15" fmla="*/ 286568 w 550338"/>
              <a:gd name="connsiteY15" fmla="*/ 190239 h 540651"/>
              <a:gd name="connsiteX16" fmla="*/ 239847 w 550338"/>
              <a:gd name="connsiteY16" fmla="*/ 176890 h 540651"/>
              <a:gd name="connsiteX17" fmla="*/ 223160 w 550338"/>
              <a:gd name="connsiteY17" fmla="*/ 90120 h 540651"/>
              <a:gd name="connsiteX18" fmla="*/ 306591 w 550338"/>
              <a:gd name="connsiteY18" fmla="*/ 20039 h 540651"/>
              <a:gd name="connsiteX19" fmla="*/ 386684 w 550338"/>
              <a:gd name="connsiteY19" fmla="*/ 16 h 540651"/>
              <a:gd name="connsiteX20" fmla="*/ 473452 w 550338"/>
              <a:gd name="connsiteY20" fmla="*/ 16703 h 540651"/>
              <a:gd name="connsiteX21" fmla="*/ 530185 w 550338"/>
              <a:gd name="connsiteY21" fmla="*/ 20039 h 540651"/>
              <a:gd name="connsiteX0" fmla="*/ 530185 w 550338"/>
              <a:gd name="connsiteY0" fmla="*/ 20039 h 540651"/>
              <a:gd name="connsiteX1" fmla="*/ 516836 w 550338"/>
              <a:gd name="connsiteY1" fmla="*/ 80109 h 540651"/>
              <a:gd name="connsiteX2" fmla="*/ 523511 w 550338"/>
              <a:gd name="connsiteY2" fmla="*/ 116819 h 540651"/>
              <a:gd name="connsiteX3" fmla="*/ 540197 w 550338"/>
              <a:gd name="connsiteY3" fmla="*/ 160203 h 540651"/>
              <a:gd name="connsiteX4" fmla="*/ 543534 w 550338"/>
              <a:gd name="connsiteY4" fmla="*/ 303703 h 540651"/>
              <a:gd name="connsiteX5" fmla="*/ 446755 w 550338"/>
              <a:gd name="connsiteY5" fmla="*/ 413832 h 540651"/>
              <a:gd name="connsiteX6" fmla="*/ 476790 w 550338"/>
              <a:gd name="connsiteY6" fmla="*/ 480576 h 540651"/>
              <a:gd name="connsiteX7" fmla="*/ 466778 w 550338"/>
              <a:gd name="connsiteY7" fmla="*/ 540646 h 540651"/>
              <a:gd name="connsiteX8" fmla="*/ 383347 w 550338"/>
              <a:gd name="connsiteY8" fmla="*/ 477239 h 540651"/>
              <a:gd name="connsiteX9" fmla="*/ 299917 w 550338"/>
              <a:gd name="connsiteY9" fmla="*/ 467228 h 540651"/>
              <a:gd name="connsiteX10" fmla="*/ 209812 w 550338"/>
              <a:gd name="connsiteY10" fmla="*/ 447204 h 540651"/>
              <a:gd name="connsiteX11" fmla="*/ 29601 w 550338"/>
              <a:gd name="connsiteY11" fmla="*/ 457216 h 540651"/>
              <a:gd name="connsiteX12" fmla="*/ 39613 w 550338"/>
              <a:gd name="connsiteY12" fmla="*/ 427181 h 540651"/>
              <a:gd name="connsiteX13" fmla="*/ 12915 w 550338"/>
              <a:gd name="connsiteY13" fmla="*/ 337076 h 540651"/>
              <a:gd name="connsiteX14" fmla="*/ 276556 w 550338"/>
              <a:gd name="connsiteY14" fmla="*/ 333740 h 540651"/>
              <a:gd name="connsiteX15" fmla="*/ 276556 w 550338"/>
              <a:gd name="connsiteY15" fmla="*/ 263658 h 540651"/>
              <a:gd name="connsiteX16" fmla="*/ 286568 w 550338"/>
              <a:gd name="connsiteY16" fmla="*/ 190239 h 540651"/>
              <a:gd name="connsiteX17" fmla="*/ 239847 w 550338"/>
              <a:gd name="connsiteY17" fmla="*/ 176890 h 540651"/>
              <a:gd name="connsiteX18" fmla="*/ 223160 w 550338"/>
              <a:gd name="connsiteY18" fmla="*/ 90120 h 540651"/>
              <a:gd name="connsiteX19" fmla="*/ 306591 w 550338"/>
              <a:gd name="connsiteY19" fmla="*/ 20039 h 540651"/>
              <a:gd name="connsiteX20" fmla="*/ 386684 w 550338"/>
              <a:gd name="connsiteY20" fmla="*/ 16 h 540651"/>
              <a:gd name="connsiteX21" fmla="*/ 473452 w 550338"/>
              <a:gd name="connsiteY21" fmla="*/ 16703 h 540651"/>
              <a:gd name="connsiteX22" fmla="*/ 530185 w 550338"/>
              <a:gd name="connsiteY22" fmla="*/ 20039 h 540651"/>
              <a:gd name="connsiteX0" fmla="*/ 530185 w 550338"/>
              <a:gd name="connsiteY0" fmla="*/ 20039 h 540651"/>
              <a:gd name="connsiteX1" fmla="*/ 516836 w 550338"/>
              <a:gd name="connsiteY1" fmla="*/ 80109 h 540651"/>
              <a:gd name="connsiteX2" fmla="*/ 523511 w 550338"/>
              <a:gd name="connsiteY2" fmla="*/ 116819 h 540651"/>
              <a:gd name="connsiteX3" fmla="*/ 540197 w 550338"/>
              <a:gd name="connsiteY3" fmla="*/ 160203 h 540651"/>
              <a:gd name="connsiteX4" fmla="*/ 543534 w 550338"/>
              <a:gd name="connsiteY4" fmla="*/ 303703 h 540651"/>
              <a:gd name="connsiteX5" fmla="*/ 446755 w 550338"/>
              <a:gd name="connsiteY5" fmla="*/ 413832 h 540651"/>
              <a:gd name="connsiteX6" fmla="*/ 476790 w 550338"/>
              <a:gd name="connsiteY6" fmla="*/ 480576 h 540651"/>
              <a:gd name="connsiteX7" fmla="*/ 466778 w 550338"/>
              <a:gd name="connsiteY7" fmla="*/ 540646 h 540651"/>
              <a:gd name="connsiteX8" fmla="*/ 383347 w 550338"/>
              <a:gd name="connsiteY8" fmla="*/ 477239 h 540651"/>
              <a:gd name="connsiteX9" fmla="*/ 299917 w 550338"/>
              <a:gd name="connsiteY9" fmla="*/ 467228 h 540651"/>
              <a:gd name="connsiteX10" fmla="*/ 209812 w 550338"/>
              <a:gd name="connsiteY10" fmla="*/ 447204 h 540651"/>
              <a:gd name="connsiteX11" fmla="*/ 29601 w 550338"/>
              <a:gd name="connsiteY11" fmla="*/ 457216 h 540651"/>
              <a:gd name="connsiteX12" fmla="*/ 39613 w 550338"/>
              <a:gd name="connsiteY12" fmla="*/ 427181 h 540651"/>
              <a:gd name="connsiteX13" fmla="*/ 12915 w 550338"/>
              <a:gd name="connsiteY13" fmla="*/ 337076 h 540651"/>
              <a:gd name="connsiteX14" fmla="*/ 276556 w 550338"/>
              <a:gd name="connsiteY14" fmla="*/ 333740 h 540651"/>
              <a:gd name="connsiteX15" fmla="*/ 276556 w 550338"/>
              <a:gd name="connsiteY15" fmla="*/ 263658 h 540651"/>
              <a:gd name="connsiteX16" fmla="*/ 293242 w 550338"/>
              <a:gd name="connsiteY16" fmla="*/ 186902 h 540651"/>
              <a:gd name="connsiteX17" fmla="*/ 239847 w 550338"/>
              <a:gd name="connsiteY17" fmla="*/ 176890 h 540651"/>
              <a:gd name="connsiteX18" fmla="*/ 223160 w 550338"/>
              <a:gd name="connsiteY18" fmla="*/ 90120 h 540651"/>
              <a:gd name="connsiteX19" fmla="*/ 306591 w 550338"/>
              <a:gd name="connsiteY19" fmla="*/ 20039 h 540651"/>
              <a:gd name="connsiteX20" fmla="*/ 386684 w 550338"/>
              <a:gd name="connsiteY20" fmla="*/ 16 h 540651"/>
              <a:gd name="connsiteX21" fmla="*/ 473452 w 550338"/>
              <a:gd name="connsiteY21" fmla="*/ 16703 h 540651"/>
              <a:gd name="connsiteX22" fmla="*/ 530185 w 550338"/>
              <a:gd name="connsiteY22" fmla="*/ 20039 h 540651"/>
              <a:gd name="connsiteX0" fmla="*/ 527456 w 547609"/>
              <a:gd name="connsiteY0" fmla="*/ 20039 h 540651"/>
              <a:gd name="connsiteX1" fmla="*/ 514107 w 547609"/>
              <a:gd name="connsiteY1" fmla="*/ 80109 h 540651"/>
              <a:gd name="connsiteX2" fmla="*/ 520782 w 547609"/>
              <a:gd name="connsiteY2" fmla="*/ 116819 h 540651"/>
              <a:gd name="connsiteX3" fmla="*/ 537468 w 547609"/>
              <a:gd name="connsiteY3" fmla="*/ 160203 h 540651"/>
              <a:gd name="connsiteX4" fmla="*/ 540805 w 547609"/>
              <a:gd name="connsiteY4" fmla="*/ 303703 h 540651"/>
              <a:gd name="connsiteX5" fmla="*/ 444026 w 547609"/>
              <a:gd name="connsiteY5" fmla="*/ 413832 h 540651"/>
              <a:gd name="connsiteX6" fmla="*/ 474061 w 547609"/>
              <a:gd name="connsiteY6" fmla="*/ 480576 h 540651"/>
              <a:gd name="connsiteX7" fmla="*/ 464049 w 547609"/>
              <a:gd name="connsiteY7" fmla="*/ 540646 h 540651"/>
              <a:gd name="connsiteX8" fmla="*/ 380618 w 547609"/>
              <a:gd name="connsiteY8" fmla="*/ 477239 h 540651"/>
              <a:gd name="connsiteX9" fmla="*/ 297188 w 547609"/>
              <a:gd name="connsiteY9" fmla="*/ 467228 h 540651"/>
              <a:gd name="connsiteX10" fmla="*/ 207083 w 547609"/>
              <a:gd name="connsiteY10" fmla="*/ 447204 h 540651"/>
              <a:gd name="connsiteX11" fmla="*/ 26872 w 547609"/>
              <a:gd name="connsiteY11" fmla="*/ 457216 h 540651"/>
              <a:gd name="connsiteX12" fmla="*/ 36884 w 547609"/>
              <a:gd name="connsiteY12" fmla="*/ 427181 h 540651"/>
              <a:gd name="connsiteX13" fmla="*/ 10186 w 547609"/>
              <a:gd name="connsiteY13" fmla="*/ 337076 h 540651"/>
              <a:gd name="connsiteX14" fmla="*/ 233780 w 547609"/>
              <a:gd name="connsiteY14" fmla="*/ 343751 h 540651"/>
              <a:gd name="connsiteX15" fmla="*/ 273827 w 547609"/>
              <a:gd name="connsiteY15" fmla="*/ 333740 h 540651"/>
              <a:gd name="connsiteX16" fmla="*/ 273827 w 547609"/>
              <a:gd name="connsiteY16" fmla="*/ 263658 h 540651"/>
              <a:gd name="connsiteX17" fmla="*/ 290513 w 547609"/>
              <a:gd name="connsiteY17" fmla="*/ 186902 h 540651"/>
              <a:gd name="connsiteX18" fmla="*/ 237118 w 547609"/>
              <a:gd name="connsiteY18" fmla="*/ 176890 h 540651"/>
              <a:gd name="connsiteX19" fmla="*/ 220431 w 547609"/>
              <a:gd name="connsiteY19" fmla="*/ 90120 h 540651"/>
              <a:gd name="connsiteX20" fmla="*/ 303862 w 547609"/>
              <a:gd name="connsiteY20" fmla="*/ 20039 h 540651"/>
              <a:gd name="connsiteX21" fmla="*/ 383955 w 547609"/>
              <a:gd name="connsiteY21" fmla="*/ 16 h 540651"/>
              <a:gd name="connsiteX22" fmla="*/ 470723 w 547609"/>
              <a:gd name="connsiteY22" fmla="*/ 16703 h 540651"/>
              <a:gd name="connsiteX23" fmla="*/ 527456 w 547609"/>
              <a:gd name="connsiteY23" fmla="*/ 20039 h 540651"/>
              <a:gd name="connsiteX0" fmla="*/ 523311 w 543464"/>
              <a:gd name="connsiteY0" fmla="*/ 20039 h 540651"/>
              <a:gd name="connsiteX1" fmla="*/ 509962 w 543464"/>
              <a:gd name="connsiteY1" fmla="*/ 80109 h 540651"/>
              <a:gd name="connsiteX2" fmla="*/ 516637 w 543464"/>
              <a:gd name="connsiteY2" fmla="*/ 116819 h 540651"/>
              <a:gd name="connsiteX3" fmla="*/ 533323 w 543464"/>
              <a:gd name="connsiteY3" fmla="*/ 160203 h 540651"/>
              <a:gd name="connsiteX4" fmla="*/ 536660 w 543464"/>
              <a:gd name="connsiteY4" fmla="*/ 303703 h 540651"/>
              <a:gd name="connsiteX5" fmla="*/ 439881 w 543464"/>
              <a:gd name="connsiteY5" fmla="*/ 413832 h 540651"/>
              <a:gd name="connsiteX6" fmla="*/ 469916 w 543464"/>
              <a:gd name="connsiteY6" fmla="*/ 480576 h 540651"/>
              <a:gd name="connsiteX7" fmla="*/ 459904 w 543464"/>
              <a:gd name="connsiteY7" fmla="*/ 540646 h 540651"/>
              <a:gd name="connsiteX8" fmla="*/ 376473 w 543464"/>
              <a:gd name="connsiteY8" fmla="*/ 477239 h 540651"/>
              <a:gd name="connsiteX9" fmla="*/ 293043 w 543464"/>
              <a:gd name="connsiteY9" fmla="*/ 467228 h 540651"/>
              <a:gd name="connsiteX10" fmla="*/ 202938 w 543464"/>
              <a:gd name="connsiteY10" fmla="*/ 447204 h 540651"/>
              <a:gd name="connsiteX11" fmla="*/ 22727 w 543464"/>
              <a:gd name="connsiteY11" fmla="*/ 457216 h 540651"/>
              <a:gd name="connsiteX12" fmla="*/ 32739 w 543464"/>
              <a:gd name="connsiteY12" fmla="*/ 427181 h 540651"/>
              <a:gd name="connsiteX13" fmla="*/ 6041 w 543464"/>
              <a:gd name="connsiteY13" fmla="*/ 337076 h 540651"/>
              <a:gd name="connsiteX14" fmla="*/ 166228 w 543464"/>
              <a:gd name="connsiteY14" fmla="*/ 273669 h 540651"/>
              <a:gd name="connsiteX15" fmla="*/ 229635 w 543464"/>
              <a:gd name="connsiteY15" fmla="*/ 343751 h 540651"/>
              <a:gd name="connsiteX16" fmla="*/ 269682 w 543464"/>
              <a:gd name="connsiteY16" fmla="*/ 333740 h 540651"/>
              <a:gd name="connsiteX17" fmla="*/ 269682 w 543464"/>
              <a:gd name="connsiteY17" fmla="*/ 263658 h 540651"/>
              <a:gd name="connsiteX18" fmla="*/ 286368 w 543464"/>
              <a:gd name="connsiteY18" fmla="*/ 186902 h 540651"/>
              <a:gd name="connsiteX19" fmla="*/ 232973 w 543464"/>
              <a:gd name="connsiteY19" fmla="*/ 176890 h 540651"/>
              <a:gd name="connsiteX20" fmla="*/ 216286 w 543464"/>
              <a:gd name="connsiteY20" fmla="*/ 90120 h 540651"/>
              <a:gd name="connsiteX21" fmla="*/ 299717 w 543464"/>
              <a:gd name="connsiteY21" fmla="*/ 20039 h 540651"/>
              <a:gd name="connsiteX22" fmla="*/ 379810 w 543464"/>
              <a:gd name="connsiteY22" fmla="*/ 16 h 540651"/>
              <a:gd name="connsiteX23" fmla="*/ 466578 w 543464"/>
              <a:gd name="connsiteY23" fmla="*/ 16703 h 540651"/>
              <a:gd name="connsiteX24" fmla="*/ 523311 w 543464"/>
              <a:gd name="connsiteY24" fmla="*/ 20039 h 540651"/>
              <a:gd name="connsiteX0" fmla="*/ 522894 w 543047"/>
              <a:gd name="connsiteY0" fmla="*/ 20039 h 540651"/>
              <a:gd name="connsiteX1" fmla="*/ 509545 w 543047"/>
              <a:gd name="connsiteY1" fmla="*/ 80109 h 540651"/>
              <a:gd name="connsiteX2" fmla="*/ 516220 w 543047"/>
              <a:gd name="connsiteY2" fmla="*/ 116819 h 540651"/>
              <a:gd name="connsiteX3" fmla="*/ 532906 w 543047"/>
              <a:gd name="connsiteY3" fmla="*/ 160203 h 540651"/>
              <a:gd name="connsiteX4" fmla="*/ 536243 w 543047"/>
              <a:gd name="connsiteY4" fmla="*/ 303703 h 540651"/>
              <a:gd name="connsiteX5" fmla="*/ 439464 w 543047"/>
              <a:gd name="connsiteY5" fmla="*/ 413832 h 540651"/>
              <a:gd name="connsiteX6" fmla="*/ 469499 w 543047"/>
              <a:gd name="connsiteY6" fmla="*/ 480576 h 540651"/>
              <a:gd name="connsiteX7" fmla="*/ 459487 w 543047"/>
              <a:gd name="connsiteY7" fmla="*/ 540646 h 540651"/>
              <a:gd name="connsiteX8" fmla="*/ 376056 w 543047"/>
              <a:gd name="connsiteY8" fmla="*/ 477239 h 540651"/>
              <a:gd name="connsiteX9" fmla="*/ 292626 w 543047"/>
              <a:gd name="connsiteY9" fmla="*/ 467228 h 540651"/>
              <a:gd name="connsiteX10" fmla="*/ 202521 w 543047"/>
              <a:gd name="connsiteY10" fmla="*/ 447204 h 540651"/>
              <a:gd name="connsiteX11" fmla="*/ 22310 w 543047"/>
              <a:gd name="connsiteY11" fmla="*/ 457216 h 540651"/>
              <a:gd name="connsiteX12" fmla="*/ 32322 w 543047"/>
              <a:gd name="connsiteY12" fmla="*/ 427181 h 540651"/>
              <a:gd name="connsiteX13" fmla="*/ 5624 w 543047"/>
              <a:gd name="connsiteY13" fmla="*/ 337076 h 540651"/>
              <a:gd name="connsiteX14" fmla="*/ 159137 w 543047"/>
              <a:gd name="connsiteY14" fmla="*/ 243634 h 540651"/>
              <a:gd name="connsiteX15" fmla="*/ 229218 w 543047"/>
              <a:gd name="connsiteY15" fmla="*/ 343751 h 540651"/>
              <a:gd name="connsiteX16" fmla="*/ 269265 w 543047"/>
              <a:gd name="connsiteY16" fmla="*/ 333740 h 540651"/>
              <a:gd name="connsiteX17" fmla="*/ 269265 w 543047"/>
              <a:gd name="connsiteY17" fmla="*/ 263658 h 540651"/>
              <a:gd name="connsiteX18" fmla="*/ 285951 w 543047"/>
              <a:gd name="connsiteY18" fmla="*/ 186902 h 540651"/>
              <a:gd name="connsiteX19" fmla="*/ 232556 w 543047"/>
              <a:gd name="connsiteY19" fmla="*/ 176890 h 540651"/>
              <a:gd name="connsiteX20" fmla="*/ 215869 w 543047"/>
              <a:gd name="connsiteY20" fmla="*/ 90120 h 540651"/>
              <a:gd name="connsiteX21" fmla="*/ 299300 w 543047"/>
              <a:gd name="connsiteY21" fmla="*/ 20039 h 540651"/>
              <a:gd name="connsiteX22" fmla="*/ 379393 w 543047"/>
              <a:gd name="connsiteY22" fmla="*/ 16 h 540651"/>
              <a:gd name="connsiteX23" fmla="*/ 466161 w 543047"/>
              <a:gd name="connsiteY23" fmla="*/ 16703 h 540651"/>
              <a:gd name="connsiteX24" fmla="*/ 522894 w 543047"/>
              <a:gd name="connsiteY24" fmla="*/ 20039 h 540651"/>
              <a:gd name="connsiteX0" fmla="*/ 510605 w 530758"/>
              <a:gd name="connsiteY0" fmla="*/ 20039 h 540651"/>
              <a:gd name="connsiteX1" fmla="*/ 497256 w 530758"/>
              <a:gd name="connsiteY1" fmla="*/ 80109 h 540651"/>
              <a:gd name="connsiteX2" fmla="*/ 503931 w 530758"/>
              <a:gd name="connsiteY2" fmla="*/ 116819 h 540651"/>
              <a:gd name="connsiteX3" fmla="*/ 520617 w 530758"/>
              <a:gd name="connsiteY3" fmla="*/ 160203 h 540651"/>
              <a:gd name="connsiteX4" fmla="*/ 523954 w 530758"/>
              <a:gd name="connsiteY4" fmla="*/ 303703 h 540651"/>
              <a:gd name="connsiteX5" fmla="*/ 427175 w 530758"/>
              <a:gd name="connsiteY5" fmla="*/ 413832 h 540651"/>
              <a:gd name="connsiteX6" fmla="*/ 457210 w 530758"/>
              <a:gd name="connsiteY6" fmla="*/ 480576 h 540651"/>
              <a:gd name="connsiteX7" fmla="*/ 447198 w 530758"/>
              <a:gd name="connsiteY7" fmla="*/ 540646 h 540651"/>
              <a:gd name="connsiteX8" fmla="*/ 363767 w 530758"/>
              <a:gd name="connsiteY8" fmla="*/ 477239 h 540651"/>
              <a:gd name="connsiteX9" fmla="*/ 280337 w 530758"/>
              <a:gd name="connsiteY9" fmla="*/ 467228 h 540651"/>
              <a:gd name="connsiteX10" fmla="*/ 190232 w 530758"/>
              <a:gd name="connsiteY10" fmla="*/ 447204 h 540651"/>
              <a:gd name="connsiteX11" fmla="*/ 10021 w 530758"/>
              <a:gd name="connsiteY11" fmla="*/ 457216 h 540651"/>
              <a:gd name="connsiteX12" fmla="*/ 20033 w 530758"/>
              <a:gd name="connsiteY12" fmla="*/ 427181 h 540651"/>
              <a:gd name="connsiteX13" fmla="*/ 50068 w 530758"/>
              <a:gd name="connsiteY13" fmla="*/ 333738 h 540651"/>
              <a:gd name="connsiteX14" fmla="*/ 146848 w 530758"/>
              <a:gd name="connsiteY14" fmla="*/ 243634 h 540651"/>
              <a:gd name="connsiteX15" fmla="*/ 216929 w 530758"/>
              <a:gd name="connsiteY15" fmla="*/ 343751 h 540651"/>
              <a:gd name="connsiteX16" fmla="*/ 256976 w 530758"/>
              <a:gd name="connsiteY16" fmla="*/ 333740 h 540651"/>
              <a:gd name="connsiteX17" fmla="*/ 256976 w 530758"/>
              <a:gd name="connsiteY17" fmla="*/ 263658 h 540651"/>
              <a:gd name="connsiteX18" fmla="*/ 273662 w 530758"/>
              <a:gd name="connsiteY18" fmla="*/ 186902 h 540651"/>
              <a:gd name="connsiteX19" fmla="*/ 220267 w 530758"/>
              <a:gd name="connsiteY19" fmla="*/ 176890 h 540651"/>
              <a:gd name="connsiteX20" fmla="*/ 203580 w 530758"/>
              <a:gd name="connsiteY20" fmla="*/ 90120 h 540651"/>
              <a:gd name="connsiteX21" fmla="*/ 287011 w 530758"/>
              <a:gd name="connsiteY21" fmla="*/ 20039 h 540651"/>
              <a:gd name="connsiteX22" fmla="*/ 367104 w 530758"/>
              <a:gd name="connsiteY22" fmla="*/ 16 h 540651"/>
              <a:gd name="connsiteX23" fmla="*/ 453872 w 530758"/>
              <a:gd name="connsiteY23" fmla="*/ 16703 h 540651"/>
              <a:gd name="connsiteX24" fmla="*/ 510605 w 530758"/>
              <a:gd name="connsiteY24" fmla="*/ 20039 h 540651"/>
              <a:gd name="connsiteX0" fmla="*/ 510605 w 530758"/>
              <a:gd name="connsiteY0" fmla="*/ 20039 h 540651"/>
              <a:gd name="connsiteX1" fmla="*/ 497256 w 530758"/>
              <a:gd name="connsiteY1" fmla="*/ 80109 h 540651"/>
              <a:gd name="connsiteX2" fmla="*/ 503931 w 530758"/>
              <a:gd name="connsiteY2" fmla="*/ 116819 h 540651"/>
              <a:gd name="connsiteX3" fmla="*/ 520617 w 530758"/>
              <a:gd name="connsiteY3" fmla="*/ 160203 h 540651"/>
              <a:gd name="connsiteX4" fmla="*/ 523954 w 530758"/>
              <a:gd name="connsiteY4" fmla="*/ 303703 h 540651"/>
              <a:gd name="connsiteX5" fmla="*/ 427175 w 530758"/>
              <a:gd name="connsiteY5" fmla="*/ 413832 h 540651"/>
              <a:gd name="connsiteX6" fmla="*/ 457210 w 530758"/>
              <a:gd name="connsiteY6" fmla="*/ 480576 h 540651"/>
              <a:gd name="connsiteX7" fmla="*/ 447198 w 530758"/>
              <a:gd name="connsiteY7" fmla="*/ 540646 h 540651"/>
              <a:gd name="connsiteX8" fmla="*/ 363767 w 530758"/>
              <a:gd name="connsiteY8" fmla="*/ 477239 h 540651"/>
              <a:gd name="connsiteX9" fmla="*/ 280337 w 530758"/>
              <a:gd name="connsiteY9" fmla="*/ 467228 h 540651"/>
              <a:gd name="connsiteX10" fmla="*/ 190232 w 530758"/>
              <a:gd name="connsiteY10" fmla="*/ 447204 h 540651"/>
              <a:gd name="connsiteX11" fmla="*/ 10021 w 530758"/>
              <a:gd name="connsiteY11" fmla="*/ 457216 h 540651"/>
              <a:gd name="connsiteX12" fmla="*/ 20033 w 530758"/>
              <a:gd name="connsiteY12" fmla="*/ 427181 h 540651"/>
              <a:gd name="connsiteX13" fmla="*/ 50068 w 530758"/>
              <a:gd name="connsiteY13" fmla="*/ 333738 h 540651"/>
              <a:gd name="connsiteX14" fmla="*/ 70089 w 530758"/>
              <a:gd name="connsiteY14" fmla="*/ 270332 h 540651"/>
              <a:gd name="connsiteX15" fmla="*/ 146848 w 530758"/>
              <a:gd name="connsiteY15" fmla="*/ 243634 h 540651"/>
              <a:gd name="connsiteX16" fmla="*/ 216929 w 530758"/>
              <a:gd name="connsiteY16" fmla="*/ 343751 h 540651"/>
              <a:gd name="connsiteX17" fmla="*/ 256976 w 530758"/>
              <a:gd name="connsiteY17" fmla="*/ 333740 h 540651"/>
              <a:gd name="connsiteX18" fmla="*/ 256976 w 530758"/>
              <a:gd name="connsiteY18" fmla="*/ 263658 h 540651"/>
              <a:gd name="connsiteX19" fmla="*/ 273662 w 530758"/>
              <a:gd name="connsiteY19" fmla="*/ 186902 h 540651"/>
              <a:gd name="connsiteX20" fmla="*/ 220267 w 530758"/>
              <a:gd name="connsiteY20" fmla="*/ 176890 h 540651"/>
              <a:gd name="connsiteX21" fmla="*/ 203580 w 530758"/>
              <a:gd name="connsiteY21" fmla="*/ 90120 h 540651"/>
              <a:gd name="connsiteX22" fmla="*/ 287011 w 530758"/>
              <a:gd name="connsiteY22" fmla="*/ 20039 h 540651"/>
              <a:gd name="connsiteX23" fmla="*/ 367104 w 530758"/>
              <a:gd name="connsiteY23" fmla="*/ 16 h 540651"/>
              <a:gd name="connsiteX24" fmla="*/ 453872 w 530758"/>
              <a:gd name="connsiteY24" fmla="*/ 16703 h 540651"/>
              <a:gd name="connsiteX25" fmla="*/ 510605 w 530758"/>
              <a:gd name="connsiteY25" fmla="*/ 20039 h 540651"/>
              <a:gd name="connsiteX0" fmla="*/ 510605 w 530758"/>
              <a:gd name="connsiteY0" fmla="*/ 20039 h 540651"/>
              <a:gd name="connsiteX1" fmla="*/ 497256 w 530758"/>
              <a:gd name="connsiteY1" fmla="*/ 80109 h 540651"/>
              <a:gd name="connsiteX2" fmla="*/ 503931 w 530758"/>
              <a:gd name="connsiteY2" fmla="*/ 116819 h 540651"/>
              <a:gd name="connsiteX3" fmla="*/ 520617 w 530758"/>
              <a:gd name="connsiteY3" fmla="*/ 160203 h 540651"/>
              <a:gd name="connsiteX4" fmla="*/ 523954 w 530758"/>
              <a:gd name="connsiteY4" fmla="*/ 303703 h 540651"/>
              <a:gd name="connsiteX5" fmla="*/ 427175 w 530758"/>
              <a:gd name="connsiteY5" fmla="*/ 413832 h 540651"/>
              <a:gd name="connsiteX6" fmla="*/ 457210 w 530758"/>
              <a:gd name="connsiteY6" fmla="*/ 480576 h 540651"/>
              <a:gd name="connsiteX7" fmla="*/ 447198 w 530758"/>
              <a:gd name="connsiteY7" fmla="*/ 540646 h 540651"/>
              <a:gd name="connsiteX8" fmla="*/ 363767 w 530758"/>
              <a:gd name="connsiteY8" fmla="*/ 477239 h 540651"/>
              <a:gd name="connsiteX9" fmla="*/ 280337 w 530758"/>
              <a:gd name="connsiteY9" fmla="*/ 467228 h 540651"/>
              <a:gd name="connsiteX10" fmla="*/ 190232 w 530758"/>
              <a:gd name="connsiteY10" fmla="*/ 447204 h 540651"/>
              <a:gd name="connsiteX11" fmla="*/ 10021 w 530758"/>
              <a:gd name="connsiteY11" fmla="*/ 457216 h 540651"/>
              <a:gd name="connsiteX12" fmla="*/ 20033 w 530758"/>
              <a:gd name="connsiteY12" fmla="*/ 427181 h 540651"/>
              <a:gd name="connsiteX13" fmla="*/ 50068 w 530758"/>
              <a:gd name="connsiteY13" fmla="*/ 333738 h 540651"/>
              <a:gd name="connsiteX14" fmla="*/ 70089 w 530758"/>
              <a:gd name="connsiteY14" fmla="*/ 270332 h 540651"/>
              <a:gd name="connsiteX15" fmla="*/ 146848 w 530758"/>
              <a:gd name="connsiteY15" fmla="*/ 243634 h 540651"/>
              <a:gd name="connsiteX16" fmla="*/ 146846 w 530758"/>
              <a:gd name="connsiteY16" fmla="*/ 290356 h 540651"/>
              <a:gd name="connsiteX17" fmla="*/ 216929 w 530758"/>
              <a:gd name="connsiteY17" fmla="*/ 343751 h 540651"/>
              <a:gd name="connsiteX18" fmla="*/ 256976 w 530758"/>
              <a:gd name="connsiteY18" fmla="*/ 333740 h 540651"/>
              <a:gd name="connsiteX19" fmla="*/ 256976 w 530758"/>
              <a:gd name="connsiteY19" fmla="*/ 263658 h 540651"/>
              <a:gd name="connsiteX20" fmla="*/ 273662 w 530758"/>
              <a:gd name="connsiteY20" fmla="*/ 186902 h 540651"/>
              <a:gd name="connsiteX21" fmla="*/ 220267 w 530758"/>
              <a:gd name="connsiteY21" fmla="*/ 176890 h 540651"/>
              <a:gd name="connsiteX22" fmla="*/ 203580 w 530758"/>
              <a:gd name="connsiteY22" fmla="*/ 90120 h 540651"/>
              <a:gd name="connsiteX23" fmla="*/ 287011 w 530758"/>
              <a:gd name="connsiteY23" fmla="*/ 20039 h 540651"/>
              <a:gd name="connsiteX24" fmla="*/ 367104 w 530758"/>
              <a:gd name="connsiteY24" fmla="*/ 16 h 540651"/>
              <a:gd name="connsiteX25" fmla="*/ 453872 w 530758"/>
              <a:gd name="connsiteY25" fmla="*/ 16703 h 540651"/>
              <a:gd name="connsiteX26" fmla="*/ 510605 w 530758"/>
              <a:gd name="connsiteY26" fmla="*/ 20039 h 540651"/>
              <a:gd name="connsiteX0" fmla="*/ 510605 w 530758"/>
              <a:gd name="connsiteY0" fmla="*/ 20039 h 540651"/>
              <a:gd name="connsiteX1" fmla="*/ 497256 w 530758"/>
              <a:gd name="connsiteY1" fmla="*/ 80109 h 540651"/>
              <a:gd name="connsiteX2" fmla="*/ 503931 w 530758"/>
              <a:gd name="connsiteY2" fmla="*/ 116819 h 540651"/>
              <a:gd name="connsiteX3" fmla="*/ 520617 w 530758"/>
              <a:gd name="connsiteY3" fmla="*/ 160203 h 540651"/>
              <a:gd name="connsiteX4" fmla="*/ 523954 w 530758"/>
              <a:gd name="connsiteY4" fmla="*/ 303703 h 540651"/>
              <a:gd name="connsiteX5" fmla="*/ 427175 w 530758"/>
              <a:gd name="connsiteY5" fmla="*/ 413832 h 540651"/>
              <a:gd name="connsiteX6" fmla="*/ 457210 w 530758"/>
              <a:gd name="connsiteY6" fmla="*/ 480576 h 540651"/>
              <a:gd name="connsiteX7" fmla="*/ 447198 w 530758"/>
              <a:gd name="connsiteY7" fmla="*/ 540646 h 540651"/>
              <a:gd name="connsiteX8" fmla="*/ 363767 w 530758"/>
              <a:gd name="connsiteY8" fmla="*/ 477239 h 540651"/>
              <a:gd name="connsiteX9" fmla="*/ 280337 w 530758"/>
              <a:gd name="connsiteY9" fmla="*/ 467228 h 540651"/>
              <a:gd name="connsiteX10" fmla="*/ 190232 w 530758"/>
              <a:gd name="connsiteY10" fmla="*/ 447204 h 540651"/>
              <a:gd name="connsiteX11" fmla="*/ 10021 w 530758"/>
              <a:gd name="connsiteY11" fmla="*/ 457216 h 540651"/>
              <a:gd name="connsiteX12" fmla="*/ 20033 w 530758"/>
              <a:gd name="connsiteY12" fmla="*/ 427181 h 540651"/>
              <a:gd name="connsiteX13" fmla="*/ 50068 w 530758"/>
              <a:gd name="connsiteY13" fmla="*/ 333738 h 540651"/>
              <a:gd name="connsiteX14" fmla="*/ 70089 w 530758"/>
              <a:gd name="connsiteY14" fmla="*/ 270332 h 540651"/>
              <a:gd name="connsiteX15" fmla="*/ 146848 w 530758"/>
              <a:gd name="connsiteY15" fmla="*/ 243634 h 540651"/>
              <a:gd name="connsiteX16" fmla="*/ 166869 w 530758"/>
              <a:gd name="connsiteY16" fmla="*/ 290356 h 540651"/>
              <a:gd name="connsiteX17" fmla="*/ 216929 w 530758"/>
              <a:gd name="connsiteY17" fmla="*/ 343751 h 540651"/>
              <a:gd name="connsiteX18" fmla="*/ 256976 w 530758"/>
              <a:gd name="connsiteY18" fmla="*/ 333740 h 540651"/>
              <a:gd name="connsiteX19" fmla="*/ 256976 w 530758"/>
              <a:gd name="connsiteY19" fmla="*/ 263658 h 540651"/>
              <a:gd name="connsiteX20" fmla="*/ 273662 w 530758"/>
              <a:gd name="connsiteY20" fmla="*/ 186902 h 540651"/>
              <a:gd name="connsiteX21" fmla="*/ 220267 w 530758"/>
              <a:gd name="connsiteY21" fmla="*/ 176890 h 540651"/>
              <a:gd name="connsiteX22" fmla="*/ 203580 w 530758"/>
              <a:gd name="connsiteY22" fmla="*/ 90120 h 540651"/>
              <a:gd name="connsiteX23" fmla="*/ 287011 w 530758"/>
              <a:gd name="connsiteY23" fmla="*/ 20039 h 540651"/>
              <a:gd name="connsiteX24" fmla="*/ 367104 w 530758"/>
              <a:gd name="connsiteY24" fmla="*/ 16 h 540651"/>
              <a:gd name="connsiteX25" fmla="*/ 453872 w 530758"/>
              <a:gd name="connsiteY25" fmla="*/ 16703 h 540651"/>
              <a:gd name="connsiteX26" fmla="*/ 510605 w 530758"/>
              <a:gd name="connsiteY26" fmla="*/ 20039 h 540651"/>
              <a:gd name="connsiteX0" fmla="*/ 510605 w 530758"/>
              <a:gd name="connsiteY0" fmla="*/ 20039 h 540651"/>
              <a:gd name="connsiteX1" fmla="*/ 497256 w 530758"/>
              <a:gd name="connsiteY1" fmla="*/ 80109 h 540651"/>
              <a:gd name="connsiteX2" fmla="*/ 503931 w 530758"/>
              <a:gd name="connsiteY2" fmla="*/ 116819 h 540651"/>
              <a:gd name="connsiteX3" fmla="*/ 520617 w 530758"/>
              <a:gd name="connsiteY3" fmla="*/ 160203 h 540651"/>
              <a:gd name="connsiteX4" fmla="*/ 523954 w 530758"/>
              <a:gd name="connsiteY4" fmla="*/ 303703 h 540651"/>
              <a:gd name="connsiteX5" fmla="*/ 427175 w 530758"/>
              <a:gd name="connsiteY5" fmla="*/ 413832 h 540651"/>
              <a:gd name="connsiteX6" fmla="*/ 457210 w 530758"/>
              <a:gd name="connsiteY6" fmla="*/ 480576 h 540651"/>
              <a:gd name="connsiteX7" fmla="*/ 447198 w 530758"/>
              <a:gd name="connsiteY7" fmla="*/ 540646 h 540651"/>
              <a:gd name="connsiteX8" fmla="*/ 363767 w 530758"/>
              <a:gd name="connsiteY8" fmla="*/ 477239 h 540651"/>
              <a:gd name="connsiteX9" fmla="*/ 280337 w 530758"/>
              <a:gd name="connsiteY9" fmla="*/ 467228 h 540651"/>
              <a:gd name="connsiteX10" fmla="*/ 190232 w 530758"/>
              <a:gd name="connsiteY10" fmla="*/ 447204 h 540651"/>
              <a:gd name="connsiteX11" fmla="*/ 10021 w 530758"/>
              <a:gd name="connsiteY11" fmla="*/ 457216 h 540651"/>
              <a:gd name="connsiteX12" fmla="*/ 20033 w 530758"/>
              <a:gd name="connsiteY12" fmla="*/ 427181 h 540651"/>
              <a:gd name="connsiteX13" fmla="*/ 50068 w 530758"/>
              <a:gd name="connsiteY13" fmla="*/ 333738 h 540651"/>
              <a:gd name="connsiteX14" fmla="*/ 70089 w 530758"/>
              <a:gd name="connsiteY14" fmla="*/ 270332 h 540651"/>
              <a:gd name="connsiteX15" fmla="*/ 146848 w 530758"/>
              <a:gd name="connsiteY15" fmla="*/ 243634 h 540651"/>
              <a:gd name="connsiteX16" fmla="*/ 166869 w 530758"/>
              <a:gd name="connsiteY16" fmla="*/ 290356 h 540651"/>
              <a:gd name="connsiteX17" fmla="*/ 216929 w 530758"/>
              <a:gd name="connsiteY17" fmla="*/ 343751 h 540651"/>
              <a:gd name="connsiteX18" fmla="*/ 256976 w 530758"/>
              <a:gd name="connsiteY18" fmla="*/ 333740 h 540651"/>
              <a:gd name="connsiteX19" fmla="*/ 256976 w 530758"/>
              <a:gd name="connsiteY19" fmla="*/ 263658 h 540651"/>
              <a:gd name="connsiteX20" fmla="*/ 273662 w 530758"/>
              <a:gd name="connsiteY20" fmla="*/ 186902 h 540651"/>
              <a:gd name="connsiteX21" fmla="*/ 220267 w 530758"/>
              <a:gd name="connsiteY21" fmla="*/ 176890 h 540651"/>
              <a:gd name="connsiteX22" fmla="*/ 203580 w 530758"/>
              <a:gd name="connsiteY22" fmla="*/ 90120 h 540651"/>
              <a:gd name="connsiteX23" fmla="*/ 206139 w 530758"/>
              <a:gd name="connsiteY23" fmla="*/ 53995 h 540651"/>
              <a:gd name="connsiteX24" fmla="*/ 287011 w 530758"/>
              <a:gd name="connsiteY24" fmla="*/ 20039 h 540651"/>
              <a:gd name="connsiteX25" fmla="*/ 367104 w 530758"/>
              <a:gd name="connsiteY25" fmla="*/ 16 h 540651"/>
              <a:gd name="connsiteX26" fmla="*/ 453872 w 530758"/>
              <a:gd name="connsiteY26" fmla="*/ 16703 h 540651"/>
              <a:gd name="connsiteX27" fmla="*/ 510605 w 530758"/>
              <a:gd name="connsiteY27" fmla="*/ 20039 h 540651"/>
              <a:gd name="connsiteX0" fmla="*/ 510605 w 530758"/>
              <a:gd name="connsiteY0" fmla="*/ 20088 h 540700"/>
              <a:gd name="connsiteX1" fmla="*/ 497256 w 530758"/>
              <a:gd name="connsiteY1" fmla="*/ 80158 h 540700"/>
              <a:gd name="connsiteX2" fmla="*/ 503931 w 530758"/>
              <a:gd name="connsiteY2" fmla="*/ 116868 h 540700"/>
              <a:gd name="connsiteX3" fmla="*/ 520617 w 530758"/>
              <a:gd name="connsiteY3" fmla="*/ 160252 h 540700"/>
              <a:gd name="connsiteX4" fmla="*/ 523954 w 530758"/>
              <a:gd name="connsiteY4" fmla="*/ 303752 h 540700"/>
              <a:gd name="connsiteX5" fmla="*/ 427175 w 530758"/>
              <a:gd name="connsiteY5" fmla="*/ 413881 h 540700"/>
              <a:gd name="connsiteX6" fmla="*/ 457210 w 530758"/>
              <a:gd name="connsiteY6" fmla="*/ 480625 h 540700"/>
              <a:gd name="connsiteX7" fmla="*/ 447198 w 530758"/>
              <a:gd name="connsiteY7" fmla="*/ 540695 h 540700"/>
              <a:gd name="connsiteX8" fmla="*/ 363767 w 530758"/>
              <a:gd name="connsiteY8" fmla="*/ 477288 h 540700"/>
              <a:gd name="connsiteX9" fmla="*/ 280337 w 530758"/>
              <a:gd name="connsiteY9" fmla="*/ 467277 h 540700"/>
              <a:gd name="connsiteX10" fmla="*/ 190232 w 530758"/>
              <a:gd name="connsiteY10" fmla="*/ 447253 h 540700"/>
              <a:gd name="connsiteX11" fmla="*/ 10021 w 530758"/>
              <a:gd name="connsiteY11" fmla="*/ 457265 h 540700"/>
              <a:gd name="connsiteX12" fmla="*/ 20033 w 530758"/>
              <a:gd name="connsiteY12" fmla="*/ 427230 h 540700"/>
              <a:gd name="connsiteX13" fmla="*/ 50068 w 530758"/>
              <a:gd name="connsiteY13" fmla="*/ 333787 h 540700"/>
              <a:gd name="connsiteX14" fmla="*/ 70089 w 530758"/>
              <a:gd name="connsiteY14" fmla="*/ 270381 h 540700"/>
              <a:gd name="connsiteX15" fmla="*/ 146848 w 530758"/>
              <a:gd name="connsiteY15" fmla="*/ 243683 h 540700"/>
              <a:gd name="connsiteX16" fmla="*/ 166869 w 530758"/>
              <a:gd name="connsiteY16" fmla="*/ 290405 h 540700"/>
              <a:gd name="connsiteX17" fmla="*/ 216929 w 530758"/>
              <a:gd name="connsiteY17" fmla="*/ 343800 h 540700"/>
              <a:gd name="connsiteX18" fmla="*/ 256976 w 530758"/>
              <a:gd name="connsiteY18" fmla="*/ 333789 h 540700"/>
              <a:gd name="connsiteX19" fmla="*/ 256976 w 530758"/>
              <a:gd name="connsiteY19" fmla="*/ 263707 h 540700"/>
              <a:gd name="connsiteX20" fmla="*/ 273662 w 530758"/>
              <a:gd name="connsiteY20" fmla="*/ 186951 h 540700"/>
              <a:gd name="connsiteX21" fmla="*/ 220267 w 530758"/>
              <a:gd name="connsiteY21" fmla="*/ 176939 h 540700"/>
              <a:gd name="connsiteX22" fmla="*/ 203580 w 530758"/>
              <a:gd name="connsiteY22" fmla="*/ 90169 h 540700"/>
              <a:gd name="connsiteX23" fmla="*/ 206139 w 530758"/>
              <a:gd name="connsiteY23" fmla="*/ 54044 h 540700"/>
              <a:gd name="connsiteX24" fmla="*/ 287011 w 530758"/>
              <a:gd name="connsiteY24" fmla="*/ 20088 h 540700"/>
              <a:gd name="connsiteX25" fmla="*/ 341605 w 530758"/>
              <a:gd name="connsiteY25" fmla="*/ 25016 h 540700"/>
              <a:gd name="connsiteX26" fmla="*/ 367104 w 530758"/>
              <a:gd name="connsiteY26" fmla="*/ 65 h 540700"/>
              <a:gd name="connsiteX27" fmla="*/ 453872 w 530758"/>
              <a:gd name="connsiteY27" fmla="*/ 16752 h 540700"/>
              <a:gd name="connsiteX28" fmla="*/ 510605 w 530758"/>
              <a:gd name="connsiteY28" fmla="*/ 20088 h 540700"/>
              <a:gd name="connsiteX0" fmla="*/ 510605 w 530758"/>
              <a:gd name="connsiteY0" fmla="*/ 20088 h 540700"/>
              <a:gd name="connsiteX1" fmla="*/ 497256 w 530758"/>
              <a:gd name="connsiteY1" fmla="*/ 80158 h 540700"/>
              <a:gd name="connsiteX2" fmla="*/ 503931 w 530758"/>
              <a:gd name="connsiteY2" fmla="*/ 116868 h 540700"/>
              <a:gd name="connsiteX3" fmla="*/ 520617 w 530758"/>
              <a:gd name="connsiteY3" fmla="*/ 160252 h 540700"/>
              <a:gd name="connsiteX4" fmla="*/ 523954 w 530758"/>
              <a:gd name="connsiteY4" fmla="*/ 303752 h 540700"/>
              <a:gd name="connsiteX5" fmla="*/ 427175 w 530758"/>
              <a:gd name="connsiteY5" fmla="*/ 413881 h 540700"/>
              <a:gd name="connsiteX6" fmla="*/ 457210 w 530758"/>
              <a:gd name="connsiteY6" fmla="*/ 480625 h 540700"/>
              <a:gd name="connsiteX7" fmla="*/ 447198 w 530758"/>
              <a:gd name="connsiteY7" fmla="*/ 540695 h 540700"/>
              <a:gd name="connsiteX8" fmla="*/ 363767 w 530758"/>
              <a:gd name="connsiteY8" fmla="*/ 477288 h 540700"/>
              <a:gd name="connsiteX9" fmla="*/ 280337 w 530758"/>
              <a:gd name="connsiteY9" fmla="*/ 467277 h 540700"/>
              <a:gd name="connsiteX10" fmla="*/ 190232 w 530758"/>
              <a:gd name="connsiteY10" fmla="*/ 447253 h 540700"/>
              <a:gd name="connsiteX11" fmla="*/ 10021 w 530758"/>
              <a:gd name="connsiteY11" fmla="*/ 457265 h 540700"/>
              <a:gd name="connsiteX12" fmla="*/ 20033 w 530758"/>
              <a:gd name="connsiteY12" fmla="*/ 427230 h 540700"/>
              <a:gd name="connsiteX13" fmla="*/ 50068 w 530758"/>
              <a:gd name="connsiteY13" fmla="*/ 333787 h 540700"/>
              <a:gd name="connsiteX14" fmla="*/ 70089 w 530758"/>
              <a:gd name="connsiteY14" fmla="*/ 270381 h 540700"/>
              <a:gd name="connsiteX15" fmla="*/ 146848 w 530758"/>
              <a:gd name="connsiteY15" fmla="*/ 243683 h 540700"/>
              <a:gd name="connsiteX16" fmla="*/ 166869 w 530758"/>
              <a:gd name="connsiteY16" fmla="*/ 290405 h 540700"/>
              <a:gd name="connsiteX17" fmla="*/ 216929 w 530758"/>
              <a:gd name="connsiteY17" fmla="*/ 343800 h 540700"/>
              <a:gd name="connsiteX18" fmla="*/ 256976 w 530758"/>
              <a:gd name="connsiteY18" fmla="*/ 333789 h 540700"/>
              <a:gd name="connsiteX19" fmla="*/ 256976 w 530758"/>
              <a:gd name="connsiteY19" fmla="*/ 263707 h 540700"/>
              <a:gd name="connsiteX20" fmla="*/ 273662 w 530758"/>
              <a:gd name="connsiteY20" fmla="*/ 186951 h 540700"/>
              <a:gd name="connsiteX21" fmla="*/ 220267 w 530758"/>
              <a:gd name="connsiteY21" fmla="*/ 176939 h 540700"/>
              <a:gd name="connsiteX22" fmla="*/ 203580 w 530758"/>
              <a:gd name="connsiteY22" fmla="*/ 90169 h 540700"/>
              <a:gd name="connsiteX23" fmla="*/ 206139 w 530758"/>
              <a:gd name="connsiteY23" fmla="*/ 54044 h 540700"/>
              <a:gd name="connsiteX24" fmla="*/ 249682 w 530758"/>
              <a:gd name="connsiteY24" fmla="*/ 25016 h 540700"/>
              <a:gd name="connsiteX25" fmla="*/ 287011 w 530758"/>
              <a:gd name="connsiteY25" fmla="*/ 20088 h 540700"/>
              <a:gd name="connsiteX26" fmla="*/ 341605 w 530758"/>
              <a:gd name="connsiteY26" fmla="*/ 25016 h 540700"/>
              <a:gd name="connsiteX27" fmla="*/ 367104 w 530758"/>
              <a:gd name="connsiteY27" fmla="*/ 65 h 540700"/>
              <a:gd name="connsiteX28" fmla="*/ 453872 w 530758"/>
              <a:gd name="connsiteY28" fmla="*/ 16752 h 540700"/>
              <a:gd name="connsiteX29" fmla="*/ 510605 w 530758"/>
              <a:gd name="connsiteY29" fmla="*/ 20088 h 540700"/>
              <a:gd name="connsiteX0" fmla="*/ 510605 w 530758"/>
              <a:gd name="connsiteY0" fmla="*/ 20088 h 540700"/>
              <a:gd name="connsiteX1" fmla="*/ 497256 w 530758"/>
              <a:gd name="connsiteY1" fmla="*/ 80158 h 540700"/>
              <a:gd name="connsiteX2" fmla="*/ 503931 w 530758"/>
              <a:gd name="connsiteY2" fmla="*/ 116868 h 540700"/>
              <a:gd name="connsiteX3" fmla="*/ 520617 w 530758"/>
              <a:gd name="connsiteY3" fmla="*/ 160252 h 540700"/>
              <a:gd name="connsiteX4" fmla="*/ 523954 w 530758"/>
              <a:gd name="connsiteY4" fmla="*/ 303752 h 540700"/>
              <a:gd name="connsiteX5" fmla="*/ 427175 w 530758"/>
              <a:gd name="connsiteY5" fmla="*/ 413881 h 540700"/>
              <a:gd name="connsiteX6" fmla="*/ 457210 w 530758"/>
              <a:gd name="connsiteY6" fmla="*/ 480625 h 540700"/>
              <a:gd name="connsiteX7" fmla="*/ 447198 w 530758"/>
              <a:gd name="connsiteY7" fmla="*/ 540695 h 540700"/>
              <a:gd name="connsiteX8" fmla="*/ 363767 w 530758"/>
              <a:gd name="connsiteY8" fmla="*/ 477288 h 540700"/>
              <a:gd name="connsiteX9" fmla="*/ 280337 w 530758"/>
              <a:gd name="connsiteY9" fmla="*/ 467277 h 540700"/>
              <a:gd name="connsiteX10" fmla="*/ 190232 w 530758"/>
              <a:gd name="connsiteY10" fmla="*/ 447253 h 540700"/>
              <a:gd name="connsiteX11" fmla="*/ 10021 w 530758"/>
              <a:gd name="connsiteY11" fmla="*/ 457265 h 540700"/>
              <a:gd name="connsiteX12" fmla="*/ 20033 w 530758"/>
              <a:gd name="connsiteY12" fmla="*/ 427230 h 540700"/>
              <a:gd name="connsiteX13" fmla="*/ 50068 w 530758"/>
              <a:gd name="connsiteY13" fmla="*/ 333787 h 540700"/>
              <a:gd name="connsiteX14" fmla="*/ 70089 w 530758"/>
              <a:gd name="connsiteY14" fmla="*/ 270381 h 540700"/>
              <a:gd name="connsiteX15" fmla="*/ 146848 w 530758"/>
              <a:gd name="connsiteY15" fmla="*/ 243683 h 540700"/>
              <a:gd name="connsiteX16" fmla="*/ 166869 w 530758"/>
              <a:gd name="connsiteY16" fmla="*/ 290405 h 540700"/>
              <a:gd name="connsiteX17" fmla="*/ 216929 w 530758"/>
              <a:gd name="connsiteY17" fmla="*/ 343800 h 540700"/>
              <a:gd name="connsiteX18" fmla="*/ 256976 w 530758"/>
              <a:gd name="connsiteY18" fmla="*/ 333789 h 540700"/>
              <a:gd name="connsiteX19" fmla="*/ 256976 w 530758"/>
              <a:gd name="connsiteY19" fmla="*/ 263707 h 540700"/>
              <a:gd name="connsiteX20" fmla="*/ 273662 w 530758"/>
              <a:gd name="connsiteY20" fmla="*/ 170018 h 540700"/>
              <a:gd name="connsiteX21" fmla="*/ 220267 w 530758"/>
              <a:gd name="connsiteY21" fmla="*/ 176939 h 540700"/>
              <a:gd name="connsiteX22" fmla="*/ 203580 w 530758"/>
              <a:gd name="connsiteY22" fmla="*/ 90169 h 540700"/>
              <a:gd name="connsiteX23" fmla="*/ 206139 w 530758"/>
              <a:gd name="connsiteY23" fmla="*/ 54044 h 540700"/>
              <a:gd name="connsiteX24" fmla="*/ 249682 w 530758"/>
              <a:gd name="connsiteY24" fmla="*/ 25016 h 540700"/>
              <a:gd name="connsiteX25" fmla="*/ 287011 w 530758"/>
              <a:gd name="connsiteY25" fmla="*/ 20088 h 540700"/>
              <a:gd name="connsiteX26" fmla="*/ 341605 w 530758"/>
              <a:gd name="connsiteY26" fmla="*/ 25016 h 540700"/>
              <a:gd name="connsiteX27" fmla="*/ 367104 w 530758"/>
              <a:gd name="connsiteY27" fmla="*/ 65 h 540700"/>
              <a:gd name="connsiteX28" fmla="*/ 453872 w 530758"/>
              <a:gd name="connsiteY28" fmla="*/ 16752 h 540700"/>
              <a:gd name="connsiteX29" fmla="*/ 510605 w 530758"/>
              <a:gd name="connsiteY29" fmla="*/ 20088 h 540700"/>
              <a:gd name="connsiteX0" fmla="*/ 510605 w 530758"/>
              <a:gd name="connsiteY0" fmla="*/ 20088 h 540700"/>
              <a:gd name="connsiteX1" fmla="*/ 497256 w 530758"/>
              <a:gd name="connsiteY1" fmla="*/ 80158 h 540700"/>
              <a:gd name="connsiteX2" fmla="*/ 503931 w 530758"/>
              <a:gd name="connsiteY2" fmla="*/ 116868 h 540700"/>
              <a:gd name="connsiteX3" fmla="*/ 520617 w 530758"/>
              <a:gd name="connsiteY3" fmla="*/ 160252 h 540700"/>
              <a:gd name="connsiteX4" fmla="*/ 523954 w 530758"/>
              <a:gd name="connsiteY4" fmla="*/ 303752 h 540700"/>
              <a:gd name="connsiteX5" fmla="*/ 427175 w 530758"/>
              <a:gd name="connsiteY5" fmla="*/ 413881 h 540700"/>
              <a:gd name="connsiteX6" fmla="*/ 457210 w 530758"/>
              <a:gd name="connsiteY6" fmla="*/ 480625 h 540700"/>
              <a:gd name="connsiteX7" fmla="*/ 447198 w 530758"/>
              <a:gd name="connsiteY7" fmla="*/ 540695 h 540700"/>
              <a:gd name="connsiteX8" fmla="*/ 363767 w 530758"/>
              <a:gd name="connsiteY8" fmla="*/ 477288 h 540700"/>
              <a:gd name="connsiteX9" fmla="*/ 280337 w 530758"/>
              <a:gd name="connsiteY9" fmla="*/ 467277 h 540700"/>
              <a:gd name="connsiteX10" fmla="*/ 190232 w 530758"/>
              <a:gd name="connsiteY10" fmla="*/ 447253 h 540700"/>
              <a:gd name="connsiteX11" fmla="*/ 10021 w 530758"/>
              <a:gd name="connsiteY11" fmla="*/ 457265 h 540700"/>
              <a:gd name="connsiteX12" fmla="*/ 20033 w 530758"/>
              <a:gd name="connsiteY12" fmla="*/ 427230 h 540700"/>
              <a:gd name="connsiteX13" fmla="*/ 50068 w 530758"/>
              <a:gd name="connsiteY13" fmla="*/ 333787 h 540700"/>
              <a:gd name="connsiteX14" fmla="*/ 70089 w 530758"/>
              <a:gd name="connsiteY14" fmla="*/ 270381 h 540700"/>
              <a:gd name="connsiteX15" fmla="*/ 146848 w 530758"/>
              <a:gd name="connsiteY15" fmla="*/ 243683 h 540700"/>
              <a:gd name="connsiteX16" fmla="*/ 166869 w 530758"/>
              <a:gd name="connsiteY16" fmla="*/ 290405 h 540700"/>
              <a:gd name="connsiteX17" fmla="*/ 216929 w 530758"/>
              <a:gd name="connsiteY17" fmla="*/ 343800 h 540700"/>
              <a:gd name="connsiteX18" fmla="*/ 256976 w 530758"/>
              <a:gd name="connsiteY18" fmla="*/ 333789 h 540700"/>
              <a:gd name="connsiteX19" fmla="*/ 256976 w 530758"/>
              <a:gd name="connsiteY19" fmla="*/ 263707 h 540700"/>
              <a:gd name="connsiteX20" fmla="*/ 273662 w 530758"/>
              <a:gd name="connsiteY20" fmla="*/ 170018 h 540700"/>
              <a:gd name="connsiteX21" fmla="*/ 252101 w 530758"/>
              <a:gd name="connsiteY21" fmla="*/ 174997 h 540700"/>
              <a:gd name="connsiteX22" fmla="*/ 220267 w 530758"/>
              <a:gd name="connsiteY22" fmla="*/ 176939 h 540700"/>
              <a:gd name="connsiteX23" fmla="*/ 203580 w 530758"/>
              <a:gd name="connsiteY23" fmla="*/ 90169 h 540700"/>
              <a:gd name="connsiteX24" fmla="*/ 206139 w 530758"/>
              <a:gd name="connsiteY24" fmla="*/ 54044 h 540700"/>
              <a:gd name="connsiteX25" fmla="*/ 249682 w 530758"/>
              <a:gd name="connsiteY25" fmla="*/ 25016 h 540700"/>
              <a:gd name="connsiteX26" fmla="*/ 287011 w 530758"/>
              <a:gd name="connsiteY26" fmla="*/ 20088 h 540700"/>
              <a:gd name="connsiteX27" fmla="*/ 341605 w 530758"/>
              <a:gd name="connsiteY27" fmla="*/ 25016 h 540700"/>
              <a:gd name="connsiteX28" fmla="*/ 367104 w 530758"/>
              <a:gd name="connsiteY28" fmla="*/ 65 h 540700"/>
              <a:gd name="connsiteX29" fmla="*/ 453872 w 530758"/>
              <a:gd name="connsiteY29" fmla="*/ 16752 h 540700"/>
              <a:gd name="connsiteX30" fmla="*/ 510605 w 530758"/>
              <a:gd name="connsiteY30" fmla="*/ 20088 h 540700"/>
              <a:gd name="connsiteX0" fmla="*/ 510605 w 530758"/>
              <a:gd name="connsiteY0" fmla="*/ 20088 h 540700"/>
              <a:gd name="connsiteX1" fmla="*/ 497256 w 530758"/>
              <a:gd name="connsiteY1" fmla="*/ 80158 h 540700"/>
              <a:gd name="connsiteX2" fmla="*/ 503931 w 530758"/>
              <a:gd name="connsiteY2" fmla="*/ 116868 h 540700"/>
              <a:gd name="connsiteX3" fmla="*/ 520617 w 530758"/>
              <a:gd name="connsiteY3" fmla="*/ 160252 h 540700"/>
              <a:gd name="connsiteX4" fmla="*/ 523954 w 530758"/>
              <a:gd name="connsiteY4" fmla="*/ 303752 h 540700"/>
              <a:gd name="connsiteX5" fmla="*/ 427175 w 530758"/>
              <a:gd name="connsiteY5" fmla="*/ 413881 h 540700"/>
              <a:gd name="connsiteX6" fmla="*/ 457210 w 530758"/>
              <a:gd name="connsiteY6" fmla="*/ 480625 h 540700"/>
              <a:gd name="connsiteX7" fmla="*/ 447198 w 530758"/>
              <a:gd name="connsiteY7" fmla="*/ 540695 h 540700"/>
              <a:gd name="connsiteX8" fmla="*/ 363767 w 530758"/>
              <a:gd name="connsiteY8" fmla="*/ 477288 h 540700"/>
              <a:gd name="connsiteX9" fmla="*/ 280337 w 530758"/>
              <a:gd name="connsiteY9" fmla="*/ 467277 h 540700"/>
              <a:gd name="connsiteX10" fmla="*/ 190232 w 530758"/>
              <a:gd name="connsiteY10" fmla="*/ 447253 h 540700"/>
              <a:gd name="connsiteX11" fmla="*/ 10021 w 530758"/>
              <a:gd name="connsiteY11" fmla="*/ 457265 h 540700"/>
              <a:gd name="connsiteX12" fmla="*/ 20033 w 530758"/>
              <a:gd name="connsiteY12" fmla="*/ 427230 h 540700"/>
              <a:gd name="connsiteX13" fmla="*/ 50068 w 530758"/>
              <a:gd name="connsiteY13" fmla="*/ 333787 h 540700"/>
              <a:gd name="connsiteX14" fmla="*/ 70089 w 530758"/>
              <a:gd name="connsiteY14" fmla="*/ 270381 h 540700"/>
              <a:gd name="connsiteX15" fmla="*/ 146848 w 530758"/>
              <a:gd name="connsiteY15" fmla="*/ 243683 h 540700"/>
              <a:gd name="connsiteX16" fmla="*/ 166869 w 530758"/>
              <a:gd name="connsiteY16" fmla="*/ 290405 h 540700"/>
              <a:gd name="connsiteX17" fmla="*/ 216929 w 530758"/>
              <a:gd name="connsiteY17" fmla="*/ 343800 h 540700"/>
              <a:gd name="connsiteX18" fmla="*/ 256976 w 530758"/>
              <a:gd name="connsiteY18" fmla="*/ 333789 h 540700"/>
              <a:gd name="connsiteX19" fmla="*/ 256976 w 530758"/>
              <a:gd name="connsiteY19" fmla="*/ 263707 h 540700"/>
              <a:gd name="connsiteX20" fmla="*/ 278500 w 530758"/>
              <a:gd name="connsiteY20" fmla="*/ 179694 h 540700"/>
              <a:gd name="connsiteX21" fmla="*/ 252101 w 530758"/>
              <a:gd name="connsiteY21" fmla="*/ 174997 h 540700"/>
              <a:gd name="connsiteX22" fmla="*/ 220267 w 530758"/>
              <a:gd name="connsiteY22" fmla="*/ 176939 h 540700"/>
              <a:gd name="connsiteX23" fmla="*/ 203580 w 530758"/>
              <a:gd name="connsiteY23" fmla="*/ 90169 h 540700"/>
              <a:gd name="connsiteX24" fmla="*/ 206139 w 530758"/>
              <a:gd name="connsiteY24" fmla="*/ 54044 h 540700"/>
              <a:gd name="connsiteX25" fmla="*/ 249682 w 530758"/>
              <a:gd name="connsiteY25" fmla="*/ 25016 h 540700"/>
              <a:gd name="connsiteX26" fmla="*/ 287011 w 530758"/>
              <a:gd name="connsiteY26" fmla="*/ 20088 h 540700"/>
              <a:gd name="connsiteX27" fmla="*/ 341605 w 530758"/>
              <a:gd name="connsiteY27" fmla="*/ 25016 h 540700"/>
              <a:gd name="connsiteX28" fmla="*/ 367104 w 530758"/>
              <a:gd name="connsiteY28" fmla="*/ 65 h 540700"/>
              <a:gd name="connsiteX29" fmla="*/ 453872 w 530758"/>
              <a:gd name="connsiteY29" fmla="*/ 16752 h 540700"/>
              <a:gd name="connsiteX30" fmla="*/ 510605 w 530758"/>
              <a:gd name="connsiteY30" fmla="*/ 20088 h 540700"/>
              <a:gd name="connsiteX0" fmla="*/ 500901 w 521054"/>
              <a:gd name="connsiteY0" fmla="*/ 20088 h 540700"/>
              <a:gd name="connsiteX1" fmla="*/ 487552 w 521054"/>
              <a:gd name="connsiteY1" fmla="*/ 80158 h 540700"/>
              <a:gd name="connsiteX2" fmla="*/ 494227 w 521054"/>
              <a:gd name="connsiteY2" fmla="*/ 116868 h 540700"/>
              <a:gd name="connsiteX3" fmla="*/ 510913 w 521054"/>
              <a:gd name="connsiteY3" fmla="*/ 160252 h 540700"/>
              <a:gd name="connsiteX4" fmla="*/ 514250 w 521054"/>
              <a:gd name="connsiteY4" fmla="*/ 303752 h 540700"/>
              <a:gd name="connsiteX5" fmla="*/ 417471 w 521054"/>
              <a:gd name="connsiteY5" fmla="*/ 413881 h 540700"/>
              <a:gd name="connsiteX6" fmla="*/ 447506 w 521054"/>
              <a:gd name="connsiteY6" fmla="*/ 480625 h 540700"/>
              <a:gd name="connsiteX7" fmla="*/ 437494 w 521054"/>
              <a:gd name="connsiteY7" fmla="*/ 540695 h 540700"/>
              <a:gd name="connsiteX8" fmla="*/ 354063 w 521054"/>
              <a:gd name="connsiteY8" fmla="*/ 477288 h 540700"/>
              <a:gd name="connsiteX9" fmla="*/ 270633 w 521054"/>
              <a:gd name="connsiteY9" fmla="*/ 467277 h 540700"/>
              <a:gd name="connsiteX10" fmla="*/ 180528 w 521054"/>
              <a:gd name="connsiteY10" fmla="*/ 447253 h 540700"/>
              <a:gd name="connsiteX11" fmla="*/ 317 w 521054"/>
              <a:gd name="connsiteY11" fmla="*/ 457265 h 540700"/>
              <a:gd name="connsiteX12" fmla="*/ 10329 w 521054"/>
              <a:gd name="connsiteY12" fmla="*/ 427230 h 540700"/>
              <a:gd name="connsiteX13" fmla="*/ 40364 w 521054"/>
              <a:gd name="connsiteY13" fmla="*/ 333787 h 540700"/>
              <a:gd name="connsiteX14" fmla="*/ 60385 w 521054"/>
              <a:gd name="connsiteY14" fmla="*/ 270381 h 540700"/>
              <a:gd name="connsiteX15" fmla="*/ 137144 w 521054"/>
              <a:gd name="connsiteY15" fmla="*/ 243683 h 540700"/>
              <a:gd name="connsiteX16" fmla="*/ 157165 w 521054"/>
              <a:gd name="connsiteY16" fmla="*/ 290405 h 540700"/>
              <a:gd name="connsiteX17" fmla="*/ 207225 w 521054"/>
              <a:gd name="connsiteY17" fmla="*/ 343800 h 540700"/>
              <a:gd name="connsiteX18" fmla="*/ 247272 w 521054"/>
              <a:gd name="connsiteY18" fmla="*/ 333789 h 540700"/>
              <a:gd name="connsiteX19" fmla="*/ 247272 w 521054"/>
              <a:gd name="connsiteY19" fmla="*/ 263707 h 540700"/>
              <a:gd name="connsiteX20" fmla="*/ 268796 w 521054"/>
              <a:gd name="connsiteY20" fmla="*/ 179694 h 540700"/>
              <a:gd name="connsiteX21" fmla="*/ 242397 w 521054"/>
              <a:gd name="connsiteY21" fmla="*/ 174997 h 540700"/>
              <a:gd name="connsiteX22" fmla="*/ 210563 w 521054"/>
              <a:gd name="connsiteY22" fmla="*/ 176939 h 540700"/>
              <a:gd name="connsiteX23" fmla="*/ 193876 w 521054"/>
              <a:gd name="connsiteY23" fmla="*/ 90169 h 540700"/>
              <a:gd name="connsiteX24" fmla="*/ 196435 w 521054"/>
              <a:gd name="connsiteY24" fmla="*/ 54044 h 540700"/>
              <a:gd name="connsiteX25" fmla="*/ 239978 w 521054"/>
              <a:gd name="connsiteY25" fmla="*/ 25016 h 540700"/>
              <a:gd name="connsiteX26" fmla="*/ 277307 w 521054"/>
              <a:gd name="connsiteY26" fmla="*/ 20088 h 540700"/>
              <a:gd name="connsiteX27" fmla="*/ 331901 w 521054"/>
              <a:gd name="connsiteY27" fmla="*/ 25016 h 540700"/>
              <a:gd name="connsiteX28" fmla="*/ 357400 w 521054"/>
              <a:gd name="connsiteY28" fmla="*/ 65 h 540700"/>
              <a:gd name="connsiteX29" fmla="*/ 444168 w 521054"/>
              <a:gd name="connsiteY29" fmla="*/ 16752 h 540700"/>
              <a:gd name="connsiteX30" fmla="*/ 500901 w 521054"/>
              <a:gd name="connsiteY30" fmla="*/ 20088 h 540700"/>
              <a:gd name="connsiteX0" fmla="*/ 490791 w 510944"/>
              <a:gd name="connsiteY0" fmla="*/ 20088 h 540700"/>
              <a:gd name="connsiteX1" fmla="*/ 477442 w 510944"/>
              <a:gd name="connsiteY1" fmla="*/ 80158 h 540700"/>
              <a:gd name="connsiteX2" fmla="*/ 484117 w 510944"/>
              <a:gd name="connsiteY2" fmla="*/ 116868 h 540700"/>
              <a:gd name="connsiteX3" fmla="*/ 500803 w 510944"/>
              <a:gd name="connsiteY3" fmla="*/ 160252 h 540700"/>
              <a:gd name="connsiteX4" fmla="*/ 504140 w 510944"/>
              <a:gd name="connsiteY4" fmla="*/ 303752 h 540700"/>
              <a:gd name="connsiteX5" fmla="*/ 407361 w 510944"/>
              <a:gd name="connsiteY5" fmla="*/ 413881 h 540700"/>
              <a:gd name="connsiteX6" fmla="*/ 437396 w 510944"/>
              <a:gd name="connsiteY6" fmla="*/ 480625 h 540700"/>
              <a:gd name="connsiteX7" fmla="*/ 427384 w 510944"/>
              <a:gd name="connsiteY7" fmla="*/ 540695 h 540700"/>
              <a:gd name="connsiteX8" fmla="*/ 343953 w 510944"/>
              <a:gd name="connsiteY8" fmla="*/ 477288 h 540700"/>
              <a:gd name="connsiteX9" fmla="*/ 260523 w 510944"/>
              <a:gd name="connsiteY9" fmla="*/ 467277 h 540700"/>
              <a:gd name="connsiteX10" fmla="*/ 170418 w 510944"/>
              <a:gd name="connsiteY10" fmla="*/ 447253 h 540700"/>
              <a:gd name="connsiteX11" fmla="*/ 11978 w 510944"/>
              <a:gd name="connsiteY11" fmla="*/ 457265 h 540700"/>
              <a:gd name="connsiteX12" fmla="*/ 219 w 510944"/>
              <a:gd name="connsiteY12" fmla="*/ 427230 h 540700"/>
              <a:gd name="connsiteX13" fmla="*/ 30254 w 510944"/>
              <a:gd name="connsiteY13" fmla="*/ 333787 h 540700"/>
              <a:gd name="connsiteX14" fmla="*/ 50275 w 510944"/>
              <a:gd name="connsiteY14" fmla="*/ 270381 h 540700"/>
              <a:gd name="connsiteX15" fmla="*/ 127034 w 510944"/>
              <a:gd name="connsiteY15" fmla="*/ 243683 h 540700"/>
              <a:gd name="connsiteX16" fmla="*/ 147055 w 510944"/>
              <a:gd name="connsiteY16" fmla="*/ 290405 h 540700"/>
              <a:gd name="connsiteX17" fmla="*/ 197115 w 510944"/>
              <a:gd name="connsiteY17" fmla="*/ 343800 h 540700"/>
              <a:gd name="connsiteX18" fmla="*/ 237162 w 510944"/>
              <a:gd name="connsiteY18" fmla="*/ 333789 h 540700"/>
              <a:gd name="connsiteX19" fmla="*/ 237162 w 510944"/>
              <a:gd name="connsiteY19" fmla="*/ 263707 h 540700"/>
              <a:gd name="connsiteX20" fmla="*/ 258686 w 510944"/>
              <a:gd name="connsiteY20" fmla="*/ 179694 h 540700"/>
              <a:gd name="connsiteX21" fmla="*/ 232287 w 510944"/>
              <a:gd name="connsiteY21" fmla="*/ 174997 h 540700"/>
              <a:gd name="connsiteX22" fmla="*/ 200453 w 510944"/>
              <a:gd name="connsiteY22" fmla="*/ 176939 h 540700"/>
              <a:gd name="connsiteX23" fmla="*/ 183766 w 510944"/>
              <a:gd name="connsiteY23" fmla="*/ 90169 h 540700"/>
              <a:gd name="connsiteX24" fmla="*/ 186325 w 510944"/>
              <a:gd name="connsiteY24" fmla="*/ 54044 h 540700"/>
              <a:gd name="connsiteX25" fmla="*/ 229868 w 510944"/>
              <a:gd name="connsiteY25" fmla="*/ 25016 h 540700"/>
              <a:gd name="connsiteX26" fmla="*/ 267197 w 510944"/>
              <a:gd name="connsiteY26" fmla="*/ 20088 h 540700"/>
              <a:gd name="connsiteX27" fmla="*/ 321791 w 510944"/>
              <a:gd name="connsiteY27" fmla="*/ 25016 h 540700"/>
              <a:gd name="connsiteX28" fmla="*/ 347290 w 510944"/>
              <a:gd name="connsiteY28" fmla="*/ 65 h 540700"/>
              <a:gd name="connsiteX29" fmla="*/ 434058 w 510944"/>
              <a:gd name="connsiteY29" fmla="*/ 16752 h 540700"/>
              <a:gd name="connsiteX30" fmla="*/ 490791 w 510944"/>
              <a:gd name="connsiteY30" fmla="*/ 20088 h 540700"/>
              <a:gd name="connsiteX0" fmla="*/ 490626 w 510779"/>
              <a:gd name="connsiteY0" fmla="*/ 20088 h 540700"/>
              <a:gd name="connsiteX1" fmla="*/ 477277 w 510779"/>
              <a:gd name="connsiteY1" fmla="*/ 80158 h 540700"/>
              <a:gd name="connsiteX2" fmla="*/ 483952 w 510779"/>
              <a:gd name="connsiteY2" fmla="*/ 116868 h 540700"/>
              <a:gd name="connsiteX3" fmla="*/ 500638 w 510779"/>
              <a:gd name="connsiteY3" fmla="*/ 160252 h 540700"/>
              <a:gd name="connsiteX4" fmla="*/ 503975 w 510779"/>
              <a:gd name="connsiteY4" fmla="*/ 303752 h 540700"/>
              <a:gd name="connsiteX5" fmla="*/ 407196 w 510779"/>
              <a:gd name="connsiteY5" fmla="*/ 413881 h 540700"/>
              <a:gd name="connsiteX6" fmla="*/ 437231 w 510779"/>
              <a:gd name="connsiteY6" fmla="*/ 480625 h 540700"/>
              <a:gd name="connsiteX7" fmla="*/ 427219 w 510779"/>
              <a:gd name="connsiteY7" fmla="*/ 540695 h 540700"/>
              <a:gd name="connsiteX8" fmla="*/ 343788 w 510779"/>
              <a:gd name="connsiteY8" fmla="*/ 477288 h 540700"/>
              <a:gd name="connsiteX9" fmla="*/ 260358 w 510779"/>
              <a:gd name="connsiteY9" fmla="*/ 467277 h 540700"/>
              <a:gd name="connsiteX10" fmla="*/ 170253 w 510779"/>
              <a:gd name="connsiteY10" fmla="*/ 447253 h 540700"/>
              <a:gd name="connsiteX11" fmla="*/ 11813 w 510779"/>
              <a:gd name="connsiteY11" fmla="*/ 457265 h 540700"/>
              <a:gd name="connsiteX12" fmla="*/ 54 w 510779"/>
              <a:gd name="connsiteY12" fmla="*/ 427230 h 540700"/>
              <a:gd name="connsiteX13" fmla="*/ 4731 w 510779"/>
              <a:gd name="connsiteY13" fmla="*/ 363682 h 540700"/>
              <a:gd name="connsiteX14" fmla="*/ 30089 w 510779"/>
              <a:gd name="connsiteY14" fmla="*/ 333787 h 540700"/>
              <a:gd name="connsiteX15" fmla="*/ 50110 w 510779"/>
              <a:gd name="connsiteY15" fmla="*/ 270381 h 540700"/>
              <a:gd name="connsiteX16" fmla="*/ 126869 w 510779"/>
              <a:gd name="connsiteY16" fmla="*/ 243683 h 540700"/>
              <a:gd name="connsiteX17" fmla="*/ 146890 w 510779"/>
              <a:gd name="connsiteY17" fmla="*/ 290405 h 540700"/>
              <a:gd name="connsiteX18" fmla="*/ 196950 w 510779"/>
              <a:gd name="connsiteY18" fmla="*/ 343800 h 540700"/>
              <a:gd name="connsiteX19" fmla="*/ 236997 w 510779"/>
              <a:gd name="connsiteY19" fmla="*/ 333789 h 540700"/>
              <a:gd name="connsiteX20" fmla="*/ 236997 w 510779"/>
              <a:gd name="connsiteY20" fmla="*/ 263707 h 540700"/>
              <a:gd name="connsiteX21" fmla="*/ 258521 w 510779"/>
              <a:gd name="connsiteY21" fmla="*/ 179694 h 540700"/>
              <a:gd name="connsiteX22" fmla="*/ 232122 w 510779"/>
              <a:gd name="connsiteY22" fmla="*/ 174997 h 540700"/>
              <a:gd name="connsiteX23" fmla="*/ 200288 w 510779"/>
              <a:gd name="connsiteY23" fmla="*/ 176939 h 540700"/>
              <a:gd name="connsiteX24" fmla="*/ 183601 w 510779"/>
              <a:gd name="connsiteY24" fmla="*/ 90169 h 540700"/>
              <a:gd name="connsiteX25" fmla="*/ 186160 w 510779"/>
              <a:gd name="connsiteY25" fmla="*/ 54044 h 540700"/>
              <a:gd name="connsiteX26" fmla="*/ 229703 w 510779"/>
              <a:gd name="connsiteY26" fmla="*/ 25016 h 540700"/>
              <a:gd name="connsiteX27" fmla="*/ 267032 w 510779"/>
              <a:gd name="connsiteY27" fmla="*/ 20088 h 540700"/>
              <a:gd name="connsiteX28" fmla="*/ 321626 w 510779"/>
              <a:gd name="connsiteY28" fmla="*/ 25016 h 540700"/>
              <a:gd name="connsiteX29" fmla="*/ 347125 w 510779"/>
              <a:gd name="connsiteY29" fmla="*/ 65 h 540700"/>
              <a:gd name="connsiteX30" fmla="*/ 433893 w 510779"/>
              <a:gd name="connsiteY30" fmla="*/ 16752 h 540700"/>
              <a:gd name="connsiteX31" fmla="*/ 490626 w 510779"/>
              <a:gd name="connsiteY31" fmla="*/ 20088 h 540700"/>
              <a:gd name="connsiteX0" fmla="*/ 490626 w 510779"/>
              <a:gd name="connsiteY0" fmla="*/ 20088 h 540700"/>
              <a:gd name="connsiteX1" fmla="*/ 477277 w 510779"/>
              <a:gd name="connsiteY1" fmla="*/ 80158 h 540700"/>
              <a:gd name="connsiteX2" fmla="*/ 483952 w 510779"/>
              <a:gd name="connsiteY2" fmla="*/ 116868 h 540700"/>
              <a:gd name="connsiteX3" fmla="*/ 500638 w 510779"/>
              <a:gd name="connsiteY3" fmla="*/ 160252 h 540700"/>
              <a:gd name="connsiteX4" fmla="*/ 503975 w 510779"/>
              <a:gd name="connsiteY4" fmla="*/ 303752 h 540700"/>
              <a:gd name="connsiteX5" fmla="*/ 407196 w 510779"/>
              <a:gd name="connsiteY5" fmla="*/ 413881 h 540700"/>
              <a:gd name="connsiteX6" fmla="*/ 437231 w 510779"/>
              <a:gd name="connsiteY6" fmla="*/ 480625 h 540700"/>
              <a:gd name="connsiteX7" fmla="*/ 427219 w 510779"/>
              <a:gd name="connsiteY7" fmla="*/ 540695 h 540700"/>
              <a:gd name="connsiteX8" fmla="*/ 343788 w 510779"/>
              <a:gd name="connsiteY8" fmla="*/ 477288 h 540700"/>
              <a:gd name="connsiteX9" fmla="*/ 260358 w 510779"/>
              <a:gd name="connsiteY9" fmla="*/ 467277 h 540700"/>
              <a:gd name="connsiteX10" fmla="*/ 170253 w 510779"/>
              <a:gd name="connsiteY10" fmla="*/ 447253 h 540700"/>
              <a:gd name="connsiteX11" fmla="*/ 11813 w 510779"/>
              <a:gd name="connsiteY11" fmla="*/ 457265 h 540700"/>
              <a:gd name="connsiteX12" fmla="*/ 54 w 510779"/>
              <a:gd name="connsiteY12" fmla="*/ 427230 h 540700"/>
              <a:gd name="connsiteX13" fmla="*/ 4731 w 510779"/>
              <a:gd name="connsiteY13" fmla="*/ 363682 h 540700"/>
              <a:gd name="connsiteX14" fmla="*/ 30089 w 510779"/>
              <a:gd name="connsiteY14" fmla="*/ 333787 h 540700"/>
              <a:gd name="connsiteX15" fmla="*/ 50110 w 510779"/>
              <a:gd name="connsiteY15" fmla="*/ 270381 h 540700"/>
              <a:gd name="connsiteX16" fmla="*/ 114773 w 510779"/>
              <a:gd name="connsiteY16" fmla="*/ 248521 h 540700"/>
              <a:gd name="connsiteX17" fmla="*/ 146890 w 510779"/>
              <a:gd name="connsiteY17" fmla="*/ 290405 h 540700"/>
              <a:gd name="connsiteX18" fmla="*/ 196950 w 510779"/>
              <a:gd name="connsiteY18" fmla="*/ 343800 h 540700"/>
              <a:gd name="connsiteX19" fmla="*/ 236997 w 510779"/>
              <a:gd name="connsiteY19" fmla="*/ 333789 h 540700"/>
              <a:gd name="connsiteX20" fmla="*/ 236997 w 510779"/>
              <a:gd name="connsiteY20" fmla="*/ 263707 h 540700"/>
              <a:gd name="connsiteX21" fmla="*/ 258521 w 510779"/>
              <a:gd name="connsiteY21" fmla="*/ 179694 h 540700"/>
              <a:gd name="connsiteX22" fmla="*/ 232122 w 510779"/>
              <a:gd name="connsiteY22" fmla="*/ 174997 h 540700"/>
              <a:gd name="connsiteX23" fmla="*/ 200288 w 510779"/>
              <a:gd name="connsiteY23" fmla="*/ 176939 h 540700"/>
              <a:gd name="connsiteX24" fmla="*/ 183601 w 510779"/>
              <a:gd name="connsiteY24" fmla="*/ 90169 h 540700"/>
              <a:gd name="connsiteX25" fmla="*/ 186160 w 510779"/>
              <a:gd name="connsiteY25" fmla="*/ 54044 h 540700"/>
              <a:gd name="connsiteX26" fmla="*/ 229703 w 510779"/>
              <a:gd name="connsiteY26" fmla="*/ 25016 h 540700"/>
              <a:gd name="connsiteX27" fmla="*/ 267032 w 510779"/>
              <a:gd name="connsiteY27" fmla="*/ 20088 h 540700"/>
              <a:gd name="connsiteX28" fmla="*/ 321626 w 510779"/>
              <a:gd name="connsiteY28" fmla="*/ 25016 h 540700"/>
              <a:gd name="connsiteX29" fmla="*/ 347125 w 510779"/>
              <a:gd name="connsiteY29" fmla="*/ 65 h 540700"/>
              <a:gd name="connsiteX30" fmla="*/ 433893 w 510779"/>
              <a:gd name="connsiteY30" fmla="*/ 16752 h 540700"/>
              <a:gd name="connsiteX31" fmla="*/ 490626 w 510779"/>
              <a:gd name="connsiteY31" fmla="*/ 20088 h 540700"/>
              <a:gd name="connsiteX0" fmla="*/ 490626 w 510779"/>
              <a:gd name="connsiteY0" fmla="*/ 20116 h 540728"/>
              <a:gd name="connsiteX1" fmla="*/ 477277 w 510779"/>
              <a:gd name="connsiteY1" fmla="*/ 80186 h 540728"/>
              <a:gd name="connsiteX2" fmla="*/ 483952 w 510779"/>
              <a:gd name="connsiteY2" fmla="*/ 116896 h 540728"/>
              <a:gd name="connsiteX3" fmla="*/ 500638 w 510779"/>
              <a:gd name="connsiteY3" fmla="*/ 160280 h 540728"/>
              <a:gd name="connsiteX4" fmla="*/ 503975 w 510779"/>
              <a:gd name="connsiteY4" fmla="*/ 303780 h 540728"/>
              <a:gd name="connsiteX5" fmla="*/ 407196 w 510779"/>
              <a:gd name="connsiteY5" fmla="*/ 413909 h 540728"/>
              <a:gd name="connsiteX6" fmla="*/ 437231 w 510779"/>
              <a:gd name="connsiteY6" fmla="*/ 480653 h 540728"/>
              <a:gd name="connsiteX7" fmla="*/ 427219 w 510779"/>
              <a:gd name="connsiteY7" fmla="*/ 540723 h 540728"/>
              <a:gd name="connsiteX8" fmla="*/ 343788 w 510779"/>
              <a:gd name="connsiteY8" fmla="*/ 477316 h 540728"/>
              <a:gd name="connsiteX9" fmla="*/ 260358 w 510779"/>
              <a:gd name="connsiteY9" fmla="*/ 467305 h 540728"/>
              <a:gd name="connsiteX10" fmla="*/ 170253 w 510779"/>
              <a:gd name="connsiteY10" fmla="*/ 447281 h 540728"/>
              <a:gd name="connsiteX11" fmla="*/ 11813 w 510779"/>
              <a:gd name="connsiteY11" fmla="*/ 457293 h 540728"/>
              <a:gd name="connsiteX12" fmla="*/ 54 w 510779"/>
              <a:gd name="connsiteY12" fmla="*/ 427258 h 540728"/>
              <a:gd name="connsiteX13" fmla="*/ 4731 w 510779"/>
              <a:gd name="connsiteY13" fmla="*/ 363710 h 540728"/>
              <a:gd name="connsiteX14" fmla="*/ 30089 w 510779"/>
              <a:gd name="connsiteY14" fmla="*/ 333815 h 540728"/>
              <a:gd name="connsiteX15" fmla="*/ 50110 w 510779"/>
              <a:gd name="connsiteY15" fmla="*/ 270409 h 540728"/>
              <a:gd name="connsiteX16" fmla="*/ 114773 w 510779"/>
              <a:gd name="connsiteY16" fmla="*/ 248549 h 540728"/>
              <a:gd name="connsiteX17" fmla="*/ 146890 w 510779"/>
              <a:gd name="connsiteY17" fmla="*/ 290433 h 540728"/>
              <a:gd name="connsiteX18" fmla="*/ 196950 w 510779"/>
              <a:gd name="connsiteY18" fmla="*/ 343828 h 540728"/>
              <a:gd name="connsiteX19" fmla="*/ 236997 w 510779"/>
              <a:gd name="connsiteY19" fmla="*/ 333817 h 540728"/>
              <a:gd name="connsiteX20" fmla="*/ 236997 w 510779"/>
              <a:gd name="connsiteY20" fmla="*/ 263735 h 540728"/>
              <a:gd name="connsiteX21" fmla="*/ 258521 w 510779"/>
              <a:gd name="connsiteY21" fmla="*/ 179722 h 540728"/>
              <a:gd name="connsiteX22" fmla="*/ 232122 w 510779"/>
              <a:gd name="connsiteY22" fmla="*/ 175025 h 540728"/>
              <a:gd name="connsiteX23" fmla="*/ 200288 w 510779"/>
              <a:gd name="connsiteY23" fmla="*/ 176967 h 540728"/>
              <a:gd name="connsiteX24" fmla="*/ 183601 w 510779"/>
              <a:gd name="connsiteY24" fmla="*/ 90197 h 540728"/>
              <a:gd name="connsiteX25" fmla="*/ 186160 w 510779"/>
              <a:gd name="connsiteY25" fmla="*/ 54072 h 540728"/>
              <a:gd name="connsiteX26" fmla="*/ 229703 w 510779"/>
              <a:gd name="connsiteY26" fmla="*/ 25044 h 540728"/>
              <a:gd name="connsiteX27" fmla="*/ 267032 w 510779"/>
              <a:gd name="connsiteY27" fmla="*/ 20116 h 540728"/>
              <a:gd name="connsiteX28" fmla="*/ 314368 w 510779"/>
              <a:gd name="connsiteY28" fmla="*/ 17786 h 540728"/>
              <a:gd name="connsiteX29" fmla="*/ 347125 w 510779"/>
              <a:gd name="connsiteY29" fmla="*/ 93 h 540728"/>
              <a:gd name="connsiteX30" fmla="*/ 433893 w 510779"/>
              <a:gd name="connsiteY30" fmla="*/ 16780 h 540728"/>
              <a:gd name="connsiteX31" fmla="*/ 490626 w 510779"/>
              <a:gd name="connsiteY31" fmla="*/ 20116 h 540728"/>
              <a:gd name="connsiteX0" fmla="*/ 490626 w 510779"/>
              <a:gd name="connsiteY0" fmla="*/ 20116 h 540728"/>
              <a:gd name="connsiteX1" fmla="*/ 477277 w 510779"/>
              <a:gd name="connsiteY1" fmla="*/ 80186 h 540728"/>
              <a:gd name="connsiteX2" fmla="*/ 483952 w 510779"/>
              <a:gd name="connsiteY2" fmla="*/ 116896 h 540728"/>
              <a:gd name="connsiteX3" fmla="*/ 500638 w 510779"/>
              <a:gd name="connsiteY3" fmla="*/ 160280 h 540728"/>
              <a:gd name="connsiteX4" fmla="*/ 503975 w 510779"/>
              <a:gd name="connsiteY4" fmla="*/ 303780 h 540728"/>
              <a:gd name="connsiteX5" fmla="*/ 407196 w 510779"/>
              <a:gd name="connsiteY5" fmla="*/ 413909 h 540728"/>
              <a:gd name="connsiteX6" fmla="*/ 437231 w 510779"/>
              <a:gd name="connsiteY6" fmla="*/ 480653 h 540728"/>
              <a:gd name="connsiteX7" fmla="*/ 427219 w 510779"/>
              <a:gd name="connsiteY7" fmla="*/ 540723 h 540728"/>
              <a:gd name="connsiteX8" fmla="*/ 343788 w 510779"/>
              <a:gd name="connsiteY8" fmla="*/ 477316 h 540728"/>
              <a:gd name="connsiteX9" fmla="*/ 260358 w 510779"/>
              <a:gd name="connsiteY9" fmla="*/ 467305 h 540728"/>
              <a:gd name="connsiteX10" fmla="*/ 170253 w 510779"/>
              <a:gd name="connsiteY10" fmla="*/ 447281 h 540728"/>
              <a:gd name="connsiteX11" fmla="*/ 11813 w 510779"/>
              <a:gd name="connsiteY11" fmla="*/ 457293 h 540728"/>
              <a:gd name="connsiteX12" fmla="*/ 54 w 510779"/>
              <a:gd name="connsiteY12" fmla="*/ 427258 h 540728"/>
              <a:gd name="connsiteX13" fmla="*/ 4731 w 510779"/>
              <a:gd name="connsiteY13" fmla="*/ 363710 h 540728"/>
              <a:gd name="connsiteX14" fmla="*/ 30089 w 510779"/>
              <a:gd name="connsiteY14" fmla="*/ 333815 h 540728"/>
              <a:gd name="connsiteX15" fmla="*/ 50110 w 510779"/>
              <a:gd name="connsiteY15" fmla="*/ 270409 h 540728"/>
              <a:gd name="connsiteX16" fmla="*/ 114773 w 510779"/>
              <a:gd name="connsiteY16" fmla="*/ 248549 h 540728"/>
              <a:gd name="connsiteX17" fmla="*/ 146890 w 510779"/>
              <a:gd name="connsiteY17" fmla="*/ 290433 h 540728"/>
              <a:gd name="connsiteX18" fmla="*/ 196950 w 510779"/>
              <a:gd name="connsiteY18" fmla="*/ 343828 h 540728"/>
              <a:gd name="connsiteX19" fmla="*/ 236997 w 510779"/>
              <a:gd name="connsiteY19" fmla="*/ 333817 h 540728"/>
              <a:gd name="connsiteX20" fmla="*/ 236997 w 510779"/>
              <a:gd name="connsiteY20" fmla="*/ 263735 h 540728"/>
              <a:gd name="connsiteX21" fmla="*/ 258521 w 510779"/>
              <a:gd name="connsiteY21" fmla="*/ 179722 h 540728"/>
              <a:gd name="connsiteX22" fmla="*/ 232122 w 510779"/>
              <a:gd name="connsiteY22" fmla="*/ 175025 h 540728"/>
              <a:gd name="connsiteX23" fmla="*/ 200288 w 510779"/>
              <a:gd name="connsiteY23" fmla="*/ 176967 h 540728"/>
              <a:gd name="connsiteX24" fmla="*/ 183601 w 510779"/>
              <a:gd name="connsiteY24" fmla="*/ 90197 h 540728"/>
              <a:gd name="connsiteX25" fmla="*/ 186160 w 510779"/>
              <a:gd name="connsiteY25" fmla="*/ 54072 h 540728"/>
              <a:gd name="connsiteX26" fmla="*/ 229703 w 510779"/>
              <a:gd name="connsiteY26" fmla="*/ 25044 h 540728"/>
              <a:gd name="connsiteX27" fmla="*/ 271870 w 510779"/>
              <a:gd name="connsiteY27" fmla="*/ 15278 h 540728"/>
              <a:gd name="connsiteX28" fmla="*/ 314368 w 510779"/>
              <a:gd name="connsiteY28" fmla="*/ 17786 h 540728"/>
              <a:gd name="connsiteX29" fmla="*/ 347125 w 510779"/>
              <a:gd name="connsiteY29" fmla="*/ 93 h 540728"/>
              <a:gd name="connsiteX30" fmla="*/ 433893 w 510779"/>
              <a:gd name="connsiteY30" fmla="*/ 16780 h 540728"/>
              <a:gd name="connsiteX31" fmla="*/ 490626 w 510779"/>
              <a:gd name="connsiteY31" fmla="*/ 20116 h 540728"/>
              <a:gd name="connsiteX0" fmla="*/ 490626 w 510779"/>
              <a:gd name="connsiteY0" fmla="*/ 20116 h 540728"/>
              <a:gd name="connsiteX1" fmla="*/ 477277 w 510779"/>
              <a:gd name="connsiteY1" fmla="*/ 80186 h 540728"/>
              <a:gd name="connsiteX2" fmla="*/ 483952 w 510779"/>
              <a:gd name="connsiteY2" fmla="*/ 116896 h 540728"/>
              <a:gd name="connsiteX3" fmla="*/ 500638 w 510779"/>
              <a:gd name="connsiteY3" fmla="*/ 160280 h 540728"/>
              <a:gd name="connsiteX4" fmla="*/ 503975 w 510779"/>
              <a:gd name="connsiteY4" fmla="*/ 303780 h 540728"/>
              <a:gd name="connsiteX5" fmla="*/ 407196 w 510779"/>
              <a:gd name="connsiteY5" fmla="*/ 413909 h 540728"/>
              <a:gd name="connsiteX6" fmla="*/ 437231 w 510779"/>
              <a:gd name="connsiteY6" fmla="*/ 480653 h 540728"/>
              <a:gd name="connsiteX7" fmla="*/ 427219 w 510779"/>
              <a:gd name="connsiteY7" fmla="*/ 540723 h 540728"/>
              <a:gd name="connsiteX8" fmla="*/ 343788 w 510779"/>
              <a:gd name="connsiteY8" fmla="*/ 477316 h 540728"/>
              <a:gd name="connsiteX9" fmla="*/ 260358 w 510779"/>
              <a:gd name="connsiteY9" fmla="*/ 467305 h 540728"/>
              <a:gd name="connsiteX10" fmla="*/ 170253 w 510779"/>
              <a:gd name="connsiteY10" fmla="*/ 447281 h 540728"/>
              <a:gd name="connsiteX11" fmla="*/ 11813 w 510779"/>
              <a:gd name="connsiteY11" fmla="*/ 457293 h 540728"/>
              <a:gd name="connsiteX12" fmla="*/ 54 w 510779"/>
              <a:gd name="connsiteY12" fmla="*/ 427258 h 540728"/>
              <a:gd name="connsiteX13" fmla="*/ 4731 w 510779"/>
              <a:gd name="connsiteY13" fmla="*/ 363710 h 540728"/>
              <a:gd name="connsiteX14" fmla="*/ 30089 w 510779"/>
              <a:gd name="connsiteY14" fmla="*/ 333815 h 540728"/>
              <a:gd name="connsiteX15" fmla="*/ 50110 w 510779"/>
              <a:gd name="connsiteY15" fmla="*/ 270409 h 540728"/>
              <a:gd name="connsiteX16" fmla="*/ 114773 w 510779"/>
              <a:gd name="connsiteY16" fmla="*/ 248549 h 540728"/>
              <a:gd name="connsiteX17" fmla="*/ 146890 w 510779"/>
              <a:gd name="connsiteY17" fmla="*/ 290433 h 540728"/>
              <a:gd name="connsiteX18" fmla="*/ 196950 w 510779"/>
              <a:gd name="connsiteY18" fmla="*/ 343828 h 540728"/>
              <a:gd name="connsiteX19" fmla="*/ 236997 w 510779"/>
              <a:gd name="connsiteY19" fmla="*/ 333817 h 540728"/>
              <a:gd name="connsiteX20" fmla="*/ 251474 w 510779"/>
              <a:gd name="connsiteY20" fmla="*/ 295977 h 540728"/>
              <a:gd name="connsiteX21" fmla="*/ 236997 w 510779"/>
              <a:gd name="connsiteY21" fmla="*/ 263735 h 540728"/>
              <a:gd name="connsiteX22" fmla="*/ 258521 w 510779"/>
              <a:gd name="connsiteY22" fmla="*/ 179722 h 540728"/>
              <a:gd name="connsiteX23" fmla="*/ 232122 w 510779"/>
              <a:gd name="connsiteY23" fmla="*/ 175025 h 540728"/>
              <a:gd name="connsiteX24" fmla="*/ 200288 w 510779"/>
              <a:gd name="connsiteY24" fmla="*/ 176967 h 540728"/>
              <a:gd name="connsiteX25" fmla="*/ 183601 w 510779"/>
              <a:gd name="connsiteY25" fmla="*/ 90197 h 540728"/>
              <a:gd name="connsiteX26" fmla="*/ 186160 w 510779"/>
              <a:gd name="connsiteY26" fmla="*/ 54072 h 540728"/>
              <a:gd name="connsiteX27" fmla="*/ 229703 w 510779"/>
              <a:gd name="connsiteY27" fmla="*/ 25044 h 540728"/>
              <a:gd name="connsiteX28" fmla="*/ 271870 w 510779"/>
              <a:gd name="connsiteY28" fmla="*/ 15278 h 540728"/>
              <a:gd name="connsiteX29" fmla="*/ 314368 w 510779"/>
              <a:gd name="connsiteY29" fmla="*/ 17786 h 540728"/>
              <a:gd name="connsiteX30" fmla="*/ 347125 w 510779"/>
              <a:gd name="connsiteY30" fmla="*/ 93 h 540728"/>
              <a:gd name="connsiteX31" fmla="*/ 433893 w 510779"/>
              <a:gd name="connsiteY31" fmla="*/ 16780 h 540728"/>
              <a:gd name="connsiteX32" fmla="*/ 490626 w 510779"/>
              <a:gd name="connsiteY32" fmla="*/ 20116 h 540728"/>
              <a:gd name="connsiteX0" fmla="*/ 490626 w 510779"/>
              <a:gd name="connsiteY0" fmla="*/ 20116 h 540728"/>
              <a:gd name="connsiteX1" fmla="*/ 477277 w 510779"/>
              <a:gd name="connsiteY1" fmla="*/ 80186 h 540728"/>
              <a:gd name="connsiteX2" fmla="*/ 483952 w 510779"/>
              <a:gd name="connsiteY2" fmla="*/ 116896 h 540728"/>
              <a:gd name="connsiteX3" fmla="*/ 500638 w 510779"/>
              <a:gd name="connsiteY3" fmla="*/ 160280 h 540728"/>
              <a:gd name="connsiteX4" fmla="*/ 503975 w 510779"/>
              <a:gd name="connsiteY4" fmla="*/ 303780 h 540728"/>
              <a:gd name="connsiteX5" fmla="*/ 407196 w 510779"/>
              <a:gd name="connsiteY5" fmla="*/ 413909 h 540728"/>
              <a:gd name="connsiteX6" fmla="*/ 437231 w 510779"/>
              <a:gd name="connsiteY6" fmla="*/ 480653 h 540728"/>
              <a:gd name="connsiteX7" fmla="*/ 427219 w 510779"/>
              <a:gd name="connsiteY7" fmla="*/ 540723 h 540728"/>
              <a:gd name="connsiteX8" fmla="*/ 343788 w 510779"/>
              <a:gd name="connsiteY8" fmla="*/ 477316 h 540728"/>
              <a:gd name="connsiteX9" fmla="*/ 260358 w 510779"/>
              <a:gd name="connsiteY9" fmla="*/ 467305 h 540728"/>
              <a:gd name="connsiteX10" fmla="*/ 170253 w 510779"/>
              <a:gd name="connsiteY10" fmla="*/ 447281 h 540728"/>
              <a:gd name="connsiteX11" fmla="*/ 11813 w 510779"/>
              <a:gd name="connsiteY11" fmla="*/ 457293 h 540728"/>
              <a:gd name="connsiteX12" fmla="*/ 54 w 510779"/>
              <a:gd name="connsiteY12" fmla="*/ 427258 h 540728"/>
              <a:gd name="connsiteX13" fmla="*/ 4731 w 510779"/>
              <a:gd name="connsiteY13" fmla="*/ 363710 h 540728"/>
              <a:gd name="connsiteX14" fmla="*/ 30089 w 510779"/>
              <a:gd name="connsiteY14" fmla="*/ 333815 h 540728"/>
              <a:gd name="connsiteX15" fmla="*/ 50110 w 510779"/>
              <a:gd name="connsiteY15" fmla="*/ 270409 h 540728"/>
              <a:gd name="connsiteX16" fmla="*/ 114773 w 510779"/>
              <a:gd name="connsiteY16" fmla="*/ 248549 h 540728"/>
              <a:gd name="connsiteX17" fmla="*/ 146890 w 510779"/>
              <a:gd name="connsiteY17" fmla="*/ 290433 h 540728"/>
              <a:gd name="connsiteX18" fmla="*/ 196950 w 510779"/>
              <a:gd name="connsiteY18" fmla="*/ 343828 h 540728"/>
              <a:gd name="connsiteX19" fmla="*/ 232159 w 510779"/>
              <a:gd name="connsiteY19" fmla="*/ 326560 h 540728"/>
              <a:gd name="connsiteX20" fmla="*/ 251474 w 510779"/>
              <a:gd name="connsiteY20" fmla="*/ 295977 h 540728"/>
              <a:gd name="connsiteX21" fmla="*/ 236997 w 510779"/>
              <a:gd name="connsiteY21" fmla="*/ 263735 h 540728"/>
              <a:gd name="connsiteX22" fmla="*/ 258521 w 510779"/>
              <a:gd name="connsiteY22" fmla="*/ 179722 h 540728"/>
              <a:gd name="connsiteX23" fmla="*/ 232122 w 510779"/>
              <a:gd name="connsiteY23" fmla="*/ 175025 h 540728"/>
              <a:gd name="connsiteX24" fmla="*/ 200288 w 510779"/>
              <a:gd name="connsiteY24" fmla="*/ 176967 h 540728"/>
              <a:gd name="connsiteX25" fmla="*/ 183601 w 510779"/>
              <a:gd name="connsiteY25" fmla="*/ 90197 h 540728"/>
              <a:gd name="connsiteX26" fmla="*/ 186160 w 510779"/>
              <a:gd name="connsiteY26" fmla="*/ 54072 h 540728"/>
              <a:gd name="connsiteX27" fmla="*/ 229703 w 510779"/>
              <a:gd name="connsiteY27" fmla="*/ 25044 h 540728"/>
              <a:gd name="connsiteX28" fmla="*/ 271870 w 510779"/>
              <a:gd name="connsiteY28" fmla="*/ 15278 h 540728"/>
              <a:gd name="connsiteX29" fmla="*/ 314368 w 510779"/>
              <a:gd name="connsiteY29" fmla="*/ 17786 h 540728"/>
              <a:gd name="connsiteX30" fmla="*/ 347125 w 510779"/>
              <a:gd name="connsiteY30" fmla="*/ 93 h 540728"/>
              <a:gd name="connsiteX31" fmla="*/ 433893 w 510779"/>
              <a:gd name="connsiteY31" fmla="*/ 16780 h 540728"/>
              <a:gd name="connsiteX32" fmla="*/ 490626 w 510779"/>
              <a:gd name="connsiteY32" fmla="*/ 20116 h 540728"/>
              <a:gd name="connsiteX0" fmla="*/ 490626 w 510779"/>
              <a:gd name="connsiteY0" fmla="*/ 20116 h 540728"/>
              <a:gd name="connsiteX1" fmla="*/ 477277 w 510779"/>
              <a:gd name="connsiteY1" fmla="*/ 80186 h 540728"/>
              <a:gd name="connsiteX2" fmla="*/ 483952 w 510779"/>
              <a:gd name="connsiteY2" fmla="*/ 116896 h 540728"/>
              <a:gd name="connsiteX3" fmla="*/ 500638 w 510779"/>
              <a:gd name="connsiteY3" fmla="*/ 160280 h 540728"/>
              <a:gd name="connsiteX4" fmla="*/ 503975 w 510779"/>
              <a:gd name="connsiteY4" fmla="*/ 303780 h 540728"/>
              <a:gd name="connsiteX5" fmla="*/ 407196 w 510779"/>
              <a:gd name="connsiteY5" fmla="*/ 413909 h 540728"/>
              <a:gd name="connsiteX6" fmla="*/ 437231 w 510779"/>
              <a:gd name="connsiteY6" fmla="*/ 480653 h 540728"/>
              <a:gd name="connsiteX7" fmla="*/ 427219 w 510779"/>
              <a:gd name="connsiteY7" fmla="*/ 540723 h 540728"/>
              <a:gd name="connsiteX8" fmla="*/ 343788 w 510779"/>
              <a:gd name="connsiteY8" fmla="*/ 477316 h 540728"/>
              <a:gd name="connsiteX9" fmla="*/ 260358 w 510779"/>
              <a:gd name="connsiteY9" fmla="*/ 467305 h 540728"/>
              <a:gd name="connsiteX10" fmla="*/ 170253 w 510779"/>
              <a:gd name="connsiteY10" fmla="*/ 447281 h 540728"/>
              <a:gd name="connsiteX11" fmla="*/ 11813 w 510779"/>
              <a:gd name="connsiteY11" fmla="*/ 457293 h 540728"/>
              <a:gd name="connsiteX12" fmla="*/ 54 w 510779"/>
              <a:gd name="connsiteY12" fmla="*/ 427258 h 540728"/>
              <a:gd name="connsiteX13" fmla="*/ 4731 w 510779"/>
              <a:gd name="connsiteY13" fmla="*/ 363710 h 540728"/>
              <a:gd name="connsiteX14" fmla="*/ 30089 w 510779"/>
              <a:gd name="connsiteY14" fmla="*/ 333815 h 540728"/>
              <a:gd name="connsiteX15" fmla="*/ 50110 w 510779"/>
              <a:gd name="connsiteY15" fmla="*/ 270409 h 540728"/>
              <a:gd name="connsiteX16" fmla="*/ 114773 w 510779"/>
              <a:gd name="connsiteY16" fmla="*/ 248549 h 540728"/>
              <a:gd name="connsiteX17" fmla="*/ 161404 w 510779"/>
              <a:gd name="connsiteY17" fmla="*/ 283176 h 540728"/>
              <a:gd name="connsiteX18" fmla="*/ 196950 w 510779"/>
              <a:gd name="connsiteY18" fmla="*/ 343828 h 540728"/>
              <a:gd name="connsiteX19" fmla="*/ 232159 w 510779"/>
              <a:gd name="connsiteY19" fmla="*/ 326560 h 540728"/>
              <a:gd name="connsiteX20" fmla="*/ 251474 w 510779"/>
              <a:gd name="connsiteY20" fmla="*/ 295977 h 540728"/>
              <a:gd name="connsiteX21" fmla="*/ 236997 w 510779"/>
              <a:gd name="connsiteY21" fmla="*/ 263735 h 540728"/>
              <a:gd name="connsiteX22" fmla="*/ 258521 w 510779"/>
              <a:gd name="connsiteY22" fmla="*/ 179722 h 540728"/>
              <a:gd name="connsiteX23" fmla="*/ 232122 w 510779"/>
              <a:gd name="connsiteY23" fmla="*/ 175025 h 540728"/>
              <a:gd name="connsiteX24" fmla="*/ 200288 w 510779"/>
              <a:gd name="connsiteY24" fmla="*/ 176967 h 540728"/>
              <a:gd name="connsiteX25" fmla="*/ 183601 w 510779"/>
              <a:gd name="connsiteY25" fmla="*/ 90197 h 540728"/>
              <a:gd name="connsiteX26" fmla="*/ 186160 w 510779"/>
              <a:gd name="connsiteY26" fmla="*/ 54072 h 540728"/>
              <a:gd name="connsiteX27" fmla="*/ 229703 w 510779"/>
              <a:gd name="connsiteY27" fmla="*/ 25044 h 540728"/>
              <a:gd name="connsiteX28" fmla="*/ 271870 w 510779"/>
              <a:gd name="connsiteY28" fmla="*/ 15278 h 540728"/>
              <a:gd name="connsiteX29" fmla="*/ 314368 w 510779"/>
              <a:gd name="connsiteY29" fmla="*/ 17786 h 540728"/>
              <a:gd name="connsiteX30" fmla="*/ 347125 w 510779"/>
              <a:gd name="connsiteY30" fmla="*/ 93 h 540728"/>
              <a:gd name="connsiteX31" fmla="*/ 433893 w 510779"/>
              <a:gd name="connsiteY31" fmla="*/ 16780 h 540728"/>
              <a:gd name="connsiteX32" fmla="*/ 490626 w 510779"/>
              <a:gd name="connsiteY32" fmla="*/ 20116 h 540728"/>
              <a:gd name="connsiteX0" fmla="*/ 490626 w 510779"/>
              <a:gd name="connsiteY0" fmla="*/ 20116 h 540728"/>
              <a:gd name="connsiteX1" fmla="*/ 477277 w 510779"/>
              <a:gd name="connsiteY1" fmla="*/ 80186 h 540728"/>
              <a:gd name="connsiteX2" fmla="*/ 483952 w 510779"/>
              <a:gd name="connsiteY2" fmla="*/ 116896 h 540728"/>
              <a:gd name="connsiteX3" fmla="*/ 500638 w 510779"/>
              <a:gd name="connsiteY3" fmla="*/ 160280 h 540728"/>
              <a:gd name="connsiteX4" fmla="*/ 503975 w 510779"/>
              <a:gd name="connsiteY4" fmla="*/ 303780 h 540728"/>
              <a:gd name="connsiteX5" fmla="*/ 407196 w 510779"/>
              <a:gd name="connsiteY5" fmla="*/ 413909 h 540728"/>
              <a:gd name="connsiteX6" fmla="*/ 437231 w 510779"/>
              <a:gd name="connsiteY6" fmla="*/ 480653 h 540728"/>
              <a:gd name="connsiteX7" fmla="*/ 427219 w 510779"/>
              <a:gd name="connsiteY7" fmla="*/ 540723 h 540728"/>
              <a:gd name="connsiteX8" fmla="*/ 343788 w 510779"/>
              <a:gd name="connsiteY8" fmla="*/ 477316 h 540728"/>
              <a:gd name="connsiteX9" fmla="*/ 260358 w 510779"/>
              <a:gd name="connsiteY9" fmla="*/ 467305 h 540728"/>
              <a:gd name="connsiteX10" fmla="*/ 170253 w 510779"/>
              <a:gd name="connsiteY10" fmla="*/ 447281 h 540728"/>
              <a:gd name="connsiteX11" fmla="*/ 11813 w 510779"/>
              <a:gd name="connsiteY11" fmla="*/ 457293 h 540728"/>
              <a:gd name="connsiteX12" fmla="*/ 54 w 510779"/>
              <a:gd name="connsiteY12" fmla="*/ 427258 h 540728"/>
              <a:gd name="connsiteX13" fmla="*/ 4731 w 510779"/>
              <a:gd name="connsiteY13" fmla="*/ 363710 h 540728"/>
              <a:gd name="connsiteX14" fmla="*/ 30089 w 510779"/>
              <a:gd name="connsiteY14" fmla="*/ 333815 h 540728"/>
              <a:gd name="connsiteX15" fmla="*/ 50110 w 510779"/>
              <a:gd name="connsiteY15" fmla="*/ 270409 h 540728"/>
              <a:gd name="connsiteX16" fmla="*/ 114773 w 510779"/>
              <a:gd name="connsiteY16" fmla="*/ 248549 h 540728"/>
              <a:gd name="connsiteX17" fmla="*/ 161404 w 510779"/>
              <a:gd name="connsiteY17" fmla="*/ 283176 h 540728"/>
              <a:gd name="connsiteX18" fmla="*/ 196950 w 510779"/>
              <a:gd name="connsiteY18" fmla="*/ 343828 h 540728"/>
              <a:gd name="connsiteX19" fmla="*/ 232159 w 510779"/>
              <a:gd name="connsiteY19" fmla="*/ 326560 h 540728"/>
              <a:gd name="connsiteX20" fmla="*/ 251474 w 510779"/>
              <a:gd name="connsiteY20" fmla="*/ 295977 h 540728"/>
              <a:gd name="connsiteX21" fmla="*/ 236997 w 510779"/>
              <a:gd name="connsiteY21" fmla="*/ 263735 h 540728"/>
              <a:gd name="connsiteX22" fmla="*/ 258521 w 510779"/>
              <a:gd name="connsiteY22" fmla="*/ 179722 h 540728"/>
              <a:gd name="connsiteX23" fmla="*/ 232122 w 510779"/>
              <a:gd name="connsiteY23" fmla="*/ 182283 h 540728"/>
              <a:gd name="connsiteX24" fmla="*/ 200288 w 510779"/>
              <a:gd name="connsiteY24" fmla="*/ 176967 h 540728"/>
              <a:gd name="connsiteX25" fmla="*/ 183601 w 510779"/>
              <a:gd name="connsiteY25" fmla="*/ 90197 h 540728"/>
              <a:gd name="connsiteX26" fmla="*/ 186160 w 510779"/>
              <a:gd name="connsiteY26" fmla="*/ 54072 h 540728"/>
              <a:gd name="connsiteX27" fmla="*/ 229703 w 510779"/>
              <a:gd name="connsiteY27" fmla="*/ 25044 h 540728"/>
              <a:gd name="connsiteX28" fmla="*/ 271870 w 510779"/>
              <a:gd name="connsiteY28" fmla="*/ 15278 h 540728"/>
              <a:gd name="connsiteX29" fmla="*/ 314368 w 510779"/>
              <a:gd name="connsiteY29" fmla="*/ 17786 h 540728"/>
              <a:gd name="connsiteX30" fmla="*/ 347125 w 510779"/>
              <a:gd name="connsiteY30" fmla="*/ 93 h 540728"/>
              <a:gd name="connsiteX31" fmla="*/ 433893 w 510779"/>
              <a:gd name="connsiteY31" fmla="*/ 16780 h 540728"/>
              <a:gd name="connsiteX32" fmla="*/ 490626 w 510779"/>
              <a:gd name="connsiteY32" fmla="*/ 20116 h 540728"/>
              <a:gd name="connsiteX0" fmla="*/ 490626 w 510779"/>
              <a:gd name="connsiteY0" fmla="*/ 20116 h 540728"/>
              <a:gd name="connsiteX1" fmla="*/ 477277 w 510779"/>
              <a:gd name="connsiteY1" fmla="*/ 80186 h 540728"/>
              <a:gd name="connsiteX2" fmla="*/ 483952 w 510779"/>
              <a:gd name="connsiteY2" fmla="*/ 116896 h 540728"/>
              <a:gd name="connsiteX3" fmla="*/ 500638 w 510779"/>
              <a:gd name="connsiteY3" fmla="*/ 160280 h 540728"/>
              <a:gd name="connsiteX4" fmla="*/ 503975 w 510779"/>
              <a:gd name="connsiteY4" fmla="*/ 303780 h 540728"/>
              <a:gd name="connsiteX5" fmla="*/ 407196 w 510779"/>
              <a:gd name="connsiteY5" fmla="*/ 413909 h 540728"/>
              <a:gd name="connsiteX6" fmla="*/ 437231 w 510779"/>
              <a:gd name="connsiteY6" fmla="*/ 480653 h 540728"/>
              <a:gd name="connsiteX7" fmla="*/ 427219 w 510779"/>
              <a:gd name="connsiteY7" fmla="*/ 540723 h 540728"/>
              <a:gd name="connsiteX8" fmla="*/ 343788 w 510779"/>
              <a:gd name="connsiteY8" fmla="*/ 477316 h 540728"/>
              <a:gd name="connsiteX9" fmla="*/ 260358 w 510779"/>
              <a:gd name="connsiteY9" fmla="*/ 467305 h 540728"/>
              <a:gd name="connsiteX10" fmla="*/ 170253 w 510779"/>
              <a:gd name="connsiteY10" fmla="*/ 447281 h 540728"/>
              <a:gd name="connsiteX11" fmla="*/ 11813 w 510779"/>
              <a:gd name="connsiteY11" fmla="*/ 457293 h 540728"/>
              <a:gd name="connsiteX12" fmla="*/ 54 w 510779"/>
              <a:gd name="connsiteY12" fmla="*/ 427258 h 540728"/>
              <a:gd name="connsiteX13" fmla="*/ 4731 w 510779"/>
              <a:gd name="connsiteY13" fmla="*/ 363710 h 540728"/>
              <a:gd name="connsiteX14" fmla="*/ 30089 w 510779"/>
              <a:gd name="connsiteY14" fmla="*/ 333815 h 540728"/>
              <a:gd name="connsiteX15" fmla="*/ 50110 w 510779"/>
              <a:gd name="connsiteY15" fmla="*/ 270409 h 540728"/>
              <a:gd name="connsiteX16" fmla="*/ 114773 w 510779"/>
              <a:gd name="connsiteY16" fmla="*/ 248549 h 540728"/>
              <a:gd name="connsiteX17" fmla="*/ 156566 w 510779"/>
              <a:gd name="connsiteY17" fmla="*/ 292852 h 540728"/>
              <a:gd name="connsiteX18" fmla="*/ 196950 w 510779"/>
              <a:gd name="connsiteY18" fmla="*/ 343828 h 540728"/>
              <a:gd name="connsiteX19" fmla="*/ 232159 w 510779"/>
              <a:gd name="connsiteY19" fmla="*/ 326560 h 540728"/>
              <a:gd name="connsiteX20" fmla="*/ 251474 w 510779"/>
              <a:gd name="connsiteY20" fmla="*/ 295977 h 540728"/>
              <a:gd name="connsiteX21" fmla="*/ 236997 w 510779"/>
              <a:gd name="connsiteY21" fmla="*/ 263735 h 540728"/>
              <a:gd name="connsiteX22" fmla="*/ 258521 w 510779"/>
              <a:gd name="connsiteY22" fmla="*/ 179722 h 540728"/>
              <a:gd name="connsiteX23" fmla="*/ 232122 w 510779"/>
              <a:gd name="connsiteY23" fmla="*/ 182283 h 540728"/>
              <a:gd name="connsiteX24" fmla="*/ 200288 w 510779"/>
              <a:gd name="connsiteY24" fmla="*/ 176967 h 540728"/>
              <a:gd name="connsiteX25" fmla="*/ 183601 w 510779"/>
              <a:gd name="connsiteY25" fmla="*/ 90197 h 540728"/>
              <a:gd name="connsiteX26" fmla="*/ 186160 w 510779"/>
              <a:gd name="connsiteY26" fmla="*/ 54072 h 540728"/>
              <a:gd name="connsiteX27" fmla="*/ 229703 w 510779"/>
              <a:gd name="connsiteY27" fmla="*/ 25044 h 540728"/>
              <a:gd name="connsiteX28" fmla="*/ 271870 w 510779"/>
              <a:gd name="connsiteY28" fmla="*/ 15278 h 540728"/>
              <a:gd name="connsiteX29" fmla="*/ 314368 w 510779"/>
              <a:gd name="connsiteY29" fmla="*/ 17786 h 540728"/>
              <a:gd name="connsiteX30" fmla="*/ 347125 w 510779"/>
              <a:gd name="connsiteY30" fmla="*/ 93 h 540728"/>
              <a:gd name="connsiteX31" fmla="*/ 433893 w 510779"/>
              <a:gd name="connsiteY31" fmla="*/ 16780 h 540728"/>
              <a:gd name="connsiteX32" fmla="*/ 490626 w 510779"/>
              <a:gd name="connsiteY32" fmla="*/ 20116 h 540728"/>
              <a:gd name="connsiteX0" fmla="*/ 490626 w 510779"/>
              <a:gd name="connsiteY0" fmla="*/ 20116 h 540728"/>
              <a:gd name="connsiteX1" fmla="*/ 477277 w 510779"/>
              <a:gd name="connsiteY1" fmla="*/ 80186 h 540728"/>
              <a:gd name="connsiteX2" fmla="*/ 483952 w 510779"/>
              <a:gd name="connsiteY2" fmla="*/ 116896 h 540728"/>
              <a:gd name="connsiteX3" fmla="*/ 500638 w 510779"/>
              <a:gd name="connsiteY3" fmla="*/ 160280 h 540728"/>
              <a:gd name="connsiteX4" fmla="*/ 503975 w 510779"/>
              <a:gd name="connsiteY4" fmla="*/ 303780 h 540728"/>
              <a:gd name="connsiteX5" fmla="*/ 407196 w 510779"/>
              <a:gd name="connsiteY5" fmla="*/ 413909 h 540728"/>
              <a:gd name="connsiteX6" fmla="*/ 437231 w 510779"/>
              <a:gd name="connsiteY6" fmla="*/ 480653 h 540728"/>
              <a:gd name="connsiteX7" fmla="*/ 427219 w 510779"/>
              <a:gd name="connsiteY7" fmla="*/ 540723 h 540728"/>
              <a:gd name="connsiteX8" fmla="*/ 343788 w 510779"/>
              <a:gd name="connsiteY8" fmla="*/ 477316 h 540728"/>
              <a:gd name="connsiteX9" fmla="*/ 260358 w 510779"/>
              <a:gd name="connsiteY9" fmla="*/ 467305 h 540728"/>
              <a:gd name="connsiteX10" fmla="*/ 170253 w 510779"/>
              <a:gd name="connsiteY10" fmla="*/ 447281 h 540728"/>
              <a:gd name="connsiteX11" fmla="*/ 11813 w 510779"/>
              <a:gd name="connsiteY11" fmla="*/ 457293 h 540728"/>
              <a:gd name="connsiteX12" fmla="*/ 54 w 510779"/>
              <a:gd name="connsiteY12" fmla="*/ 427258 h 540728"/>
              <a:gd name="connsiteX13" fmla="*/ 4731 w 510779"/>
              <a:gd name="connsiteY13" fmla="*/ 363710 h 540728"/>
              <a:gd name="connsiteX14" fmla="*/ 30089 w 510779"/>
              <a:gd name="connsiteY14" fmla="*/ 333815 h 540728"/>
              <a:gd name="connsiteX15" fmla="*/ 50110 w 510779"/>
              <a:gd name="connsiteY15" fmla="*/ 270409 h 540728"/>
              <a:gd name="connsiteX16" fmla="*/ 114773 w 510779"/>
              <a:gd name="connsiteY16" fmla="*/ 248549 h 540728"/>
              <a:gd name="connsiteX17" fmla="*/ 156566 w 510779"/>
              <a:gd name="connsiteY17" fmla="*/ 292852 h 540728"/>
              <a:gd name="connsiteX18" fmla="*/ 196950 w 510779"/>
              <a:gd name="connsiteY18" fmla="*/ 343828 h 540728"/>
              <a:gd name="connsiteX19" fmla="*/ 232159 w 510779"/>
              <a:gd name="connsiteY19" fmla="*/ 326560 h 540728"/>
              <a:gd name="connsiteX20" fmla="*/ 241798 w 510779"/>
              <a:gd name="connsiteY20" fmla="*/ 295977 h 540728"/>
              <a:gd name="connsiteX21" fmla="*/ 236997 w 510779"/>
              <a:gd name="connsiteY21" fmla="*/ 263735 h 540728"/>
              <a:gd name="connsiteX22" fmla="*/ 258521 w 510779"/>
              <a:gd name="connsiteY22" fmla="*/ 179722 h 540728"/>
              <a:gd name="connsiteX23" fmla="*/ 232122 w 510779"/>
              <a:gd name="connsiteY23" fmla="*/ 182283 h 540728"/>
              <a:gd name="connsiteX24" fmla="*/ 200288 w 510779"/>
              <a:gd name="connsiteY24" fmla="*/ 176967 h 540728"/>
              <a:gd name="connsiteX25" fmla="*/ 183601 w 510779"/>
              <a:gd name="connsiteY25" fmla="*/ 90197 h 540728"/>
              <a:gd name="connsiteX26" fmla="*/ 186160 w 510779"/>
              <a:gd name="connsiteY26" fmla="*/ 54072 h 540728"/>
              <a:gd name="connsiteX27" fmla="*/ 229703 w 510779"/>
              <a:gd name="connsiteY27" fmla="*/ 25044 h 540728"/>
              <a:gd name="connsiteX28" fmla="*/ 271870 w 510779"/>
              <a:gd name="connsiteY28" fmla="*/ 15278 h 540728"/>
              <a:gd name="connsiteX29" fmla="*/ 314368 w 510779"/>
              <a:gd name="connsiteY29" fmla="*/ 17786 h 540728"/>
              <a:gd name="connsiteX30" fmla="*/ 347125 w 510779"/>
              <a:gd name="connsiteY30" fmla="*/ 93 h 540728"/>
              <a:gd name="connsiteX31" fmla="*/ 433893 w 510779"/>
              <a:gd name="connsiteY31" fmla="*/ 16780 h 540728"/>
              <a:gd name="connsiteX32" fmla="*/ 490626 w 510779"/>
              <a:gd name="connsiteY32" fmla="*/ 20116 h 540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510779" h="540728">
                <a:moveTo>
                  <a:pt x="490626" y="20116"/>
                </a:moveTo>
                <a:cubicBezTo>
                  <a:pt x="497857" y="30684"/>
                  <a:pt x="478389" y="64056"/>
                  <a:pt x="477277" y="80186"/>
                </a:cubicBezTo>
                <a:cubicBezTo>
                  <a:pt x="476165" y="96316"/>
                  <a:pt x="480058" y="103547"/>
                  <a:pt x="483952" y="116896"/>
                </a:cubicBezTo>
                <a:cubicBezTo>
                  <a:pt x="487846" y="130245"/>
                  <a:pt x="497301" y="129133"/>
                  <a:pt x="500638" y="160280"/>
                </a:cubicBezTo>
                <a:cubicBezTo>
                  <a:pt x="503975" y="191427"/>
                  <a:pt x="519549" y="261509"/>
                  <a:pt x="503975" y="303780"/>
                </a:cubicBezTo>
                <a:cubicBezTo>
                  <a:pt x="488401" y="346051"/>
                  <a:pt x="418320" y="384430"/>
                  <a:pt x="407196" y="413909"/>
                </a:cubicBezTo>
                <a:cubicBezTo>
                  <a:pt x="396072" y="443388"/>
                  <a:pt x="433894" y="459517"/>
                  <a:pt x="437231" y="480653"/>
                </a:cubicBezTo>
                <a:cubicBezTo>
                  <a:pt x="440568" y="501789"/>
                  <a:pt x="442793" y="541279"/>
                  <a:pt x="427219" y="540723"/>
                </a:cubicBezTo>
                <a:cubicBezTo>
                  <a:pt x="411645" y="540167"/>
                  <a:pt x="371598" y="489552"/>
                  <a:pt x="343788" y="477316"/>
                </a:cubicBezTo>
                <a:cubicBezTo>
                  <a:pt x="315978" y="465080"/>
                  <a:pt x="289280" y="472311"/>
                  <a:pt x="260358" y="467305"/>
                </a:cubicBezTo>
                <a:cubicBezTo>
                  <a:pt x="231436" y="462299"/>
                  <a:pt x="211677" y="448950"/>
                  <a:pt x="170253" y="447281"/>
                </a:cubicBezTo>
                <a:cubicBezTo>
                  <a:pt x="128829" y="445612"/>
                  <a:pt x="3894" y="467887"/>
                  <a:pt x="11813" y="457293"/>
                </a:cubicBezTo>
                <a:cubicBezTo>
                  <a:pt x="19732" y="446699"/>
                  <a:pt x="-1185" y="441646"/>
                  <a:pt x="54" y="427258"/>
                </a:cubicBezTo>
                <a:cubicBezTo>
                  <a:pt x="1293" y="412870"/>
                  <a:pt x="-275" y="379284"/>
                  <a:pt x="4731" y="363710"/>
                </a:cubicBezTo>
                <a:cubicBezTo>
                  <a:pt x="9737" y="348136"/>
                  <a:pt x="22526" y="349365"/>
                  <a:pt x="30089" y="333815"/>
                </a:cubicBezTo>
                <a:cubicBezTo>
                  <a:pt x="37652" y="318265"/>
                  <a:pt x="33980" y="285426"/>
                  <a:pt x="50110" y="270409"/>
                </a:cubicBezTo>
                <a:cubicBezTo>
                  <a:pt x="66240" y="255392"/>
                  <a:pt x="98087" y="246880"/>
                  <a:pt x="114773" y="248549"/>
                </a:cubicBezTo>
                <a:cubicBezTo>
                  <a:pt x="131459" y="250218"/>
                  <a:pt x="144886" y="276166"/>
                  <a:pt x="156566" y="292852"/>
                </a:cubicBezTo>
                <a:cubicBezTo>
                  <a:pt x="168246" y="309538"/>
                  <a:pt x="182488" y="334929"/>
                  <a:pt x="196950" y="343828"/>
                </a:cubicBezTo>
                <a:cubicBezTo>
                  <a:pt x="211412" y="352727"/>
                  <a:pt x="225088" y="334535"/>
                  <a:pt x="232159" y="326560"/>
                </a:cubicBezTo>
                <a:cubicBezTo>
                  <a:pt x="239231" y="318585"/>
                  <a:pt x="241798" y="307657"/>
                  <a:pt x="241798" y="295977"/>
                </a:cubicBezTo>
                <a:cubicBezTo>
                  <a:pt x="241798" y="284297"/>
                  <a:pt x="233807" y="283111"/>
                  <a:pt x="236997" y="263735"/>
                </a:cubicBezTo>
                <a:cubicBezTo>
                  <a:pt x="240187" y="244359"/>
                  <a:pt x="259333" y="194507"/>
                  <a:pt x="258521" y="179722"/>
                </a:cubicBezTo>
                <a:cubicBezTo>
                  <a:pt x="257709" y="164937"/>
                  <a:pt x="241021" y="181129"/>
                  <a:pt x="232122" y="182283"/>
                </a:cubicBezTo>
                <a:cubicBezTo>
                  <a:pt x="223223" y="183437"/>
                  <a:pt x="208375" y="191105"/>
                  <a:pt x="200288" y="176967"/>
                </a:cubicBezTo>
                <a:cubicBezTo>
                  <a:pt x="192201" y="162829"/>
                  <a:pt x="185956" y="110680"/>
                  <a:pt x="183601" y="90197"/>
                </a:cubicBezTo>
                <a:cubicBezTo>
                  <a:pt x="181246" y="69715"/>
                  <a:pt x="177267" y="63318"/>
                  <a:pt x="186160" y="54072"/>
                </a:cubicBezTo>
                <a:cubicBezTo>
                  <a:pt x="195053" y="44826"/>
                  <a:pt x="216224" y="30703"/>
                  <a:pt x="229703" y="25044"/>
                </a:cubicBezTo>
                <a:cubicBezTo>
                  <a:pt x="243182" y="19385"/>
                  <a:pt x="257759" y="16891"/>
                  <a:pt x="271870" y="15278"/>
                </a:cubicBezTo>
                <a:cubicBezTo>
                  <a:pt x="285981" y="13665"/>
                  <a:pt x="301019" y="21123"/>
                  <a:pt x="314368" y="17786"/>
                </a:cubicBezTo>
                <a:cubicBezTo>
                  <a:pt x="327717" y="14449"/>
                  <a:pt x="326801" y="-1352"/>
                  <a:pt x="347125" y="93"/>
                </a:cubicBezTo>
                <a:cubicBezTo>
                  <a:pt x="367449" y="1538"/>
                  <a:pt x="409976" y="13443"/>
                  <a:pt x="433893" y="16780"/>
                </a:cubicBezTo>
                <a:cubicBezTo>
                  <a:pt x="457810" y="20117"/>
                  <a:pt x="483395" y="9548"/>
                  <a:pt x="490626" y="20116"/>
                </a:cubicBezTo>
                <a:close/>
              </a:path>
            </a:pathLst>
          </a:custGeom>
          <a:noFill/>
          <a:ln>
            <a:solidFill>
              <a:schemeClr val="bg1">
                <a:lumMod val="9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0" y="0"/>
            <a:ext cx="3284536" cy="5143500"/>
          </a:xfrm>
          <a:prstGeom prst="rect">
            <a:avLst/>
          </a:prstGeom>
          <a:solidFill>
            <a:srgbClr val="FA5050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>
              <a:solidFill>
                <a:prstClr val="white"/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306401" y="1313714"/>
            <a:ext cx="2774169" cy="25160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>
              <a:lnSpc>
                <a:spcPct val="125000"/>
              </a:lnSpc>
            </a:pPr>
            <a:r>
              <a:rPr lang="ru-RU" sz="1800" dirty="0" err="1">
                <a:solidFill>
                  <a:prstClr val="white"/>
                </a:solidFill>
                <a:latin typeface="Merriweather"/>
              </a:rPr>
              <a:t>Эстляндская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, </a:t>
            </a:r>
            <a:r>
              <a:rPr lang="ru-RU" sz="1800" dirty="0" err="1">
                <a:solidFill>
                  <a:prstClr val="white"/>
                </a:solidFill>
                <a:latin typeface="Merriweather"/>
              </a:rPr>
              <a:t>Лифляндская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 </a:t>
            </a:r>
          </a:p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и Курляндская губернии входили</a:t>
            </a:r>
          </a:p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 состав Прибалтийского края. </a:t>
            </a:r>
            <a:endParaRPr lang="en-US" sz="1800" dirty="0">
              <a:solidFill>
                <a:prstClr val="white"/>
              </a:solidFill>
              <a:latin typeface="Merriweather"/>
            </a:endParaRPr>
          </a:p>
        </p:txBody>
      </p:sp>
      <p:sp>
        <p:nvSpPr>
          <p:cNvPr id="28" name="Прямоугольная выноска 27"/>
          <p:cNvSpPr/>
          <p:nvPr/>
        </p:nvSpPr>
        <p:spPr>
          <a:xfrm>
            <a:off x="4096571" y="1132645"/>
            <a:ext cx="1979024" cy="628778"/>
          </a:xfrm>
          <a:prstGeom prst="wedgeRectCallout">
            <a:avLst>
              <a:gd name="adj1" fmla="val -50883"/>
              <a:gd name="adj2" fmla="val 232118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219108">
              <a:defRPr/>
            </a:pPr>
            <a:r>
              <a:rPr lang="ru-RU" sz="1867" dirty="0">
                <a:solidFill>
                  <a:srgbClr val="4E361E"/>
                </a:solidFill>
              </a:rPr>
              <a:t>Прибалтийский край</a:t>
            </a:r>
          </a:p>
        </p:txBody>
      </p:sp>
      <p:sp>
        <p:nvSpPr>
          <p:cNvPr id="22" name="Прямоугольная выноска 21"/>
          <p:cNvSpPr/>
          <p:nvPr/>
        </p:nvSpPr>
        <p:spPr>
          <a:xfrm>
            <a:off x="4469062" y="3518579"/>
            <a:ext cx="1751737" cy="687064"/>
          </a:xfrm>
          <a:prstGeom prst="wedgeRectCallout">
            <a:avLst>
              <a:gd name="adj1" fmla="val -76653"/>
              <a:gd name="adj2" fmla="val -99943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219108">
              <a:defRPr/>
            </a:pPr>
            <a:r>
              <a:rPr lang="ru-RU" sz="1867" dirty="0">
                <a:solidFill>
                  <a:srgbClr val="4E361E"/>
                </a:solidFill>
              </a:rPr>
              <a:t>Курляндская</a:t>
            </a:r>
          </a:p>
          <a:p>
            <a:pPr lvl="0" algn="ctr" defTabSz="1219108">
              <a:defRPr/>
            </a:pPr>
            <a:r>
              <a:rPr lang="ru-RU" sz="1867" dirty="0">
                <a:solidFill>
                  <a:srgbClr val="4E361E"/>
                </a:solidFill>
              </a:rPr>
              <a:t> губерния</a:t>
            </a:r>
          </a:p>
        </p:txBody>
      </p:sp>
      <p:sp>
        <p:nvSpPr>
          <p:cNvPr id="24" name="Прямоугольная выноска 23"/>
          <p:cNvSpPr/>
          <p:nvPr/>
        </p:nvSpPr>
        <p:spPr>
          <a:xfrm>
            <a:off x="3756817" y="544552"/>
            <a:ext cx="1658293" cy="687064"/>
          </a:xfrm>
          <a:prstGeom prst="wedgeRectCallout">
            <a:avLst>
              <a:gd name="adj1" fmla="val -39143"/>
              <a:gd name="adj2" fmla="val 275602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219108">
              <a:defRPr/>
            </a:pPr>
            <a:r>
              <a:rPr lang="ru-RU" sz="1867" dirty="0">
                <a:solidFill>
                  <a:srgbClr val="4E361E"/>
                </a:solidFill>
              </a:rPr>
              <a:t>Эстляндская</a:t>
            </a:r>
          </a:p>
          <a:p>
            <a:pPr lvl="0" algn="ctr" defTabSz="1219108">
              <a:defRPr/>
            </a:pPr>
            <a:r>
              <a:rPr lang="ru-RU" sz="1867" dirty="0">
                <a:solidFill>
                  <a:srgbClr val="4E361E"/>
                </a:solidFill>
              </a:rPr>
              <a:t> губерния</a:t>
            </a:r>
          </a:p>
        </p:txBody>
      </p:sp>
      <p:sp>
        <p:nvSpPr>
          <p:cNvPr id="29" name="Прямоугольная выноска 28"/>
          <p:cNvSpPr/>
          <p:nvPr/>
        </p:nvSpPr>
        <p:spPr>
          <a:xfrm>
            <a:off x="4489099" y="1698201"/>
            <a:ext cx="1738664" cy="687064"/>
          </a:xfrm>
          <a:prstGeom prst="wedgeRectCallout">
            <a:avLst>
              <a:gd name="adj1" fmla="val -75371"/>
              <a:gd name="adj2" fmla="val 135926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219108">
              <a:defRPr/>
            </a:pPr>
            <a:r>
              <a:rPr lang="ru-RU" sz="1867" dirty="0">
                <a:solidFill>
                  <a:srgbClr val="4E361E"/>
                </a:solidFill>
              </a:rPr>
              <a:t>Лифляндская</a:t>
            </a:r>
          </a:p>
          <a:p>
            <a:pPr lvl="0" algn="ctr" defTabSz="1219108">
              <a:defRPr/>
            </a:pPr>
            <a:r>
              <a:rPr lang="ru-RU" sz="1867" dirty="0">
                <a:solidFill>
                  <a:srgbClr val="4E361E"/>
                </a:solidFill>
              </a:rPr>
              <a:t>губерния</a:t>
            </a:r>
          </a:p>
        </p:txBody>
      </p:sp>
      <p:pic>
        <p:nvPicPr>
          <p:cNvPr id="30" name="Picture 6" descr="Fail:Album von Dorpat, TKM 0031H 06, crop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523738" y="376238"/>
            <a:ext cx="2224975" cy="1705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2183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6" presetClass="exit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7" grpId="0" animBg="1"/>
      <p:bldP spid="18" grpId="0" animBg="1"/>
      <p:bldP spid="28" grpId="0" animBg="1"/>
      <p:bldP spid="22" grpId="0" animBg="1"/>
      <p:bldP spid="24" grpId="0" animBg="1"/>
      <p:bldP spid="29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8" name="Овал 17"/>
          <p:cNvSpPr/>
          <p:nvPr/>
        </p:nvSpPr>
        <p:spPr>
          <a:xfrm>
            <a:off x="6952831" y="38893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001236" y="873439"/>
            <a:ext cx="17031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/>
              <a:t>Эсты и эстонки Ревельского уезда </a:t>
            </a:r>
            <a:r>
              <a:rPr lang="ru-RU" sz="1200" dirty="0" err="1"/>
              <a:t>Эстляндской</a:t>
            </a:r>
            <a:endParaRPr lang="ru-RU" sz="1200" dirty="0"/>
          </a:p>
          <a:p>
            <a:pPr algn="ctr"/>
            <a:r>
              <a:rPr lang="ru-RU" sz="1200" dirty="0"/>
              <a:t>губернии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0" y="3541973"/>
            <a:ext cx="3311525" cy="1225290"/>
          </a:xfrm>
          <a:prstGeom prst="rect">
            <a:avLst/>
          </a:prstGeom>
          <a:solidFill>
            <a:srgbClr val="FA5050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В Прибалтийском крае аграрная реформа освободила крестьян от крепостной зависимости, но не дала им земли.</a:t>
            </a:r>
          </a:p>
        </p:txBody>
      </p:sp>
    </p:spTree>
    <p:extLst>
      <p:ext uri="{BB962C8B-B14F-4D97-AF65-F5344CB8AC3E}">
        <p14:creationId xmlns:p14="http://schemas.microsoft.com/office/powerpoint/2010/main" val="214774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255501" y="3901393"/>
            <a:ext cx="463299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dirty="0">
                <a:solidFill>
                  <a:prstClr val="white"/>
                </a:solidFill>
                <a:latin typeface="Merriweather" panose="00000500000000000000" pitchFamily="2" charset="-52"/>
              </a:rPr>
              <a:t> Латыши </a:t>
            </a:r>
          </a:p>
          <a:p>
            <a:pPr algn="ctr"/>
            <a:r>
              <a:rPr lang="ru-RU" sz="2800" dirty="0">
                <a:solidFill>
                  <a:prstClr val="white"/>
                </a:solidFill>
                <a:latin typeface="Merriweather" panose="00000500000000000000" pitchFamily="2" charset="-52"/>
              </a:rPr>
              <a:t>Курляндской губернии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37" t="9179" r="6971" b="9504"/>
          <a:stretch/>
        </p:blipFill>
        <p:spPr>
          <a:xfrm>
            <a:off x="2717444" y="376238"/>
            <a:ext cx="3709112" cy="359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850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62" y="0"/>
            <a:ext cx="9151263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9" name="Овал 18"/>
          <p:cNvSpPr/>
          <p:nvPr/>
        </p:nvSpPr>
        <p:spPr>
          <a:xfrm>
            <a:off x="365875" y="1578624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21" name="Овал 20"/>
          <p:cNvSpPr/>
          <p:nvPr/>
        </p:nvSpPr>
        <p:spPr>
          <a:xfrm>
            <a:off x="365562" y="2802168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11" name="Овал 10"/>
          <p:cNvSpPr/>
          <p:nvPr/>
        </p:nvSpPr>
        <p:spPr>
          <a:xfrm>
            <a:off x="365562" y="4025713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3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243431" y="1564626"/>
            <a:ext cx="6235027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Курляндское общество для изучения </a:t>
            </a:r>
          </a:p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литературы и искусства.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243431" y="2933668"/>
            <a:ext cx="5285262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Латышское литературное общество.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243431" y="4157213"/>
            <a:ext cx="5056851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Эстонское учёное общество.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58775" y="380459"/>
            <a:ext cx="7375524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Культурно-просветительская деятельность в Прибалтике </a:t>
            </a:r>
          </a:p>
        </p:txBody>
      </p:sp>
      <p:pic>
        <p:nvPicPr>
          <p:cNvPr id="18" name="Picture 4" descr="ÐÐ°ÑÑÐ¸Ð½ÐºÐ¸ Ð¿Ð¾ Ð·Ð°Ð¿ÑÐ¾ÑÑ Tartu 1850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037598" y="1768197"/>
            <a:ext cx="2711115" cy="2607940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4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1" grpId="0" animBg="1"/>
      <p:bldP spid="11" grpId="0" animBg="1"/>
      <p:bldP spid="13" grpId="0"/>
      <p:bldP spid="14" grpId="0"/>
      <p:bldP spid="15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8776" y="376238"/>
            <a:ext cx="8426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2800" dirty="0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  <a:t>Развитие Прибалтийского края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77826" y="2743438"/>
            <a:ext cx="25384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Начало 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промышленного 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переворота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294062" y="2743438"/>
            <a:ext cx="25558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Активизация 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торговли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227764" y="2743438"/>
            <a:ext cx="255746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Превращение Прибалтики 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в динамично развивающийся регион</a:t>
            </a:r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2973389" y="2165892"/>
            <a:ext cx="241300" cy="0"/>
          </a:xfrm>
          <a:prstGeom prst="straightConnector1">
            <a:avLst/>
          </a:prstGeom>
          <a:ln w="31750" cap="rnd">
            <a:solidFill>
              <a:srgbClr val="FA5050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5889626" y="2165892"/>
            <a:ext cx="241300" cy="0"/>
          </a:xfrm>
          <a:prstGeom prst="straightConnector1">
            <a:avLst/>
          </a:prstGeom>
          <a:ln w="31750" cap="rnd">
            <a:solidFill>
              <a:srgbClr val="FA5050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Овал 17"/>
          <p:cNvSpPr/>
          <p:nvPr/>
        </p:nvSpPr>
        <p:spPr>
          <a:xfrm>
            <a:off x="1377032" y="1876842"/>
            <a:ext cx="540000" cy="540000"/>
          </a:xfrm>
          <a:prstGeom prst="ellipse">
            <a:avLst/>
          </a:prstGeom>
          <a:solidFill>
            <a:srgbClr val="FA5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1</a:t>
            </a:r>
          </a:p>
        </p:txBody>
      </p:sp>
      <p:sp>
        <p:nvSpPr>
          <p:cNvPr id="23" name="Овал 22"/>
          <p:cNvSpPr/>
          <p:nvPr/>
        </p:nvSpPr>
        <p:spPr>
          <a:xfrm>
            <a:off x="4301999" y="1876842"/>
            <a:ext cx="540000" cy="540000"/>
          </a:xfrm>
          <a:prstGeom prst="ellipse">
            <a:avLst/>
          </a:prstGeom>
          <a:solidFill>
            <a:srgbClr val="FA5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2</a:t>
            </a:r>
          </a:p>
        </p:txBody>
      </p:sp>
      <p:sp>
        <p:nvSpPr>
          <p:cNvPr id="24" name="Овал 23"/>
          <p:cNvSpPr/>
          <p:nvPr/>
        </p:nvSpPr>
        <p:spPr>
          <a:xfrm>
            <a:off x="7236493" y="1876842"/>
            <a:ext cx="540000" cy="540000"/>
          </a:xfrm>
          <a:prstGeom prst="ellipse">
            <a:avLst/>
          </a:prstGeom>
          <a:solidFill>
            <a:srgbClr val="FA5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696927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18" grpId="0" animBg="1"/>
      <p:bldP spid="23" grpId="0" animBg="1"/>
      <p:bldP spid="24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ÐÐ°ÑÑÐ¸Ð½ÐºÐ¸ Ð¿Ð¾ Ð·Ð°Ð¿ÑÐ¾ÑÑ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" y="1"/>
            <a:ext cx="9143998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6611938" y="5378004"/>
            <a:ext cx="4870449" cy="9140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Вопросы быта и управления еврейским населением в России регулировались Положением 1835 года.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0" y="0"/>
            <a:ext cx="3284536" cy="5143500"/>
          </a:xfrm>
          <a:prstGeom prst="rect">
            <a:avLst/>
          </a:prstGeom>
          <a:solidFill>
            <a:srgbClr val="FA5050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>
              <a:solidFill>
                <a:prstClr val="white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06401" y="1153734"/>
            <a:ext cx="2774169" cy="28360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Вопросы быта </a:t>
            </a:r>
          </a:p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и управления еврейским населением </a:t>
            </a:r>
          </a:p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 России регулировались Положением </a:t>
            </a:r>
          </a:p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1835 года. </a:t>
            </a:r>
          </a:p>
        </p:txBody>
      </p:sp>
    </p:spTree>
    <p:extLst>
      <p:ext uri="{BB962C8B-B14F-4D97-AF65-F5344CB8AC3E}">
        <p14:creationId xmlns:p14="http://schemas.microsoft.com/office/powerpoint/2010/main" val="1512148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358777" y="1814908"/>
            <a:ext cx="4162423" cy="86177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/>
            <a:r>
              <a:rPr lang="ru-RU" sz="2800" dirty="0">
                <a:solidFill>
                  <a:srgbClr val="FFDC5A"/>
                </a:solidFill>
                <a:latin typeface="Merriweather"/>
              </a:rPr>
              <a:t>Еврейское население Российской империи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358777" y="2868980"/>
            <a:ext cx="4033837" cy="69660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400" dirty="0">
                <a:solidFill>
                  <a:prstClr val="white"/>
                </a:solidFill>
              </a:rPr>
              <a:t>У евреев сохранялись многочисленные </a:t>
            </a:r>
          </a:p>
          <a:p>
            <a:pPr defTabSz="685749">
              <a:lnSpc>
                <a:spcPct val="110000"/>
              </a:lnSpc>
            </a:pPr>
            <a:r>
              <a:rPr lang="ru-RU" sz="1400" dirty="0">
                <a:solidFill>
                  <a:prstClr val="white"/>
                </a:solidFill>
              </a:rPr>
              <a:t>льготы, в том числе касательно службы</a:t>
            </a:r>
          </a:p>
          <a:p>
            <a:pPr defTabSz="685749">
              <a:lnSpc>
                <a:spcPct val="110000"/>
              </a:lnSpc>
            </a:pPr>
            <a:r>
              <a:rPr lang="ru-RU" sz="1400" dirty="0">
                <a:solidFill>
                  <a:prstClr val="white"/>
                </a:solidFill>
              </a:rPr>
              <a:t>в армии. </a:t>
            </a:r>
          </a:p>
        </p:txBody>
      </p:sp>
      <p:pic>
        <p:nvPicPr>
          <p:cNvPr id="7" name="Picture 2" descr="https://jewishnews.com.ua/uploads/gallery/2015/10/02/tmb_10001000898bdf0801a2304a386743d03f28325e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54005" y="1068687"/>
            <a:ext cx="4389996" cy="3006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0357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63" y="0"/>
            <a:ext cx="9151263" cy="51435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55677" y="1708264"/>
            <a:ext cx="7375524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Категории еврейского населения, освобождённые от рекрутства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63030" y="3946423"/>
            <a:ext cx="3239485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Купцы всех</a:t>
            </a:r>
          </a:p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гильдий.</a:t>
            </a:r>
          </a:p>
        </p:txBody>
      </p:sp>
      <p:sp>
        <p:nvSpPr>
          <p:cNvPr id="12" name="Овал 11"/>
          <p:cNvSpPr/>
          <p:nvPr/>
        </p:nvSpPr>
        <p:spPr>
          <a:xfrm>
            <a:off x="369285" y="3297483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304837" y="3946423"/>
            <a:ext cx="3656030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Жители сельско-</a:t>
            </a:r>
          </a:p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хозяйственных</a:t>
            </a:r>
          </a:p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колоний.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6240390" y="3946423"/>
            <a:ext cx="373441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Цеховые </a:t>
            </a:r>
          </a:p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мастера.</a:t>
            </a:r>
          </a:p>
        </p:txBody>
      </p:sp>
      <p:sp>
        <p:nvSpPr>
          <p:cNvPr id="23" name="Овал 22"/>
          <p:cNvSpPr/>
          <p:nvPr/>
        </p:nvSpPr>
        <p:spPr>
          <a:xfrm>
            <a:off x="3304837" y="3294586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24" name="Овал 23"/>
          <p:cNvSpPr/>
          <p:nvPr/>
        </p:nvSpPr>
        <p:spPr>
          <a:xfrm>
            <a:off x="6240390" y="3297483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3</a:t>
            </a:r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94" t="8063" r="4395" b="15473"/>
          <a:stretch/>
        </p:blipFill>
        <p:spPr>
          <a:xfrm>
            <a:off x="6692900" y="397621"/>
            <a:ext cx="2060887" cy="1369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380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4" grpId="0"/>
      <p:bldP spid="20" grpId="0"/>
      <p:bldP spid="23" grpId="0" animBg="1"/>
      <p:bldP spid="24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63" y="0"/>
            <a:ext cx="9151263" cy="51435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55677" y="1708264"/>
            <a:ext cx="7375524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Категории еврейского населения, освобождённые от рекрутства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63030" y="3946423"/>
            <a:ext cx="3239485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Механики </a:t>
            </a:r>
          </a:p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на фабриках.</a:t>
            </a:r>
          </a:p>
        </p:txBody>
      </p:sp>
      <p:sp>
        <p:nvSpPr>
          <p:cNvPr id="12" name="Овал 11"/>
          <p:cNvSpPr/>
          <p:nvPr/>
        </p:nvSpPr>
        <p:spPr>
          <a:xfrm>
            <a:off x="369285" y="3297483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4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298825" y="3927549"/>
            <a:ext cx="365603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Раввины.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9" name="Овал 18"/>
          <p:cNvSpPr/>
          <p:nvPr/>
        </p:nvSpPr>
        <p:spPr>
          <a:xfrm>
            <a:off x="6240390" y="3297483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6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240390" y="3946423"/>
            <a:ext cx="3734419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Все евреи, имеющие </a:t>
            </a:r>
          </a:p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среднее или </a:t>
            </a:r>
          </a:p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высшее образование.</a:t>
            </a:r>
          </a:p>
        </p:txBody>
      </p:sp>
      <p:sp>
        <p:nvSpPr>
          <p:cNvPr id="15" name="Овал 14"/>
          <p:cNvSpPr/>
          <p:nvPr/>
        </p:nvSpPr>
        <p:spPr>
          <a:xfrm>
            <a:off x="3304837" y="3294586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5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94" t="8063" r="4395" b="15473"/>
          <a:stretch/>
        </p:blipFill>
        <p:spPr>
          <a:xfrm>
            <a:off x="6692900" y="397621"/>
            <a:ext cx="2060887" cy="1369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480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4" grpId="0"/>
      <p:bldP spid="19" grpId="0" animBg="1"/>
      <p:bldP spid="20" grpId="0"/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ÐÐ°ÑÑÐ¸Ð½ÐºÐ¸ Ð¿Ð¾ Ð·Ð°Ð¿ÑÐ¾ÑÑ Ð¿ÑÐµÐ¿Ð¾Ð´Ð¾Ð±Ð½ÑÐ¹ ÑÐµÑÐ°ÑÐ¸Ð¼ ÑÐ°ÑÐ¾Ð²ÑÐºÐ¸Ð¹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-2" y="0"/>
            <a:ext cx="1917433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ÐÐ°ÑÑÐ¸Ð½ÐºÐ¸ Ð¿Ð¾ Ð·Ð°Ð¿ÑÐ¾ÑÑ Ð¿ÑÐµÐ¿Ð¾Ð´Ð¾Ð±Ð½ÑÐ¹ ÑÐµÑÐ°ÑÐ¸Ð¼ ÑÐ°ÑÐ¾Ð²ÑÐºÐ¸Ð¹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669258" y="0"/>
            <a:ext cx="7474742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0" y="0"/>
            <a:ext cx="3284536" cy="5143500"/>
          </a:xfrm>
          <a:prstGeom prst="rect">
            <a:avLst/>
          </a:prstGeom>
          <a:solidFill>
            <a:srgbClr val="FA5050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>
              <a:solidFill>
                <a:prstClr val="white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79387" y="1486838"/>
            <a:ext cx="2925761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Серафим Саровский предсказал многие события, которые произошли в России в последующие десятилетия.</a:t>
            </a:r>
            <a:endParaRPr lang="en-US" sz="1800" dirty="0">
              <a:solidFill>
                <a:prstClr val="white"/>
              </a:solidFill>
              <a:latin typeface="Merriweather"/>
            </a:endParaRPr>
          </a:p>
        </p:txBody>
      </p:sp>
    </p:spTree>
    <p:extLst>
      <p:ext uri="{BB962C8B-B14F-4D97-AF65-F5344CB8AC3E}">
        <p14:creationId xmlns:p14="http://schemas.microsoft.com/office/powerpoint/2010/main" val="4272619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492327" y="1181712"/>
            <a:ext cx="6159345" cy="523220"/>
          </a:xfrm>
          <a:prstGeom prst="roundRect">
            <a:avLst/>
          </a:prstGeom>
          <a:noFill/>
          <a:ln w="15875">
            <a:solidFill>
              <a:srgbClr val="FA5050">
                <a:alpha val="75000"/>
              </a:srgbClr>
            </a:solidFill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b="1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573852" y="1181712"/>
            <a:ext cx="59761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</a:rPr>
              <a:t>Посредством привлечения евреев в армию правительство проводило политику их ассимиляции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58776" y="376238"/>
            <a:ext cx="8426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2800" dirty="0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  <a:t>Национальная политика Николая </a:t>
            </a:r>
            <a:r>
              <a:rPr lang="en-US" sz="2800" dirty="0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  <a:t>I </a:t>
            </a:r>
            <a:endParaRPr lang="ru-RU" sz="2800" dirty="0">
              <a:solidFill>
                <a:srgbClr val="FA5050"/>
              </a:solidFill>
              <a:latin typeface="Merriweather"/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3774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13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358776" y="1675583"/>
            <a:ext cx="5416138" cy="1810994"/>
            <a:chOff x="358776" y="1723282"/>
            <a:chExt cx="5416138" cy="1810994"/>
          </a:xfrm>
        </p:grpSpPr>
        <p:sp>
          <p:nvSpPr>
            <p:cNvPr id="4" name="Прямоугольник 3"/>
            <p:cNvSpPr/>
            <p:nvPr/>
          </p:nvSpPr>
          <p:spPr>
            <a:xfrm>
              <a:off x="358776" y="1723282"/>
              <a:ext cx="4805803" cy="646331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defTabSz="685749"/>
              <a:r>
                <a:rPr lang="ru-RU" sz="4200" dirty="0">
                  <a:solidFill>
                    <a:srgbClr val="FFDC5A"/>
                  </a:solidFill>
                  <a:latin typeface="Merriweather"/>
                </a:rPr>
                <a:t>Ассимиляция —</a:t>
              </a:r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358776" y="2586901"/>
              <a:ext cx="5416138" cy="947375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>
                <a:lnSpc>
                  <a:spcPct val="114000"/>
                </a:lnSpc>
              </a:pPr>
              <a:r>
                <a:rPr lang="ru-RU" sz="1800" dirty="0">
                  <a:solidFill>
                    <a:prstClr val="white"/>
                  </a:solidFill>
                  <a:latin typeface="Merriweather"/>
                </a:rPr>
                <a:t>процесс, в результате которого один </a:t>
              </a:r>
            </a:p>
            <a:p>
              <a:pPr defTabSz="685749">
                <a:lnSpc>
                  <a:spcPct val="114000"/>
                </a:lnSpc>
              </a:pPr>
              <a:r>
                <a:rPr lang="ru-RU" sz="1800" dirty="0">
                  <a:solidFill>
                    <a:prstClr val="white"/>
                  </a:solidFill>
                  <a:latin typeface="Merriweather"/>
                </a:rPr>
                <a:t>этнос лишается своих отличительных черт</a:t>
              </a:r>
            </a:p>
            <a:p>
              <a:pPr defTabSz="685749">
                <a:lnSpc>
                  <a:spcPct val="114000"/>
                </a:lnSpc>
              </a:pPr>
              <a:r>
                <a:rPr lang="ru-RU" sz="1800" dirty="0">
                  <a:solidFill>
                    <a:prstClr val="white"/>
                  </a:solidFill>
                  <a:latin typeface="Merriweather"/>
                </a:rPr>
                <a:t>и заменяется чертами другого общества.</a:t>
              </a:r>
            </a:p>
          </p:txBody>
        </p:sp>
      </p:grp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0800000" flipV="1">
            <a:off x="6227762" y="1516829"/>
            <a:ext cx="2916237" cy="2109843"/>
          </a:xfrm>
          <a:prstGeom prst="homePlate">
            <a:avLst>
              <a:gd name="adj" fmla="val 27703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156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/>
          <p:cNvSpPr txBox="1"/>
          <p:nvPr/>
        </p:nvSpPr>
        <p:spPr>
          <a:xfrm>
            <a:off x="1492326" y="4202115"/>
            <a:ext cx="6159346" cy="523220"/>
          </a:xfrm>
          <a:prstGeom prst="roundRect">
            <a:avLst/>
          </a:prstGeom>
          <a:noFill/>
          <a:ln w="15875" cap="rnd">
            <a:solidFill>
              <a:srgbClr val="FF0000">
                <a:alpha val="75000"/>
              </a:srgbClr>
            </a:solidFill>
            <a:prstDash val="solid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497827" y="3277573"/>
            <a:ext cx="6159346" cy="523220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751388" y="2174530"/>
            <a:ext cx="2900285" cy="701720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492327" y="1181712"/>
            <a:ext cx="6159345" cy="523220"/>
          </a:xfrm>
          <a:prstGeom prst="roundRect">
            <a:avLst/>
          </a:prstGeom>
          <a:noFill/>
          <a:ln w="15875">
            <a:solidFill>
              <a:srgbClr val="FA5050">
                <a:alpha val="75000"/>
              </a:srgbClr>
            </a:solidFill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b="1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492327" y="2174530"/>
            <a:ext cx="2892386" cy="70172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10" name="Скругленная соединительная линия 9"/>
          <p:cNvCxnSpPr>
            <a:stCxn id="17" idx="0"/>
            <a:endCxn id="29" idx="2"/>
          </p:cNvCxnSpPr>
          <p:nvPr/>
        </p:nvCxnSpPr>
        <p:spPr>
          <a:xfrm rot="5400000" flipH="1" flipV="1">
            <a:off x="3520461" y="1122991"/>
            <a:ext cx="469598" cy="1633480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Скругленная соединительная линия 31"/>
          <p:cNvCxnSpPr>
            <a:stCxn id="29" idx="2"/>
            <a:endCxn id="23" idx="0"/>
          </p:cNvCxnSpPr>
          <p:nvPr/>
        </p:nvCxnSpPr>
        <p:spPr>
          <a:xfrm rot="16200000" flipH="1">
            <a:off x="5151966" y="1124965"/>
            <a:ext cx="469598" cy="1629531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1470045" y="2245309"/>
            <a:ext cx="28923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Им присваивались русские имена и фамилии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573852" y="1181712"/>
            <a:ext cx="59761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</a:rPr>
              <a:t>Посредством привлечения евреев в армию правительство проводило политику их ассимиляции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4897201" y="2161632"/>
            <a:ext cx="260865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ea typeface="Calibri" panose="020F0502020204030204" pitchFamily="34" charset="0"/>
                <a:cs typeface="Times New Roman" panose="02020603050405020304" pitchFamily="18" charset="0"/>
              </a:rPr>
              <a:t>Поступивших на службу</a:t>
            </a:r>
          </a:p>
          <a:p>
            <a:pPr algn="ctr"/>
            <a:r>
              <a:rPr lang="ru-RU" sz="1400" dirty="0">
                <a:ea typeface="Calibri" panose="020F0502020204030204" pitchFamily="34" charset="0"/>
                <a:cs typeface="Times New Roman" panose="02020603050405020304" pitchFamily="18" charset="0"/>
              </a:rPr>
              <a:t>в армию, крестили</a:t>
            </a:r>
          </a:p>
          <a:p>
            <a:pPr algn="ctr"/>
            <a:r>
              <a:rPr lang="ru-RU" sz="1400" dirty="0">
                <a:ea typeface="Calibri" panose="020F0502020204030204" pitchFamily="34" charset="0"/>
                <a:cs typeface="Times New Roman" panose="02020603050405020304" pitchFamily="18" charset="0"/>
              </a:rPr>
              <a:t>в православие</a:t>
            </a:r>
            <a:endParaRPr lang="ru-RU" sz="1400" dirty="0"/>
          </a:p>
        </p:txBody>
      </p:sp>
      <p:sp>
        <p:nvSpPr>
          <p:cNvPr id="27" name="Прямоугольник 26"/>
          <p:cNvSpPr/>
          <p:nvPr/>
        </p:nvSpPr>
        <p:spPr>
          <a:xfrm>
            <a:off x="1927423" y="3388920"/>
            <a:ext cx="526904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ea typeface="Calibri" panose="020F0502020204030204" pitchFamily="34" charset="0"/>
                <a:cs typeface="Times New Roman" panose="02020603050405020304" pitchFamily="18" charset="0"/>
              </a:rPr>
              <a:t>После этого евреи могли проживать за чертой </a:t>
            </a:r>
            <a:r>
              <a:rPr lang="ru-RU" sz="1400" dirty="0" err="1">
                <a:ea typeface="Calibri" panose="020F0502020204030204" pitchFamily="34" charset="0"/>
                <a:cs typeface="Times New Roman" panose="02020603050405020304" pitchFamily="18" charset="0"/>
              </a:rPr>
              <a:t>оседлости</a:t>
            </a:r>
            <a:endParaRPr lang="ru-RU" sz="1400" dirty="0"/>
          </a:p>
        </p:txBody>
      </p:sp>
      <p:sp>
        <p:nvSpPr>
          <p:cNvPr id="30" name="Прямоугольник 29"/>
          <p:cNvSpPr/>
          <p:nvPr/>
        </p:nvSpPr>
        <p:spPr>
          <a:xfrm>
            <a:off x="1534124" y="4310473"/>
            <a:ext cx="607574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ea typeface="Calibri" panose="020F0502020204030204" pitchFamily="34" charset="0"/>
                <a:cs typeface="Times New Roman" panose="02020603050405020304" pitchFamily="18" charset="0"/>
              </a:rPr>
              <a:t>Евреи постепенно приобщались к русскому языку и культуре</a:t>
            </a:r>
          </a:p>
        </p:txBody>
      </p:sp>
      <p:cxnSp>
        <p:nvCxnSpPr>
          <p:cNvPr id="33" name="Скругленная соединительная линия 32"/>
          <p:cNvCxnSpPr>
            <a:stCxn id="28" idx="0"/>
            <a:endCxn id="17" idx="2"/>
          </p:cNvCxnSpPr>
          <p:nvPr/>
        </p:nvCxnSpPr>
        <p:spPr>
          <a:xfrm rot="16200000" flipV="1">
            <a:off x="3557349" y="2257422"/>
            <a:ext cx="401322" cy="1638980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Скругленная соединительная линия 33"/>
          <p:cNvCxnSpPr>
            <a:stCxn id="28" idx="0"/>
            <a:endCxn id="23" idx="2"/>
          </p:cNvCxnSpPr>
          <p:nvPr/>
        </p:nvCxnSpPr>
        <p:spPr>
          <a:xfrm rot="5400000" flipH="1" flipV="1">
            <a:off x="5188854" y="2264897"/>
            <a:ext cx="401323" cy="1624031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Скругленная соединительная линия 37"/>
          <p:cNvCxnSpPr>
            <a:stCxn id="31" idx="0"/>
            <a:endCxn id="28" idx="2"/>
          </p:cNvCxnSpPr>
          <p:nvPr/>
        </p:nvCxnSpPr>
        <p:spPr>
          <a:xfrm flipV="1">
            <a:off x="4571999" y="3800793"/>
            <a:ext cx="5501" cy="401322"/>
          </a:xfrm>
          <a:prstGeom prst="straightConnector1">
            <a:avLst/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358776" y="376238"/>
            <a:ext cx="8426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2800" dirty="0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  <a:t>Национальная политика Николая </a:t>
            </a:r>
            <a:r>
              <a:rPr lang="en-US" sz="2800" dirty="0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  <a:t>I </a:t>
            </a:r>
            <a:endParaRPr lang="ru-RU" sz="2800" dirty="0">
              <a:solidFill>
                <a:srgbClr val="FA5050"/>
              </a:solidFill>
              <a:latin typeface="Merriweather"/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0420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28" grpId="0" animBg="1"/>
      <p:bldP spid="23" grpId="0" animBg="1"/>
      <p:bldP spid="17" grpId="0" animBg="1"/>
      <p:bldP spid="5" grpId="0"/>
      <p:bldP spid="18" grpId="0"/>
      <p:bldP spid="27" grpId="0"/>
      <p:bldP spid="30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/>
        </p:nvSpPr>
        <p:spPr>
          <a:xfrm>
            <a:off x="371757" y="1716853"/>
            <a:ext cx="2793855" cy="78048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440770" y="2915767"/>
            <a:ext cx="2793855" cy="78048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448361" y="1712068"/>
            <a:ext cx="2793855" cy="78794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69227" y="2915767"/>
            <a:ext cx="2793855" cy="78048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82263" y="2939213"/>
            <a:ext cx="276778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/>
              <a:t>Занятие сельским</a:t>
            </a:r>
          </a:p>
          <a:p>
            <a:pPr algn="ctr"/>
            <a:r>
              <a:rPr lang="ru-RU" sz="1400" dirty="0"/>
              <a:t>хозяйством недостойно</a:t>
            </a:r>
          </a:p>
          <a:p>
            <a:pPr algn="ctr"/>
            <a:r>
              <a:rPr lang="ru-RU" sz="1400" dirty="0"/>
              <a:t> еврея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89779" y="1736706"/>
            <a:ext cx="295275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/>
              <a:t>Создание комитета</a:t>
            </a:r>
          </a:p>
          <a:p>
            <a:pPr algn="ctr"/>
            <a:r>
              <a:rPr lang="ru-RU" sz="1400" dirty="0"/>
              <a:t>по «коренному преобразованию евреев в России» 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6524965" y="2220806"/>
            <a:ext cx="2223748" cy="975957"/>
          </a:xfrm>
          <a:prstGeom prst="roundRect">
            <a:avLst/>
          </a:prstGeom>
          <a:noFill/>
          <a:ln w="15875">
            <a:solidFill>
              <a:srgbClr val="FA5050">
                <a:alpha val="75000"/>
              </a:srgbClr>
            </a:solidFill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b="1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10" name="Скругленная соединительная линия 9"/>
          <p:cNvCxnSpPr>
            <a:stCxn id="57" idx="1"/>
            <a:endCxn id="20" idx="3"/>
          </p:cNvCxnSpPr>
          <p:nvPr/>
        </p:nvCxnSpPr>
        <p:spPr>
          <a:xfrm flipH="1" flipV="1">
            <a:off x="3165612" y="2107094"/>
            <a:ext cx="275158" cy="733"/>
          </a:xfrm>
          <a:prstGeom prst="straightConnector1">
            <a:avLst/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Скругленная соединительная линия 25"/>
          <p:cNvCxnSpPr>
            <a:stCxn id="27" idx="1"/>
            <a:endCxn id="21" idx="3"/>
          </p:cNvCxnSpPr>
          <p:nvPr/>
        </p:nvCxnSpPr>
        <p:spPr>
          <a:xfrm flipH="1">
            <a:off x="3163082" y="3306008"/>
            <a:ext cx="277688" cy="0"/>
          </a:xfrm>
          <a:prstGeom prst="straightConnector1">
            <a:avLst/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6532556" y="2339452"/>
            <a:ext cx="221615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/>
              <a:t>Попытка приобщения евреев к земледелию не удалась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3533090" y="2938030"/>
            <a:ext cx="260921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/>
              <a:t>Охрана еврейскими общинами своей культуры</a:t>
            </a:r>
            <a:endParaRPr lang="en-US" sz="1400" dirty="0"/>
          </a:p>
          <a:p>
            <a:pPr algn="ctr"/>
            <a:r>
              <a:rPr lang="ru-RU" sz="1400" dirty="0"/>
              <a:t>и быта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3440770" y="1738495"/>
            <a:ext cx="279385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/>
              <a:t>Попытка приобщить евреев </a:t>
            </a:r>
          </a:p>
          <a:p>
            <a:pPr algn="ctr"/>
            <a:r>
              <a:rPr lang="ru-RU" sz="1400" dirty="0"/>
              <a:t>к земледелию и освоению сибирских земель</a:t>
            </a:r>
          </a:p>
        </p:txBody>
      </p:sp>
      <p:cxnSp>
        <p:nvCxnSpPr>
          <p:cNvPr id="59" name="Скругленная соединительная линия 58"/>
          <p:cNvCxnSpPr>
            <a:stCxn id="29" idx="1"/>
            <a:endCxn id="27" idx="3"/>
          </p:cNvCxnSpPr>
          <p:nvPr/>
        </p:nvCxnSpPr>
        <p:spPr>
          <a:xfrm rot="10800000" flipV="1">
            <a:off x="6234625" y="2708784"/>
            <a:ext cx="290340" cy="597223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Скругленная соединительная линия 59"/>
          <p:cNvCxnSpPr>
            <a:stCxn id="29" idx="1"/>
            <a:endCxn id="24" idx="3"/>
          </p:cNvCxnSpPr>
          <p:nvPr/>
        </p:nvCxnSpPr>
        <p:spPr>
          <a:xfrm rot="10800000">
            <a:off x="6242217" y="2106039"/>
            <a:ext cx="282749" cy="602746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358776" y="376238"/>
            <a:ext cx="8426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2800" dirty="0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  <a:t>Национальная политика Николая </a:t>
            </a:r>
            <a:r>
              <a:rPr lang="en-US" sz="2800" dirty="0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  <a:t>I </a:t>
            </a:r>
            <a:endParaRPr lang="ru-RU" sz="2800" dirty="0">
              <a:solidFill>
                <a:srgbClr val="FA5050"/>
              </a:solidFill>
              <a:latin typeface="Merriweather"/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4439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7" grpId="0" animBg="1"/>
      <p:bldP spid="24" grpId="0" animBg="1"/>
      <p:bldP spid="21" grpId="0" animBg="1"/>
      <p:bldP spid="12" grpId="0"/>
      <p:bldP spid="9" grpId="0"/>
      <p:bldP spid="29" grpId="0" animBg="1"/>
      <p:bldP spid="6" grpId="0"/>
      <p:bldP spid="55" grpId="0"/>
      <p:bldP spid="57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1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8" name="Овал 17"/>
          <p:cNvSpPr/>
          <p:nvPr/>
        </p:nvSpPr>
        <p:spPr>
          <a:xfrm>
            <a:off x="6952831" y="38893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001236" y="873439"/>
            <a:ext cx="17031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/>
              <a:t>Базилика Святой Екатерины Александрийской </a:t>
            </a:r>
          </a:p>
          <a:p>
            <a:pPr algn="ctr"/>
            <a:r>
              <a:rPr lang="ru-RU" sz="1200" dirty="0"/>
              <a:t>в Санкт-Петербурге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0" y="3757417"/>
            <a:ext cx="3311525" cy="1009846"/>
          </a:xfrm>
          <a:prstGeom prst="rect">
            <a:avLst/>
          </a:prstGeom>
          <a:solidFill>
            <a:srgbClr val="FA5050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По отношению к различным религиям России действовал принцип веротерпимости.</a:t>
            </a:r>
          </a:p>
        </p:txBody>
      </p:sp>
    </p:spTree>
    <p:extLst>
      <p:ext uri="{BB962C8B-B14F-4D97-AF65-F5344CB8AC3E}">
        <p14:creationId xmlns:p14="http://schemas.microsoft.com/office/powerpoint/2010/main" val="1900688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792539" y="2122653"/>
            <a:ext cx="4956174" cy="9140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Признавая царскую власть </a:t>
            </a:r>
          </a:p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и государственные порядки, можно </a:t>
            </a:r>
          </a:p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было исповедовать любую религию.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/>
          <a:srcRect l="1584" t="11617" r="11753" b="9704"/>
          <a:stretch/>
        </p:blipFill>
        <p:spPr>
          <a:xfrm>
            <a:off x="452673" y="548300"/>
            <a:ext cx="2858852" cy="4037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294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1854201" y="1308201"/>
            <a:ext cx="25384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b="1" dirty="0"/>
              <a:t>Православная церковь имела преимущество перед остальными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787900" y="1308201"/>
            <a:ext cx="269440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/>
              <a:t>Её прихожане </a:t>
            </a:r>
          </a:p>
          <a:p>
            <a:pPr algn="ctr" defTabSz="685766"/>
            <a:r>
              <a:rPr lang="ru-RU" sz="1400" dirty="0"/>
              <a:t>составляли 86 % от всего населения страны 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835152" y="2841726"/>
            <a:ext cx="255746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/>
              <a:t>Их целью был перевод </a:t>
            </a:r>
          </a:p>
          <a:p>
            <a:pPr algn="ctr" defTabSz="685766"/>
            <a:r>
              <a:rPr lang="ru-RU" sz="1400" dirty="0"/>
              <a:t>в православие представителей других вер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4787900" y="2841726"/>
            <a:ext cx="25558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b="1" dirty="0"/>
              <a:t>Активную деятельность развернули православные миссионеры</a:t>
            </a:r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4454320" y="1677533"/>
            <a:ext cx="241300" cy="0"/>
          </a:xfrm>
          <a:prstGeom prst="straightConnector1">
            <a:avLst/>
          </a:prstGeom>
          <a:ln w="31750" cap="rnd">
            <a:solidFill>
              <a:srgbClr val="FA5050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 flipH="1" flipV="1">
            <a:off x="4444795" y="3211058"/>
            <a:ext cx="241300" cy="0"/>
          </a:xfrm>
          <a:prstGeom prst="straightConnector1">
            <a:avLst/>
          </a:prstGeom>
          <a:ln w="31750" cap="rnd">
            <a:solidFill>
              <a:srgbClr val="FA5050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>
            <a:off x="6015629" y="2325908"/>
            <a:ext cx="0" cy="212603"/>
          </a:xfrm>
          <a:prstGeom prst="straightConnector1">
            <a:avLst/>
          </a:prstGeom>
          <a:ln w="31750" cap="rnd">
            <a:solidFill>
              <a:srgbClr val="FA5050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58776" y="376238"/>
            <a:ext cx="8426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2800" dirty="0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  <a:t>Религиозная политика Николая </a:t>
            </a:r>
            <a:r>
              <a:rPr lang="en-US" sz="2800" dirty="0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  <a:t>I </a:t>
            </a:r>
            <a:endParaRPr lang="ru-RU" sz="2800" dirty="0">
              <a:solidFill>
                <a:srgbClr val="FA5050"/>
              </a:solidFill>
              <a:latin typeface="Merriweather"/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7203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31" grpId="0"/>
      <p:bldP spid="32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62" y="0"/>
            <a:ext cx="9151263" cy="514350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182301" y="2854691"/>
            <a:ext cx="6021687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Запрещалось возводить новые молитвенные дома и ремонтировать старые.</a:t>
            </a:r>
          </a:p>
        </p:txBody>
      </p:sp>
      <p:sp>
        <p:nvSpPr>
          <p:cNvPr id="19" name="Овал 18"/>
          <p:cNvSpPr/>
          <p:nvPr/>
        </p:nvSpPr>
        <p:spPr>
          <a:xfrm>
            <a:off x="358775" y="2868689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21" name="Овал 20"/>
          <p:cNvSpPr/>
          <p:nvPr/>
        </p:nvSpPr>
        <p:spPr>
          <a:xfrm>
            <a:off x="358775" y="4230341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3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194659" y="4230341"/>
            <a:ext cx="5737482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Было запрещено заниматься общественной деятельностью. </a:t>
            </a:r>
          </a:p>
        </p:txBody>
      </p:sp>
      <p:sp>
        <p:nvSpPr>
          <p:cNvPr id="17" name="Овал 16"/>
          <p:cNvSpPr/>
          <p:nvPr/>
        </p:nvSpPr>
        <p:spPr>
          <a:xfrm>
            <a:off x="363056" y="1470920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194659" y="1479042"/>
            <a:ext cx="5891776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Раскольникам нельзя было принимать </a:t>
            </a:r>
          </a:p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у себя беглых православных священников.</a:t>
            </a:r>
          </a:p>
        </p:txBody>
      </p:sp>
      <p:pic>
        <p:nvPicPr>
          <p:cNvPr id="35" name="Рисунок 3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58776" y="395078"/>
            <a:ext cx="8071239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Гонение на старообрядцев</a:t>
            </a:r>
          </a:p>
          <a:p>
            <a:pPr defTabSz="685732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при Николае I 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0494" y="975868"/>
            <a:ext cx="1798270" cy="3191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655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 animBg="1"/>
      <p:bldP spid="21" grpId="0" animBg="1"/>
      <p:bldP spid="22" grpId="0"/>
      <p:bldP spid="17" grpId="0" animBg="1"/>
      <p:bldP spid="25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/>
          <p:nvPr/>
        </p:nvSpPr>
        <p:spPr>
          <a:xfrm>
            <a:off x="1729307" y="2276192"/>
            <a:ext cx="2831868" cy="372930"/>
          </a:xfrm>
          <a:prstGeom prst="rect">
            <a:avLst/>
          </a:prstGeom>
          <a:solidFill>
            <a:srgbClr val="4E361E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49"/>
            <a:endParaRPr lang="ru-RU" sz="1013" dirty="0">
              <a:solidFill>
                <a:prstClr val="white"/>
              </a:solidFill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639505" y="1841559"/>
            <a:ext cx="2845328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49"/>
            <a:r>
              <a:rPr lang="ru-RU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«Беспоповцы»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51533" y="402883"/>
            <a:ext cx="8442931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49"/>
            <a:r>
              <a:rPr lang="ru-RU" sz="2800" dirty="0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  <a:t>Старообрядческое движение</a:t>
            </a:r>
          </a:p>
        </p:txBody>
      </p:sp>
      <p:cxnSp>
        <p:nvCxnSpPr>
          <p:cNvPr id="20" name="Прямая соединительная линия 19"/>
          <p:cNvCxnSpPr/>
          <p:nvPr/>
        </p:nvCxnSpPr>
        <p:spPr>
          <a:xfrm>
            <a:off x="4567657" y="1698170"/>
            <a:ext cx="6484" cy="1788607"/>
          </a:xfrm>
          <a:prstGeom prst="line">
            <a:avLst/>
          </a:prstGeom>
          <a:ln>
            <a:solidFill>
              <a:srgbClr val="4E361E">
                <a:alpha val="25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1611254" y="1841559"/>
            <a:ext cx="2827771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49"/>
            <a:r>
              <a:rPr lang="ru-RU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«</a:t>
            </a:r>
            <a:r>
              <a:rPr lang="ru-RU" sz="14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Поповцы</a:t>
            </a:r>
            <a:r>
              <a:rPr lang="ru-RU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»</a:t>
            </a:r>
          </a:p>
        </p:txBody>
      </p:sp>
      <p:sp>
        <p:nvSpPr>
          <p:cNvPr id="31" name="Прямоугольник 30"/>
          <p:cNvSpPr/>
          <p:nvPr/>
        </p:nvSpPr>
        <p:spPr>
          <a:xfrm>
            <a:off x="1729306" y="2296387"/>
            <a:ext cx="2849843" cy="3527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0" rIns="180000" bIns="0" rtlCol="0" anchor="ctr"/>
          <a:lstStyle/>
          <a:p>
            <a:pPr algn="ctr" defTabSz="685749"/>
            <a:r>
              <a:rPr lang="ru-RU" sz="1200" dirty="0">
                <a:solidFill>
                  <a:prstClr val="black"/>
                </a:solidFill>
              </a:rPr>
              <a:t>Признавали церковную иерархию 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1729306" y="2758859"/>
            <a:ext cx="2844835" cy="372930"/>
          </a:xfrm>
          <a:prstGeom prst="rect">
            <a:avLst/>
          </a:prstGeom>
          <a:solidFill>
            <a:srgbClr val="4E361E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49"/>
            <a:endParaRPr lang="ru-RU" sz="1013" dirty="0">
              <a:solidFill>
                <a:prstClr val="white"/>
              </a:solidFill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4567657" y="2758859"/>
            <a:ext cx="2831868" cy="372930"/>
          </a:xfrm>
          <a:prstGeom prst="rect">
            <a:avLst/>
          </a:prstGeom>
          <a:solidFill>
            <a:srgbClr val="4E361E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49"/>
            <a:endParaRPr lang="ru-RU" sz="1013" dirty="0">
              <a:solidFill>
                <a:prstClr val="white"/>
              </a:solidFill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4574141" y="2286289"/>
            <a:ext cx="2825384" cy="372930"/>
          </a:xfrm>
          <a:prstGeom prst="rect">
            <a:avLst/>
          </a:prstGeom>
          <a:solidFill>
            <a:srgbClr val="4E361E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49"/>
            <a:endParaRPr lang="ru-RU" sz="1013" dirty="0">
              <a:solidFill>
                <a:prstClr val="white"/>
              </a:solidFill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1544606" y="2768957"/>
            <a:ext cx="3201268" cy="3527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0" rIns="180000" bIns="0" rtlCol="0" anchor="ctr"/>
          <a:lstStyle/>
          <a:p>
            <a:pPr algn="ctr" defTabSz="685749"/>
            <a:r>
              <a:rPr lang="ru-RU" sz="1200" dirty="0">
                <a:solidFill>
                  <a:prstClr val="black"/>
                </a:solidFill>
              </a:rPr>
              <a:t>Признавали все 7 церковных</a:t>
            </a:r>
          </a:p>
          <a:p>
            <a:pPr algn="ctr" defTabSz="685749"/>
            <a:r>
              <a:rPr lang="ru-RU" sz="1200" dirty="0">
                <a:solidFill>
                  <a:prstClr val="black"/>
                </a:solidFill>
              </a:rPr>
              <a:t>таинств</a:t>
            </a:r>
          </a:p>
        </p:txBody>
      </p:sp>
      <p:sp>
        <p:nvSpPr>
          <p:cNvPr id="45" name="Прямоугольник 44"/>
          <p:cNvSpPr/>
          <p:nvPr/>
        </p:nvSpPr>
        <p:spPr>
          <a:xfrm>
            <a:off x="4751388" y="2280189"/>
            <a:ext cx="2629545" cy="3527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0" rIns="180000" bIns="0" rtlCol="0" anchor="ctr"/>
          <a:lstStyle/>
          <a:p>
            <a:pPr algn="ctr" defTabSz="685749"/>
            <a:r>
              <a:rPr lang="ru-RU" sz="1200" dirty="0">
                <a:solidFill>
                  <a:prstClr val="black"/>
                </a:solidFill>
              </a:rPr>
              <a:t>Отрицали священников </a:t>
            </a:r>
          </a:p>
        </p:txBody>
      </p:sp>
      <p:sp>
        <p:nvSpPr>
          <p:cNvPr id="48" name="Прямоугольник 47"/>
          <p:cNvSpPr/>
          <p:nvPr/>
        </p:nvSpPr>
        <p:spPr>
          <a:xfrm>
            <a:off x="4752357" y="2768957"/>
            <a:ext cx="2640685" cy="3527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0" rIns="180000" bIns="0" rtlCol="0" anchor="ctr"/>
          <a:lstStyle/>
          <a:p>
            <a:pPr algn="ctr" defTabSz="685749"/>
            <a:r>
              <a:rPr lang="ru-RU" sz="1200" dirty="0">
                <a:solidFill>
                  <a:prstClr val="black"/>
                </a:solidFill>
              </a:rPr>
              <a:t>Допускали только крещение, исповедь и причастие</a:t>
            </a:r>
          </a:p>
        </p:txBody>
      </p:sp>
    </p:spTree>
    <p:extLst>
      <p:ext uri="{BB962C8B-B14F-4D97-AF65-F5344CB8AC3E}">
        <p14:creationId xmlns:p14="http://schemas.microsoft.com/office/powerpoint/2010/main" val="3326797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9" grpId="0"/>
      <p:bldP spid="29" grpId="0"/>
      <p:bldP spid="31" grpId="0"/>
      <p:bldP spid="25" grpId="0" animBg="1"/>
      <p:bldP spid="34" grpId="0" animBg="1"/>
      <p:bldP spid="36" grpId="0" animBg="1"/>
      <p:bldP spid="41" grpId="0"/>
      <p:bldP spid="45" grpId="0"/>
      <p:bldP spid="48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792539" y="2114702"/>
            <a:ext cx="4956174" cy="9140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 старообрядческом движении </a:t>
            </a:r>
          </a:p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до середины </a:t>
            </a:r>
            <a:r>
              <a:rPr lang="en-US" sz="1800" dirty="0">
                <a:solidFill>
                  <a:prstClr val="white"/>
                </a:solidFill>
                <a:latin typeface="Merriweather"/>
              </a:rPr>
              <a:t>XIX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века не было </a:t>
            </a:r>
            <a:endParaRPr lang="en-US" sz="1800" dirty="0">
              <a:solidFill>
                <a:prstClr val="white"/>
              </a:solidFill>
              <a:latin typeface="Merriweather"/>
            </a:endParaRPr>
          </a:p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своей иерархии. </a:t>
            </a:r>
          </a:p>
        </p:txBody>
      </p:sp>
      <p:pic>
        <p:nvPicPr>
          <p:cNvPr id="1026" name="Picture 2" descr="ÐÐ°ÑÑÐ¸Ð½ÐºÐ¸ Ð¿Ð¾ Ð·Ð°Ð¿ÑÐ¾ÑÑ ÑÑÐ°ÑÐ¾Ð¾Ð±ÑÑÐ´ÑÑ 19 Ð²ÐµÐº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8776" y="783585"/>
            <a:ext cx="2952750" cy="3576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0991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upload.wikimedia.org/wikipedia/commons/1/18/Prazdniki_Guslitsa_0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9144002" cy="5565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5" name="Овал 4"/>
          <p:cNvSpPr/>
          <p:nvPr/>
        </p:nvSpPr>
        <p:spPr>
          <a:xfrm>
            <a:off x="372629" y="390497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69439" y="1059664"/>
            <a:ext cx="16063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/>
              <a:t>Старообрядческая рукопись </a:t>
            </a:r>
            <a:r>
              <a:rPr lang="en-US" sz="1200" dirty="0"/>
              <a:t>XIX </a:t>
            </a:r>
            <a:r>
              <a:rPr lang="ru-RU" sz="1200" dirty="0"/>
              <a:t>века </a:t>
            </a:r>
          </a:p>
        </p:txBody>
      </p:sp>
    </p:spTree>
    <p:extLst>
      <p:ext uri="{BB962C8B-B14F-4D97-AF65-F5344CB8AC3E}">
        <p14:creationId xmlns:p14="http://schemas.microsoft.com/office/powerpoint/2010/main" val="3055727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-46892"/>
            <a:ext cx="9144002" cy="5190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5" name="Овал 4"/>
          <p:cNvSpPr/>
          <p:nvPr/>
        </p:nvSpPr>
        <p:spPr>
          <a:xfrm>
            <a:off x="6952145" y="380610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048955" y="1049777"/>
            <a:ext cx="16063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/>
              <a:t>Святитель Амвросий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380610"/>
            <a:ext cx="3311525" cy="1009846"/>
          </a:xfrm>
          <a:prstGeom prst="rect">
            <a:avLst/>
          </a:prstGeom>
          <a:solidFill>
            <a:srgbClr val="FA5050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Амвросия можно считать основателем старообрядческой иерархии.</a:t>
            </a:r>
          </a:p>
        </p:txBody>
      </p:sp>
    </p:spTree>
    <p:extLst>
      <p:ext uri="{BB962C8B-B14F-4D97-AF65-F5344CB8AC3E}">
        <p14:creationId xmlns:p14="http://schemas.microsoft.com/office/powerpoint/2010/main" val="3813811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ÐÐ°ÑÑÐ¸Ð½ÐºÐ¸ Ð¿Ð¾ Ð·Ð°Ð¿ÑÐ¾ÑÑ Ð½Ð°Ð¿Ð°Ð»ÐµÐ¾Ð½ Ð¾ÑÐ´Ð° Ð¿Ð°Ð»Ð°Ñ ÑÐ°Ð¿ÐµÐ³Ð°Ñ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1"/>
            <a:ext cx="9144000" cy="5143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9" name="Овал 8"/>
          <p:cNvSpPr/>
          <p:nvPr/>
        </p:nvSpPr>
        <p:spPr>
          <a:xfrm>
            <a:off x="371838" y="389301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68648" y="966135"/>
            <a:ext cx="16063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/>
              <a:t>Костёл </a:t>
            </a:r>
          </a:p>
          <a:p>
            <a:pPr algn="ctr"/>
            <a:r>
              <a:rPr lang="ru-RU" sz="1200" dirty="0"/>
              <a:t>в Гродно.</a:t>
            </a:r>
          </a:p>
          <a:p>
            <a:pPr algn="ctr"/>
            <a:r>
              <a:rPr lang="en-US" sz="1200" dirty="0"/>
              <a:t>XIX </a:t>
            </a:r>
            <a:r>
              <a:rPr lang="ru-RU" sz="1200" dirty="0"/>
              <a:t>век </a:t>
            </a:r>
          </a:p>
        </p:txBody>
      </p:sp>
    </p:spTree>
    <p:extLst>
      <p:ext uri="{BB962C8B-B14F-4D97-AF65-F5344CB8AC3E}">
        <p14:creationId xmlns:p14="http://schemas.microsoft.com/office/powerpoint/2010/main" val="996103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Box 32"/>
          <p:cNvSpPr txBox="1"/>
          <p:nvPr/>
        </p:nvSpPr>
        <p:spPr>
          <a:xfrm>
            <a:off x="1543050" y="3171704"/>
            <a:ext cx="3019425" cy="585208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539736" y="2371960"/>
            <a:ext cx="3022374" cy="585208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5185860" y="2245002"/>
            <a:ext cx="2489490" cy="846385"/>
          </a:xfrm>
          <a:prstGeom prst="roundRect">
            <a:avLst/>
          </a:prstGeom>
          <a:noFill/>
          <a:ln w="15875">
            <a:solidFill>
              <a:srgbClr val="FA5050">
                <a:alpha val="75000"/>
              </a:srgbClr>
            </a:solidFill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b="1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539736" y="1578143"/>
            <a:ext cx="3022374" cy="585208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10" name="Скругленная соединительная линия 9"/>
          <p:cNvCxnSpPr>
            <a:stCxn id="29" idx="1"/>
            <a:endCxn id="17" idx="3"/>
          </p:cNvCxnSpPr>
          <p:nvPr/>
        </p:nvCxnSpPr>
        <p:spPr>
          <a:xfrm rot="10800000">
            <a:off x="4562110" y="1870747"/>
            <a:ext cx="623750" cy="797448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Скругленная соединительная линия 25"/>
          <p:cNvCxnSpPr>
            <a:stCxn id="33" idx="3"/>
            <a:endCxn id="49" idx="1"/>
          </p:cNvCxnSpPr>
          <p:nvPr/>
        </p:nvCxnSpPr>
        <p:spPr>
          <a:xfrm flipV="1">
            <a:off x="4562475" y="2668194"/>
            <a:ext cx="623385" cy="796114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Скругленная соединительная линия 30"/>
          <p:cNvCxnSpPr>
            <a:stCxn id="29" idx="1"/>
            <a:endCxn id="30" idx="3"/>
          </p:cNvCxnSpPr>
          <p:nvPr/>
        </p:nvCxnSpPr>
        <p:spPr>
          <a:xfrm rot="10800000">
            <a:off x="4562110" y="2664565"/>
            <a:ext cx="623750" cy="3631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358775" y="386416"/>
            <a:ext cx="8389938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15"/>
            <a:r>
              <a:rPr lang="ru-RU" sz="2800" dirty="0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  <a:t>Религия в Российской империи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551153" y="1712396"/>
            <a:ext cx="29995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dirty="0"/>
              <a:t>Присоединение польских земель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717865" y="2408880"/>
            <a:ext cx="26661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dirty="0"/>
              <a:t>Ссылка участников польских</a:t>
            </a:r>
          </a:p>
          <a:p>
            <a:pPr algn="ctr"/>
            <a:r>
              <a:rPr lang="ru-RU" sz="1400" dirty="0"/>
              <a:t> восстаний в Сибирь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673993" y="3202698"/>
            <a:ext cx="27919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/>
              <a:t>Увеличение количества немецких колонистов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5185860" y="2406584"/>
            <a:ext cx="24894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/>
              <a:t>Распространение католической веры</a:t>
            </a:r>
          </a:p>
        </p:txBody>
      </p:sp>
    </p:spTree>
    <p:extLst>
      <p:ext uri="{BB962C8B-B14F-4D97-AF65-F5344CB8AC3E}">
        <p14:creationId xmlns:p14="http://schemas.microsoft.com/office/powerpoint/2010/main" val="2460875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0" grpId="0" animBg="1"/>
      <p:bldP spid="29" grpId="0" animBg="1"/>
      <p:bldP spid="17" grpId="0" animBg="1"/>
      <p:bldP spid="4" grpId="0"/>
      <p:bldP spid="18" grpId="0"/>
      <p:bldP spid="22" grpId="0"/>
      <p:bldP spid="49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792539" y="1657654"/>
            <a:ext cx="4956174" cy="182819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Ещё одной религией, которую исповедовало население Российской империи, было униатство. </a:t>
            </a:r>
          </a:p>
          <a:p>
            <a:pPr defTabSz="685749">
              <a:lnSpc>
                <a:spcPct val="110000"/>
              </a:lnSpc>
            </a:pPr>
            <a:endParaRPr lang="ru-RU" sz="1800" dirty="0">
              <a:solidFill>
                <a:prstClr val="white"/>
              </a:solidFill>
              <a:latin typeface="Merriweather"/>
            </a:endParaRPr>
          </a:p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Оно было распространено на украинских и белорусских землях. </a:t>
            </a:r>
          </a:p>
        </p:txBody>
      </p:sp>
      <p:pic>
        <p:nvPicPr>
          <p:cNvPr id="4098" name="Picture 2" descr="https://content.onliner.by/news/1100x5616/62ddea3653a1bbd0916c741faa88db42.jpe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87351" y="759619"/>
            <a:ext cx="2951339" cy="3624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2948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358776" y="376238"/>
            <a:ext cx="8426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2800" dirty="0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  <a:t>Униатство в Российской империи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222315" y="2068107"/>
            <a:ext cx="2605116" cy="1117277"/>
          </a:xfrm>
          <a:prstGeom prst="roundRect">
            <a:avLst/>
          </a:prstGeom>
          <a:noFill/>
          <a:ln w="15875">
            <a:solidFill>
              <a:srgbClr val="FA5050">
                <a:alpha val="75000"/>
              </a:srgbClr>
            </a:solidFill>
          </a:ln>
        </p:spPr>
        <p:txBody>
          <a:bodyPr wrap="square" tIns="180000" bIns="180000" rtlCol="0">
            <a:noAutofit/>
          </a:bodyPr>
          <a:lstStyle/>
          <a:p>
            <a:pPr algn="ctr" defTabSz="685732"/>
            <a:endParaRPr lang="ru-RU" sz="1400" dirty="0">
              <a:solidFill>
                <a:srgbClr val="C61648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383044" y="1687740"/>
            <a:ext cx="3497262" cy="640551"/>
          </a:xfrm>
          <a:prstGeom prst="roundRect">
            <a:avLst/>
          </a:prstGeom>
          <a:noFill/>
          <a:ln w="15875" cap="rnd">
            <a:solidFill>
              <a:sysClr val="windowText" lastClr="000000">
                <a:lumMod val="75000"/>
                <a:lumOff val="25000"/>
                <a:alpha val="75000"/>
              </a:sys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marL="0" marR="0" lvl="0" indent="0" algn="ctr" defTabSz="68573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383044" y="2884712"/>
            <a:ext cx="3497262" cy="640551"/>
          </a:xfrm>
          <a:prstGeom prst="roundRect">
            <a:avLst/>
          </a:prstGeom>
          <a:noFill/>
          <a:ln w="15875" cap="rnd">
            <a:solidFill>
              <a:sysClr val="windowText" lastClr="000000">
                <a:lumMod val="75000"/>
                <a:lumOff val="25000"/>
                <a:alpha val="75000"/>
              </a:sys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marL="0" marR="0" lvl="0" indent="0" algn="ctr" defTabSz="68573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27" name="Скругленная соединительная линия 26"/>
          <p:cNvCxnSpPr>
            <a:stCxn id="15" idx="1"/>
            <a:endCxn id="25" idx="3"/>
          </p:cNvCxnSpPr>
          <p:nvPr/>
        </p:nvCxnSpPr>
        <p:spPr>
          <a:xfrm rot="10800000">
            <a:off x="4880307" y="2008016"/>
            <a:ext cx="342009" cy="618730"/>
          </a:xfrm>
          <a:prstGeom prst="curvedConnector3">
            <a:avLst>
              <a:gd name="adj1" fmla="val 50000"/>
            </a:avLst>
          </a:prstGeom>
          <a:noFill/>
          <a:ln w="15875" cap="rnd" cmpd="sng" algn="ctr">
            <a:solidFill>
              <a:sysClr val="windowText" lastClr="000000">
                <a:lumMod val="75000"/>
                <a:lumOff val="25000"/>
                <a:alpha val="75000"/>
              </a:sysClr>
            </a:solidFill>
            <a:prstDash val="sysDot"/>
            <a:round/>
          </a:ln>
          <a:effectLst/>
        </p:spPr>
      </p:cxnSp>
      <p:cxnSp>
        <p:nvCxnSpPr>
          <p:cNvPr id="28" name="Скругленная соединительная линия 27"/>
          <p:cNvCxnSpPr>
            <a:stCxn id="26" idx="3"/>
            <a:endCxn id="15" idx="1"/>
          </p:cNvCxnSpPr>
          <p:nvPr/>
        </p:nvCxnSpPr>
        <p:spPr>
          <a:xfrm flipV="1">
            <a:off x="4880306" y="2626746"/>
            <a:ext cx="342009" cy="578242"/>
          </a:xfrm>
          <a:prstGeom prst="curvedConnector3">
            <a:avLst>
              <a:gd name="adj1" fmla="val 50000"/>
            </a:avLst>
          </a:prstGeom>
          <a:noFill/>
          <a:ln w="15875" cap="rnd" cmpd="sng" algn="ctr">
            <a:solidFill>
              <a:sysClr val="windowText" lastClr="000000">
                <a:lumMod val="75000"/>
                <a:lumOff val="25000"/>
                <a:alpha val="75000"/>
              </a:sysClr>
            </a:solidFill>
            <a:prstDash val="sysDot"/>
            <a:round/>
          </a:ln>
          <a:effectLst/>
        </p:spPr>
      </p:cxnSp>
      <p:sp>
        <p:nvSpPr>
          <p:cNvPr id="29" name="TextBox 28"/>
          <p:cNvSpPr txBox="1"/>
          <p:nvPr/>
        </p:nvSpPr>
        <p:spPr>
          <a:xfrm>
            <a:off x="5225717" y="2257413"/>
            <a:ext cx="260284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400"/>
            <a:r>
              <a:rPr lang="ru-RU" sz="1400" b="1" kern="0" dirty="0"/>
              <a:t>Воссоединение униатской церкви с Русской православной церковью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379643" y="1746405"/>
            <a:ext cx="34419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ru-RU" sz="1400" kern="0" dirty="0">
                <a:solidFill>
                  <a:srgbClr val="404040"/>
                </a:solidFill>
              </a:rPr>
              <a:t>Передача в 1837 году дел униатской церкви в ведение Синода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441726" y="2943377"/>
            <a:ext cx="33798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ru-RU" sz="1400" kern="0" dirty="0">
                <a:solidFill>
                  <a:srgbClr val="404040"/>
                </a:solidFill>
              </a:rPr>
              <a:t>Прекращение действия Брестской церковной унии в 1839 году </a:t>
            </a:r>
          </a:p>
        </p:txBody>
      </p:sp>
    </p:spTree>
    <p:extLst>
      <p:ext uri="{BB962C8B-B14F-4D97-AF65-F5344CB8AC3E}">
        <p14:creationId xmlns:p14="http://schemas.microsoft.com/office/powerpoint/2010/main" val="4213044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5" grpId="0" animBg="1"/>
      <p:bldP spid="26" grpId="0" animBg="1"/>
      <p:bldP spid="29" grpId="0"/>
      <p:bldP spid="30" grpId="0"/>
      <p:bldP spid="31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mg-fotki.yandex.ru/get/4127/50083820.27e/0_c9a83_b5d2f697_X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820" y="0"/>
            <a:ext cx="8051182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pic>
        <p:nvPicPr>
          <p:cNvPr id="11" name="Picture 2" descr="https://img-fotki.yandex.ru/get/4127/50083820.27e/0_c9a83_b5d2f697_XL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4" y="0"/>
            <a:ext cx="1523998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0" y="0"/>
            <a:ext cx="3284536" cy="5143500"/>
          </a:xfrm>
          <a:prstGeom prst="rect">
            <a:avLst/>
          </a:prstGeom>
          <a:solidFill>
            <a:srgbClr val="FA5050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>
              <a:solidFill>
                <a:prstClr val="white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58775" y="1499982"/>
            <a:ext cx="2557463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Население Прибалтики </a:t>
            </a:r>
          </a:p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и Финляндии принадлежало </a:t>
            </a:r>
          </a:p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 основном </a:t>
            </a:r>
          </a:p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к протестантизму. </a:t>
            </a:r>
          </a:p>
        </p:txBody>
      </p:sp>
    </p:spTree>
    <p:extLst>
      <p:ext uri="{BB962C8B-B14F-4D97-AF65-F5344CB8AC3E}">
        <p14:creationId xmlns:p14="http://schemas.microsoft.com/office/powerpoint/2010/main" val="3081899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63" y="0"/>
            <a:ext cx="9151263" cy="51435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63030" y="3946423"/>
            <a:ext cx="3746039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Лютеранство.</a:t>
            </a:r>
          </a:p>
        </p:txBody>
      </p:sp>
      <p:sp>
        <p:nvSpPr>
          <p:cNvPr id="12" name="Овал 11"/>
          <p:cNvSpPr/>
          <p:nvPr/>
        </p:nvSpPr>
        <p:spPr>
          <a:xfrm>
            <a:off x="369285" y="3297483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3" name="Овал 12"/>
          <p:cNvSpPr/>
          <p:nvPr/>
        </p:nvSpPr>
        <p:spPr>
          <a:xfrm>
            <a:off x="3792489" y="3297483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792489" y="3941563"/>
            <a:ext cx="3734419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Кальвинизм.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374727" y="1708264"/>
            <a:ext cx="7375524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Протестантизм </a:t>
            </a:r>
          </a:p>
          <a:p>
            <a:pPr defTabSz="685749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в Российской империи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34990" y="304565"/>
            <a:ext cx="1785545" cy="2951236"/>
          </a:xfrm>
          <a:prstGeom prst="rect">
            <a:avLst/>
          </a:prstGeom>
        </p:spPr>
      </p:pic>
      <p:sp>
        <p:nvSpPr>
          <p:cNvPr id="20" name="Овал 19"/>
          <p:cNvSpPr/>
          <p:nvPr/>
        </p:nvSpPr>
        <p:spPr>
          <a:xfrm>
            <a:off x="7215693" y="3297483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3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221948" y="3936703"/>
            <a:ext cx="3734419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Баптизм.</a:t>
            </a:r>
          </a:p>
        </p:txBody>
      </p:sp>
    </p:spTree>
    <p:extLst>
      <p:ext uri="{BB962C8B-B14F-4D97-AF65-F5344CB8AC3E}">
        <p14:creationId xmlns:p14="http://schemas.microsoft.com/office/powerpoint/2010/main" val="1794618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 animBg="1"/>
      <p:bldP spid="14" grpId="0"/>
      <p:bldP spid="20" grpId="0" animBg="1"/>
      <p:bldP spid="22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358776" y="1833478"/>
            <a:ext cx="5416138" cy="1476544"/>
            <a:chOff x="358776" y="1723282"/>
            <a:chExt cx="5416138" cy="1476544"/>
          </a:xfrm>
        </p:grpSpPr>
        <p:sp>
          <p:nvSpPr>
            <p:cNvPr id="4" name="Прямоугольник 3"/>
            <p:cNvSpPr/>
            <p:nvPr/>
          </p:nvSpPr>
          <p:spPr>
            <a:xfrm>
              <a:off x="358776" y="1723282"/>
              <a:ext cx="3331040" cy="646331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defTabSz="685749"/>
              <a:r>
                <a:rPr lang="ru-RU" sz="4200" dirty="0">
                  <a:solidFill>
                    <a:srgbClr val="FFDC5A"/>
                  </a:solidFill>
                  <a:latin typeface="Merriweather"/>
                </a:rPr>
                <a:t>Баптизм —</a:t>
              </a:r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358776" y="2586901"/>
              <a:ext cx="5416138" cy="612925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>
                <a:lnSpc>
                  <a:spcPct val="114000"/>
                </a:lnSpc>
              </a:pPr>
              <a:r>
                <a:rPr lang="ru-RU" sz="1800" dirty="0">
                  <a:solidFill>
                    <a:prstClr val="white"/>
                  </a:solidFill>
                  <a:latin typeface="Merriweather"/>
                </a:rPr>
                <a:t>одно из направлений протестантского христианства.</a:t>
              </a:r>
            </a:p>
          </p:txBody>
        </p:sp>
      </p:grp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0800000" flipV="1">
            <a:off x="6227763" y="1345005"/>
            <a:ext cx="2916236" cy="2453491"/>
          </a:xfrm>
          <a:prstGeom prst="homePlate">
            <a:avLst>
              <a:gd name="adj" fmla="val 27703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4796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370501" y="1781754"/>
            <a:ext cx="4201500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/>
            <a:r>
              <a:rPr lang="ru-RU" sz="2800" dirty="0">
                <a:solidFill>
                  <a:srgbClr val="FFDC5A"/>
                </a:solidFill>
                <a:latin typeface="Merriweather"/>
              </a:rPr>
              <a:t>Баптизм в России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358777" y="2413795"/>
            <a:ext cx="4033837" cy="94795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400" dirty="0">
                <a:solidFill>
                  <a:prstClr val="white"/>
                </a:solidFill>
              </a:rPr>
              <a:t>Первыми, кто стал его исповедовать, были немцы. Вскоре баптизм распространился</a:t>
            </a:r>
          </a:p>
          <a:p>
            <a:pPr defTabSz="685749">
              <a:lnSpc>
                <a:spcPct val="110000"/>
              </a:lnSpc>
            </a:pPr>
            <a:r>
              <a:rPr lang="ru-RU" sz="1400" dirty="0">
                <a:solidFill>
                  <a:prstClr val="white"/>
                </a:solidFill>
              </a:rPr>
              <a:t>и среди русских, украинцев, белорусов, </a:t>
            </a:r>
          </a:p>
          <a:p>
            <a:pPr defTabSz="685749">
              <a:lnSpc>
                <a:spcPct val="110000"/>
              </a:lnSpc>
            </a:pPr>
            <a:r>
              <a:rPr lang="ru-RU" sz="1400" dirty="0">
                <a:solidFill>
                  <a:prstClr val="white"/>
                </a:solidFill>
              </a:rPr>
              <a:t>армян, грузин, молдаван, чувашей.</a:t>
            </a:r>
          </a:p>
        </p:txBody>
      </p:sp>
      <p:pic>
        <p:nvPicPr>
          <p:cNvPr id="2052" name="Picture 4" descr="ÐÐ°ÑÑÐ¸Ð½ÐºÐ¸ Ð¿Ð¾ Ð·Ð°Ð¿ÑÐ¾ÑÑ Ð½ÐµÐ¼ÑÑ ÑÐ¾ÑÑÐ¸Ð¹ÑÐºÐ¾Ð¹ Ð¸Ð¼Ð¿ÐµÑÐ¸Ð¸ 19 Ð²ÐµÐº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51391" y="859942"/>
            <a:ext cx="4392610" cy="3423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3475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/>
          <p:nvPr/>
        </p:nvSpPr>
        <p:spPr>
          <a:xfrm>
            <a:off x="1729307" y="2280189"/>
            <a:ext cx="2831868" cy="352734"/>
          </a:xfrm>
          <a:prstGeom prst="rect">
            <a:avLst/>
          </a:prstGeom>
          <a:solidFill>
            <a:srgbClr val="4E361E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49"/>
            <a:endParaRPr lang="ru-RU" sz="1013" dirty="0">
              <a:solidFill>
                <a:prstClr val="white"/>
              </a:solidFill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639505" y="1841559"/>
            <a:ext cx="2845328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49"/>
            <a:r>
              <a:rPr lang="ru-RU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Шиизм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51533" y="402883"/>
            <a:ext cx="8442931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49"/>
            <a:r>
              <a:rPr lang="ru-RU" sz="2800" dirty="0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  <a:t>Ислам в Российской империи</a:t>
            </a:r>
          </a:p>
        </p:txBody>
      </p:sp>
      <p:cxnSp>
        <p:nvCxnSpPr>
          <p:cNvPr id="20" name="Прямая соединительная линия 19"/>
          <p:cNvCxnSpPr/>
          <p:nvPr/>
        </p:nvCxnSpPr>
        <p:spPr>
          <a:xfrm>
            <a:off x="4567657" y="1698170"/>
            <a:ext cx="6484" cy="2093542"/>
          </a:xfrm>
          <a:prstGeom prst="line">
            <a:avLst/>
          </a:prstGeom>
          <a:ln>
            <a:solidFill>
              <a:srgbClr val="4E361E">
                <a:alpha val="25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1611254" y="1841559"/>
            <a:ext cx="2827771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49"/>
            <a:r>
              <a:rPr lang="ru-RU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Суннизм</a:t>
            </a:r>
          </a:p>
        </p:txBody>
      </p:sp>
      <p:sp>
        <p:nvSpPr>
          <p:cNvPr id="31" name="Прямоугольник 30"/>
          <p:cNvSpPr/>
          <p:nvPr/>
        </p:nvSpPr>
        <p:spPr>
          <a:xfrm>
            <a:off x="1600217" y="2286289"/>
            <a:ext cx="2849843" cy="3527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0" rIns="180000" bIns="0" rtlCol="0" anchor="ctr"/>
          <a:lstStyle/>
          <a:p>
            <a:pPr algn="ctr" defTabSz="685749"/>
            <a:r>
              <a:rPr lang="ru-RU" sz="1200" dirty="0">
                <a:solidFill>
                  <a:prstClr val="black"/>
                </a:solidFill>
              </a:rPr>
              <a:t>Татары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1729306" y="2766587"/>
            <a:ext cx="2844835" cy="365202"/>
          </a:xfrm>
          <a:prstGeom prst="rect">
            <a:avLst/>
          </a:prstGeom>
          <a:solidFill>
            <a:srgbClr val="4E361E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49"/>
            <a:endParaRPr lang="ru-RU" sz="1013" dirty="0">
              <a:solidFill>
                <a:prstClr val="white"/>
              </a:solidFill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4567657" y="2766587"/>
            <a:ext cx="2831868" cy="365202"/>
          </a:xfrm>
          <a:prstGeom prst="rect">
            <a:avLst/>
          </a:prstGeom>
          <a:solidFill>
            <a:srgbClr val="4E361E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49"/>
            <a:endParaRPr lang="ru-RU" sz="1013" dirty="0">
              <a:solidFill>
                <a:prstClr val="white"/>
              </a:solidFill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4574141" y="2280189"/>
            <a:ext cx="2825384" cy="352733"/>
          </a:xfrm>
          <a:prstGeom prst="rect">
            <a:avLst/>
          </a:prstGeom>
          <a:solidFill>
            <a:srgbClr val="4E361E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49"/>
            <a:endParaRPr lang="ru-RU" sz="1013" dirty="0">
              <a:solidFill>
                <a:prstClr val="white"/>
              </a:solidFill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1424504" y="2768957"/>
            <a:ext cx="3201268" cy="3527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0" rIns="180000" bIns="0" rtlCol="0" anchor="ctr"/>
          <a:lstStyle/>
          <a:p>
            <a:pPr algn="ctr" defTabSz="685749"/>
            <a:r>
              <a:rPr lang="ru-RU" sz="1200" dirty="0">
                <a:solidFill>
                  <a:prstClr val="black"/>
                </a:solidFill>
              </a:rPr>
              <a:t>Башкиры</a:t>
            </a:r>
          </a:p>
        </p:txBody>
      </p:sp>
      <p:sp>
        <p:nvSpPr>
          <p:cNvPr id="45" name="Прямоугольник 44"/>
          <p:cNvSpPr/>
          <p:nvPr/>
        </p:nvSpPr>
        <p:spPr>
          <a:xfrm>
            <a:off x="4751388" y="2280189"/>
            <a:ext cx="2629545" cy="3527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0" rIns="180000" bIns="0" rtlCol="0" anchor="ctr"/>
          <a:lstStyle/>
          <a:p>
            <a:pPr algn="ctr" defTabSz="685749"/>
            <a:r>
              <a:rPr lang="ru-RU" sz="1200" dirty="0">
                <a:solidFill>
                  <a:prstClr val="black"/>
                </a:solidFill>
              </a:rPr>
              <a:t>Часть дагестанцев</a:t>
            </a:r>
          </a:p>
        </p:txBody>
      </p:sp>
      <p:sp>
        <p:nvSpPr>
          <p:cNvPr id="48" name="Прямоугольник 47"/>
          <p:cNvSpPr/>
          <p:nvPr/>
        </p:nvSpPr>
        <p:spPr>
          <a:xfrm>
            <a:off x="4752357" y="2768957"/>
            <a:ext cx="2640685" cy="3527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0" rIns="180000" bIns="0" rtlCol="0" anchor="ctr"/>
          <a:lstStyle/>
          <a:p>
            <a:pPr algn="ctr" defTabSz="685749"/>
            <a:r>
              <a:rPr lang="ru-RU" sz="1200" dirty="0">
                <a:solidFill>
                  <a:prstClr val="black"/>
                </a:solidFill>
              </a:rPr>
              <a:t>Часть азербайджанцев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1729306" y="3235159"/>
            <a:ext cx="2844835" cy="372930"/>
          </a:xfrm>
          <a:prstGeom prst="rect">
            <a:avLst/>
          </a:prstGeom>
          <a:solidFill>
            <a:srgbClr val="4E361E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49"/>
            <a:endParaRPr lang="ru-RU" sz="1013" dirty="0">
              <a:solidFill>
                <a:prstClr val="white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544606" y="3245257"/>
            <a:ext cx="3201268" cy="3527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0" rIns="180000" bIns="0" rtlCol="0" anchor="ctr"/>
          <a:lstStyle/>
          <a:p>
            <a:pPr algn="ctr" defTabSz="685749"/>
            <a:r>
              <a:rPr lang="ru-RU" sz="1200" dirty="0">
                <a:solidFill>
                  <a:prstClr val="black"/>
                </a:solidFill>
              </a:rPr>
              <a:t>Народы Северного Кавказа</a:t>
            </a:r>
          </a:p>
        </p:txBody>
      </p:sp>
    </p:spTree>
    <p:extLst>
      <p:ext uri="{BB962C8B-B14F-4D97-AF65-F5344CB8AC3E}">
        <p14:creationId xmlns:p14="http://schemas.microsoft.com/office/powerpoint/2010/main" val="2089721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9" grpId="0"/>
      <p:bldP spid="29" grpId="0"/>
      <p:bldP spid="31" grpId="0"/>
      <p:bldP spid="25" grpId="0" animBg="1"/>
      <p:bldP spid="34" grpId="0" animBg="1"/>
      <p:bldP spid="36" grpId="0" animBg="1"/>
      <p:bldP spid="41" grpId="0"/>
      <p:bldP spid="45" grpId="0"/>
      <p:bldP spid="48" grpId="0"/>
      <p:bldP spid="17" grpId="0" animBg="1"/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58775" y="385087"/>
            <a:ext cx="3353482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defTabSz="685783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Вопросы занятия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16201" y="1155474"/>
            <a:ext cx="6460492" cy="276999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Положение в Царстве Польском.</a:t>
            </a:r>
          </a:p>
        </p:txBody>
      </p:sp>
      <p:sp>
        <p:nvSpPr>
          <p:cNvPr id="13" name="Овал 12"/>
          <p:cNvSpPr/>
          <p:nvPr/>
        </p:nvSpPr>
        <p:spPr>
          <a:xfrm>
            <a:off x="369792" y="1029310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4" name="Овал 13"/>
          <p:cNvSpPr/>
          <p:nvPr/>
        </p:nvSpPr>
        <p:spPr>
          <a:xfrm>
            <a:off x="369792" y="1668138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15" name="Овал 14"/>
          <p:cNvSpPr/>
          <p:nvPr/>
        </p:nvSpPr>
        <p:spPr>
          <a:xfrm>
            <a:off x="369792" y="2311868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94167" y="1799638"/>
            <a:ext cx="6928654" cy="276999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Политика по отношению к Финляндии.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909792" y="2441726"/>
            <a:ext cx="6255060" cy="276999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Положение в Западном крае и Прибалтике.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94167" y="3083814"/>
            <a:ext cx="6255060" cy="276999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Положение евреев в Российской империи.</a:t>
            </a:r>
          </a:p>
        </p:txBody>
      </p:sp>
      <p:sp>
        <p:nvSpPr>
          <p:cNvPr id="22" name="Овал 21"/>
          <p:cNvSpPr/>
          <p:nvPr/>
        </p:nvSpPr>
        <p:spPr>
          <a:xfrm>
            <a:off x="369792" y="2952313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4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916201" y="3589222"/>
            <a:ext cx="6255060" cy="553998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Власть и религиозные конфессии в первой половине </a:t>
            </a:r>
            <a:r>
              <a:rPr lang="en-US" sz="1800" dirty="0">
                <a:solidFill>
                  <a:prstClr val="white"/>
                </a:solidFill>
                <a:latin typeface="Merriweather"/>
              </a:rPr>
              <a:t>XIX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века. </a:t>
            </a:r>
          </a:p>
        </p:txBody>
      </p:sp>
      <p:sp>
        <p:nvSpPr>
          <p:cNvPr id="21" name="Овал 20"/>
          <p:cNvSpPr/>
          <p:nvPr/>
        </p:nvSpPr>
        <p:spPr>
          <a:xfrm>
            <a:off x="369792" y="3592758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5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894167" y="4370163"/>
            <a:ext cx="6255060" cy="276999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Политика России в Средней Азии.</a:t>
            </a:r>
          </a:p>
        </p:txBody>
      </p:sp>
      <p:sp>
        <p:nvSpPr>
          <p:cNvPr id="25" name="Овал 24"/>
          <p:cNvSpPr/>
          <p:nvPr/>
        </p:nvSpPr>
        <p:spPr>
          <a:xfrm>
            <a:off x="376201" y="4233203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636555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4" grpId="0" animBg="1"/>
      <p:bldP spid="15" grpId="0" animBg="1"/>
      <p:bldP spid="17" grpId="0"/>
      <p:bldP spid="18" grpId="0"/>
      <p:bldP spid="19" grpId="0"/>
      <p:bldP spid="22" grpId="0" animBg="1"/>
      <p:bldP spid="20" grpId="0"/>
      <p:bldP spid="21" grpId="0" animBg="1"/>
      <p:bldP spid="24" grpId="0"/>
      <p:bldP spid="25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07216">
            <a:off x="5659848" y="3958783"/>
            <a:ext cx="2337031" cy="1704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://history-belarus.by/images/img-events/razbor_rechi/razbor_rechi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748">
            <a:off x="3049413" y="2739365"/>
            <a:ext cx="1539271" cy="1515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https://upload.wikimedia.org/wikipedia/commons/1/10/Stolen_lands_%28ziemie_zabrane%29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399" b="100000" l="1204" r="9924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2712" y="2781502"/>
            <a:ext cx="1971677" cy="1756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7"/>
          <a:srcRect l="8652" t="1190" r="37770" b="3046"/>
          <a:stretch/>
        </p:blipFill>
        <p:spPr>
          <a:xfrm>
            <a:off x="0" y="-1"/>
            <a:ext cx="3394725" cy="5143501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84088" y="0"/>
            <a:ext cx="5859911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8" name="Прямоугольник 27"/>
          <p:cNvSpPr/>
          <p:nvPr/>
        </p:nvSpPr>
        <p:spPr>
          <a:xfrm>
            <a:off x="0" y="0"/>
            <a:ext cx="3284536" cy="5143500"/>
          </a:xfrm>
          <a:prstGeom prst="rect">
            <a:avLst/>
          </a:prstGeom>
          <a:solidFill>
            <a:srgbClr val="FA5050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>
              <a:solidFill>
                <a:prstClr val="white"/>
              </a:solidFill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208519" y="1659961"/>
            <a:ext cx="2867498" cy="18235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 течение </a:t>
            </a:r>
            <a:endParaRPr lang="en-US" sz="1800" dirty="0">
              <a:solidFill>
                <a:prstClr val="white"/>
              </a:solidFill>
              <a:latin typeface="Merriweather"/>
            </a:endParaRPr>
          </a:p>
          <a:p>
            <a:pPr algn="ctr" defTabSz="685766">
              <a:lnSpc>
                <a:spcPct val="125000"/>
              </a:lnSpc>
            </a:pPr>
            <a:r>
              <a:rPr lang="en-US" sz="1800" dirty="0">
                <a:solidFill>
                  <a:prstClr val="white"/>
                </a:solidFill>
                <a:latin typeface="Merriweather"/>
              </a:rPr>
              <a:t>XVIII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-</a:t>
            </a:r>
            <a:r>
              <a:rPr lang="en-US" sz="1800" dirty="0">
                <a:solidFill>
                  <a:prstClr val="white"/>
                </a:solidFill>
                <a:latin typeface="Merriweather"/>
              </a:rPr>
              <a:t>XIX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веков</a:t>
            </a:r>
            <a:endParaRPr lang="en-US" sz="1800" dirty="0">
              <a:solidFill>
                <a:prstClr val="white"/>
              </a:solidFill>
              <a:latin typeface="Merriweather"/>
            </a:endParaRPr>
          </a:p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 состав России вошли казахские </a:t>
            </a:r>
            <a:r>
              <a:rPr lang="ru-RU" sz="1800" dirty="0" err="1">
                <a:solidFill>
                  <a:prstClr val="white"/>
                </a:solidFill>
                <a:latin typeface="Merriweather"/>
              </a:rPr>
              <a:t>жузы</a:t>
            </a:r>
            <a:r>
              <a:rPr lang="en-US" sz="1800" dirty="0">
                <a:solidFill>
                  <a:prstClr val="white"/>
                </a:solidFill>
                <a:latin typeface="Merriweather"/>
              </a:rPr>
              <a:t>.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 </a:t>
            </a:r>
          </a:p>
        </p:txBody>
      </p:sp>
      <p:pic>
        <p:nvPicPr>
          <p:cNvPr id="1034" name="Picture 10" descr="ÐÐ°ÑÑÐ¸Ð½ÐºÐ¸ Ð¿Ð¾ Ð·Ð°Ð¿ÑÐ¾ÑÑ ÐºÐ°Ð·Ð°ÑÐ¸ Ð² ÑÑÐµÐ¿ÑÑ 19 Ð²ÐµÐº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530909" y="376238"/>
            <a:ext cx="3217804" cy="2248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Полилиния 17"/>
          <p:cNvSpPr/>
          <p:nvPr/>
        </p:nvSpPr>
        <p:spPr>
          <a:xfrm>
            <a:off x="5673218" y="3441146"/>
            <a:ext cx="2773948" cy="1431477"/>
          </a:xfrm>
          <a:custGeom>
            <a:avLst/>
            <a:gdLst>
              <a:gd name="connsiteX0" fmla="*/ 2091630 w 2755610"/>
              <a:gd name="connsiteY0" fmla="*/ 1259568 h 1319508"/>
              <a:gd name="connsiteX1" fmla="*/ 2266728 w 2755610"/>
              <a:gd name="connsiteY1" fmla="*/ 1317934 h 1319508"/>
              <a:gd name="connsiteX2" fmla="*/ 2286183 w 2755610"/>
              <a:gd name="connsiteY2" fmla="*/ 1201202 h 1319508"/>
              <a:gd name="connsiteX3" fmla="*/ 2218089 w 2755610"/>
              <a:gd name="connsiteY3" fmla="*/ 967738 h 1319508"/>
              <a:gd name="connsiteX4" fmla="*/ 2441825 w 2755610"/>
              <a:gd name="connsiteY4" fmla="*/ 1016377 h 1319508"/>
              <a:gd name="connsiteX5" fmla="*/ 2412642 w 2755610"/>
              <a:gd name="connsiteY5" fmla="*/ 899645 h 1319508"/>
              <a:gd name="connsiteX6" fmla="*/ 2500191 w 2755610"/>
              <a:gd name="connsiteY6" fmla="*/ 753730 h 1319508"/>
              <a:gd name="connsiteX7" fmla="*/ 2616923 w 2755610"/>
              <a:gd name="connsiteY7" fmla="*/ 782913 h 1319508"/>
              <a:gd name="connsiteX8" fmla="*/ 2665562 w 2755610"/>
              <a:gd name="connsiteY8" fmla="*/ 636998 h 1319508"/>
              <a:gd name="connsiteX9" fmla="*/ 2753111 w 2755610"/>
              <a:gd name="connsiteY9" fmla="*/ 559177 h 1319508"/>
              <a:gd name="connsiteX10" fmla="*/ 2558557 w 2755610"/>
              <a:gd name="connsiteY10" fmla="*/ 491083 h 1319508"/>
              <a:gd name="connsiteX11" fmla="*/ 2471008 w 2755610"/>
              <a:gd name="connsiteY11" fmla="*/ 364624 h 1319508"/>
              <a:gd name="connsiteX12" fmla="*/ 2325094 w 2755610"/>
              <a:gd name="connsiteY12" fmla="*/ 393807 h 1319508"/>
              <a:gd name="connsiteX13" fmla="*/ 2218089 w 2755610"/>
              <a:gd name="connsiteY13" fmla="*/ 452172 h 1319508"/>
              <a:gd name="connsiteX14" fmla="*/ 2004081 w 2755610"/>
              <a:gd name="connsiteY14" fmla="*/ 140887 h 1319508"/>
              <a:gd name="connsiteX15" fmla="*/ 1897076 w 2755610"/>
              <a:gd name="connsiteY15" fmla="*/ 160343 h 1319508"/>
              <a:gd name="connsiteX16" fmla="*/ 1653885 w 2755610"/>
              <a:gd name="connsiteY16" fmla="*/ 150615 h 1319508"/>
              <a:gd name="connsiteX17" fmla="*/ 1663613 w 2755610"/>
              <a:gd name="connsiteY17" fmla="*/ 4700 h 1319508"/>
              <a:gd name="connsiteX18" fmla="*/ 1410694 w 2755610"/>
              <a:gd name="connsiteY18" fmla="*/ 43611 h 1319508"/>
              <a:gd name="connsiteX19" fmla="*/ 1235596 w 2755610"/>
              <a:gd name="connsiteY19" fmla="*/ 121432 h 1319508"/>
              <a:gd name="connsiteX20" fmla="*/ 1060498 w 2755610"/>
              <a:gd name="connsiteY20" fmla="*/ 131160 h 1319508"/>
              <a:gd name="connsiteX21" fmla="*/ 1002132 w 2755610"/>
              <a:gd name="connsiteY21" fmla="*/ 286802 h 1319508"/>
              <a:gd name="connsiteX22" fmla="*/ 943766 w 2755610"/>
              <a:gd name="connsiteY22" fmla="*/ 354896 h 1319508"/>
              <a:gd name="connsiteX23" fmla="*/ 1041042 w 2755610"/>
              <a:gd name="connsiteY23" fmla="*/ 452172 h 1319508"/>
              <a:gd name="connsiteX24" fmla="*/ 992404 w 2755610"/>
              <a:gd name="connsiteY24" fmla="*/ 529994 h 1319508"/>
              <a:gd name="connsiteX25" fmla="*/ 749213 w 2755610"/>
              <a:gd name="connsiteY25" fmla="*/ 442445 h 1319508"/>
              <a:gd name="connsiteX26" fmla="*/ 632481 w 2755610"/>
              <a:gd name="connsiteY26" fmla="*/ 491083 h 1319508"/>
              <a:gd name="connsiteX27" fmla="*/ 496294 w 2755610"/>
              <a:gd name="connsiteY27" fmla="*/ 325713 h 1319508"/>
              <a:gd name="connsiteX28" fmla="*/ 369834 w 2755610"/>
              <a:gd name="connsiteY28" fmla="*/ 286802 h 1319508"/>
              <a:gd name="connsiteX29" fmla="*/ 194736 w 2755610"/>
              <a:gd name="connsiteY29" fmla="*/ 393807 h 1319508"/>
              <a:gd name="connsiteX30" fmla="*/ 185008 w 2755610"/>
              <a:gd name="connsiteY30" fmla="*/ 461900 h 1319508"/>
              <a:gd name="connsiteX31" fmla="*/ 68276 w 2755610"/>
              <a:gd name="connsiteY31" fmla="*/ 374351 h 1319508"/>
              <a:gd name="connsiteX32" fmla="*/ 183 w 2755610"/>
              <a:gd name="connsiteY32" fmla="*/ 559177 h 1319508"/>
              <a:gd name="connsiteX33" fmla="*/ 87732 w 2755610"/>
              <a:gd name="connsiteY33" fmla="*/ 705092 h 1319508"/>
              <a:gd name="connsiteX34" fmla="*/ 87732 w 2755610"/>
              <a:gd name="connsiteY34" fmla="*/ 792641 h 1319508"/>
              <a:gd name="connsiteX35" fmla="*/ 262830 w 2755610"/>
              <a:gd name="connsiteY35" fmla="*/ 773185 h 1319508"/>
              <a:gd name="connsiteX36" fmla="*/ 292013 w 2755610"/>
              <a:gd name="connsiteY36" fmla="*/ 860734 h 1319508"/>
              <a:gd name="connsiteX37" fmla="*/ 262830 w 2755610"/>
              <a:gd name="connsiteY37" fmla="*/ 919100 h 1319508"/>
              <a:gd name="connsiteX38" fmla="*/ 194736 w 2755610"/>
              <a:gd name="connsiteY38" fmla="*/ 948283 h 1319508"/>
              <a:gd name="connsiteX39" fmla="*/ 48821 w 2755610"/>
              <a:gd name="connsiteY39" fmla="*/ 1084470 h 1319508"/>
              <a:gd name="connsiteX40" fmla="*/ 185008 w 2755610"/>
              <a:gd name="connsiteY40" fmla="*/ 1220658 h 1319508"/>
              <a:gd name="connsiteX41" fmla="*/ 253102 w 2755610"/>
              <a:gd name="connsiteY41" fmla="*/ 1259568 h 1319508"/>
              <a:gd name="connsiteX42" fmla="*/ 486566 w 2755610"/>
              <a:gd name="connsiteY42" fmla="*/ 1191475 h 1319508"/>
              <a:gd name="connsiteX43" fmla="*/ 476838 w 2755610"/>
              <a:gd name="connsiteY43" fmla="*/ 1045560 h 1319508"/>
              <a:gd name="connsiteX44" fmla="*/ 554659 w 2755610"/>
              <a:gd name="connsiteY44" fmla="*/ 967738 h 1319508"/>
              <a:gd name="connsiteX45" fmla="*/ 710302 w 2755610"/>
              <a:gd name="connsiteY45" fmla="*/ 987194 h 1319508"/>
              <a:gd name="connsiteX46" fmla="*/ 827034 w 2755610"/>
              <a:gd name="connsiteY46" fmla="*/ 1065015 h 1319508"/>
              <a:gd name="connsiteX47" fmla="*/ 1255051 w 2755610"/>
              <a:gd name="connsiteY47" fmla="*/ 1162292 h 1319508"/>
              <a:gd name="connsiteX48" fmla="*/ 1449604 w 2755610"/>
              <a:gd name="connsiteY48" fmla="*/ 1133109 h 1319508"/>
              <a:gd name="connsiteX49" fmla="*/ 1488515 w 2755610"/>
              <a:gd name="connsiteY49" fmla="*/ 1113653 h 1319508"/>
              <a:gd name="connsiteX50" fmla="*/ 1790072 w 2755610"/>
              <a:gd name="connsiteY50" fmla="*/ 1172019 h 1319508"/>
              <a:gd name="connsiteX51" fmla="*/ 1926259 w 2755610"/>
              <a:gd name="connsiteY51" fmla="*/ 1084470 h 1319508"/>
              <a:gd name="connsiteX52" fmla="*/ 2072174 w 2755610"/>
              <a:gd name="connsiteY52" fmla="*/ 1133109 h 1319508"/>
              <a:gd name="connsiteX53" fmla="*/ 2091630 w 2755610"/>
              <a:gd name="connsiteY53" fmla="*/ 1259568 h 1319508"/>
              <a:gd name="connsiteX0" fmla="*/ 2091630 w 2755610"/>
              <a:gd name="connsiteY0" fmla="*/ 1259568 h 1319508"/>
              <a:gd name="connsiteX1" fmla="*/ 2266728 w 2755610"/>
              <a:gd name="connsiteY1" fmla="*/ 1317934 h 1319508"/>
              <a:gd name="connsiteX2" fmla="*/ 2286183 w 2755610"/>
              <a:gd name="connsiteY2" fmla="*/ 1201202 h 1319508"/>
              <a:gd name="connsiteX3" fmla="*/ 2218089 w 2755610"/>
              <a:gd name="connsiteY3" fmla="*/ 967738 h 1319508"/>
              <a:gd name="connsiteX4" fmla="*/ 2441825 w 2755610"/>
              <a:gd name="connsiteY4" fmla="*/ 1016377 h 1319508"/>
              <a:gd name="connsiteX5" fmla="*/ 2412642 w 2755610"/>
              <a:gd name="connsiteY5" fmla="*/ 899645 h 1319508"/>
              <a:gd name="connsiteX6" fmla="*/ 2500191 w 2755610"/>
              <a:gd name="connsiteY6" fmla="*/ 753730 h 1319508"/>
              <a:gd name="connsiteX7" fmla="*/ 2616923 w 2755610"/>
              <a:gd name="connsiteY7" fmla="*/ 782913 h 1319508"/>
              <a:gd name="connsiteX8" fmla="*/ 2665562 w 2755610"/>
              <a:gd name="connsiteY8" fmla="*/ 636998 h 1319508"/>
              <a:gd name="connsiteX9" fmla="*/ 2753111 w 2755610"/>
              <a:gd name="connsiteY9" fmla="*/ 559177 h 1319508"/>
              <a:gd name="connsiteX10" fmla="*/ 2558557 w 2755610"/>
              <a:gd name="connsiteY10" fmla="*/ 491083 h 1319508"/>
              <a:gd name="connsiteX11" fmla="*/ 2471008 w 2755610"/>
              <a:gd name="connsiteY11" fmla="*/ 364624 h 1319508"/>
              <a:gd name="connsiteX12" fmla="*/ 2325094 w 2755610"/>
              <a:gd name="connsiteY12" fmla="*/ 393807 h 1319508"/>
              <a:gd name="connsiteX13" fmla="*/ 2218089 w 2755610"/>
              <a:gd name="connsiteY13" fmla="*/ 452172 h 1319508"/>
              <a:gd name="connsiteX14" fmla="*/ 2004081 w 2755610"/>
              <a:gd name="connsiteY14" fmla="*/ 140887 h 1319508"/>
              <a:gd name="connsiteX15" fmla="*/ 1897076 w 2755610"/>
              <a:gd name="connsiteY15" fmla="*/ 160343 h 1319508"/>
              <a:gd name="connsiteX16" fmla="*/ 1653885 w 2755610"/>
              <a:gd name="connsiteY16" fmla="*/ 150615 h 1319508"/>
              <a:gd name="connsiteX17" fmla="*/ 1663613 w 2755610"/>
              <a:gd name="connsiteY17" fmla="*/ 4700 h 1319508"/>
              <a:gd name="connsiteX18" fmla="*/ 1410694 w 2755610"/>
              <a:gd name="connsiteY18" fmla="*/ 43611 h 1319508"/>
              <a:gd name="connsiteX19" fmla="*/ 1235596 w 2755610"/>
              <a:gd name="connsiteY19" fmla="*/ 121432 h 1319508"/>
              <a:gd name="connsiteX20" fmla="*/ 1060498 w 2755610"/>
              <a:gd name="connsiteY20" fmla="*/ 131160 h 1319508"/>
              <a:gd name="connsiteX21" fmla="*/ 1002132 w 2755610"/>
              <a:gd name="connsiteY21" fmla="*/ 286802 h 1319508"/>
              <a:gd name="connsiteX22" fmla="*/ 943766 w 2755610"/>
              <a:gd name="connsiteY22" fmla="*/ 354896 h 1319508"/>
              <a:gd name="connsiteX23" fmla="*/ 1041042 w 2755610"/>
              <a:gd name="connsiteY23" fmla="*/ 452172 h 1319508"/>
              <a:gd name="connsiteX24" fmla="*/ 992404 w 2755610"/>
              <a:gd name="connsiteY24" fmla="*/ 529994 h 1319508"/>
              <a:gd name="connsiteX25" fmla="*/ 749213 w 2755610"/>
              <a:gd name="connsiteY25" fmla="*/ 442445 h 1319508"/>
              <a:gd name="connsiteX26" fmla="*/ 632481 w 2755610"/>
              <a:gd name="connsiteY26" fmla="*/ 491083 h 1319508"/>
              <a:gd name="connsiteX27" fmla="*/ 496294 w 2755610"/>
              <a:gd name="connsiteY27" fmla="*/ 325713 h 1319508"/>
              <a:gd name="connsiteX28" fmla="*/ 369834 w 2755610"/>
              <a:gd name="connsiteY28" fmla="*/ 286802 h 1319508"/>
              <a:gd name="connsiteX29" fmla="*/ 194736 w 2755610"/>
              <a:gd name="connsiteY29" fmla="*/ 393807 h 1319508"/>
              <a:gd name="connsiteX30" fmla="*/ 185008 w 2755610"/>
              <a:gd name="connsiteY30" fmla="*/ 461900 h 1319508"/>
              <a:gd name="connsiteX31" fmla="*/ 68276 w 2755610"/>
              <a:gd name="connsiteY31" fmla="*/ 374351 h 1319508"/>
              <a:gd name="connsiteX32" fmla="*/ 183 w 2755610"/>
              <a:gd name="connsiteY32" fmla="*/ 559177 h 1319508"/>
              <a:gd name="connsiteX33" fmla="*/ 87732 w 2755610"/>
              <a:gd name="connsiteY33" fmla="*/ 705092 h 1319508"/>
              <a:gd name="connsiteX34" fmla="*/ 87732 w 2755610"/>
              <a:gd name="connsiteY34" fmla="*/ 792641 h 1319508"/>
              <a:gd name="connsiteX35" fmla="*/ 262830 w 2755610"/>
              <a:gd name="connsiteY35" fmla="*/ 773185 h 1319508"/>
              <a:gd name="connsiteX36" fmla="*/ 292013 w 2755610"/>
              <a:gd name="connsiteY36" fmla="*/ 860734 h 1319508"/>
              <a:gd name="connsiteX37" fmla="*/ 262830 w 2755610"/>
              <a:gd name="connsiteY37" fmla="*/ 919100 h 1319508"/>
              <a:gd name="connsiteX38" fmla="*/ 194736 w 2755610"/>
              <a:gd name="connsiteY38" fmla="*/ 948283 h 1319508"/>
              <a:gd name="connsiteX39" fmla="*/ 175636 w 2755610"/>
              <a:gd name="connsiteY39" fmla="*/ 1084470 h 1319508"/>
              <a:gd name="connsiteX40" fmla="*/ 185008 w 2755610"/>
              <a:gd name="connsiteY40" fmla="*/ 1220658 h 1319508"/>
              <a:gd name="connsiteX41" fmla="*/ 253102 w 2755610"/>
              <a:gd name="connsiteY41" fmla="*/ 1259568 h 1319508"/>
              <a:gd name="connsiteX42" fmla="*/ 486566 w 2755610"/>
              <a:gd name="connsiteY42" fmla="*/ 1191475 h 1319508"/>
              <a:gd name="connsiteX43" fmla="*/ 476838 w 2755610"/>
              <a:gd name="connsiteY43" fmla="*/ 1045560 h 1319508"/>
              <a:gd name="connsiteX44" fmla="*/ 554659 w 2755610"/>
              <a:gd name="connsiteY44" fmla="*/ 967738 h 1319508"/>
              <a:gd name="connsiteX45" fmla="*/ 710302 w 2755610"/>
              <a:gd name="connsiteY45" fmla="*/ 987194 h 1319508"/>
              <a:gd name="connsiteX46" fmla="*/ 827034 w 2755610"/>
              <a:gd name="connsiteY46" fmla="*/ 1065015 h 1319508"/>
              <a:gd name="connsiteX47" fmla="*/ 1255051 w 2755610"/>
              <a:gd name="connsiteY47" fmla="*/ 1162292 h 1319508"/>
              <a:gd name="connsiteX48" fmla="*/ 1449604 w 2755610"/>
              <a:gd name="connsiteY48" fmla="*/ 1133109 h 1319508"/>
              <a:gd name="connsiteX49" fmla="*/ 1488515 w 2755610"/>
              <a:gd name="connsiteY49" fmla="*/ 1113653 h 1319508"/>
              <a:gd name="connsiteX50" fmla="*/ 1790072 w 2755610"/>
              <a:gd name="connsiteY50" fmla="*/ 1172019 h 1319508"/>
              <a:gd name="connsiteX51" fmla="*/ 1926259 w 2755610"/>
              <a:gd name="connsiteY51" fmla="*/ 1084470 h 1319508"/>
              <a:gd name="connsiteX52" fmla="*/ 2072174 w 2755610"/>
              <a:gd name="connsiteY52" fmla="*/ 1133109 h 1319508"/>
              <a:gd name="connsiteX53" fmla="*/ 2091630 w 2755610"/>
              <a:gd name="connsiteY53" fmla="*/ 1259568 h 1319508"/>
              <a:gd name="connsiteX0" fmla="*/ 2091630 w 2755610"/>
              <a:gd name="connsiteY0" fmla="*/ 1259568 h 1319508"/>
              <a:gd name="connsiteX1" fmla="*/ 2266728 w 2755610"/>
              <a:gd name="connsiteY1" fmla="*/ 1317934 h 1319508"/>
              <a:gd name="connsiteX2" fmla="*/ 2286183 w 2755610"/>
              <a:gd name="connsiteY2" fmla="*/ 1201202 h 1319508"/>
              <a:gd name="connsiteX3" fmla="*/ 2218089 w 2755610"/>
              <a:gd name="connsiteY3" fmla="*/ 967738 h 1319508"/>
              <a:gd name="connsiteX4" fmla="*/ 2441825 w 2755610"/>
              <a:gd name="connsiteY4" fmla="*/ 1016377 h 1319508"/>
              <a:gd name="connsiteX5" fmla="*/ 2412642 w 2755610"/>
              <a:gd name="connsiteY5" fmla="*/ 899645 h 1319508"/>
              <a:gd name="connsiteX6" fmla="*/ 2500191 w 2755610"/>
              <a:gd name="connsiteY6" fmla="*/ 753730 h 1319508"/>
              <a:gd name="connsiteX7" fmla="*/ 2616923 w 2755610"/>
              <a:gd name="connsiteY7" fmla="*/ 782913 h 1319508"/>
              <a:gd name="connsiteX8" fmla="*/ 2665562 w 2755610"/>
              <a:gd name="connsiteY8" fmla="*/ 636998 h 1319508"/>
              <a:gd name="connsiteX9" fmla="*/ 2753111 w 2755610"/>
              <a:gd name="connsiteY9" fmla="*/ 559177 h 1319508"/>
              <a:gd name="connsiteX10" fmla="*/ 2558557 w 2755610"/>
              <a:gd name="connsiteY10" fmla="*/ 491083 h 1319508"/>
              <a:gd name="connsiteX11" fmla="*/ 2471008 w 2755610"/>
              <a:gd name="connsiteY11" fmla="*/ 364624 h 1319508"/>
              <a:gd name="connsiteX12" fmla="*/ 2325094 w 2755610"/>
              <a:gd name="connsiteY12" fmla="*/ 393807 h 1319508"/>
              <a:gd name="connsiteX13" fmla="*/ 2218089 w 2755610"/>
              <a:gd name="connsiteY13" fmla="*/ 452172 h 1319508"/>
              <a:gd name="connsiteX14" fmla="*/ 2004081 w 2755610"/>
              <a:gd name="connsiteY14" fmla="*/ 140887 h 1319508"/>
              <a:gd name="connsiteX15" fmla="*/ 1897076 w 2755610"/>
              <a:gd name="connsiteY15" fmla="*/ 160343 h 1319508"/>
              <a:gd name="connsiteX16" fmla="*/ 1653885 w 2755610"/>
              <a:gd name="connsiteY16" fmla="*/ 150615 h 1319508"/>
              <a:gd name="connsiteX17" fmla="*/ 1663613 w 2755610"/>
              <a:gd name="connsiteY17" fmla="*/ 4700 h 1319508"/>
              <a:gd name="connsiteX18" fmla="*/ 1410694 w 2755610"/>
              <a:gd name="connsiteY18" fmla="*/ 43611 h 1319508"/>
              <a:gd name="connsiteX19" fmla="*/ 1235596 w 2755610"/>
              <a:gd name="connsiteY19" fmla="*/ 121432 h 1319508"/>
              <a:gd name="connsiteX20" fmla="*/ 1060498 w 2755610"/>
              <a:gd name="connsiteY20" fmla="*/ 131160 h 1319508"/>
              <a:gd name="connsiteX21" fmla="*/ 1002132 w 2755610"/>
              <a:gd name="connsiteY21" fmla="*/ 286802 h 1319508"/>
              <a:gd name="connsiteX22" fmla="*/ 943766 w 2755610"/>
              <a:gd name="connsiteY22" fmla="*/ 354896 h 1319508"/>
              <a:gd name="connsiteX23" fmla="*/ 1041042 w 2755610"/>
              <a:gd name="connsiteY23" fmla="*/ 452172 h 1319508"/>
              <a:gd name="connsiteX24" fmla="*/ 992404 w 2755610"/>
              <a:gd name="connsiteY24" fmla="*/ 529994 h 1319508"/>
              <a:gd name="connsiteX25" fmla="*/ 749213 w 2755610"/>
              <a:gd name="connsiteY25" fmla="*/ 442445 h 1319508"/>
              <a:gd name="connsiteX26" fmla="*/ 632481 w 2755610"/>
              <a:gd name="connsiteY26" fmla="*/ 491083 h 1319508"/>
              <a:gd name="connsiteX27" fmla="*/ 496294 w 2755610"/>
              <a:gd name="connsiteY27" fmla="*/ 325713 h 1319508"/>
              <a:gd name="connsiteX28" fmla="*/ 369834 w 2755610"/>
              <a:gd name="connsiteY28" fmla="*/ 286802 h 1319508"/>
              <a:gd name="connsiteX29" fmla="*/ 194736 w 2755610"/>
              <a:gd name="connsiteY29" fmla="*/ 393807 h 1319508"/>
              <a:gd name="connsiteX30" fmla="*/ 185008 w 2755610"/>
              <a:gd name="connsiteY30" fmla="*/ 461900 h 1319508"/>
              <a:gd name="connsiteX31" fmla="*/ 68276 w 2755610"/>
              <a:gd name="connsiteY31" fmla="*/ 374351 h 1319508"/>
              <a:gd name="connsiteX32" fmla="*/ 183 w 2755610"/>
              <a:gd name="connsiteY32" fmla="*/ 559177 h 1319508"/>
              <a:gd name="connsiteX33" fmla="*/ 87732 w 2755610"/>
              <a:gd name="connsiteY33" fmla="*/ 705092 h 1319508"/>
              <a:gd name="connsiteX34" fmla="*/ 87732 w 2755610"/>
              <a:gd name="connsiteY34" fmla="*/ 792641 h 1319508"/>
              <a:gd name="connsiteX35" fmla="*/ 262830 w 2755610"/>
              <a:gd name="connsiteY35" fmla="*/ 773185 h 1319508"/>
              <a:gd name="connsiteX36" fmla="*/ 292013 w 2755610"/>
              <a:gd name="connsiteY36" fmla="*/ 860734 h 1319508"/>
              <a:gd name="connsiteX37" fmla="*/ 262830 w 2755610"/>
              <a:gd name="connsiteY37" fmla="*/ 919100 h 1319508"/>
              <a:gd name="connsiteX38" fmla="*/ 194736 w 2755610"/>
              <a:gd name="connsiteY38" fmla="*/ 948283 h 1319508"/>
              <a:gd name="connsiteX39" fmla="*/ 175636 w 2755610"/>
              <a:gd name="connsiteY39" fmla="*/ 1084470 h 1319508"/>
              <a:gd name="connsiteX40" fmla="*/ 185008 w 2755610"/>
              <a:gd name="connsiteY40" fmla="*/ 1220658 h 1319508"/>
              <a:gd name="connsiteX41" fmla="*/ 253102 w 2755610"/>
              <a:gd name="connsiteY41" fmla="*/ 1259568 h 1319508"/>
              <a:gd name="connsiteX42" fmla="*/ 486566 w 2755610"/>
              <a:gd name="connsiteY42" fmla="*/ 1191475 h 1319508"/>
              <a:gd name="connsiteX43" fmla="*/ 476838 w 2755610"/>
              <a:gd name="connsiteY43" fmla="*/ 1045560 h 1319508"/>
              <a:gd name="connsiteX44" fmla="*/ 554659 w 2755610"/>
              <a:gd name="connsiteY44" fmla="*/ 967738 h 1319508"/>
              <a:gd name="connsiteX45" fmla="*/ 710302 w 2755610"/>
              <a:gd name="connsiteY45" fmla="*/ 987194 h 1319508"/>
              <a:gd name="connsiteX46" fmla="*/ 827034 w 2755610"/>
              <a:gd name="connsiteY46" fmla="*/ 1065015 h 1319508"/>
              <a:gd name="connsiteX47" fmla="*/ 1255051 w 2755610"/>
              <a:gd name="connsiteY47" fmla="*/ 1162292 h 1319508"/>
              <a:gd name="connsiteX48" fmla="*/ 1449604 w 2755610"/>
              <a:gd name="connsiteY48" fmla="*/ 1133109 h 1319508"/>
              <a:gd name="connsiteX49" fmla="*/ 1488515 w 2755610"/>
              <a:gd name="connsiteY49" fmla="*/ 1113653 h 1319508"/>
              <a:gd name="connsiteX50" fmla="*/ 1790072 w 2755610"/>
              <a:gd name="connsiteY50" fmla="*/ 1172019 h 1319508"/>
              <a:gd name="connsiteX51" fmla="*/ 1926259 w 2755610"/>
              <a:gd name="connsiteY51" fmla="*/ 1084470 h 1319508"/>
              <a:gd name="connsiteX52" fmla="*/ 2072174 w 2755610"/>
              <a:gd name="connsiteY52" fmla="*/ 1133109 h 1319508"/>
              <a:gd name="connsiteX53" fmla="*/ 2091630 w 2755610"/>
              <a:gd name="connsiteY53" fmla="*/ 1259568 h 1319508"/>
              <a:gd name="connsiteX0" fmla="*/ 2091630 w 2755610"/>
              <a:gd name="connsiteY0" fmla="*/ 1259568 h 1319508"/>
              <a:gd name="connsiteX1" fmla="*/ 2266728 w 2755610"/>
              <a:gd name="connsiteY1" fmla="*/ 1317934 h 1319508"/>
              <a:gd name="connsiteX2" fmla="*/ 2286183 w 2755610"/>
              <a:gd name="connsiteY2" fmla="*/ 1201202 h 1319508"/>
              <a:gd name="connsiteX3" fmla="*/ 2218089 w 2755610"/>
              <a:gd name="connsiteY3" fmla="*/ 967738 h 1319508"/>
              <a:gd name="connsiteX4" fmla="*/ 2441825 w 2755610"/>
              <a:gd name="connsiteY4" fmla="*/ 1016377 h 1319508"/>
              <a:gd name="connsiteX5" fmla="*/ 2412642 w 2755610"/>
              <a:gd name="connsiteY5" fmla="*/ 899645 h 1319508"/>
              <a:gd name="connsiteX6" fmla="*/ 2500191 w 2755610"/>
              <a:gd name="connsiteY6" fmla="*/ 753730 h 1319508"/>
              <a:gd name="connsiteX7" fmla="*/ 2616923 w 2755610"/>
              <a:gd name="connsiteY7" fmla="*/ 782913 h 1319508"/>
              <a:gd name="connsiteX8" fmla="*/ 2665562 w 2755610"/>
              <a:gd name="connsiteY8" fmla="*/ 636998 h 1319508"/>
              <a:gd name="connsiteX9" fmla="*/ 2753111 w 2755610"/>
              <a:gd name="connsiteY9" fmla="*/ 559177 h 1319508"/>
              <a:gd name="connsiteX10" fmla="*/ 2558557 w 2755610"/>
              <a:gd name="connsiteY10" fmla="*/ 491083 h 1319508"/>
              <a:gd name="connsiteX11" fmla="*/ 2471008 w 2755610"/>
              <a:gd name="connsiteY11" fmla="*/ 364624 h 1319508"/>
              <a:gd name="connsiteX12" fmla="*/ 2325094 w 2755610"/>
              <a:gd name="connsiteY12" fmla="*/ 393807 h 1319508"/>
              <a:gd name="connsiteX13" fmla="*/ 2218089 w 2755610"/>
              <a:gd name="connsiteY13" fmla="*/ 452172 h 1319508"/>
              <a:gd name="connsiteX14" fmla="*/ 2004081 w 2755610"/>
              <a:gd name="connsiteY14" fmla="*/ 140887 h 1319508"/>
              <a:gd name="connsiteX15" fmla="*/ 1897076 w 2755610"/>
              <a:gd name="connsiteY15" fmla="*/ 160343 h 1319508"/>
              <a:gd name="connsiteX16" fmla="*/ 1653885 w 2755610"/>
              <a:gd name="connsiteY16" fmla="*/ 150615 h 1319508"/>
              <a:gd name="connsiteX17" fmla="*/ 1663613 w 2755610"/>
              <a:gd name="connsiteY17" fmla="*/ 4700 h 1319508"/>
              <a:gd name="connsiteX18" fmla="*/ 1410694 w 2755610"/>
              <a:gd name="connsiteY18" fmla="*/ 43611 h 1319508"/>
              <a:gd name="connsiteX19" fmla="*/ 1235596 w 2755610"/>
              <a:gd name="connsiteY19" fmla="*/ 121432 h 1319508"/>
              <a:gd name="connsiteX20" fmla="*/ 1060498 w 2755610"/>
              <a:gd name="connsiteY20" fmla="*/ 131160 h 1319508"/>
              <a:gd name="connsiteX21" fmla="*/ 1002132 w 2755610"/>
              <a:gd name="connsiteY21" fmla="*/ 286802 h 1319508"/>
              <a:gd name="connsiteX22" fmla="*/ 943766 w 2755610"/>
              <a:gd name="connsiteY22" fmla="*/ 354896 h 1319508"/>
              <a:gd name="connsiteX23" fmla="*/ 1041042 w 2755610"/>
              <a:gd name="connsiteY23" fmla="*/ 452172 h 1319508"/>
              <a:gd name="connsiteX24" fmla="*/ 992404 w 2755610"/>
              <a:gd name="connsiteY24" fmla="*/ 529994 h 1319508"/>
              <a:gd name="connsiteX25" fmla="*/ 749213 w 2755610"/>
              <a:gd name="connsiteY25" fmla="*/ 442445 h 1319508"/>
              <a:gd name="connsiteX26" fmla="*/ 632481 w 2755610"/>
              <a:gd name="connsiteY26" fmla="*/ 491083 h 1319508"/>
              <a:gd name="connsiteX27" fmla="*/ 496294 w 2755610"/>
              <a:gd name="connsiteY27" fmla="*/ 325713 h 1319508"/>
              <a:gd name="connsiteX28" fmla="*/ 369834 w 2755610"/>
              <a:gd name="connsiteY28" fmla="*/ 286802 h 1319508"/>
              <a:gd name="connsiteX29" fmla="*/ 194736 w 2755610"/>
              <a:gd name="connsiteY29" fmla="*/ 393807 h 1319508"/>
              <a:gd name="connsiteX30" fmla="*/ 185008 w 2755610"/>
              <a:gd name="connsiteY30" fmla="*/ 461900 h 1319508"/>
              <a:gd name="connsiteX31" fmla="*/ 68276 w 2755610"/>
              <a:gd name="connsiteY31" fmla="*/ 374351 h 1319508"/>
              <a:gd name="connsiteX32" fmla="*/ 183 w 2755610"/>
              <a:gd name="connsiteY32" fmla="*/ 559177 h 1319508"/>
              <a:gd name="connsiteX33" fmla="*/ 87732 w 2755610"/>
              <a:gd name="connsiteY33" fmla="*/ 705092 h 1319508"/>
              <a:gd name="connsiteX34" fmla="*/ 87732 w 2755610"/>
              <a:gd name="connsiteY34" fmla="*/ 792641 h 1319508"/>
              <a:gd name="connsiteX35" fmla="*/ 262830 w 2755610"/>
              <a:gd name="connsiteY35" fmla="*/ 773185 h 1319508"/>
              <a:gd name="connsiteX36" fmla="*/ 292013 w 2755610"/>
              <a:gd name="connsiteY36" fmla="*/ 860734 h 1319508"/>
              <a:gd name="connsiteX37" fmla="*/ 262830 w 2755610"/>
              <a:gd name="connsiteY37" fmla="*/ 919100 h 1319508"/>
              <a:gd name="connsiteX38" fmla="*/ 194736 w 2755610"/>
              <a:gd name="connsiteY38" fmla="*/ 948283 h 1319508"/>
              <a:gd name="connsiteX39" fmla="*/ 175636 w 2755610"/>
              <a:gd name="connsiteY39" fmla="*/ 1084470 h 1319508"/>
              <a:gd name="connsiteX40" fmla="*/ 325172 w 2755610"/>
              <a:gd name="connsiteY40" fmla="*/ 1133890 h 1319508"/>
              <a:gd name="connsiteX41" fmla="*/ 253102 w 2755610"/>
              <a:gd name="connsiteY41" fmla="*/ 1259568 h 1319508"/>
              <a:gd name="connsiteX42" fmla="*/ 486566 w 2755610"/>
              <a:gd name="connsiteY42" fmla="*/ 1191475 h 1319508"/>
              <a:gd name="connsiteX43" fmla="*/ 476838 w 2755610"/>
              <a:gd name="connsiteY43" fmla="*/ 1045560 h 1319508"/>
              <a:gd name="connsiteX44" fmla="*/ 554659 w 2755610"/>
              <a:gd name="connsiteY44" fmla="*/ 967738 h 1319508"/>
              <a:gd name="connsiteX45" fmla="*/ 710302 w 2755610"/>
              <a:gd name="connsiteY45" fmla="*/ 987194 h 1319508"/>
              <a:gd name="connsiteX46" fmla="*/ 827034 w 2755610"/>
              <a:gd name="connsiteY46" fmla="*/ 1065015 h 1319508"/>
              <a:gd name="connsiteX47" fmla="*/ 1255051 w 2755610"/>
              <a:gd name="connsiteY47" fmla="*/ 1162292 h 1319508"/>
              <a:gd name="connsiteX48" fmla="*/ 1449604 w 2755610"/>
              <a:gd name="connsiteY48" fmla="*/ 1133109 h 1319508"/>
              <a:gd name="connsiteX49" fmla="*/ 1488515 w 2755610"/>
              <a:gd name="connsiteY49" fmla="*/ 1113653 h 1319508"/>
              <a:gd name="connsiteX50" fmla="*/ 1790072 w 2755610"/>
              <a:gd name="connsiteY50" fmla="*/ 1172019 h 1319508"/>
              <a:gd name="connsiteX51" fmla="*/ 1926259 w 2755610"/>
              <a:gd name="connsiteY51" fmla="*/ 1084470 h 1319508"/>
              <a:gd name="connsiteX52" fmla="*/ 2072174 w 2755610"/>
              <a:gd name="connsiteY52" fmla="*/ 1133109 h 1319508"/>
              <a:gd name="connsiteX53" fmla="*/ 2091630 w 2755610"/>
              <a:gd name="connsiteY53" fmla="*/ 1259568 h 1319508"/>
              <a:gd name="connsiteX0" fmla="*/ 2091630 w 2755610"/>
              <a:gd name="connsiteY0" fmla="*/ 1259568 h 1319508"/>
              <a:gd name="connsiteX1" fmla="*/ 2266728 w 2755610"/>
              <a:gd name="connsiteY1" fmla="*/ 1317934 h 1319508"/>
              <a:gd name="connsiteX2" fmla="*/ 2286183 w 2755610"/>
              <a:gd name="connsiteY2" fmla="*/ 1201202 h 1319508"/>
              <a:gd name="connsiteX3" fmla="*/ 2218089 w 2755610"/>
              <a:gd name="connsiteY3" fmla="*/ 967738 h 1319508"/>
              <a:gd name="connsiteX4" fmla="*/ 2441825 w 2755610"/>
              <a:gd name="connsiteY4" fmla="*/ 1016377 h 1319508"/>
              <a:gd name="connsiteX5" fmla="*/ 2412642 w 2755610"/>
              <a:gd name="connsiteY5" fmla="*/ 899645 h 1319508"/>
              <a:gd name="connsiteX6" fmla="*/ 2500191 w 2755610"/>
              <a:gd name="connsiteY6" fmla="*/ 753730 h 1319508"/>
              <a:gd name="connsiteX7" fmla="*/ 2616923 w 2755610"/>
              <a:gd name="connsiteY7" fmla="*/ 782913 h 1319508"/>
              <a:gd name="connsiteX8" fmla="*/ 2665562 w 2755610"/>
              <a:gd name="connsiteY8" fmla="*/ 636998 h 1319508"/>
              <a:gd name="connsiteX9" fmla="*/ 2753111 w 2755610"/>
              <a:gd name="connsiteY9" fmla="*/ 559177 h 1319508"/>
              <a:gd name="connsiteX10" fmla="*/ 2558557 w 2755610"/>
              <a:gd name="connsiteY10" fmla="*/ 491083 h 1319508"/>
              <a:gd name="connsiteX11" fmla="*/ 2471008 w 2755610"/>
              <a:gd name="connsiteY11" fmla="*/ 364624 h 1319508"/>
              <a:gd name="connsiteX12" fmla="*/ 2325094 w 2755610"/>
              <a:gd name="connsiteY12" fmla="*/ 393807 h 1319508"/>
              <a:gd name="connsiteX13" fmla="*/ 2218089 w 2755610"/>
              <a:gd name="connsiteY13" fmla="*/ 452172 h 1319508"/>
              <a:gd name="connsiteX14" fmla="*/ 2004081 w 2755610"/>
              <a:gd name="connsiteY14" fmla="*/ 140887 h 1319508"/>
              <a:gd name="connsiteX15" fmla="*/ 1897076 w 2755610"/>
              <a:gd name="connsiteY15" fmla="*/ 160343 h 1319508"/>
              <a:gd name="connsiteX16" fmla="*/ 1653885 w 2755610"/>
              <a:gd name="connsiteY16" fmla="*/ 150615 h 1319508"/>
              <a:gd name="connsiteX17" fmla="*/ 1663613 w 2755610"/>
              <a:gd name="connsiteY17" fmla="*/ 4700 h 1319508"/>
              <a:gd name="connsiteX18" fmla="*/ 1410694 w 2755610"/>
              <a:gd name="connsiteY18" fmla="*/ 43611 h 1319508"/>
              <a:gd name="connsiteX19" fmla="*/ 1235596 w 2755610"/>
              <a:gd name="connsiteY19" fmla="*/ 121432 h 1319508"/>
              <a:gd name="connsiteX20" fmla="*/ 1060498 w 2755610"/>
              <a:gd name="connsiteY20" fmla="*/ 131160 h 1319508"/>
              <a:gd name="connsiteX21" fmla="*/ 1002132 w 2755610"/>
              <a:gd name="connsiteY21" fmla="*/ 286802 h 1319508"/>
              <a:gd name="connsiteX22" fmla="*/ 943766 w 2755610"/>
              <a:gd name="connsiteY22" fmla="*/ 354896 h 1319508"/>
              <a:gd name="connsiteX23" fmla="*/ 1041042 w 2755610"/>
              <a:gd name="connsiteY23" fmla="*/ 452172 h 1319508"/>
              <a:gd name="connsiteX24" fmla="*/ 992404 w 2755610"/>
              <a:gd name="connsiteY24" fmla="*/ 529994 h 1319508"/>
              <a:gd name="connsiteX25" fmla="*/ 749213 w 2755610"/>
              <a:gd name="connsiteY25" fmla="*/ 442445 h 1319508"/>
              <a:gd name="connsiteX26" fmla="*/ 632481 w 2755610"/>
              <a:gd name="connsiteY26" fmla="*/ 491083 h 1319508"/>
              <a:gd name="connsiteX27" fmla="*/ 496294 w 2755610"/>
              <a:gd name="connsiteY27" fmla="*/ 325713 h 1319508"/>
              <a:gd name="connsiteX28" fmla="*/ 369834 w 2755610"/>
              <a:gd name="connsiteY28" fmla="*/ 286802 h 1319508"/>
              <a:gd name="connsiteX29" fmla="*/ 194736 w 2755610"/>
              <a:gd name="connsiteY29" fmla="*/ 393807 h 1319508"/>
              <a:gd name="connsiteX30" fmla="*/ 185008 w 2755610"/>
              <a:gd name="connsiteY30" fmla="*/ 461900 h 1319508"/>
              <a:gd name="connsiteX31" fmla="*/ 68276 w 2755610"/>
              <a:gd name="connsiteY31" fmla="*/ 374351 h 1319508"/>
              <a:gd name="connsiteX32" fmla="*/ 183 w 2755610"/>
              <a:gd name="connsiteY32" fmla="*/ 559177 h 1319508"/>
              <a:gd name="connsiteX33" fmla="*/ 87732 w 2755610"/>
              <a:gd name="connsiteY33" fmla="*/ 705092 h 1319508"/>
              <a:gd name="connsiteX34" fmla="*/ 87732 w 2755610"/>
              <a:gd name="connsiteY34" fmla="*/ 792641 h 1319508"/>
              <a:gd name="connsiteX35" fmla="*/ 262830 w 2755610"/>
              <a:gd name="connsiteY35" fmla="*/ 773185 h 1319508"/>
              <a:gd name="connsiteX36" fmla="*/ 292013 w 2755610"/>
              <a:gd name="connsiteY36" fmla="*/ 860734 h 1319508"/>
              <a:gd name="connsiteX37" fmla="*/ 262830 w 2755610"/>
              <a:gd name="connsiteY37" fmla="*/ 919100 h 1319508"/>
              <a:gd name="connsiteX38" fmla="*/ 154543 w 2755610"/>
              <a:gd name="connsiteY38" fmla="*/ 958331 h 1319508"/>
              <a:gd name="connsiteX39" fmla="*/ 175636 w 2755610"/>
              <a:gd name="connsiteY39" fmla="*/ 1084470 h 1319508"/>
              <a:gd name="connsiteX40" fmla="*/ 325172 w 2755610"/>
              <a:gd name="connsiteY40" fmla="*/ 1133890 h 1319508"/>
              <a:gd name="connsiteX41" fmla="*/ 253102 w 2755610"/>
              <a:gd name="connsiteY41" fmla="*/ 1259568 h 1319508"/>
              <a:gd name="connsiteX42" fmla="*/ 486566 w 2755610"/>
              <a:gd name="connsiteY42" fmla="*/ 1191475 h 1319508"/>
              <a:gd name="connsiteX43" fmla="*/ 476838 w 2755610"/>
              <a:gd name="connsiteY43" fmla="*/ 1045560 h 1319508"/>
              <a:gd name="connsiteX44" fmla="*/ 554659 w 2755610"/>
              <a:gd name="connsiteY44" fmla="*/ 967738 h 1319508"/>
              <a:gd name="connsiteX45" fmla="*/ 710302 w 2755610"/>
              <a:gd name="connsiteY45" fmla="*/ 987194 h 1319508"/>
              <a:gd name="connsiteX46" fmla="*/ 827034 w 2755610"/>
              <a:gd name="connsiteY46" fmla="*/ 1065015 h 1319508"/>
              <a:gd name="connsiteX47" fmla="*/ 1255051 w 2755610"/>
              <a:gd name="connsiteY47" fmla="*/ 1162292 h 1319508"/>
              <a:gd name="connsiteX48" fmla="*/ 1449604 w 2755610"/>
              <a:gd name="connsiteY48" fmla="*/ 1133109 h 1319508"/>
              <a:gd name="connsiteX49" fmla="*/ 1488515 w 2755610"/>
              <a:gd name="connsiteY49" fmla="*/ 1113653 h 1319508"/>
              <a:gd name="connsiteX50" fmla="*/ 1790072 w 2755610"/>
              <a:gd name="connsiteY50" fmla="*/ 1172019 h 1319508"/>
              <a:gd name="connsiteX51" fmla="*/ 1926259 w 2755610"/>
              <a:gd name="connsiteY51" fmla="*/ 1084470 h 1319508"/>
              <a:gd name="connsiteX52" fmla="*/ 2072174 w 2755610"/>
              <a:gd name="connsiteY52" fmla="*/ 1133109 h 1319508"/>
              <a:gd name="connsiteX53" fmla="*/ 2091630 w 2755610"/>
              <a:gd name="connsiteY53" fmla="*/ 1259568 h 1319508"/>
              <a:gd name="connsiteX0" fmla="*/ 2091630 w 2755610"/>
              <a:gd name="connsiteY0" fmla="*/ 1259568 h 1319508"/>
              <a:gd name="connsiteX1" fmla="*/ 2266728 w 2755610"/>
              <a:gd name="connsiteY1" fmla="*/ 1317934 h 1319508"/>
              <a:gd name="connsiteX2" fmla="*/ 2286183 w 2755610"/>
              <a:gd name="connsiteY2" fmla="*/ 1201202 h 1319508"/>
              <a:gd name="connsiteX3" fmla="*/ 2218089 w 2755610"/>
              <a:gd name="connsiteY3" fmla="*/ 967738 h 1319508"/>
              <a:gd name="connsiteX4" fmla="*/ 2441825 w 2755610"/>
              <a:gd name="connsiteY4" fmla="*/ 1016377 h 1319508"/>
              <a:gd name="connsiteX5" fmla="*/ 2412642 w 2755610"/>
              <a:gd name="connsiteY5" fmla="*/ 899645 h 1319508"/>
              <a:gd name="connsiteX6" fmla="*/ 2500191 w 2755610"/>
              <a:gd name="connsiteY6" fmla="*/ 753730 h 1319508"/>
              <a:gd name="connsiteX7" fmla="*/ 2616923 w 2755610"/>
              <a:gd name="connsiteY7" fmla="*/ 782913 h 1319508"/>
              <a:gd name="connsiteX8" fmla="*/ 2665562 w 2755610"/>
              <a:gd name="connsiteY8" fmla="*/ 636998 h 1319508"/>
              <a:gd name="connsiteX9" fmla="*/ 2753111 w 2755610"/>
              <a:gd name="connsiteY9" fmla="*/ 559177 h 1319508"/>
              <a:gd name="connsiteX10" fmla="*/ 2558557 w 2755610"/>
              <a:gd name="connsiteY10" fmla="*/ 491083 h 1319508"/>
              <a:gd name="connsiteX11" fmla="*/ 2471008 w 2755610"/>
              <a:gd name="connsiteY11" fmla="*/ 364624 h 1319508"/>
              <a:gd name="connsiteX12" fmla="*/ 2325094 w 2755610"/>
              <a:gd name="connsiteY12" fmla="*/ 393807 h 1319508"/>
              <a:gd name="connsiteX13" fmla="*/ 2218089 w 2755610"/>
              <a:gd name="connsiteY13" fmla="*/ 452172 h 1319508"/>
              <a:gd name="connsiteX14" fmla="*/ 2004081 w 2755610"/>
              <a:gd name="connsiteY14" fmla="*/ 140887 h 1319508"/>
              <a:gd name="connsiteX15" fmla="*/ 1897076 w 2755610"/>
              <a:gd name="connsiteY15" fmla="*/ 160343 h 1319508"/>
              <a:gd name="connsiteX16" fmla="*/ 1653885 w 2755610"/>
              <a:gd name="connsiteY16" fmla="*/ 150615 h 1319508"/>
              <a:gd name="connsiteX17" fmla="*/ 1663613 w 2755610"/>
              <a:gd name="connsiteY17" fmla="*/ 4700 h 1319508"/>
              <a:gd name="connsiteX18" fmla="*/ 1410694 w 2755610"/>
              <a:gd name="connsiteY18" fmla="*/ 43611 h 1319508"/>
              <a:gd name="connsiteX19" fmla="*/ 1235596 w 2755610"/>
              <a:gd name="connsiteY19" fmla="*/ 121432 h 1319508"/>
              <a:gd name="connsiteX20" fmla="*/ 1060498 w 2755610"/>
              <a:gd name="connsiteY20" fmla="*/ 131160 h 1319508"/>
              <a:gd name="connsiteX21" fmla="*/ 1002132 w 2755610"/>
              <a:gd name="connsiteY21" fmla="*/ 286802 h 1319508"/>
              <a:gd name="connsiteX22" fmla="*/ 943766 w 2755610"/>
              <a:gd name="connsiteY22" fmla="*/ 354896 h 1319508"/>
              <a:gd name="connsiteX23" fmla="*/ 1041042 w 2755610"/>
              <a:gd name="connsiteY23" fmla="*/ 452172 h 1319508"/>
              <a:gd name="connsiteX24" fmla="*/ 992404 w 2755610"/>
              <a:gd name="connsiteY24" fmla="*/ 529994 h 1319508"/>
              <a:gd name="connsiteX25" fmla="*/ 749213 w 2755610"/>
              <a:gd name="connsiteY25" fmla="*/ 442445 h 1319508"/>
              <a:gd name="connsiteX26" fmla="*/ 632481 w 2755610"/>
              <a:gd name="connsiteY26" fmla="*/ 491083 h 1319508"/>
              <a:gd name="connsiteX27" fmla="*/ 496294 w 2755610"/>
              <a:gd name="connsiteY27" fmla="*/ 325713 h 1319508"/>
              <a:gd name="connsiteX28" fmla="*/ 369834 w 2755610"/>
              <a:gd name="connsiteY28" fmla="*/ 286802 h 1319508"/>
              <a:gd name="connsiteX29" fmla="*/ 194736 w 2755610"/>
              <a:gd name="connsiteY29" fmla="*/ 393807 h 1319508"/>
              <a:gd name="connsiteX30" fmla="*/ 185008 w 2755610"/>
              <a:gd name="connsiteY30" fmla="*/ 461900 h 1319508"/>
              <a:gd name="connsiteX31" fmla="*/ 68276 w 2755610"/>
              <a:gd name="connsiteY31" fmla="*/ 374351 h 1319508"/>
              <a:gd name="connsiteX32" fmla="*/ 183 w 2755610"/>
              <a:gd name="connsiteY32" fmla="*/ 559177 h 1319508"/>
              <a:gd name="connsiteX33" fmla="*/ 87732 w 2755610"/>
              <a:gd name="connsiteY33" fmla="*/ 705092 h 1319508"/>
              <a:gd name="connsiteX34" fmla="*/ 87732 w 2755610"/>
              <a:gd name="connsiteY34" fmla="*/ 792641 h 1319508"/>
              <a:gd name="connsiteX35" fmla="*/ 262830 w 2755610"/>
              <a:gd name="connsiteY35" fmla="*/ 773185 h 1319508"/>
              <a:gd name="connsiteX36" fmla="*/ 292013 w 2755610"/>
              <a:gd name="connsiteY36" fmla="*/ 860734 h 1319508"/>
              <a:gd name="connsiteX37" fmla="*/ 262830 w 2755610"/>
              <a:gd name="connsiteY37" fmla="*/ 919100 h 1319508"/>
              <a:gd name="connsiteX38" fmla="*/ 154543 w 2755610"/>
              <a:gd name="connsiteY38" fmla="*/ 958331 h 1319508"/>
              <a:gd name="connsiteX39" fmla="*/ 140467 w 2755610"/>
              <a:gd name="connsiteY39" fmla="*/ 1054325 h 1319508"/>
              <a:gd name="connsiteX40" fmla="*/ 325172 w 2755610"/>
              <a:gd name="connsiteY40" fmla="*/ 1133890 h 1319508"/>
              <a:gd name="connsiteX41" fmla="*/ 253102 w 2755610"/>
              <a:gd name="connsiteY41" fmla="*/ 1259568 h 1319508"/>
              <a:gd name="connsiteX42" fmla="*/ 486566 w 2755610"/>
              <a:gd name="connsiteY42" fmla="*/ 1191475 h 1319508"/>
              <a:gd name="connsiteX43" fmla="*/ 476838 w 2755610"/>
              <a:gd name="connsiteY43" fmla="*/ 1045560 h 1319508"/>
              <a:gd name="connsiteX44" fmla="*/ 554659 w 2755610"/>
              <a:gd name="connsiteY44" fmla="*/ 967738 h 1319508"/>
              <a:gd name="connsiteX45" fmla="*/ 710302 w 2755610"/>
              <a:gd name="connsiteY45" fmla="*/ 987194 h 1319508"/>
              <a:gd name="connsiteX46" fmla="*/ 827034 w 2755610"/>
              <a:gd name="connsiteY46" fmla="*/ 1065015 h 1319508"/>
              <a:gd name="connsiteX47" fmla="*/ 1255051 w 2755610"/>
              <a:gd name="connsiteY47" fmla="*/ 1162292 h 1319508"/>
              <a:gd name="connsiteX48" fmla="*/ 1449604 w 2755610"/>
              <a:gd name="connsiteY48" fmla="*/ 1133109 h 1319508"/>
              <a:gd name="connsiteX49" fmla="*/ 1488515 w 2755610"/>
              <a:gd name="connsiteY49" fmla="*/ 1113653 h 1319508"/>
              <a:gd name="connsiteX50" fmla="*/ 1790072 w 2755610"/>
              <a:gd name="connsiteY50" fmla="*/ 1172019 h 1319508"/>
              <a:gd name="connsiteX51" fmla="*/ 1926259 w 2755610"/>
              <a:gd name="connsiteY51" fmla="*/ 1084470 h 1319508"/>
              <a:gd name="connsiteX52" fmla="*/ 2072174 w 2755610"/>
              <a:gd name="connsiteY52" fmla="*/ 1133109 h 1319508"/>
              <a:gd name="connsiteX53" fmla="*/ 2091630 w 2755610"/>
              <a:gd name="connsiteY53" fmla="*/ 1259568 h 1319508"/>
              <a:gd name="connsiteX0" fmla="*/ 2091630 w 2755610"/>
              <a:gd name="connsiteY0" fmla="*/ 1259568 h 1319508"/>
              <a:gd name="connsiteX1" fmla="*/ 2266728 w 2755610"/>
              <a:gd name="connsiteY1" fmla="*/ 1317934 h 1319508"/>
              <a:gd name="connsiteX2" fmla="*/ 2286183 w 2755610"/>
              <a:gd name="connsiteY2" fmla="*/ 1201202 h 1319508"/>
              <a:gd name="connsiteX3" fmla="*/ 2218089 w 2755610"/>
              <a:gd name="connsiteY3" fmla="*/ 967738 h 1319508"/>
              <a:gd name="connsiteX4" fmla="*/ 2441825 w 2755610"/>
              <a:gd name="connsiteY4" fmla="*/ 1016377 h 1319508"/>
              <a:gd name="connsiteX5" fmla="*/ 2412642 w 2755610"/>
              <a:gd name="connsiteY5" fmla="*/ 899645 h 1319508"/>
              <a:gd name="connsiteX6" fmla="*/ 2500191 w 2755610"/>
              <a:gd name="connsiteY6" fmla="*/ 753730 h 1319508"/>
              <a:gd name="connsiteX7" fmla="*/ 2616923 w 2755610"/>
              <a:gd name="connsiteY7" fmla="*/ 782913 h 1319508"/>
              <a:gd name="connsiteX8" fmla="*/ 2665562 w 2755610"/>
              <a:gd name="connsiteY8" fmla="*/ 636998 h 1319508"/>
              <a:gd name="connsiteX9" fmla="*/ 2753111 w 2755610"/>
              <a:gd name="connsiteY9" fmla="*/ 559177 h 1319508"/>
              <a:gd name="connsiteX10" fmla="*/ 2558557 w 2755610"/>
              <a:gd name="connsiteY10" fmla="*/ 491083 h 1319508"/>
              <a:gd name="connsiteX11" fmla="*/ 2471008 w 2755610"/>
              <a:gd name="connsiteY11" fmla="*/ 364624 h 1319508"/>
              <a:gd name="connsiteX12" fmla="*/ 2325094 w 2755610"/>
              <a:gd name="connsiteY12" fmla="*/ 393807 h 1319508"/>
              <a:gd name="connsiteX13" fmla="*/ 2218089 w 2755610"/>
              <a:gd name="connsiteY13" fmla="*/ 452172 h 1319508"/>
              <a:gd name="connsiteX14" fmla="*/ 2004081 w 2755610"/>
              <a:gd name="connsiteY14" fmla="*/ 140887 h 1319508"/>
              <a:gd name="connsiteX15" fmla="*/ 1897076 w 2755610"/>
              <a:gd name="connsiteY15" fmla="*/ 160343 h 1319508"/>
              <a:gd name="connsiteX16" fmla="*/ 1653885 w 2755610"/>
              <a:gd name="connsiteY16" fmla="*/ 150615 h 1319508"/>
              <a:gd name="connsiteX17" fmla="*/ 1663613 w 2755610"/>
              <a:gd name="connsiteY17" fmla="*/ 4700 h 1319508"/>
              <a:gd name="connsiteX18" fmla="*/ 1410694 w 2755610"/>
              <a:gd name="connsiteY18" fmla="*/ 43611 h 1319508"/>
              <a:gd name="connsiteX19" fmla="*/ 1235596 w 2755610"/>
              <a:gd name="connsiteY19" fmla="*/ 121432 h 1319508"/>
              <a:gd name="connsiteX20" fmla="*/ 1060498 w 2755610"/>
              <a:gd name="connsiteY20" fmla="*/ 131160 h 1319508"/>
              <a:gd name="connsiteX21" fmla="*/ 1002132 w 2755610"/>
              <a:gd name="connsiteY21" fmla="*/ 286802 h 1319508"/>
              <a:gd name="connsiteX22" fmla="*/ 943766 w 2755610"/>
              <a:gd name="connsiteY22" fmla="*/ 354896 h 1319508"/>
              <a:gd name="connsiteX23" fmla="*/ 1041042 w 2755610"/>
              <a:gd name="connsiteY23" fmla="*/ 452172 h 1319508"/>
              <a:gd name="connsiteX24" fmla="*/ 992404 w 2755610"/>
              <a:gd name="connsiteY24" fmla="*/ 529994 h 1319508"/>
              <a:gd name="connsiteX25" fmla="*/ 749213 w 2755610"/>
              <a:gd name="connsiteY25" fmla="*/ 442445 h 1319508"/>
              <a:gd name="connsiteX26" fmla="*/ 632481 w 2755610"/>
              <a:gd name="connsiteY26" fmla="*/ 491083 h 1319508"/>
              <a:gd name="connsiteX27" fmla="*/ 496294 w 2755610"/>
              <a:gd name="connsiteY27" fmla="*/ 325713 h 1319508"/>
              <a:gd name="connsiteX28" fmla="*/ 369834 w 2755610"/>
              <a:gd name="connsiteY28" fmla="*/ 286802 h 1319508"/>
              <a:gd name="connsiteX29" fmla="*/ 194736 w 2755610"/>
              <a:gd name="connsiteY29" fmla="*/ 393807 h 1319508"/>
              <a:gd name="connsiteX30" fmla="*/ 185008 w 2755610"/>
              <a:gd name="connsiteY30" fmla="*/ 461900 h 1319508"/>
              <a:gd name="connsiteX31" fmla="*/ 68276 w 2755610"/>
              <a:gd name="connsiteY31" fmla="*/ 374351 h 1319508"/>
              <a:gd name="connsiteX32" fmla="*/ 183 w 2755610"/>
              <a:gd name="connsiteY32" fmla="*/ 559177 h 1319508"/>
              <a:gd name="connsiteX33" fmla="*/ 87732 w 2755610"/>
              <a:gd name="connsiteY33" fmla="*/ 705092 h 1319508"/>
              <a:gd name="connsiteX34" fmla="*/ 87732 w 2755610"/>
              <a:gd name="connsiteY34" fmla="*/ 792641 h 1319508"/>
              <a:gd name="connsiteX35" fmla="*/ 262830 w 2755610"/>
              <a:gd name="connsiteY35" fmla="*/ 773185 h 1319508"/>
              <a:gd name="connsiteX36" fmla="*/ 292013 w 2755610"/>
              <a:gd name="connsiteY36" fmla="*/ 860734 h 1319508"/>
              <a:gd name="connsiteX37" fmla="*/ 262830 w 2755610"/>
              <a:gd name="connsiteY37" fmla="*/ 919100 h 1319508"/>
              <a:gd name="connsiteX38" fmla="*/ 154543 w 2755610"/>
              <a:gd name="connsiteY38" fmla="*/ 958331 h 1319508"/>
              <a:gd name="connsiteX39" fmla="*/ 140467 w 2755610"/>
              <a:gd name="connsiteY39" fmla="*/ 1054325 h 1319508"/>
              <a:gd name="connsiteX40" fmla="*/ 129229 w 2755610"/>
              <a:gd name="connsiteY40" fmla="*/ 1143938 h 1319508"/>
              <a:gd name="connsiteX41" fmla="*/ 253102 w 2755610"/>
              <a:gd name="connsiteY41" fmla="*/ 1259568 h 1319508"/>
              <a:gd name="connsiteX42" fmla="*/ 486566 w 2755610"/>
              <a:gd name="connsiteY42" fmla="*/ 1191475 h 1319508"/>
              <a:gd name="connsiteX43" fmla="*/ 476838 w 2755610"/>
              <a:gd name="connsiteY43" fmla="*/ 1045560 h 1319508"/>
              <a:gd name="connsiteX44" fmla="*/ 554659 w 2755610"/>
              <a:gd name="connsiteY44" fmla="*/ 967738 h 1319508"/>
              <a:gd name="connsiteX45" fmla="*/ 710302 w 2755610"/>
              <a:gd name="connsiteY45" fmla="*/ 987194 h 1319508"/>
              <a:gd name="connsiteX46" fmla="*/ 827034 w 2755610"/>
              <a:gd name="connsiteY46" fmla="*/ 1065015 h 1319508"/>
              <a:gd name="connsiteX47" fmla="*/ 1255051 w 2755610"/>
              <a:gd name="connsiteY47" fmla="*/ 1162292 h 1319508"/>
              <a:gd name="connsiteX48" fmla="*/ 1449604 w 2755610"/>
              <a:gd name="connsiteY48" fmla="*/ 1133109 h 1319508"/>
              <a:gd name="connsiteX49" fmla="*/ 1488515 w 2755610"/>
              <a:gd name="connsiteY49" fmla="*/ 1113653 h 1319508"/>
              <a:gd name="connsiteX50" fmla="*/ 1790072 w 2755610"/>
              <a:gd name="connsiteY50" fmla="*/ 1172019 h 1319508"/>
              <a:gd name="connsiteX51" fmla="*/ 1926259 w 2755610"/>
              <a:gd name="connsiteY51" fmla="*/ 1084470 h 1319508"/>
              <a:gd name="connsiteX52" fmla="*/ 2072174 w 2755610"/>
              <a:gd name="connsiteY52" fmla="*/ 1133109 h 1319508"/>
              <a:gd name="connsiteX53" fmla="*/ 2091630 w 2755610"/>
              <a:gd name="connsiteY53" fmla="*/ 1259568 h 1319508"/>
              <a:gd name="connsiteX0" fmla="*/ 2091630 w 2755610"/>
              <a:gd name="connsiteY0" fmla="*/ 1259568 h 1319508"/>
              <a:gd name="connsiteX1" fmla="*/ 2266728 w 2755610"/>
              <a:gd name="connsiteY1" fmla="*/ 1317934 h 1319508"/>
              <a:gd name="connsiteX2" fmla="*/ 2286183 w 2755610"/>
              <a:gd name="connsiteY2" fmla="*/ 1201202 h 1319508"/>
              <a:gd name="connsiteX3" fmla="*/ 2218089 w 2755610"/>
              <a:gd name="connsiteY3" fmla="*/ 967738 h 1319508"/>
              <a:gd name="connsiteX4" fmla="*/ 2441825 w 2755610"/>
              <a:gd name="connsiteY4" fmla="*/ 1016377 h 1319508"/>
              <a:gd name="connsiteX5" fmla="*/ 2412642 w 2755610"/>
              <a:gd name="connsiteY5" fmla="*/ 899645 h 1319508"/>
              <a:gd name="connsiteX6" fmla="*/ 2500191 w 2755610"/>
              <a:gd name="connsiteY6" fmla="*/ 753730 h 1319508"/>
              <a:gd name="connsiteX7" fmla="*/ 2616923 w 2755610"/>
              <a:gd name="connsiteY7" fmla="*/ 782913 h 1319508"/>
              <a:gd name="connsiteX8" fmla="*/ 2665562 w 2755610"/>
              <a:gd name="connsiteY8" fmla="*/ 636998 h 1319508"/>
              <a:gd name="connsiteX9" fmla="*/ 2753111 w 2755610"/>
              <a:gd name="connsiteY9" fmla="*/ 559177 h 1319508"/>
              <a:gd name="connsiteX10" fmla="*/ 2558557 w 2755610"/>
              <a:gd name="connsiteY10" fmla="*/ 491083 h 1319508"/>
              <a:gd name="connsiteX11" fmla="*/ 2471008 w 2755610"/>
              <a:gd name="connsiteY11" fmla="*/ 364624 h 1319508"/>
              <a:gd name="connsiteX12" fmla="*/ 2325094 w 2755610"/>
              <a:gd name="connsiteY12" fmla="*/ 393807 h 1319508"/>
              <a:gd name="connsiteX13" fmla="*/ 2218089 w 2755610"/>
              <a:gd name="connsiteY13" fmla="*/ 452172 h 1319508"/>
              <a:gd name="connsiteX14" fmla="*/ 2004081 w 2755610"/>
              <a:gd name="connsiteY14" fmla="*/ 140887 h 1319508"/>
              <a:gd name="connsiteX15" fmla="*/ 1897076 w 2755610"/>
              <a:gd name="connsiteY15" fmla="*/ 160343 h 1319508"/>
              <a:gd name="connsiteX16" fmla="*/ 1653885 w 2755610"/>
              <a:gd name="connsiteY16" fmla="*/ 150615 h 1319508"/>
              <a:gd name="connsiteX17" fmla="*/ 1663613 w 2755610"/>
              <a:gd name="connsiteY17" fmla="*/ 4700 h 1319508"/>
              <a:gd name="connsiteX18" fmla="*/ 1410694 w 2755610"/>
              <a:gd name="connsiteY18" fmla="*/ 43611 h 1319508"/>
              <a:gd name="connsiteX19" fmla="*/ 1235596 w 2755610"/>
              <a:gd name="connsiteY19" fmla="*/ 121432 h 1319508"/>
              <a:gd name="connsiteX20" fmla="*/ 1060498 w 2755610"/>
              <a:gd name="connsiteY20" fmla="*/ 131160 h 1319508"/>
              <a:gd name="connsiteX21" fmla="*/ 1002132 w 2755610"/>
              <a:gd name="connsiteY21" fmla="*/ 286802 h 1319508"/>
              <a:gd name="connsiteX22" fmla="*/ 943766 w 2755610"/>
              <a:gd name="connsiteY22" fmla="*/ 354896 h 1319508"/>
              <a:gd name="connsiteX23" fmla="*/ 1041042 w 2755610"/>
              <a:gd name="connsiteY23" fmla="*/ 452172 h 1319508"/>
              <a:gd name="connsiteX24" fmla="*/ 992404 w 2755610"/>
              <a:gd name="connsiteY24" fmla="*/ 529994 h 1319508"/>
              <a:gd name="connsiteX25" fmla="*/ 749213 w 2755610"/>
              <a:gd name="connsiteY25" fmla="*/ 442445 h 1319508"/>
              <a:gd name="connsiteX26" fmla="*/ 632481 w 2755610"/>
              <a:gd name="connsiteY26" fmla="*/ 491083 h 1319508"/>
              <a:gd name="connsiteX27" fmla="*/ 496294 w 2755610"/>
              <a:gd name="connsiteY27" fmla="*/ 325713 h 1319508"/>
              <a:gd name="connsiteX28" fmla="*/ 369834 w 2755610"/>
              <a:gd name="connsiteY28" fmla="*/ 286802 h 1319508"/>
              <a:gd name="connsiteX29" fmla="*/ 194736 w 2755610"/>
              <a:gd name="connsiteY29" fmla="*/ 393807 h 1319508"/>
              <a:gd name="connsiteX30" fmla="*/ 185008 w 2755610"/>
              <a:gd name="connsiteY30" fmla="*/ 461900 h 1319508"/>
              <a:gd name="connsiteX31" fmla="*/ 68276 w 2755610"/>
              <a:gd name="connsiteY31" fmla="*/ 374351 h 1319508"/>
              <a:gd name="connsiteX32" fmla="*/ 183 w 2755610"/>
              <a:gd name="connsiteY32" fmla="*/ 559177 h 1319508"/>
              <a:gd name="connsiteX33" fmla="*/ 87732 w 2755610"/>
              <a:gd name="connsiteY33" fmla="*/ 705092 h 1319508"/>
              <a:gd name="connsiteX34" fmla="*/ 87732 w 2755610"/>
              <a:gd name="connsiteY34" fmla="*/ 792641 h 1319508"/>
              <a:gd name="connsiteX35" fmla="*/ 262830 w 2755610"/>
              <a:gd name="connsiteY35" fmla="*/ 773185 h 1319508"/>
              <a:gd name="connsiteX36" fmla="*/ 292013 w 2755610"/>
              <a:gd name="connsiteY36" fmla="*/ 860734 h 1319508"/>
              <a:gd name="connsiteX37" fmla="*/ 262830 w 2755610"/>
              <a:gd name="connsiteY37" fmla="*/ 919100 h 1319508"/>
              <a:gd name="connsiteX38" fmla="*/ 154543 w 2755610"/>
              <a:gd name="connsiteY38" fmla="*/ 958331 h 1319508"/>
              <a:gd name="connsiteX39" fmla="*/ 95250 w 2755610"/>
              <a:gd name="connsiteY39" fmla="*/ 1054325 h 1319508"/>
              <a:gd name="connsiteX40" fmla="*/ 129229 w 2755610"/>
              <a:gd name="connsiteY40" fmla="*/ 1143938 h 1319508"/>
              <a:gd name="connsiteX41" fmla="*/ 253102 w 2755610"/>
              <a:gd name="connsiteY41" fmla="*/ 1259568 h 1319508"/>
              <a:gd name="connsiteX42" fmla="*/ 486566 w 2755610"/>
              <a:gd name="connsiteY42" fmla="*/ 1191475 h 1319508"/>
              <a:gd name="connsiteX43" fmla="*/ 476838 w 2755610"/>
              <a:gd name="connsiteY43" fmla="*/ 1045560 h 1319508"/>
              <a:gd name="connsiteX44" fmla="*/ 554659 w 2755610"/>
              <a:gd name="connsiteY44" fmla="*/ 967738 h 1319508"/>
              <a:gd name="connsiteX45" fmla="*/ 710302 w 2755610"/>
              <a:gd name="connsiteY45" fmla="*/ 987194 h 1319508"/>
              <a:gd name="connsiteX46" fmla="*/ 827034 w 2755610"/>
              <a:gd name="connsiteY46" fmla="*/ 1065015 h 1319508"/>
              <a:gd name="connsiteX47" fmla="*/ 1255051 w 2755610"/>
              <a:gd name="connsiteY47" fmla="*/ 1162292 h 1319508"/>
              <a:gd name="connsiteX48" fmla="*/ 1449604 w 2755610"/>
              <a:gd name="connsiteY48" fmla="*/ 1133109 h 1319508"/>
              <a:gd name="connsiteX49" fmla="*/ 1488515 w 2755610"/>
              <a:gd name="connsiteY49" fmla="*/ 1113653 h 1319508"/>
              <a:gd name="connsiteX50" fmla="*/ 1790072 w 2755610"/>
              <a:gd name="connsiteY50" fmla="*/ 1172019 h 1319508"/>
              <a:gd name="connsiteX51" fmla="*/ 1926259 w 2755610"/>
              <a:gd name="connsiteY51" fmla="*/ 1084470 h 1319508"/>
              <a:gd name="connsiteX52" fmla="*/ 2072174 w 2755610"/>
              <a:gd name="connsiteY52" fmla="*/ 1133109 h 1319508"/>
              <a:gd name="connsiteX53" fmla="*/ 2091630 w 2755610"/>
              <a:gd name="connsiteY53" fmla="*/ 1259568 h 1319508"/>
              <a:gd name="connsiteX0" fmla="*/ 2091630 w 2755610"/>
              <a:gd name="connsiteY0" fmla="*/ 1259568 h 1319508"/>
              <a:gd name="connsiteX1" fmla="*/ 2266728 w 2755610"/>
              <a:gd name="connsiteY1" fmla="*/ 1317934 h 1319508"/>
              <a:gd name="connsiteX2" fmla="*/ 2286183 w 2755610"/>
              <a:gd name="connsiteY2" fmla="*/ 1201202 h 1319508"/>
              <a:gd name="connsiteX3" fmla="*/ 2218089 w 2755610"/>
              <a:gd name="connsiteY3" fmla="*/ 967738 h 1319508"/>
              <a:gd name="connsiteX4" fmla="*/ 2441825 w 2755610"/>
              <a:gd name="connsiteY4" fmla="*/ 1016377 h 1319508"/>
              <a:gd name="connsiteX5" fmla="*/ 2412642 w 2755610"/>
              <a:gd name="connsiteY5" fmla="*/ 899645 h 1319508"/>
              <a:gd name="connsiteX6" fmla="*/ 2500191 w 2755610"/>
              <a:gd name="connsiteY6" fmla="*/ 753730 h 1319508"/>
              <a:gd name="connsiteX7" fmla="*/ 2616923 w 2755610"/>
              <a:gd name="connsiteY7" fmla="*/ 782913 h 1319508"/>
              <a:gd name="connsiteX8" fmla="*/ 2665562 w 2755610"/>
              <a:gd name="connsiteY8" fmla="*/ 636998 h 1319508"/>
              <a:gd name="connsiteX9" fmla="*/ 2753111 w 2755610"/>
              <a:gd name="connsiteY9" fmla="*/ 559177 h 1319508"/>
              <a:gd name="connsiteX10" fmla="*/ 2558557 w 2755610"/>
              <a:gd name="connsiteY10" fmla="*/ 491083 h 1319508"/>
              <a:gd name="connsiteX11" fmla="*/ 2471008 w 2755610"/>
              <a:gd name="connsiteY11" fmla="*/ 364624 h 1319508"/>
              <a:gd name="connsiteX12" fmla="*/ 2325094 w 2755610"/>
              <a:gd name="connsiteY12" fmla="*/ 393807 h 1319508"/>
              <a:gd name="connsiteX13" fmla="*/ 2218089 w 2755610"/>
              <a:gd name="connsiteY13" fmla="*/ 452172 h 1319508"/>
              <a:gd name="connsiteX14" fmla="*/ 2004081 w 2755610"/>
              <a:gd name="connsiteY14" fmla="*/ 140887 h 1319508"/>
              <a:gd name="connsiteX15" fmla="*/ 1897076 w 2755610"/>
              <a:gd name="connsiteY15" fmla="*/ 160343 h 1319508"/>
              <a:gd name="connsiteX16" fmla="*/ 1653885 w 2755610"/>
              <a:gd name="connsiteY16" fmla="*/ 150615 h 1319508"/>
              <a:gd name="connsiteX17" fmla="*/ 1663613 w 2755610"/>
              <a:gd name="connsiteY17" fmla="*/ 4700 h 1319508"/>
              <a:gd name="connsiteX18" fmla="*/ 1410694 w 2755610"/>
              <a:gd name="connsiteY18" fmla="*/ 43611 h 1319508"/>
              <a:gd name="connsiteX19" fmla="*/ 1235596 w 2755610"/>
              <a:gd name="connsiteY19" fmla="*/ 121432 h 1319508"/>
              <a:gd name="connsiteX20" fmla="*/ 1060498 w 2755610"/>
              <a:gd name="connsiteY20" fmla="*/ 131160 h 1319508"/>
              <a:gd name="connsiteX21" fmla="*/ 1002132 w 2755610"/>
              <a:gd name="connsiteY21" fmla="*/ 286802 h 1319508"/>
              <a:gd name="connsiteX22" fmla="*/ 943766 w 2755610"/>
              <a:gd name="connsiteY22" fmla="*/ 354896 h 1319508"/>
              <a:gd name="connsiteX23" fmla="*/ 1041042 w 2755610"/>
              <a:gd name="connsiteY23" fmla="*/ 452172 h 1319508"/>
              <a:gd name="connsiteX24" fmla="*/ 992404 w 2755610"/>
              <a:gd name="connsiteY24" fmla="*/ 529994 h 1319508"/>
              <a:gd name="connsiteX25" fmla="*/ 749213 w 2755610"/>
              <a:gd name="connsiteY25" fmla="*/ 442445 h 1319508"/>
              <a:gd name="connsiteX26" fmla="*/ 632481 w 2755610"/>
              <a:gd name="connsiteY26" fmla="*/ 491083 h 1319508"/>
              <a:gd name="connsiteX27" fmla="*/ 496294 w 2755610"/>
              <a:gd name="connsiteY27" fmla="*/ 325713 h 1319508"/>
              <a:gd name="connsiteX28" fmla="*/ 369834 w 2755610"/>
              <a:gd name="connsiteY28" fmla="*/ 286802 h 1319508"/>
              <a:gd name="connsiteX29" fmla="*/ 194736 w 2755610"/>
              <a:gd name="connsiteY29" fmla="*/ 393807 h 1319508"/>
              <a:gd name="connsiteX30" fmla="*/ 185008 w 2755610"/>
              <a:gd name="connsiteY30" fmla="*/ 461900 h 1319508"/>
              <a:gd name="connsiteX31" fmla="*/ 68276 w 2755610"/>
              <a:gd name="connsiteY31" fmla="*/ 374351 h 1319508"/>
              <a:gd name="connsiteX32" fmla="*/ 183 w 2755610"/>
              <a:gd name="connsiteY32" fmla="*/ 559177 h 1319508"/>
              <a:gd name="connsiteX33" fmla="*/ 87732 w 2755610"/>
              <a:gd name="connsiteY33" fmla="*/ 705092 h 1319508"/>
              <a:gd name="connsiteX34" fmla="*/ 87732 w 2755610"/>
              <a:gd name="connsiteY34" fmla="*/ 792641 h 1319508"/>
              <a:gd name="connsiteX35" fmla="*/ 262830 w 2755610"/>
              <a:gd name="connsiteY35" fmla="*/ 773185 h 1319508"/>
              <a:gd name="connsiteX36" fmla="*/ 292013 w 2755610"/>
              <a:gd name="connsiteY36" fmla="*/ 860734 h 1319508"/>
              <a:gd name="connsiteX37" fmla="*/ 262830 w 2755610"/>
              <a:gd name="connsiteY37" fmla="*/ 919100 h 1319508"/>
              <a:gd name="connsiteX38" fmla="*/ 154543 w 2755610"/>
              <a:gd name="connsiteY38" fmla="*/ 958331 h 1319508"/>
              <a:gd name="connsiteX39" fmla="*/ 75153 w 2755610"/>
              <a:gd name="connsiteY39" fmla="*/ 1064374 h 1319508"/>
              <a:gd name="connsiteX40" fmla="*/ 129229 w 2755610"/>
              <a:gd name="connsiteY40" fmla="*/ 1143938 h 1319508"/>
              <a:gd name="connsiteX41" fmla="*/ 253102 w 2755610"/>
              <a:gd name="connsiteY41" fmla="*/ 1259568 h 1319508"/>
              <a:gd name="connsiteX42" fmla="*/ 486566 w 2755610"/>
              <a:gd name="connsiteY42" fmla="*/ 1191475 h 1319508"/>
              <a:gd name="connsiteX43" fmla="*/ 476838 w 2755610"/>
              <a:gd name="connsiteY43" fmla="*/ 1045560 h 1319508"/>
              <a:gd name="connsiteX44" fmla="*/ 554659 w 2755610"/>
              <a:gd name="connsiteY44" fmla="*/ 967738 h 1319508"/>
              <a:gd name="connsiteX45" fmla="*/ 710302 w 2755610"/>
              <a:gd name="connsiteY45" fmla="*/ 987194 h 1319508"/>
              <a:gd name="connsiteX46" fmla="*/ 827034 w 2755610"/>
              <a:gd name="connsiteY46" fmla="*/ 1065015 h 1319508"/>
              <a:gd name="connsiteX47" fmla="*/ 1255051 w 2755610"/>
              <a:gd name="connsiteY47" fmla="*/ 1162292 h 1319508"/>
              <a:gd name="connsiteX48" fmla="*/ 1449604 w 2755610"/>
              <a:gd name="connsiteY48" fmla="*/ 1133109 h 1319508"/>
              <a:gd name="connsiteX49" fmla="*/ 1488515 w 2755610"/>
              <a:gd name="connsiteY49" fmla="*/ 1113653 h 1319508"/>
              <a:gd name="connsiteX50" fmla="*/ 1790072 w 2755610"/>
              <a:gd name="connsiteY50" fmla="*/ 1172019 h 1319508"/>
              <a:gd name="connsiteX51" fmla="*/ 1926259 w 2755610"/>
              <a:gd name="connsiteY51" fmla="*/ 1084470 h 1319508"/>
              <a:gd name="connsiteX52" fmla="*/ 2072174 w 2755610"/>
              <a:gd name="connsiteY52" fmla="*/ 1133109 h 1319508"/>
              <a:gd name="connsiteX53" fmla="*/ 2091630 w 2755610"/>
              <a:gd name="connsiteY53" fmla="*/ 1259568 h 1319508"/>
              <a:gd name="connsiteX0" fmla="*/ 2091630 w 2755610"/>
              <a:gd name="connsiteY0" fmla="*/ 1259568 h 1319508"/>
              <a:gd name="connsiteX1" fmla="*/ 2266728 w 2755610"/>
              <a:gd name="connsiteY1" fmla="*/ 1317934 h 1319508"/>
              <a:gd name="connsiteX2" fmla="*/ 2286183 w 2755610"/>
              <a:gd name="connsiteY2" fmla="*/ 1201202 h 1319508"/>
              <a:gd name="connsiteX3" fmla="*/ 2218089 w 2755610"/>
              <a:gd name="connsiteY3" fmla="*/ 967738 h 1319508"/>
              <a:gd name="connsiteX4" fmla="*/ 2441825 w 2755610"/>
              <a:gd name="connsiteY4" fmla="*/ 1016377 h 1319508"/>
              <a:gd name="connsiteX5" fmla="*/ 2412642 w 2755610"/>
              <a:gd name="connsiteY5" fmla="*/ 899645 h 1319508"/>
              <a:gd name="connsiteX6" fmla="*/ 2500191 w 2755610"/>
              <a:gd name="connsiteY6" fmla="*/ 753730 h 1319508"/>
              <a:gd name="connsiteX7" fmla="*/ 2616923 w 2755610"/>
              <a:gd name="connsiteY7" fmla="*/ 782913 h 1319508"/>
              <a:gd name="connsiteX8" fmla="*/ 2665562 w 2755610"/>
              <a:gd name="connsiteY8" fmla="*/ 636998 h 1319508"/>
              <a:gd name="connsiteX9" fmla="*/ 2753111 w 2755610"/>
              <a:gd name="connsiteY9" fmla="*/ 559177 h 1319508"/>
              <a:gd name="connsiteX10" fmla="*/ 2558557 w 2755610"/>
              <a:gd name="connsiteY10" fmla="*/ 491083 h 1319508"/>
              <a:gd name="connsiteX11" fmla="*/ 2471008 w 2755610"/>
              <a:gd name="connsiteY11" fmla="*/ 364624 h 1319508"/>
              <a:gd name="connsiteX12" fmla="*/ 2325094 w 2755610"/>
              <a:gd name="connsiteY12" fmla="*/ 393807 h 1319508"/>
              <a:gd name="connsiteX13" fmla="*/ 2218089 w 2755610"/>
              <a:gd name="connsiteY13" fmla="*/ 452172 h 1319508"/>
              <a:gd name="connsiteX14" fmla="*/ 2004081 w 2755610"/>
              <a:gd name="connsiteY14" fmla="*/ 140887 h 1319508"/>
              <a:gd name="connsiteX15" fmla="*/ 1897076 w 2755610"/>
              <a:gd name="connsiteY15" fmla="*/ 160343 h 1319508"/>
              <a:gd name="connsiteX16" fmla="*/ 1653885 w 2755610"/>
              <a:gd name="connsiteY16" fmla="*/ 150615 h 1319508"/>
              <a:gd name="connsiteX17" fmla="*/ 1663613 w 2755610"/>
              <a:gd name="connsiteY17" fmla="*/ 4700 h 1319508"/>
              <a:gd name="connsiteX18" fmla="*/ 1410694 w 2755610"/>
              <a:gd name="connsiteY18" fmla="*/ 43611 h 1319508"/>
              <a:gd name="connsiteX19" fmla="*/ 1235596 w 2755610"/>
              <a:gd name="connsiteY19" fmla="*/ 121432 h 1319508"/>
              <a:gd name="connsiteX20" fmla="*/ 1060498 w 2755610"/>
              <a:gd name="connsiteY20" fmla="*/ 131160 h 1319508"/>
              <a:gd name="connsiteX21" fmla="*/ 1002132 w 2755610"/>
              <a:gd name="connsiteY21" fmla="*/ 286802 h 1319508"/>
              <a:gd name="connsiteX22" fmla="*/ 943766 w 2755610"/>
              <a:gd name="connsiteY22" fmla="*/ 354896 h 1319508"/>
              <a:gd name="connsiteX23" fmla="*/ 1041042 w 2755610"/>
              <a:gd name="connsiteY23" fmla="*/ 452172 h 1319508"/>
              <a:gd name="connsiteX24" fmla="*/ 992404 w 2755610"/>
              <a:gd name="connsiteY24" fmla="*/ 529994 h 1319508"/>
              <a:gd name="connsiteX25" fmla="*/ 749213 w 2755610"/>
              <a:gd name="connsiteY25" fmla="*/ 442445 h 1319508"/>
              <a:gd name="connsiteX26" fmla="*/ 632481 w 2755610"/>
              <a:gd name="connsiteY26" fmla="*/ 491083 h 1319508"/>
              <a:gd name="connsiteX27" fmla="*/ 496294 w 2755610"/>
              <a:gd name="connsiteY27" fmla="*/ 325713 h 1319508"/>
              <a:gd name="connsiteX28" fmla="*/ 369834 w 2755610"/>
              <a:gd name="connsiteY28" fmla="*/ 286802 h 1319508"/>
              <a:gd name="connsiteX29" fmla="*/ 194736 w 2755610"/>
              <a:gd name="connsiteY29" fmla="*/ 393807 h 1319508"/>
              <a:gd name="connsiteX30" fmla="*/ 185008 w 2755610"/>
              <a:gd name="connsiteY30" fmla="*/ 461900 h 1319508"/>
              <a:gd name="connsiteX31" fmla="*/ 68276 w 2755610"/>
              <a:gd name="connsiteY31" fmla="*/ 374351 h 1319508"/>
              <a:gd name="connsiteX32" fmla="*/ 183 w 2755610"/>
              <a:gd name="connsiteY32" fmla="*/ 559177 h 1319508"/>
              <a:gd name="connsiteX33" fmla="*/ 87732 w 2755610"/>
              <a:gd name="connsiteY33" fmla="*/ 705092 h 1319508"/>
              <a:gd name="connsiteX34" fmla="*/ 87732 w 2755610"/>
              <a:gd name="connsiteY34" fmla="*/ 792641 h 1319508"/>
              <a:gd name="connsiteX35" fmla="*/ 216971 w 2755610"/>
              <a:gd name="connsiteY35" fmla="*/ 796810 h 1319508"/>
              <a:gd name="connsiteX36" fmla="*/ 262830 w 2755610"/>
              <a:gd name="connsiteY36" fmla="*/ 773185 h 1319508"/>
              <a:gd name="connsiteX37" fmla="*/ 292013 w 2755610"/>
              <a:gd name="connsiteY37" fmla="*/ 860734 h 1319508"/>
              <a:gd name="connsiteX38" fmla="*/ 262830 w 2755610"/>
              <a:gd name="connsiteY38" fmla="*/ 919100 h 1319508"/>
              <a:gd name="connsiteX39" fmla="*/ 154543 w 2755610"/>
              <a:gd name="connsiteY39" fmla="*/ 958331 h 1319508"/>
              <a:gd name="connsiteX40" fmla="*/ 75153 w 2755610"/>
              <a:gd name="connsiteY40" fmla="*/ 1064374 h 1319508"/>
              <a:gd name="connsiteX41" fmla="*/ 129229 w 2755610"/>
              <a:gd name="connsiteY41" fmla="*/ 1143938 h 1319508"/>
              <a:gd name="connsiteX42" fmla="*/ 253102 w 2755610"/>
              <a:gd name="connsiteY42" fmla="*/ 1259568 h 1319508"/>
              <a:gd name="connsiteX43" fmla="*/ 486566 w 2755610"/>
              <a:gd name="connsiteY43" fmla="*/ 1191475 h 1319508"/>
              <a:gd name="connsiteX44" fmla="*/ 476838 w 2755610"/>
              <a:gd name="connsiteY44" fmla="*/ 1045560 h 1319508"/>
              <a:gd name="connsiteX45" fmla="*/ 554659 w 2755610"/>
              <a:gd name="connsiteY45" fmla="*/ 967738 h 1319508"/>
              <a:gd name="connsiteX46" fmla="*/ 710302 w 2755610"/>
              <a:gd name="connsiteY46" fmla="*/ 987194 h 1319508"/>
              <a:gd name="connsiteX47" fmla="*/ 827034 w 2755610"/>
              <a:gd name="connsiteY47" fmla="*/ 1065015 h 1319508"/>
              <a:gd name="connsiteX48" fmla="*/ 1255051 w 2755610"/>
              <a:gd name="connsiteY48" fmla="*/ 1162292 h 1319508"/>
              <a:gd name="connsiteX49" fmla="*/ 1449604 w 2755610"/>
              <a:gd name="connsiteY49" fmla="*/ 1133109 h 1319508"/>
              <a:gd name="connsiteX50" fmla="*/ 1488515 w 2755610"/>
              <a:gd name="connsiteY50" fmla="*/ 1113653 h 1319508"/>
              <a:gd name="connsiteX51" fmla="*/ 1790072 w 2755610"/>
              <a:gd name="connsiteY51" fmla="*/ 1172019 h 1319508"/>
              <a:gd name="connsiteX52" fmla="*/ 1926259 w 2755610"/>
              <a:gd name="connsiteY52" fmla="*/ 1084470 h 1319508"/>
              <a:gd name="connsiteX53" fmla="*/ 2072174 w 2755610"/>
              <a:gd name="connsiteY53" fmla="*/ 1133109 h 1319508"/>
              <a:gd name="connsiteX54" fmla="*/ 2091630 w 2755610"/>
              <a:gd name="connsiteY54" fmla="*/ 1259568 h 1319508"/>
              <a:gd name="connsiteX0" fmla="*/ 2091630 w 2755610"/>
              <a:gd name="connsiteY0" fmla="*/ 1259568 h 1319508"/>
              <a:gd name="connsiteX1" fmla="*/ 2266728 w 2755610"/>
              <a:gd name="connsiteY1" fmla="*/ 1317934 h 1319508"/>
              <a:gd name="connsiteX2" fmla="*/ 2286183 w 2755610"/>
              <a:gd name="connsiteY2" fmla="*/ 1201202 h 1319508"/>
              <a:gd name="connsiteX3" fmla="*/ 2218089 w 2755610"/>
              <a:gd name="connsiteY3" fmla="*/ 967738 h 1319508"/>
              <a:gd name="connsiteX4" fmla="*/ 2441825 w 2755610"/>
              <a:gd name="connsiteY4" fmla="*/ 1016377 h 1319508"/>
              <a:gd name="connsiteX5" fmla="*/ 2412642 w 2755610"/>
              <a:gd name="connsiteY5" fmla="*/ 899645 h 1319508"/>
              <a:gd name="connsiteX6" fmla="*/ 2500191 w 2755610"/>
              <a:gd name="connsiteY6" fmla="*/ 753730 h 1319508"/>
              <a:gd name="connsiteX7" fmla="*/ 2616923 w 2755610"/>
              <a:gd name="connsiteY7" fmla="*/ 782913 h 1319508"/>
              <a:gd name="connsiteX8" fmla="*/ 2665562 w 2755610"/>
              <a:gd name="connsiteY8" fmla="*/ 636998 h 1319508"/>
              <a:gd name="connsiteX9" fmla="*/ 2753111 w 2755610"/>
              <a:gd name="connsiteY9" fmla="*/ 559177 h 1319508"/>
              <a:gd name="connsiteX10" fmla="*/ 2558557 w 2755610"/>
              <a:gd name="connsiteY10" fmla="*/ 491083 h 1319508"/>
              <a:gd name="connsiteX11" fmla="*/ 2471008 w 2755610"/>
              <a:gd name="connsiteY11" fmla="*/ 364624 h 1319508"/>
              <a:gd name="connsiteX12" fmla="*/ 2325094 w 2755610"/>
              <a:gd name="connsiteY12" fmla="*/ 393807 h 1319508"/>
              <a:gd name="connsiteX13" fmla="*/ 2218089 w 2755610"/>
              <a:gd name="connsiteY13" fmla="*/ 452172 h 1319508"/>
              <a:gd name="connsiteX14" fmla="*/ 2004081 w 2755610"/>
              <a:gd name="connsiteY14" fmla="*/ 140887 h 1319508"/>
              <a:gd name="connsiteX15" fmla="*/ 1897076 w 2755610"/>
              <a:gd name="connsiteY15" fmla="*/ 160343 h 1319508"/>
              <a:gd name="connsiteX16" fmla="*/ 1653885 w 2755610"/>
              <a:gd name="connsiteY16" fmla="*/ 150615 h 1319508"/>
              <a:gd name="connsiteX17" fmla="*/ 1663613 w 2755610"/>
              <a:gd name="connsiteY17" fmla="*/ 4700 h 1319508"/>
              <a:gd name="connsiteX18" fmla="*/ 1410694 w 2755610"/>
              <a:gd name="connsiteY18" fmla="*/ 43611 h 1319508"/>
              <a:gd name="connsiteX19" fmla="*/ 1235596 w 2755610"/>
              <a:gd name="connsiteY19" fmla="*/ 121432 h 1319508"/>
              <a:gd name="connsiteX20" fmla="*/ 1060498 w 2755610"/>
              <a:gd name="connsiteY20" fmla="*/ 131160 h 1319508"/>
              <a:gd name="connsiteX21" fmla="*/ 1002132 w 2755610"/>
              <a:gd name="connsiteY21" fmla="*/ 286802 h 1319508"/>
              <a:gd name="connsiteX22" fmla="*/ 943766 w 2755610"/>
              <a:gd name="connsiteY22" fmla="*/ 354896 h 1319508"/>
              <a:gd name="connsiteX23" fmla="*/ 1041042 w 2755610"/>
              <a:gd name="connsiteY23" fmla="*/ 452172 h 1319508"/>
              <a:gd name="connsiteX24" fmla="*/ 992404 w 2755610"/>
              <a:gd name="connsiteY24" fmla="*/ 529994 h 1319508"/>
              <a:gd name="connsiteX25" fmla="*/ 749213 w 2755610"/>
              <a:gd name="connsiteY25" fmla="*/ 442445 h 1319508"/>
              <a:gd name="connsiteX26" fmla="*/ 632481 w 2755610"/>
              <a:gd name="connsiteY26" fmla="*/ 491083 h 1319508"/>
              <a:gd name="connsiteX27" fmla="*/ 496294 w 2755610"/>
              <a:gd name="connsiteY27" fmla="*/ 325713 h 1319508"/>
              <a:gd name="connsiteX28" fmla="*/ 369834 w 2755610"/>
              <a:gd name="connsiteY28" fmla="*/ 286802 h 1319508"/>
              <a:gd name="connsiteX29" fmla="*/ 194736 w 2755610"/>
              <a:gd name="connsiteY29" fmla="*/ 393807 h 1319508"/>
              <a:gd name="connsiteX30" fmla="*/ 185008 w 2755610"/>
              <a:gd name="connsiteY30" fmla="*/ 461900 h 1319508"/>
              <a:gd name="connsiteX31" fmla="*/ 68276 w 2755610"/>
              <a:gd name="connsiteY31" fmla="*/ 374351 h 1319508"/>
              <a:gd name="connsiteX32" fmla="*/ 183 w 2755610"/>
              <a:gd name="connsiteY32" fmla="*/ 559177 h 1319508"/>
              <a:gd name="connsiteX33" fmla="*/ 87732 w 2755610"/>
              <a:gd name="connsiteY33" fmla="*/ 705092 h 1319508"/>
              <a:gd name="connsiteX34" fmla="*/ 87732 w 2755610"/>
              <a:gd name="connsiteY34" fmla="*/ 792641 h 1319508"/>
              <a:gd name="connsiteX35" fmla="*/ 216971 w 2755610"/>
              <a:gd name="connsiteY35" fmla="*/ 796810 h 1319508"/>
              <a:gd name="connsiteX36" fmla="*/ 262830 w 2755610"/>
              <a:gd name="connsiteY36" fmla="*/ 773185 h 1319508"/>
              <a:gd name="connsiteX37" fmla="*/ 266892 w 2755610"/>
              <a:gd name="connsiteY37" fmla="*/ 860734 h 1319508"/>
              <a:gd name="connsiteX38" fmla="*/ 262830 w 2755610"/>
              <a:gd name="connsiteY38" fmla="*/ 919100 h 1319508"/>
              <a:gd name="connsiteX39" fmla="*/ 154543 w 2755610"/>
              <a:gd name="connsiteY39" fmla="*/ 958331 h 1319508"/>
              <a:gd name="connsiteX40" fmla="*/ 75153 w 2755610"/>
              <a:gd name="connsiteY40" fmla="*/ 1064374 h 1319508"/>
              <a:gd name="connsiteX41" fmla="*/ 129229 w 2755610"/>
              <a:gd name="connsiteY41" fmla="*/ 1143938 h 1319508"/>
              <a:gd name="connsiteX42" fmla="*/ 253102 w 2755610"/>
              <a:gd name="connsiteY42" fmla="*/ 1259568 h 1319508"/>
              <a:gd name="connsiteX43" fmla="*/ 486566 w 2755610"/>
              <a:gd name="connsiteY43" fmla="*/ 1191475 h 1319508"/>
              <a:gd name="connsiteX44" fmla="*/ 476838 w 2755610"/>
              <a:gd name="connsiteY44" fmla="*/ 1045560 h 1319508"/>
              <a:gd name="connsiteX45" fmla="*/ 554659 w 2755610"/>
              <a:gd name="connsiteY45" fmla="*/ 967738 h 1319508"/>
              <a:gd name="connsiteX46" fmla="*/ 710302 w 2755610"/>
              <a:gd name="connsiteY46" fmla="*/ 987194 h 1319508"/>
              <a:gd name="connsiteX47" fmla="*/ 827034 w 2755610"/>
              <a:gd name="connsiteY47" fmla="*/ 1065015 h 1319508"/>
              <a:gd name="connsiteX48" fmla="*/ 1255051 w 2755610"/>
              <a:gd name="connsiteY48" fmla="*/ 1162292 h 1319508"/>
              <a:gd name="connsiteX49" fmla="*/ 1449604 w 2755610"/>
              <a:gd name="connsiteY49" fmla="*/ 1133109 h 1319508"/>
              <a:gd name="connsiteX50" fmla="*/ 1488515 w 2755610"/>
              <a:gd name="connsiteY50" fmla="*/ 1113653 h 1319508"/>
              <a:gd name="connsiteX51" fmla="*/ 1790072 w 2755610"/>
              <a:gd name="connsiteY51" fmla="*/ 1172019 h 1319508"/>
              <a:gd name="connsiteX52" fmla="*/ 1926259 w 2755610"/>
              <a:gd name="connsiteY52" fmla="*/ 1084470 h 1319508"/>
              <a:gd name="connsiteX53" fmla="*/ 2072174 w 2755610"/>
              <a:gd name="connsiteY53" fmla="*/ 1133109 h 1319508"/>
              <a:gd name="connsiteX54" fmla="*/ 2091630 w 2755610"/>
              <a:gd name="connsiteY54" fmla="*/ 1259568 h 1319508"/>
              <a:gd name="connsiteX0" fmla="*/ 2091630 w 2755610"/>
              <a:gd name="connsiteY0" fmla="*/ 1259568 h 1319508"/>
              <a:gd name="connsiteX1" fmla="*/ 2266728 w 2755610"/>
              <a:gd name="connsiteY1" fmla="*/ 1317934 h 1319508"/>
              <a:gd name="connsiteX2" fmla="*/ 2286183 w 2755610"/>
              <a:gd name="connsiteY2" fmla="*/ 1201202 h 1319508"/>
              <a:gd name="connsiteX3" fmla="*/ 2218089 w 2755610"/>
              <a:gd name="connsiteY3" fmla="*/ 967738 h 1319508"/>
              <a:gd name="connsiteX4" fmla="*/ 2441825 w 2755610"/>
              <a:gd name="connsiteY4" fmla="*/ 1016377 h 1319508"/>
              <a:gd name="connsiteX5" fmla="*/ 2412642 w 2755610"/>
              <a:gd name="connsiteY5" fmla="*/ 899645 h 1319508"/>
              <a:gd name="connsiteX6" fmla="*/ 2500191 w 2755610"/>
              <a:gd name="connsiteY6" fmla="*/ 753730 h 1319508"/>
              <a:gd name="connsiteX7" fmla="*/ 2616923 w 2755610"/>
              <a:gd name="connsiteY7" fmla="*/ 782913 h 1319508"/>
              <a:gd name="connsiteX8" fmla="*/ 2665562 w 2755610"/>
              <a:gd name="connsiteY8" fmla="*/ 636998 h 1319508"/>
              <a:gd name="connsiteX9" fmla="*/ 2753111 w 2755610"/>
              <a:gd name="connsiteY9" fmla="*/ 559177 h 1319508"/>
              <a:gd name="connsiteX10" fmla="*/ 2558557 w 2755610"/>
              <a:gd name="connsiteY10" fmla="*/ 491083 h 1319508"/>
              <a:gd name="connsiteX11" fmla="*/ 2471008 w 2755610"/>
              <a:gd name="connsiteY11" fmla="*/ 364624 h 1319508"/>
              <a:gd name="connsiteX12" fmla="*/ 2325094 w 2755610"/>
              <a:gd name="connsiteY12" fmla="*/ 393807 h 1319508"/>
              <a:gd name="connsiteX13" fmla="*/ 2218089 w 2755610"/>
              <a:gd name="connsiteY13" fmla="*/ 452172 h 1319508"/>
              <a:gd name="connsiteX14" fmla="*/ 2004081 w 2755610"/>
              <a:gd name="connsiteY14" fmla="*/ 140887 h 1319508"/>
              <a:gd name="connsiteX15" fmla="*/ 1897076 w 2755610"/>
              <a:gd name="connsiteY15" fmla="*/ 160343 h 1319508"/>
              <a:gd name="connsiteX16" fmla="*/ 1653885 w 2755610"/>
              <a:gd name="connsiteY16" fmla="*/ 150615 h 1319508"/>
              <a:gd name="connsiteX17" fmla="*/ 1663613 w 2755610"/>
              <a:gd name="connsiteY17" fmla="*/ 4700 h 1319508"/>
              <a:gd name="connsiteX18" fmla="*/ 1410694 w 2755610"/>
              <a:gd name="connsiteY18" fmla="*/ 43611 h 1319508"/>
              <a:gd name="connsiteX19" fmla="*/ 1235596 w 2755610"/>
              <a:gd name="connsiteY19" fmla="*/ 121432 h 1319508"/>
              <a:gd name="connsiteX20" fmla="*/ 1060498 w 2755610"/>
              <a:gd name="connsiteY20" fmla="*/ 131160 h 1319508"/>
              <a:gd name="connsiteX21" fmla="*/ 1002132 w 2755610"/>
              <a:gd name="connsiteY21" fmla="*/ 286802 h 1319508"/>
              <a:gd name="connsiteX22" fmla="*/ 943766 w 2755610"/>
              <a:gd name="connsiteY22" fmla="*/ 354896 h 1319508"/>
              <a:gd name="connsiteX23" fmla="*/ 1041042 w 2755610"/>
              <a:gd name="connsiteY23" fmla="*/ 452172 h 1319508"/>
              <a:gd name="connsiteX24" fmla="*/ 992404 w 2755610"/>
              <a:gd name="connsiteY24" fmla="*/ 529994 h 1319508"/>
              <a:gd name="connsiteX25" fmla="*/ 749213 w 2755610"/>
              <a:gd name="connsiteY25" fmla="*/ 442445 h 1319508"/>
              <a:gd name="connsiteX26" fmla="*/ 632481 w 2755610"/>
              <a:gd name="connsiteY26" fmla="*/ 491083 h 1319508"/>
              <a:gd name="connsiteX27" fmla="*/ 496294 w 2755610"/>
              <a:gd name="connsiteY27" fmla="*/ 325713 h 1319508"/>
              <a:gd name="connsiteX28" fmla="*/ 369834 w 2755610"/>
              <a:gd name="connsiteY28" fmla="*/ 286802 h 1319508"/>
              <a:gd name="connsiteX29" fmla="*/ 194736 w 2755610"/>
              <a:gd name="connsiteY29" fmla="*/ 393807 h 1319508"/>
              <a:gd name="connsiteX30" fmla="*/ 185008 w 2755610"/>
              <a:gd name="connsiteY30" fmla="*/ 461900 h 1319508"/>
              <a:gd name="connsiteX31" fmla="*/ 68276 w 2755610"/>
              <a:gd name="connsiteY31" fmla="*/ 374351 h 1319508"/>
              <a:gd name="connsiteX32" fmla="*/ 183 w 2755610"/>
              <a:gd name="connsiteY32" fmla="*/ 559177 h 1319508"/>
              <a:gd name="connsiteX33" fmla="*/ 87732 w 2755610"/>
              <a:gd name="connsiteY33" fmla="*/ 705092 h 1319508"/>
              <a:gd name="connsiteX34" fmla="*/ 87732 w 2755610"/>
              <a:gd name="connsiteY34" fmla="*/ 792641 h 1319508"/>
              <a:gd name="connsiteX35" fmla="*/ 216971 w 2755610"/>
              <a:gd name="connsiteY35" fmla="*/ 796810 h 1319508"/>
              <a:gd name="connsiteX36" fmla="*/ 262830 w 2755610"/>
              <a:gd name="connsiteY36" fmla="*/ 773185 h 1319508"/>
              <a:gd name="connsiteX37" fmla="*/ 266892 w 2755610"/>
              <a:gd name="connsiteY37" fmla="*/ 860734 h 1319508"/>
              <a:gd name="connsiteX38" fmla="*/ 262830 w 2755610"/>
              <a:gd name="connsiteY38" fmla="*/ 919100 h 1319508"/>
              <a:gd name="connsiteX39" fmla="*/ 154543 w 2755610"/>
              <a:gd name="connsiteY39" fmla="*/ 958331 h 1319508"/>
              <a:gd name="connsiteX40" fmla="*/ 75153 w 2755610"/>
              <a:gd name="connsiteY40" fmla="*/ 1064374 h 1319508"/>
              <a:gd name="connsiteX41" fmla="*/ 129229 w 2755610"/>
              <a:gd name="connsiteY41" fmla="*/ 1143938 h 1319508"/>
              <a:gd name="connsiteX42" fmla="*/ 156681 w 2755610"/>
              <a:gd name="connsiteY42" fmla="*/ 1213816 h 1319508"/>
              <a:gd name="connsiteX43" fmla="*/ 253102 w 2755610"/>
              <a:gd name="connsiteY43" fmla="*/ 1259568 h 1319508"/>
              <a:gd name="connsiteX44" fmla="*/ 486566 w 2755610"/>
              <a:gd name="connsiteY44" fmla="*/ 1191475 h 1319508"/>
              <a:gd name="connsiteX45" fmla="*/ 476838 w 2755610"/>
              <a:gd name="connsiteY45" fmla="*/ 1045560 h 1319508"/>
              <a:gd name="connsiteX46" fmla="*/ 554659 w 2755610"/>
              <a:gd name="connsiteY46" fmla="*/ 967738 h 1319508"/>
              <a:gd name="connsiteX47" fmla="*/ 710302 w 2755610"/>
              <a:gd name="connsiteY47" fmla="*/ 987194 h 1319508"/>
              <a:gd name="connsiteX48" fmla="*/ 827034 w 2755610"/>
              <a:gd name="connsiteY48" fmla="*/ 1065015 h 1319508"/>
              <a:gd name="connsiteX49" fmla="*/ 1255051 w 2755610"/>
              <a:gd name="connsiteY49" fmla="*/ 1162292 h 1319508"/>
              <a:gd name="connsiteX50" fmla="*/ 1449604 w 2755610"/>
              <a:gd name="connsiteY50" fmla="*/ 1133109 h 1319508"/>
              <a:gd name="connsiteX51" fmla="*/ 1488515 w 2755610"/>
              <a:gd name="connsiteY51" fmla="*/ 1113653 h 1319508"/>
              <a:gd name="connsiteX52" fmla="*/ 1790072 w 2755610"/>
              <a:gd name="connsiteY52" fmla="*/ 1172019 h 1319508"/>
              <a:gd name="connsiteX53" fmla="*/ 1926259 w 2755610"/>
              <a:gd name="connsiteY53" fmla="*/ 1084470 h 1319508"/>
              <a:gd name="connsiteX54" fmla="*/ 2072174 w 2755610"/>
              <a:gd name="connsiteY54" fmla="*/ 1133109 h 1319508"/>
              <a:gd name="connsiteX55" fmla="*/ 2091630 w 2755610"/>
              <a:gd name="connsiteY55" fmla="*/ 1259568 h 1319508"/>
              <a:gd name="connsiteX0" fmla="*/ 2091630 w 2755610"/>
              <a:gd name="connsiteY0" fmla="*/ 1259568 h 1319508"/>
              <a:gd name="connsiteX1" fmla="*/ 2266728 w 2755610"/>
              <a:gd name="connsiteY1" fmla="*/ 1317934 h 1319508"/>
              <a:gd name="connsiteX2" fmla="*/ 2286183 w 2755610"/>
              <a:gd name="connsiteY2" fmla="*/ 1201202 h 1319508"/>
              <a:gd name="connsiteX3" fmla="*/ 2218089 w 2755610"/>
              <a:gd name="connsiteY3" fmla="*/ 967738 h 1319508"/>
              <a:gd name="connsiteX4" fmla="*/ 2441825 w 2755610"/>
              <a:gd name="connsiteY4" fmla="*/ 1016377 h 1319508"/>
              <a:gd name="connsiteX5" fmla="*/ 2412642 w 2755610"/>
              <a:gd name="connsiteY5" fmla="*/ 899645 h 1319508"/>
              <a:gd name="connsiteX6" fmla="*/ 2500191 w 2755610"/>
              <a:gd name="connsiteY6" fmla="*/ 753730 h 1319508"/>
              <a:gd name="connsiteX7" fmla="*/ 2616923 w 2755610"/>
              <a:gd name="connsiteY7" fmla="*/ 782913 h 1319508"/>
              <a:gd name="connsiteX8" fmla="*/ 2665562 w 2755610"/>
              <a:gd name="connsiteY8" fmla="*/ 636998 h 1319508"/>
              <a:gd name="connsiteX9" fmla="*/ 2753111 w 2755610"/>
              <a:gd name="connsiteY9" fmla="*/ 559177 h 1319508"/>
              <a:gd name="connsiteX10" fmla="*/ 2558557 w 2755610"/>
              <a:gd name="connsiteY10" fmla="*/ 491083 h 1319508"/>
              <a:gd name="connsiteX11" fmla="*/ 2471008 w 2755610"/>
              <a:gd name="connsiteY11" fmla="*/ 364624 h 1319508"/>
              <a:gd name="connsiteX12" fmla="*/ 2325094 w 2755610"/>
              <a:gd name="connsiteY12" fmla="*/ 393807 h 1319508"/>
              <a:gd name="connsiteX13" fmla="*/ 2218089 w 2755610"/>
              <a:gd name="connsiteY13" fmla="*/ 452172 h 1319508"/>
              <a:gd name="connsiteX14" fmla="*/ 2004081 w 2755610"/>
              <a:gd name="connsiteY14" fmla="*/ 140887 h 1319508"/>
              <a:gd name="connsiteX15" fmla="*/ 1897076 w 2755610"/>
              <a:gd name="connsiteY15" fmla="*/ 160343 h 1319508"/>
              <a:gd name="connsiteX16" fmla="*/ 1653885 w 2755610"/>
              <a:gd name="connsiteY16" fmla="*/ 150615 h 1319508"/>
              <a:gd name="connsiteX17" fmla="*/ 1663613 w 2755610"/>
              <a:gd name="connsiteY17" fmla="*/ 4700 h 1319508"/>
              <a:gd name="connsiteX18" fmla="*/ 1410694 w 2755610"/>
              <a:gd name="connsiteY18" fmla="*/ 43611 h 1319508"/>
              <a:gd name="connsiteX19" fmla="*/ 1235596 w 2755610"/>
              <a:gd name="connsiteY19" fmla="*/ 121432 h 1319508"/>
              <a:gd name="connsiteX20" fmla="*/ 1060498 w 2755610"/>
              <a:gd name="connsiteY20" fmla="*/ 131160 h 1319508"/>
              <a:gd name="connsiteX21" fmla="*/ 1002132 w 2755610"/>
              <a:gd name="connsiteY21" fmla="*/ 286802 h 1319508"/>
              <a:gd name="connsiteX22" fmla="*/ 943766 w 2755610"/>
              <a:gd name="connsiteY22" fmla="*/ 354896 h 1319508"/>
              <a:gd name="connsiteX23" fmla="*/ 1041042 w 2755610"/>
              <a:gd name="connsiteY23" fmla="*/ 452172 h 1319508"/>
              <a:gd name="connsiteX24" fmla="*/ 992404 w 2755610"/>
              <a:gd name="connsiteY24" fmla="*/ 529994 h 1319508"/>
              <a:gd name="connsiteX25" fmla="*/ 749213 w 2755610"/>
              <a:gd name="connsiteY25" fmla="*/ 442445 h 1319508"/>
              <a:gd name="connsiteX26" fmla="*/ 632481 w 2755610"/>
              <a:gd name="connsiteY26" fmla="*/ 491083 h 1319508"/>
              <a:gd name="connsiteX27" fmla="*/ 496294 w 2755610"/>
              <a:gd name="connsiteY27" fmla="*/ 325713 h 1319508"/>
              <a:gd name="connsiteX28" fmla="*/ 369834 w 2755610"/>
              <a:gd name="connsiteY28" fmla="*/ 286802 h 1319508"/>
              <a:gd name="connsiteX29" fmla="*/ 194736 w 2755610"/>
              <a:gd name="connsiteY29" fmla="*/ 393807 h 1319508"/>
              <a:gd name="connsiteX30" fmla="*/ 185008 w 2755610"/>
              <a:gd name="connsiteY30" fmla="*/ 461900 h 1319508"/>
              <a:gd name="connsiteX31" fmla="*/ 68276 w 2755610"/>
              <a:gd name="connsiteY31" fmla="*/ 374351 h 1319508"/>
              <a:gd name="connsiteX32" fmla="*/ 183 w 2755610"/>
              <a:gd name="connsiteY32" fmla="*/ 559177 h 1319508"/>
              <a:gd name="connsiteX33" fmla="*/ 87732 w 2755610"/>
              <a:gd name="connsiteY33" fmla="*/ 705092 h 1319508"/>
              <a:gd name="connsiteX34" fmla="*/ 87732 w 2755610"/>
              <a:gd name="connsiteY34" fmla="*/ 792641 h 1319508"/>
              <a:gd name="connsiteX35" fmla="*/ 216971 w 2755610"/>
              <a:gd name="connsiteY35" fmla="*/ 796810 h 1319508"/>
              <a:gd name="connsiteX36" fmla="*/ 262830 w 2755610"/>
              <a:gd name="connsiteY36" fmla="*/ 773185 h 1319508"/>
              <a:gd name="connsiteX37" fmla="*/ 266892 w 2755610"/>
              <a:gd name="connsiteY37" fmla="*/ 860734 h 1319508"/>
              <a:gd name="connsiteX38" fmla="*/ 262830 w 2755610"/>
              <a:gd name="connsiteY38" fmla="*/ 919100 h 1319508"/>
              <a:gd name="connsiteX39" fmla="*/ 154543 w 2755610"/>
              <a:gd name="connsiteY39" fmla="*/ 958331 h 1319508"/>
              <a:gd name="connsiteX40" fmla="*/ 75153 w 2755610"/>
              <a:gd name="connsiteY40" fmla="*/ 1064374 h 1319508"/>
              <a:gd name="connsiteX41" fmla="*/ 129229 w 2755610"/>
              <a:gd name="connsiteY41" fmla="*/ 1143938 h 1319508"/>
              <a:gd name="connsiteX42" fmla="*/ 156681 w 2755610"/>
              <a:gd name="connsiteY42" fmla="*/ 1213816 h 1319508"/>
              <a:gd name="connsiteX43" fmla="*/ 253102 w 2755610"/>
              <a:gd name="connsiteY43" fmla="*/ 1259568 h 1319508"/>
              <a:gd name="connsiteX44" fmla="*/ 387793 w 2755610"/>
              <a:gd name="connsiteY44" fmla="*/ 1218840 h 1319508"/>
              <a:gd name="connsiteX45" fmla="*/ 486566 w 2755610"/>
              <a:gd name="connsiteY45" fmla="*/ 1191475 h 1319508"/>
              <a:gd name="connsiteX46" fmla="*/ 476838 w 2755610"/>
              <a:gd name="connsiteY46" fmla="*/ 1045560 h 1319508"/>
              <a:gd name="connsiteX47" fmla="*/ 554659 w 2755610"/>
              <a:gd name="connsiteY47" fmla="*/ 967738 h 1319508"/>
              <a:gd name="connsiteX48" fmla="*/ 710302 w 2755610"/>
              <a:gd name="connsiteY48" fmla="*/ 987194 h 1319508"/>
              <a:gd name="connsiteX49" fmla="*/ 827034 w 2755610"/>
              <a:gd name="connsiteY49" fmla="*/ 1065015 h 1319508"/>
              <a:gd name="connsiteX50" fmla="*/ 1255051 w 2755610"/>
              <a:gd name="connsiteY50" fmla="*/ 1162292 h 1319508"/>
              <a:gd name="connsiteX51" fmla="*/ 1449604 w 2755610"/>
              <a:gd name="connsiteY51" fmla="*/ 1133109 h 1319508"/>
              <a:gd name="connsiteX52" fmla="*/ 1488515 w 2755610"/>
              <a:gd name="connsiteY52" fmla="*/ 1113653 h 1319508"/>
              <a:gd name="connsiteX53" fmla="*/ 1790072 w 2755610"/>
              <a:gd name="connsiteY53" fmla="*/ 1172019 h 1319508"/>
              <a:gd name="connsiteX54" fmla="*/ 1926259 w 2755610"/>
              <a:gd name="connsiteY54" fmla="*/ 1084470 h 1319508"/>
              <a:gd name="connsiteX55" fmla="*/ 2072174 w 2755610"/>
              <a:gd name="connsiteY55" fmla="*/ 1133109 h 1319508"/>
              <a:gd name="connsiteX56" fmla="*/ 2091630 w 2755610"/>
              <a:gd name="connsiteY56" fmla="*/ 1259568 h 1319508"/>
              <a:gd name="connsiteX0" fmla="*/ 2091630 w 2755610"/>
              <a:gd name="connsiteY0" fmla="*/ 1259568 h 1319508"/>
              <a:gd name="connsiteX1" fmla="*/ 2266728 w 2755610"/>
              <a:gd name="connsiteY1" fmla="*/ 1317934 h 1319508"/>
              <a:gd name="connsiteX2" fmla="*/ 2286183 w 2755610"/>
              <a:gd name="connsiteY2" fmla="*/ 1201202 h 1319508"/>
              <a:gd name="connsiteX3" fmla="*/ 2218089 w 2755610"/>
              <a:gd name="connsiteY3" fmla="*/ 967738 h 1319508"/>
              <a:gd name="connsiteX4" fmla="*/ 2441825 w 2755610"/>
              <a:gd name="connsiteY4" fmla="*/ 1016377 h 1319508"/>
              <a:gd name="connsiteX5" fmla="*/ 2412642 w 2755610"/>
              <a:gd name="connsiteY5" fmla="*/ 899645 h 1319508"/>
              <a:gd name="connsiteX6" fmla="*/ 2500191 w 2755610"/>
              <a:gd name="connsiteY6" fmla="*/ 753730 h 1319508"/>
              <a:gd name="connsiteX7" fmla="*/ 2616923 w 2755610"/>
              <a:gd name="connsiteY7" fmla="*/ 782913 h 1319508"/>
              <a:gd name="connsiteX8" fmla="*/ 2665562 w 2755610"/>
              <a:gd name="connsiteY8" fmla="*/ 636998 h 1319508"/>
              <a:gd name="connsiteX9" fmla="*/ 2753111 w 2755610"/>
              <a:gd name="connsiteY9" fmla="*/ 559177 h 1319508"/>
              <a:gd name="connsiteX10" fmla="*/ 2558557 w 2755610"/>
              <a:gd name="connsiteY10" fmla="*/ 491083 h 1319508"/>
              <a:gd name="connsiteX11" fmla="*/ 2471008 w 2755610"/>
              <a:gd name="connsiteY11" fmla="*/ 364624 h 1319508"/>
              <a:gd name="connsiteX12" fmla="*/ 2325094 w 2755610"/>
              <a:gd name="connsiteY12" fmla="*/ 393807 h 1319508"/>
              <a:gd name="connsiteX13" fmla="*/ 2218089 w 2755610"/>
              <a:gd name="connsiteY13" fmla="*/ 452172 h 1319508"/>
              <a:gd name="connsiteX14" fmla="*/ 2004081 w 2755610"/>
              <a:gd name="connsiteY14" fmla="*/ 140887 h 1319508"/>
              <a:gd name="connsiteX15" fmla="*/ 1897076 w 2755610"/>
              <a:gd name="connsiteY15" fmla="*/ 160343 h 1319508"/>
              <a:gd name="connsiteX16" fmla="*/ 1653885 w 2755610"/>
              <a:gd name="connsiteY16" fmla="*/ 150615 h 1319508"/>
              <a:gd name="connsiteX17" fmla="*/ 1663613 w 2755610"/>
              <a:gd name="connsiteY17" fmla="*/ 4700 h 1319508"/>
              <a:gd name="connsiteX18" fmla="*/ 1410694 w 2755610"/>
              <a:gd name="connsiteY18" fmla="*/ 43611 h 1319508"/>
              <a:gd name="connsiteX19" fmla="*/ 1235596 w 2755610"/>
              <a:gd name="connsiteY19" fmla="*/ 121432 h 1319508"/>
              <a:gd name="connsiteX20" fmla="*/ 1060498 w 2755610"/>
              <a:gd name="connsiteY20" fmla="*/ 131160 h 1319508"/>
              <a:gd name="connsiteX21" fmla="*/ 1002132 w 2755610"/>
              <a:gd name="connsiteY21" fmla="*/ 286802 h 1319508"/>
              <a:gd name="connsiteX22" fmla="*/ 943766 w 2755610"/>
              <a:gd name="connsiteY22" fmla="*/ 354896 h 1319508"/>
              <a:gd name="connsiteX23" fmla="*/ 1041042 w 2755610"/>
              <a:gd name="connsiteY23" fmla="*/ 452172 h 1319508"/>
              <a:gd name="connsiteX24" fmla="*/ 992404 w 2755610"/>
              <a:gd name="connsiteY24" fmla="*/ 529994 h 1319508"/>
              <a:gd name="connsiteX25" fmla="*/ 749213 w 2755610"/>
              <a:gd name="connsiteY25" fmla="*/ 442445 h 1319508"/>
              <a:gd name="connsiteX26" fmla="*/ 632481 w 2755610"/>
              <a:gd name="connsiteY26" fmla="*/ 491083 h 1319508"/>
              <a:gd name="connsiteX27" fmla="*/ 496294 w 2755610"/>
              <a:gd name="connsiteY27" fmla="*/ 325713 h 1319508"/>
              <a:gd name="connsiteX28" fmla="*/ 369834 w 2755610"/>
              <a:gd name="connsiteY28" fmla="*/ 286802 h 1319508"/>
              <a:gd name="connsiteX29" fmla="*/ 194736 w 2755610"/>
              <a:gd name="connsiteY29" fmla="*/ 393807 h 1319508"/>
              <a:gd name="connsiteX30" fmla="*/ 185008 w 2755610"/>
              <a:gd name="connsiteY30" fmla="*/ 461900 h 1319508"/>
              <a:gd name="connsiteX31" fmla="*/ 68276 w 2755610"/>
              <a:gd name="connsiteY31" fmla="*/ 374351 h 1319508"/>
              <a:gd name="connsiteX32" fmla="*/ 183 w 2755610"/>
              <a:gd name="connsiteY32" fmla="*/ 559177 h 1319508"/>
              <a:gd name="connsiteX33" fmla="*/ 87732 w 2755610"/>
              <a:gd name="connsiteY33" fmla="*/ 705092 h 1319508"/>
              <a:gd name="connsiteX34" fmla="*/ 87732 w 2755610"/>
              <a:gd name="connsiteY34" fmla="*/ 792641 h 1319508"/>
              <a:gd name="connsiteX35" fmla="*/ 216971 w 2755610"/>
              <a:gd name="connsiteY35" fmla="*/ 796810 h 1319508"/>
              <a:gd name="connsiteX36" fmla="*/ 262830 w 2755610"/>
              <a:gd name="connsiteY36" fmla="*/ 773185 h 1319508"/>
              <a:gd name="connsiteX37" fmla="*/ 266892 w 2755610"/>
              <a:gd name="connsiteY37" fmla="*/ 860734 h 1319508"/>
              <a:gd name="connsiteX38" fmla="*/ 262830 w 2755610"/>
              <a:gd name="connsiteY38" fmla="*/ 919100 h 1319508"/>
              <a:gd name="connsiteX39" fmla="*/ 154543 w 2755610"/>
              <a:gd name="connsiteY39" fmla="*/ 958331 h 1319508"/>
              <a:gd name="connsiteX40" fmla="*/ 75153 w 2755610"/>
              <a:gd name="connsiteY40" fmla="*/ 1064374 h 1319508"/>
              <a:gd name="connsiteX41" fmla="*/ 129229 w 2755610"/>
              <a:gd name="connsiteY41" fmla="*/ 1143938 h 1319508"/>
              <a:gd name="connsiteX42" fmla="*/ 156681 w 2755610"/>
              <a:gd name="connsiteY42" fmla="*/ 1213816 h 1319508"/>
              <a:gd name="connsiteX43" fmla="*/ 253102 w 2755610"/>
              <a:gd name="connsiteY43" fmla="*/ 1259568 h 1319508"/>
              <a:gd name="connsiteX44" fmla="*/ 387793 w 2755610"/>
              <a:gd name="connsiteY44" fmla="*/ 1218840 h 1319508"/>
              <a:gd name="connsiteX45" fmla="*/ 491590 w 2755610"/>
              <a:gd name="connsiteY45" fmla="*/ 1171378 h 1319508"/>
              <a:gd name="connsiteX46" fmla="*/ 476838 w 2755610"/>
              <a:gd name="connsiteY46" fmla="*/ 1045560 h 1319508"/>
              <a:gd name="connsiteX47" fmla="*/ 554659 w 2755610"/>
              <a:gd name="connsiteY47" fmla="*/ 967738 h 1319508"/>
              <a:gd name="connsiteX48" fmla="*/ 710302 w 2755610"/>
              <a:gd name="connsiteY48" fmla="*/ 987194 h 1319508"/>
              <a:gd name="connsiteX49" fmla="*/ 827034 w 2755610"/>
              <a:gd name="connsiteY49" fmla="*/ 1065015 h 1319508"/>
              <a:gd name="connsiteX50" fmla="*/ 1255051 w 2755610"/>
              <a:gd name="connsiteY50" fmla="*/ 1162292 h 1319508"/>
              <a:gd name="connsiteX51" fmla="*/ 1449604 w 2755610"/>
              <a:gd name="connsiteY51" fmla="*/ 1133109 h 1319508"/>
              <a:gd name="connsiteX52" fmla="*/ 1488515 w 2755610"/>
              <a:gd name="connsiteY52" fmla="*/ 1113653 h 1319508"/>
              <a:gd name="connsiteX53" fmla="*/ 1790072 w 2755610"/>
              <a:gd name="connsiteY53" fmla="*/ 1172019 h 1319508"/>
              <a:gd name="connsiteX54" fmla="*/ 1926259 w 2755610"/>
              <a:gd name="connsiteY54" fmla="*/ 1084470 h 1319508"/>
              <a:gd name="connsiteX55" fmla="*/ 2072174 w 2755610"/>
              <a:gd name="connsiteY55" fmla="*/ 1133109 h 1319508"/>
              <a:gd name="connsiteX56" fmla="*/ 2091630 w 2755610"/>
              <a:gd name="connsiteY56" fmla="*/ 1259568 h 1319508"/>
              <a:gd name="connsiteX0" fmla="*/ 2091630 w 2755610"/>
              <a:gd name="connsiteY0" fmla="*/ 1259568 h 1319508"/>
              <a:gd name="connsiteX1" fmla="*/ 2266728 w 2755610"/>
              <a:gd name="connsiteY1" fmla="*/ 1317934 h 1319508"/>
              <a:gd name="connsiteX2" fmla="*/ 2286183 w 2755610"/>
              <a:gd name="connsiteY2" fmla="*/ 1201202 h 1319508"/>
              <a:gd name="connsiteX3" fmla="*/ 2218089 w 2755610"/>
              <a:gd name="connsiteY3" fmla="*/ 967738 h 1319508"/>
              <a:gd name="connsiteX4" fmla="*/ 2441825 w 2755610"/>
              <a:gd name="connsiteY4" fmla="*/ 1016377 h 1319508"/>
              <a:gd name="connsiteX5" fmla="*/ 2412642 w 2755610"/>
              <a:gd name="connsiteY5" fmla="*/ 899645 h 1319508"/>
              <a:gd name="connsiteX6" fmla="*/ 2500191 w 2755610"/>
              <a:gd name="connsiteY6" fmla="*/ 753730 h 1319508"/>
              <a:gd name="connsiteX7" fmla="*/ 2616923 w 2755610"/>
              <a:gd name="connsiteY7" fmla="*/ 782913 h 1319508"/>
              <a:gd name="connsiteX8" fmla="*/ 2665562 w 2755610"/>
              <a:gd name="connsiteY8" fmla="*/ 636998 h 1319508"/>
              <a:gd name="connsiteX9" fmla="*/ 2753111 w 2755610"/>
              <a:gd name="connsiteY9" fmla="*/ 559177 h 1319508"/>
              <a:gd name="connsiteX10" fmla="*/ 2558557 w 2755610"/>
              <a:gd name="connsiteY10" fmla="*/ 491083 h 1319508"/>
              <a:gd name="connsiteX11" fmla="*/ 2471008 w 2755610"/>
              <a:gd name="connsiteY11" fmla="*/ 364624 h 1319508"/>
              <a:gd name="connsiteX12" fmla="*/ 2325094 w 2755610"/>
              <a:gd name="connsiteY12" fmla="*/ 393807 h 1319508"/>
              <a:gd name="connsiteX13" fmla="*/ 2218089 w 2755610"/>
              <a:gd name="connsiteY13" fmla="*/ 452172 h 1319508"/>
              <a:gd name="connsiteX14" fmla="*/ 2004081 w 2755610"/>
              <a:gd name="connsiteY14" fmla="*/ 140887 h 1319508"/>
              <a:gd name="connsiteX15" fmla="*/ 1897076 w 2755610"/>
              <a:gd name="connsiteY15" fmla="*/ 160343 h 1319508"/>
              <a:gd name="connsiteX16" fmla="*/ 1653885 w 2755610"/>
              <a:gd name="connsiteY16" fmla="*/ 150615 h 1319508"/>
              <a:gd name="connsiteX17" fmla="*/ 1663613 w 2755610"/>
              <a:gd name="connsiteY17" fmla="*/ 4700 h 1319508"/>
              <a:gd name="connsiteX18" fmla="*/ 1410694 w 2755610"/>
              <a:gd name="connsiteY18" fmla="*/ 43611 h 1319508"/>
              <a:gd name="connsiteX19" fmla="*/ 1235596 w 2755610"/>
              <a:gd name="connsiteY19" fmla="*/ 121432 h 1319508"/>
              <a:gd name="connsiteX20" fmla="*/ 1060498 w 2755610"/>
              <a:gd name="connsiteY20" fmla="*/ 131160 h 1319508"/>
              <a:gd name="connsiteX21" fmla="*/ 1002132 w 2755610"/>
              <a:gd name="connsiteY21" fmla="*/ 286802 h 1319508"/>
              <a:gd name="connsiteX22" fmla="*/ 943766 w 2755610"/>
              <a:gd name="connsiteY22" fmla="*/ 354896 h 1319508"/>
              <a:gd name="connsiteX23" fmla="*/ 1041042 w 2755610"/>
              <a:gd name="connsiteY23" fmla="*/ 452172 h 1319508"/>
              <a:gd name="connsiteX24" fmla="*/ 992404 w 2755610"/>
              <a:gd name="connsiteY24" fmla="*/ 529994 h 1319508"/>
              <a:gd name="connsiteX25" fmla="*/ 749213 w 2755610"/>
              <a:gd name="connsiteY25" fmla="*/ 442445 h 1319508"/>
              <a:gd name="connsiteX26" fmla="*/ 632481 w 2755610"/>
              <a:gd name="connsiteY26" fmla="*/ 491083 h 1319508"/>
              <a:gd name="connsiteX27" fmla="*/ 496294 w 2755610"/>
              <a:gd name="connsiteY27" fmla="*/ 325713 h 1319508"/>
              <a:gd name="connsiteX28" fmla="*/ 369834 w 2755610"/>
              <a:gd name="connsiteY28" fmla="*/ 286802 h 1319508"/>
              <a:gd name="connsiteX29" fmla="*/ 194736 w 2755610"/>
              <a:gd name="connsiteY29" fmla="*/ 393807 h 1319508"/>
              <a:gd name="connsiteX30" fmla="*/ 185008 w 2755610"/>
              <a:gd name="connsiteY30" fmla="*/ 461900 h 1319508"/>
              <a:gd name="connsiteX31" fmla="*/ 68276 w 2755610"/>
              <a:gd name="connsiteY31" fmla="*/ 374351 h 1319508"/>
              <a:gd name="connsiteX32" fmla="*/ 183 w 2755610"/>
              <a:gd name="connsiteY32" fmla="*/ 559177 h 1319508"/>
              <a:gd name="connsiteX33" fmla="*/ 87732 w 2755610"/>
              <a:gd name="connsiteY33" fmla="*/ 705092 h 1319508"/>
              <a:gd name="connsiteX34" fmla="*/ 87732 w 2755610"/>
              <a:gd name="connsiteY34" fmla="*/ 792641 h 1319508"/>
              <a:gd name="connsiteX35" fmla="*/ 216971 w 2755610"/>
              <a:gd name="connsiteY35" fmla="*/ 796810 h 1319508"/>
              <a:gd name="connsiteX36" fmla="*/ 262830 w 2755610"/>
              <a:gd name="connsiteY36" fmla="*/ 773185 h 1319508"/>
              <a:gd name="connsiteX37" fmla="*/ 266892 w 2755610"/>
              <a:gd name="connsiteY37" fmla="*/ 860734 h 1319508"/>
              <a:gd name="connsiteX38" fmla="*/ 262830 w 2755610"/>
              <a:gd name="connsiteY38" fmla="*/ 919100 h 1319508"/>
              <a:gd name="connsiteX39" fmla="*/ 154543 w 2755610"/>
              <a:gd name="connsiteY39" fmla="*/ 958331 h 1319508"/>
              <a:gd name="connsiteX40" fmla="*/ 75153 w 2755610"/>
              <a:gd name="connsiteY40" fmla="*/ 1064374 h 1319508"/>
              <a:gd name="connsiteX41" fmla="*/ 129229 w 2755610"/>
              <a:gd name="connsiteY41" fmla="*/ 1143938 h 1319508"/>
              <a:gd name="connsiteX42" fmla="*/ 156681 w 2755610"/>
              <a:gd name="connsiteY42" fmla="*/ 1213816 h 1319508"/>
              <a:gd name="connsiteX43" fmla="*/ 253102 w 2755610"/>
              <a:gd name="connsiteY43" fmla="*/ 1259568 h 1319508"/>
              <a:gd name="connsiteX44" fmla="*/ 387793 w 2755610"/>
              <a:gd name="connsiteY44" fmla="*/ 1203768 h 1319508"/>
              <a:gd name="connsiteX45" fmla="*/ 491590 w 2755610"/>
              <a:gd name="connsiteY45" fmla="*/ 1171378 h 1319508"/>
              <a:gd name="connsiteX46" fmla="*/ 476838 w 2755610"/>
              <a:gd name="connsiteY46" fmla="*/ 1045560 h 1319508"/>
              <a:gd name="connsiteX47" fmla="*/ 554659 w 2755610"/>
              <a:gd name="connsiteY47" fmla="*/ 967738 h 1319508"/>
              <a:gd name="connsiteX48" fmla="*/ 710302 w 2755610"/>
              <a:gd name="connsiteY48" fmla="*/ 987194 h 1319508"/>
              <a:gd name="connsiteX49" fmla="*/ 827034 w 2755610"/>
              <a:gd name="connsiteY49" fmla="*/ 1065015 h 1319508"/>
              <a:gd name="connsiteX50" fmla="*/ 1255051 w 2755610"/>
              <a:gd name="connsiteY50" fmla="*/ 1162292 h 1319508"/>
              <a:gd name="connsiteX51" fmla="*/ 1449604 w 2755610"/>
              <a:gd name="connsiteY51" fmla="*/ 1133109 h 1319508"/>
              <a:gd name="connsiteX52" fmla="*/ 1488515 w 2755610"/>
              <a:gd name="connsiteY52" fmla="*/ 1113653 h 1319508"/>
              <a:gd name="connsiteX53" fmla="*/ 1790072 w 2755610"/>
              <a:gd name="connsiteY53" fmla="*/ 1172019 h 1319508"/>
              <a:gd name="connsiteX54" fmla="*/ 1926259 w 2755610"/>
              <a:gd name="connsiteY54" fmla="*/ 1084470 h 1319508"/>
              <a:gd name="connsiteX55" fmla="*/ 2072174 w 2755610"/>
              <a:gd name="connsiteY55" fmla="*/ 1133109 h 1319508"/>
              <a:gd name="connsiteX56" fmla="*/ 2091630 w 2755610"/>
              <a:gd name="connsiteY56" fmla="*/ 1259568 h 1319508"/>
              <a:gd name="connsiteX0" fmla="*/ 2091630 w 2755610"/>
              <a:gd name="connsiteY0" fmla="*/ 1259568 h 1319508"/>
              <a:gd name="connsiteX1" fmla="*/ 2266728 w 2755610"/>
              <a:gd name="connsiteY1" fmla="*/ 1317934 h 1319508"/>
              <a:gd name="connsiteX2" fmla="*/ 2286183 w 2755610"/>
              <a:gd name="connsiteY2" fmla="*/ 1201202 h 1319508"/>
              <a:gd name="connsiteX3" fmla="*/ 2218089 w 2755610"/>
              <a:gd name="connsiteY3" fmla="*/ 967738 h 1319508"/>
              <a:gd name="connsiteX4" fmla="*/ 2441825 w 2755610"/>
              <a:gd name="connsiteY4" fmla="*/ 1016377 h 1319508"/>
              <a:gd name="connsiteX5" fmla="*/ 2412642 w 2755610"/>
              <a:gd name="connsiteY5" fmla="*/ 899645 h 1319508"/>
              <a:gd name="connsiteX6" fmla="*/ 2500191 w 2755610"/>
              <a:gd name="connsiteY6" fmla="*/ 753730 h 1319508"/>
              <a:gd name="connsiteX7" fmla="*/ 2616923 w 2755610"/>
              <a:gd name="connsiteY7" fmla="*/ 782913 h 1319508"/>
              <a:gd name="connsiteX8" fmla="*/ 2665562 w 2755610"/>
              <a:gd name="connsiteY8" fmla="*/ 636998 h 1319508"/>
              <a:gd name="connsiteX9" fmla="*/ 2753111 w 2755610"/>
              <a:gd name="connsiteY9" fmla="*/ 559177 h 1319508"/>
              <a:gd name="connsiteX10" fmla="*/ 2558557 w 2755610"/>
              <a:gd name="connsiteY10" fmla="*/ 491083 h 1319508"/>
              <a:gd name="connsiteX11" fmla="*/ 2471008 w 2755610"/>
              <a:gd name="connsiteY11" fmla="*/ 364624 h 1319508"/>
              <a:gd name="connsiteX12" fmla="*/ 2325094 w 2755610"/>
              <a:gd name="connsiteY12" fmla="*/ 393807 h 1319508"/>
              <a:gd name="connsiteX13" fmla="*/ 2218089 w 2755610"/>
              <a:gd name="connsiteY13" fmla="*/ 452172 h 1319508"/>
              <a:gd name="connsiteX14" fmla="*/ 2004081 w 2755610"/>
              <a:gd name="connsiteY14" fmla="*/ 140887 h 1319508"/>
              <a:gd name="connsiteX15" fmla="*/ 1897076 w 2755610"/>
              <a:gd name="connsiteY15" fmla="*/ 160343 h 1319508"/>
              <a:gd name="connsiteX16" fmla="*/ 1653885 w 2755610"/>
              <a:gd name="connsiteY16" fmla="*/ 150615 h 1319508"/>
              <a:gd name="connsiteX17" fmla="*/ 1663613 w 2755610"/>
              <a:gd name="connsiteY17" fmla="*/ 4700 h 1319508"/>
              <a:gd name="connsiteX18" fmla="*/ 1410694 w 2755610"/>
              <a:gd name="connsiteY18" fmla="*/ 43611 h 1319508"/>
              <a:gd name="connsiteX19" fmla="*/ 1235596 w 2755610"/>
              <a:gd name="connsiteY19" fmla="*/ 121432 h 1319508"/>
              <a:gd name="connsiteX20" fmla="*/ 1060498 w 2755610"/>
              <a:gd name="connsiteY20" fmla="*/ 131160 h 1319508"/>
              <a:gd name="connsiteX21" fmla="*/ 1002132 w 2755610"/>
              <a:gd name="connsiteY21" fmla="*/ 286802 h 1319508"/>
              <a:gd name="connsiteX22" fmla="*/ 943766 w 2755610"/>
              <a:gd name="connsiteY22" fmla="*/ 354896 h 1319508"/>
              <a:gd name="connsiteX23" fmla="*/ 1041042 w 2755610"/>
              <a:gd name="connsiteY23" fmla="*/ 452172 h 1319508"/>
              <a:gd name="connsiteX24" fmla="*/ 992404 w 2755610"/>
              <a:gd name="connsiteY24" fmla="*/ 529994 h 1319508"/>
              <a:gd name="connsiteX25" fmla="*/ 749213 w 2755610"/>
              <a:gd name="connsiteY25" fmla="*/ 442445 h 1319508"/>
              <a:gd name="connsiteX26" fmla="*/ 632481 w 2755610"/>
              <a:gd name="connsiteY26" fmla="*/ 491083 h 1319508"/>
              <a:gd name="connsiteX27" fmla="*/ 496294 w 2755610"/>
              <a:gd name="connsiteY27" fmla="*/ 325713 h 1319508"/>
              <a:gd name="connsiteX28" fmla="*/ 369834 w 2755610"/>
              <a:gd name="connsiteY28" fmla="*/ 286802 h 1319508"/>
              <a:gd name="connsiteX29" fmla="*/ 194736 w 2755610"/>
              <a:gd name="connsiteY29" fmla="*/ 393807 h 1319508"/>
              <a:gd name="connsiteX30" fmla="*/ 185008 w 2755610"/>
              <a:gd name="connsiteY30" fmla="*/ 461900 h 1319508"/>
              <a:gd name="connsiteX31" fmla="*/ 68276 w 2755610"/>
              <a:gd name="connsiteY31" fmla="*/ 374351 h 1319508"/>
              <a:gd name="connsiteX32" fmla="*/ 183 w 2755610"/>
              <a:gd name="connsiteY32" fmla="*/ 559177 h 1319508"/>
              <a:gd name="connsiteX33" fmla="*/ 87732 w 2755610"/>
              <a:gd name="connsiteY33" fmla="*/ 705092 h 1319508"/>
              <a:gd name="connsiteX34" fmla="*/ 87732 w 2755610"/>
              <a:gd name="connsiteY34" fmla="*/ 792641 h 1319508"/>
              <a:gd name="connsiteX35" fmla="*/ 216971 w 2755610"/>
              <a:gd name="connsiteY35" fmla="*/ 796810 h 1319508"/>
              <a:gd name="connsiteX36" fmla="*/ 262830 w 2755610"/>
              <a:gd name="connsiteY36" fmla="*/ 773185 h 1319508"/>
              <a:gd name="connsiteX37" fmla="*/ 266892 w 2755610"/>
              <a:gd name="connsiteY37" fmla="*/ 860734 h 1319508"/>
              <a:gd name="connsiteX38" fmla="*/ 262830 w 2755610"/>
              <a:gd name="connsiteY38" fmla="*/ 919100 h 1319508"/>
              <a:gd name="connsiteX39" fmla="*/ 154543 w 2755610"/>
              <a:gd name="connsiteY39" fmla="*/ 958331 h 1319508"/>
              <a:gd name="connsiteX40" fmla="*/ 75153 w 2755610"/>
              <a:gd name="connsiteY40" fmla="*/ 1064374 h 1319508"/>
              <a:gd name="connsiteX41" fmla="*/ 129229 w 2755610"/>
              <a:gd name="connsiteY41" fmla="*/ 1143938 h 1319508"/>
              <a:gd name="connsiteX42" fmla="*/ 156681 w 2755610"/>
              <a:gd name="connsiteY42" fmla="*/ 1213816 h 1319508"/>
              <a:gd name="connsiteX43" fmla="*/ 253102 w 2755610"/>
              <a:gd name="connsiteY43" fmla="*/ 1259568 h 1319508"/>
              <a:gd name="connsiteX44" fmla="*/ 387793 w 2755610"/>
              <a:gd name="connsiteY44" fmla="*/ 1203768 h 1319508"/>
              <a:gd name="connsiteX45" fmla="*/ 491590 w 2755610"/>
              <a:gd name="connsiteY45" fmla="*/ 1146257 h 1319508"/>
              <a:gd name="connsiteX46" fmla="*/ 476838 w 2755610"/>
              <a:gd name="connsiteY46" fmla="*/ 1045560 h 1319508"/>
              <a:gd name="connsiteX47" fmla="*/ 554659 w 2755610"/>
              <a:gd name="connsiteY47" fmla="*/ 967738 h 1319508"/>
              <a:gd name="connsiteX48" fmla="*/ 710302 w 2755610"/>
              <a:gd name="connsiteY48" fmla="*/ 987194 h 1319508"/>
              <a:gd name="connsiteX49" fmla="*/ 827034 w 2755610"/>
              <a:gd name="connsiteY49" fmla="*/ 1065015 h 1319508"/>
              <a:gd name="connsiteX50" fmla="*/ 1255051 w 2755610"/>
              <a:gd name="connsiteY50" fmla="*/ 1162292 h 1319508"/>
              <a:gd name="connsiteX51" fmla="*/ 1449604 w 2755610"/>
              <a:gd name="connsiteY51" fmla="*/ 1133109 h 1319508"/>
              <a:gd name="connsiteX52" fmla="*/ 1488515 w 2755610"/>
              <a:gd name="connsiteY52" fmla="*/ 1113653 h 1319508"/>
              <a:gd name="connsiteX53" fmla="*/ 1790072 w 2755610"/>
              <a:gd name="connsiteY53" fmla="*/ 1172019 h 1319508"/>
              <a:gd name="connsiteX54" fmla="*/ 1926259 w 2755610"/>
              <a:gd name="connsiteY54" fmla="*/ 1084470 h 1319508"/>
              <a:gd name="connsiteX55" fmla="*/ 2072174 w 2755610"/>
              <a:gd name="connsiteY55" fmla="*/ 1133109 h 1319508"/>
              <a:gd name="connsiteX56" fmla="*/ 2091630 w 2755610"/>
              <a:gd name="connsiteY56" fmla="*/ 1259568 h 1319508"/>
              <a:gd name="connsiteX0" fmla="*/ 2091630 w 2755610"/>
              <a:gd name="connsiteY0" fmla="*/ 1259568 h 1319508"/>
              <a:gd name="connsiteX1" fmla="*/ 2266728 w 2755610"/>
              <a:gd name="connsiteY1" fmla="*/ 1317934 h 1319508"/>
              <a:gd name="connsiteX2" fmla="*/ 2286183 w 2755610"/>
              <a:gd name="connsiteY2" fmla="*/ 1201202 h 1319508"/>
              <a:gd name="connsiteX3" fmla="*/ 2218089 w 2755610"/>
              <a:gd name="connsiteY3" fmla="*/ 967738 h 1319508"/>
              <a:gd name="connsiteX4" fmla="*/ 2441825 w 2755610"/>
              <a:gd name="connsiteY4" fmla="*/ 1016377 h 1319508"/>
              <a:gd name="connsiteX5" fmla="*/ 2412642 w 2755610"/>
              <a:gd name="connsiteY5" fmla="*/ 899645 h 1319508"/>
              <a:gd name="connsiteX6" fmla="*/ 2500191 w 2755610"/>
              <a:gd name="connsiteY6" fmla="*/ 753730 h 1319508"/>
              <a:gd name="connsiteX7" fmla="*/ 2616923 w 2755610"/>
              <a:gd name="connsiteY7" fmla="*/ 782913 h 1319508"/>
              <a:gd name="connsiteX8" fmla="*/ 2665562 w 2755610"/>
              <a:gd name="connsiteY8" fmla="*/ 636998 h 1319508"/>
              <a:gd name="connsiteX9" fmla="*/ 2753111 w 2755610"/>
              <a:gd name="connsiteY9" fmla="*/ 559177 h 1319508"/>
              <a:gd name="connsiteX10" fmla="*/ 2558557 w 2755610"/>
              <a:gd name="connsiteY10" fmla="*/ 491083 h 1319508"/>
              <a:gd name="connsiteX11" fmla="*/ 2471008 w 2755610"/>
              <a:gd name="connsiteY11" fmla="*/ 364624 h 1319508"/>
              <a:gd name="connsiteX12" fmla="*/ 2325094 w 2755610"/>
              <a:gd name="connsiteY12" fmla="*/ 393807 h 1319508"/>
              <a:gd name="connsiteX13" fmla="*/ 2218089 w 2755610"/>
              <a:gd name="connsiteY13" fmla="*/ 452172 h 1319508"/>
              <a:gd name="connsiteX14" fmla="*/ 2004081 w 2755610"/>
              <a:gd name="connsiteY14" fmla="*/ 140887 h 1319508"/>
              <a:gd name="connsiteX15" fmla="*/ 1897076 w 2755610"/>
              <a:gd name="connsiteY15" fmla="*/ 160343 h 1319508"/>
              <a:gd name="connsiteX16" fmla="*/ 1653885 w 2755610"/>
              <a:gd name="connsiteY16" fmla="*/ 150615 h 1319508"/>
              <a:gd name="connsiteX17" fmla="*/ 1663613 w 2755610"/>
              <a:gd name="connsiteY17" fmla="*/ 4700 h 1319508"/>
              <a:gd name="connsiteX18" fmla="*/ 1410694 w 2755610"/>
              <a:gd name="connsiteY18" fmla="*/ 43611 h 1319508"/>
              <a:gd name="connsiteX19" fmla="*/ 1235596 w 2755610"/>
              <a:gd name="connsiteY19" fmla="*/ 121432 h 1319508"/>
              <a:gd name="connsiteX20" fmla="*/ 1060498 w 2755610"/>
              <a:gd name="connsiteY20" fmla="*/ 131160 h 1319508"/>
              <a:gd name="connsiteX21" fmla="*/ 1002132 w 2755610"/>
              <a:gd name="connsiteY21" fmla="*/ 286802 h 1319508"/>
              <a:gd name="connsiteX22" fmla="*/ 943766 w 2755610"/>
              <a:gd name="connsiteY22" fmla="*/ 354896 h 1319508"/>
              <a:gd name="connsiteX23" fmla="*/ 1041042 w 2755610"/>
              <a:gd name="connsiteY23" fmla="*/ 452172 h 1319508"/>
              <a:gd name="connsiteX24" fmla="*/ 992404 w 2755610"/>
              <a:gd name="connsiteY24" fmla="*/ 529994 h 1319508"/>
              <a:gd name="connsiteX25" fmla="*/ 749213 w 2755610"/>
              <a:gd name="connsiteY25" fmla="*/ 442445 h 1319508"/>
              <a:gd name="connsiteX26" fmla="*/ 632481 w 2755610"/>
              <a:gd name="connsiteY26" fmla="*/ 491083 h 1319508"/>
              <a:gd name="connsiteX27" fmla="*/ 496294 w 2755610"/>
              <a:gd name="connsiteY27" fmla="*/ 325713 h 1319508"/>
              <a:gd name="connsiteX28" fmla="*/ 369834 w 2755610"/>
              <a:gd name="connsiteY28" fmla="*/ 286802 h 1319508"/>
              <a:gd name="connsiteX29" fmla="*/ 194736 w 2755610"/>
              <a:gd name="connsiteY29" fmla="*/ 393807 h 1319508"/>
              <a:gd name="connsiteX30" fmla="*/ 185008 w 2755610"/>
              <a:gd name="connsiteY30" fmla="*/ 461900 h 1319508"/>
              <a:gd name="connsiteX31" fmla="*/ 68276 w 2755610"/>
              <a:gd name="connsiteY31" fmla="*/ 374351 h 1319508"/>
              <a:gd name="connsiteX32" fmla="*/ 183 w 2755610"/>
              <a:gd name="connsiteY32" fmla="*/ 559177 h 1319508"/>
              <a:gd name="connsiteX33" fmla="*/ 87732 w 2755610"/>
              <a:gd name="connsiteY33" fmla="*/ 705092 h 1319508"/>
              <a:gd name="connsiteX34" fmla="*/ 87732 w 2755610"/>
              <a:gd name="connsiteY34" fmla="*/ 792641 h 1319508"/>
              <a:gd name="connsiteX35" fmla="*/ 216971 w 2755610"/>
              <a:gd name="connsiteY35" fmla="*/ 796810 h 1319508"/>
              <a:gd name="connsiteX36" fmla="*/ 262830 w 2755610"/>
              <a:gd name="connsiteY36" fmla="*/ 773185 h 1319508"/>
              <a:gd name="connsiteX37" fmla="*/ 266892 w 2755610"/>
              <a:gd name="connsiteY37" fmla="*/ 860734 h 1319508"/>
              <a:gd name="connsiteX38" fmla="*/ 262830 w 2755610"/>
              <a:gd name="connsiteY38" fmla="*/ 919100 h 1319508"/>
              <a:gd name="connsiteX39" fmla="*/ 154543 w 2755610"/>
              <a:gd name="connsiteY39" fmla="*/ 958331 h 1319508"/>
              <a:gd name="connsiteX40" fmla="*/ 75153 w 2755610"/>
              <a:gd name="connsiteY40" fmla="*/ 1064374 h 1319508"/>
              <a:gd name="connsiteX41" fmla="*/ 129229 w 2755610"/>
              <a:gd name="connsiteY41" fmla="*/ 1143938 h 1319508"/>
              <a:gd name="connsiteX42" fmla="*/ 156681 w 2755610"/>
              <a:gd name="connsiteY42" fmla="*/ 1213816 h 1319508"/>
              <a:gd name="connsiteX43" fmla="*/ 253102 w 2755610"/>
              <a:gd name="connsiteY43" fmla="*/ 1259568 h 1319508"/>
              <a:gd name="connsiteX44" fmla="*/ 387793 w 2755610"/>
              <a:gd name="connsiteY44" fmla="*/ 1203768 h 1319508"/>
              <a:gd name="connsiteX45" fmla="*/ 491590 w 2755610"/>
              <a:gd name="connsiteY45" fmla="*/ 1146257 h 1319508"/>
              <a:gd name="connsiteX46" fmla="*/ 476838 w 2755610"/>
              <a:gd name="connsiteY46" fmla="*/ 1045560 h 1319508"/>
              <a:gd name="connsiteX47" fmla="*/ 439103 w 2755610"/>
              <a:gd name="connsiteY47" fmla="*/ 927544 h 1319508"/>
              <a:gd name="connsiteX48" fmla="*/ 710302 w 2755610"/>
              <a:gd name="connsiteY48" fmla="*/ 987194 h 1319508"/>
              <a:gd name="connsiteX49" fmla="*/ 827034 w 2755610"/>
              <a:gd name="connsiteY49" fmla="*/ 1065015 h 1319508"/>
              <a:gd name="connsiteX50" fmla="*/ 1255051 w 2755610"/>
              <a:gd name="connsiteY50" fmla="*/ 1162292 h 1319508"/>
              <a:gd name="connsiteX51" fmla="*/ 1449604 w 2755610"/>
              <a:gd name="connsiteY51" fmla="*/ 1133109 h 1319508"/>
              <a:gd name="connsiteX52" fmla="*/ 1488515 w 2755610"/>
              <a:gd name="connsiteY52" fmla="*/ 1113653 h 1319508"/>
              <a:gd name="connsiteX53" fmla="*/ 1790072 w 2755610"/>
              <a:gd name="connsiteY53" fmla="*/ 1172019 h 1319508"/>
              <a:gd name="connsiteX54" fmla="*/ 1926259 w 2755610"/>
              <a:gd name="connsiteY54" fmla="*/ 1084470 h 1319508"/>
              <a:gd name="connsiteX55" fmla="*/ 2072174 w 2755610"/>
              <a:gd name="connsiteY55" fmla="*/ 1133109 h 1319508"/>
              <a:gd name="connsiteX56" fmla="*/ 2091630 w 2755610"/>
              <a:gd name="connsiteY56" fmla="*/ 1259568 h 1319508"/>
              <a:gd name="connsiteX0" fmla="*/ 2091630 w 2755610"/>
              <a:gd name="connsiteY0" fmla="*/ 1259568 h 1319508"/>
              <a:gd name="connsiteX1" fmla="*/ 2266728 w 2755610"/>
              <a:gd name="connsiteY1" fmla="*/ 1317934 h 1319508"/>
              <a:gd name="connsiteX2" fmla="*/ 2286183 w 2755610"/>
              <a:gd name="connsiteY2" fmla="*/ 1201202 h 1319508"/>
              <a:gd name="connsiteX3" fmla="*/ 2218089 w 2755610"/>
              <a:gd name="connsiteY3" fmla="*/ 967738 h 1319508"/>
              <a:gd name="connsiteX4" fmla="*/ 2441825 w 2755610"/>
              <a:gd name="connsiteY4" fmla="*/ 1016377 h 1319508"/>
              <a:gd name="connsiteX5" fmla="*/ 2412642 w 2755610"/>
              <a:gd name="connsiteY5" fmla="*/ 899645 h 1319508"/>
              <a:gd name="connsiteX6" fmla="*/ 2500191 w 2755610"/>
              <a:gd name="connsiteY6" fmla="*/ 753730 h 1319508"/>
              <a:gd name="connsiteX7" fmla="*/ 2616923 w 2755610"/>
              <a:gd name="connsiteY7" fmla="*/ 782913 h 1319508"/>
              <a:gd name="connsiteX8" fmla="*/ 2665562 w 2755610"/>
              <a:gd name="connsiteY8" fmla="*/ 636998 h 1319508"/>
              <a:gd name="connsiteX9" fmla="*/ 2753111 w 2755610"/>
              <a:gd name="connsiteY9" fmla="*/ 559177 h 1319508"/>
              <a:gd name="connsiteX10" fmla="*/ 2558557 w 2755610"/>
              <a:gd name="connsiteY10" fmla="*/ 491083 h 1319508"/>
              <a:gd name="connsiteX11" fmla="*/ 2471008 w 2755610"/>
              <a:gd name="connsiteY11" fmla="*/ 364624 h 1319508"/>
              <a:gd name="connsiteX12" fmla="*/ 2325094 w 2755610"/>
              <a:gd name="connsiteY12" fmla="*/ 393807 h 1319508"/>
              <a:gd name="connsiteX13" fmla="*/ 2218089 w 2755610"/>
              <a:gd name="connsiteY13" fmla="*/ 452172 h 1319508"/>
              <a:gd name="connsiteX14" fmla="*/ 2004081 w 2755610"/>
              <a:gd name="connsiteY14" fmla="*/ 140887 h 1319508"/>
              <a:gd name="connsiteX15" fmla="*/ 1897076 w 2755610"/>
              <a:gd name="connsiteY15" fmla="*/ 160343 h 1319508"/>
              <a:gd name="connsiteX16" fmla="*/ 1653885 w 2755610"/>
              <a:gd name="connsiteY16" fmla="*/ 150615 h 1319508"/>
              <a:gd name="connsiteX17" fmla="*/ 1663613 w 2755610"/>
              <a:gd name="connsiteY17" fmla="*/ 4700 h 1319508"/>
              <a:gd name="connsiteX18" fmla="*/ 1410694 w 2755610"/>
              <a:gd name="connsiteY18" fmla="*/ 43611 h 1319508"/>
              <a:gd name="connsiteX19" fmla="*/ 1235596 w 2755610"/>
              <a:gd name="connsiteY19" fmla="*/ 121432 h 1319508"/>
              <a:gd name="connsiteX20" fmla="*/ 1060498 w 2755610"/>
              <a:gd name="connsiteY20" fmla="*/ 131160 h 1319508"/>
              <a:gd name="connsiteX21" fmla="*/ 1002132 w 2755610"/>
              <a:gd name="connsiteY21" fmla="*/ 286802 h 1319508"/>
              <a:gd name="connsiteX22" fmla="*/ 943766 w 2755610"/>
              <a:gd name="connsiteY22" fmla="*/ 354896 h 1319508"/>
              <a:gd name="connsiteX23" fmla="*/ 1041042 w 2755610"/>
              <a:gd name="connsiteY23" fmla="*/ 452172 h 1319508"/>
              <a:gd name="connsiteX24" fmla="*/ 992404 w 2755610"/>
              <a:gd name="connsiteY24" fmla="*/ 529994 h 1319508"/>
              <a:gd name="connsiteX25" fmla="*/ 749213 w 2755610"/>
              <a:gd name="connsiteY25" fmla="*/ 442445 h 1319508"/>
              <a:gd name="connsiteX26" fmla="*/ 632481 w 2755610"/>
              <a:gd name="connsiteY26" fmla="*/ 491083 h 1319508"/>
              <a:gd name="connsiteX27" fmla="*/ 496294 w 2755610"/>
              <a:gd name="connsiteY27" fmla="*/ 325713 h 1319508"/>
              <a:gd name="connsiteX28" fmla="*/ 369834 w 2755610"/>
              <a:gd name="connsiteY28" fmla="*/ 286802 h 1319508"/>
              <a:gd name="connsiteX29" fmla="*/ 194736 w 2755610"/>
              <a:gd name="connsiteY29" fmla="*/ 393807 h 1319508"/>
              <a:gd name="connsiteX30" fmla="*/ 185008 w 2755610"/>
              <a:gd name="connsiteY30" fmla="*/ 461900 h 1319508"/>
              <a:gd name="connsiteX31" fmla="*/ 68276 w 2755610"/>
              <a:gd name="connsiteY31" fmla="*/ 374351 h 1319508"/>
              <a:gd name="connsiteX32" fmla="*/ 183 w 2755610"/>
              <a:gd name="connsiteY32" fmla="*/ 559177 h 1319508"/>
              <a:gd name="connsiteX33" fmla="*/ 87732 w 2755610"/>
              <a:gd name="connsiteY33" fmla="*/ 705092 h 1319508"/>
              <a:gd name="connsiteX34" fmla="*/ 87732 w 2755610"/>
              <a:gd name="connsiteY34" fmla="*/ 792641 h 1319508"/>
              <a:gd name="connsiteX35" fmla="*/ 216971 w 2755610"/>
              <a:gd name="connsiteY35" fmla="*/ 796810 h 1319508"/>
              <a:gd name="connsiteX36" fmla="*/ 262830 w 2755610"/>
              <a:gd name="connsiteY36" fmla="*/ 773185 h 1319508"/>
              <a:gd name="connsiteX37" fmla="*/ 266892 w 2755610"/>
              <a:gd name="connsiteY37" fmla="*/ 860734 h 1319508"/>
              <a:gd name="connsiteX38" fmla="*/ 262830 w 2755610"/>
              <a:gd name="connsiteY38" fmla="*/ 919100 h 1319508"/>
              <a:gd name="connsiteX39" fmla="*/ 154543 w 2755610"/>
              <a:gd name="connsiteY39" fmla="*/ 958331 h 1319508"/>
              <a:gd name="connsiteX40" fmla="*/ 75153 w 2755610"/>
              <a:gd name="connsiteY40" fmla="*/ 1064374 h 1319508"/>
              <a:gd name="connsiteX41" fmla="*/ 129229 w 2755610"/>
              <a:gd name="connsiteY41" fmla="*/ 1143938 h 1319508"/>
              <a:gd name="connsiteX42" fmla="*/ 156681 w 2755610"/>
              <a:gd name="connsiteY42" fmla="*/ 1213816 h 1319508"/>
              <a:gd name="connsiteX43" fmla="*/ 253102 w 2755610"/>
              <a:gd name="connsiteY43" fmla="*/ 1259568 h 1319508"/>
              <a:gd name="connsiteX44" fmla="*/ 387793 w 2755610"/>
              <a:gd name="connsiteY44" fmla="*/ 1203768 h 1319508"/>
              <a:gd name="connsiteX45" fmla="*/ 491590 w 2755610"/>
              <a:gd name="connsiteY45" fmla="*/ 1146257 h 1319508"/>
              <a:gd name="connsiteX46" fmla="*/ 476838 w 2755610"/>
              <a:gd name="connsiteY46" fmla="*/ 1045560 h 1319508"/>
              <a:gd name="connsiteX47" fmla="*/ 439103 w 2755610"/>
              <a:gd name="connsiteY47" fmla="*/ 927544 h 1319508"/>
              <a:gd name="connsiteX48" fmla="*/ 755519 w 2755610"/>
              <a:gd name="connsiteY48" fmla="*/ 881686 h 1319508"/>
              <a:gd name="connsiteX49" fmla="*/ 827034 w 2755610"/>
              <a:gd name="connsiteY49" fmla="*/ 1065015 h 1319508"/>
              <a:gd name="connsiteX50" fmla="*/ 1255051 w 2755610"/>
              <a:gd name="connsiteY50" fmla="*/ 1162292 h 1319508"/>
              <a:gd name="connsiteX51" fmla="*/ 1449604 w 2755610"/>
              <a:gd name="connsiteY51" fmla="*/ 1133109 h 1319508"/>
              <a:gd name="connsiteX52" fmla="*/ 1488515 w 2755610"/>
              <a:gd name="connsiteY52" fmla="*/ 1113653 h 1319508"/>
              <a:gd name="connsiteX53" fmla="*/ 1790072 w 2755610"/>
              <a:gd name="connsiteY53" fmla="*/ 1172019 h 1319508"/>
              <a:gd name="connsiteX54" fmla="*/ 1926259 w 2755610"/>
              <a:gd name="connsiteY54" fmla="*/ 1084470 h 1319508"/>
              <a:gd name="connsiteX55" fmla="*/ 2072174 w 2755610"/>
              <a:gd name="connsiteY55" fmla="*/ 1133109 h 1319508"/>
              <a:gd name="connsiteX56" fmla="*/ 2091630 w 2755610"/>
              <a:gd name="connsiteY56" fmla="*/ 1259568 h 1319508"/>
              <a:gd name="connsiteX0" fmla="*/ 2091630 w 2755610"/>
              <a:gd name="connsiteY0" fmla="*/ 1259568 h 1319508"/>
              <a:gd name="connsiteX1" fmla="*/ 2266728 w 2755610"/>
              <a:gd name="connsiteY1" fmla="*/ 1317934 h 1319508"/>
              <a:gd name="connsiteX2" fmla="*/ 2286183 w 2755610"/>
              <a:gd name="connsiteY2" fmla="*/ 1201202 h 1319508"/>
              <a:gd name="connsiteX3" fmla="*/ 2218089 w 2755610"/>
              <a:gd name="connsiteY3" fmla="*/ 967738 h 1319508"/>
              <a:gd name="connsiteX4" fmla="*/ 2441825 w 2755610"/>
              <a:gd name="connsiteY4" fmla="*/ 1016377 h 1319508"/>
              <a:gd name="connsiteX5" fmla="*/ 2412642 w 2755610"/>
              <a:gd name="connsiteY5" fmla="*/ 899645 h 1319508"/>
              <a:gd name="connsiteX6" fmla="*/ 2500191 w 2755610"/>
              <a:gd name="connsiteY6" fmla="*/ 753730 h 1319508"/>
              <a:gd name="connsiteX7" fmla="*/ 2616923 w 2755610"/>
              <a:gd name="connsiteY7" fmla="*/ 782913 h 1319508"/>
              <a:gd name="connsiteX8" fmla="*/ 2665562 w 2755610"/>
              <a:gd name="connsiteY8" fmla="*/ 636998 h 1319508"/>
              <a:gd name="connsiteX9" fmla="*/ 2753111 w 2755610"/>
              <a:gd name="connsiteY9" fmla="*/ 559177 h 1319508"/>
              <a:gd name="connsiteX10" fmla="*/ 2558557 w 2755610"/>
              <a:gd name="connsiteY10" fmla="*/ 491083 h 1319508"/>
              <a:gd name="connsiteX11" fmla="*/ 2471008 w 2755610"/>
              <a:gd name="connsiteY11" fmla="*/ 364624 h 1319508"/>
              <a:gd name="connsiteX12" fmla="*/ 2325094 w 2755610"/>
              <a:gd name="connsiteY12" fmla="*/ 393807 h 1319508"/>
              <a:gd name="connsiteX13" fmla="*/ 2218089 w 2755610"/>
              <a:gd name="connsiteY13" fmla="*/ 452172 h 1319508"/>
              <a:gd name="connsiteX14" fmla="*/ 2004081 w 2755610"/>
              <a:gd name="connsiteY14" fmla="*/ 140887 h 1319508"/>
              <a:gd name="connsiteX15" fmla="*/ 1897076 w 2755610"/>
              <a:gd name="connsiteY15" fmla="*/ 160343 h 1319508"/>
              <a:gd name="connsiteX16" fmla="*/ 1653885 w 2755610"/>
              <a:gd name="connsiteY16" fmla="*/ 150615 h 1319508"/>
              <a:gd name="connsiteX17" fmla="*/ 1663613 w 2755610"/>
              <a:gd name="connsiteY17" fmla="*/ 4700 h 1319508"/>
              <a:gd name="connsiteX18" fmla="*/ 1410694 w 2755610"/>
              <a:gd name="connsiteY18" fmla="*/ 43611 h 1319508"/>
              <a:gd name="connsiteX19" fmla="*/ 1235596 w 2755610"/>
              <a:gd name="connsiteY19" fmla="*/ 121432 h 1319508"/>
              <a:gd name="connsiteX20" fmla="*/ 1060498 w 2755610"/>
              <a:gd name="connsiteY20" fmla="*/ 131160 h 1319508"/>
              <a:gd name="connsiteX21" fmla="*/ 1002132 w 2755610"/>
              <a:gd name="connsiteY21" fmla="*/ 286802 h 1319508"/>
              <a:gd name="connsiteX22" fmla="*/ 943766 w 2755610"/>
              <a:gd name="connsiteY22" fmla="*/ 354896 h 1319508"/>
              <a:gd name="connsiteX23" fmla="*/ 1041042 w 2755610"/>
              <a:gd name="connsiteY23" fmla="*/ 452172 h 1319508"/>
              <a:gd name="connsiteX24" fmla="*/ 992404 w 2755610"/>
              <a:gd name="connsiteY24" fmla="*/ 529994 h 1319508"/>
              <a:gd name="connsiteX25" fmla="*/ 749213 w 2755610"/>
              <a:gd name="connsiteY25" fmla="*/ 442445 h 1319508"/>
              <a:gd name="connsiteX26" fmla="*/ 632481 w 2755610"/>
              <a:gd name="connsiteY26" fmla="*/ 491083 h 1319508"/>
              <a:gd name="connsiteX27" fmla="*/ 496294 w 2755610"/>
              <a:gd name="connsiteY27" fmla="*/ 325713 h 1319508"/>
              <a:gd name="connsiteX28" fmla="*/ 369834 w 2755610"/>
              <a:gd name="connsiteY28" fmla="*/ 286802 h 1319508"/>
              <a:gd name="connsiteX29" fmla="*/ 194736 w 2755610"/>
              <a:gd name="connsiteY29" fmla="*/ 393807 h 1319508"/>
              <a:gd name="connsiteX30" fmla="*/ 185008 w 2755610"/>
              <a:gd name="connsiteY30" fmla="*/ 461900 h 1319508"/>
              <a:gd name="connsiteX31" fmla="*/ 68276 w 2755610"/>
              <a:gd name="connsiteY31" fmla="*/ 374351 h 1319508"/>
              <a:gd name="connsiteX32" fmla="*/ 183 w 2755610"/>
              <a:gd name="connsiteY32" fmla="*/ 559177 h 1319508"/>
              <a:gd name="connsiteX33" fmla="*/ 87732 w 2755610"/>
              <a:gd name="connsiteY33" fmla="*/ 705092 h 1319508"/>
              <a:gd name="connsiteX34" fmla="*/ 87732 w 2755610"/>
              <a:gd name="connsiteY34" fmla="*/ 792641 h 1319508"/>
              <a:gd name="connsiteX35" fmla="*/ 216971 w 2755610"/>
              <a:gd name="connsiteY35" fmla="*/ 796810 h 1319508"/>
              <a:gd name="connsiteX36" fmla="*/ 262830 w 2755610"/>
              <a:gd name="connsiteY36" fmla="*/ 773185 h 1319508"/>
              <a:gd name="connsiteX37" fmla="*/ 266892 w 2755610"/>
              <a:gd name="connsiteY37" fmla="*/ 860734 h 1319508"/>
              <a:gd name="connsiteX38" fmla="*/ 262830 w 2755610"/>
              <a:gd name="connsiteY38" fmla="*/ 919100 h 1319508"/>
              <a:gd name="connsiteX39" fmla="*/ 154543 w 2755610"/>
              <a:gd name="connsiteY39" fmla="*/ 958331 h 1319508"/>
              <a:gd name="connsiteX40" fmla="*/ 75153 w 2755610"/>
              <a:gd name="connsiteY40" fmla="*/ 1064374 h 1319508"/>
              <a:gd name="connsiteX41" fmla="*/ 129229 w 2755610"/>
              <a:gd name="connsiteY41" fmla="*/ 1143938 h 1319508"/>
              <a:gd name="connsiteX42" fmla="*/ 156681 w 2755610"/>
              <a:gd name="connsiteY42" fmla="*/ 1213816 h 1319508"/>
              <a:gd name="connsiteX43" fmla="*/ 253102 w 2755610"/>
              <a:gd name="connsiteY43" fmla="*/ 1259568 h 1319508"/>
              <a:gd name="connsiteX44" fmla="*/ 387793 w 2755610"/>
              <a:gd name="connsiteY44" fmla="*/ 1203768 h 1319508"/>
              <a:gd name="connsiteX45" fmla="*/ 491590 w 2755610"/>
              <a:gd name="connsiteY45" fmla="*/ 1146257 h 1319508"/>
              <a:gd name="connsiteX46" fmla="*/ 476838 w 2755610"/>
              <a:gd name="connsiteY46" fmla="*/ 1045560 h 1319508"/>
              <a:gd name="connsiteX47" fmla="*/ 439103 w 2755610"/>
              <a:gd name="connsiteY47" fmla="*/ 927544 h 1319508"/>
              <a:gd name="connsiteX48" fmla="*/ 613881 w 2755610"/>
              <a:gd name="connsiteY48" fmla="*/ 912366 h 1319508"/>
              <a:gd name="connsiteX49" fmla="*/ 755519 w 2755610"/>
              <a:gd name="connsiteY49" fmla="*/ 881686 h 1319508"/>
              <a:gd name="connsiteX50" fmla="*/ 827034 w 2755610"/>
              <a:gd name="connsiteY50" fmla="*/ 1065015 h 1319508"/>
              <a:gd name="connsiteX51" fmla="*/ 1255051 w 2755610"/>
              <a:gd name="connsiteY51" fmla="*/ 1162292 h 1319508"/>
              <a:gd name="connsiteX52" fmla="*/ 1449604 w 2755610"/>
              <a:gd name="connsiteY52" fmla="*/ 1133109 h 1319508"/>
              <a:gd name="connsiteX53" fmla="*/ 1488515 w 2755610"/>
              <a:gd name="connsiteY53" fmla="*/ 1113653 h 1319508"/>
              <a:gd name="connsiteX54" fmla="*/ 1790072 w 2755610"/>
              <a:gd name="connsiteY54" fmla="*/ 1172019 h 1319508"/>
              <a:gd name="connsiteX55" fmla="*/ 1926259 w 2755610"/>
              <a:gd name="connsiteY55" fmla="*/ 1084470 h 1319508"/>
              <a:gd name="connsiteX56" fmla="*/ 2072174 w 2755610"/>
              <a:gd name="connsiteY56" fmla="*/ 1133109 h 1319508"/>
              <a:gd name="connsiteX57" fmla="*/ 2091630 w 2755610"/>
              <a:gd name="connsiteY57" fmla="*/ 1259568 h 1319508"/>
              <a:gd name="connsiteX0" fmla="*/ 2091630 w 2755610"/>
              <a:gd name="connsiteY0" fmla="*/ 1259568 h 1319508"/>
              <a:gd name="connsiteX1" fmla="*/ 2266728 w 2755610"/>
              <a:gd name="connsiteY1" fmla="*/ 1317934 h 1319508"/>
              <a:gd name="connsiteX2" fmla="*/ 2286183 w 2755610"/>
              <a:gd name="connsiteY2" fmla="*/ 1201202 h 1319508"/>
              <a:gd name="connsiteX3" fmla="*/ 2218089 w 2755610"/>
              <a:gd name="connsiteY3" fmla="*/ 967738 h 1319508"/>
              <a:gd name="connsiteX4" fmla="*/ 2441825 w 2755610"/>
              <a:gd name="connsiteY4" fmla="*/ 1016377 h 1319508"/>
              <a:gd name="connsiteX5" fmla="*/ 2412642 w 2755610"/>
              <a:gd name="connsiteY5" fmla="*/ 899645 h 1319508"/>
              <a:gd name="connsiteX6" fmla="*/ 2500191 w 2755610"/>
              <a:gd name="connsiteY6" fmla="*/ 753730 h 1319508"/>
              <a:gd name="connsiteX7" fmla="*/ 2616923 w 2755610"/>
              <a:gd name="connsiteY7" fmla="*/ 782913 h 1319508"/>
              <a:gd name="connsiteX8" fmla="*/ 2665562 w 2755610"/>
              <a:gd name="connsiteY8" fmla="*/ 636998 h 1319508"/>
              <a:gd name="connsiteX9" fmla="*/ 2753111 w 2755610"/>
              <a:gd name="connsiteY9" fmla="*/ 559177 h 1319508"/>
              <a:gd name="connsiteX10" fmla="*/ 2558557 w 2755610"/>
              <a:gd name="connsiteY10" fmla="*/ 491083 h 1319508"/>
              <a:gd name="connsiteX11" fmla="*/ 2471008 w 2755610"/>
              <a:gd name="connsiteY11" fmla="*/ 364624 h 1319508"/>
              <a:gd name="connsiteX12" fmla="*/ 2325094 w 2755610"/>
              <a:gd name="connsiteY12" fmla="*/ 393807 h 1319508"/>
              <a:gd name="connsiteX13" fmla="*/ 2218089 w 2755610"/>
              <a:gd name="connsiteY13" fmla="*/ 452172 h 1319508"/>
              <a:gd name="connsiteX14" fmla="*/ 2004081 w 2755610"/>
              <a:gd name="connsiteY14" fmla="*/ 140887 h 1319508"/>
              <a:gd name="connsiteX15" fmla="*/ 1897076 w 2755610"/>
              <a:gd name="connsiteY15" fmla="*/ 160343 h 1319508"/>
              <a:gd name="connsiteX16" fmla="*/ 1653885 w 2755610"/>
              <a:gd name="connsiteY16" fmla="*/ 150615 h 1319508"/>
              <a:gd name="connsiteX17" fmla="*/ 1663613 w 2755610"/>
              <a:gd name="connsiteY17" fmla="*/ 4700 h 1319508"/>
              <a:gd name="connsiteX18" fmla="*/ 1410694 w 2755610"/>
              <a:gd name="connsiteY18" fmla="*/ 43611 h 1319508"/>
              <a:gd name="connsiteX19" fmla="*/ 1235596 w 2755610"/>
              <a:gd name="connsiteY19" fmla="*/ 121432 h 1319508"/>
              <a:gd name="connsiteX20" fmla="*/ 1060498 w 2755610"/>
              <a:gd name="connsiteY20" fmla="*/ 131160 h 1319508"/>
              <a:gd name="connsiteX21" fmla="*/ 1002132 w 2755610"/>
              <a:gd name="connsiteY21" fmla="*/ 286802 h 1319508"/>
              <a:gd name="connsiteX22" fmla="*/ 943766 w 2755610"/>
              <a:gd name="connsiteY22" fmla="*/ 354896 h 1319508"/>
              <a:gd name="connsiteX23" fmla="*/ 1041042 w 2755610"/>
              <a:gd name="connsiteY23" fmla="*/ 452172 h 1319508"/>
              <a:gd name="connsiteX24" fmla="*/ 992404 w 2755610"/>
              <a:gd name="connsiteY24" fmla="*/ 529994 h 1319508"/>
              <a:gd name="connsiteX25" fmla="*/ 749213 w 2755610"/>
              <a:gd name="connsiteY25" fmla="*/ 442445 h 1319508"/>
              <a:gd name="connsiteX26" fmla="*/ 632481 w 2755610"/>
              <a:gd name="connsiteY26" fmla="*/ 491083 h 1319508"/>
              <a:gd name="connsiteX27" fmla="*/ 496294 w 2755610"/>
              <a:gd name="connsiteY27" fmla="*/ 325713 h 1319508"/>
              <a:gd name="connsiteX28" fmla="*/ 369834 w 2755610"/>
              <a:gd name="connsiteY28" fmla="*/ 286802 h 1319508"/>
              <a:gd name="connsiteX29" fmla="*/ 194736 w 2755610"/>
              <a:gd name="connsiteY29" fmla="*/ 393807 h 1319508"/>
              <a:gd name="connsiteX30" fmla="*/ 185008 w 2755610"/>
              <a:gd name="connsiteY30" fmla="*/ 461900 h 1319508"/>
              <a:gd name="connsiteX31" fmla="*/ 68276 w 2755610"/>
              <a:gd name="connsiteY31" fmla="*/ 374351 h 1319508"/>
              <a:gd name="connsiteX32" fmla="*/ 183 w 2755610"/>
              <a:gd name="connsiteY32" fmla="*/ 559177 h 1319508"/>
              <a:gd name="connsiteX33" fmla="*/ 87732 w 2755610"/>
              <a:gd name="connsiteY33" fmla="*/ 705092 h 1319508"/>
              <a:gd name="connsiteX34" fmla="*/ 87732 w 2755610"/>
              <a:gd name="connsiteY34" fmla="*/ 792641 h 1319508"/>
              <a:gd name="connsiteX35" fmla="*/ 216971 w 2755610"/>
              <a:gd name="connsiteY35" fmla="*/ 796810 h 1319508"/>
              <a:gd name="connsiteX36" fmla="*/ 262830 w 2755610"/>
              <a:gd name="connsiteY36" fmla="*/ 773185 h 1319508"/>
              <a:gd name="connsiteX37" fmla="*/ 266892 w 2755610"/>
              <a:gd name="connsiteY37" fmla="*/ 860734 h 1319508"/>
              <a:gd name="connsiteX38" fmla="*/ 262830 w 2755610"/>
              <a:gd name="connsiteY38" fmla="*/ 919100 h 1319508"/>
              <a:gd name="connsiteX39" fmla="*/ 154543 w 2755610"/>
              <a:gd name="connsiteY39" fmla="*/ 958331 h 1319508"/>
              <a:gd name="connsiteX40" fmla="*/ 75153 w 2755610"/>
              <a:gd name="connsiteY40" fmla="*/ 1064374 h 1319508"/>
              <a:gd name="connsiteX41" fmla="*/ 129229 w 2755610"/>
              <a:gd name="connsiteY41" fmla="*/ 1143938 h 1319508"/>
              <a:gd name="connsiteX42" fmla="*/ 156681 w 2755610"/>
              <a:gd name="connsiteY42" fmla="*/ 1213816 h 1319508"/>
              <a:gd name="connsiteX43" fmla="*/ 253102 w 2755610"/>
              <a:gd name="connsiteY43" fmla="*/ 1259568 h 1319508"/>
              <a:gd name="connsiteX44" fmla="*/ 387793 w 2755610"/>
              <a:gd name="connsiteY44" fmla="*/ 1203768 h 1319508"/>
              <a:gd name="connsiteX45" fmla="*/ 491590 w 2755610"/>
              <a:gd name="connsiteY45" fmla="*/ 1146257 h 1319508"/>
              <a:gd name="connsiteX46" fmla="*/ 436644 w 2755610"/>
              <a:gd name="connsiteY46" fmla="*/ 1025463 h 1319508"/>
              <a:gd name="connsiteX47" fmla="*/ 439103 w 2755610"/>
              <a:gd name="connsiteY47" fmla="*/ 927544 h 1319508"/>
              <a:gd name="connsiteX48" fmla="*/ 613881 w 2755610"/>
              <a:gd name="connsiteY48" fmla="*/ 912366 h 1319508"/>
              <a:gd name="connsiteX49" fmla="*/ 755519 w 2755610"/>
              <a:gd name="connsiteY49" fmla="*/ 881686 h 1319508"/>
              <a:gd name="connsiteX50" fmla="*/ 827034 w 2755610"/>
              <a:gd name="connsiteY50" fmla="*/ 1065015 h 1319508"/>
              <a:gd name="connsiteX51" fmla="*/ 1255051 w 2755610"/>
              <a:gd name="connsiteY51" fmla="*/ 1162292 h 1319508"/>
              <a:gd name="connsiteX52" fmla="*/ 1449604 w 2755610"/>
              <a:gd name="connsiteY52" fmla="*/ 1133109 h 1319508"/>
              <a:gd name="connsiteX53" fmla="*/ 1488515 w 2755610"/>
              <a:gd name="connsiteY53" fmla="*/ 1113653 h 1319508"/>
              <a:gd name="connsiteX54" fmla="*/ 1790072 w 2755610"/>
              <a:gd name="connsiteY54" fmla="*/ 1172019 h 1319508"/>
              <a:gd name="connsiteX55" fmla="*/ 1926259 w 2755610"/>
              <a:gd name="connsiteY55" fmla="*/ 1084470 h 1319508"/>
              <a:gd name="connsiteX56" fmla="*/ 2072174 w 2755610"/>
              <a:gd name="connsiteY56" fmla="*/ 1133109 h 1319508"/>
              <a:gd name="connsiteX57" fmla="*/ 2091630 w 2755610"/>
              <a:gd name="connsiteY57" fmla="*/ 1259568 h 1319508"/>
              <a:gd name="connsiteX0" fmla="*/ 2091630 w 2755610"/>
              <a:gd name="connsiteY0" fmla="*/ 1259568 h 1319508"/>
              <a:gd name="connsiteX1" fmla="*/ 2266728 w 2755610"/>
              <a:gd name="connsiteY1" fmla="*/ 1317934 h 1319508"/>
              <a:gd name="connsiteX2" fmla="*/ 2286183 w 2755610"/>
              <a:gd name="connsiteY2" fmla="*/ 1201202 h 1319508"/>
              <a:gd name="connsiteX3" fmla="*/ 2218089 w 2755610"/>
              <a:gd name="connsiteY3" fmla="*/ 967738 h 1319508"/>
              <a:gd name="connsiteX4" fmla="*/ 2441825 w 2755610"/>
              <a:gd name="connsiteY4" fmla="*/ 1016377 h 1319508"/>
              <a:gd name="connsiteX5" fmla="*/ 2412642 w 2755610"/>
              <a:gd name="connsiteY5" fmla="*/ 899645 h 1319508"/>
              <a:gd name="connsiteX6" fmla="*/ 2500191 w 2755610"/>
              <a:gd name="connsiteY6" fmla="*/ 753730 h 1319508"/>
              <a:gd name="connsiteX7" fmla="*/ 2616923 w 2755610"/>
              <a:gd name="connsiteY7" fmla="*/ 782913 h 1319508"/>
              <a:gd name="connsiteX8" fmla="*/ 2665562 w 2755610"/>
              <a:gd name="connsiteY8" fmla="*/ 636998 h 1319508"/>
              <a:gd name="connsiteX9" fmla="*/ 2753111 w 2755610"/>
              <a:gd name="connsiteY9" fmla="*/ 559177 h 1319508"/>
              <a:gd name="connsiteX10" fmla="*/ 2558557 w 2755610"/>
              <a:gd name="connsiteY10" fmla="*/ 491083 h 1319508"/>
              <a:gd name="connsiteX11" fmla="*/ 2471008 w 2755610"/>
              <a:gd name="connsiteY11" fmla="*/ 364624 h 1319508"/>
              <a:gd name="connsiteX12" fmla="*/ 2325094 w 2755610"/>
              <a:gd name="connsiteY12" fmla="*/ 393807 h 1319508"/>
              <a:gd name="connsiteX13" fmla="*/ 2218089 w 2755610"/>
              <a:gd name="connsiteY13" fmla="*/ 452172 h 1319508"/>
              <a:gd name="connsiteX14" fmla="*/ 2004081 w 2755610"/>
              <a:gd name="connsiteY14" fmla="*/ 140887 h 1319508"/>
              <a:gd name="connsiteX15" fmla="*/ 1897076 w 2755610"/>
              <a:gd name="connsiteY15" fmla="*/ 160343 h 1319508"/>
              <a:gd name="connsiteX16" fmla="*/ 1653885 w 2755610"/>
              <a:gd name="connsiteY16" fmla="*/ 150615 h 1319508"/>
              <a:gd name="connsiteX17" fmla="*/ 1663613 w 2755610"/>
              <a:gd name="connsiteY17" fmla="*/ 4700 h 1319508"/>
              <a:gd name="connsiteX18" fmla="*/ 1410694 w 2755610"/>
              <a:gd name="connsiteY18" fmla="*/ 43611 h 1319508"/>
              <a:gd name="connsiteX19" fmla="*/ 1235596 w 2755610"/>
              <a:gd name="connsiteY19" fmla="*/ 121432 h 1319508"/>
              <a:gd name="connsiteX20" fmla="*/ 1060498 w 2755610"/>
              <a:gd name="connsiteY20" fmla="*/ 131160 h 1319508"/>
              <a:gd name="connsiteX21" fmla="*/ 1002132 w 2755610"/>
              <a:gd name="connsiteY21" fmla="*/ 286802 h 1319508"/>
              <a:gd name="connsiteX22" fmla="*/ 943766 w 2755610"/>
              <a:gd name="connsiteY22" fmla="*/ 354896 h 1319508"/>
              <a:gd name="connsiteX23" fmla="*/ 1041042 w 2755610"/>
              <a:gd name="connsiteY23" fmla="*/ 452172 h 1319508"/>
              <a:gd name="connsiteX24" fmla="*/ 992404 w 2755610"/>
              <a:gd name="connsiteY24" fmla="*/ 529994 h 1319508"/>
              <a:gd name="connsiteX25" fmla="*/ 749213 w 2755610"/>
              <a:gd name="connsiteY25" fmla="*/ 442445 h 1319508"/>
              <a:gd name="connsiteX26" fmla="*/ 632481 w 2755610"/>
              <a:gd name="connsiteY26" fmla="*/ 491083 h 1319508"/>
              <a:gd name="connsiteX27" fmla="*/ 496294 w 2755610"/>
              <a:gd name="connsiteY27" fmla="*/ 325713 h 1319508"/>
              <a:gd name="connsiteX28" fmla="*/ 369834 w 2755610"/>
              <a:gd name="connsiteY28" fmla="*/ 286802 h 1319508"/>
              <a:gd name="connsiteX29" fmla="*/ 194736 w 2755610"/>
              <a:gd name="connsiteY29" fmla="*/ 393807 h 1319508"/>
              <a:gd name="connsiteX30" fmla="*/ 185008 w 2755610"/>
              <a:gd name="connsiteY30" fmla="*/ 461900 h 1319508"/>
              <a:gd name="connsiteX31" fmla="*/ 68276 w 2755610"/>
              <a:gd name="connsiteY31" fmla="*/ 374351 h 1319508"/>
              <a:gd name="connsiteX32" fmla="*/ 183 w 2755610"/>
              <a:gd name="connsiteY32" fmla="*/ 559177 h 1319508"/>
              <a:gd name="connsiteX33" fmla="*/ 87732 w 2755610"/>
              <a:gd name="connsiteY33" fmla="*/ 705092 h 1319508"/>
              <a:gd name="connsiteX34" fmla="*/ 87732 w 2755610"/>
              <a:gd name="connsiteY34" fmla="*/ 792641 h 1319508"/>
              <a:gd name="connsiteX35" fmla="*/ 216971 w 2755610"/>
              <a:gd name="connsiteY35" fmla="*/ 796810 h 1319508"/>
              <a:gd name="connsiteX36" fmla="*/ 262830 w 2755610"/>
              <a:gd name="connsiteY36" fmla="*/ 773185 h 1319508"/>
              <a:gd name="connsiteX37" fmla="*/ 266892 w 2755610"/>
              <a:gd name="connsiteY37" fmla="*/ 860734 h 1319508"/>
              <a:gd name="connsiteX38" fmla="*/ 262830 w 2755610"/>
              <a:gd name="connsiteY38" fmla="*/ 919100 h 1319508"/>
              <a:gd name="connsiteX39" fmla="*/ 154543 w 2755610"/>
              <a:gd name="connsiteY39" fmla="*/ 958331 h 1319508"/>
              <a:gd name="connsiteX40" fmla="*/ 75153 w 2755610"/>
              <a:gd name="connsiteY40" fmla="*/ 1064374 h 1319508"/>
              <a:gd name="connsiteX41" fmla="*/ 129229 w 2755610"/>
              <a:gd name="connsiteY41" fmla="*/ 1143938 h 1319508"/>
              <a:gd name="connsiteX42" fmla="*/ 156681 w 2755610"/>
              <a:gd name="connsiteY42" fmla="*/ 1213816 h 1319508"/>
              <a:gd name="connsiteX43" fmla="*/ 253102 w 2755610"/>
              <a:gd name="connsiteY43" fmla="*/ 1259568 h 1319508"/>
              <a:gd name="connsiteX44" fmla="*/ 387793 w 2755610"/>
              <a:gd name="connsiteY44" fmla="*/ 1203768 h 1319508"/>
              <a:gd name="connsiteX45" fmla="*/ 491590 w 2755610"/>
              <a:gd name="connsiteY45" fmla="*/ 1146257 h 1319508"/>
              <a:gd name="connsiteX46" fmla="*/ 436644 w 2755610"/>
              <a:gd name="connsiteY46" fmla="*/ 1025463 h 1319508"/>
              <a:gd name="connsiteX47" fmla="*/ 439103 w 2755610"/>
              <a:gd name="connsiteY47" fmla="*/ 927544 h 1319508"/>
              <a:gd name="connsiteX48" fmla="*/ 613881 w 2755610"/>
              <a:gd name="connsiteY48" fmla="*/ 912366 h 1319508"/>
              <a:gd name="connsiteX49" fmla="*/ 755519 w 2755610"/>
              <a:gd name="connsiteY49" fmla="*/ 881686 h 1319508"/>
              <a:gd name="connsiteX50" fmla="*/ 937565 w 2755610"/>
              <a:gd name="connsiteY50" fmla="*/ 914290 h 1319508"/>
              <a:gd name="connsiteX51" fmla="*/ 1255051 w 2755610"/>
              <a:gd name="connsiteY51" fmla="*/ 1162292 h 1319508"/>
              <a:gd name="connsiteX52" fmla="*/ 1449604 w 2755610"/>
              <a:gd name="connsiteY52" fmla="*/ 1133109 h 1319508"/>
              <a:gd name="connsiteX53" fmla="*/ 1488515 w 2755610"/>
              <a:gd name="connsiteY53" fmla="*/ 1113653 h 1319508"/>
              <a:gd name="connsiteX54" fmla="*/ 1790072 w 2755610"/>
              <a:gd name="connsiteY54" fmla="*/ 1172019 h 1319508"/>
              <a:gd name="connsiteX55" fmla="*/ 1926259 w 2755610"/>
              <a:gd name="connsiteY55" fmla="*/ 1084470 h 1319508"/>
              <a:gd name="connsiteX56" fmla="*/ 2072174 w 2755610"/>
              <a:gd name="connsiteY56" fmla="*/ 1133109 h 1319508"/>
              <a:gd name="connsiteX57" fmla="*/ 2091630 w 2755610"/>
              <a:gd name="connsiteY57" fmla="*/ 1259568 h 1319508"/>
              <a:gd name="connsiteX0" fmla="*/ 2091630 w 2755610"/>
              <a:gd name="connsiteY0" fmla="*/ 1259568 h 1319508"/>
              <a:gd name="connsiteX1" fmla="*/ 2266728 w 2755610"/>
              <a:gd name="connsiteY1" fmla="*/ 1317934 h 1319508"/>
              <a:gd name="connsiteX2" fmla="*/ 2286183 w 2755610"/>
              <a:gd name="connsiteY2" fmla="*/ 1201202 h 1319508"/>
              <a:gd name="connsiteX3" fmla="*/ 2218089 w 2755610"/>
              <a:gd name="connsiteY3" fmla="*/ 967738 h 1319508"/>
              <a:gd name="connsiteX4" fmla="*/ 2441825 w 2755610"/>
              <a:gd name="connsiteY4" fmla="*/ 1016377 h 1319508"/>
              <a:gd name="connsiteX5" fmla="*/ 2412642 w 2755610"/>
              <a:gd name="connsiteY5" fmla="*/ 899645 h 1319508"/>
              <a:gd name="connsiteX6" fmla="*/ 2500191 w 2755610"/>
              <a:gd name="connsiteY6" fmla="*/ 753730 h 1319508"/>
              <a:gd name="connsiteX7" fmla="*/ 2616923 w 2755610"/>
              <a:gd name="connsiteY7" fmla="*/ 782913 h 1319508"/>
              <a:gd name="connsiteX8" fmla="*/ 2665562 w 2755610"/>
              <a:gd name="connsiteY8" fmla="*/ 636998 h 1319508"/>
              <a:gd name="connsiteX9" fmla="*/ 2753111 w 2755610"/>
              <a:gd name="connsiteY9" fmla="*/ 559177 h 1319508"/>
              <a:gd name="connsiteX10" fmla="*/ 2558557 w 2755610"/>
              <a:gd name="connsiteY10" fmla="*/ 491083 h 1319508"/>
              <a:gd name="connsiteX11" fmla="*/ 2471008 w 2755610"/>
              <a:gd name="connsiteY11" fmla="*/ 364624 h 1319508"/>
              <a:gd name="connsiteX12" fmla="*/ 2325094 w 2755610"/>
              <a:gd name="connsiteY12" fmla="*/ 393807 h 1319508"/>
              <a:gd name="connsiteX13" fmla="*/ 2218089 w 2755610"/>
              <a:gd name="connsiteY13" fmla="*/ 452172 h 1319508"/>
              <a:gd name="connsiteX14" fmla="*/ 2004081 w 2755610"/>
              <a:gd name="connsiteY14" fmla="*/ 140887 h 1319508"/>
              <a:gd name="connsiteX15" fmla="*/ 1897076 w 2755610"/>
              <a:gd name="connsiteY15" fmla="*/ 160343 h 1319508"/>
              <a:gd name="connsiteX16" fmla="*/ 1653885 w 2755610"/>
              <a:gd name="connsiteY16" fmla="*/ 150615 h 1319508"/>
              <a:gd name="connsiteX17" fmla="*/ 1663613 w 2755610"/>
              <a:gd name="connsiteY17" fmla="*/ 4700 h 1319508"/>
              <a:gd name="connsiteX18" fmla="*/ 1410694 w 2755610"/>
              <a:gd name="connsiteY18" fmla="*/ 43611 h 1319508"/>
              <a:gd name="connsiteX19" fmla="*/ 1235596 w 2755610"/>
              <a:gd name="connsiteY19" fmla="*/ 121432 h 1319508"/>
              <a:gd name="connsiteX20" fmla="*/ 1060498 w 2755610"/>
              <a:gd name="connsiteY20" fmla="*/ 131160 h 1319508"/>
              <a:gd name="connsiteX21" fmla="*/ 1002132 w 2755610"/>
              <a:gd name="connsiteY21" fmla="*/ 286802 h 1319508"/>
              <a:gd name="connsiteX22" fmla="*/ 943766 w 2755610"/>
              <a:gd name="connsiteY22" fmla="*/ 354896 h 1319508"/>
              <a:gd name="connsiteX23" fmla="*/ 1041042 w 2755610"/>
              <a:gd name="connsiteY23" fmla="*/ 452172 h 1319508"/>
              <a:gd name="connsiteX24" fmla="*/ 992404 w 2755610"/>
              <a:gd name="connsiteY24" fmla="*/ 529994 h 1319508"/>
              <a:gd name="connsiteX25" fmla="*/ 749213 w 2755610"/>
              <a:gd name="connsiteY25" fmla="*/ 442445 h 1319508"/>
              <a:gd name="connsiteX26" fmla="*/ 632481 w 2755610"/>
              <a:gd name="connsiteY26" fmla="*/ 491083 h 1319508"/>
              <a:gd name="connsiteX27" fmla="*/ 496294 w 2755610"/>
              <a:gd name="connsiteY27" fmla="*/ 325713 h 1319508"/>
              <a:gd name="connsiteX28" fmla="*/ 369834 w 2755610"/>
              <a:gd name="connsiteY28" fmla="*/ 286802 h 1319508"/>
              <a:gd name="connsiteX29" fmla="*/ 194736 w 2755610"/>
              <a:gd name="connsiteY29" fmla="*/ 393807 h 1319508"/>
              <a:gd name="connsiteX30" fmla="*/ 185008 w 2755610"/>
              <a:gd name="connsiteY30" fmla="*/ 461900 h 1319508"/>
              <a:gd name="connsiteX31" fmla="*/ 68276 w 2755610"/>
              <a:gd name="connsiteY31" fmla="*/ 374351 h 1319508"/>
              <a:gd name="connsiteX32" fmla="*/ 183 w 2755610"/>
              <a:gd name="connsiteY32" fmla="*/ 559177 h 1319508"/>
              <a:gd name="connsiteX33" fmla="*/ 87732 w 2755610"/>
              <a:gd name="connsiteY33" fmla="*/ 705092 h 1319508"/>
              <a:gd name="connsiteX34" fmla="*/ 87732 w 2755610"/>
              <a:gd name="connsiteY34" fmla="*/ 792641 h 1319508"/>
              <a:gd name="connsiteX35" fmla="*/ 216971 w 2755610"/>
              <a:gd name="connsiteY35" fmla="*/ 796810 h 1319508"/>
              <a:gd name="connsiteX36" fmla="*/ 262830 w 2755610"/>
              <a:gd name="connsiteY36" fmla="*/ 773185 h 1319508"/>
              <a:gd name="connsiteX37" fmla="*/ 266892 w 2755610"/>
              <a:gd name="connsiteY37" fmla="*/ 860734 h 1319508"/>
              <a:gd name="connsiteX38" fmla="*/ 262830 w 2755610"/>
              <a:gd name="connsiteY38" fmla="*/ 919100 h 1319508"/>
              <a:gd name="connsiteX39" fmla="*/ 154543 w 2755610"/>
              <a:gd name="connsiteY39" fmla="*/ 958331 h 1319508"/>
              <a:gd name="connsiteX40" fmla="*/ 75153 w 2755610"/>
              <a:gd name="connsiteY40" fmla="*/ 1064374 h 1319508"/>
              <a:gd name="connsiteX41" fmla="*/ 129229 w 2755610"/>
              <a:gd name="connsiteY41" fmla="*/ 1143938 h 1319508"/>
              <a:gd name="connsiteX42" fmla="*/ 156681 w 2755610"/>
              <a:gd name="connsiteY42" fmla="*/ 1213816 h 1319508"/>
              <a:gd name="connsiteX43" fmla="*/ 253102 w 2755610"/>
              <a:gd name="connsiteY43" fmla="*/ 1259568 h 1319508"/>
              <a:gd name="connsiteX44" fmla="*/ 387793 w 2755610"/>
              <a:gd name="connsiteY44" fmla="*/ 1203768 h 1319508"/>
              <a:gd name="connsiteX45" fmla="*/ 491590 w 2755610"/>
              <a:gd name="connsiteY45" fmla="*/ 1146257 h 1319508"/>
              <a:gd name="connsiteX46" fmla="*/ 436644 w 2755610"/>
              <a:gd name="connsiteY46" fmla="*/ 1025463 h 1319508"/>
              <a:gd name="connsiteX47" fmla="*/ 439103 w 2755610"/>
              <a:gd name="connsiteY47" fmla="*/ 927544 h 1319508"/>
              <a:gd name="connsiteX48" fmla="*/ 613881 w 2755610"/>
              <a:gd name="connsiteY48" fmla="*/ 912366 h 1319508"/>
              <a:gd name="connsiteX49" fmla="*/ 755519 w 2755610"/>
              <a:gd name="connsiteY49" fmla="*/ 881686 h 1319508"/>
              <a:gd name="connsiteX50" fmla="*/ 937565 w 2755610"/>
              <a:gd name="connsiteY50" fmla="*/ 914290 h 1319508"/>
              <a:gd name="connsiteX51" fmla="*/ 1370607 w 2755610"/>
              <a:gd name="connsiteY51" fmla="*/ 966349 h 1319508"/>
              <a:gd name="connsiteX52" fmla="*/ 1449604 w 2755610"/>
              <a:gd name="connsiteY52" fmla="*/ 1133109 h 1319508"/>
              <a:gd name="connsiteX53" fmla="*/ 1488515 w 2755610"/>
              <a:gd name="connsiteY53" fmla="*/ 1113653 h 1319508"/>
              <a:gd name="connsiteX54" fmla="*/ 1790072 w 2755610"/>
              <a:gd name="connsiteY54" fmla="*/ 1172019 h 1319508"/>
              <a:gd name="connsiteX55" fmla="*/ 1926259 w 2755610"/>
              <a:gd name="connsiteY55" fmla="*/ 1084470 h 1319508"/>
              <a:gd name="connsiteX56" fmla="*/ 2072174 w 2755610"/>
              <a:gd name="connsiteY56" fmla="*/ 1133109 h 1319508"/>
              <a:gd name="connsiteX57" fmla="*/ 2091630 w 2755610"/>
              <a:gd name="connsiteY57" fmla="*/ 1259568 h 1319508"/>
              <a:gd name="connsiteX0" fmla="*/ 2091630 w 2755610"/>
              <a:gd name="connsiteY0" fmla="*/ 1259568 h 1319508"/>
              <a:gd name="connsiteX1" fmla="*/ 2266728 w 2755610"/>
              <a:gd name="connsiteY1" fmla="*/ 1317934 h 1319508"/>
              <a:gd name="connsiteX2" fmla="*/ 2286183 w 2755610"/>
              <a:gd name="connsiteY2" fmla="*/ 1201202 h 1319508"/>
              <a:gd name="connsiteX3" fmla="*/ 2218089 w 2755610"/>
              <a:gd name="connsiteY3" fmla="*/ 967738 h 1319508"/>
              <a:gd name="connsiteX4" fmla="*/ 2441825 w 2755610"/>
              <a:gd name="connsiteY4" fmla="*/ 1016377 h 1319508"/>
              <a:gd name="connsiteX5" fmla="*/ 2412642 w 2755610"/>
              <a:gd name="connsiteY5" fmla="*/ 899645 h 1319508"/>
              <a:gd name="connsiteX6" fmla="*/ 2500191 w 2755610"/>
              <a:gd name="connsiteY6" fmla="*/ 753730 h 1319508"/>
              <a:gd name="connsiteX7" fmla="*/ 2616923 w 2755610"/>
              <a:gd name="connsiteY7" fmla="*/ 782913 h 1319508"/>
              <a:gd name="connsiteX8" fmla="*/ 2665562 w 2755610"/>
              <a:gd name="connsiteY8" fmla="*/ 636998 h 1319508"/>
              <a:gd name="connsiteX9" fmla="*/ 2753111 w 2755610"/>
              <a:gd name="connsiteY9" fmla="*/ 559177 h 1319508"/>
              <a:gd name="connsiteX10" fmla="*/ 2558557 w 2755610"/>
              <a:gd name="connsiteY10" fmla="*/ 491083 h 1319508"/>
              <a:gd name="connsiteX11" fmla="*/ 2471008 w 2755610"/>
              <a:gd name="connsiteY11" fmla="*/ 364624 h 1319508"/>
              <a:gd name="connsiteX12" fmla="*/ 2325094 w 2755610"/>
              <a:gd name="connsiteY12" fmla="*/ 393807 h 1319508"/>
              <a:gd name="connsiteX13" fmla="*/ 2218089 w 2755610"/>
              <a:gd name="connsiteY13" fmla="*/ 452172 h 1319508"/>
              <a:gd name="connsiteX14" fmla="*/ 2004081 w 2755610"/>
              <a:gd name="connsiteY14" fmla="*/ 140887 h 1319508"/>
              <a:gd name="connsiteX15" fmla="*/ 1897076 w 2755610"/>
              <a:gd name="connsiteY15" fmla="*/ 160343 h 1319508"/>
              <a:gd name="connsiteX16" fmla="*/ 1653885 w 2755610"/>
              <a:gd name="connsiteY16" fmla="*/ 150615 h 1319508"/>
              <a:gd name="connsiteX17" fmla="*/ 1663613 w 2755610"/>
              <a:gd name="connsiteY17" fmla="*/ 4700 h 1319508"/>
              <a:gd name="connsiteX18" fmla="*/ 1410694 w 2755610"/>
              <a:gd name="connsiteY18" fmla="*/ 43611 h 1319508"/>
              <a:gd name="connsiteX19" fmla="*/ 1235596 w 2755610"/>
              <a:gd name="connsiteY19" fmla="*/ 121432 h 1319508"/>
              <a:gd name="connsiteX20" fmla="*/ 1060498 w 2755610"/>
              <a:gd name="connsiteY20" fmla="*/ 131160 h 1319508"/>
              <a:gd name="connsiteX21" fmla="*/ 1002132 w 2755610"/>
              <a:gd name="connsiteY21" fmla="*/ 286802 h 1319508"/>
              <a:gd name="connsiteX22" fmla="*/ 943766 w 2755610"/>
              <a:gd name="connsiteY22" fmla="*/ 354896 h 1319508"/>
              <a:gd name="connsiteX23" fmla="*/ 1041042 w 2755610"/>
              <a:gd name="connsiteY23" fmla="*/ 452172 h 1319508"/>
              <a:gd name="connsiteX24" fmla="*/ 992404 w 2755610"/>
              <a:gd name="connsiteY24" fmla="*/ 529994 h 1319508"/>
              <a:gd name="connsiteX25" fmla="*/ 749213 w 2755610"/>
              <a:gd name="connsiteY25" fmla="*/ 442445 h 1319508"/>
              <a:gd name="connsiteX26" fmla="*/ 632481 w 2755610"/>
              <a:gd name="connsiteY26" fmla="*/ 491083 h 1319508"/>
              <a:gd name="connsiteX27" fmla="*/ 496294 w 2755610"/>
              <a:gd name="connsiteY27" fmla="*/ 325713 h 1319508"/>
              <a:gd name="connsiteX28" fmla="*/ 369834 w 2755610"/>
              <a:gd name="connsiteY28" fmla="*/ 286802 h 1319508"/>
              <a:gd name="connsiteX29" fmla="*/ 194736 w 2755610"/>
              <a:gd name="connsiteY29" fmla="*/ 393807 h 1319508"/>
              <a:gd name="connsiteX30" fmla="*/ 185008 w 2755610"/>
              <a:gd name="connsiteY30" fmla="*/ 461900 h 1319508"/>
              <a:gd name="connsiteX31" fmla="*/ 68276 w 2755610"/>
              <a:gd name="connsiteY31" fmla="*/ 374351 h 1319508"/>
              <a:gd name="connsiteX32" fmla="*/ 183 w 2755610"/>
              <a:gd name="connsiteY32" fmla="*/ 559177 h 1319508"/>
              <a:gd name="connsiteX33" fmla="*/ 87732 w 2755610"/>
              <a:gd name="connsiteY33" fmla="*/ 705092 h 1319508"/>
              <a:gd name="connsiteX34" fmla="*/ 87732 w 2755610"/>
              <a:gd name="connsiteY34" fmla="*/ 792641 h 1319508"/>
              <a:gd name="connsiteX35" fmla="*/ 216971 w 2755610"/>
              <a:gd name="connsiteY35" fmla="*/ 796810 h 1319508"/>
              <a:gd name="connsiteX36" fmla="*/ 262830 w 2755610"/>
              <a:gd name="connsiteY36" fmla="*/ 773185 h 1319508"/>
              <a:gd name="connsiteX37" fmla="*/ 266892 w 2755610"/>
              <a:gd name="connsiteY37" fmla="*/ 860734 h 1319508"/>
              <a:gd name="connsiteX38" fmla="*/ 262830 w 2755610"/>
              <a:gd name="connsiteY38" fmla="*/ 919100 h 1319508"/>
              <a:gd name="connsiteX39" fmla="*/ 154543 w 2755610"/>
              <a:gd name="connsiteY39" fmla="*/ 958331 h 1319508"/>
              <a:gd name="connsiteX40" fmla="*/ 75153 w 2755610"/>
              <a:gd name="connsiteY40" fmla="*/ 1064374 h 1319508"/>
              <a:gd name="connsiteX41" fmla="*/ 129229 w 2755610"/>
              <a:gd name="connsiteY41" fmla="*/ 1143938 h 1319508"/>
              <a:gd name="connsiteX42" fmla="*/ 156681 w 2755610"/>
              <a:gd name="connsiteY42" fmla="*/ 1213816 h 1319508"/>
              <a:gd name="connsiteX43" fmla="*/ 253102 w 2755610"/>
              <a:gd name="connsiteY43" fmla="*/ 1259568 h 1319508"/>
              <a:gd name="connsiteX44" fmla="*/ 387793 w 2755610"/>
              <a:gd name="connsiteY44" fmla="*/ 1203768 h 1319508"/>
              <a:gd name="connsiteX45" fmla="*/ 491590 w 2755610"/>
              <a:gd name="connsiteY45" fmla="*/ 1146257 h 1319508"/>
              <a:gd name="connsiteX46" fmla="*/ 436644 w 2755610"/>
              <a:gd name="connsiteY46" fmla="*/ 1025463 h 1319508"/>
              <a:gd name="connsiteX47" fmla="*/ 439103 w 2755610"/>
              <a:gd name="connsiteY47" fmla="*/ 927544 h 1319508"/>
              <a:gd name="connsiteX48" fmla="*/ 613881 w 2755610"/>
              <a:gd name="connsiteY48" fmla="*/ 912366 h 1319508"/>
              <a:gd name="connsiteX49" fmla="*/ 755519 w 2755610"/>
              <a:gd name="connsiteY49" fmla="*/ 881686 h 1319508"/>
              <a:gd name="connsiteX50" fmla="*/ 937565 w 2755610"/>
              <a:gd name="connsiteY50" fmla="*/ 914290 h 1319508"/>
              <a:gd name="connsiteX51" fmla="*/ 1076105 w 2755610"/>
              <a:gd name="connsiteY51" fmla="*/ 857100 h 1319508"/>
              <a:gd name="connsiteX52" fmla="*/ 1370607 w 2755610"/>
              <a:gd name="connsiteY52" fmla="*/ 966349 h 1319508"/>
              <a:gd name="connsiteX53" fmla="*/ 1449604 w 2755610"/>
              <a:gd name="connsiteY53" fmla="*/ 1133109 h 1319508"/>
              <a:gd name="connsiteX54" fmla="*/ 1488515 w 2755610"/>
              <a:gd name="connsiteY54" fmla="*/ 1113653 h 1319508"/>
              <a:gd name="connsiteX55" fmla="*/ 1790072 w 2755610"/>
              <a:gd name="connsiteY55" fmla="*/ 1172019 h 1319508"/>
              <a:gd name="connsiteX56" fmla="*/ 1926259 w 2755610"/>
              <a:gd name="connsiteY56" fmla="*/ 1084470 h 1319508"/>
              <a:gd name="connsiteX57" fmla="*/ 2072174 w 2755610"/>
              <a:gd name="connsiteY57" fmla="*/ 1133109 h 1319508"/>
              <a:gd name="connsiteX58" fmla="*/ 2091630 w 2755610"/>
              <a:gd name="connsiteY58" fmla="*/ 1259568 h 1319508"/>
              <a:gd name="connsiteX0" fmla="*/ 2091630 w 2755610"/>
              <a:gd name="connsiteY0" fmla="*/ 1259568 h 1319508"/>
              <a:gd name="connsiteX1" fmla="*/ 2266728 w 2755610"/>
              <a:gd name="connsiteY1" fmla="*/ 1317934 h 1319508"/>
              <a:gd name="connsiteX2" fmla="*/ 2286183 w 2755610"/>
              <a:gd name="connsiteY2" fmla="*/ 1201202 h 1319508"/>
              <a:gd name="connsiteX3" fmla="*/ 2218089 w 2755610"/>
              <a:gd name="connsiteY3" fmla="*/ 967738 h 1319508"/>
              <a:gd name="connsiteX4" fmla="*/ 2441825 w 2755610"/>
              <a:gd name="connsiteY4" fmla="*/ 1016377 h 1319508"/>
              <a:gd name="connsiteX5" fmla="*/ 2412642 w 2755610"/>
              <a:gd name="connsiteY5" fmla="*/ 899645 h 1319508"/>
              <a:gd name="connsiteX6" fmla="*/ 2500191 w 2755610"/>
              <a:gd name="connsiteY6" fmla="*/ 753730 h 1319508"/>
              <a:gd name="connsiteX7" fmla="*/ 2616923 w 2755610"/>
              <a:gd name="connsiteY7" fmla="*/ 782913 h 1319508"/>
              <a:gd name="connsiteX8" fmla="*/ 2665562 w 2755610"/>
              <a:gd name="connsiteY8" fmla="*/ 636998 h 1319508"/>
              <a:gd name="connsiteX9" fmla="*/ 2753111 w 2755610"/>
              <a:gd name="connsiteY9" fmla="*/ 559177 h 1319508"/>
              <a:gd name="connsiteX10" fmla="*/ 2558557 w 2755610"/>
              <a:gd name="connsiteY10" fmla="*/ 491083 h 1319508"/>
              <a:gd name="connsiteX11" fmla="*/ 2471008 w 2755610"/>
              <a:gd name="connsiteY11" fmla="*/ 364624 h 1319508"/>
              <a:gd name="connsiteX12" fmla="*/ 2325094 w 2755610"/>
              <a:gd name="connsiteY12" fmla="*/ 393807 h 1319508"/>
              <a:gd name="connsiteX13" fmla="*/ 2218089 w 2755610"/>
              <a:gd name="connsiteY13" fmla="*/ 452172 h 1319508"/>
              <a:gd name="connsiteX14" fmla="*/ 2004081 w 2755610"/>
              <a:gd name="connsiteY14" fmla="*/ 140887 h 1319508"/>
              <a:gd name="connsiteX15" fmla="*/ 1897076 w 2755610"/>
              <a:gd name="connsiteY15" fmla="*/ 160343 h 1319508"/>
              <a:gd name="connsiteX16" fmla="*/ 1653885 w 2755610"/>
              <a:gd name="connsiteY16" fmla="*/ 150615 h 1319508"/>
              <a:gd name="connsiteX17" fmla="*/ 1663613 w 2755610"/>
              <a:gd name="connsiteY17" fmla="*/ 4700 h 1319508"/>
              <a:gd name="connsiteX18" fmla="*/ 1410694 w 2755610"/>
              <a:gd name="connsiteY18" fmla="*/ 43611 h 1319508"/>
              <a:gd name="connsiteX19" fmla="*/ 1235596 w 2755610"/>
              <a:gd name="connsiteY19" fmla="*/ 121432 h 1319508"/>
              <a:gd name="connsiteX20" fmla="*/ 1060498 w 2755610"/>
              <a:gd name="connsiteY20" fmla="*/ 131160 h 1319508"/>
              <a:gd name="connsiteX21" fmla="*/ 1002132 w 2755610"/>
              <a:gd name="connsiteY21" fmla="*/ 286802 h 1319508"/>
              <a:gd name="connsiteX22" fmla="*/ 943766 w 2755610"/>
              <a:gd name="connsiteY22" fmla="*/ 354896 h 1319508"/>
              <a:gd name="connsiteX23" fmla="*/ 1041042 w 2755610"/>
              <a:gd name="connsiteY23" fmla="*/ 452172 h 1319508"/>
              <a:gd name="connsiteX24" fmla="*/ 992404 w 2755610"/>
              <a:gd name="connsiteY24" fmla="*/ 529994 h 1319508"/>
              <a:gd name="connsiteX25" fmla="*/ 749213 w 2755610"/>
              <a:gd name="connsiteY25" fmla="*/ 442445 h 1319508"/>
              <a:gd name="connsiteX26" fmla="*/ 632481 w 2755610"/>
              <a:gd name="connsiteY26" fmla="*/ 491083 h 1319508"/>
              <a:gd name="connsiteX27" fmla="*/ 496294 w 2755610"/>
              <a:gd name="connsiteY27" fmla="*/ 325713 h 1319508"/>
              <a:gd name="connsiteX28" fmla="*/ 369834 w 2755610"/>
              <a:gd name="connsiteY28" fmla="*/ 286802 h 1319508"/>
              <a:gd name="connsiteX29" fmla="*/ 194736 w 2755610"/>
              <a:gd name="connsiteY29" fmla="*/ 393807 h 1319508"/>
              <a:gd name="connsiteX30" fmla="*/ 185008 w 2755610"/>
              <a:gd name="connsiteY30" fmla="*/ 461900 h 1319508"/>
              <a:gd name="connsiteX31" fmla="*/ 68276 w 2755610"/>
              <a:gd name="connsiteY31" fmla="*/ 374351 h 1319508"/>
              <a:gd name="connsiteX32" fmla="*/ 183 w 2755610"/>
              <a:gd name="connsiteY32" fmla="*/ 559177 h 1319508"/>
              <a:gd name="connsiteX33" fmla="*/ 87732 w 2755610"/>
              <a:gd name="connsiteY33" fmla="*/ 705092 h 1319508"/>
              <a:gd name="connsiteX34" fmla="*/ 87732 w 2755610"/>
              <a:gd name="connsiteY34" fmla="*/ 792641 h 1319508"/>
              <a:gd name="connsiteX35" fmla="*/ 216971 w 2755610"/>
              <a:gd name="connsiteY35" fmla="*/ 796810 h 1319508"/>
              <a:gd name="connsiteX36" fmla="*/ 262830 w 2755610"/>
              <a:gd name="connsiteY36" fmla="*/ 773185 h 1319508"/>
              <a:gd name="connsiteX37" fmla="*/ 266892 w 2755610"/>
              <a:gd name="connsiteY37" fmla="*/ 860734 h 1319508"/>
              <a:gd name="connsiteX38" fmla="*/ 262830 w 2755610"/>
              <a:gd name="connsiteY38" fmla="*/ 919100 h 1319508"/>
              <a:gd name="connsiteX39" fmla="*/ 154543 w 2755610"/>
              <a:gd name="connsiteY39" fmla="*/ 958331 h 1319508"/>
              <a:gd name="connsiteX40" fmla="*/ 75153 w 2755610"/>
              <a:gd name="connsiteY40" fmla="*/ 1064374 h 1319508"/>
              <a:gd name="connsiteX41" fmla="*/ 129229 w 2755610"/>
              <a:gd name="connsiteY41" fmla="*/ 1143938 h 1319508"/>
              <a:gd name="connsiteX42" fmla="*/ 156681 w 2755610"/>
              <a:gd name="connsiteY42" fmla="*/ 1213816 h 1319508"/>
              <a:gd name="connsiteX43" fmla="*/ 253102 w 2755610"/>
              <a:gd name="connsiteY43" fmla="*/ 1259568 h 1319508"/>
              <a:gd name="connsiteX44" fmla="*/ 387793 w 2755610"/>
              <a:gd name="connsiteY44" fmla="*/ 1203768 h 1319508"/>
              <a:gd name="connsiteX45" fmla="*/ 491590 w 2755610"/>
              <a:gd name="connsiteY45" fmla="*/ 1146257 h 1319508"/>
              <a:gd name="connsiteX46" fmla="*/ 436644 w 2755610"/>
              <a:gd name="connsiteY46" fmla="*/ 1025463 h 1319508"/>
              <a:gd name="connsiteX47" fmla="*/ 439103 w 2755610"/>
              <a:gd name="connsiteY47" fmla="*/ 927544 h 1319508"/>
              <a:gd name="connsiteX48" fmla="*/ 613881 w 2755610"/>
              <a:gd name="connsiteY48" fmla="*/ 912366 h 1319508"/>
              <a:gd name="connsiteX49" fmla="*/ 755519 w 2755610"/>
              <a:gd name="connsiteY49" fmla="*/ 881686 h 1319508"/>
              <a:gd name="connsiteX50" fmla="*/ 937565 w 2755610"/>
              <a:gd name="connsiteY50" fmla="*/ 914290 h 1319508"/>
              <a:gd name="connsiteX51" fmla="*/ 1076105 w 2755610"/>
              <a:gd name="connsiteY51" fmla="*/ 857100 h 1319508"/>
              <a:gd name="connsiteX52" fmla="*/ 1370607 w 2755610"/>
              <a:gd name="connsiteY52" fmla="*/ 966349 h 1319508"/>
              <a:gd name="connsiteX53" fmla="*/ 1449604 w 2755610"/>
              <a:gd name="connsiteY53" fmla="*/ 1133109 h 1319508"/>
              <a:gd name="connsiteX54" fmla="*/ 1498564 w 2755610"/>
              <a:gd name="connsiteY54" fmla="*/ 1058387 h 1319508"/>
              <a:gd name="connsiteX55" fmla="*/ 1790072 w 2755610"/>
              <a:gd name="connsiteY55" fmla="*/ 1172019 h 1319508"/>
              <a:gd name="connsiteX56" fmla="*/ 1926259 w 2755610"/>
              <a:gd name="connsiteY56" fmla="*/ 1084470 h 1319508"/>
              <a:gd name="connsiteX57" fmla="*/ 2072174 w 2755610"/>
              <a:gd name="connsiteY57" fmla="*/ 1133109 h 1319508"/>
              <a:gd name="connsiteX58" fmla="*/ 2091630 w 2755610"/>
              <a:gd name="connsiteY58" fmla="*/ 1259568 h 1319508"/>
              <a:gd name="connsiteX0" fmla="*/ 2091630 w 2755610"/>
              <a:gd name="connsiteY0" fmla="*/ 1259568 h 1319508"/>
              <a:gd name="connsiteX1" fmla="*/ 2266728 w 2755610"/>
              <a:gd name="connsiteY1" fmla="*/ 1317934 h 1319508"/>
              <a:gd name="connsiteX2" fmla="*/ 2286183 w 2755610"/>
              <a:gd name="connsiteY2" fmla="*/ 1201202 h 1319508"/>
              <a:gd name="connsiteX3" fmla="*/ 2218089 w 2755610"/>
              <a:gd name="connsiteY3" fmla="*/ 967738 h 1319508"/>
              <a:gd name="connsiteX4" fmla="*/ 2441825 w 2755610"/>
              <a:gd name="connsiteY4" fmla="*/ 1016377 h 1319508"/>
              <a:gd name="connsiteX5" fmla="*/ 2412642 w 2755610"/>
              <a:gd name="connsiteY5" fmla="*/ 899645 h 1319508"/>
              <a:gd name="connsiteX6" fmla="*/ 2500191 w 2755610"/>
              <a:gd name="connsiteY6" fmla="*/ 753730 h 1319508"/>
              <a:gd name="connsiteX7" fmla="*/ 2616923 w 2755610"/>
              <a:gd name="connsiteY7" fmla="*/ 782913 h 1319508"/>
              <a:gd name="connsiteX8" fmla="*/ 2665562 w 2755610"/>
              <a:gd name="connsiteY8" fmla="*/ 636998 h 1319508"/>
              <a:gd name="connsiteX9" fmla="*/ 2753111 w 2755610"/>
              <a:gd name="connsiteY9" fmla="*/ 559177 h 1319508"/>
              <a:gd name="connsiteX10" fmla="*/ 2558557 w 2755610"/>
              <a:gd name="connsiteY10" fmla="*/ 491083 h 1319508"/>
              <a:gd name="connsiteX11" fmla="*/ 2471008 w 2755610"/>
              <a:gd name="connsiteY11" fmla="*/ 364624 h 1319508"/>
              <a:gd name="connsiteX12" fmla="*/ 2325094 w 2755610"/>
              <a:gd name="connsiteY12" fmla="*/ 393807 h 1319508"/>
              <a:gd name="connsiteX13" fmla="*/ 2218089 w 2755610"/>
              <a:gd name="connsiteY13" fmla="*/ 452172 h 1319508"/>
              <a:gd name="connsiteX14" fmla="*/ 2004081 w 2755610"/>
              <a:gd name="connsiteY14" fmla="*/ 140887 h 1319508"/>
              <a:gd name="connsiteX15" fmla="*/ 1897076 w 2755610"/>
              <a:gd name="connsiteY15" fmla="*/ 160343 h 1319508"/>
              <a:gd name="connsiteX16" fmla="*/ 1653885 w 2755610"/>
              <a:gd name="connsiteY16" fmla="*/ 150615 h 1319508"/>
              <a:gd name="connsiteX17" fmla="*/ 1663613 w 2755610"/>
              <a:gd name="connsiteY17" fmla="*/ 4700 h 1319508"/>
              <a:gd name="connsiteX18" fmla="*/ 1410694 w 2755610"/>
              <a:gd name="connsiteY18" fmla="*/ 43611 h 1319508"/>
              <a:gd name="connsiteX19" fmla="*/ 1235596 w 2755610"/>
              <a:gd name="connsiteY19" fmla="*/ 121432 h 1319508"/>
              <a:gd name="connsiteX20" fmla="*/ 1060498 w 2755610"/>
              <a:gd name="connsiteY20" fmla="*/ 131160 h 1319508"/>
              <a:gd name="connsiteX21" fmla="*/ 1002132 w 2755610"/>
              <a:gd name="connsiteY21" fmla="*/ 286802 h 1319508"/>
              <a:gd name="connsiteX22" fmla="*/ 943766 w 2755610"/>
              <a:gd name="connsiteY22" fmla="*/ 354896 h 1319508"/>
              <a:gd name="connsiteX23" fmla="*/ 1041042 w 2755610"/>
              <a:gd name="connsiteY23" fmla="*/ 452172 h 1319508"/>
              <a:gd name="connsiteX24" fmla="*/ 992404 w 2755610"/>
              <a:gd name="connsiteY24" fmla="*/ 529994 h 1319508"/>
              <a:gd name="connsiteX25" fmla="*/ 749213 w 2755610"/>
              <a:gd name="connsiteY25" fmla="*/ 442445 h 1319508"/>
              <a:gd name="connsiteX26" fmla="*/ 632481 w 2755610"/>
              <a:gd name="connsiteY26" fmla="*/ 491083 h 1319508"/>
              <a:gd name="connsiteX27" fmla="*/ 496294 w 2755610"/>
              <a:gd name="connsiteY27" fmla="*/ 325713 h 1319508"/>
              <a:gd name="connsiteX28" fmla="*/ 369834 w 2755610"/>
              <a:gd name="connsiteY28" fmla="*/ 286802 h 1319508"/>
              <a:gd name="connsiteX29" fmla="*/ 194736 w 2755610"/>
              <a:gd name="connsiteY29" fmla="*/ 393807 h 1319508"/>
              <a:gd name="connsiteX30" fmla="*/ 185008 w 2755610"/>
              <a:gd name="connsiteY30" fmla="*/ 461900 h 1319508"/>
              <a:gd name="connsiteX31" fmla="*/ 68276 w 2755610"/>
              <a:gd name="connsiteY31" fmla="*/ 374351 h 1319508"/>
              <a:gd name="connsiteX32" fmla="*/ 183 w 2755610"/>
              <a:gd name="connsiteY32" fmla="*/ 559177 h 1319508"/>
              <a:gd name="connsiteX33" fmla="*/ 87732 w 2755610"/>
              <a:gd name="connsiteY33" fmla="*/ 705092 h 1319508"/>
              <a:gd name="connsiteX34" fmla="*/ 87732 w 2755610"/>
              <a:gd name="connsiteY34" fmla="*/ 792641 h 1319508"/>
              <a:gd name="connsiteX35" fmla="*/ 216971 w 2755610"/>
              <a:gd name="connsiteY35" fmla="*/ 796810 h 1319508"/>
              <a:gd name="connsiteX36" fmla="*/ 262830 w 2755610"/>
              <a:gd name="connsiteY36" fmla="*/ 773185 h 1319508"/>
              <a:gd name="connsiteX37" fmla="*/ 266892 w 2755610"/>
              <a:gd name="connsiteY37" fmla="*/ 860734 h 1319508"/>
              <a:gd name="connsiteX38" fmla="*/ 262830 w 2755610"/>
              <a:gd name="connsiteY38" fmla="*/ 919100 h 1319508"/>
              <a:gd name="connsiteX39" fmla="*/ 154543 w 2755610"/>
              <a:gd name="connsiteY39" fmla="*/ 958331 h 1319508"/>
              <a:gd name="connsiteX40" fmla="*/ 75153 w 2755610"/>
              <a:gd name="connsiteY40" fmla="*/ 1064374 h 1319508"/>
              <a:gd name="connsiteX41" fmla="*/ 129229 w 2755610"/>
              <a:gd name="connsiteY41" fmla="*/ 1143938 h 1319508"/>
              <a:gd name="connsiteX42" fmla="*/ 156681 w 2755610"/>
              <a:gd name="connsiteY42" fmla="*/ 1213816 h 1319508"/>
              <a:gd name="connsiteX43" fmla="*/ 253102 w 2755610"/>
              <a:gd name="connsiteY43" fmla="*/ 1259568 h 1319508"/>
              <a:gd name="connsiteX44" fmla="*/ 387793 w 2755610"/>
              <a:gd name="connsiteY44" fmla="*/ 1203768 h 1319508"/>
              <a:gd name="connsiteX45" fmla="*/ 491590 w 2755610"/>
              <a:gd name="connsiteY45" fmla="*/ 1146257 h 1319508"/>
              <a:gd name="connsiteX46" fmla="*/ 436644 w 2755610"/>
              <a:gd name="connsiteY46" fmla="*/ 1025463 h 1319508"/>
              <a:gd name="connsiteX47" fmla="*/ 439103 w 2755610"/>
              <a:gd name="connsiteY47" fmla="*/ 927544 h 1319508"/>
              <a:gd name="connsiteX48" fmla="*/ 613881 w 2755610"/>
              <a:gd name="connsiteY48" fmla="*/ 912366 h 1319508"/>
              <a:gd name="connsiteX49" fmla="*/ 755519 w 2755610"/>
              <a:gd name="connsiteY49" fmla="*/ 881686 h 1319508"/>
              <a:gd name="connsiteX50" fmla="*/ 937565 w 2755610"/>
              <a:gd name="connsiteY50" fmla="*/ 914290 h 1319508"/>
              <a:gd name="connsiteX51" fmla="*/ 1076105 w 2755610"/>
              <a:gd name="connsiteY51" fmla="*/ 857100 h 1319508"/>
              <a:gd name="connsiteX52" fmla="*/ 1370607 w 2755610"/>
              <a:gd name="connsiteY52" fmla="*/ 966349 h 1319508"/>
              <a:gd name="connsiteX53" fmla="*/ 1498564 w 2755610"/>
              <a:gd name="connsiteY53" fmla="*/ 1058387 h 1319508"/>
              <a:gd name="connsiteX54" fmla="*/ 1790072 w 2755610"/>
              <a:gd name="connsiteY54" fmla="*/ 1172019 h 1319508"/>
              <a:gd name="connsiteX55" fmla="*/ 1926259 w 2755610"/>
              <a:gd name="connsiteY55" fmla="*/ 1084470 h 1319508"/>
              <a:gd name="connsiteX56" fmla="*/ 2072174 w 2755610"/>
              <a:gd name="connsiteY56" fmla="*/ 1133109 h 1319508"/>
              <a:gd name="connsiteX57" fmla="*/ 2091630 w 2755610"/>
              <a:gd name="connsiteY57" fmla="*/ 1259568 h 1319508"/>
              <a:gd name="connsiteX0" fmla="*/ 2091630 w 2755610"/>
              <a:gd name="connsiteY0" fmla="*/ 1259568 h 1319508"/>
              <a:gd name="connsiteX1" fmla="*/ 2266728 w 2755610"/>
              <a:gd name="connsiteY1" fmla="*/ 1317934 h 1319508"/>
              <a:gd name="connsiteX2" fmla="*/ 2286183 w 2755610"/>
              <a:gd name="connsiteY2" fmla="*/ 1201202 h 1319508"/>
              <a:gd name="connsiteX3" fmla="*/ 2218089 w 2755610"/>
              <a:gd name="connsiteY3" fmla="*/ 967738 h 1319508"/>
              <a:gd name="connsiteX4" fmla="*/ 2441825 w 2755610"/>
              <a:gd name="connsiteY4" fmla="*/ 1016377 h 1319508"/>
              <a:gd name="connsiteX5" fmla="*/ 2412642 w 2755610"/>
              <a:gd name="connsiteY5" fmla="*/ 899645 h 1319508"/>
              <a:gd name="connsiteX6" fmla="*/ 2500191 w 2755610"/>
              <a:gd name="connsiteY6" fmla="*/ 753730 h 1319508"/>
              <a:gd name="connsiteX7" fmla="*/ 2616923 w 2755610"/>
              <a:gd name="connsiteY7" fmla="*/ 782913 h 1319508"/>
              <a:gd name="connsiteX8" fmla="*/ 2665562 w 2755610"/>
              <a:gd name="connsiteY8" fmla="*/ 636998 h 1319508"/>
              <a:gd name="connsiteX9" fmla="*/ 2753111 w 2755610"/>
              <a:gd name="connsiteY9" fmla="*/ 559177 h 1319508"/>
              <a:gd name="connsiteX10" fmla="*/ 2558557 w 2755610"/>
              <a:gd name="connsiteY10" fmla="*/ 491083 h 1319508"/>
              <a:gd name="connsiteX11" fmla="*/ 2471008 w 2755610"/>
              <a:gd name="connsiteY11" fmla="*/ 364624 h 1319508"/>
              <a:gd name="connsiteX12" fmla="*/ 2325094 w 2755610"/>
              <a:gd name="connsiteY12" fmla="*/ 393807 h 1319508"/>
              <a:gd name="connsiteX13" fmla="*/ 2218089 w 2755610"/>
              <a:gd name="connsiteY13" fmla="*/ 452172 h 1319508"/>
              <a:gd name="connsiteX14" fmla="*/ 2004081 w 2755610"/>
              <a:gd name="connsiteY14" fmla="*/ 140887 h 1319508"/>
              <a:gd name="connsiteX15" fmla="*/ 1897076 w 2755610"/>
              <a:gd name="connsiteY15" fmla="*/ 160343 h 1319508"/>
              <a:gd name="connsiteX16" fmla="*/ 1653885 w 2755610"/>
              <a:gd name="connsiteY16" fmla="*/ 150615 h 1319508"/>
              <a:gd name="connsiteX17" fmla="*/ 1663613 w 2755610"/>
              <a:gd name="connsiteY17" fmla="*/ 4700 h 1319508"/>
              <a:gd name="connsiteX18" fmla="*/ 1410694 w 2755610"/>
              <a:gd name="connsiteY18" fmla="*/ 43611 h 1319508"/>
              <a:gd name="connsiteX19" fmla="*/ 1235596 w 2755610"/>
              <a:gd name="connsiteY19" fmla="*/ 121432 h 1319508"/>
              <a:gd name="connsiteX20" fmla="*/ 1060498 w 2755610"/>
              <a:gd name="connsiteY20" fmla="*/ 131160 h 1319508"/>
              <a:gd name="connsiteX21" fmla="*/ 1002132 w 2755610"/>
              <a:gd name="connsiteY21" fmla="*/ 286802 h 1319508"/>
              <a:gd name="connsiteX22" fmla="*/ 943766 w 2755610"/>
              <a:gd name="connsiteY22" fmla="*/ 354896 h 1319508"/>
              <a:gd name="connsiteX23" fmla="*/ 1041042 w 2755610"/>
              <a:gd name="connsiteY23" fmla="*/ 452172 h 1319508"/>
              <a:gd name="connsiteX24" fmla="*/ 992404 w 2755610"/>
              <a:gd name="connsiteY24" fmla="*/ 529994 h 1319508"/>
              <a:gd name="connsiteX25" fmla="*/ 749213 w 2755610"/>
              <a:gd name="connsiteY25" fmla="*/ 442445 h 1319508"/>
              <a:gd name="connsiteX26" fmla="*/ 632481 w 2755610"/>
              <a:gd name="connsiteY26" fmla="*/ 491083 h 1319508"/>
              <a:gd name="connsiteX27" fmla="*/ 496294 w 2755610"/>
              <a:gd name="connsiteY27" fmla="*/ 325713 h 1319508"/>
              <a:gd name="connsiteX28" fmla="*/ 369834 w 2755610"/>
              <a:gd name="connsiteY28" fmla="*/ 286802 h 1319508"/>
              <a:gd name="connsiteX29" fmla="*/ 194736 w 2755610"/>
              <a:gd name="connsiteY29" fmla="*/ 393807 h 1319508"/>
              <a:gd name="connsiteX30" fmla="*/ 185008 w 2755610"/>
              <a:gd name="connsiteY30" fmla="*/ 461900 h 1319508"/>
              <a:gd name="connsiteX31" fmla="*/ 68276 w 2755610"/>
              <a:gd name="connsiteY31" fmla="*/ 374351 h 1319508"/>
              <a:gd name="connsiteX32" fmla="*/ 183 w 2755610"/>
              <a:gd name="connsiteY32" fmla="*/ 559177 h 1319508"/>
              <a:gd name="connsiteX33" fmla="*/ 87732 w 2755610"/>
              <a:gd name="connsiteY33" fmla="*/ 705092 h 1319508"/>
              <a:gd name="connsiteX34" fmla="*/ 87732 w 2755610"/>
              <a:gd name="connsiteY34" fmla="*/ 792641 h 1319508"/>
              <a:gd name="connsiteX35" fmla="*/ 216971 w 2755610"/>
              <a:gd name="connsiteY35" fmla="*/ 796810 h 1319508"/>
              <a:gd name="connsiteX36" fmla="*/ 262830 w 2755610"/>
              <a:gd name="connsiteY36" fmla="*/ 773185 h 1319508"/>
              <a:gd name="connsiteX37" fmla="*/ 266892 w 2755610"/>
              <a:gd name="connsiteY37" fmla="*/ 860734 h 1319508"/>
              <a:gd name="connsiteX38" fmla="*/ 262830 w 2755610"/>
              <a:gd name="connsiteY38" fmla="*/ 919100 h 1319508"/>
              <a:gd name="connsiteX39" fmla="*/ 154543 w 2755610"/>
              <a:gd name="connsiteY39" fmla="*/ 958331 h 1319508"/>
              <a:gd name="connsiteX40" fmla="*/ 75153 w 2755610"/>
              <a:gd name="connsiteY40" fmla="*/ 1064374 h 1319508"/>
              <a:gd name="connsiteX41" fmla="*/ 129229 w 2755610"/>
              <a:gd name="connsiteY41" fmla="*/ 1143938 h 1319508"/>
              <a:gd name="connsiteX42" fmla="*/ 156681 w 2755610"/>
              <a:gd name="connsiteY42" fmla="*/ 1213816 h 1319508"/>
              <a:gd name="connsiteX43" fmla="*/ 253102 w 2755610"/>
              <a:gd name="connsiteY43" fmla="*/ 1259568 h 1319508"/>
              <a:gd name="connsiteX44" fmla="*/ 387793 w 2755610"/>
              <a:gd name="connsiteY44" fmla="*/ 1203768 h 1319508"/>
              <a:gd name="connsiteX45" fmla="*/ 491590 w 2755610"/>
              <a:gd name="connsiteY45" fmla="*/ 1146257 h 1319508"/>
              <a:gd name="connsiteX46" fmla="*/ 436644 w 2755610"/>
              <a:gd name="connsiteY46" fmla="*/ 1025463 h 1319508"/>
              <a:gd name="connsiteX47" fmla="*/ 439103 w 2755610"/>
              <a:gd name="connsiteY47" fmla="*/ 927544 h 1319508"/>
              <a:gd name="connsiteX48" fmla="*/ 613881 w 2755610"/>
              <a:gd name="connsiteY48" fmla="*/ 912366 h 1319508"/>
              <a:gd name="connsiteX49" fmla="*/ 755519 w 2755610"/>
              <a:gd name="connsiteY49" fmla="*/ 881686 h 1319508"/>
              <a:gd name="connsiteX50" fmla="*/ 937565 w 2755610"/>
              <a:gd name="connsiteY50" fmla="*/ 914290 h 1319508"/>
              <a:gd name="connsiteX51" fmla="*/ 1076105 w 2755610"/>
              <a:gd name="connsiteY51" fmla="*/ 857100 h 1319508"/>
              <a:gd name="connsiteX52" fmla="*/ 1312241 w 2755610"/>
              <a:gd name="connsiteY52" fmla="*/ 922414 h 1319508"/>
              <a:gd name="connsiteX53" fmla="*/ 1370607 w 2755610"/>
              <a:gd name="connsiteY53" fmla="*/ 966349 h 1319508"/>
              <a:gd name="connsiteX54" fmla="*/ 1498564 w 2755610"/>
              <a:gd name="connsiteY54" fmla="*/ 1058387 h 1319508"/>
              <a:gd name="connsiteX55" fmla="*/ 1790072 w 2755610"/>
              <a:gd name="connsiteY55" fmla="*/ 1172019 h 1319508"/>
              <a:gd name="connsiteX56" fmla="*/ 1926259 w 2755610"/>
              <a:gd name="connsiteY56" fmla="*/ 1084470 h 1319508"/>
              <a:gd name="connsiteX57" fmla="*/ 2072174 w 2755610"/>
              <a:gd name="connsiteY57" fmla="*/ 1133109 h 1319508"/>
              <a:gd name="connsiteX58" fmla="*/ 2091630 w 2755610"/>
              <a:gd name="connsiteY58" fmla="*/ 1259568 h 1319508"/>
              <a:gd name="connsiteX0" fmla="*/ 2091630 w 2755610"/>
              <a:gd name="connsiteY0" fmla="*/ 1259568 h 1319508"/>
              <a:gd name="connsiteX1" fmla="*/ 2266728 w 2755610"/>
              <a:gd name="connsiteY1" fmla="*/ 1317934 h 1319508"/>
              <a:gd name="connsiteX2" fmla="*/ 2286183 w 2755610"/>
              <a:gd name="connsiteY2" fmla="*/ 1201202 h 1319508"/>
              <a:gd name="connsiteX3" fmla="*/ 2218089 w 2755610"/>
              <a:gd name="connsiteY3" fmla="*/ 967738 h 1319508"/>
              <a:gd name="connsiteX4" fmla="*/ 2441825 w 2755610"/>
              <a:gd name="connsiteY4" fmla="*/ 1016377 h 1319508"/>
              <a:gd name="connsiteX5" fmla="*/ 2412642 w 2755610"/>
              <a:gd name="connsiteY5" fmla="*/ 899645 h 1319508"/>
              <a:gd name="connsiteX6" fmla="*/ 2500191 w 2755610"/>
              <a:gd name="connsiteY6" fmla="*/ 753730 h 1319508"/>
              <a:gd name="connsiteX7" fmla="*/ 2616923 w 2755610"/>
              <a:gd name="connsiteY7" fmla="*/ 782913 h 1319508"/>
              <a:gd name="connsiteX8" fmla="*/ 2665562 w 2755610"/>
              <a:gd name="connsiteY8" fmla="*/ 636998 h 1319508"/>
              <a:gd name="connsiteX9" fmla="*/ 2753111 w 2755610"/>
              <a:gd name="connsiteY9" fmla="*/ 559177 h 1319508"/>
              <a:gd name="connsiteX10" fmla="*/ 2558557 w 2755610"/>
              <a:gd name="connsiteY10" fmla="*/ 491083 h 1319508"/>
              <a:gd name="connsiteX11" fmla="*/ 2471008 w 2755610"/>
              <a:gd name="connsiteY11" fmla="*/ 364624 h 1319508"/>
              <a:gd name="connsiteX12" fmla="*/ 2325094 w 2755610"/>
              <a:gd name="connsiteY12" fmla="*/ 393807 h 1319508"/>
              <a:gd name="connsiteX13" fmla="*/ 2218089 w 2755610"/>
              <a:gd name="connsiteY13" fmla="*/ 452172 h 1319508"/>
              <a:gd name="connsiteX14" fmla="*/ 2004081 w 2755610"/>
              <a:gd name="connsiteY14" fmla="*/ 140887 h 1319508"/>
              <a:gd name="connsiteX15" fmla="*/ 1897076 w 2755610"/>
              <a:gd name="connsiteY15" fmla="*/ 160343 h 1319508"/>
              <a:gd name="connsiteX16" fmla="*/ 1653885 w 2755610"/>
              <a:gd name="connsiteY16" fmla="*/ 150615 h 1319508"/>
              <a:gd name="connsiteX17" fmla="*/ 1663613 w 2755610"/>
              <a:gd name="connsiteY17" fmla="*/ 4700 h 1319508"/>
              <a:gd name="connsiteX18" fmla="*/ 1410694 w 2755610"/>
              <a:gd name="connsiteY18" fmla="*/ 43611 h 1319508"/>
              <a:gd name="connsiteX19" fmla="*/ 1235596 w 2755610"/>
              <a:gd name="connsiteY19" fmla="*/ 121432 h 1319508"/>
              <a:gd name="connsiteX20" fmla="*/ 1060498 w 2755610"/>
              <a:gd name="connsiteY20" fmla="*/ 131160 h 1319508"/>
              <a:gd name="connsiteX21" fmla="*/ 1002132 w 2755610"/>
              <a:gd name="connsiteY21" fmla="*/ 286802 h 1319508"/>
              <a:gd name="connsiteX22" fmla="*/ 943766 w 2755610"/>
              <a:gd name="connsiteY22" fmla="*/ 354896 h 1319508"/>
              <a:gd name="connsiteX23" fmla="*/ 1041042 w 2755610"/>
              <a:gd name="connsiteY23" fmla="*/ 452172 h 1319508"/>
              <a:gd name="connsiteX24" fmla="*/ 992404 w 2755610"/>
              <a:gd name="connsiteY24" fmla="*/ 529994 h 1319508"/>
              <a:gd name="connsiteX25" fmla="*/ 749213 w 2755610"/>
              <a:gd name="connsiteY25" fmla="*/ 442445 h 1319508"/>
              <a:gd name="connsiteX26" fmla="*/ 632481 w 2755610"/>
              <a:gd name="connsiteY26" fmla="*/ 491083 h 1319508"/>
              <a:gd name="connsiteX27" fmla="*/ 496294 w 2755610"/>
              <a:gd name="connsiteY27" fmla="*/ 325713 h 1319508"/>
              <a:gd name="connsiteX28" fmla="*/ 369834 w 2755610"/>
              <a:gd name="connsiteY28" fmla="*/ 286802 h 1319508"/>
              <a:gd name="connsiteX29" fmla="*/ 194736 w 2755610"/>
              <a:gd name="connsiteY29" fmla="*/ 393807 h 1319508"/>
              <a:gd name="connsiteX30" fmla="*/ 185008 w 2755610"/>
              <a:gd name="connsiteY30" fmla="*/ 461900 h 1319508"/>
              <a:gd name="connsiteX31" fmla="*/ 68276 w 2755610"/>
              <a:gd name="connsiteY31" fmla="*/ 374351 h 1319508"/>
              <a:gd name="connsiteX32" fmla="*/ 183 w 2755610"/>
              <a:gd name="connsiteY32" fmla="*/ 559177 h 1319508"/>
              <a:gd name="connsiteX33" fmla="*/ 87732 w 2755610"/>
              <a:gd name="connsiteY33" fmla="*/ 705092 h 1319508"/>
              <a:gd name="connsiteX34" fmla="*/ 87732 w 2755610"/>
              <a:gd name="connsiteY34" fmla="*/ 792641 h 1319508"/>
              <a:gd name="connsiteX35" fmla="*/ 216971 w 2755610"/>
              <a:gd name="connsiteY35" fmla="*/ 796810 h 1319508"/>
              <a:gd name="connsiteX36" fmla="*/ 262830 w 2755610"/>
              <a:gd name="connsiteY36" fmla="*/ 773185 h 1319508"/>
              <a:gd name="connsiteX37" fmla="*/ 266892 w 2755610"/>
              <a:gd name="connsiteY37" fmla="*/ 860734 h 1319508"/>
              <a:gd name="connsiteX38" fmla="*/ 262830 w 2755610"/>
              <a:gd name="connsiteY38" fmla="*/ 919100 h 1319508"/>
              <a:gd name="connsiteX39" fmla="*/ 154543 w 2755610"/>
              <a:gd name="connsiteY39" fmla="*/ 958331 h 1319508"/>
              <a:gd name="connsiteX40" fmla="*/ 75153 w 2755610"/>
              <a:gd name="connsiteY40" fmla="*/ 1064374 h 1319508"/>
              <a:gd name="connsiteX41" fmla="*/ 129229 w 2755610"/>
              <a:gd name="connsiteY41" fmla="*/ 1143938 h 1319508"/>
              <a:gd name="connsiteX42" fmla="*/ 156681 w 2755610"/>
              <a:gd name="connsiteY42" fmla="*/ 1213816 h 1319508"/>
              <a:gd name="connsiteX43" fmla="*/ 253102 w 2755610"/>
              <a:gd name="connsiteY43" fmla="*/ 1259568 h 1319508"/>
              <a:gd name="connsiteX44" fmla="*/ 387793 w 2755610"/>
              <a:gd name="connsiteY44" fmla="*/ 1203768 h 1319508"/>
              <a:gd name="connsiteX45" fmla="*/ 491590 w 2755610"/>
              <a:gd name="connsiteY45" fmla="*/ 1146257 h 1319508"/>
              <a:gd name="connsiteX46" fmla="*/ 436644 w 2755610"/>
              <a:gd name="connsiteY46" fmla="*/ 1025463 h 1319508"/>
              <a:gd name="connsiteX47" fmla="*/ 439103 w 2755610"/>
              <a:gd name="connsiteY47" fmla="*/ 927544 h 1319508"/>
              <a:gd name="connsiteX48" fmla="*/ 613881 w 2755610"/>
              <a:gd name="connsiteY48" fmla="*/ 912366 h 1319508"/>
              <a:gd name="connsiteX49" fmla="*/ 755519 w 2755610"/>
              <a:gd name="connsiteY49" fmla="*/ 881686 h 1319508"/>
              <a:gd name="connsiteX50" fmla="*/ 937565 w 2755610"/>
              <a:gd name="connsiteY50" fmla="*/ 914290 h 1319508"/>
              <a:gd name="connsiteX51" fmla="*/ 1076105 w 2755610"/>
              <a:gd name="connsiteY51" fmla="*/ 857100 h 1319508"/>
              <a:gd name="connsiteX52" fmla="*/ 1312241 w 2755610"/>
              <a:gd name="connsiteY52" fmla="*/ 922414 h 1319508"/>
              <a:gd name="connsiteX53" fmla="*/ 1370607 w 2755610"/>
              <a:gd name="connsiteY53" fmla="*/ 966349 h 1319508"/>
              <a:gd name="connsiteX54" fmla="*/ 1498564 w 2755610"/>
              <a:gd name="connsiteY54" fmla="*/ 1058387 h 1319508"/>
              <a:gd name="connsiteX55" fmla="*/ 1790072 w 2755610"/>
              <a:gd name="connsiteY55" fmla="*/ 1172019 h 1319508"/>
              <a:gd name="connsiteX56" fmla="*/ 1926259 w 2755610"/>
              <a:gd name="connsiteY56" fmla="*/ 1084470 h 1319508"/>
              <a:gd name="connsiteX57" fmla="*/ 2072174 w 2755610"/>
              <a:gd name="connsiteY57" fmla="*/ 1133109 h 1319508"/>
              <a:gd name="connsiteX58" fmla="*/ 2091630 w 2755610"/>
              <a:gd name="connsiteY58" fmla="*/ 1259568 h 1319508"/>
              <a:gd name="connsiteX0" fmla="*/ 2091630 w 2755610"/>
              <a:gd name="connsiteY0" fmla="*/ 1259568 h 1319508"/>
              <a:gd name="connsiteX1" fmla="*/ 2266728 w 2755610"/>
              <a:gd name="connsiteY1" fmla="*/ 1317934 h 1319508"/>
              <a:gd name="connsiteX2" fmla="*/ 2286183 w 2755610"/>
              <a:gd name="connsiteY2" fmla="*/ 1201202 h 1319508"/>
              <a:gd name="connsiteX3" fmla="*/ 2218089 w 2755610"/>
              <a:gd name="connsiteY3" fmla="*/ 967738 h 1319508"/>
              <a:gd name="connsiteX4" fmla="*/ 2441825 w 2755610"/>
              <a:gd name="connsiteY4" fmla="*/ 1016377 h 1319508"/>
              <a:gd name="connsiteX5" fmla="*/ 2412642 w 2755610"/>
              <a:gd name="connsiteY5" fmla="*/ 899645 h 1319508"/>
              <a:gd name="connsiteX6" fmla="*/ 2500191 w 2755610"/>
              <a:gd name="connsiteY6" fmla="*/ 753730 h 1319508"/>
              <a:gd name="connsiteX7" fmla="*/ 2616923 w 2755610"/>
              <a:gd name="connsiteY7" fmla="*/ 782913 h 1319508"/>
              <a:gd name="connsiteX8" fmla="*/ 2665562 w 2755610"/>
              <a:gd name="connsiteY8" fmla="*/ 636998 h 1319508"/>
              <a:gd name="connsiteX9" fmla="*/ 2753111 w 2755610"/>
              <a:gd name="connsiteY9" fmla="*/ 559177 h 1319508"/>
              <a:gd name="connsiteX10" fmla="*/ 2558557 w 2755610"/>
              <a:gd name="connsiteY10" fmla="*/ 491083 h 1319508"/>
              <a:gd name="connsiteX11" fmla="*/ 2471008 w 2755610"/>
              <a:gd name="connsiteY11" fmla="*/ 364624 h 1319508"/>
              <a:gd name="connsiteX12" fmla="*/ 2325094 w 2755610"/>
              <a:gd name="connsiteY12" fmla="*/ 393807 h 1319508"/>
              <a:gd name="connsiteX13" fmla="*/ 2218089 w 2755610"/>
              <a:gd name="connsiteY13" fmla="*/ 452172 h 1319508"/>
              <a:gd name="connsiteX14" fmla="*/ 2004081 w 2755610"/>
              <a:gd name="connsiteY14" fmla="*/ 140887 h 1319508"/>
              <a:gd name="connsiteX15" fmla="*/ 1897076 w 2755610"/>
              <a:gd name="connsiteY15" fmla="*/ 160343 h 1319508"/>
              <a:gd name="connsiteX16" fmla="*/ 1653885 w 2755610"/>
              <a:gd name="connsiteY16" fmla="*/ 150615 h 1319508"/>
              <a:gd name="connsiteX17" fmla="*/ 1663613 w 2755610"/>
              <a:gd name="connsiteY17" fmla="*/ 4700 h 1319508"/>
              <a:gd name="connsiteX18" fmla="*/ 1410694 w 2755610"/>
              <a:gd name="connsiteY18" fmla="*/ 43611 h 1319508"/>
              <a:gd name="connsiteX19" fmla="*/ 1235596 w 2755610"/>
              <a:gd name="connsiteY19" fmla="*/ 121432 h 1319508"/>
              <a:gd name="connsiteX20" fmla="*/ 1060498 w 2755610"/>
              <a:gd name="connsiteY20" fmla="*/ 131160 h 1319508"/>
              <a:gd name="connsiteX21" fmla="*/ 1002132 w 2755610"/>
              <a:gd name="connsiteY21" fmla="*/ 286802 h 1319508"/>
              <a:gd name="connsiteX22" fmla="*/ 943766 w 2755610"/>
              <a:gd name="connsiteY22" fmla="*/ 354896 h 1319508"/>
              <a:gd name="connsiteX23" fmla="*/ 1041042 w 2755610"/>
              <a:gd name="connsiteY23" fmla="*/ 452172 h 1319508"/>
              <a:gd name="connsiteX24" fmla="*/ 992404 w 2755610"/>
              <a:gd name="connsiteY24" fmla="*/ 529994 h 1319508"/>
              <a:gd name="connsiteX25" fmla="*/ 749213 w 2755610"/>
              <a:gd name="connsiteY25" fmla="*/ 442445 h 1319508"/>
              <a:gd name="connsiteX26" fmla="*/ 632481 w 2755610"/>
              <a:gd name="connsiteY26" fmla="*/ 491083 h 1319508"/>
              <a:gd name="connsiteX27" fmla="*/ 496294 w 2755610"/>
              <a:gd name="connsiteY27" fmla="*/ 325713 h 1319508"/>
              <a:gd name="connsiteX28" fmla="*/ 369834 w 2755610"/>
              <a:gd name="connsiteY28" fmla="*/ 286802 h 1319508"/>
              <a:gd name="connsiteX29" fmla="*/ 194736 w 2755610"/>
              <a:gd name="connsiteY29" fmla="*/ 393807 h 1319508"/>
              <a:gd name="connsiteX30" fmla="*/ 185008 w 2755610"/>
              <a:gd name="connsiteY30" fmla="*/ 461900 h 1319508"/>
              <a:gd name="connsiteX31" fmla="*/ 68276 w 2755610"/>
              <a:gd name="connsiteY31" fmla="*/ 374351 h 1319508"/>
              <a:gd name="connsiteX32" fmla="*/ 183 w 2755610"/>
              <a:gd name="connsiteY32" fmla="*/ 559177 h 1319508"/>
              <a:gd name="connsiteX33" fmla="*/ 87732 w 2755610"/>
              <a:gd name="connsiteY33" fmla="*/ 705092 h 1319508"/>
              <a:gd name="connsiteX34" fmla="*/ 87732 w 2755610"/>
              <a:gd name="connsiteY34" fmla="*/ 792641 h 1319508"/>
              <a:gd name="connsiteX35" fmla="*/ 216971 w 2755610"/>
              <a:gd name="connsiteY35" fmla="*/ 796810 h 1319508"/>
              <a:gd name="connsiteX36" fmla="*/ 262830 w 2755610"/>
              <a:gd name="connsiteY36" fmla="*/ 773185 h 1319508"/>
              <a:gd name="connsiteX37" fmla="*/ 266892 w 2755610"/>
              <a:gd name="connsiteY37" fmla="*/ 860734 h 1319508"/>
              <a:gd name="connsiteX38" fmla="*/ 262830 w 2755610"/>
              <a:gd name="connsiteY38" fmla="*/ 919100 h 1319508"/>
              <a:gd name="connsiteX39" fmla="*/ 154543 w 2755610"/>
              <a:gd name="connsiteY39" fmla="*/ 958331 h 1319508"/>
              <a:gd name="connsiteX40" fmla="*/ 75153 w 2755610"/>
              <a:gd name="connsiteY40" fmla="*/ 1064374 h 1319508"/>
              <a:gd name="connsiteX41" fmla="*/ 129229 w 2755610"/>
              <a:gd name="connsiteY41" fmla="*/ 1143938 h 1319508"/>
              <a:gd name="connsiteX42" fmla="*/ 156681 w 2755610"/>
              <a:gd name="connsiteY42" fmla="*/ 1213816 h 1319508"/>
              <a:gd name="connsiteX43" fmla="*/ 253102 w 2755610"/>
              <a:gd name="connsiteY43" fmla="*/ 1259568 h 1319508"/>
              <a:gd name="connsiteX44" fmla="*/ 387793 w 2755610"/>
              <a:gd name="connsiteY44" fmla="*/ 1203768 h 1319508"/>
              <a:gd name="connsiteX45" fmla="*/ 491590 w 2755610"/>
              <a:gd name="connsiteY45" fmla="*/ 1146257 h 1319508"/>
              <a:gd name="connsiteX46" fmla="*/ 436644 w 2755610"/>
              <a:gd name="connsiteY46" fmla="*/ 1025463 h 1319508"/>
              <a:gd name="connsiteX47" fmla="*/ 439103 w 2755610"/>
              <a:gd name="connsiteY47" fmla="*/ 927544 h 1319508"/>
              <a:gd name="connsiteX48" fmla="*/ 613881 w 2755610"/>
              <a:gd name="connsiteY48" fmla="*/ 912366 h 1319508"/>
              <a:gd name="connsiteX49" fmla="*/ 755519 w 2755610"/>
              <a:gd name="connsiteY49" fmla="*/ 881686 h 1319508"/>
              <a:gd name="connsiteX50" fmla="*/ 937565 w 2755610"/>
              <a:gd name="connsiteY50" fmla="*/ 914290 h 1319508"/>
              <a:gd name="connsiteX51" fmla="*/ 1076105 w 2755610"/>
              <a:gd name="connsiteY51" fmla="*/ 857100 h 1319508"/>
              <a:gd name="connsiteX52" fmla="*/ 1312241 w 2755610"/>
              <a:gd name="connsiteY52" fmla="*/ 922414 h 1319508"/>
              <a:gd name="connsiteX53" fmla="*/ 1370607 w 2755610"/>
              <a:gd name="connsiteY53" fmla="*/ 966349 h 1319508"/>
              <a:gd name="connsiteX54" fmla="*/ 1498564 w 2755610"/>
              <a:gd name="connsiteY54" fmla="*/ 1058387 h 1319508"/>
              <a:gd name="connsiteX55" fmla="*/ 1744855 w 2755610"/>
              <a:gd name="connsiteY55" fmla="*/ 1001197 h 1319508"/>
              <a:gd name="connsiteX56" fmla="*/ 1926259 w 2755610"/>
              <a:gd name="connsiteY56" fmla="*/ 1084470 h 1319508"/>
              <a:gd name="connsiteX57" fmla="*/ 2072174 w 2755610"/>
              <a:gd name="connsiteY57" fmla="*/ 1133109 h 1319508"/>
              <a:gd name="connsiteX58" fmla="*/ 2091630 w 2755610"/>
              <a:gd name="connsiteY58" fmla="*/ 1259568 h 1319508"/>
              <a:gd name="connsiteX0" fmla="*/ 2091630 w 2755610"/>
              <a:gd name="connsiteY0" fmla="*/ 1259568 h 1319508"/>
              <a:gd name="connsiteX1" fmla="*/ 2266728 w 2755610"/>
              <a:gd name="connsiteY1" fmla="*/ 1317934 h 1319508"/>
              <a:gd name="connsiteX2" fmla="*/ 2286183 w 2755610"/>
              <a:gd name="connsiteY2" fmla="*/ 1201202 h 1319508"/>
              <a:gd name="connsiteX3" fmla="*/ 2218089 w 2755610"/>
              <a:gd name="connsiteY3" fmla="*/ 967738 h 1319508"/>
              <a:gd name="connsiteX4" fmla="*/ 2441825 w 2755610"/>
              <a:gd name="connsiteY4" fmla="*/ 1016377 h 1319508"/>
              <a:gd name="connsiteX5" fmla="*/ 2412642 w 2755610"/>
              <a:gd name="connsiteY5" fmla="*/ 899645 h 1319508"/>
              <a:gd name="connsiteX6" fmla="*/ 2500191 w 2755610"/>
              <a:gd name="connsiteY6" fmla="*/ 753730 h 1319508"/>
              <a:gd name="connsiteX7" fmla="*/ 2616923 w 2755610"/>
              <a:gd name="connsiteY7" fmla="*/ 782913 h 1319508"/>
              <a:gd name="connsiteX8" fmla="*/ 2665562 w 2755610"/>
              <a:gd name="connsiteY8" fmla="*/ 636998 h 1319508"/>
              <a:gd name="connsiteX9" fmla="*/ 2753111 w 2755610"/>
              <a:gd name="connsiteY9" fmla="*/ 559177 h 1319508"/>
              <a:gd name="connsiteX10" fmla="*/ 2558557 w 2755610"/>
              <a:gd name="connsiteY10" fmla="*/ 491083 h 1319508"/>
              <a:gd name="connsiteX11" fmla="*/ 2471008 w 2755610"/>
              <a:gd name="connsiteY11" fmla="*/ 364624 h 1319508"/>
              <a:gd name="connsiteX12" fmla="*/ 2325094 w 2755610"/>
              <a:gd name="connsiteY12" fmla="*/ 393807 h 1319508"/>
              <a:gd name="connsiteX13" fmla="*/ 2218089 w 2755610"/>
              <a:gd name="connsiteY13" fmla="*/ 452172 h 1319508"/>
              <a:gd name="connsiteX14" fmla="*/ 2004081 w 2755610"/>
              <a:gd name="connsiteY14" fmla="*/ 140887 h 1319508"/>
              <a:gd name="connsiteX15" fmla="*/ 1897076 w 2755610"/>
              <a:gd name="connsiteY15" fmla="*/ 160343 h 1319508"/>
              <a:gd name="connsiteX16" fmla="*/ 1653885 w 2755610"/>
              <a:gd name="connsiteY16" fmla="*/ 150615 h 1319508"/>
              <a:gd name="connsiteX17" fmla="*/ 1663613 w 2755610"/>
              <a:gd name="connsiteY17" fmla="*/ 4700 h 1319508"/>
              <a:gd name="connsiteX18" fmla="*/ 1410694 w 2755610"/>
              <a:gd name="connsiteY18" fmla="*/ 43611 h 1319508"/>
              <a:gd name="connsiteX19" fmla="*/ 1235596 w 2755610"/>
              <a:gd name="connsiteY19" fmla="*/ 121432 h 1319508"/>
              <a:gd name="connsiteX20" fmla="*/ 1060498 w 2755610"/>
              <a:gd name="connsiteY20" fmla="*/ 131160 h 1319508"/>
              <a:gd name="connsiteX21" fmla="*/ 1002132 w 2755610"/>
              <a:gd name="connsiteY21" fmla="*/ 286802 h 1319508"/>
              <a:gd name="connsiteX22" fmla="*/ 943766 w 2755610"/>
              <a:gd name="connsiteY22" fmla="*/ 354896 h 1319508"/>
              <a:gd name="connsiteX23" fmla="*/ 1041042 w 2755610"/>
              <a:gd name="connsiteY23" fmla="*/ 452172 h 1319508"/>
              <a:gd name="connsiteX24" fmla="*/ 992404 w 2755610"/>
              <a:gd name="connsiteY24" fmla="*/ 529994 h 1319508"/>
              <a:gd name="connsiteX25" fmla="*/ 749213 w 2755610"/>
              <a:gd name="connsiteY25" fmla="*/ 442445 h 1319508"/>
              <a:gd name="connsiteX26" fmla="*/ 632481 w 2755610"/>
              <a:gd name="connsiteY26" fmla="*/ 491083 h 1319508"/>
              <a:gd name="connsiteX27" fmla="*/ 496294 w 2755610"/>
              <a:gd name="connsiteY27" fmla="*/ 325713 h 1319508"/>
              <a:gd name="connsiteX28" fmla="*/ 369834 w 2755610"/>
              <a:gd name="connsiteY28" fmla="*/ 286802 h 1319508"/>
              <a:gd name="connsiteX29" fmla="*/ 194736 w 2755610"/>
              <a:gd name="connsiteY29" fmla="*/ 393807 h 1319508"/>
              <a:gd name="connsiteX30" fmla="*/ 185008 w 2755610"/>
              <a:gd name="connsiteY30" fmla="*/ 461900 h 1319508"/>
              <a:gd name="connsiteX31" fmla="*/ 68276 w 2755610"/>
              <a:gd name="connsiteY31" fmla="*/ 374351 h 1319508"/>
              <a:gd name="connsiteX32" fmla="*/ 183 w 2755610"/>
              <a:gd name="connsiteY32" fmla="*/ 559177 h 1319508"/>
              <a:gd name="connsiteX33" fmla="*/ 87732 w 2755610"/>
              <a:gd name="connsiteY33" fmla="*/ 705092 h 1319508"/>
              <a:gd name="connsiteX34" fmla="*/ 87732 w 2755610"/>
              <a:gd name="connsiteY34" fmla="*/ 792641 h 1319508"/>
              <a:gd name="connsiteX35" fmla="*/ 216971 w 2755610"/>
              <a:gd name="connsiteY35" fmla="*/ 796810 h 1319508"/>
              <a:gd name="connsiteX36" fmla="*/ 262830 w 2755610"/>
              <a:gd name="connsiteY36" fmla="*/ 773185 h 1319508"/>
              <a:gd name="connsiteX37" fmla="*/ 266892 w 2755610"/>
              <a:gd name="connsiteY37" fmla="*/ 860734 h 1319508"/>
              <a:gd name="connsiteX38" fmla="*/ 262830 w 2755610"/>
              <a:gd name="connsiteY38" fmla="*/ 919100 h 1319508"/>
              <a:gd name="connsiteX39" fmla="*/ 154543 w 2755610"/>
              <a:gd name="connsiteY39" fmla="*/ 958331 h 1319508"/>
              <a:gd name="connsiteX40" fmla="*/ 75153 w 2755610"/>
              <a:gd name="connsiteY40" fmla="*/ 1064374 h 1319508"/>
              <a:gd name="connsiteX41" fmla="*/ 129229 w 2755610"/>
              <a:gd name="connsiteY41" fmla="*/ 1143938 h 1319508"/>
              <a:gd name="connsiteX42" fmla="*/ 156681 w 2755610"/>
              <a:gd name="connsiteY42" fmla="*/ 1213816 h 1319508"/>
              <a:gd name="connsiteX43" fmla="*/ 253102 w 2755610"/>
              <a:gd name="connsiteY43" fmla="*/ 1259568 h 1319508"/>
              <a:gd name="connsiteX44" fmla="*/ 387793 w 2755610"/>
              <a:gd name="connsiteY44" fmla="*/ 1203768 h 1319508"/>
              <a:gd name="connsiteX45" fmla="*/ 491590 w 2755610"/>
              <a:gd name="connsiteY45" fmla="*/ 1146257 h 1319508"/>
              <a:gd name="connsiteX46" fmla="*/ 436644 w 2755610"/>
              <a:gd name="connsiteY46" fmla="*/ 1025463 h 1319508"/>
              <a:gd name="connsiteX47" fmla="*/ 439103 w 2755610"/>
              <a:gd name="connsiteY47" fmla="*/ 927544 h 1319508"/>
              <a:gd name="connsiteX48" fmla="*/ 613881 w 2755610"/>
              <a:gd name="connsiteY48" fmla="*/ 912366 h 1319508"/>
              <a:gd name="connsiteX49" fmla="*/ 755519 w 2755610"/>
              <a:gd name="connsiteY49" fmla="*/ 881686 h 1319508"/>
              <a:gd name="connsiteX50" fmla="*/ 937565 w 2755610"/>
              <a:gd name="connsiteY50" fmla="*/ 914290 h 1319508"/>
              <a:gd name="connsiteX51" fmla="*/ 1076105 w 2755610"/>
              <a:gd name="connsiteY51" fmla="*/ 857100 h 1319508"/>
              <a:gd name="connsiteX52" fmla="*/ 1312241 w 2755610"/>
              <a:gd name="connsiteY52" fmla="*/ 922414 h 1319508"/>
              <a:gd name="connsiteX53" fmla="*/ 1370607 w 2755610"/>
              <a:gd name="connsiteY53" fmla="*/ 966349 h 1319508"/>
              <a:gd name="connsiteX54" fmla="*/ 1498564 w 2755610"/>
              <a:gd name="connsiteY54" fmla="*/ 1058387 h 1319508"/>
              <a:gd name="connsiteX55" fmla="*/ 1744855 w 2755610"/>
              <a:gd name="connsiteY55" fmla="*/ 1001197 h 1319508"/>
              <a:gd name="connsiteX56" fmla="*/ 1991573 w 2755610"/>
              <a:gd name="connsiteY56" fmla="*/ 903600 h 1319508"/>
              <a:gd name="connsiteX57" fmla="*/ 2072174 w 2755610"/>
              <a:gd name="connsiteY57" fmla="*/ 1133109 h 1319508"/>
              <a:gd name="connsiteX58" fmla="*/ 2091630 w 2755610"/>
              <a:gd name="connsiteY58" fmla="*/ 1259568 h 1319508"/>
              <a:gd name="connsiteX0" fmla="*/ 2091630 w 2755610"/>
              <a:gd name="connsiteY0" fmla="*/ 1259568 h 1319508"/>
              <a:gd name="connsiteX1" fmla="*/ 2266728 w 2755610"/>
              <a:gd name="connsiteY1" fmla="*/ 1317934 h 1319508"/>
              <a:gd name="connsiteX2" fmla="*/ 2286183 w 2755610"/>
              <a:gd name="connsiteY2" fmla="*/ 1201202 h 1319508"/>
              <a:gd name="connsiteX3" fmla="*/ 2218089 w 2755610"/>
              <a:gd name="connsiteY3" fmla="*/ 967738 h 1319508"/>
              <a:gd name="connsiteX4" fmla="*/ 2441825 w 2755610"/>
              <a:gd name="connsiteY4" fmla="*/ 1016377 h 1319508"/>
              <a:gd name="connsiteX5" fmla="*/ 2412642 w 2755610"/>
              <a:gd name="connsiteY5" fmla="*/ 899645 h 1319508"/>
              <a:gd name="connsiteX6" fmla="*/ 2500191 w 2755610"/>
              <a:gd name="connsiteY6" fmla="*/ 753730 h 1319508"/>
              <a:gd name="connsiteX7" fmla="*/ 2616923 w 2755610"/>
              <a:gd name="connsiteY7" fmla="*/ 782913 h 1319508"/>
              <a:gd name="connsiteX8" fmla="*/ 2665562 w 2755610"/>
              <a:gd name="connsiteY8" fmla="*/ 636998 h 1319508"/>
              <a:gd name="connsiteX9" fmla="*/ 2753111 w 2755610"/>
              <a:gd name="connsiteY9" fmla="*/ 559177 h 1319508"/>
              <a:gd name="connsiteX10" fmla="*/ 2558557 w 2755610"/>
              <a:gd name="connsiteY10" fmla="*/ 491083 h 1319508"/>
              <a:gd name="connsiteX11" fmla="*/ 2471008 w 2755610"/>
              <a:gd name="connsiteY11" fmla="*/ 364624 h 1319508"/>
              <a:gd name="connsiteX12" fmla="*/ 2325094 w 2755610"/>
              <a:gd name="connsiteY12" fmla="*/ 393807 h 1319508"/>
              <a:gd name="connsiteX13" fmla="*/ 2218089 w 2755610"/>
              <a:gd name="connsiteY13" fmla="*/ 452172 h 1319508"/>
              <a:gd name="connsiteX14" fmla="*/ 2004081 w 2755610"/>
              <a:gd name="connsiteY14" fmla="*/ 140887 h 1319508"/>
              <a:gd name="connsiteX15" fmla="*/ 1897076 w 2755610"/>
              <a:gd name="connsiteY15" fmla="*/ 160343 h 1319508"/>
              <a:gd name="connsiteX16" fmla="*/ 1653885 w 2755610"/>
              <a:gd name="connsiteY16" fmla="*/ 150615 h 1319508"/>
              <a:gd name="connsiteX17" fmla="*/ 1663613 w 2755610"/>
              <a:gd name="connsiteY17" fmla="*/ 4700 h 1319508"/>
              <a:gd name="connsiteX18" fmla="*/ 1410694 w 2755610"/>
              <a:gd name="connsiteY18" fmla="*/ 43611 h 1319508"/>
              <a:gd name="connsiteX19" fmla="*/ 1235596 w 2755610"/>
              <a:gd name="connsiteY19" fmla="*/ 121432 h 1319508"/>
              <a:gd name="connsiteX20" fmla="*/ 1060498 w 2755610"/>
              <a:gd name="connsiteY20" fmla="*/ 131160 h 1319508"/>
              <a:gd name="connsiteX21" fmla="*/ 1002132 w 2755610"/>
              <a:gd name="connsiteY21" fmla="*/ 286802 h 1319508"/>
              <a:gd name="connsiteX22" fmla="*/ 943766 w 2755610"/>
              <a:gd name="connsiteY22" fmla="*/ 354896 h 1319508"/>
              <a:gd name="connsiteX23" fmla="*/ 1041042 w 2755610"/>
              <a:gd name="connsiteY23" fmla="*/ 452172 h 1319508"/>
              <a:gd name="connsiteX24" fmla="*/ 992404 w 2755610"/>
              <a:gd name="connsiteY24" fmla="*/ 529994 h 1319508"/>
              <a:gd name="connsiteX25" fmla="*/ 749213 w 2755610"/>
              <a:gd name="connsiteY25" fmla="*/ 442445 h 1319508"/>
              <a:gd name="connsiteX26" fmla="*/ 632481 w 2755610"/>
              <a:gd name="connsiteY26" fmla="*/ 491083 h 1319508"/>
              <a:gd name="connsiteX27" fmla="*/ 496294 w 2755610"/>
              <a:gd name="connsiteY27" fmla="*/ 325713 h 1319508"/>
              <a:gd name="connsiteX28" fmla="*/ 369834 w 2755610"/>
              <a:gd name="connsiteY28" fmla="*/ 286802 h 1319508"/>
              <a:gd name="connsiteX29" fmla="*/ 194736 w 2755610"/>
              <a:gd name="connsiteY29" fmla="*/ 393807 h 1319508"/>
              <a:gd name="connsiteX30" fmla="*/ 185008 w 2755610"/>
              <a:gd name="connsiteY30" fmla="*/ 461900 h 1319508"/>
              <a:gd name="connsiteX31" fmla="*/ 68276 w 2755610"/>
              <a:gd name="connsiteY31" fmla="*/ 374351 h 1319508"/>
              <a:gd name="connsiteX32" fmla="*/ 183 w 2755610"/>
              <a:gd name="connsiteY32" fmla="*/ 559177 h 1319508"/>
              <a:gd name="connsiteX33" fmla="*/ 87732 w 2755610"/>
              <a:gd name="connsiteY33" fmla="*/ 705092 h 1319508"/>
              <a:gd name="connsiteX34" fmla="*/ 87732 w 2755610"/>
              <a:gd name="connsiteY34" fmla="*/ 792641 h 1319508"/>
              <a:gd name="connsiteX35" fmla="*/ 216971 w 2755610"/>
              <a:gd name="connsiteY35" fmla="*/ 796810 h 1319508"/>
              <a:gd name="connsiteX36" fmla="*/ 262830 w 2755610"/>
              <a:gd name="connsiteY36" fmla="*/ 773185 h 1319508"/>
              <a:gd name="connsiteX37" fmla="*/ 266892 w 2755610"/>
              <a:gd name="connsiteY37" fmla="*/ 860734 h 1319508"/>
              <a:gd name="connsiteX38" fmla="*/ 262830 w 2755610"/>
              <a:gd name="connsiteY38" fmla="*/ 919100 h 1319508"/>
              <a:gd name="connsiteX39" fmla="*/ 154543 w 2755610"/>
              <a:gd name="connsiteY39" fmla="*/ 958331 h 1319508"/>
              <a:gd name="connsiteX40" fmla="*/ 75153 w 2755610"/>
              <a:gd name="connsiteY40" fmla="*/ 1064374 h 1319508"/>
              <a:gd name="connsiteX41" fmla="*/ 129229 w 2755610"/>
              <a:gd name="connsiteY41" fmla="*/ 1143938 h 1319508"/>
              <a:gd name="connsiteX42" fmla="*/ 156681 w 2755610"/>
              <a:gd name="connsiteY42" fmla="*/ 1213816 h 1319508"/>
              <a:gd name="connsiteX43" fmla="*/ 253102 w 2755610"/>
              <a:gd name="connsiteY43" fmla="*/ 1259568 h 1319508"/>
              <a:gd name="connsiteX44" fmla="*/ 387793 w 2755610"/>
              <a:gd name="connsiteY44" fmla="*/ 1203768 h 1319508"/>
              <a:gd name="connsiteX45" fmla="*/ 491590 w 2755610"/>
              <a:gd name="connsiteY45" fmla="*/ 1146257 h 1319508"/>
              <a:gd name="connsiteX46" fmla="*/ 436644 w 2755610"/>
              <a:gd name="connsiteY46" fmla="*/ 1025463 h 1319508"/>
              <a:gd name="connsiteX47" fmla="*/ 439103 w 2755610"/>
              <a:gd name="connsiteY47" fmla="*/ 927544 h 1319508"/>
              <a:gd name="connsiteX48" fmla="*/ 613881 w 2755610"/>
              <a:gd name="connsiteY48" fmla="*/ 912366 h 1319508"/>
              <a:gd name="connsiteX49" fmla="*/ 755519 w 2755610"/>
              <a:gd name="connsiteY49" fmla="*/ 881686 h 1319508"/>
              <a:gd name="connsiteX50" fmla="*/ 937565 w 2755610"/>
              <a:gd name="connsiteY50" fmla="*/ 914290 h 1319508"/>
              <a:gd name="connsiteX51" fmla="*/ 1076105 w 2755610"/>
              <a:gd name="connsiteY51" fmla="*/ 857100 h 1319508"/>
              <a:gd name="connsiteX52" fmla="*/ 1312241 w 2755610"/>
              <a:gd name="connsiteY52" fmla="*/ 922414 h 1319508"/>
              <a:gd name="connsiteX53" fmla="*/ 1370607 w 2755610"/>
              <a:gd name="connsiteY53" fmla="*/ 966349 h 1319508"/>
              <a:gd name="connsiteX54" fmla="*/ 1498564 w 2755610"/>
              <a:gd name="connsiteY54" fmla="*/ 1058387 h 1319508"/>
              <a:gd name="connsiteX55" fmla="*/ 1744855 w 2755610"/>
              <a:gd name="connsiteY55" fmla="*/ 1001197 h 1319508"/>
              <a:gd name="connsiteX56" fmla="*/ 1809634 w 2755610"/>
              <a:gd name="connsiteY56" fmla="*/ 962607 h 1319508"/>
              <a:gd name="connsiteX57" fmla="*/ 1991573 w 2755610"/>
              <a:gd name="connsiteY57" fmla="*/ 903600 h 1319508"/>
              <a:gd name="connsiteX58" fmla="*/ 2072174 w 2755610"/>
              <a:gd name="connsiteY58" fmla="*/ 1133109 h 1319508"/>
              <a:gd name="connsiteX59" fmla="*/ 2091630 w 2755610"/>
              <a:gd name="connsiteY59" fmla="*/ 1259568 h 1319508"/>
              <a:gd name="connsiteX0" fmla="*/ 2091630 w 2755610"/>
              <a:gd name="connsiteY0" fmla="*/ 1259568 h 1319508"/>
              <a:gd name="connsiteX1" fmla="*/ 2266728 w 2755610"/>
              <a:gd name="connsiteY1" fmla="*/ 1317934 h 1319508"/>
              <a:gd name="connsiteX2" fmla="*/ 2286183 w 2755610"/>
              <a:gd name="connsiteY2" fmla="*/ 1201202 h 1319508"/>
              <a:gd name="connsiteX3" fmla="*/ 2253258 w 2755610"/>
              <a:gd name="connsiteY3" fmla="*/ 1007932 h 1319508"/>
              <a:gd name="connsiteX4" fmla="*/ 2441825 w 2755610"/>
              <a:gd name="connsiteY4" fmla="*/ 1016377 h 1319508"/>
              <a:gd name="connsiteX5" fmla="*/ 2412642 w 2755610"/>
              <a:gd name="connsiteY5" fmla="*/ 899645 h 1319508"/>
              <a:gd name="connsiteX6" fmla="*/ 2500191 w 2755610"/>
              <a:gd name="connsiteY6" fmla="*/ 753730 h 1319508"/>
              <a:gd name="connsiteX7" fmla="*/ 2616923 w 2755610"/>
              <a:gd name="connsiteY7" fmla="*/ 782913 h 1319508"/>
              <a:gd name="connsiteX8" fmla="*/ 2665562 w 2755610"/>
              <a:gd name="connsiteY8" fmla="*/ 636998 h 1319508"/>
              <a:gd name="connsiteX9" fmla="*/ 2753111 w 2755610"/>
              <a:gd name="connsiteY9" fmla="*/ 559177 h 1319508"/>
              <a:gd name="connsiteX10" fmla="*/ 2558557 w 2755610"/>
              <a:gd name="connsiteY10" fmla="*/ 491083 h 1319508"/>
              <a:gd name="connsiteX11" fmla="*/ 2471008 w 2755610"/>
              <a:gd name="connsiteY11" fmla="*/ 364624 h 1319508"/>
              <a:gd name="connsiteX12" fmla="*/ 2325094 w 2755610"/>
              <a:gd name="connsiteY12" fmla="*/ 393807 h 1319508"/>
              <a:gd name="connsiteX13" fmla="*/ 2218089 w 2755610"/>
              <a:gd name="connsiteY13" fmla="*/ 452172 h 1319508"/>
              <a:gd name="connsiteX14" fmla="*/ 2004081 w 2755610"/>
              <a:gd name="connsiteY14" fmla="*/ 140887 h 1319508"/>
              <a:gd name="connsiteX15" fmla="*/ 1897076 w 2755610"/>
              <a:gd name="connsiteY15" fmla="*/ 160343 h 1319508"/>
              <a:gd name="connsiteX16" fmla="*/ 1653885 w 2755610"/>
              <a:gd name="connsiteY16" fmla="*/ 150615 h 1319508"/>
              <a:gd name="connsiteX17" fmla="*/ 1663613 w 2755610"/>
              <a:gd name="connsiteY17" fmla="*/ 4700 h 1319508"/>
              <a:gd name="connsiteX18" fmla="*/ 1410694 w 2755610"/>
              <a:gd name="connsiteY18" fmla="*/ 43611 h 1319508"/>
              <a:gd name="connsiteX19" fmla="*/ 1235596 w 2755610"/>
              <a:gd name="connsiteY19" fmla="*/ 121432 h 1319508"/>
              <a:gd name="connsiteX20" fmla="*/ 1060498 w 2755610"/>
              <a:gd name="connsiteY20" fmla="*/ 131160 h 1319508"/>
              <a:gd name="connsiteX21" fmla="*/ 1002132 w 2755610"/>
              <a:gd name="connsiteY21" fmla="*/ 286802 h 1319508"/>
              <a:gd name="connsiteX22" fmla="*/ 943766 w 2755610"/>
              <a:gd name="connsiteY22" fmla="*/ 354896 h 1319508"/>
              <a:gd name="connsiteX23" fmla="*/ 1041042 w 2755610"/>
              <a:gd name="connsiteY23" fmla="*/ 452172 h 1319508"/>
              <a:gd name="connsiteX24" fmla="*/ 992404 w 2755610"/>
              <a:gd name="connsiteY24" fmla="*/ 529994 h 1319508"/>
              <a:gd name="connsiteX25" fmla="*/ 749213 w 2755610"/>
              <a:gd name="connsiteY25" fmla="*/ 442445 h 1319508"/>
              <a:gd name="connsiteX26" fmla="*/ 632481 w 2755610"/>
              <a:gd name="connsiteY26" fmla="*/ 491083 h 1319508"/>
              <a:gd name="connsiteX27" fmla="*/ 496294 w 2755610"/>
              <a:gd name="connsiteY27" fmla="*/ 325713 h 1319508"/>
              <a:gd name="connsiteX28" fmla="*/ 369834 w 2755610"/>
              <a:gd name="connsiteY28" fmla="*/ 286802 h 1319508"/>
              <a:gd name="connsiteX29" fmla="*/ 194736 w 2755610"/>
              <a:gd name="connsiteY29" fmla="*/ 393807 h 1319508"/>
              <a:gd name="connsiteX30" fmla="*/ 185008 w 2755610"/>
              <a:gd name="connsiteY30" fmla="*/ 461900 h 1319508"/>
              <a:gd name="connsiteX31" fmla="*/ 68276 w 2755610"/>
              <a:gd name="connsiteY31" fmla="*/ 374351 h 1319508"/>
              <a:gd name="connsiteX32" fmla="*/ 183 w 2755610"/>
              <a:gd name="connsiteY32" fmla="*/ 559177 h 1319508"/>
              <a:gd name="connsiteX33" fmla="*/ 87732 w 2755610"/>
              <a:gd name="connsiteY33" fmla="*/ 705092 h 1319508"/>
              <a:gd name="connsiteX34" fmla="*/ 87732 w 2755610"/>
              <a:gd name="connsiteY34" fmla="*/ 792641 h 1319508"/>
              <a:gd name="connsiteX35" fmla="*/ 216971 w 2755610"/>
              <a:gd name="connsiteY35" fmla="*/ 796810 h 1319508"/>
              <a:gd name="connsiteX36" fmla="*/ 262830 w 2755610"/>
              <a:gd name="connsiteY36" fmla="*/ 773185 h 1319508"/>
              <a:gd name="connsiteX37" fmla="*/ 266892 w 2755610"/>
              <a:gd name="connsiteY37" fmla="*/ 860734 h 1319508"/>
              <a:gd name="connsiteX38" fmla="*/ 262830 w 2755610"/>
              <a:gd name="connsiteY38" fmla="*/ 919100 h 1319508"/>
              <a:gd name="connsiteX39" fmla="*/ 154543 w 2755610"/>
              <a:gd name="connsiteY39" fmla="*/ 958331 h 1319508"/>
              <a:gd name="connsiteX40" fmla="*/ 75153 w 2755610"/>
              <a:gd name="connsiteY40" fmla="*/ 1064374 h 1319508"/>
              <a:gd name="connsiteX41" fmla="*/ 129229 w 2755610"/>
              <a:gd name="connsiteY41" fmla="*/ 1143938 h 1319508"/>
              <a:gd name="connsiteX42" fmla="*/ 156681 w 2755610"/>
              <a:gd name="connsiteY42" fmla="*/ 1213816 h 1319508"/>
              <a:gd name="connsiteX43" fmla="*/ 253102 w 2755610"/>
              <a:gd name="connsiteY43" fmla="*/ 1259568 h 1319508"/>
              <a:gd name="connsiteX44" fmla="*/ 387793 w 2755610"/>
              <a:gd name="connsiteY44" fmla="*/ 1203768 h 1319508"/>
              <a:gd name="connsiteX45" fmla="*/ 491590 w 2755610"/>
              <a:gd name="connsiteY45" fmla="*/ 1146257 h 1319508"/>
              <a:gd name="connsiteX46" fmla="*/ 436644 w 2755610"/>
              <a:gd name="connsiteY46" fmla="*/ 1025463 h 1319508"/>
              <a:gd name="connsiteX47" fmla="*/ 439103 w 2755610"/>
              <a:gd name="connsiteY47" fmla="*/ 927544 h 1319508"/>
              <a:gd name="connsiteX48" fmla="*/ 613881 w 2755610"/>
              <a:gd name="connsiteY48" fmla="*/ 912366 h 1319508"/>
              <a:gd name="connsiteX49" fmla="*/ 755519 w 2755610"/>
              <a:gd name="connsiteY49" fmla="*/ 881686 h 1319508"/>
              <a:gd name="connsiteX50" fmla="*/ 937565 w 2755610"/>
              <a:gd name="connsiteY50" fmla="*/ 914290 h 1319508"/>
              <a:gd name="connsiteX51" fmla="*/ 1076105 w 2755610"/>
              <a:gd name="connsiteY51" fmla="*/ 857100 h 1319508"/>
              <a:gd name="connsiteX52" fmla="*/ 1312241 w 2755610"/>
              <a:gd name="connsiteY52" fmla="*/ 922414 h 1319508"/>
              <a:gd name="connsiteX53" fmla="*/ 1370607 w 2755610"/>
              <a:gd name="connsiteY53" fmla="*/ 966349 h 1319508"/>
              <a:gd name="connsiteX54" fmla="*/ 1498564 w 2755610"/>
              <a:gd name="connsiteY54" fmla="*/ 1058387 h 1319508"/>
              <a:gd name="connsiteX55" fmla="*/ 1744855 w 2755610"/>
              <a:gd name="connsiteY55" fmla="*/ 1001197 h 1319508"/>
              <a:gd name="connsiteX56" fmla="*/ 1809634 w 2755610"/>
              <a:gd name="connsiteY56" fmla="*/ 962607 h 1319508"/>
              <a:gd name="connsiteX57" fmla="*/ 1991573 w 2755610"/>
              <a:gd name="connsiteY57" fmla="*/ 903600 h 1319508"/>
              <a:gd name="connsiteX58" fmla="*/ 2072174 w 2755610"/>
              <a:gd name="connsiteY58" fmla="*/ 1133109 h 1319508"/>
              <a:gd name="connsiteX59" fmla="*/ 2091630 w 2755610"/>
              <a:gd name="connsiteY59" fmla="*/ 1259568 h 1319508"/>
              <a:gd name="connsiteX0" fmla="*/ 2091630 w 2755610"/>
              <a:gd name="connsiteY0" fmla="*/ 1259568 h 1319508"/>
              <a:gd name="connsiteX1" fmla="*/ 2266728 w 2755610"/>
              <a:gd name="connsiteY1" fmla="*/ 1317934 h 1319508"/>
              <a:gd name="connsiteX2" fmla="*/ 2286183 w 2755610"/>
              <a:gd name="connsiteY2" fmla="*/ 1201202 h 1319508"/>
              <a:gd name="connsiteX3" fmla="*/ 2253258 w 2755610"/>
              <a:gd name="connsiteY3" fmla="*/ 1007932 h 1319508"/>
              <a:gd name="connsiteX4" fmla="*/ 2441825 w 2755610"/>
              <a:gd name="connsiteY4" fmla="*/ 1016377 h 1319508"/>
              <a:gd name="connsiteX5" fmla="*/ 2412642 w 2755610"/>
              <a:gd name="connsiteY5" fmla="*/ 899645 h 1319508"/>
              <a:gd name="connsiteX6" fmla="*/ 2500191 w 2755610"/>
              <a:gd name="connsiteY6" fmla="*/ 753730 h 1319508"/>
              <a:gd name="connsiteX7" fmla="*/ 2616923 w 2755610"/>
              <a:gd name="connsiteY7" fmla="*/ 782913 h 1319508"/>
              <a:gd name="connsiteX8" fmla="*/ 2665562 w 2755610"/>
              <a:gd name="connsiteY8" fmla="*/ 636998 h 1319508"/>
              <a:gd name="connsiteX9" fmla="*/ 2753111 w 2755610"/>
              <a:gd name="connsiteY9" fmla="*/ 559177 h 1319508"/>
              <a:gd name="connsiteX10" fmla="*/ 2558557 w 2755610"/>
              <a:gd name="connsiteY10" fmla="*/ 491083 h 1319508"/>
              <a:gd name="connsiteX11" fmla="*/ 2471008 w 2755610"/>
              <a:gd name="connsiteY11" fmla="*/ 364624 h 1319508"/>
              <a:gd name="connsiteX12" fmla="*/ 2325094 w 2755610"/>
              <a:gd name="connsiteY12" fmla="*/ 393807 h 1319508"/>
              <a:gd name="connsiteX13" fmla="*/ 2218089 w 2755610"/>
              <a:gd name="connsiteY13" fmla="*/ 452172 h 1319508"/>
              <a:gd name="connsiteX14" fmla="*/ 2004081 w 2755610"/>
              <a:gd name="connsiteY14" fmla="*/ 140887 h 1319508"/>
              <a:gd name="connsiteX15" fmla="*/ 1897076 w 2755610"/>
              <a:gd name="connsiteY15" fmla="*/ 160343 h 1319508"/>
              <a:gd name="connsiteX16" fmla="*/ 1653885 w 2755610"/>
              <a:gd name="connsiteY16" fmla="*/ 150615 h 1319508"/>
              <a:gd name="connsiteX17" fmla="*/ 1663613 w 2755610"/>
              <a:gd name="connsiteY17" fmla="*/ 4700 h 1319508"/>
              <a:gd name="connsiteX18" fmla="*/ 1410694 w 2755610"/>
              <a:gd name="connsiteY18" fmla="*/ 43611 h 1319508"/>
              <a:gd name="connsiteX19" fmla="*/ 1235596 w 2755610"/>
              <a:gd name="connsiteY19" fmla="*/ 121432 h 1319508"/>
              <a:gd name="connsiteX20" fmla="*/ 1060498 w 2755610"/>
              <a:gd name="connsiteY20" fmla="*/ 131160 h 1319508"/>
              <a:gd name="connsiteX21" fmla="*/ 1002132 w 2755610"/>
              <a:gd name="connsiteY21" fmla="*/ 286802 h 1319508"/>
              <a:gd name="connsiteX22" fmla="*/ 943766 w 2755610"/>
              <a:gd name="connsiteY22" fmla="*/ 354896 h 1319508"/>
              <a:gd name="connsiteX23" fmla="*/ 1041042 w 2755610"/>
              <a:gd name="connsiteY23" fmla="*/ 452172 h 1319508"/>
              <a:gd name="connsiteX24" fmla="*/ 992404 w 2755610"/>
              <a:gd name="connsiteY24" fmla="*/ 529994 h 1319508"/>
              <a:gd name="connsiteX25" fmla="*/ 749213 w 2755610"/>
              <a:gd name="connsiteY25" fmla="*/ 442445 h 1319508"/>
              <a:gd name="connsiteX26" fmla="*/ 632481 w 2755610"/>
              <a:gd name="connsiteY26" fmla="*/ 491083 h 1319508"/>
              <a:gd name="connsiteX27" fmla="*/ 496294 w 2755610"/>
              <a:gd name="connsiteY27" fmla="*/ 325713 h 1319508"/>
              <a:gd name="connsiteX28" fmla="*/ 369834 w 2755610"/>
              <a:gd name="connsiteY28" fmla="*/ 286802 h 1319508"/>
              <a:gd name="connsiteX29" fmla="*/ 194736 w 2755610"/>
              <a:gd name="connsiteY29" fmla="*/ 393807 h 1319508"/>
              <a:gd name="connsiteX30" fmla="*/ 185008 w 2755610"/>
              <a:gd name="connsiteY30" fmla="*/ 461900 h 1319508"/>
              <a:gd name="connsiteX31" fmla="*/ 68276 w 2755610"/>
              <a:gd name="connsiteY31" fmla="*/ 374351 h 1319508"/>
              <a:gd name="connsiteX32" fmla="*/ 183 w 2755610"/>
              <a:gd name="connsiteY32" fmla="*/ 559177 h 1319508"/>
              <a:gd name="connsiteX33" fmla="*/ 87732 w 2755610"/>
              <a:gd name="connsiteY33" fmla="*/ 705092 h 1319508"/>
              <a:gd name="connsiteX34" fmla="*/ 87732 w 2755610"/>
              <a:gd name="connsiteY34" fmla="*/ 792641 h 1319508"/>
              <a:gd name="connsiteX35" fmla="*/ 216971 w 2755610"/>
              <a:gd name="connsiteY35" fmla="*/ 796810 h 1319508"/>
              <a:gd name="connsiteX36" fmla="*/ 262830 w 2755610"/>
              <a:gd name="connsiteY36" fmla="*/ 773185 h 1319508"/>
              <a:gd name="connsiteX37" fmla="*/ 266892 w 2755610"/>
              <a:gd name="connsiteY37" fmla="*/ 860734 h 1319508"/>
              <a:gd name="connsiteX38" fmla="*/ 262830 w 2755610"/>
              <a:gd name="connsiteY38" fmla="*/ 919100 h 1319508"/>
              <a:gd name="connsiteX39" fmla="*/ 154543 w 2755610"/>
              <a:gd name="connsiteY39" fmla="*/ 958331 h 1319508"/>
              <a:gd name="connsiteX40" fmla="*/ 75153 w 2755610"/>
              <a:gd name="connsiteY40" fmla="*/ 1064374 h 1319508"/>
              <a:gd name="connsiteX41" fmla="*/ 129229 w 2755610"/>
              <a:gd name="connsiteY41" fmla="*/ 1143938 h 1319508"/>
              <a:gd name="connsiteX42" fmla="*/ 156681 w 2755610"/>
              <a:gd name="connsiteY42" fmla="*/ 1213816 h 1319508"/>
              <a:gd name="connsiteX43" fmla="*/ 253102 w 2755610"/>
              <a:gd name="connsiteY43" fmla="*/ 1259568 h 1319508"/>
              <a:gd name="connsiteX44" fmla="*/ 387793 w 2755610"/>
              <a:gd name="connsiteY44" fmla="*/ 1203768 h 1319508"/>
              <a:gd name="connsiteX45" fmla="*/ 491590 w 2755610"/>
              <a:gd name="connsiteY45" fmla="*/ 1146257 h 1319508"/>
              <a:gd name="connsiteX46" fmla="*/ 436644 w 2755610"/>
              <a:gd name="connsiteY46" fmla="*/ 1025463 h 1319508"/>
              <a:gd name="connsiteX47" fmla="*/ 439103 w 2755610"/>
              <a:gd name="connsiteY47" fmla="*/ 927544 h 1319508"/>
              <a:gd name="connsiteX48" fmla="*/ 613881 w 2755610"/>
              <a:gd name="connsiteY48" fmla="*/ 912366 h 1319508"/>
              <a:gd name="connsiteX49" fmla="*/ 755519 w 2755610"/>
              <a:gd name="connsiteY49" fmla="*/ 881686 h 1319508"/>
              <a:gd name="connsiteX50" fmla="*/ 937565 w 2755610"/>
              <a:gd name="connsiteY50" fmla="*/ 914290 h 1319508"/>
              <a:gd name="connsiteX51" fmla="*/ 1076105 w 2755610"/>
              <a:gd name="connsiteY51" fmla="*/ 857100 h 1319508"/>
              <a:gd name="connsiteX52" fmla="*/ 1312241 w 2755610"/>
              <a:gd name="connsiteY52" fmla="*/ 922414 h 1319508"/>
              <a:gd name="connsiteX53" fmla="*/ 1370607 w 2755610"/>
              <a:gd name="connsiteY53" fmla="*/ 966349 h 1319508"/>
              <a:gd name="connsiteX54" fmla="*/ 1498564 w 2755610"/>
              <a:gd name="connsiteY54" fmla="*/ 1058387 h 1319508"/>
              <a:gd name="connsiteX55" fmla="*/ 1744855 w 2755610"/>
              <a:gd name="connsiteY55" fmla="*/ 1001197 h 1319508"/>
              <a:gd name="connsiteX56" fmla="*/ 1809634 w 2755610"/>
              <a:gd name="connsiteY56" fmla="*/ 962607 h 1319508"/>
              <a:gd name="connsiteX57" fmla="*/ 1991573 w 2755610"/>
              <a:gd name="connsiteY57" fmla="*/ 903600 h 1319508"/>
              <a:gd name="connsiteX58" fmla="*/ 2072174 w 2755610"/>
              <a:gd name="connsiteY58" fmla="*/ 1133109 h 1319508"/>
              <a:gd name="connsiteX59" fmla="*/ 2091630 w 2755610"/>
              <a:gd name="connsiteY59" fmla="*/ 1259568 h 1319508"/>
              <a:gd name="connsiteX0" fmla="*/ 2091630 w 2755589"/>
              <a:gd name="connsiteY0" fmla="*/ 1259568 h 1319508"/>
              <a:gd name="connsiteX1" fmla="*/ 2266728 w 2755589"/>
              <a:gd name="connsiteY1" fmla="*/ 1317934 h 1319508"/>
              <a:gd name="connsiteX2" fmla="*/ 2286183 w 2755589"/>
              <a:gd name="connsiteY2" fmla="*/ 1201202 h 1319508"/>
              <a:gd name="connsiteX3" fmla="*/ 2253258 w 2755589"/>
              <a:gd name="connsiteY3" fmla="*/ 1007932 h 1319508"/>
              <a:gd name="connsiteX4" fmla="*/ 2441825 w 2755589"/>
              <a:gd name="connsiteY4" fmla="*/ 1016377 h 1319508"/>
              <a:gd name="connsiteX5" fmla="*/ 2412642 w 2755589"/>
              <a:gd name="connsiteY5" fmla="*/ 899645 h 1319508"/>
              <a:gd name="connsiteX6" fmla="*/ 2500191 w 2755589"/>
              <a:gd name="connsiteY6" fmla="*/ 753730 h 1319508"/>
              <a:gd name="connsiteX7" fmla="*/ 2621947 w 2755589"/>
              <a:gd name="connsiteY7" fmla="*/ 808034 h 1319508"/>
              <a:gd name="connsiteX8" fmla="*/ 2665562 w 2755589"/>
              <a:gd name="connsiteY8" fmla="*/ 636998 h 1319508"/>
              <a:gd name="connsiteX9" fmla="*/ 2753111 w 2755589"/>
              <a:gd name="connsiteY9" fmla="*/ 559177 h 1319508"/>
              <a:gd name="connsiteX10" fmla="*/ 2558557 w 2755589"/>
              <a:gd name="connsiteY10" fmla="*/ 491083 h 1319508"/>
              <a:gd name="connsiteX11" fmla="*/ 2471008 w 2755589"/>
              <a:gd name="connsiteY11" fmla="*/ 364624 h 1319508"/>
              <a:gd name="connsiteX12" fmla="*/ 2325094 w 2755589"/>
              <a:gd name="connsiteY12" fmla="*/ 393807 h 1319508"/>
              <a:gd name="connsiteX13" fmla="*/ 2218089 w 2755589"/>
              <a:gd name="connsiteY13" fmla="*/ 452172 h 1319508"/>
              <a:gd name="connsiteX14" fmla="*/ 2004081 w 2755589"/>
              <a:gd name="connsiteY14" fmla="*/ 140887 h 1319508"/>
              <a:gd name="connsiteX15" fmla="*/ 1897076 w 2755589"/>
              <a:gd name="connsiteY15" fmla="*/ 160343 h 1319508"/>
              <a:gd name="connsiteX16" fmla="*/ 1653885 w 2755589"/>
              <a:gd name="connsiteY16" fmla="*/ 150615 h 1319508"/>
              <a:gd name="connsiteX17" fmla="*/ 1663613 w 2755589"/>
              <a:gd name="connsiteY17" fmla="*/ 4700 h 1319508"/>
              <a:gd name="connsiteX18" fmla="*/ 1410694 w 2755589"/>
              <a:gd name="connsiteY18" fmla="*/ 43611 h 1319508"/>
              <a:gd name="connsiteX19" fmla="*/ 1235596 w 2755589"/>
              <a:gd name="connsiteY19" fmla="*/ 121432 h 1319508"/>
              <a:gd name="connsiteX20" fmla="*/ 1060498 w 2755589"/>
              <a:gd name="connsiteY20" fmla="*/ 131160 h 1319508"/>
              <a:gd name="connsiteX21" fmla="*/ 1002132 w 2755589"/>
              <a:gd name="connsiteY21" fmla="*/ 286802 h 1319508"/>
              <a:gd name="connsiteX22" fmla="*/ 943766 w 2755589"/>
              <a:gd name="connsiteY22" fmla="*/ 354896 h 1319508"/>
              <a:gd name="connsiteX23" fmla="*/ 1041042 w 2755589"/>
              <a:gd name="connsiteY23" fmla="*/ 452172 h 1319508"/>
              <a:gd name="connsiteX24" fmla="*/ 992404 w 2755589"/>
              <a:gd name="connsiteY24" fmla="*/ 529994 h 1319508"/>
              <a:gd name="connsiteX25" fmla="*/ 749213 w 2755589"/>
              <a:gd name="connsiteY25" fmla="*/ 442445 h 1319508"/>
              <a:gd name="connsiteX26" fmla="*/ 632481 w 2755589"/>
              <a:gd name="connsiteY26" fmla="*/ 491083 h 1319508"/>
              <a:gd name="connsiteX27" fmla="*/ 496294 w 2755589"/>
              <a:gd name="connsiteY27" fmla="*/ 325713 h 1319508"/>
              <a:gd name="connsiteX28" fmla="*/ 369834 w 2755589"/>
              <a:gd name="connsiteY28" fmla="*/ 286802 h 1319508"/>
              <a:gd name="connsiteX29" fmla="*/ 194736 w 2755589"/>
              <a:gd name="connsiteY29" fmla="*/ 393807 h 1319508"/>
              <a:gd name="connsiteX30" fmla="*/ 185008 w 2755589"/>
              <a:gd name="connsiteY30" fmla="*/ 461900 h 1319508"/>
              <a:gd name="connsiteX31" fmla="*/ 68276 w 2755589"/>
              <a:gd name="connsiteY31" fmla="*/ 374351 h 1319508"/>
              <a:gd name="connsiteX32" fmla="*/ 183 w 2755589"/>
              <a:gd name="connsiteY32" fmla="*/ 559177 h 1319508"/>
              <a:gd name="connsiteX33" fmla="*/ 87732 w 2755589"/>
              <a:gd name="connsiteY33" fmla="*/ 705092 h 1319508"/>
              <a:gd name="connsiteX34" fmla="*/ 87732 w 2755589"/>
              <a:gd name="connsiteY34" fmla="*/ 792641 h 1319508"/>
              <a:gd name="connsiteX35" fmla="*/ 216971 w 2755589"/>
              <a:gd name="connsiteY35" fmla="*/ 796810 h 1319508"/>
              <a:gd name="connsiteX36" fmla="*/ 262830 w 2755589"/>
              <a:gd name="connsiteY36" fmla="*/ 773185 h 1319508"/>
              <a:gd name="connsiteX37" fmla="*/ 266892 w 2755589"/>
              <a:gd name="connsiteY37" fmla="*/ 860734 h 1319508"/>
              <a:gd name="connsiteX38" fmla="*/ 262830 w 2755589"/>
              <a:gd name="connsiteY38" fmla="*/ 919100 h 1319508"/>
              <a:gd name="connsiteX39" fmla="*/ 154543 w 2755589"/>
              <a:gd name="connsiteY39" fmla="*/ 958331 h 1319508"/>
              <a:gd name="connsiteX40" fmla="*/ 75153 w 2755589"/>
              <a:gd name="connsiteY40" fmla="*/ 1064374 h 1319508"/>
              <a:gd name="connsiteX41" fmla="*/ 129229 w 2755589"/>
              <a:gd name="connsiteY41" fmla="*/ 1143938 h 1319508"/>
              <a:gd name="connsiteX42" fmla="*/ 156681 w 2755589"/>
              <a:gd name="connsiteY42" fmla="*/ 1213816 h 1319508"/>
              <a:gd name="connsiteX43" fmla="*/ 253102 w 2755589"/>
              <a:gd name="connsiteY43" fmla="*/ 1259568 h 1319508"/>
              <a:gd name="connsiteX44" fmla="*/ 387793 w 2755589"/>
              <a:gd name="connsiteY44" fmla="*/ 1203768 h 1319508"/>
              <a:gd name="connsiteX45" fmla="*/ 491590 w 2755589"/>
              <a:gd name="connsiteY45" fmla="*/ 1146257 h 1319508"/>
              <a:gd name="connsiteX46" fmla="*/ 436644 w 2755589"/>
              <a:gd name="connsiteY46" fmla="*/ 1025463 h 1319508"/>
              <a:gd name="connsiteX47" fmla="*/ 439103 w 2755589"/>
              <a:gd name="connsiteY47" fmla="*/ 927544 h 1319508"/>
              <a:gd name="connsiteX48" fmla="*/ 613881 w 2755589"/>
              <a:gd name="connsiteY48" fmla="*/ 912366 h 1319508"/>
              <a:gd name="connsiteX49" fmla="*/ 755519 w 2755589"/>
              <a:gd name="connsiteY49" fmla="*/ 881686 h 1319508"/>
              <a:gd name="connsiteX50" fmla="*/ 937565 w 2755589"/>
              <a:gd name="connsiteY50" fmla="*/ 914290 h 1319508"/>
              <a:gd name="connsiteX51" fmla="*/ 1076105 w 2755589"/>
              <a:gd name="connsiteY51" fmla="*/ 857100 h 1319508"/>
              <a:gd name="connsiteX52" fmla="*/ 1312241 w 2755589"/>
              <a:gd name="connsiteY52" fmla="*/ 922414 h 1319508"/>
              <a:gd name="connsiteX53" fmla="*/ 1370607 w 2755589"/>
              <a:gd name="connsiteY53" fmla="*/ 966349 h 1319508"/>
              <a:gd name="connsiteX54" fmla="*/ 1498564 w 2755589"/>
              <a:gd name="connsiteY54" fmla="*/ 1058387 h 1319508"/>
              <a:gd name="connsiteX55" fmla="*/ 1744855 w 2755589"/>
              <a:gd name="connsiteY55" fmla="*/ 1001197 h 1319508"/>
              <a:gd name="connsiteX56" fmla="*/ 1809634 w 2755589"/>
              <a:gd name="connsiteY56" fmla="*/ 962607 h 1319508"/>
              <a:gd name="connsiteX57" fmla="*/ 1991573 w 2755589"/>
              <a:gd name="connsiteY57" fmla="*/ 903600 h 1319508"/>
              <a:gd name="connsiteX58" fmla="*/ 2072174 w 2755589"/>
              <a:gd name="connsiteY58" fmla="*/ 1133109 h 1319508"/>
              <a:gd name="connsiteX59" fmla="*/ 2091630 w 2755589"/>
              <a:gd name="connsiteY59" fmla="*/ 1259568 h 1319508"/>
              <a:gd name="connsiteX0" fmla="*/ 2091630 w 2755589"/>
              <a:gd name="connsiteY0" fmla="*/ 1259568 h 1319508"/>
              <a:gd name="connsiteX1" fmla="*/ 2266728 w 2755589"/>
              <a:gd name="connsiteY1" fmla="*/ 1317934 h 1319508"/>
              <a:gd name="connsiteX2" fmla="*/ 2286183 w 2755589"/>
              <a:gd name="connsiteY2" fmla="*/ 1201202 h 1319508"/>
              <a:gd name="connsiteX3" fmla="*/ 2253258 w 2755589"/>
              <a:gd name="connsiteY3" fmla="*/ 1007932 h 1319508"/>
              <a:gd name="connsiteX4" fmla="*/ 2441825 w 2755589"/>
              <a:gd name="connsiteY4" fmla="*/ 1016377 h 1319508"/>
              <a:gd name="connsiteX5" fmla="*/ 2412642 w 2755589"/>
              <a:gd name="connsiteY5" fmla="*/ 899645 h 1319508"/>
              <a:gd name="connsiteX6" fmla="*/ 2500191 w 2755589"/>
              <a:gd name="connsiteY6" fmla="*/ 808996 h 1319508"/>
              <a:gd name="connsiteX7" fmla="*/ 2621947 w 2755589"/>
              <a:gd name="connsiteY7" fmla="*/ 808034 h 1319508"/>
              <a:gd name="connsiteX8" fmla="*/ 2665562 w 2755589"/>
              <a:gd name="connsiteY8" fmla="*/ 636998 h 1319508"/>
              <a:gd name="connsiteX9" fmla="*/ 2753111 w 2755589"/>
              <a:gd name="connsiteY9" fmla="*/ 559177 h 1319508"/>
              <a:gd name="connsiteX10" fmla="*/ 2558557 w 2755589"/>
              <a:gd name="connsiteY10" fmla="*/ 491083 h 1319508"/>
              <a:gd name="connsiteX11" fmla="*/ 2471008 w 2755589"/>
              <a:gd name="connsiteY11" fmla="*/ 364624 h 1319508"/>
              <a:gd name="connsiteX12" fmla="*/ 2325094 w 2755589"/>
              <a:gd name="connsiteY12" fmla="*/ 393807 h 1319508"/>
              <a:gd name="connsiteX13" fmla="*/ 2218089 w 2755589"/>
              <a:gd name="connsiteY13" fmla="*/ 452172 h 1319508"/>
              <a:gd name="connsiteX14" fmla="*/ 2004081 w 2755589"/>
              <a:gd name="connsiteY14" fmla="*/ 140887 h 1319508"/>
              <a:gd name="connsiteX15" fmla="*/ 1897076 w 2755589"/>
              <a:gd name="connsiteY15" fmla="*/ 160343 h 1319508"/>
              <a:gd name="connsiteX16" fmla="*/ 1653885 w 2755589"/>
              <a:gd name="connsiteY16" fmla="*/ 150615 h 1319508"/>
              <a:gd name="connsiteX17" fmla="*/ 1663613 w 2755589"/>
              <a:gd name="connsiteY17" fmla="*/ 4700 h 1319508"/>
              <a:gd name="connsiteX18" fmla="*/ 1410694 w 2755589"/>
              <a:gd name="connsiteY18" fmla="*/ 43611 h 1319508"/>
              <a:gd name="connsiteX19" fmla="*/ 1235596 w 2755589"/>
              <a:gd name="connsiteY19" fmla="*/ 121432 h 1319508"/>
              <a:gd name="connsiteX20" fmla="*/ 1060498 w 2755589"/>
              <a:gd name="connsiteY20" fmla="*/ 131160 h 1319508"/>
              <a:gd name="connsiteX21" fmla="*/ 1002132 w 2755589"/>
              <a:gd name="connsiteY21" fmla="*/ 286802 h 1319508"/>
              <a:gd name="connsiteX22" fmla="*/ 943766 w 2755589"/>
              <a:gd name="connsiteY22" fmla="*/ 354896 h 1319508"/>
              <a:gd name="connsiteX23" fmla="*/ 1041042 w 2755589"/>
              <a:gd name="connsiteY23" fmla="*/ 452172 h 1319508"/>
              <a:gd name="connsiteX24" fmla="*/ 992404 w 2755589"/>
              <a:gd name="connsiteY24" fmla="*/ 529994 h 1319508"/>
              <a:gd name="connsiteX25" fmla="*/ 749213 w 2755589"/>
              <a:gd name="connsiteY25" fmla="*/ 442445 h 1319508"/>
              <a:gd name="connsiteX26" fmla="*/ 632481 w 2755589"/>
              <a:gd name="connsiteY26" fmla="*/ 491083 h 1319508"/>
              <a:gd name="connsiteX27" fmla="*/ 496294 w 2755589"/>
              <a:gd name="connsiteY27" fmla="*/ 325713 h 1319508"/>
              <a:gd name="connsiteX28" fmla="*/ 369834 w 2755589"/>
              <a:gd name="connsiteY28" fmla="*/ 286802 h 1319508"/>
              <a:gd name="connsiteX29" fmla="*/ 194736 w 2755589"/>
              <a:gd name="connsiteY29" fmla="*/ 393807 h 1319508"/>
              <a:gd name="connsiteX30" fmla="*/ 185008 w 2755589"/>
              <a:gd name="connsiteY30" fmla="*/ 461900 h 1319508"/>
              <a:gd name="connsiteX31" fmla="*/ 68276 w 2755589"/>
              <a:gd name="connsiteY31" fmla="*/ 374351 h 1319508"/>
              <a:gd name="connsiteX32" fmla="*/ 183 w 2755589"/>
              <a:gd name="connsiteY32" fmla="*/ 559177 h 1319508"/>
              <a:gd name="connsiteX33" fmla="*/ 87732 w 2755589"/>
              <a:gd name="connsiteY33" fmla="*/ 705092 h 1319508"/>
              <a:gd name="connsiteX34" fmla="*/ 87732 w 2755589"/>
              <a:gd name="connsiteY34" fmla="*/ 792641 h 1319508"/>
              <a:gd name="connsiteX35" fmla="*/ 216971 w 2755589"/>
              <a:gd name="connsiteY35" fmla="*/ 796810 h 1319508"/>
              <a:gd name="connsiteX36" fmla="*/ 262830 w 2755589"/>
              <a:gd name="connsiteY36" fmla="*/ 773185 h 1319508"/>
              <a:gd name="connsiteX37" fmla="*/ 266892 w 2755589"/>
              <a:gd name="connsiteY37" fmla="*/ 860734 h 1319508"/>
              <a:gd name="connsiteX38" fmla="*/ 262830 w 2755589"/>
              <a:gd name="connsiteY38" fmla="*/ 919100 h 1319508"/>
              <a:gd name="connsiteX39" fmla="*/ 154543 w 2755589"/>
              <a:gd name="connsiteY39" fmla="*/ 958331 h 1319508"/>
              <a:gd name="connsiteX40" fmla="*/ 75153 w 2755589"/>
              <a:gd name="connsiteY40" fmla="*/ 1064374 h 1319508"/>
              <a:gd name="connsiteX41" fmla="*/ 129229 w 2755589"/>
              <a:gd name="connsiteY41" fmla="*/ 1143938 h 1319508"/>
              <a:gd name="connsiteX42" fmla="*/ 156681 w 2755589"/>
              <a:gd name="connsiteY42" fmla="*/ 1213816 h 1319508"/>
              <a:gd name="connsiteX43" fmla="*/ 253102 w 2755589"/>
              <a:gd name="connsiteY43" fmla="*/ 1259568 h 1319508"/>
              <a:gd name="connsiteX44" fmla="*/ 387793 w 2755589"/>
              <a:gd name="connsiteY44" fmla="*/ 1203768 h 1319508"/>
              <a:gd name="connsiteX45" fmla="*/ 491590 w 2755589"/>
              <a:gd name="connsiteY45" fmla="*/ 1146257 h 1319508"/>
              <a:gd name="connsiteX46" fmla="*/ 436644 w 2755589"/>
              <a:gd name="connsiteY46" fmla="*/ 1025463 h 1319508"/>
              <a:gd name="connsiteX47" fmla="*/ 439103 w 2755589"/>
              <a:gd name="connsiteY47" fmla="*/ 927544 h 1319508"/>
              <a:gd name="connsiteX48" fmla="*/ 613881 w 2755589"/>
              <a:gd name="connsiteY48" fmla="*/ 912366 h 1319508"/>
              <a:gd name="connsiteX49" fmla="*/ 755519 w 2755589"/>
              <a:gd name="connsiteY49" fmla="*/ 881686 h 1319508"/>
              <a:gd name="connsiteX50" fmla="*/ 937565 w 2755589"/>
              <a:gd name="connsiteY50" fmla="*/ 914290 h 1319508"/>
              <a:gd name="connsiteX51" fmla="*/ 1076105 w 2755589"/>
              <a:gd name="connsiteY51" fmla="*/ 857100 h 1319508"/>
              <a:gd name="connsiteX52" fmla="*/ 1312241 w 2755589"/>
              <a:gd name="connsiteY52" fmla="*/ 922414 h 1319508"/>
              <a:gd name="connsiteX53" fmla="*/ 1370607 w 2755589"/>
              <a:gd name="connsiteY53" fmla="*/ 966349 h 1319508"/>
              <a:gd name="connsiteX54" fmla="*/ 1498564 w 2755589"/>
              <a:gd name="connsiteY54" fmla="*/ 1058387 h 1319508"/>
              <a:gd name="connsiteX55" fmla="*/ 1744855 w 2755589"/>
              <a:gd name="connsiteY55" fmla="*/ 1001197 h 1319508"/>
              <a:gd name="connsiteX56" fmla="*/ 1809634 w 2755589"/>
              <a:gd name="connsiteY56" fmla="*/ 962607 h 1319508"/>
              <a:gd name="connsiteX57" fmla="*/ 1991573 w 2755589"/>
              <a:gd name="connsiteY57" fmla="*/ 903600 h 1319508"/>
              <a:gd name="connsiteX58" fmla="*/ 2072174 w 2755589"/>
              <a:gd name="connsiteY58" fmla="*/ 1133109 h 1319508"/>
              <a:gd name="connsiteX59" fmla="*/ 2091630 w 2755589"/>
              <a:gd name="connsiteY59" fmla="*/ 1259568 h 1319508"/>
              <a:gd name="connsiteX0" fmla="*/ 2091630 w 2755375"/>
              <a:gd name="connsiteY0" fmla="*/ 1259568 h 1319508"/>
              <a:gd name="connsiteX1" fmla="*/ 2266728 w 2755375"/>
              <a:gd name="connsiteY1" fmla="*/ 1317934 h 1319508"/>
              <a:gd name="connsiteX2" fmla="*/ 2286183 w 2755375"/>
              <a:gd name="connsiteY2" fmla="*/ 1201202 h 1319508"/>
              <a:gd name="connsiteX3" fmla="*/ 2253258 w 2755375"/>
              <a:gd name="connsiteY3" fmla="*/ 1007932 h 1319508"/>
              <a:gd name="connsiteX4" fmla="*/ 2441825 w 2755375"/>
              <a:gd name="connsiteY4" fmla="*/ 1016377 h 1319508"/>
              <a:gd name="connsiteX5" fmla="*/ 2412642 w 2755375"/>
              <a:gd name="connsiteY5" fmla="*/ 899645 h 1319508"/>
              <a:gd name="connsiteX6" fmla="*/ 2500191 w 2755375"/>
              <a:gd name="connsiteY6" fmla="*/ 808996 h 1319508"/>
              <a:gd name="connsiteX7" fmla="*/ 2621947 w 2755375"/>
              <a:gd name="connsiteY7" fmla="*/ 808034 h 1319508"/>
              <a:gd name="connsiteX8" fmla="*/ 2678818 w 2755375"/>
              <a:gd name="connsiteY8" fmla="*/ 741544 h 1319508"/>
              <a:gd name="connsiteX9" fmla="*/ 2665562 w 2755375"/>
              <a:gd name="connsiteY9" fmla="*/ 636998 h 1319508"/>
              <a:gd name="connsiteX10" fmla="*/ 2753111 w 2755375"/>
              <a:gd name="connsiteY10" fmla="*/ 559177 h 1319508"/>
              <a:gd name="connsiteX11" fmla="*/ 2558557 w 2755375"/>
              <a:gd name="connsiteY11" fmla="*/ 491083 h 1319508"/>
              <a:gd name="connsiteX12" fmla="*/ 2471008 w 2755375"/>
              <a:gd name="connsiteY12" fmla="*/ 364624 h 1319508"/>
              <a:gd name="connsiteX13" fmla="*/ 2325094 w 2755375"/>
              <a:gd name="connsiteY13" fmla="*/ 393807 h 1319508"/>
              <a:gd name="connsiteX14" fmla="*/ 2218089 w 2755375"/>
              <a:gd name="connsiteY14" fmla="*/ 452172 h 1319508"/>
              <a:gd name="connsiteX15" fmla="*/ 2004081 w 2755375"/>
              <a:gd name="connsiteY15" fmla="*/ 140887 h 1319508"/>
              <a:gd name="connsiteX16" fmla="*/ 1897076 w 2755375"/>
              <a:gd name="connsiteY16" fmla="*/ 160343 h 1319508"/>
              <a:gd name="connsiteX17" fmla="*/ 1653885 w 2755375"/>
              <a:gd name="connsiteY17" fmla="*/ 150615 h 1319508"/>
              <a:gd name="connsiteX18" fmla="*/ 1663613 w 2755375"/>
              <a:gd name="connsiteY18" fmla="*/ 4700 h 1319508"/>
              <a:gd name="connsiteX19" fmla="*/ 1410694 w 2755375"/>
              <a:gd name="connsiteY19" fmla="*/ 43611 h 1319508"/>
              <a:gd name="connsiteX20" fmla="*/ 1235596 w 2755375"/>
              <a:gd name="connsiteY20" fmla="*/ 121432 h 1319508"/>
              <a:gd name="connsiteX21" fmla="*/ 1060498 w 2755375"/>
              <a:gd name="connsiteY21" fmla="*/ 131160 h 1319508"/>
              <a:gd name="connsiteX22" fmla="*/ 1002132 w 2755375"/>
              <a:gd name="connsiteY22" fmla="*/ 286802 h 1319508"/>
              <a:gd name="connsiteX23" fmla="*/ 943766 w 2755375"/>
              <a:gd name="connsiteY23" fmla="*/ 354896 h 1319508"/>
              <a:gd name="connsiteX24" fmla="*/ 1041042 w 2755375"/>
              <a:gd name="connsiteY24" fmla="*/ 452172 h 1319508"/>
              <a:gd name="connsiteX25" fmla="*/ 992404 w 2755375"/>
              <a:gd name="connsiteY25" fmla="*/ 529994 h 1319508"/>
              <a:gd name="connsiteX26" fmla="*/ 749213 w 2755375"/>
              <a:gd name="connsiteY26" fmla="*/ 442445 h 1319508"/>
              <a:gd name="connsiteX27" fmla="*/ 632481 w 2755375"/>
              <a:gd name="connsiteY27" fmla="*/ 491083 h 1319508"/>
              <a:gd name="connsiteX28" fmla="*/ 496294 w 2755375"/>
              <a:gd name="connsiteY28" fmla="*/ 325713 h 1319508"/>
              <a:gd name="connsiteX29" fmla="*/ 369834 w 2755375"/>
              <a:gd name="connsiteY29" fmla="*/ 286802 h 1319508"/>
              <a:gd name="connsiteX30" fmla="*/ 194736 w 2755375"/>
              <a:gd name="connsiteY30" fmla="*/ 393807 h 1319508"/>
              <a:gd name="connsiteX31" fmla="*/ 185008 w 2755375"/>
              <a:gd name="connsiteY31" fmla="*/ 461900 h 1319508"/>
              <a:gd name="connsiteX32" fmla="*/ 68276 w 2755375"/>
              <a:gd name="connsiteY32" fmla="*/ 374351 h 1319508"/>
              <a:gd name="connsiteX33" fmla="*/ 183 w 2755375"/>
              <a:gd name="connsiteY33" fmla="*/ 559177 h 1319508"/>
              <a:gd name="connsiteX34" fmla="*/ 87732 w 2755375"/>
              <a:gd name="connsiteY34" fmla="*/ 705092 h 1319508"/>
              <a:gd name="connsiteX35" fmla="*/ 87732 w 2755375"/>
              <a:gd name="connsiteY35" fmla="*/ 792641 h 1319508"/>
              <a:gd name="connsiteX36" fmla="*/ 216971 w 2755375"/>
              <a:gd name="connsiteY36" fmla="*/ 796810 h 1319508"/>
              <a:gd name="connsiteX37" fmla="*/ 262830 w 2755375"/>
              <a:gd name="connsiteY37" fmla="*/ 773185 h 1319508"/>
              <a:gd name="connsiteX38" fmla="*/ 266892 w 2755375"/>
              <a:gd name="connsiteY38" fmla="*/ 860734 h 1319508"/>
              <a:gd name="connsiteX39" fmla="*/ 262830 w 2755375"/>
              <a:gd name="connsiteY39" fmla="*/ 919100 h 1319508"/>
              <a:gd name="connsiteX40" fmla="*/ 154543 w 2755375"/>
              <a:gd name="connsiteY40" fmla="*/ 958331 h 1319508"/>
              <a:gd name="connsiteX41" fmla="*/ 75153 w 2755375"/>
              <a:gd name="connsiteY41" fmla="*/ 1064374 h 1319508"/>
              <a:gd name="connsiteX42" fmla="*/ 129229 w 2755375"/>
              <a:gd name="connsiteY42" fmla="*/ 1143938 h 1319508"/>
              <a:gd name="connsiteX43" fmla="*/ 156681 w 2755375"/>
              <a:gd name="connsiteY43" fmla="*/ 1213816 h 1319508"/>
              <a:gd name="connsiteX44" fmla="*/ 253102 w 2755375"/>
              <a:gd name="connsiteY44" fmla="*/ 1259568 h 1319508"/>
              <a:gd name="connsiteX45" fmla="*/ 387793 w 2755375"/>
              <a:gd name="connsiteY45" fmla="*/ 1203768 h 1319508"/>
              <a:gd name="connsiteX46" fmla="*/ 491590 w 2755375"/>
              <a:gd name="connsiteY46" fmla="*/ 1146257 h 1319508"/>
              <a:gd name="connsiteX47" fmla="*/ 436644 w 2755375"/>
              <a:gd name="connsiteY47" fmla="*/ 1025463 h 1319508"/>
              <a:gd name="connsiteX48" fmla="*/ 439103 w 2755375"/>
              <a:gd name="connsiteY48" fmla="*/ 927544 h 1319508"/>
              <a:gd name="connsiteX49" fmla="*/ 613881 w 2755375"/>
              <a:gd name="connsiteY49" fmla="*/ 912366 h 1319508"/>
              <a:gd name="connsiteX50" fmla="*/ 755519 w 2755375"/>
              <a:gd name="connsiteY50" fmla="*/ 881686 h 1319508"/>
              <a:gd name="connsiteX51" fmla="*/ 937565 w 2755375"/>
              <a:gd name="connsiteY51" fmla="*/ 914290 h 1319508"/>
              <a:gd name="connsiteX52" fmla="*/ 1076105 w 2755375"/>
              <a:gd name="connsiteY52" fmla="*/ 857100 h 1319508"/>
              <a:gd name="connsiteX53" fmla="*/ 1312241 w 2755375"/>
              <a:gd name="connsiteY53" fmla="*/ 922414 h 1319508"/>
              <a:gd name="connsiteX54" fmla="*/ 1370607 w 2755375"/>
              <a:gd name="connsiteY54" fmla="*/ 966349 h 1319508"/>
              <a:gd name="connsiteX55" fmla="*/ 1498564 w 2755375"/>
              <a:gd name="connsiteY55" fmla="*/ 1058387 h 1319508"/>
              <a:gd name="connsiteX56" fmla="*/ 1744855 w 2755375"/>
              <a:gd name="connsiteY56" fmla="*/ 1001197 h 1319508"/>
              <a:gd name="connsiteX57" fmla="*/ 1809634 w 2755375"/>
              <a:gd name="connsiteY57" fmla="*/ 962607 h 1319508"/>
              <a:gd name="connsiteX58" fmla="*/ 1991573 w 2755375"/>
              <a:gd name="connsiteY58" fmla="*/ 903600 h 1319508"/>
              <a:gd name="connsiteX59" fmla="*/ 2072174 w 2755375"/>
              <a:gd name="connsiteY59" fmla="*/ 1133109 h 1319508"/>
              <a:gd name="connsiteX60" fmla="*/ 2091630 w 2755375"/>
              <a:gd name="connsiteY60" fmla="*/ 1259568 h 1319508"/>
              <a:gd name="connsiteX0" fmla="*/ 2091630 w 2755375"/>
              <a:gd name="connsiteY0" fmla="*/ 1259568 h 1319508"/>
              <a:gd name="connsiteX1" fmla="*/ 2266728 w 2755375"/>
              <a:gd name="connsiteY1" fmla="*/ 1317934 h 1319508"/>
              <a:gd name="connsiteX2" fmla="*/ 2286183 w 2755375"/>
              <a:gd name="connsiteY2" fmla="*/ 1201202 h 1319508"/>
              <a:gd name="connsiteX3" fmla="*/ 2253258 w 2755375"/>
              <a:gd name="connsiteY3" fmla="*/ 1007932 h 1319508"/>
              <a:gd name="connsiteX4" fmla="*/ 2441825 w 2755375"/>
              <a:gd name="connsiteY4" fmla="*/ 1016377 h 1319508"/>
              <a:gd name="connsiteX5" fmla="*/ 2412642 w 2755375"/>
              <a:gd name="connsiteY5" fmla="*/ 899645 h 1319508"/>
              <a:gd name="connsiteX6" fmla="*/ 2500191 w 2755375"/>
              <a:gd name="connsiteY6" fmla="*/ 808996 h 1319508"/>
              <a:gd name="connsiteX7" fmla="*/ 2621947 w 2755375"/>
              <a:gd name="connsiteY7" fmla="*/ 808034 h 1319508"/>
              <a:gd name="connsiteX8" fmla="*/ 2678818 w 2755375"/>
              <a:gd name="connsiteY8" fmla="*/ 741544 h 1319508"/>
              <a:gd name="connsiteX9" fmla="*/ 2665562 w 2755375"/>
              <a:gd name="connsiteY9" fmla="*/ 636998 h 1319508"/>
              <a:gd name="connsiteX10" fmla="*/ 2753111 w 2755375"/>
              <a:gd name="connsiteY10" fmla="*/ 559177 h 1319508"/>
              <a:gd name="connsiteX11" fmla="*/ 2558557 w 2755375"/>
              <a:gd name="connsiteY11" fmla="*/ 491083 h 1319508"/>
              <a:gd name="connsiteX12" fmla="*/ 2471008 w 2755375"/>
              <a:gd name="connsiteY12" fmla="*/ 364624 h 1319508"/>
              <a:gd name="connsiteX13" fmla="*/ 2325094 w 2755375"/>
              <a:gd name="connsiteY13" fmla="*/ 393807 h 1319508"/>
              <a:gd name="connsiteX14" fmla="*/ 2218089 w 2755375"/>
              <a:gd name="connsiteY14" fmla="*/ 452172 h 1319508"/>
              <a:gd name="connsiteX15" fmla="*/ 2004081 w 2755375"/>
              <a:gd name="connsiteY15" fmla="*/ 140887 h 1319508"/>
              <a:gd name="connsiteX16" fmla="*/ 1897076 w 2755375"/>
              <a:gd name="connsiteY16" fmla="*/ 160343 h 1319508"/>
              <a:gd name="connsiteX17" fmla="*/ 1653885 w 2755375"/>
              <a:gd name="connsiteY17" fmla="*/ 150615 h 1319508"/>
              <a:gd name="connsiteX18" fmla="*/ 1663613 w 2755375"/>
              <a:gd name="connsiteY18" fmla="*/ 4700 h 1319508"/>
              <a:gd name="connsiteX19" fmla="*/ 1410694 w 2755375"/>
              <a:gd name="connsiteY19" fmla="*/ 43611 h 1319508"/>
              <a:gd name="connsiteX20" fmla="*/ 1235596 w 2755375"/>
              <a:gd name="connsiteY20" fmla="*/ 121432 h 1319508"/>
              <a:gd name="connsiteX21" fmla="*/ 1060498 w 2755375"/>
              <a:gd name="connsiteY21" fmla="*/ 131160 h 1319508"/>
              <a:gd name="connsiteX22" fmla="*/ 1002132 w 2755375"/>
              <a:gd name="connsiteY22" fmla="*/ 286802 h 1319508"/>
              <a:gd name="connsiteX23" fmla="*/ 943766 w 2755375"/>
              <a:gd name="connsiteY23" fmla="*/ 354896 h 1319508"/>
              <a:gd name="connsiteX24" fmla="*/ 1041042 w 2755375"/>
              <a:gd name="connsiteY24" fmla="*/ 452172 h 1319508"/>
              <a:gd name="connsiteX25" fmla="*/ 992404 w 2755375"/>
              <a:gd name="connsiteY25" fmla="*/ 529994 h 1319508"/>
              <a:gd name="connsiteX26" fmla="*/ 749213 w 2755375"/>
              <a:gd name="connsiteY26" fmla="*/ 442445 h 1319508"/>
              <a:gd name="connsiteX27" fmla="*/ 632481 w 2755375"/>
              <a:gd name="connsiteY27" fmla="*/ 491083 h 1319508"/>
              <a:gd name="connsiteX28" fmla="*/ 496294 w 2755375"/>
              <a:gd name="connsiteY28" fmla="*/ 325713 h 1319508"/>
              <a:gd name="connsiteX29" fmla="*/ 369834 w 2755375"/>
              <a:gd name="connsiteY29" fmla="*/ 286802 h 1319508"/>
              <a:gd name="connsiteX30" fmla="*/ 194736 w 2755375"/>
              <a:gd name="connsiteY30" fmla="*/ 393807 h 1319508"/>
              <a:gd name="connsiteX31" fmla="*/ 185008 w 2755375"/>
              <a:gd name="connsiteY31" fmla="*/ 461900 h 1319508"/>
              <a:gd name="connsiteX32" fmla="*/ 68276 w 2755375"/>
              <a:gd name="connsiteY32" fmla="*/ 374351 h 1319508"/>
              <a:gd name="connsiteX33" fmla="*/ 183 w 2755375"/>
              <a:gd name="connsiteY33" fmla="*/ 559177 h 1319508"/>
              <a:gd name="connsiteX34" fmla="*/ 87732 w 2755375"/>
              <a:gd name="connsiteY34" fmla="*/ 705092 h 1319508"/>
              <a:gd name="connsiteX35" fmla="*/ 87732 w 2755375"/>
              <a:gd name="connsiteY35" fmla="*/ 792641 h 1319508"/>
              <a:gd name="connsiteX36" fmla="*/ 216971 w 2755375"/>
              <a:gd name="connsiteY36" fmla="*/ 796810 h 1319508"/>
              <a:gd name="connsiteX37" fmla="*/ 262830 w 2755375"/>
              <a:gd name="connsiteY37" fmla="*/ 773185 h 1319508"/>
              <a:gd name="connsiteX38" fmla="*/ 266892 w 2755375"/>
              <a:gd name="connsiteY38" fmla="*/ 860734 h 1319508"/>
              <a:gd name="connsiteX39" fmla="*/ 262830 w 2755375"/>
              <a:gd name="connsiteY39" fmla="*/ 919100 h 1319508"/>
              <a:gd name="connsiteX40" fmla="*/ 154543 w 2755375"/>
              <a:gd name="connsiteY40" fmla="*/ 958331 h 1319508"/>
              <a:gd name="connsiteX41" fmla="*/ 75153 w 2755375"/>
              <a:gd name="connsiteY41" fmla="*/ 1064374 h 1319508"/>
              <a:gd name="connsiteX42" fmla="*/ 129229 w 2755375"/>
              <a:gd name="connsiteY42" fmla="*/ 1143938 h 1319508"/>
              <a:gd name="connsiteX43" fmla="*/ 156681 w 2755375"/>
              <a:gd name="connsiteY43" fmla="*/ 1213816 h 1319508"/>
              <a:gd name="connsiteX44" fmla="*/ 253102 w 2755375"/>
              <a:gd name="connsiteY44" fmla="*/ 1259568 h 1319508"/>
              <a:gd name="connsiteX45" fmla="*/ 387793 w 2755375"/>
              <a:gd name="connsiteY45" fmla="*/ 1203768 h 1319508"/>
              <a:gd name="connsiteX46" fmla="*/ 491590 w 2755375"/>
              <a:gd name="connsiteY46" fmla="*/ 1146257 h 1319508"/>
              <a:gd name="connsiteX47" fmla="*/ 436644 w 2755375"/>
              <a:gd name="connsiteY47" fmla="*/ 1025463 h 1319508"/>
              <a:gd name="connsiteX48" fmla="*/ 559683 w 2755375"/>
              <a:gd name="connsiteY48" fmla="*/ 997883 h 1319508"/>
              <a:gd name="connsiteX49" fmla="*/ 613881 w 2755375"/>
              <a:gd name="connsiteY49" fmla="*/ 912366 h 1319508"/>
              <a:gd name="connsiteX50" fmla="*/ 755519 w 2755375"/>
              <a:gd name="connsiteY50" fmla="*/ 881686 h 1319508"/>
              <a:gd name="connsiteX51" fmla="*/ 937565 w 2755375"/>
              <a:gd name="connsiteY51" fmla="*/ 914290 h 1319508"/>
              <a:gd name="connsiteX52" fmla="*/ 1076105 w 2755375"/>
              <a:gd name="connsiteY52" fmla="*/ 857100 h 1319508"/>
              <a:gd name="connsiteX53" fmla="*/ 1312241 w 2755375"/>
              <a:gd name="connsiteY53" fmla="*/ 922414 h 1319508"/>
              <a:gd name="connsiteX54" fmla="*/ 1370607 w 2755375"/>
              <a:gd name="connsiteY54" fmla="*/ 966349 h 1319508"/>
              <a:gd name="connsiteX55" fmla="*/ 1498564 w 2755375"/>
              <a:gd name="connsiteY55" fmla="*/ 1058387 h 1319508"/>
              <a:gd name="connsiteX56" fmla="*/ 1744855 w 2755375"/>
              <a:gd name="connsiteY56" fmla="*/ 1001197 h 1319508"/>
              <a:gd name="connsiteX57" fmla="*/ 1809634 w 2755375"/>
              <a:gd name="connsiteY57" fmla="*/ 962607 h 1319508"/>
              <a:gd name="connsiteX58" fmla="*/ 1991573 w 2755375"/>
              <a:gd name="connsiteY58" fmla="*/ 903600 h 1319508"/>
              <a:gd name="connsiteX59" fmla="*/ 2072174 w 2755375"/>
              <a:gd name="connsiteY59" fmla="*/ 1133109 h 1319508"/>
              <a:gd name="connsiteX60" fmla="*/ 2091630 w 2755375"/>
              <a:gd name="connsiteY60" fmla="*/ 1259568 h 1319508"/>
              <a:gd name="connsiteX0" fmla="*/ 2091630 w 2755375"/>
              <a:gd name="connsiteY0" fmla="*/ 1259568 h 1319508"/>
              <a:gd name="connsiteX1" fmla="*/ 2266728 w 2755375"/>
              <a:gd name="connsiteY1" fmla="*/ 1317934 h 1319508"/>
              <a:gd name="connsiteX2" fmla="*/ 2286183 w 2755375"/>
              <a:gd name="connsiteY2" fmla="*/ 1201202 h 1319508"/>
              <a:gd name="connsiteX3" fmla="*/ 2253258 w 2755375"/>
              <a:gd name="connsiteY3" fmla="*/ 1007932 h 1319508"/>
              <a:gd name="connsiteX4" fmla="*/ 2441825 w 2755375"/>
              <a:gd name="connsiteY4" fmla="*/ 1016377 h 1319508"/>
              <a:gd name="connsiteX5" fmla="*/ 2412642 w 2755375"/>
              <a:gd name="connsiteY5" fmla="*/ 899645 h 1319508"/>
              <a:gd name="connsiteX6" fmla="*/ 2500191 w 2755375"/>
              <a:gd name="connsiteY6" fmla="*/ 808996 h 1319508"/>
              <a:gd name="connsiteX7" fmla="*/ 2621947 w 2755375"/>
              <a:gd name="connsiteY7" fmla="*/ 808034 h 1319508"/>
              <a:gd name="connsiteX8" fmla="*/ 2678818 w 2755375"/>
              <a:gd name="connsiteY8" fmla="*/ 741544 h 1319508"/>
              <a:gd name="connsiteX9" fmla="*/ 2665562 w 2755375"/>
              <a:gd name="connsiteY9" fmla="*/ 636998 h 1319508"/>
              <a:gd name="connsiteX10" fmla="*/ 2753111 w 2755375"/>
              <a:gd name="connsiteY10" fmla="*/ 559177 h 1319508"/>
              <a:gd name="connsiteX11" fmla="*/ 2558557 w 2755375"/>
              <a:gd name="connsiteY11" fmla="*/ 491083 h 1319508"/>
              <a:gd name="connsiteX12" fmla="*/ 2471008 w 2755375"/>
              <a:gd name="connsiteY12" fmla="*/ 364624 h 1319508"/>
              <a:gd name="connsiteX13" fmla="*/ 2325094 w 2755375"/>
              <a:gd name="connsiteY13" fmla="*/ 393807 h 1319508"/>
              <a:gd name="connsiteX14" fmla="*/ 2218089 w 2755375"/>
              <a:gd name="connsiteY14" fmla="*/ 452172 h 1319508"/>
              <a:gd name="connsiteX15" fmla="*/ 2004081 w 2755375"/>
              <a:gd name="connsiteY15" fmla="*/ 140887 h 1319508"/>
              <a:gd name="connsiteX16" fmla="*/ 1897076 w 2755375"/>
              <a:gd name="connsiteY16" fmla="*/ 160343 h 1319508"/>
              <a:gd name="connsiteX17" fmla="*/ 1653885 w 2755375"/>
              <a:gd name="connsiteY17" fmla="*/ 150615 h 1319508"/>
              <a:gd name="connsiteX18" fmla="*/ 1663613 w 2755375"/>
              <a:gd name="connsiteY18" fmla="*/ 4700 h 1319508"/>
              <a:gd name="connsiteX19" fmla="*/ 1410694 w 2755375"/>
              <a:gd name="connsiteY19" fmla="*/ 43611 h 1319508"/>
              <a:gd name="connsiteX20" fmla="*/ 1235596 w 2755375"/>
              <a:gd name="connsiteY20" fmla="*/ 121432 h 1319508"/>
              <a:gd name="connsiteX21" fmla="*/ 1060498 w 2755375"/>
              <a:gd name="connsiteY21" fmla="*/ 131160 h 1319508"/>
              <a:gd name="connsiteX22" fmla="*/ 1002132 w 2755375"/>
              <a:gd name="connsiteY22" fmla="*/ 286802 h 1319508"/>
              <a:gd name="connsiteX23" fmla="*/ 943766 w 2755375"/>
              <a:gd name="connsiteY23" fmla="*/ 354896 h 1319508"/>
              <a:gd name="connsiteX24" fmla="*/ 1041042 w 2755375"/>
              <a:gd name="connsiteY24" fmla="*/ 452172 h 1319508"/>
              <a:gd name="connsiteX25" fmla="*/ 992404 w 2755375"/>
              <a:gd name="connsiteY25" fmla="*/ 529994 h 1319508"/>
              <a:gd name="connsiteX26" fmla="*/ 749213 w 2755375"/>
              <a:gd name="connsiteY26" fmla="*/ 442445 h 1319508"/>
              <a:gd name="connsiteX27" fmla="*/ 632481 w 2755375"/>
              <a:gd name="connsiteY27" fmla="*/ 491083 h 1319508"/>
              <a:gd name="connsiteX28" fmla="*/ 496294 w 2755375"/>
              <a:gd name="connsiteY28" fmla="*/ 325713 h 1319508"/>
              <a:gd name="connsiteX29" fmla="*/ 369834 w 2755375"/>
              <a:gd name="connsiteY29" fmla="*/ 286802 h 1319508"/>
              <a:gd name="connsiteX30" fmla="*/ 194736 w 2755375"/>
              <a:gd name="connsiteY30" fmla="*/ 393807 h 1319508"/>
              <a:gd name="connsiteX31" fmla="*/ 185008 w 2755375"/>
              <a:gd name="connsiteY31" fmla="*/ 461900 h 1319508"/>
              <a:gd name="connsiteX32" fmla="*/ 68276 w 2755375"/>
              <a:gd name="connsiteY32" fmla="*/ 374351 h 1319508"/>
              <a:gd name="connsiteX33" fmla="*/ 183 w 2755375"/>
              <a:gd name="connsiteY33" fmla="*/ 559177 h 1319508"/>
              <a:gd name="connsiteX34" fmla="*/ 87732 w 2755375"/>
              <a:gd name="connsiteY34" fmla="*/ 705092 h 1319508"/>
              <a:gd name="connsiteX35" fmla="*/ 87732 w 2755375"/>
              <a:gd name="connsiteY35" fmla="*/ 792641 h 1319508"/>
              <a:gd name="connsiteX36" fmla="*/ 216971 w 2755375"/>
              <a:gd name="connsiteY36" fmla="*/ 796810 h 1319508"/>
              <a:gd name="connsiteX37" fmla="*/ 262830 w 2755375"/>
              <a:gd name="connsiteY37" fmla="*/ 773185 h 1319508"/>
              <a:gd name="connsiteX38" fmla="*/ 266892 w 2755375"/>
              <a:gd name="connsiteY38" fmla="*/ 860734 h 1319508"/>
              <a:gd name="connsiteX39" fmla="*/ 262830 w 2755375"/>
              <a:gd name="connsiteY39" fmla="*/ 919100 h 1319508"/>
              <a:gd name="connsiteX40" fmla="*/ 154543 w 2755375"/>
              <a:gd name="connsiteY40" fmla="*/ 958331 h 1319508"/>
              <a:gd name="connsiteX41" fmla="*/ 75153 w 2755375"/>
              <a:gd name="connsiteY41" fmla="*/ 1064374 h 1319508"/>
              <a:gd name="connsiteX42" fmla="*/ 129229 w 2755375"/>
              <a:gd name="connsiteY42" fmla="*/ 1143938 h 1319508"/>
              <a:gd name="connsiteX43" fmla="*/ 156681 w 2755375"/>
              <a:gd name="connsiteY43" fmla="*/ 1213816 h 1319508"/>
              <a:gd name="connsiteX44" fmla="*/ 253102 w 2755375"/>
              <a:gd name="connsiteY44" fmla="*/ 1259568 h 1319508"/>
              <a:gd name="connsiteX45" fmla="*/ 387793 w 2755375"/>
              <a:gd name="connsiteY45" fmla="*/ 1203768 h 1319508"/>
              <a:gd name="connsiteX46" fmla="*/ 491590 w 2755375"/>
              <a:gd name="connsiteY46" fmla="*/ 1146257 h 1319508"/>
              <a:gd name="connsiteX47" fmla="*/ 491910 w 2755375"/>
              <a:gd name="connsiteY47" fmla="*/ 1055608 h 1319508"/>
              <a:gd name="connsiteX48" fmla="*/ 559683 w 2755375"/>
              <a:gd name="connsiteY48" fmla="*/ 997883 h 1319508"/>
              <a:gd name="connsiteX49" fmla="*/ 613881 w 2755375"/>
              <a:gd name="connsiteY49" fmla="*/ 912366 h 1319508"/>
              <a:gd name="connsiteX50" fmla="*/ 755519 w 2755375"/>
              <a:gd name="connsiteY50" fmla="*/ 881686 h 1319508"/>
              <a:gd name="connsiteX51" fmla="*/ 937565 w 2755375"/>
              <a:gd name="connsiteY51" fmla="*/ 914290 h 1319508"/>
              <a:gd name="connsiteX52" fmla="*/ 1076105 w 2755375"/>
              <a:gd name="connsiteY52" fmla="*/ 857100 h 1319508"/>
              <a:gd name="connsiteX53" fmla="*/ 1312241 w 2755375"/>
              <a:gd name="connsiteY53" fmla="*/ 922414 h 1319508"/>
              <a:gd name="connsiteX54" fmla="*/ 1370607 w 2755375"/>
              <a:gd name="connsiteY54" fmla="*/ 966349 h 1319508"/>
              <a:gd name="connsiteX55" fmla="*/ 1498564 w 2755375"/>
              <a:gd name="connsiteY55" fmla="*/ 1058387 h 1319508"/>
              <a:gd name="connsiteX56" fmla="*/ 1744855 w 2755375"/>
              <a:gd name="connsiteY56" fmla="*/ 1001197 h 1319508"/>
              <a:gd name="connsiteX57" fmla="*/ 1809634 w 2755375"/>
              <a:gd name="connsiteY57" fmla="*/ 962607 h 1319508"/>
              <a:gd name="connsiteX58" fmla="*/ 1991573 w 2755375"/>
              <a:gd name="connsiteY58" fmla="*/ 903600 h 1319508"/>
              <a:gd name="connsiteX59" fmla="*/ 2072174 w 2755375"/>
              <a:gd name="connsiteY59" fmla="*/ 1133109 h 1319508"/>
              <a:gd name="connsiteX60" fmla="*/ 2091630 w 2755375"/>
              <a:gd name="connsiteY60" fmla="*/ 1259568 h 1319508"/>
              <a:gd name="connsiteX0" fmla="*/ 2091630 w 2755375"/>
              <a:gd name="connsiteY0" fmla="*/ 1259568 h 1410464"/>
              <a:gd name="connsiteX1" fmla="*/ 2266728 w 2755375"/>
              <a:gd name="connsiteY1" fmla="*/ 1317934 h 1410464"/>
              <a:gd name="connsiteX2" fmla="*/ 2286183 w 2755375"/>
              <a:gd name="connsiteY2" fmla="*/ 1201202 h 1410464"/>
              <a:gd name="connsiteX3" fmla="*/ 2253258 w 2755375"/>
              <a:gd name="connsiteY3" fmla="*/ 1007932 h 1410464"/>
              <a:gd name="connsiteX4" fmla="*/ 2441825 w 2755375"/>
              <a:gd name="connsiteY4" fmla="*/ 1016377 h 1410464"/>
              <a:gd name="connsiteX5" fmla="*/ 2412642 w 2755375"/>
              <a:gd name="connsiteY5" fmla="*/ 899645 h 1410464"/>
              <a:gd name="connsiteX6" fmla="*/ 2500191 w 2755375"/>
              <a:gd name="connsiteY6" fmla="*/ 808996 h 1410464"/>
              <a:gd name="connsiteX7" fmla="*/ 2621947 w 2755375"/>
              <a:gd name="connsiteY7" fmla="*/ 808034 h 1410464"/>
              <a:gd name="connsiteX8" fmla="*/ 2678818 w 2755375"/>
              <a:gd name="connsiteY8" fmla="*/ 741544 h 1410464"/>
              <a:gd name="connsiteX9" fmla="*/ 2665562 w 2755375"/>
              <a:gd name="connsiteY9" fmla="*/ 636998 h 1410464"/>
              <a:gd name="connsiteX10" fmla="*/ 2753111 w 2755375"/>
              <a:gd name="connsiteY10" fmla="*/ 559177 h 1410464"/>
              <a:gd name="connsiteX11" fmla="*/ 2558557 w 2755375"/>
              <a:gd name="connsiteY11" fmla="*/ 491083 h 1410464"/>
              <a:gd name="connsiteX12" fmla="*/ 2471008 w 2755375"/>
              <a:gd name="connsiteY12" fmla="*/ 364624 h 1410464"/>
              <a:gd name="connsiteX13" fmla="*/ 2325094 w 2755375"/>
              <a:gd name="connsiteY13" fmla="*/ 393807 h 1410464"/>
              <a:gd name="connsiteX14" fmla="*/ 2218089 w 2755375"/>
              <a:gd name="connsiteY14" fmla="*/ 452172 h 1410464"/>
              <a:gd name="connsiteX15" fmla="*/ 2004081 w 2755375"/>
              <a:gd name="connsiteY15" fmla="*/ 140887 h 1410464"/>
              <a:gd name="connsiteX16" fmla="*/ 1897076 w 2755375"/>
              <a:gd name="connsiteY16" fmla="*/ 160343 h 1410464"/>
              <a:gd name="connsiteX17" fmla="*/ 1653885 w 2755375"/>
              <a:gd name="connsiteY17" fmla="*/ 150615 h 1410464"/>
              <a:gd name="connsiteX18" fmla="*/ 1663613 w 2755375"/>
              <a:gd name="connsiteY18" fmla="*/ 4700 h 1410464"/>
              <a:gd name="connsiteX19" fmla="*/ 1410694 w 2755375"/>
              <a:gd name="connsiteY19" fmla="*/ 43611 h 1410464"/>
              <a:gd name="connsiteX20" fmla="*/ 1235596 w 2755375"/>
              <a:gd name="connsiteY20" fmla="*/ 121432 h 1410464"/>
              <a:gd name="connsiteX21" fmla="*/ 1060498 w 2755375"/>
              <a:gd name="connsiteY21" fmla="*/ 131160 h 1410464"/>
              <a:gd name="connsiteX22" fmla="*/ 1002132 w 2755375"/>
              <a:gd name="connsiteY22" fmla="*/ 286802 h 1410464"/>
              <a:gd name="connsiteX23" fmla="*/ 943766 w 2755375"/>
              <a:gd name="connsiteY23" fmla="*/ 354896 h 1410464"/>
              <a:gd name="connsiteX24" fmla="*/ 1041042 w 2755375"/>
              <a:gd name="connsiteY24" fmla="*/ 452172 h 1410464"/>
              <a:gd name="connsiteX25" fmla="*/ 992404 w 2755375"/>
              <a:gd name="connsiteY25" fmla="*/ 529994 h 1410464"/>
              <a:gd name="connsiteX26" fmla="*/ 749213 w 2755375"/>
              <a:gd name="connsiteY26" fmla="*/ 442445 h 1410464"/>
              <a:gd name="connsiteX27" fmla="*/ 632481 w 2755375"/>
              <a:gd name="connsiteY27" fmla="*/ 491083 h 1410464"/>
              <a:gd name="connsiteX28" fmla="*/ 496294 w 2755375"/>
              <a:gd name="connsiteY28" fmla="*/ 325713 h 1410464"/>
              <a:gd name="connsiteX29" fmla="*/ 369834 w 2755375"/>
              <a:gd name="connsiteY29" fmla="*/ 286802 h 1410464"/>
              <a:gd name="connsiteX30" fmla="*/ 194736 w 2755375"/>
              <a:gd name="connsiteY30" fmla="*/ 393807 h 1410464"/>
              <a:gd name="connsiteX31" fmla="*/ 185008 w 2755375"/>
              <a:gd name="connsiteY31" fmla="*/ 461900 h 1410464"/>
              <a:gd name="connsiteX32" fmla="*/ 68276 w 2755375"/>
              <a:gd name="connsiteY32" fmla="*/ 374351 h 1410464"/>
              <a:gd name="connsiteX33" fmla="*/ 183 w 2755375"/>
              <a:gd name="connsiteY33" fmla="*/ 559177 h 1410464"/>
              <a:gd name="connsiteX34" fmla="*/ 87732 w 2755375"/>
              <a:gd name="connsiteY34" fmla="*/ 705092 h 1410464"/>
              <a:gd name="connsiteX35" fmla="*/ 87732 w 2755375"/>
              <a:gd name="connsiteY35" fmla="*/ 792641 h 1410464"/>
              <a:gd name="connsiteX36" fmla="*/ 216971 w 2755375"/>
              <a:gd name="connsiteY36" fmla="*/ 796810 h 1410464"/>
              <a:gd name="connsiteX37" fmla="*/ 262830 w 2755375"/>
              <a:gd name="connsiteY37" fmla="*/ 773185 h 1410464"/>
              <a:gd name="connsiteX38" fmla="*/ 266892 w 2755375"/>
              <a:gd name="connsiteY38" fmla="*/ 860734 h 1410464"/>
              <a:gd name="connsiteX39" fmla="*/ 262830 w 2755375"/>
              <a:gd name="connsiteY39" fmla="*/ 919100 h 1410464"/>
              <a:gd name="connsiteX40" fmla="*/ 154543 w 2755375"/>
              <a:gd name="connsiteY40" fmla="*/ 958331 h 1410464"/>
              <a:gd name="connsiteX41" fmla="*/ 75153 w 2755375"/>
              <a:gd name="connsiteY41" fmla="*/ 1064374 h 1410464"/>
              <a:gd name="connsiteX42" fmla="*/ 129229 w 2755375"/>
              <a:gd name="connsiteY42" fmla="*/ 1143938 h 1410464"/>
              <a:gd name="connsiteX43" fmla="*/ 156681 w 2755375"/>
              <a:gd name="connsiteY43" fmla="*/ 1213816 h 1410464"/>
              <a:gd name="connsiteX44" fmla="*/ 253102 w 2755375"/>
              <a:gd name="connsiteY44" fmla="*/ 1259568 h 1410464"/>
              <a:gd name="connsiteX45" fmla="*/ 478228 w 2755375"/>
              <a:gd name="connsiteY45" fmla="*/ 1409759 h 1410464"/>
              <a:gd name="connsiteX46" fmla="*/ 491590 w 2755375"/>
              <a:gd name="connsiteY46" fmla="*/ 1146257 h 1410464"/>
              <a:gd name="connsiteX47" fmla="*/ 491910 w 2755375"/>
              <a:gd name="connsiteY47" fmla="*/ 1055608 h 1410464"/>
              <a:gd name="connsiteX48" fmla="*/ 559683 w 2755375"/>
              <a:gd name="connsiteY48" fmla="*/ 997883 h 1410464"/>
              <a:gd name="connsiteX49" fmla="*/ 613881 w 2755375"/>
              <a:gd name="connsiteY49" fmla="*/ 912366 h 1410464"/>
              <a:gd name="connsiteX50" fmla="*/ 755519 w 2755375"/>
              <a:gd name="connsiteY50" fmla="*/ 881686 h 1410464"/>
              <a:gd name="connsiteX51" fmla="*/ 937565 w 2755375"/>
              <a:gd name="connsiteY51" fmla="*/ 914290 h 1410464"/>
              <a:gd name="connsiteX52" fmla="*/ 1076105 w 2755375"/>
              <a:gd name="connsiteY52" fmla="*/ 857100 h 1410464"/>
              <a:gd name="connsiteX53" fmla="*/ 1312241 w 2755375"/>
              <a:gd name="connsiteY53" fmla="*/ 922414 h 1410464"/>
              <a:gd name="connsiteX54" fmla="*/ 1370607 w 2755375"/>
              <a:gd name="connsiteY54" fmla="*/ 966349 h 1410464"/>
              <a:gd name="connsiteX55" fmla="*/ 1498564 w 2755375"/>
              <a:gd name="connsiteY55" fmla="*/ 1058387 h 1410464"/>
              <a:gd name="connsiteX56" fmla="*/ 1744855 w 2755375"/>
              <a:gd name="connsiteY56" fmla="*/ 1001197 h 1410464"/>
              <a:gd name="connsiteX57" fmla="*/ 1809634 w 2755375"/>
              <a:gd name="connsiteY57" fmla="*/ 962607 h 1410464"/>
              <a:gd name="connsiteX58" fmla="*/ 1991573 w 2755375"/>
              <a:gd name="connsiteY58" fmla="*/ 903600 h 1410464"/>
              <a:gd name="connsiteX59" fmla="*/ 2072174 w 2755375"/>
              <a:gd name="connsiteY59" fmla="*/ 1133109 h 1410464"/>
              <a:gd name="connsiteX60" fmla="*/ 2091630 w 2755375"/>
              <a:gd name="connsiteY60" fmla="*/ 1259568 h 1410464"/>
              <a:gd name="connsiteX0" fmla="*/ 2091630 w 2755375"/>
              <a:gd name="connsiteY0" fmla="*/ 1259568 h 1413918"/>
              <a:gd name="connsiteX1" fmla="*/ 2266728 w 2755375"/>
              <a:gd name="connsiteY1" fmla="*/ 1317934 h 1413918"/>
              <a:gd name="connsiteX2" fmla="*/ 2286183 w 2755375"/>
              <a:gd name="connsiteY2" fmla="*/ 1201202 h 1413918"/>
              <a:gd name="connsiteX3" fmla="*/ 2253258 w 2755375"/>
              <a:gd name="connsiteY3" fmla="*/ 1007932 h 1413918"/>
              <a:gd name="connsiteX4" fmla="*/ 2441825 w 2755375"/>
              <a:gd name="connsiteY4" fmla="*/ 1016377 h 1413918"/>
              <a:gd name="connsiteX5" fmla="*/ 2412642 w 2755375"/>
              <a:gd name="connsiteY5" fmla="*/ 899645 h 1413918"/>
              <a:gd name="connsiteX6" fmla="*/ 2500191 w 2755375"/>
              <a:gd name="connsiteY6" fmla="*/ 808996 h 1413918"/>
              <a:gd name="connsiteX7" fmla="*/ 2621947 w 2755375"/>
              <a:gd name="connsiteY7" fmla="*/ 808034 h 1413918"/>
              <a:gd name="connsiteX8" fmla="*/ 2678818 w 2755375"/>
              <a:gd name="connsiteY8" fmla="*/ 741544 h 1413918"/>
              <a:gd name="connsiteX9" fmla="*/ 2665562 w 2755375"/>
              <a:gd name="connsiteY9" fmla="*/ 636998 h 1413918"/>
              <a:gd name="connsiteX10" fmla="*/ 2753111 w 2755375"/>
              <a:gd name="connsiteY10" fmla="*/ 559177 h 1413918"/>
              <a:gd name="connsiteX11" fmla="*/ 2558557 w 2755375"/>
              <a:gd name="connsiteY11" fmla="*/ 491083 h 1413918"/>
              <a:gd name="connsiteX12" fmla="*/ 2471008 w 2755375"/>
              <a:gd name="connsiteY12" fmla="*/ 364624 h 1413918"/>
              <a:gd name="connsiteX13" fmla="*/ 2325094 w 2755375"/>
              <a:gd name="connsiteY13" fmla="*/ 393807 h 1413918"/>
              <a:gd name="connsiteX14" fmla="*/ 2218089 w 2755375"/>
              <a:gd name="connsiteY14" fmla="*/ 452172 h 1413918"/>
              <a:gd name="connsiteX15" fmla="*/ 2004081 w 2755375"/>
              <a:gd name="connsiteY15" fmla="*/ 140887 h 1413918"/>
              <a:gd name="connsiteX16" fmla="*/ 1897076 w 2755375"/>
              <a:gd name="connsiteY16" fmla="*/ 160343 h 1413918"/>
              <a:gd name="connsiteX17" fmla="*/ 1653885 w 2755375"/>
              <a:gd name="connsiteY17" fmla="*/ 150615 h 1413918"/>
              <a:gd name="connsiteX18" fmla="*/ 1663613 w 2755375"/>
              <a:gd name="connsiteY18" fmla="*/ 4700 h 1413918"/>
              <a:gd name="connsiteX19" fmla="*/ 1410694 w 2755375"/>
              <a:gd name="connsiteY19" fmla="*/ 43611 h 1413918"/>
              <a:gd name="connsiteX20" fmla="*/ 1235596 w 2755375"/>
              <a:gd name="connsiteY20" fmla="*/ 121432 h 1413918"/>
              <a:gd name="connsiteX21" fmla="*/ 1060498 w 2755375"/>
              <a:gd name="connsiteY21" fmla="*/ 131160 h 1413918"/>
              <a:gd name="connsiteX22" fmla="*/ 1002132 w 2755375"/>
              <a:gd name="connsiteY22" fmla="*/ 286802 h 1413918"/>
              <a:gd name="connsiteX23" fmla="*/ 943766 w 2755375"/>
              <a:gd name="connsiteY23" fmla="*/ 354896 h 1413918"/>
              <a:gd name="connsiteX24" fmla="*/ 1041042 w 2755375"/>
              <a:gd name="connsiteY24" fmla="*/ 452172 h 1413918"/>
              <a:gd name="connsiteX25" fmla="*/ 992404 w 2755375"/>
              <a:gd name="connsiteY25" fmla="*/ 529994 h 1413918"/>
              <a:gd name="connsiteX26" fmla="*/ 749213 w 2755375"/>
              <a:gd name="connsiteY26" fmla="*/ 442445 h 1413918"/>
              <a:gd name="connsiteX27" fmla="*/ 632481 w 2755375"/>
              <a:gd name="connsiteY27" fmla="*/ 491083 h 1413918"/>
              <a:gd name="connsiteX28" fmla="*/ 496294 w 2755375"/>
              <a:gd name="connsiteY28" fmla="*/ 325713 h 1413918"/>
              <a:gd name="connsiteX29" fmla="*/ 369834 w 2755375"/>
              <a:gd name="connsiteY29" fmla="*/ 286802 h 1413918"/>
              <a:gd name="connsiteX30" fmla="*/ 194736 w 2755375"/>
              <a:gd name="connsiteY30" fmla="*/ 393807 h 1413918"/>
              <a:gd name="connsiteX31" fmla="*/ 185008 w 2755375"/>
              <a:gd name="connsiteY31" fmla="*/ 461900 h 1413918"/>
              <a:gd name="connsiteX32" fmla="*/ 68276 w 2755375"/>
              <a:gd name="connsiteY32" fmla="*/ 374351 h 1413918"/>
              <a:gd name="connsiteX33" fmla="*/ 183 w 2755375"/>
              <a:gd name="connsiteY33" fmla="*/ 559177 h 1413918"/>
              <a:gd name="connsiteX34" fmla="*/ 87732 w 2755375"/>
              <a:gd name="connsiteY34" fmla="*/ 705092 h 1413918"/>
              <a:gd name="connsiteX35" fmla="*/ 87732 w 2755375"/>
              <a:gd name="connsiteY35" fmla="*/ 792641 h 1413918"/>
              <a:gd name="connsiteX36" fmla="*/ 216971 w 2755375"/>
              <a:gd name="connsiteY36" fmla="*/ 796810 h 1413918"/>
              <a:gd name="connsiteX37" fmla="*/ 262830 w 2755375"/>
              <a:gd name="connsiteY37" fmla="*/ 773185 h 1413918"/>
              <a:gd name="connsiteX38" fmla="*/ 266892 w 2755375"/>
              <a:gd name="connsiteY38" fmla="*/ 860734 h 1413918"/>
              <a:gd name="connsiteX39" fmla="*/ 262830 w 2755375"/>
              <a:gd name="connsiteY39" fmla="*/ 919100 h 1413918"/>
              <a:gd name="connsiteX40" fmla="*/ 154543 w 2755375"/>
              <a:gd name="connsiteY40" fmla="*/ 958331 h 1413918"/>
              <a:gd name="connsiteX41" fmla="*/ 75153 w 2755375"/>
              <a:gd name="connsiteY41" fmla="*/ 1064374 h 1413918"/>
              <a:gd name="connsiteX42" fmla="*/ 129229 w 2755375"/>
              <a:gd name="connsiteY42" fmla="*/ 1143938 h 1413918"/>
              <a:gd name="connsiteX43" fmla="*/ 156681 w 2755375"/>
              <a:gd name="connsiteY43" fmla="*/ 1213816 h 1413918"/>
              <a:gd name="connsiteX44" fmla="*/ 253102 w 2755375"/>
              <a:gd name="connsiteY44" fmla="*/ 1259568 h 1413918"/>
              <a:gd name="connsiteX45" fmla="*/ 402866 w 2755375"/>
              <a:gd name="connsiteY45" fmla="*/ 1243961 h 1413918"/>
              <a:gd name="connsiteX46" fmla="*/ 478228 w 2755375"/>
              <a:gd name="connsiteY46" fmla="*/ 1409759 h 1413918"/>
              <a:gd name="connsiteX47" fmla="*/ 491590 w 2755375"/>
              <a:gd name="connsiteY47" fmla="*/ 1146257 h 1413918"/>
              <a:gd name="connsiteX48" fmla="*/ 491910 w 2755375"/>
              <a:gd name="connsiteY48" fmla="*/ 1055608 h 1413918"/>
              <a:gd name="connsiteX49" fmla="*/ 559683 w 2755375"/>
              <a:gd name="connsiteY49" fmla="*/ 997883 h 1413918"/>
              <a:gd name="connsiteX50" fmla="*/ 613881 w 2755375"/>
              <a:gd name="connsiteY50" fmla="*/ 912366 h 1413918"/>
              <a:gd name="connsiteX51" fmla="*/ 755519 w 2755375"/>
              <a:gd name="connsiteY51" fmla="*/ 881686 h 1413918"/>
              <a:gd name="connsiteX52" fmla="*/ 937565 w 2755375"/>
              <a:gd name="connsiteY52" fmla="*/ 914290 h 1413918"/>
              <a:gd name="connsiteX53" fmla="*/ 1076105 w 2755375"/>
              <a:gd name="connsiteY53" fmla="*/ 857100 h 1413918"/>
              <a:gd name="connsiteX54" fmla="*/ 1312241 w 2755375"/>
              <a:gd name="connsiteY54" fmla="*/ 922414 h 1413918"/>
              <a:gd name="connsiteX55" fmla="*/ 1370607 w 2755375"/>
              <a:gd name="connsiteY55" fmla="*/ 966349 h 1413918"/>
              <a:gd name="connsiteX56" fmla="*/ 1498564 w 2755375"/>
              <a:gd name="connsiteY56" fmla="*/ 1058387 h 1413918"/>
              <a:gd name="connsiteX57" fmla="*/ 1744855 w 2755375"/>
              <a:gd name="connsiteY57" fmla="*/ 1001197 h 1413918"/>
              <a:gd name="connsiteX58" fmla="*/ 1809634 w 2755375"/>
              <a:gd name="connsiteY58" fmla="*/ 962607 h 1413918"/>
              <a:gd name="connsiteX59" fmla="*/ 1991573 w 2755375"/>
              <a:gd name="connsiteY59" fmla="*/ 903600 h 1413918"/>
              <a:gd name="connsiteX60" fmla="*/ 2072174 w 2755375"/>
              <a:gd name="connsiteY60" fmla="*/ 1133109 h 1413918"/>
              <a:gd name="connsiteX61" fmla="*/ 2091630 w 2755375"/>
              <a:gd name="connsiteY61" fmla="*/ 1259568 h 1413918"/>
              <a:gd name="connsiteX0" fmla="*/ 2091630 w 2755375"/>
              <a:gd name="connsiteY0" fmla="*/ 1259568 h 1415330"/>
              <a:gd name="connsiteX1" fmla="*/ 2266728 w 2755375"/>
              <a:gd name="connsiteY1" fmla="*/ 1317934 h 1415330"/>
              <a:gd name="connsiteX2" fmla="*/ 2286183 w 2755375"/>
              <a:gd name="connsiteY2" fmla="*/ 1201202 h 1415330"/>
              <a:gd name="connsiteX3" fmla="*/ 2253258 w 2755375"/>
              <a:gd name="connsiteY3" fmla="*/ 1007932 h 1415330"/>
              <a:gd name="connsiteX4" fmla="*/ 2441825 w 2755375"/>
              <a:gd name="connsiteY4" fmla="*/ 1016377 h 1415330"/>
              <a:gd name="connsiteX5" fmla="*/ 2412642 w 2755375"/>
              <a:gd name="connsiteY5" fmla="*/ 899645 h 1415330"/>
              <a:gd name="connsiteX6" fmla="*/ 2500191 w 2755375"/>
              <a:gd name="connsiteY6" fmla="*/ 808996 h 1415330"/>
              <a:gd name="connsiteX7" fmla="*/ 2621947 w 2755375"/>
              <a:gd name="connsiteY7" fmla="*/ 808034 h 1415330"/>
              <a:gd name="connsiteX8" fmla="*/ 2678818 w 2755375"/>
              <a:gd name="connsiteY8" fmla="*/ 741544 h 1415330"/>
              <a:gd name="connsiteX9" fmla="*/ 2665562 w 2755375"/>
              <a:gd name="connsiteY9" fmla="*/ 636998 h 1415330"/>
              <a:gd name="connsiteX10" fmla="*/ 2753111 w 2755375"/>
              <a:gd name="connsiteY10" fmla="*/ 559177 h 1415330"/>
              <a:gd name="connsiteX11" fmla="*/ 2558557 w 2755375"/>
              <a:gd name="connsiteY11" fmla="*/ 491083 h 1415330"/>
              <a:gd name="connsiteX12" fmla="*/ 2471008 w 2755375"/>
              <a:gd name="connsiteY12" fmla="*/ 364624 h 1415330"/>
              <a:gd name="connsiteX13" fmla="*/ 2325094 w 2755375"/>
              <a:gd name="connsiteY13" fmla="*/ 393807 h 1415330"/>
              <a:gd name="connsiteX14" fmla="*/ 2218089 w 2755375"/>
              <a:gd name="connsiteY14" fmla="*/ 452172 h 1415330"/>
              <a:gd name="connsiteX15" fmla="*/ 2004081 w 2755375"/>
              <a:gd name="connsiteY15" fmla="*/ 140887 h 1415330"/>
              <a:gd name="connsiteX16" fmla="*/ 1897076 w 2755375"/>
              <a:gd name="connsiteY16" fmla="*/ 160343 h 1415330"/>
              <a:gd name="connsiteX17" fmla="*/ 1653885 w 2755375"/>
              <a:gd name="connsiteY17" fmla="*/ 150615 h 1415330"/>
              <a:gd name="connsiteX18" fmla="*/ 1663613 w 2755375"/>
              <a:gd name="connsiteY18" fmla="*/ 4700 h 1415330"/>
              <a:gd name="connsiteX19" fmla="*/ 1410694 w 2755375"/>
              <a:gd name="connsiteY19" fmla="*/ 43611 h 1415330"/>
              <a:gd name="connsiteX20" fmla="*/ 1235596 w 2755375"/>
              <a:gd name="connsiteY20" fmla="*/ 121432 h 1415330"/>
              <a:gd name="connsiteX21" fmla="*/ 1060498 w 2755375"/>
              <a:gd name="connsiteY21" fmla="*/ 131160 h 1415330"/>
              <a:gd name="connsiteX22" fmla="*/ 1002132 w 2755375"/>
              <a:gd name="connsiteY22" fmla="*/ 286802 h 1415330"/>
              <a:gd name="connsiteX23" fmla="*/ 943766 w 2755375"/>
              <a:gd name="connsiteY23" fmla="*/ 354896 h 1415330"/>
              <a:gd name="connsiteX24" fmla="*/ 1041042 w 2755375"/>
              <a:gd name="connsiteY24" fmla="*/ 452172 h 1415330"/>
              <a:gd name="connsiteX25" fmla="*/ 992404 w 2755375"/>
              <a:gd name="connsiteY25" fmla="*/ 529994 h 1415330"/>
              <a:gd name="connsiteX26" fmla="*/ 749213 w 2755375"/>
              <a:gd name="connsiteY26" fmla="*/ 442445 h 1415330"/>
              <a:gd name="connsiteX27" fmla="*/ 632481 w 2755375"/>
              <a:gd name="connsiteY27" fmla="*/ 491083 h 1415330"/>
              <a:gd name="connsiteX28" fmla="*/ 496294 w 2755375"/>
              <a:gd name="connsiteY28" fmla="*/ 325713 h 1415330"/>
              <a:gd name="connsiteX29" fmla="*/ 369834 w 2755375"/>
              <a:gd name="connsiteY29" fmla="*/ 286802 h 1415330"/>
              <a:gd name="connsiteX30" fmla="*/ 194736 w 2755375"/>
              <a:gd name="connsiteY30" fmla="*/ 393807 h 1415330"/>
              <a:gd name="connsiteX31" fmla="*/ 185008 w 2755375"/>
              <a:gd name="connsiteY31" fmla="*/ 461900 h 1415330"/>
              <a:gd name="connsiteX32" fmla="*/ 68276 w 2755375"/>
              <a:gd name="connsiteY32" fmla="*/ 374351 h 1415330"/>
              <a:gd name="connsiteX33" fmla="*/ 183 w 2755375"/>
              <a:gd name="connsiteY33" fmla="*/ 559177 h 1415330"/>
              <a:gd name="connsiteX34" fmla="*/ 87732 w 2755375"/>
              <a:gd name="connsiteY34" fmla="*/ 705092 h 1415330"/>
              <a:gd name="connsiteX35" fmla="*/ 87732 w 2755375"/>
              <a:gd name="connsiteY35" fmla="*/ 792641 h 1415330"/>
              <a:gd name="connsiteX36" fmla="*/ 216971 w 2755375"/>
              <a:gd name="connsiteY36" fmla="*/ 796810 h 1415330"/>
              <a:gd name="connsiteX37" fmla="*/ 262830 w 2755375"/>
              <a:gd name="connsiteY37" fmla="*/ 773185 h 1415330"/>
              <a:gd name="connsiteX38" fmla="*/ 266892 w 2755375"/>
              <a:gd name="connsiteY38" fmla="*/ 860734 h 1415330"/>
              <a:gd name="connsiteX39" fmla="*/ 262830 w 2755375"/>
              <a:gd name="connsiteY39" fmla="*/ 919100 h 1415330"/>
              <a:gd name="connsiteX40" fmla="*/ 154543 w 2755375"/>
              <a:gd name="connsiteY40" fmla="*/ 958331 h 1415330"/>
              <a:gd name="connsiteX41" fmla="*/ 75153 w 2755375"/>
              <a:gd name="connsiteY41" fmla="*/ 1064374 h 1415330"/>
              <a:gd name="connsiteX42" fmla="*/ 129229 w 2755375"/>
              <a:gd name="connsiteY42" fmla="*/ 1143938 h 1415330"/>
              <a:gd name="connsiteX43" fmla="*/ 156681 w 2755375"/>
              <a:gd name="connsiteY43" fmla="*/ 1213816 h 1415330"/>
              <a:gd name="connsiteX44" fmla="*/ 253102 w 2755375"/>
              <a:gd name="connsiteY44" fmla="*/ 1259568 h 1415330"/>
              <a:gd name="connsiteX45" fmla="*/ 362673 w 2755375"/>
              <a:gd name="connsiteY45" fmla="*/ 1294202 h 1415330"/>
              <a:gd name="connsiteX46" fmla="*/ 478228 w 2755375"/>
              <a:gd name="connsiteY46" fmla="*/ 1409759 h 1415330"/>
              <a:gd name="connsiteX47" fmla="*/ 491590 w 2755375"/>
              <a:gd name="connsiteY47" fmla="*/ 1146257 h 1415330"/>
              <a:gd name="connsiteX48" fmla="*/ 491910 w 2755375"/>
              <a:gd name="connsiteY48" fmla="*/ 1055608 h 1415330"/>
              <a:gd name="connsiteX49" fmla="*/ 559683 w 2755375"/>
              <a:gd name="connsiteY49" fmla="*/ 997883 h 1415330"/>
              <a:gd name="connsiteX50" fmla="*/ 613881 w 2755375"/>
              <a:gd name="connsiteY50" fmla="*/ 912366 h 1415330"/>
              <a:gd name="connsiteX51" fmla="*/ 755519 w 2755375"/>
              <a:gd name="connsiteY51" fmla="*/ 881686 h 1415330"/>
              <a:gd name="connsiteX52" fmla="*/ 937565 w 2755375"/>
              <a:gd name="connsiteY52" fmla="*/ 914290 h 1415330"/>
              <a:gd name="connsiteX53" fmla="*/ 1076105 w 2755375"/>
              <a:gd name="connsiteY53" fmla="*/ 857100 h 1415330"/>
              <a:gd name="connsiteX54" fmla="*/ 1312241 w 2755375"/>
              <a:gd name="connsiteY54" fmla="*/ 922414 h 1415330"/>
              <a:gd name="connsiteX55" fmla="*/ 1370607 w 2755375"/>
              <a:gd name="connsiteY55" fmla="*/ 966349 h 1415330"/>
              <a:gd name="connsiteX56" fmla="*/ 1498564 w 2755375"/>
              <a:gd name="connsiteY56" fmla="*/ 1058387 h 1415330"/>
              <a:gd name="connsiteX57" fmla="*/ 1744855 w 2755375"/>
              <a:gd name="connsiteY57" fmla="*/ 1001197 h 1415330"/>
              <a:gd name="connsiteX58" fmla="*/ 1809634 w 2755375"/>
              <a:gd name="connsiteY58" fmla="*/ 962607 h 1415330"/>
              <a:gd name="connsiteX59" fmla="*/ 1991573 w 2755375"/>
              <a:gd name="connsiteY59" fmla="*/ 903600 h 1415330"/>
              <a:gd name="connsiteX60" fmla="*/ 2072174 w 2755375"/>
              <a:gd name="connsiteY60" fmla="*/ 1133109 h 1415330"/>
              <a:gd name="connsiteX61" fmla="*/ 2091630 w 2755375"/>
              <a:gd name="connsiteY61" fmla="*/ 1259568 h 1415330"/>
              <a:gd name="connsiteX0" fmla="*/ 2091630 w 2755375"/>
              <a:gd name="connsiteY0" fmla="*/ 1259568 h 1415330"/>
              <a:gd name="connsiteX1" fmla="*/ 2266728 w 2755375"/>
              <a:gd name="connsiteY1" fmla="*/ 1317934 h 1415330"/>
              <a:gd name="connsiteX2" fmla="*/ 2286183 w 2755375"/>
              <a:gd name="connsiteY2" fmla="*/ 1201202 h 1415330"/>
              <a:gd name="connsiteX3" fmla="*/ 2253258 w 2755375"/>
              <a:gd name="connsiteY3" fmla="*/ 1007932 h 1415330"/>
              <a:gd name="connsiteX4" fmla="*/ 2441825 w 2755375"/>
              <a:gd name="connsiteY4" fmla="*/ 1016377 h 1415330"/>
              <a:gd name="connsiteX5" fmla="*/ 2412642 w 2755375"/>
              <a:gd name="connsiteY5" fmla="*/ 899645 h 1415330"/>
              <a:gd name="connsiteX6" fmla="*/ 2500191 w 2755375"/>
              <a:gd name="connsiteY6" fmla="*/ 808996 h 1415330"/>
              <a:gd name="connsiteX7" fmla="*/ 2621947 w 2755375"/>
              <a:gd name="connsiteY7" fmla="*/ 808034 h 1415330"/>
              <a:gd name="connsiteX8" fmla="*/ 2678818 w 2755375"/>
              <a:gd name="connsiteY8" fmla="*/ 741544 h 1415330"/>
              <a:gd name="connsiteX9" fmla="*/ 2665562 w 2755375"/>
              <a:gd name="connsiteY9" fmla="*/ 636998 h 1415330"/>
              <a:gd name="connsiteX10" fmla="*/ 2753111 w 2755375"/>
              <a:gd name="connsiteY10" fmla="*/ 559177 h 1415330"/>
              <a:gd name="connsiteX11" fmla="*/ 2558557 w 2755375"/>
              <a:gd name="connsiteY11" fmla="*/ 491083 h 1415330"/>
              <a:gd name="connsiteX12" fmla="*/ 2471008 w 2755375"/>
              <a:gd name="connsiteY12" fmla="*/ 364624 h 1415330"/>
              <a:gd name="connsiteX13" fmla="*/ 2325094 w 2755375"/>
              <a:gd name="connsiteY13" fmla="*/ 393807 h 1415330"/>
              <a:gd name="connsiteX14" fmla="*/ 2218089 w 2755375"/>
              <a:gd name="connsiteY14" fmla="*/ 452172 h 1415330"/>
              <a:gd name="connsiteX15" fmla="*/ 2004081 w 2755375"/>
              <a:gd name="connsiteY15" fmla="*/ 140887 h 1415330"/>
              <a:gd name="connsiteX16" fmla="*/ 1897076 w 2755375"/>
              <a:gd name="connsiteY16" fmla="*/ 160343 h 1415330"/>
              <a:gd name="connsiteX17" fmla="*/ 1653885 w 2755375"/>
              <a:gd name="connsiteY17" fmla="*/ 150615 h 1415330"/>
              <a:gd name="connsiteX18" fmla="*/ 1663613 w 2755375"/>
              <a:gd name="connsiteY18" fmla="*/ 4700 h 1415330"/>
              <a:gd name="connsiteX19" fmla="*/ 1410694 w 2755375"/>
              <a:gd name="connsiteY19" fmla="*/ 43611 h 1415330"/>
              <a:gd name="connsiteX20" fmla="*/ 1235596 w 2755375"/>
              <a:gd name="connsiteY20" fmla="*/ 121432 h 1415330"/>
              <a:gd name="connsiteX21" fmla="*/ 1060498 w 2755375"/>
              <a:gd name="connsiteY21" fmla="*/ 131160 h 1415330"/>
              <a:gd name="connsiteX22" fmla="*/ 1002132 w 2755375"/>
              <a:gd name="connsiteY22" fmla="*/ 286802 h 1415330"/>
              <a:gd name="connsiteX23" fmla="*/ 943766 w 2755375"/>
              <a:gd name="connsiteY23" fmla="*/ 354896 h 1415330"/>
              <a:gd name="connsiteX24" fmla="*/ 1041042 w 2755375"/>
              <a:gd name="connsiteY24" fmla="*/ 452172 h 1415330"/>
              <a:gd name="connsiteX25" fmla="*/ 992404 w 2755375"/>
              <a:gd name="connsiteY25" fmla="*/ 529994 h 1415330"/>
              <a:gd name="connsiteX26" fmla="*/ 749213 w 2755375"/>
              <a:gd name="connsiteY26" fmla="*/ 442445 h 1415330"/>
              <a:gd name="connsiteX27" fmla="*/ 632481 w 2755375"/>
              <a:gd name="connsiteY27" fmla="*/ 491083 h 1415330"/>
              <a:gd name="connsiteX28" fmla="*/ 496294 w 2755375"/>
              <a:gd name="connsiteY28" fmla="*/ 325713 h 1415330"/>
              <a:gd name="connsiteX29" fmla="*/ 369834 w 2755375"/>
              <a:gd name="connsiteY29" fmla="*/ 286802 h 1415330"/>
              <a:gd name="connsiteX30" fmla="*/ 194736 w 2755375"/>
              <a:gd name="connsiteY30" fmla="*/ 393807 h 1415330"/>
              <a:gd name="connsiteX31" fmla="*/ 185008 w 2755375"/>
              <a:gd name="connsiteY31" fmla="*/ 461900 h 1415330"/>
              <a:gd name="connsiteX32" fmla="*/ 68276 w 2755375"/>
              <a:gd name="connsiteY32" fmla="*/ 374351 h 1415330"/>
              <a:gd name="connsiteX33" fmla="*/ 183 w 2755375"/>
              <a:gd name="connsiteY33" fmla="*/ 559177 h 1415330"/>
              <a:gd name="connsiteX34" fmla="*/ 87732 w 2755375"/>
              <a:gd name="connsiteY34" fmla="*/ 705092 h 1415330"/>
              <a:gd name="connsiteX35" fmla="*/ 87732 w 2755375"/>
              <a:gd name="connsiteY35" fmla="*/ 792641 h 1415330"/>
              <a:gd name="connsiteX36" fmla="*/ 216971 w 2755375"/>
              <a:gd name="connsiteY36" fmla="*/ 796810 h 1415330"/>
              <a:gd name="connsiteX37" fmla="*/ 262830 w 2755375"/>
              <a:gd name="connsiteY37" fmla="*/ 773185 h 1415330"/>
              <a:gd name="connsiteX38" fmla="*/ 266892 w 2755375"/>
              <a:gd name="connsiteY38" fmla="*/ 860734 h 1415330"/>
              <a:gd name="connsiteX39" fmla="*/ 262830 w 2755375"/>
              <a:gd name="connsiteY39" fmla="*/ 919100 h 1415330"/>
              <a:gd name="connsiteX40" fmla="*/ 154543 w 2755375"/>
              <a:gd name="connsiteY40" fmla="*/ 958331 h 1415330"/>
              <a:gd name="connsiteX41" fmla="*/ 75153 w 2755375"/>
              <a:gd name="connsiteY41" fmla="*/ 1064374 h 1415330"/>
              <a:gd name="connsiteX42" fmla="*/ 129229 w 2755375"/>
              <a:gd name="connsiteY42" fmla="*/ 1143938 h 1415330"/>
              <a:gd name="connsiteX43" fmla="*/ 156681 w 2755375"/>
              <a:gd name="connsiteY43" fmla="*/ 1213816 h 1415330"/>
              <a:gd name="connsiteX44" fmla="*/ 253102 w 2755375"/>
              <a:gd name="connsiteY44" fmla="*/ 1259568 h 1415330"/>
              <a:gd name="connsiteX45" fmla="*/ 362673 w 2755375"/>
              <a:gd name="connsiteY45" fmla="*/ 1294202 h 1415330"/>
              <a:gd name="connsiteX46" fmla="*/ 478228 w 2755375"/>
              <a:gd name="connsiteY46" fmla="*/ 1409759 h 1415330"/>
              <a:gd name="connsiteX47" fmla="*/ 491590 w 2755375"/>
              <a:gd name="connsiteY47" fmla="*/ 1146257 h 1415330"/>
              <a:gd name="connsiteX48" fmla="*/ 491910 w 2755375"/>
              <a:gd name="connsiteY48" fmla="*/ 1055608 h 1415330"/>
              <a:gd name="connsiteX49" fmla="*/ 559683 w 2755375"/>
              <a:gd name="connsiteY49" fmla="*/ 997883 h 1415330"/>
              <a:gd name="connsiteX50" fmla="*/ 613881 w 2755375"/>
              <a:gd name="connsiteY50" fmla="*/ 912366 h 1415330"/>
              <a:gd name="connsiteX51" fmla="*/ 755519 w 2755375"/>
              <a:gd name="connsiteY51" fmla="*/ 881686 h 1415330"/>
              <a:gd name="connsiteX52" fmla="*/ 937565 w 2755375"/>
              <a:gd name="connsiteY52" fmla="*/ 914290 h 1415330"/>
              <a:gd name="connsiteX53" fmla="*/ 1076105 w 2755375"/>
              <a:gd name="connsiteY53" fmla="*/ 857100 h 1415330"/>
              <a:gd name="connsiteX54" fmla="*/ 1312241 w 2755375"/>
              <a:gd name="connsiteY54" fmla="*/ 922414 h 1415330"/>
              <a:gd name="connsiteX55" fmla="*/ 1370607 w 2755375"/>
              <a:gd name="connsiteY55" fmla="*/ 966349 h 1415330"/>
              <a:gd name="connsiteX56" fmla="*/ 1498564 w 2755375"/>
              <a:gd name="connsiteY56" fmla="*/ 1058387 h 1415330"/>
              <a:gd name="connsiteX57" fmla="*/ 1744855 w 2755375"/>
              <a:gd name="connsiteY57" fmla="*/ 1001197 h 1415330"/>
              <a:gd name="connsiteX58" fmla="*/ 1809634 w 2755375"/>
              <a:gd name="connsiteY58" fmla="*/ 962607 h 1415330"/>
              <a:gd name="connsiteX59" fmla="*/ 1991573 w 2755375"/>
              <a:gd name="connsiteY59" fmla="*/ 903600 h 1415330"/>
              <a:gd name="connsiteX60" fmla="*/ 2072174 w 2755375"/>
              <a:gd name="connsiteY60" fmla="*/ 1133109 h 1415330"/>
              <a:gd name="connsiteX61" fmla="*/ 2091630 w 2755375"/>
              <a:gd name="connsiteY61" fmla="*/ 1259568 h 1415330"/>
              <a:gd name="connsiteX0" fmla="*/ 2091630 w 2755375"/>
              <a:gd name="connsiteY0" fmla="*/ 1259568 h 1415274"/>
              <a:gd name="connsiteX1" fmla="*/ 2266728 w 2755375"/>
              <a:gd name="connsiteY1" fmla="*/ 1317934 h 1415274"/>
              <a:gd name="connsiteX2" fmla="*/ 2286183 w 2755375"/>
              <a:gd name="connsiteY2" fmla="*/ 1201202 h 1415274"/>
              <a:gd name="connsiteX3" fmla="*/ 2253258 w 2755375"/>
              <a:gd name="connsiteY3" fmla="*/ 1007932 h 1415274"/>
              <a:gd name="connsiteX4" fmla="*/ 2441825 w 2755375"/>
              <a:gd name="connsiteY4" fmla="*/ 1016377 h 1415274"/>
              <a:gd name="connsiteX5" fmla="*/ 2412642 w 2755375"/>
              <a:gd name="connsiteY5" fmla="*/ 899645 h 1415274"/>
              <a:gd name="connsiteX6" fmla="*/ 2500191 w 2755375"/>
              <a:gd name="connsiteY6" fmla="*/ 808996 h 1415274"/>
              <a:gd name="connsiteX7" fmla="*/ 2621947 w 2755375"/>
              <a:gd name="connsiteY7" fmla="*/ 808034 h 1415274"/>
              <a:gd name="connsiteX8" fmla="*/ 2678818 w 2755375"/>
              <a:gd name="connsiteY8" fmla="*/ 741544 h 1415274"/>
              <a:gd name="connsiteX9" fmla="*/ 2665562 w 2755375"/>
              <a:gd name="connsiteY9" fmla="*/ 636998 h 1415274"/>
              <a:gd name="connsiteX10" fmla="*/ 2753111 w 2755375"/>
              <a:gd name="connsiteY10" fmla="*/ 559177 h 1415274"/>
              <a:gd name="connsiteX11" fmla="*/ 2558557 w 2755375"/>
              <a:gd name="connsiteY11" fmla="*/ 491083 h 1415274"/>
              <a:gd name="connsiteX12" fmla="*/ 2471008 w 2755375"/>
              <a:gd name="connsiteY12" fmla="*/ 364624 h 1415274"/>
              <a:gd name="connsiteX13" fmla="*/ 2325094 w 2755375"/>
              <a:gd name="connsiteY13" fmla="*/ 393807 h 1415274"/>
              <a:gd name="connsiteX14" fmla="*/ 2218089 w 2755375"/>
              <a:gd name="connsiteY14" fmla="*/ 452172 h 1415274"/>
              <a:gd name="connsiteX15" fmla="*/ 2004081 w 2755375"/>
              <a:gd name="connsiteY15" fmla="*/ 140887 h 1415274"/>
              <a:gd name="connsiteX16" fmla="*/ 1897076 w 2755375"/>
              <a:gd name="connsiteY16" fmla="*/ 160343 h 1415274"/>
              <a:gd name="connsiteX17" fmla="*/ 1653885 w 2755375"/>
              <a:gd name="connsiteY17" fmla="*/ 150615 h 1415274"/>
              <a:gd name="connsiteX18" fmla="*/ 1663613 w 2755375"/>
              <a:gd name="connsiteY18" fmla="*/ 4700 h 1415274"/>
              <a:gd name="connsiteX19" fmla="*/ 1410694 w 2755375"/>
              <a:gd name="connsiteY19" fmla="*/ 43611 h 1415274"/>
              <a:gd name="connsiteX20" fmla="*/ 1235596 w 2755375"/>
              <a:gd name="connsiteY20" fmla="*/ 121432 h 1415274"/>
              <a:gd name="connsiteX21" fmla="*/ 1060498 w 2755375"/>
              <a:gd name="connsiteY21" fmla="*/ 131160 h 1415274"/>
              <a:gd name="connsiteX22" fmla="*/ 1002132 w 2755375"/>
              <a:gd name="connsiteY22" fmla="*/ 286802 h 1415274"/>
              <a:gd name="connsiteX23" fmla="*/ 943766 w 2755375"/>
              <a:gd name="connsiteY23" fmla="*/ 354896 h 1415274"/>
              <a:gd name="connsiteX24" fmla="*/ 1041042 w 2755375"/>
              <a:gd name="connsiteY24" fmla="*/ 452172 h 1415274"/>
              <a:gd name="connsiteX25" fmla="*/ 992404 w 2755375"/>
              <a:gd name="connsiteY25" fmla="*/ 529994 h 1415274"/>
              <a:gd name="connsiteX26" fmla="*/ 749213 w 2755375"/>
              <a:gd name="connsiteY26" fmla="*/ 442445 h 1415274"/>
              <a:gd name="connsiteX27" fmla="*/ 632481 w 2755375"/>
              <a:gd name="connsiteY27" fmla="*/ 491083 h 1415274"/>
              <a:gd name="connsiteX28" fmla="*/ 496294 w 2755375"/>
              <a:gd name="connsiteY28" fmla="*/ 325713 h 1415274"/>
              <a:gd name="connsiteX29" fmla="*/ 369834 w 2755375"/>
              <a:gd name="connsiteY29" fmla="*/ 286802 h 1415274"/>
              <a:gd name="connsiteX30" fmla="*/ 194736 w 2755375"/>
              <a:gd name="connsiteY30" fmla="*/ 393807 h 1415274"/>
              <a:gd name="connsiteX31" fmla="*/ 185008 w 2755375"/>
              <a:gd name="connsiteY31" fmla="*/ 461900 h 1415274"/>
              <a:gd name="connsiteX32" fmla="*/ 68276 w 2755375"/>
              <a:gd name="connsiteY32" fmla="*/ 374351 h 1415274"/>
              <a:gd name="connsiteX33" fmla="*/ 183 w 2755375"/>
              <a:gd name="connsiteY33" fmla="*/ 559177 h 1415274"/>
              <a:gd name="connsiteX34" fmla="*/ 87732 w 2755375"/>
              <a:gd name="connsiteY34" fmla="*/ 705092 h 1415274"/>
              <a:gd name="connsiteX35" fmla="*/ 87732 w 2755375"/>
              <a:gd name="connsiteY35" fmla="*/ 792641 h 1415274"/>
              <a:gd name="connsiteX36" fmla="*/ 216971 w 2755375"/>
              <a:gd name="connsiteY36" fmla="*/ 796810 h 1415274"/>
              <a:gd name="connsiteX37" fmla="*/ 262830 w 2755375"/>
              <a:gd name="connsiteY37" fmla="*/ 773185 h 1415274"/>
              <a:gd name="connsiteX38" fmla="*/ 266892 w 2755375"/>
              <a:gd name="connsiteY38" fmla="*/ 860734 h 1415274"/>
              <a:gd name="connsiteX39" fmla="*/ 262830 w 2755375"/>
              <a:gd name="connsiteY39" fmla="*/ 919100 h 1415274"/>
              <a:gd name="connsiteX40" fmla="*/ 154543 w 2755375"/>
              <a:gd name="connsiteY40" fmla="*/ 958331 h 1415274"/>
              <a:gd name="connsiteX41" fmla="*/ 75153 w 2755375"/>
              <a:gd name="connsiteY41" fmla="*/ 1064374 h 1415274"/>
              <a:gd name="connsiteX42" fmla="*/ 129229 w 2755375"/>
              <a:gd name="connsiteY42" fmla="*/ 1143938 h 1415274"/>
              <a:gd name="connsiteX43" fmla="*/ 156681 w 2755375"/>
              <a:gd name="connsiteY43" fmla="*/ 1213816 h 1415274"/>
              <a:gd name="connsiteX44" fmla="*/ 253102 w 2755375"/>
              <a:gd name="connsiteY44" fmla="*/ 1259568 h 1415274"/>
              <a:gd name="connsiteX45" fmla="*/ 232044 w 2755375"/>
              <a:gd name="connsiteY45" fmla="*/ 1339421 h 1415274"/>
              <a:gd name="connsiteX46" fmla="*/ 362673 w 2755375"/>
              <a:gd name="connsiteY46" fmla="*/ 1294202 h 1415274"/>
              <a:gd name="connsiteX47" fmla="*/ 478228 w 2755375"/>
              <a:gd name="connsiteY47" fmla="*/ 1409759 h 1415274"/>
              <a:gd name="connsiteX48" fmla="*/ 491590 w 2755375"/>
              <a:gd name="connsiteY48" fmla="*/ 1146257 h 1415274"/>
              <a:gd name="connsiteX49" fmla="*/ 491910 w 2755375"/>
              <a:gd name="connsiteY49" fmla="*/ 1055608 h 1415274"/>
              <a:gd name="connsiteX50" fmla="*/ 559683 w 2755375"/>
              <a:gd name="connsiteY50" fmla="*/ 997883 h 1415274"/>
              <a:gd name="connsiteX51" fmla="*/ 613881 w 2755375"/>
              <a:gd name="connsiteY51" fmla="*/ 912366 h 1415274"/>
              <a:gd name="connsiteX52" fmla="*/ 755519 w 2755375"/>
              <a:gd name="connsiteY52" fmla="*/ 881686 h 1415274"/>
              <a:gd name="connsiteX53" fmla="*/ 937565 w 2755375"/>
              <a:gd name="connsiteY53" fmla="*/ 914290 h 1415274"/>
              <a:gd name="connsiteX54" fmla="*/ 1076105 w 2755375"/>
              <a:gd name="connsiteY54" fmla="*/ 857100 h 1415274"/>
              <a:gd name="connsiteX55" fmla="*/ 1312241 w 2755375"/>
              <a:gd name="connsiteY55" fmla="*/ 922414 h 1415274"/>
              <a:gd name="connsiteX56" fmla="*/ 1370607 w 2755375"/>
              <a:gd name="connsiteY56" fmla="*/ 966349 h 1415274"/>
              <a:gd name="connsiteX57" fmla="*/ 1498564 w 2755375"/>
              <a:gd name="connsiteY57" fmla="*/ 1058387 h 1415274"/>
              <a:gd name="connsiteX58" fmla="*/ 1744855 w 2755375"/>
              <a:gd name="connsiteY58" fmla="*/ 1001197 h 1415274"/>
              <a:gd name="connsiteX59" fmla="*/ 1809634 w 2755375"/>
              <a:gd name="connsiteY59" fmla="*/ 962607 h 1415274"/>
              <a:gd name="connsiteX60" fmla="*/ 1991573 w 2755375"/>
              <a:gd name="connsiteY60" fmla="*/ 903600 h 1415274"/>
              <a:gd name="connsiteX61" fmla="*/ 2072174 w 2755375"/>
              <a:gd name="connsiteY61" fmla="*/ 1133109 h 1415274"/>
              <a:gd name="connsiteX62" fmla="*/ 2091630 w 2755375"/>
              <a:gd name="connsiteY62" fmla="*/ 1259568 h 1415274"/>
              <a:gd name="connsiteX0" fmla="*/ 2091630 w 2755375"/>
              <a:gd name="connsiteY0" fmla="*/ 1259568 h 1415274"/>
              <a:gd name="connsiteX1" fmla="*/ 2266728 w 2755375"/>
              <a:gd name="connsiteY1" fmla="*/ 1317934 h 1415274"/>
              <a:gd name="connsiteX2" fmla="*/ 2286183 w 2755375"/>
              <a:gd name="connsiteY2" fmla="*/ 1201202 h 1415274"/>
              <a:gd name="connsiteX3" fmla="*/ 2253258 w 2755375"/>
              <a:gd name="connsiteY3" fmla="*/ 1007932 h 1415274"/>
              <a:gd name="connsiteX4" fmla="*/ 2441825 w 2755375"/>
              <a:gd name="connsiteY4" fmla="*/ 1016377 h 1415274"/>
              <a:gd name="connsiteX5" fmla="*/ 2412642 w 2755375"/>
              <a:gd name="connsiteY5" fmla="*/ 899645 h 1415274"/>
              <a:gd name="connsiteX6" fmla="*/ 2500191 w 2755375"/>
              <a:gd name="connsiteY6" fmla="*/ 808996 h 1415274"/>
              <a:gd name="connsiteX7" fmla="*/ 2621947 w 2755375"/>
              <a:gd name="connsiteY7" fmla="*/ 808034 h 1415274"/>
              <a:gd name="connsiteX8" fmla="*/ 2678818 w 2755375"/>
              <a:gd name="connsiteY8" fmla="*/ 741544 h 1415274"/>
              <a:gd name="connsiteX9" fmla="*/ 2665562 w 2755375"/>
              <a:gd name="connsiteY9" fmla="*/ 636998 h 1415274"/>
              <a:gd name="connsiteX10" fmla="*/ 2753111 w 2755375"/>
              <a:gd name="connsiteY10" fmla="*/ 559177 h 1415274"/>
              <a:gd name="connsiteX11" fmla="*/ 2558557 w 2755375"/>
              <a:gd name="connsiteY11" fmla="*/ 491083 h 1415274"/>
              <a:gd name="connsiteX12" fmla="*/ 2471008 w 2755375"/>
              <a:gd name="connsiteY12" fmla="*/ 364624 h 1415274"/>
              <a:gd name="connsiteX13" fmla="*/ 2325094 w 2755375"/>
              <a:gd name="connsiteY13" fmla="*/ 393807 h 1415274"/>
              <a:gd name="connsiteX14" fmla="*/ 2218089 w 2755375"/>
              <a:gd name="connsiteY14" fmla="*/ 452172 h 1415274"/>
              <a:gd name="connsiteX15" fmla="*/ 2004081 w 2755375"/>
              <a:gd name="connsiteY15" fmla="*/ 140887 h 1415274"/>
              <a:gd name="connsiteX16" fmla="*/ 1897076 w 2755375"/>
              <a:gd name="connsiteY16" fmla="*/ 160343 h 1415274"/>
              <a:gd name="connsiteX17" fmla="*/ 1653885 w 2755375"/>
              <a:gd name="connsiteY17" fmla="*/ 150615 h 1415274"/>
              <a:gd name="connsiteX18" fmla="*/ 1663613 w 2755375"/>
              <a:gd name="connsiteY18" fmla="*/ 4700 h 1415274"/>
              <a:gd name="connsiteX19" fmla="*/ 1410694 w 2755375"/>
              <a:gd name="connsiteY19" fmla="*/ 43611 h 1415274"/>
              <a:gd name="connsiteX20" fmla="*/ 1235596 w 2755375"/>
              <a:gd name="connsiteY20" fmla="*/ 121432 h 1415274"/>
              <a:gd name="connsiteX21" fmla="*/ 1060498 w 2755375"/>
              <a:gd name="connsiteY21" fmla="*/ 131160 h 1415274"/>
              <a:gd name="connsiteX22" fmla="*/ 1002132 w 2755375"/>
              <a:gd name="connsiteY22" fmla="*/ 286802 h 1415274"/>
              <a:gd name="connsiteX23" fmla="*/ 943766 w 2755375"/>
              <a:gd name="connsiteY23" fmla="*/ 354896 h 1415274"/>
              <a:gd name="connsiteX24" fmla="*/ 1041042 w 2755375"/>
              <a:gd name="connsiteY24" fmla="*/ 452172 h 1415274"/>
              <a:gd name="connsiteX25" fmla="*/ 992404 w 2755375"/>
              <a:gd name="connsiteY25" fmla="*/ 529994 h 1415274"/>
              <a:gd name="connsiteX26" fmla="*/ 749213 w 2755375"/>
              <a:gd name="connsiteY26" fmla="*/ 442445 h 1415274"/>
              <a:gd name="connsiteX27" fmla="*/ 632481 w 2755375"/>
              <a:gd name="connsiteY27" fmla="*/ 491083 h 1415274"/>
              <a:gd name="connsiteX28" fmla="*/ 496294 w 2755375"/>
              <a:gd name="connsiteY28" fmla="*/ 325713 h 1415274"/>
              <a:gd name="connsiteX29" fmla="*/ 369834 w 2755375"/>
              <a:gd name="connsiteY29" fmla="*/ 286802 h 1415274"/>
              <a:gd name="connsiteX30" fmla="*/ 194736 w 2755375"/>
              <a:gd name="connsiteY30" fmla="*/ 393807 h 1415274"/>
              <a:gd name="connsiteX31" fmla="*/ 185008 w 2755375"/>
              <a:gd name="connsiteY31" fmla="*/ 461900 h 1415274"/>
              <a:gd name="connsiteX32" fmla="*/ 68276 w 2755375"/>
              <a:gd name="connsiteY32" fmla="*/ 374351 h 1415274"/>
              <a:gd name="connsiteX33" fmla="*/ 183 w 2755375"/>
              <a:gd name="connsiteY33" fmla="*/ 559177 h 1415274"/>
              <a:gd name="connsiteX34" fmla="*/ 87732 w 2755375"/>
              <a:gd name="connsiteY34" fmla="*/ 705092 h 1415274"/>
              <a:gd name="connsiteX35" fmla="*/ 87732 w 2755375"/>
              <a:gd name="connsiteY35" fmla="*/ 792641 h 1415274"/>
              <a:gd name="connsiteX36" fmla="*/ 216971 w 2755375"/>
              <a:gd name="connsiteY36" fmla="*/ 796810 h 1415274"/>
              <a:gd name="connsiteX37" fmla="*/ 262830 w 2755375"/>
              <a:gd name="connsiteY37" fmla="*/ 773185 h 1415274"/>
              <a:gd name="connsiteX38" fmla="*/ 266892 w 2755375"/>
              <a:gd name="connsiteY38" fmla="*/ 860734 h 1415274"/>
              <a:gd name="connsiteX39" fmla="*/ 262830 w 2755375"/>
              <a:gd name="connsiteY39" fmla="*/ 919100 h 1415274"/>
              <a:gd name="connsiteX40" fmla="*/ 154543 w 2755375"/>
              <a:gd name="connsiteY40" fmla="*/ 958331 h 1415274"/>
              <a:gd name="connsiteX41" fmla="*/ 75153 w 2755375"/>
              <a:gd name="connsiteY41" fmla="*/ 1064374 h 1415274"/>
              <a:gd name="connsiteX42" fmla="*/ 129229 w 2755375"/>
              <a:gd name="connsiteY42" fmla="*/ 1143938 h 1415274"/>
              <a:gd name="connsiteX43" fmla="*/ 156681 w 2755375"/>
              <a:gd name="connsiteY43" fmla="*/ 1213816 h 1415274"/>
              <a:gd name="connsiteX44" fmla="*/ 253102 w 2755375"/>
              <a:gd name="connsiteY44" fmla="*/ 1259568 h 1415274"/>
              <a:gd name="connsiteX45" fmla="*/ 232044 w 2755375"/>
              <a:gd name="connsiteY45" fmla="*/ 1339421 h 1415274"/>
              <a:gd name="connsiteX46" fmla="*/ 362673 w 2755375"/>
              <a:gd name="connsiteY46" fmla="*/ 1294202 h 1415274"/>
              <a:gd name="connsiteX47" fmla="*/ 478228 w 2755375"/>
              <a:gd name="connsiteY47" fmla="*/ 1409759 h 1415274"/>
              <a:gd name="connsiteX48" fmla="*/ 491590 w 2755375"/>
              <a:gd name="connsiteY48" fmla="*/ 1146257 h 1415274"/>
              <a:gd name="connsiteX49" fmla="*/ 518036 w 2755375"/>
              <a:gd name="connsiteY49" fmla="*/ 1049076 h 1415274"/>
              <a:gd name="connsiteX50" fmla="*/ 559683 w 2755375"/>
              <a:gd name="connsiteY50" fmla="*/ 997883 h 1415274"/>
              <a:gd name="connsiteX51" fmla="*/ 613881 w 2755375"/>
              <a:gd name="connsiteY51" fmla="*/ 912366 h 1415274"/>
              <a:gd name="connsiteX52" fmla="*/ 755519 w 2755375"/>
              <a:gd name="connsiteY52" fmla="*/ 881686 h 1415274"/>
              <a:gd name="connsiteX53" fmla="*/ 937565 w 2755375"/>
              <a:gd name="connsiteY53" fmla="*/ 914290 h 1415274"/>
              <a:gd name="connsiteX54" fmla="*/ 1076105 w 2755375"/>
              <a:gd name="connsiteY54" fmla="*/ 857100 h 1415274"/>
              <a:gd name="connsiteX55" fmla="*/ 1312241 w 2755375"/>
              <a:gd name="connsiteY55" fmla="*/ 922414 h 1415274"/>
              <a:gd name="connsiteX56" fmla="*/ 1370607 w 2755375"/>
              <a:gd name="connsiteY56" fmla="*/ 966349 h 1415274"/>
              <a:gd name="connsiteX57" fmla="*/ 1498564 w 2755375"/>
              <a:gd name="connsiteY57" fmla="*/ 1058387 h 1415274"/>
              <a:gd name="connsiteX58" fmla="*/ 1744855 w 2755375"/>
              <a:gd name="connsiteY58" fmla="*/ 1001197 h 1415274"/>
              <a:gd name="connsiteX59" fmla="*/ 1809634 w 2755375"/>
              <a:gd name="connsiteY59" fmla="*/ 962607 h 1415274"/>
              <a:gd name="connsiteX60" fmla="*/ 1991573 w 2755375"/>
              <a:gd name="connsiteY60" fmla="*/ 903600 h 1415274"/>
              <a:gd name="connsiteX61" fmla="*/ 2072174 w 2755375"/>
              <a:gd name="connsiteY61" fmla="*/ 1133109 h 1415274"/>
              <a:gd name="connsiteX62" fmla="*/ 2091630 w 2755375"/>
              <a:gd name="connsiteY62" fmla="*/ 1259568 h 1415274"/>
              <a:gd name="connsiteX0" fmla="*/ 2091630 w 2755375"/>
              <a:gd name="connsiteY0" fmla="*/ 1259568 h 1415274"/>
              <a:gd name="connsiteX1" fmla="*/ 2266728 w 2755375"/>
              <a:gd name="connsiteY1" fmla="*/ 1317934 h 1415274"/>
              <a:gd name="connsiteX2" fmla="*/ 2286183 w 2755375"/>
              <a:gd name="connsiteY2" fmla="*/ 1201202 h 1415274"/>
              <a:gd name="connsiteX3" fmla="*/ 2253258 w 2755375"/>
              <a:gd name="connsiteY3" fmla="*/ 1007932 h 1415274"/>
              <a:gd name="connsiteX4" fmla="*/ 2441825 w 2755375"/>
              <a:gd name="connsiteY4" fmla="*/ 1016377 h 1415274"/>
              <a:gd name="connsiteX5" fmla="*/ 2412642 w 2755375"/>
              <a:gd name="connsiteY5" fmla="*/ 899645 h 1415274"/>
              <a:gd name="connsiteX6" fmla="*/ 2500191 w 2755375"/>
              <a:gd name="connsiteY6" fmla="*/ 808996 h 1415274"/>
              <a:gd name="connsiteX7" fmla="*/ 2621947 w 2755375"/>
              <a:gd name="connsiteY7" fmla="*/ 808034 h 1415274"/>
              <a:gd name="connsiteX8" fmla="*/ 2678818 w 2755375"/>
              <a:gd name="connsiteY8" fmla="*/ 741544 h 1415274"/>
              <a:gd name="connsiteX9" fmla="*/ 2665562 w 2755375"/>
              <a:gd name="connsiteY9" fmla="*/ 636998 h 1415274"/>
              <a:gd name="connsiteX10" fmla="*/ 2753111 w 2755375"/>
              <a:gd name="connsiteY10" fmla="*/ 559177 h 1415274"/>
              <a:gd name="connsiteX11" fmla="*/ 2558557 w 2755375"/>
              <a:gd name="connsiteY11" fmla="*/ 491083 h 1415274"/>
              <a:gd name="connsiteX12" fmla="*/ 2471008 w 2755375"/>
              <a:gd name="connsiteY12" fmla="*/ 364624 h 1415274"/>
              <a:gd name="connsiteX13" fmla="*/ 2325094 w 2755375"/>
              <a:gd name="connsiteY13" fmla="*/ 393807 h 1415274"/>
              <a:gd name="connsiteX14" fmla="*/ 2218089 w 2755375"/>
              <a:gd name="connsiteY14" fmla="*/ 452172 h 1415274"/>
              <a:gd name="connsiteX15" fmla="*/ 2004081 w 2755375"/>
              <a:gd name="connsiteY15" fmla="*/ 140887 h 1415274"/>
              <a:gd name="connsiteX16" fmla="*/ 1897076 w 2755375"/>
              <a:gd name="connsiteY16" fmla="*/ 160343 h 1415274"/>
              <a:gd name="connsiteX17" fmla="*/ 1653885 w 2755375"/>
              <a:gd name="connsiteY17" fmla="*/ 150615 h 1415274"/>
              <a:gd name="connsiteX18" fmla="*/ 1663613 w 2755375"/>
              <a:gd name="connsiteY18" fmla="*/ 4700 h 1415274"/>
              <a:gd name="connsiteX19" fmla="*/ 1410694 w 2755375"/>
              <a:gd name="connsiteY19" fmla="*/ 43611 h 1415274"/>
              <a:gd name="connsiteX20" fmla="*/ 1235596 w 2755375"/>
              <a:gd name="connsiteY20" fmla="*/ 121432 h 1415274"/>
              <a:gd name="connsiteX21" fmla="*/ 1060498 w 2755375"/>
              <a:gd name="connsiteY21" fmla="*/ 131160 h 1415274"/>
              <a:gd name="connsiteX22" fmla="*/ 1002132 w 2755375"/>
              <a:gd name="connsiteY22" fmla="*/ 286802 h 1415274"/>
              <a:gd name="connsiteX23" fmla="*/ 943766 w 2755375"/>
              <a:gd name="connsiteY23" fmla="*/ 354896 h 1415274"/>
              <a:gd name="connsiteX24" fmla="*/ 1041042 w 2755375"/>
              <a:gd name="connsiteY24" fmla="*/ 452172 h 1415274"/>
              <a:gd name="connsiteX25" fmla="*/ 992404 w 2755375"/>
              <a:gd name="connsiteY25" fmla="*/ 529994 h 1415274"/>
              <a:gd name="connsiteX26" fmla="*/ 749213 w 2755375"/>
              <a:gd name="connsiteY26" fmla="*/ 442445 h 1415274"/>
              <a:gd name="connsiteX27" fmla="*/ 632481 w 2755375"/>
              <a:gd name="connsiteY27" fmla="*/ 491083 h 1415274"/>
              <a:gd name="connsiteX28" fmla="*/ 496294 w 2755375"/>
              <a:gd name="connsiteY28" fmla="*/ 325713 h 1415274"/>
              <a:gd name="connsiteX29" fmla="*/ 369834 w 2755375"/>
              <a:gd name="connsiteY29" fmla="*/ 286802 h 1415274"/>
              <a:gd name="connsiteX30" fmla="*/ 194736 w 2755375"/>
              <a:gd name="connsiteY30" fmla="*/ 393807 h 1415274"/>
              <a:gd name="connsiteX31" fmla="*/ 185008 w 2755375"/>
              <a:gd name="connsiteY31" fmla="*/ 461900 h 1415274"/>
              <a:gd name="connsiteX32" fmla="*/ 68276 w 2755375"/>
              <a:gd name="connsiteY32" fmla="*/ 374351 h 1415274"/>
              <a:gd name="connsiteX33" fmla="*/ 183 w 2755375"/>
              <a:gd name="connsiteY33" fmla="*/ 559177 h 1415274"/>
              <a:gd name="connsiteX34" fmla="*/ 87732 w 2755375"/>
              <a:gd name="connsiteY34" fmla="*/ 705092 h 1415274"/>
              <a:gd name="connsiteX35" fmla="*/ 87732 w 2755375"/>
              <a:gd name="connsiteY35" fmla="*/ 792641 h 1415274"/>
              <a:gd name="connsiteX36" fmla="*/ 216971 w 2755375"/>
              <a:gd name="connsiteY36" fmla="*/ 796810 h 1415274"/>
              <a:gd name="connsiteX37" fmla="*/ 262830 w 2755375"/>
              <a:gd name="connsiteY37" fmla="*/ 773185 h 1415274"/>
              <a:gd name="connsiteX38" fmla="*/ 266892 w 2755375"/>
              <a:gd name="connsiteY38" fmla="*/ 860734 h 1415274"/>
              <a:gd name="connsiteX39" fmla="*/ 262830 w 2755375"/>
              <a:gd name="connsiteY39" fmla="*/ 919100 h 1415274"/>
              <a:gd name="connsiteX40" fmla="*/ 154543 w 2755375"/>
              <a:gd name="connsiteY40" fmla="*/ 958331 h 1415274"/>
              <a:gd name="connsiteX41" fmla="*/ 75153 w 2755375"/>
              <a:gd name="connsiteY41" fmla="*/ 1064374 h 1415274"/>
              <a:gd name="connsiteX42" fmla="*/ 129229 w 2755375"/>
              <a:gd name="connsiteY42" fmla="*/ 1143938 h 1415274"/>
              <a:gd name="connsiteX43" fmla="*/ 156681 w 2755375"/>
              <a:gd name="connsiteY43" fmla="*/ 1213816 h 1415274"/>
              <a:gd name="connsiteX44" fmla="*/ 253102 w 2755375"/>
              <a:gd name="connsiteY44" fmla="*/ 1259568 h 1415274"/>
              <a:gd name="connsiteX45" fmla="*/ 232044 w 2755375"/>
              <a:gd name="connsiteY45" fmla="*/ 1339421 h 1415274"/>
              <a:gd name="connsiteX46" fmla="*/ 362673 w 2755375"/>
              <a:gd name="connsiteY46" fmla="*/ 1294202 h 1415274"/>
              <a:gd name="connsiteX47" fmla="*/ 478228 w 2755375"/>
              <a:gd name="connsiteY47" fmla="*/ 1409759 h 1415274"/>
              <a:gd name="connsiteX48" fmla="*/ 491590 w 2755375"/>
              <a:gd name="connsiteY48" fmla="*/ 1146257 h 1415274"/>
              <a:gd name="connsiteX49" fmla="*/ 518036 w 2755375"/>
              <a:gd name="connsiteY49" fmla="*/ 1049076 h 1415274"/>
              <a:gd name="connsiteX50" fmla="*/ 582543 w 2755375"/>
              <a:gd name="connsiteY50" fmla="*/ 1010945 h 1415274"/>
              <a:gd name="connsiteX51" fmla="*/ 613881 w 2755375"/>
              <a:gd name="connsiteY51" fmla="*/ 912366 h 1415274"/>
              <a:gd name="connsiteX52" fmla="*/ 755519 w 2755375"/>
              <a:gd name="connsiteY52" fmla="*/ 881686 h 1415274"/>
              <a:gd name="connsiteX53" fmla="*/ 937565 w 2755375"/>
              <a:gd name="connsiteY53" fmla="*/ 914290 h 1415274"/>
              <a:gd name="connsiteX54" fmla="*/ 1076105 w 2755375"/>
              <a:gd name="connsiteY54" fmla="*/ 857100 h 1415274"/>
              <a:gd name="connsiteX55" fmla="*/ 1312241 w 2755375"/>
              <a:gd name="connsiteY55" fmla="*/ 922414 h 1415274"/>
              <a:gd name="connsiteX56" fmla="*/ 1370607 w 2755375"/>
              <a:gd name="connsiteY56" fmla="*/ 966349 h 1415274"/>
              <a:gd name="connsiteX57" fmla="*/ 1498564 w 2755375"/>
              <a:gd name="connsiteY57" fmla="*/ 1058387 h 1415274"/>
              <a:gd name="connsiteX58" fmla="*/ 1744855 w 2755375"/>
              <a:gd name="connsiteY58" fmla="*/ 1001197 h 1415274"/>
              <a:gd name="connsiteX59" fmla="*/ 1809634 w 2755375"/>
              <a:gd name="connsiteY59" fmla="*/ 962607 h 1415274"/>
              <a:gd name="connsiteX60" fmla="*/ 1991573 w 2755375"/>
              <a:gd name="connsiteY60" fmla="*/ 903600 h 1415274"/>
              <a:gd name="connsiteX61" fmla="*/ 2072174 w 2755375"/>
              <a:gd name="connsiteY61" fmla="*/ 1133109 h 1415274"/>
              <a:gd name="connsiteX62" fmla="*/ 2091630 w 2755375"/>
              <a:gd name="connsiteY62" fmla="*/ 1259568 h 1415274"/>
              <a:gd name="connsiteX0" fmla="*/ 2091630 w 2755375"/>
              <a:gd name="connsiteY0" fmla="*/ 1259568 h 1415274"/>
              <a:gd name="connsiteX1" fmla="*/ 2266728 w 2755375"/>
              <a:gd name="connsiteY1" fmla="*/ 1317934 h 1415274"/>
              <a:gd name="connsiteX2" fmla="*/ 2286183 w 2755375"/>
              <a:gd name="connsiteY2" fmla="*/ 1201202 h 1415274"/>
              <a:gd name="connsiteX3" fmla="*/ 2253258 w 2755375"/>
              <a:gd name="connsiteY3" fmla="*/ 1007932 h 1415274"/>
              <a:gd name="connsiteX4" fmla="*/ 2441825 w 2755375"/>
              <a:gd name="connsiteY4" fmla="*/ 1016377 h 1415274"/>
              <a:gd name="connsiteX5" fmla="*/ 2412642 w 2755375"/>
              <a:gd name="connsiteY5" fmla="*/ 899645 h 1415274"/>
              <a:gd name="connsiteX6" fmla="*/ 2500191 w 2755375"/>
              <a:gd name="connsiteY6" fmla="*/ 808996 h 1415274"/>
              <a:gd name="connsiteX7" fmla="*/ 2621947 w 2755375"/>
              <a:gd name="connsiteY7" fmla="*/ 808034 h 1415274"/>
              <a:gd name="connsiteX8" fmla="*/ 2678818 w 2755375"/>
              <a:gd name="connsiteY8" fmla="*/ 741544 h 1415274"/>
              <a:gd name="connsiteX9" fmla="*/ 2665562 w 2755375"/>
              <a:gd name="connsiteY9" fmla="*/ 636998 h 1415274"/>
              <a:gd name="connsiteX10" fmla="*/ 2753111 w 2755375"/>
              <a:gd name="connsiteY10" fmla="*/ 559177 h 1415274"/>
              <a:gd name="connsiteX11" fmla="*/ 2558557 w 2755375"/>
              <a:gd name="connsiteY11" fmla="*/ 491083 h 1415274"/>
              <a:gd name="connsiteX12" fmla="*/ 2471008 w 2755375"/>
              <a:gd name="connsiteY12" fmla="*/ 364624 h 1415274"/>
              <a:gd name="connsiteX13" fmla="*/ 2325094 w 2755375"/>
              <a:gd name="connsiteY13" fmla="*/ 393807 h 1415274"/>
              <a:gd name="connsiteX14" fmla="*/ 2218089 w 2755375"/>
              <a:gd name="connsiteY14" fmla="*/ 452172 h 1415274"/>
              <a:gd name="connsiteX15" fmla="*/ 2004081 w 2755375"/>
              <a:gd name="connsiteY15" fmla="*/ 140887 h 1415274"/>
              <a:gd name="connsiteX16" fmla="*/ 1897076 w 2755375"/>
              <a:gd name="connsiteY16" fmla="*/ 160343 h 1415274"/>
              <a:gd name="connsiteX17" fmla="*/ 1653885 w 2755375"/>
              <a:gd name="connsiteY17" fmla="*/ 150615 h 1415274"/>
              <a:gd name="connsiteX18" fmla="*/ 1663613 w 2755375"/>
              <a:gd name="connsiteY18" fmla="*/ 4700 h 1415274"/>
              <a:gd name="connsiteX19" fmla="*/ 1410694 w 2755375"/>
              <a:gd name="connsiteY19" fmla="*/ 43611 h 1415274"/>
              <a:gd name="connsiteX20" fmla="*/ 1235596 w 2755375"/>
              <a:gd name="connsiteY20" fmla="*/ 121432 h 1415274"/>
              <a:gd name="connsiteX21" fmla="*/ 1060498 w 2755375"/>
              <a:gd name="connsiteY21" fmla="*/ 131160 h 1415274"/>
              <a:gd name="connsiteX22" fmla="*/ 1002132 w 2755375"/>
              <a:gd name="connsiteY22" fmla="*/ 286802 h 1415274"/>
              <a:gd name="connsiteX23" fmla="*/ 943766 w 2755375"/>
              <a:gd name="connsiteY23" fmla="*/ 354896 h 1415274"/>
              <a:gd name="connsiteX24" fmla="*/ 1041042 w 2755375"/>
              <a:gd name="connsiteY24" fmla="*/ 452172 h 1415274"/>
              <a:gd name="connsiteX25" fmla="*/ 992404 w 2755375"/>
              <a:gd name="connsiteY25" fmla="*/ 529994 h 1415274"/>
              <a:gd name="connsiteX26" fmla="*/ 749213 w 2755375"/>
              <a:gd name="connsiteY26" fmla="*/ 442445 h 1415274"/>
              <a:gd name="connsiteX27" fmla="*/ 632481 w 2755375"/>
              <a:gd name="connsiteY27" fmla="*/ 491083 h 1415274"/>
              <a:gd name="connsiteX28" fmla="*/ 496294 w 2755375"/>
              <a:gd name="connsiteY28" fmla="*/ 325713 h 1415274"/>
              <a:gd name="connsiteX29" fmla="*/ 369834 w 2755375"/>
              <a:gd name="connsiteY29" fmla="*/ 286802 h 1415274"/>
              <a:gd name="connsiteX30" fmla="*/ 194736 w 2755375"/>
              <a:gd name="connsiteY30" fmla="*/ 393807 h 1415274"/>
              <a:gd name="connsiteX31" fmla="*/ 185008 w 2755375"/>
              <a:gd name="connsiteY31" fmla="*/ 461900 h 1415274"/>
              <a:gd name="connsiteX32" fmla="*/ 68276 w 2755375"/>
              <a:gd name="connsiteY32" fmla="*/ 374351 h 1415274"/>
              <a:gd name="connsiteX33" fmla="*/ 183 w 2755375"/>
              <a:gd name="connsiteY33" fmla="*/ 559177 h 1415274"/>
              <a:gd name="connsiteX34" fmla="*/ 87732 w 2755375"/>
              <a:gd name="connsiteY34" fmla="*/ 705092 h 1415274"/>
              <a:gd name="connsiteX35" fmla="*/ 87732 w 2755375"/>
              <a:gd name="connsiteY35" fmla="*/ 792641 h 1415274"/>
              <a:gd name="connsiteX36" fmla="*/ 216971 w 2755375"/>
              <a:gd name="connsiteY36" fmla="*/ 796810 h 1415274"/>
              <a:gd name="connsiteX37" fmla="*/ 262830 w 2755375"/>
              <a:gd name="connsiteY37" fmla="*/ 773185 h 1415274"/>
              <a:gd name="connsiteX38" fmla="*/ 266892 w 2755375"/>
              <a:gd name="connsiteY38" fmla="*/ 860734 h 1415274"/>
              <a:gd name="connsiteX39" fmla="*/ 262830 w 2755375"/>
              <a:gd name="connsiteY39" fmla="*/ 919100 h 1415274"/>
              <a:gd name="connsiteX40" fmla="*/ 154543 w 2755375"/>
              <a:gd name="connsiteY40" fmla="*/ 958331 h 1415274"/>
              <a:gd name="connsiteX41" fmla="*/ 75153 w 2755375"/>
              <a:gd name="connsiteY41" fmla="*/ 1064374 h 1415274"/>
              <a:gd name="connsiteX42" fmla="*/ 129229 w 2755375"/>
              <a:gd name="connsiteY42" fmla="*/ 1143938 h 1415274"/>
              <a:gd name="connsiteX43" fmla="*/ 156681 w 2755375"/>
              <a:gd name="connsiteY43" fmla="*/ 1213816 h 1415274"/>
              <a:gd name="connsiteX44" fmla="*/ 253102 w 2755375"/>
              <a:gd name="connsiteY44" fmla="*/ 1259568 h 1415274"/>
              <a:gd name="connsiteX45" fmla="*/ 232044 w 2755375"/>
              <a:gd name="connsiteY45" fmla="*/ 1339421 h 1415274"/>
              <a:gd name="connsiteX46" fmla="*/ 362673 w 2755375"/>
              <a:gd name="connsiteY46" fmla="*/ 1294202 h 1415274"/>
              <a:gd name="connsiteX47" fmla="*/ 478228 w 2755375"/>
              <a:gd name="connsiteY47" fmla="*/ 1409759 h 1415274"/>
              <a:gd name="connsiteX48" fmla="*/ 491590 w 2755375"/>
              <a:gd name="connsiteY48" fmla="*/ 1146257 h 1415274"/>
              <a:gd name="connsiteX49" fmla="*/ 518036 w 2755375"/>
              <a:gd name="connsiteY49" fmla="*/ 1049076 h 1415274"/>
              <a:gd name="connsiteX50" fmla="*/ 582543 w 2755375"/>
              <a:gd name="connsiteY50" fmla="*/ 1010945 h 1415274"/>
              <a:gd name="connsiteX51" fmla="*/ 626944 w 2755375"/>
              <a:gd name="connsiteY51" fmla="*/ 935226 h 1415274"/>
              <a:gd name="connsiteX52" fmla="*/ 755519 w 2755375"/>
              <a:gd name="connsiteY52" fmla="*/ 881686 h 1415274"/>
              <a:gd name="connsiteX53" fmla="*/ 937565 w 2755375"/>
              <a:gd name="connsiteY53" fmla="*/ 914290 h 1415274"/>
              <a:gd name="connsiteX54" fmla="*/ 1076105 w 2755375"/>
              <a:gd name="connsiteY54" fmla="*/ 857100 h 1415274"/>
              <a:gd name="connsiteX55" fmla="*/ 1312241 w 2755375"/>
              <a:gd name="connsiteY55" fmla="*/ 922414 h 1415274"/>
              <a:gd name="connsiteX56" fmla="*/ 1370607 w 2755375"/>
              <a:gd name="connsiteY56" fmla="*/ 966349 h 1415274"/>
              <a:gd name="connsiteX57" fmla="*/ 1498564 w 2755375"/>
              <a:gd name="connsiteY57" fmla="*/ 1058387 h 1415274"/>
              <a:gd name="connsiteX58" fmla="*/ 1744855 w 2755375"/>
              <a:gd name="connsiteY58" fmla="*/ 1001197 h 1415274"/>
              <a:gd name="connsiteX59" fmla="*/ 1809634 w 2755375"/>
              <a:gd name="connsiteY59" fmla="*/ 962607 h 1415274"/>
              <a:gd name="connsiteX60" fmla="*/ 1991573 w 2755375"/>
              <a:gd name="connsiteY60" fmla="*/ 903600 h 1415274"/>
              <a:gd name="connsiteX61" fmla="*/ 2072174 w 2755375"/>
              <a:gd name="connsiteY61" fmla="*/ 1133109 h 1415274"/>
              <a:gd name="connsiteX62" fmla="*/ 2091630 w 2755375"/>
              <a:gd name="connsiteY62" fmla="*/ 1259568 h 1415274"/>
              <a:gd name="connsiteX0" fmla="*/ 2091630 w 2755375"/>
              <a:gd name="connsiteY0" fmla="*/ 1259568 h 1415274"/>
              <a:gd name="connsiteX1" fmla="*/ 2266728 w 2755375"/>
              <a:gd name="connsiteY1" fmla="*/ 1317934 h 1415274"/>
              <a:gd name="connsiteX2" fmla="*/ 2286183 w 2755375"/>
              <a:gd name="connsiteY2" fmla="*/ 1201202 h 1415274"/>
              <a:gd name="connsiteX3" fmla="*/ 2253258 w 2755375"/>
              <a:gd name="connsiteY3" fmla="*/ 1007932 h 1415274"/>
              <a:gd name="connsiteX4" fmla="*/ 2441825 w 2755375"/>
              <a:gd name="connsiteY4" fmla="*/ 1016377 h 1415274"/>
              <a:gd name="connsiteX5" fmla="*/ 2412642 w 2755375"/>
              <a:gd name="connsiteY5" fmla="*/ 899645 h 1415274"/>
              <a:gd name="connsiteX6" fmla="*/ 2500191 w 2755375"/>
              <a:gd name="connsiteY6" fmla="*/ 808996 h 1415274"/>
              <a:gd name="connsiteX7" fmla="*/ 2621947 w 2755375"/>
              <a:gd name="connsiteY7" fmla="*/ 808034 h 1415274"/>
              <a:gd name="connsiteX8" fmla="*/ 2678818 w 2755375"/>
              <a:gd name="connsiteY8" fmla="*/ 741544 h 1415274"/>
              <a:gd name="connsiteX9" fmla="*/ 2665562 w 2755375"/>
              <a:gd name="connsiteY9" fmla="*/ 636998 h 1415274"/>
              <a:gd name="connsiteX10" fmla="*/ 2753111 w 2755375"/>
              <a:gd name="connsiteY10" fmla="*/ 559177 h 1415274"/>
              <a:gd name="connsiteX11" fmla="*/ 2558557 w 2755375"/>
              <a:gd name="connsiteY11" fmla="*/ 491083 h 1415274"/>
              <a:gd name="connsiteX12" fmla="*/ 2471008 w 2755375"/>
              <a:gd name="connsiteY12" fmla="*/ 364624 h 1415274"/>
              <a:gd name="connsiteX13" fmla="*/ 2325094 w 2755375"/>
              <a:gd name="connsiteY13" fmla="*/ 393807 h 1415274"/>
              <a:gd name="connsiteX14" fmla="*/ 2218089 w 2755375"/>
              <a:gd name="connsiteY14" fmla="*/ 452172 h 1415274"/>
              <a:gd name="connsiteX15" fmla="*/ 2004081 w 2755375"/>
              <a:gd name="connsiteY15" fmla="*/ 140887 h 1415274"/>
              <a:gd name="connsiteX16" fmla="*/ 1897076 w 2755375"/>
              <a:gd name="connsiteY16" fmla="*/ 160343 h 1415274"/>
              <a:gd name="connsiteX17" fmla="*/ 1653885 w 2755375"/>
              <a:gd name="connsiteY17" fmla="*/ 150615 h 1415274"/>
              <a:gd name="connsiteX18" fmla="*/ 1663613 w 2755375"/>
              <a:gd name="connsiteY18" fmla="*/ 4700 h 1415274"/>
              <a:gd name="connsiteX19" fmla="*/ 1410694 w 2755375"/>
              <a:gd name="connsiteY19" fmla="*/ 43611 h 1415274"/>
              <a:gd name="connsiteX20" fmla="*/ 1235596 w 2755375"/>
              <a:gd name="connsiteY20" fmla="*/ 121432 h 1415274"/>
              <a:gd name="connsiteX21" fmla="*/ 1060498 w 2755375"/>
              <a:gd name="connsiteY21" fmla="*/ 131160 h 1415274"/>
              <a:gd name="connsiteX22" fmla="*/ 1002132 w 2755375"/>
              <a:gd name="connsiteY22" fmla="*/ 286802 h 1415274"/>
              <a:gd name="connsiteX23" fmla="*/ 943766 w 2755375"/>
              <a:gd name="connsiteY23" fmla="*/ 354896 h 1415274"/>
              <a:gd name="connsiteX24" fmla="*/ 1041042 w 2755375"/>
              <a:gd name="connsiteY24" fmla="*/ 452172 h 1415274"/>
              <a:gd name="connsiteX25" fmla="*/ 992404 w 2755375"/>
              <a:gd name="connsiteY25" fmla="*/ 529994 h 1415274"/>
              <a:gd name="connsiteX26" fmla="*/ 749213 w 2755375"/>
              <a:gd name="connsiteY26" fmla="*/ 442445 h 1415274"/>
              <a:gd name="connsiteX27" fmla="*/ 632481 w 2755375"/>
              <a:gd name="connsiteY27" fmla="*/ 491083 h 1415274"/>
              <a:gd name="connsiteX28" fmla="*/ 496294 w 2755375"/>
              <a:gd name="connsiteY28" fmla="*/ 325713 h 1415274"/>
              <a:gd name="connsiteX29" fmla="*/ 369834 w 2755375"/>
              <a:gd name="connsiteY29" fmla="*/ 286802 h 1415274"/>
              <a:gd name="connsiteX30" fmla="*/ 194736 w 2755375"/>
              <a:gd name="connsiteY30" fmla="*/ 393807 h 1415274"/>
              <a:gd name="connsiteX31" fmla="*/ 185008 w 2755375"/>
              <a:gd name="connsiteY31" fmla="*/ 461900 h 1415274"/>
              <a:gd name="connsiteX32" fmla="*/ 68276 w 2755375"/>
              <a:gd name="connsiteY32" fmla="*/ 374351 h 1415274"/>
              <a:gd name="connsiteX33" fmla="*/ 183 w 2755375"/>
              <a:gd name="connsiteY33" fmla="*/ 559177 h 1415274"/>
              <a:gd name="connsiteX34" fmla="*/ 87732 w 2755375"/>
              <a:gd name="connsiteY34" fmla="*/ 705092 h 1415274"/>
              <a:gd name="connsiteX35" fmla="*/ 87732 w 2755375"/>
              <a:gd name="connsiteY35" fmla="*/ 792641 h 1415274"/>
              <a:gd name="connsiteX36" fmla="*/ 216971 w 2755375"/>
              <a:gd name="connsiteY36" fmla="*/ 796810 h 1415274"/>
              <a:gd name="connsiteX37" fmla="*/ 262830 w 2755375"/>
              <a:gd name="connsiteY37" fmla="*/ 773185 h 1415274"/>
              <a:gd name="connsiteX38" fmla="*/ 266892 w 2755375"/>
              <a:gd name="connsiteY38" fmla="*/ 860734 h 1415274"/>
              <a:gd name="connsiteX39" fmla="*/ 262830 w 2755375"/>
              <a:gd name="connsiteY39" fmla="*/ 919100 h 1415274"/>
              <a:gd name="connsiteX40" fmla="*/ 154543 w 2755375"/>
              <a:gd name="connsiteY40" fmla="*/ 958331 h 1415274"/>
              <a:gd name="connsiteX41" fmla="*/ 75153 w 2755375"/>
              <a:gd name="connsiteY41" fmla="*/ 1064374 h 1415274"/>
              <a:gd name="connsiteX42" fmla="*/ 129229 w 2755375"/>
              <a:gd name="connsiteY42" fmla="*/ 1143938 h 1415274"/>
              <a:gd name="connsiteX43" fmla="*/ 156681 w 2755375"/>
              <a:gd name="connsiteY43" fmla="*/ 1213816 h 1415274"/>
              <a:gd name="connsiteX44" fmla="*/ 253102 w 2755375"/>
              <a:gd name="connsiteY44" fmla="*/ 1259568 h 1415274"/>
              <a:gd name="connsiteX45" fmla="*/ 232044 w 2755375"/>
              <a:gd name="connsiteY45" fmla="*/ 1339421 h 1415274"/>
              <a:gd name="connsiteX46" fmla="*/ 362673 w 2755375"/>
              <a:gd name="connsiteY46" fmla="*/ 1294202 h 1415274"/>
              <a:gd name="connsiteX47" fmla="*/ 478228 w 2755375"/>
              <a:gd name="connsiteY47" fmla="*/ 1409759 h 1415274"/>
              <a:gd name="connsiteX48" fmla="*/ 491590 w 2755375"/>
              <a:gd name="connsiteY48" fmla="*/ 1146257 h 1415274"/>
              <a:gd name="connsiteX49" fmla="*/ 518036 w 2755375"/>
              <a:gd name="connsiteY49" fmla="*/ 1049076 h 1415274"/>
              <a:gd name="connsiteX50" fmla="*/ 582543 w 2755375"/>
              <a:gd name="connsiteY50" fmla="*/ 1010945 h 1415274"/>
              <a:gd name="connsiteX51" fmla="*/ 626944 w 2755375"/>
              <a:gd name="connsiteY51" fmla="*/ 935226 h 1415274"/>
              <a:gd name="connsiteX52" fmla="*/ 755519 w 2755375"/>
              <a:gd name="connsiteY52" fmla="*/ 907812 h 1415274"/>
              <a:gd name="connsiteX53" fmla="*/ 937565 w 2755375"/>
              <a:gd name="connsiteY53" fmla="*/ 914290 h 1415274"/>
              <a:gd name="connsiteX54" fmla="*/ 1076105 w 2755375"/>
              <a:gd name="connsiteY54" fmla="*/ 857100 h 1415274"/>
              <a:gd name="connsiteX55" fmla="*/ 1312241 w 2755375"/>
              <a:gd name="connsiteY55" fmla="*/ 922414 h 1415274"/>
              <a:gd name="connsiteX56" fmla="*/ 1370607 w 2755375"/>
              <a:gd name="connsiteY56" fmla="*/ 966349 h 1415274"/>
              <a:gd name="connsiteX57" fmla="*/ 1498564 w 2755375"/>
              <a:gd name="connsiteY57" fmla="*/ 1058387 h 1415274"/>
              <a:gd name="connsiteX58" fmla="*/ 1744855 w 2755375"/>
              <a:gd name="connsiteY58" fmla="*/ 1001197 h 1415274"/>
              <a:gd name="connsiteX59" fmla="*/ 1809634 w 2755375"/>
              <a:gd name="connsiteY59" fmla="*/ 962607 h 1415274"/>
              <a:gd name="connsiteX60" fmla="*/ 1991573 w 2755375"/>
              <a:gd name="connsiteY60" fmla="*/ 903600 h 1415274"/>
              <a:gd name="connsiteX61" fmla="*/ 2072174 w 2755375"/>
              <a:gd name="connsiteY61" fmla="*/ 1133109 h 1415274"/>
              <a:gd name="connsiteX62" fmla="*/ 2091630 w 2755375"/>
              <a:gd name="connsiteY62" fmla="*/ 1259568 h 1415274"/>
              <a:gd name="connsiteX0" fmla="*/ 2091630 w 2755375"/>
              <a:gd name="connsiteY0" fmla="*/ 1259568 h 1415274"/>
              <a:gd name="connsiteX1" fmla="*/ 2266728 w 2755375"/>
              <a:gd name="connsiteY1" fmla="*/ 1317934 h 1415274"/>
              <a:gd name="connsiteX2" fmla="*/ 2286183 w 2755375"/>
              <a:gd name="connsiteY2" fmla="*/ 1201202 h 1415274"/>
              <a:gd name="connsiteX3" fmla="*/ 2253258 w 2755375"/>
              <a:gd name="connsiteY3" fmla="*/ 1007932 h 1415274"/>
              <a:gd name="connsiteX4" fmla="*/ 2441825 w 2755375"/>
              <a:gd name="connsiteY4" fmla="*/ 1016377 h 1415274"/>
              <a:gd name="connsiteX5" fmla="*/ 2412642 w 2755375"/>
              <a:gd name="connsiteY5" fmla="*/ 899645 h 1415274"/>
              <a:gd name="connsiteX6" fmla="*/ 2500191 w 2755375"/>
              <a:gd name="connsiteY6" fmla="*/ 808996 h 1415274"/>
              <a:gd name="connsiteX7" fmla="*/ 2621947 w 2755375"/>
              <a:gd name="connsiteY7" fmla="*/ 808034 h 1415274"/>
              <a:gd name="connsiteX8" fmla="*/ 2678818 w 2755375"/>
              <a:gd name="connsiteY8" fmla="*/ 741544 h 1415274"/>
              <a:gd name="connsiteX9" fmla="*/ 2665562 w 2755375"/>
              <a:gd name="connsiteY9" fmla="*/ 636998 h 1415274"/>
              <a:gd name="connsiteX10" fmla="*/ 2753111 w 2755375"/>
              <a:gd name="connsiteY10" fmla="*/ 559177 h 1415274"/>
              <a:gd name="connsiteX11" fmla="*/ 2558557 w 2755375"/>
              <a:gd name="connsiteY11" fmla="*/ 491083 h 1415274"/>
              <a:gd name="connsiteX12" fmla="*/ 2471008 w 2755375"/>
              <a:gd name="connsiteY12" fmla="*/ 364624 h 1415274"/>
              <a:gd name="connsiteX13" fmla="*/ 2325094 w 2755375"/>
              <a:gd name="connsiteY13" fmla="*/ 393807 h 1415274"/>
              <a:gd name="connsiteX14" fmla="*/ 2218089 w 2755375"/>
              <a:gd name="connsiteY14" fmla="*/ 452172 h 1415274"/>
              <a:gd name="connsiteX15" fmla="*/ 2004081 w 2755375"/>
              <a:gd name="connsiteY15" fmla="*/ 140887 h 1415274"/>
              <a:gd name="connsiteX16" fmla="*/ 1897076 w 2755375"/>
              <a:gd name="connsiteY16" fmla="*/ 160343 h 1415274"/>
              <a:gd name="connsiteX17" fmla="*/ 1653885 w 2755375"/>
              <a:gd name="connsiteY17" fmla="*/ 150615 h 1415274"/>
              <a:gd name="connsiteX18" fmla="*/ 1663613 w 2755375"/>
              <a:gd name="connsiteY18" fmla="*/ 4700 h 1415274"/>
              <a:gd name="connsiteX19" fmla="*/ 1410694 w 2755375"/>
              <a:gd name="connsiteY19" fmla="*/ 43611 h 1415274"/>
              <a:gd name="connsiteX20" fmla="*/ 1235596 w 2755375"/>
              <a:gd name="connsiteY20" fmla="*/ 121432 h 1415274"/>
              <a:gd name="connsiteX21" fmla="*/ 1060498 w 2755375"/>
              <a:gd name="connsiteY21" fmla="*/ 131160 h 1415274"/>
              <a:gd name="connsiteX22" fmla="*/ 1002132 w 2755375"/>
              <a:gd name="connsiteY22" fmla="*/ 286802 h 1415274"/>
              <a:gd name="connsiteX23" fmla="*/ 943766 w 2755375"/>
              <a:gd name="connsiteY23" fmla="*/ 354896 h 1415274"/>
              <a:gd name="connsiteX24" fmla="*/ 1041042 w 2755375"/>
              <a:gd name="connsiteY24" fmla="*/ 452172 h 1415274"/>
              <a:gd name="connsiteX25" fmla="*/ 992404 w 2755375"/>
              <a:gd name="connsiteY25" fmla="*/ 529994 h 1415274"/>
              <a:gd name="connsiteX26" fmla="*/ 749213 w 2755375"/>
              <a:gd name="connsiteY26" fmla="*/ 442445 h 1415274"/>
              <a:gd name="connsiteX27" fmla="*/ 632481 w 2755375"/>
              <a:gd name="connsiteY27" fmla="*/ 491083 h 1415274"/>
              <a:gd name="connsiteX28" fmla="*/ 496294 w 2755375"/>
              <a:gd name="connsiteY28" fmla="*/ 325713 h 1415274"/>
              <a:gd name="connsiteX29" fmla="*/ 369834 w 2755375"/>
              <a:gd name="connsiteY29" fmla="*/ 286802 h 1415274"/>
              <a:gd name="connsiteX30" fmla="*/ 194736 w 2755375"/>
              <a:gd name="connsiteY30" fmla="*/ 393807 h 1415274"/>
              <a:gd name="connsiteX31" fmla="*/ 185008 w 2755375"/>
              <a:gd name="connsiteY31" fmla="*/ 461900 h 1415274"/>
              <a:gd name="connsiteX32" fmla="*/ 68276 w 2755375"/>
              <a:gd name="connsiteY32" fmla="*/ 374351 h 1415274"/>
              <a:gd name="connsiteX33" fmla="*/ 183 w 2755375"/>
              <a:gd name="connsiteY33" fmla="*/ 559177 h 1415274"/>
              <a:gd name="connsiteX34" fmla="*/ 87732 w 2755375"/>
              <a:gd name="connsiteY34" fmla="*/ 705092 h 1415274"/>
              <a:gd name="connsiteX35" fmla="*/ 87732 w 2755375"/>
              <a:gd name="connsiteY35" fmla="*/ 792641 h 1415274"/>
              <a:gd name="connsiteX36" fmla="*/ 216971 w 2755375"/>
              <a:gd name="connsiteY36" fmla="*/ 796810 h 1415274"/>
              <a:gd name="connsiteX37" fmla="*/ 262830 w 2755375"/>
              <a:gd name="connsiteY37" fmla="*/ 773185 h 1415274"/>
              <a:gd name="connsiteX38" fmla="*/ 266892 w 2755375"/>
              <a:gd name="connsiteY38" fmla="*/ 860734 h 1415274"/>
              <a:gd name="connsiteX39" fmla="*/ 262830 w 2755375"/>
              <a:gd name="connsiteY39" fmla="*/ 919100 h 1415274"/>
              <a:gd name="connsiteX40" fmla="*/ 154543 w 2755375"/>
              <a:gd name="connsiteY40" fmla="*/ 958331 h 1415274"/>
              <a:gd name="connsiteX41" fmla="*/ 75153 w 2755375"/>
              <a:gd name="connsiteY41" fmla="*/ 1064374 h 1415274"/>
              <a:gd name="connsiteX42" fmla="*/ 129229 w 2755375"/>
              <a:gd name="connsiteY42" fmla="*/ 1143938 h 1415274"/>
              <a:gd name="connsiteX43" fmla="*/ 156681 w 2755375"/>
              <a:gd name="connsiteY43" fmla="*/ 1213816 h 1415274"/>
              <a:gd name="connsiteX44" fmla="*/ 253102 w 2755375"/>
              <a:gd name="connsiteY44" fmla="*/ 1259568 h 1415274"/>
              <a:gd name="connsiteX45" fmla="*/ 232044 w 2755375"/>
              <a:gd name="connsiteY45" fmla="*/ 1339421 h 1415274"/>
              <a:gd name="connsiteX46" fmla="*/ 362673 w 2755375"/>
              <a:gd name="connsiteY46" fmla="*/ 1294202 h 1415274"/>
              <a:gd name="connsiteX47" fmla="*/ 478228 w 2755375"/>
              <a:gd name="connsiteY47" fmla="*/ 1409759 h 1415274"/>
              <a:gd name="connsiteX48" fmla="*/ 491590 w 2755375"/>
              <a:gd name="connsiteY48" fmla="*/ 1146257 h 1415274"/>
              <a:gd name="connsiteX49" fmla="*/ 518036 w 2755375"/>
              <a:gd name="connsiteY49" fmla="*/ 1049076 h 1415274"/>
              <a:gd name="connsiteX50" fmla="*/ 582543 w 2755375"/>
              <a:gd name="connsiteY50" fmla="*/ 1010945 h 1415274"/>
              <a:gd name="connsiteX51" fmla="*/ 626944 w 2755375"/>
              <a:gd name="connsiteY51" fmla="*/ 935226 h 1415274"/>
              <a:gd name="connsiteX52" fmla="*/ 755519 w 2755375"/>
              <a:gd name="connsiteY52" fmla="*/ 907812 h 1415274"/>
              <a:gd name="connsiteX53" fmla="*/ 944096 w 2755375"/>
              <a:gd name="connsiteY53" fmla="*/ 933885 h 1415274"/>
              <a:gd name="connsiteX54" fmla="*/ 1076105 w 2755375"/>
              <a:gd name="connsiteY54" fmla="*/ 857100 h 1415274"/>
              <a:gd name="connsiteX55" fmla="*/ 1312241 w 2755375"/>
              <a:gd name="connsiteY55" fmla="*/ 922414 h 1415274"/>
              <a:gd name="connsiteX56" fmla="*/ 1370607 w 2755375"/>
              <a:gd name="connsiteY56" fmla="*/ 966349 h 1415274"/>
              <a:gd name="connsiteX57" fmla="*/ 1498564 w 2755375"/>
              <a:gd name="connsiteY57" fmla="*/ 1058387 h 1415274"/>
              <a:gd name="connsiteX58" fmla="*/ 1744855 w 2755375"/>
              <a:gd name="connsiteY58" fmla="*/ 1001197 h 1415274"/>
              <a:gd name="connsiteX59" fmla="*/ 1809634 w 2755375"/>
              <a:gd name="connsiteY59" fmla="*/ 962607 h 1415274"/>
              <a:gd name="connsiteX60" fmla="*/ 1991573 w 2755375"/>
              <a:gd name="connsiteY60" fmla="*/ 903600 h 1415274"/>
              <a:gd name="connsiteX61" fmla="*/ 2072174 w 2755375"/>
              <a:gd name="connsiteY61" fmla="*/ 1133109 h 1415274"/>
              <a:gd name="connsiteX62" fmla="*/ 2091630 w 2755375"/>
              <a:gd name="connsiteY62" fmla="*/ 1259568 h 1415274"/>
              <a:gd name="connsiteX0" fmla="*/ 2091630 w 2755375"/>
              <a:gd name="connsiteY0" fmla="*/ 1259568 h 1415274"/>
              <a:gd name="connsiteX1" fmla="*/ 2266728 w 2755375"/>
              <a:gd name="connsiteY1" fmla="*/ 1317934 h 1415274"/>
              <a:gd name="connsiteX2" fmla="*/ 2286183 w 2755375"/>
              <a:gd name="connsiteY2" fmla="*/ 1201202 h 1415274"/>
              <a:gd name="connsiteX3" fmla="*/ 2253258 w 2755375"/>
              <a:gd name="connsiteY3" fmla="*/ 1007932 h 1415274"/>
              <a:gd name="connsiteX4" fmla="*/ 2441825 w 2755375"/>
              <a:gd name="connsiteY4" fmla="*/ 1016377 h 1415274"/>
              <a:gd name="connsiteX5" fmla="*/ 2412642 w 2755375"/>
              <a:gd name="connsiteY5" fmla="*/ 899645 h 1415274"/>
              <a:gd name="connsiteX6" fmla="*/ 2500191 w 2755375"/>
              <a:gd name="connsiteY6" fmla="*/ 808996 h 1415274"/>
              <a:gd name="connsiteX7" fmla="*/ 2621947 w 2755375"/>
              <a:gd name="connsiteY7" fmla="*/ 808034 h 1415274"/>
              <a:gd name="connsiteX8" fmla="*/ 2678818 w 2755375"/>
              <a:gd name="connsiteY8" fmla="*/ 741544 h 1415274"/>
              <a:gd name="connsiteX9" fmla="*/ 2665562 w 2755375"/>
              <a:gd name="connsiteY9" fmla="*/ 636998 h 1415274"/>
              <a:gd name="connsiteX10" fmla="*/ 2753111 w 2755375"/>
              <a:gd name="connsiteY10" fmla="*/ 559177 h 1415274"/>
              <a:gd name="connsiteX11" fmla="*/ 2558557 w 2755375"/>
              <a:gd name="connsiteY11" fmla="*/ 491083 h 1415274"/>
              <a:gd name="connsiteX12" fmla="*/ 2471008 w 2755375"/>
              <a:gd name="connsiteY12" fmla="*/ 364624 h 1415274"/>
              <a:gd name="connsiteX13" fmla="*/ 2325094 w 2755375"/>
              <a:gd name="connsiteY13" fmla="*/ 393807 h 1415274"/>
              <a:gd name="connsiteX14" fmla="*/ 2218089 w 2755375"/>
              <a:gd name="connsiteY14" fmla="*/ 452172 h 1415274"/>
              <a:gd name="connsiteX15" fmla="*/ 2004081 w 2755375"/>
              <a:gd name="connsiteY15" fmla="*/ 140887 h 1415274"/>
              <a:gd name="connsiteX16" fmla="*/ 1897076 w 2755375"/>
              <a:gd name="connsiteY16" fmla="*/ 160343 h 1415274"/>
              <a:gd name="connsiteX17" fmla="*/ 1653885 w 2755375"/>
              <a:gd name="connsiteY17" fmla="*/ 150615 h 1415274"/>
              <a:gd name="connsiteX18" fmla="*/ 1663613 w 2755375"/>
              <a:gd name="connsiteY18" fmla="*/ 4700 h 1415274"/>
              <a:gd name="connsiteX19" fmla="*/ 1410694 w 2755375"/>
              <a:gd name="connsiteY19" fmla="*/ 43611 h 1415274"/>
              <a:gd name="connsiteX20" fmla="*/ 1235596 w 2755375"/>
              <a:gd name="connsiteY20" fmla="*/ 121432 h 1415274"/>
              <a:gd name="connsiteX21" fmla="*/ 1060498 w 2755375"/>
              <a:gd name="connsiteY21" fmla="*/ 131160 h 1415274"/>
              <a:gd name="connsiteX22" fmla="*/ 1002132 w 2755375"/>
              <a:gd name="connsiteY22" fmla="*/ 286802 h 1415274"/>
              <a:gd name="connsiteX23" fmla="*/ 943766 w 2755375"/>
              <a:gd name="connsiteY23" fmla="*/ 354896 h 1415274"/>
              <a:gd name="connsiteX24" fmla="*/ 1041042 w 2755375"/>
              <a:gd name="connsiteY24" fmla="*/ 452172 h 1415274"/>
              <a:gd name="connsiteX25" fmla="*/ 992404 w 2755375"/>
              <a:gd name="connsiteY25" fmla="*/ 529994 h 1415274"/>
              <a:gd name="connsiteX26" fmla="*/ 749213 w 2755375"/>
              <a:gd name="connsiteY26" fmla="*/ 442445 h 1415274"/>
              <a:gd name="connsiteX27" fmla="*/ 632481 w 2755375"/>
              <a:gd name="connsiteY27" fmla="*/ 491083 h 1415274"/>
              <a:gd name="connsiteX28" fmla="*/ 496294 w 2755375"/>
              <a:gd name="connsiteY28" fmla="*/ 325713 h 1415274"/>
              <a:gd name="connsiteX29" fmla="*/ 369834 w 2755375"/>
              <a:gd name="connsiteY29" fmla="*/ 286802 h 1415274"/>
              <a:gd name="connsiteX30" fmla="*/ 194736 w 2755375"/>
              <a:gd name="connsiteY30" fmla="*/ 393807 h 1415274"/>
              <a:gd name="connsiteX31" fmla="*/ 185008 w 2755375"/>
              <a:gd name="connsiteY31" fmla="*/ 461900 h 1415274"/>
              <a:gd name="connsiteX32" fmla="*/ 68276 w 2755375"/>
              <a:gd name="connsiteY32" fmla="*/ 374351 h 1415274"/>
              <a:gd name="connsiteX33" fmla="*/ 183 w 2755375"/>
              <a:gd name="connsiteY33" fmla="*/ 559177 h 1415274"/>
              <a:gd name="connsiteX34" fmla="*/ 87732 w 2755375"/>
              <a:gd name="connsiteY34" fmla="*/ 705092 h 1415274"/>
              <a:gd name="connsiteX35" fmla="*/ 87732 w 2755375"/>
              <a:gd name="connsiteY35" fmla="*/ 792641 h 1415274"/>
              <a:gd name="connsiteX36" fmla="*/ 216971 w 2755375"/>
              <a:gd name="connsiteY36" fmla="*/ 796810 h 1415274"/>
              <a:gd name="connsiteX37" fmla="*/ 262830 w 2755375"/>
              <a:gd name="connsiteY37" fmla="*/ 773185 h 1415274"/>
              <a:gd name="connsiteX38" fmla="*/ 266892 w 2755375"/>
              <a:gd name="connsiteY38" fmla="*/ 860734 h 1415274"/>
              <a:gd name="connsiteX39" fmla="*/ 262830 w 2755375"/>
              <a:gd name="connsiteY39" fmla="*/ 919100 h 1415274"/>
              <a:gd name="connsiteX40" fmla="*/ 154543 w 2755375"/>
              <a:gd name="connsiteY40" fmla="*/ 958331 h 1415274"/>
              <a:gd name="connsiteX41" fmla="*/ 75153 w 2755375"/>
              <a:gd name="connsiteY41" fmla="*/ 1064374 h 1415274"/>
              <a:gd name="connsiteX42" fmla="*/ 129229 w 2755375"/>
              <a:gd name="connsiteY42" fmla="*/ 1143938 h 1415274"/>
              <a:gd name="connsiteX43" fmla="*/ 156681 w 2755375"/>
              <a:gd name="connsiteY43" fmla="*/ 1213816 h 1415274"/>
              <a:gd name="connsiteX44" fmla="*/ 253102 w 2755375"/>
              <a:gd name="connsiteY44" fmla="*/ 1259568 h 1415274"/>
              <a:gd name="connsiteX45" fmla="*/ 232044 w 2755375"/>
              <a:gd name="connsiteY45" fmla="*/ 1339421 h 1415274"/>
              <a:gd name="connsiteX46" fmla="*/ 362673 w 2755375"/>
              <a:gd name="connsiteY46" fmla="*/ 1294202 h 1415274"/>
              <a:gd name="connsiteX47" fmla="*/ 478228 w 2755375"/>
              <a:gd name="connsiteY47" fmla="*/ 1409759 h 1415274"/>
              <a:gd name="connsiteX48" fmla="*/ 491590 w 2755375"/>
              <a:gd name="connsiteY48" fmla="*/ 1146257 h 1415274"/>
              <a:gd name="connsiteX49" fmla="*/ 518036 w 2755375"/>
              <a:gd name="connsiteY49" fmla="*/ 1049076 h 1415274"/>
              <a:gd name="connsiteX50" fmla="*/ 582543 w 2755375"/>
              <a:gd name="connsiteY50" fmla="*/ 1010945 h 1415274"/>
              <a:gd name="connsiteX51" fmla="*/ 626944 w 2755375"/>
              <a:gd name="connsiteY51" fmla="*/ 935226 h 1415274"/>
              <a:gd name="connsiteX52" fmla="*/ 755519 w 2755375"/>
              <a:gd name="connsiteY52" fmla="*/ 907812 h 1415274"/>
              <a:gd name="connsiteX53" fmla="*/ 944096 w 2755375"/>
              <a:gd name="connsiteY53" fmla="*/ 933885 h 1415274"/>
              <a:gd name="connsiteX54" fmla="*/ 1079370 w 2755375"/>
              <a:gd name="connsiteY54" fmla="*/ 886492 h 1415274"/>
              <a:gd name="connsiteX55" fmla="*/ 1312241 w 2755375"/>
              <a:gd name="connsiteY55" fmla="*/ 922414 h 1415274"/>
              <a:gd name="connsiteX56" fmla="*/ 1370607 w 2755375"/>
              <a:gd name="connsiteY56" fmla="*/ 966349 h 1415274"/>
              <a:gd name="connsiteX57" fmla="*/ 1498564 w 2755375"/>
              <a:gd name="connsiteY57" fmla="*/ 1058387 h 1415274"/>
              <a:gd name="connsiteX58" fmla="*/ 1744855 w 2755375"/>
              <a:gd name="connsiteY58" fmla="*/ 1001197 h 1415274"/>
              <a:gd name="connsiteX59" fmla="*/ 1809634 w 2755375"/>
              <a:gd name="connsiteY59" fmla="*/ 962607 h 1415274"/>
              <a:gd name="connsiteX60" fmla="*/ 1991573 w 2755375"/>
              <a:gd name="connsiteY60" fmla="*/ 903600 h 1415274"/>
              <a:gd name="connsiteX61" fmla="*/ 2072174 w 2755375"/>
              <a:gd name="connsiteY61" fmla="*/ 1133109 h 1415274"/>
              <a:gd name="connsiteX62" fmla="*/ 2091630 w 2755375"/>
              <a:gd name="connsiteY62" fmla="*/ 1259568 h 1415274"/>
              <a:gd name="connsiteX0" fmla="*/ 2091630 w 2755375"/>
              <a:gd name="connsiteY0" fmla="*/ 1259568 h 1415274"/>
              <a:gd name="connsiteX1" fmla="*/ 2266728 w 2755375"/>
              <a:gd name="connsiteY1" fmla="*/ 1317934 h 1415274"/>
              <a:gd name="connsiteX2" fmla="*/ 2286183 w 2755375"/>
              <a:gd name="connsiteY2" fmla="*/ 1201202 h 1415274"/>
              <a:gd name="connsiteX3" fmla="*/ 2253258 w 2755375"/>
              <a:gd name="connsiteY3" fmla="*/ 1007932 h 1415274"/>
              <a:gd name="connsiteX4" fmla="*/ 2441825 w 2755375"/>
              <a:gd name="connsiteY4" fmla="*/ 1016377 h 1415274"/>
              <a:gd name="connsiteX5" fmla="*/ 2412642 w 2755375"/>
              <a:gd name="connsiteY5" fmla="*/ 899645 h 1415274"/>
              <a:gd name="connsiteX6" fmla="*/ 2500191 w 2755375"/>
              <a:gd name="connsiteY6" fmla="*/ 808996 h 1415274"/>
              <a:gd name="connsiteX7" fmla="*/ 2621947 w 2755375"/>
              <a:gd name="connsiteY7" fmla="*/ 808034 h 1415274"/>
              <a:gd name="connsiteX8" fmla="*/ 2678818 w 2755375"/>
              <a:gd name="connsiteY8" fmla="*/ 741544 h 1415274"/>
              <a:gd name="connsiteX9" fmla="*/ 2665562 w 2755375"/>
              <a:gd name="connsiteY9" fmla="*/ 636998 h 1415274"/>
              <a:gd name="connsiteX10" fmla="*/ 2753111 w 2755375"/>
              <a:gd name="connsiteY10" fmla="*/ 559177 h 1415274"/>
              <a:gd name="connsiteX11" fmla="*/ 2558557 w 2755375"/>
              <a:gd name="connsiteY11" fmla="*/ 491083 h 1415274"/>
              <a:gd name="connsiteX12" fmla="*/ 2471008 w 2755375"/>
              <a:gd name="connsiteY12" fmla="*/ 364624 h 1415274"/>
              <a:gd name="connsiteX13" fmla="*/ 2325094 w 2755375"/>
              <a:gd name="connsiteY13" fmla="*/ 393807 h 1415274"/>
              <a:gd name="connsiteX14" fmla="*/ 2218089 w 2755375"/>
              <a:gd name="connsiteY14" fmla="*/ 452172 h 1415274"/>
              <a:gd name="connsiteX15" fmla="*/ 2004081 w 2755375"/>
              <a:gd name="connsiteY15" fmla="*/ 140887 h 1415274"/>
              <a:gd name="connsiteX16" fmla="*/ 1897076 w 2755375"/>
              <a:gd name="connsiteY16" fmla="*/ 160343 h 1415274"/>
              <a:gd name="connsiteX17" fmla="*/ 1653885 w 2755375"/>
              <a:gd name="connsiteY17" fmla="*/ 150615 h 1415274"/>
              <a:gd name="connsiteX18" fmla="*/ 1663613 w 2755375"/>
              <a:gd name="connsiteY18" fmla="*/ 4700 h 1415274"/>
              <a:gd name="connsiteX19" fmla="*/ 1410694 w 2755375"/>
              <a:gd name="connsiteY19" fmla="*/ 43611 h 1415274"/>
              <a:gd name="connsiteX20" fmla="*/ 1235596 w 2755375"/>
              <a:gd name="connsiteY20" fmla="*/ 121432 h 1415274"/>
              <a:gd name="connsiteX21" fmla="*/ 1060498 w 2755375"/>
              <a:gd name="connsiteY21" fmla="*/ 131160 h 1415274"/>
              <a:gd name="connsiteX22" fmla="*/ 1002132 w 2755375"/>
              <a:gd name="connsiteY22" fmla="*/ 286802 h 1415274"/>
              <a:gd name="connsiteX23" fmla="*/ 943766 w 2755375"/>
              <a:gd name="connsiteY23" fmla="*/ 354896 h 1415274"/>
              <a:gd name="connsiteX24" fmla="*/ 1041042 w 2755375"/>
              <a:gd name="connsiteY24" fmla="*/ 452172 h 1415274"/>
              <a:gd name="connsiteX25" fmla="*/ 992404 w 2755375"/>
              <a:gd name="connsiteY25" fmla="*/ 529994 h 1415274"/>
              <a:gd name="connsiteX26" fmla="*/ 749213 w 2755375"/>
              <a:gd name="connsiteY26" fmla="*/ 442445 h 1415274"/>
              <a:gd name="connsiteX27" fmla="*/ 632481 w 2755375"/>
              <a:gd name="connsiteY27" fmla="*/ 491083 h 1415274"/>
              <a:gd name="connsiteX28" fmla="*/ 496294 w 2755375"/>
              <a:gd name="connsiteY28" fmla="*/ 325713 h 1415274"/>
              <a:gd name="connsiteX29" fmla="*/ 369834 w 2755375"/>
              <a:gd name="connsiteY29" fmla="*/ 286802 h 1415274"/>
              <a:gd name="connsiteX30" fmla="*/ 194736 w 2755375"/>
              <a:gd name="connsiteY30" fmla="*/ 393807 h 1415274"/>
              <a:gd name="connsiteX31" fmla="*/ 185008 w 2755375"/>
              <a:gd name="connsiteY31" fmla="*/ 461900 h 1415274"/>
              <a:gd name="connsiteX32" fmla="*/ 68276 w 2755375"/>
              <a:gd name="connsiteY32" fmla="*/ 374351 h 1415274"/>
              <a:gd name="connsiteX33" fmla="*/ 183 w 2755375"/>
              <a:gd name="connsiteY33" fmla="*/ 559177 h 1415274"/>
              <a:gd name="connsiteX34" fmla="*/ 87732 w 2755375"/>
              <a:gd name="connsiteY34" fmla="*/ 705092 h 1415274"/>
              <a:gd name="connsiteX35" fmla="*/ 87732 w 2755375"/>
              <a:gd name="connsiteY35" fmla="*/ 792641 h 1415274"/>
              <a:gd name="connsiteX36" fmla="*/ 216971 w 2755375"/>
              <a:gd name="connsiteY36" fmla="*/ 796810 h 1415274"/>
              <a:gd name="connsiteX37" fmla="*/ 262830 w 2755375"/>
              <a:gd name="connsiteY37" fmla="*/ 773185 h 1415274"/>
              <a:gd name="connsiteX38" fmla="*/ 266892 w 2755375"/>
              <a:gd name="connsiteY38" fmla="*/ 860734 h 1415274"/>
              <a:gd name="connsiteX39" fmla="*/ 262830 w 2755375"/>
              <a:gd name="connsiteY39" fmla="*/ 919100 h 1415274"/>
              <a:gd name="connsiteX40" fmla="*/ 154543 w 2755375"/>
              <a:gd name="connsiteY40" fmla="*/ 958331 h 1415274"/>
              <a:gd name="connsiteX41" fmla="*/ 75153 w 2755375"/>
              <a:gd name="connsiteY41" fmla="*/ 1064374 h 1415274"/>
              <a:gd name="connsiteX42" fmla="*/ 129229 w 2755375"/>
              <a:gd name="connsiteY42" fmla="*/ 1143938 h 1415274"/>
              <a:gd name="connsiteX43" fmla="*/ 156681 w 2755375"/>
              <a:gd name="connsiteY43" fmla="*/ 1213816 h 1415274"/>
              <a:gd name="connsiteX44" fmla="*/ 253102 w 2755375"/>
              <a:gd name="connsiteY44" fmla="*/ 1259568 h 1415274"/>
              <a:gd name="connsiteX45" fmla="*/ 232044 w 2755375"/>
              <a:gd name="connsiteY45" fmla="*/ 1339421 h 1415274"/>
              <a:gd name="connsiteX46" fmla="*/ 362673 w 2755375"/>
              <a:gd name="connsiteY46" fmla="*/ 1294202 h 1415274"/>
              <a:gd name="connsiteX47" fmla="*/ 478228 w 2755375"/>
              <a:gd name="connsiteY47" fmla="*/ 1409759 h 1415274"/>
              <a:gd name="connsiteX48" fmla="*/ 491590 w 2755375"/>
              <a:gd name="connsiteY48" fmla="*/ 1146257 h 1415274"/>
              <a:gd name="connsiteX49" fmla="*/ 518036 w 2755375"/>
              <a:gd name="connsiteY49" fmla="*/ 1049076 h 1415274"/>
              <a:gd name="connsiteX50" fmla="*/ 582543 w 2755375"/>
              <a:gd name="connsiteY50" fmla="*/ 1010945 h 1415274"/>
              <a:gd name="connsiteX51" fmla="*/ 626944 w 2755375"/>
              <a:gd name="connsiteY51" fmla="*/ 935226 h 1415274"/>
              <a:gd name="connsiteX52" fmla="*/ 755519 w 2755375"/>
              <a:gd name="connsiteY52" fmla="*/ 907812 h 1415274"/>
              <a:gd name="connsiteX53" fmla="*/ 944096 w 2755375"/>
              <a:gd name="connsiteY53" fmla="*/ 933885 h 1415274"/>
              <a:gd name="connsiteX54" fmla="*/ 1079370 w 2755375"/>
              <a:gd name="connsiteY54" fmla="*/ 886492 h 1415274"/>
              <a:gd name="connsiteX55" fmla="*/ 1312241 w 2755375"/>
              <a:gd name="connsiteY55" fmla="*/ 945274 h 1415274"/>
              <a:gd name="connsiteX56" fmla="*/ 1370607 w 2755375"/>
              <a:gd name="connsiteY56" fmla="*/ 966349 h 1415274"/>
              <a:gd name="connsiteX57" fmla="*/ 1498564 w 2755375"/>
              <a:gd name="connsiteY57" fmla="*/ 1058387 h 1415274"/>
              <a:gd name="connsiteX58" fmla="*/ 1744855 w 2755375"/>
              <a:gd name="connsiteY58" fmla="*/ 1001197 h 1415274"/>
              <a:gd name="connsiteX59" fmla="*/ 1809634 w 2755375"/>
              <a:gd name="connsiteY59" fmla="*/ 962607 h 1415274"/>
              <a:gd name="connsiteX60" fmla="*/ 1991573 w 2755375"/>
              <a:gd name="connsiteY60" fmla="*/ 903600 h 1415274"/>
              <a:gd name="connsiteX61" fmla="*/ 2072174 w 2755375"/>
              <a:gd name="connsiteY61" fmla="*/ 1133109 h 1415274"/>
              <a:gd name="connsiteX62" fmla="*/ 2091630 w 2755375"/>
              <a:gd name="connsiteY62" fmla="*/ 1259568 h 1415274"/>
              <a:gd name="connsiteX0" fmla="*/ 2091630 w 2755375"/>
              <a:gd name="connsiteY0" fmla="*/ 1259568 h 1415274"/>
              <a:gd name="connsiteX1" fmla="*/ 2266728 w 2755375"/>
              <a:gd name="connsiteY1" fmla="*/ 1317934 h 1415274"/>
              <a:gd name="connsiteX2" fmla="*/ 2286183 w 2755375"/>
              <a:gd name="connsiteY2" fmla="*/ 1201202 h 1415274"/>
              <a:gd name="connsiteX3" fmla="*/ 2253258 w 2755375"/>
              <a:gd name="connsiteY3" fmla="*/ 1007932 h 1415274"/>
              <a:gd name="connsiteX4" fmla="*/ 2441825 w 2755375"/>
              <a:gd name="connsiteY4" fmla="*/ 1016377 h 1415274"/>
              <a:gd name="connsiteX5" fmla="*/ 2412642 w 2755375"/>
              <a:gd name="connsiteY5" fmla="*/ 899645 h 1415274"/>
              <a:gd name="connsiteX6" fmla="*/ 2500191 w 2755375"/>
              <a:gd name="connsiteY6" fmla="*/ 808996 h 1415274"/>
              <a:gd name="connsiteX7" fmla="*/ 2621947 w 2755375"/>
              <a:gd name="connsiteY7" fmla="*/ 808034 h 1415274"/>
              <a:gd name="connsiteX8" fmla="*/ 2678818 w 2755375"/>
              <a:gd name="connsiteY8" fmla="*/ 741544 h 1415274"/>
              <a:gd name="connsiteX9" fmla="*/ 2665562 w 2755375"/>
              <a:gd name="connsiteY9" fmla="*/ 636998 h 1415274"/>
              <a:gd name="connsiteX10" fmla="*/ 2753111 w 2755375"/>
              <a:gd name="connsiteY10" fmla="*/ 559177 h 1415274"/>
              <a:gd name="connsiteX11" fmla="*/ 2558557 w 2755375"/>
              <a:gd name="connsiteY11" fmla="*/ 491083 h 1415274"/>
              <a:gd name="connsiteX12" fmla="*/ 2471008 w 2755375"/>
              <a:gd name="connsiteY12" fmla="*/ 364624 h 1415274"/>
              <a:gd name="connsiteX13" fmla="*/ 2325094 w 2755375"/>
              <a:gd name="connsiteY13" fmla="*/ 393807 h 1415274"/>
              <a:gd name="connsiteX14" fmla="*/ 2218089 w 2755375"/>
              <a:gd name="connsiteY14" fmla="*/ 452172 h 1415274"/>
              <a:gd name="connsiteX15" fmla="*/ 2004081 w 2755375"/>
              <a:gd name="connsiteY15" fmla="*/ 140887 h 1415274"/>
              <a:gd name="connsiteX16" fmla="*/ 1897076 w 2755375"/>
              <a:gd name="connsiteY16" fmla="*/ 160343 h 1415274"/>
              <a:gd name="connsiteX17" fmla="*/ 1653885 w 2755375"/>
              <a:gd name="connsiteY17" fmla="*/ 150615 h 1415274"/>
              <a:gd name="connsiteX18" fmla="*/ 1663613 w 2755375"/>
              <a:gd name="connsiteY18" fmla="*/ 4700 h 1415274"/>
              <a:gd name="connsiteX19" fmla="*/ 1410694 w 2755375"/>
              <a:gd name="connsiteY19" fmla="*/ 43611 h 1415274"/>
              <a:gd name="connsiteX20" fmla="*/ 1235596 w 2755375"/>
              <a:gd name="connsiteY20" fmla="*/ 121432 h 1415274"/>
              <a:gd name="connsiteX21" fmla="*/ 1060498 w 2755375"/>
              <a:gd name="connsiteY21" fmla="*/ 131160 h 1415274"/>
              <a:gd name="connsiteX22" fmla="*/ 1002132 w 2755375"/>
              <a:gd name="connsiteY22" fmla="*/ 286802 h 1415274"/>
              <a:gd name="connsiteX23" fmla="*/ 943766 w 2755375"/>
              <a:gd name="connsiteY23" fmla="*/ 354896 h 1415274"/>
              <a:gd name="connsiteX24" fmla="*/ 1041042 w 2755375"/>
              <a:gd name="connsiteY24" fmla="*/ 452172 h 1415274"/>
              <a:gd name="connsiteX25" fmla="*/ 992404 w 2755375"/>
              <a:gd name="connsiteY25" fmla="*/ 529994 h 1415274"/>
              <a:gd name="connsiteX26" fmla="*/ 749213 w 2755375"/>
              <a:gd name="connsiteY26" fmla="*/ 442445 h 1415274"/>
              <a:gd name="connsiteX27" fmla="*/ 632481 w 2755375"/>
              <a:gd name="connsiteY27" fmla="*/ 491083 h 1415274"/>
              <a:gd name="connsiteX28" fmla="*/ 496294 w 2755375"/>
              <a:gd name="connsiteY28" fmla="*/ 325713 h 1415274"/>
              <a:gd name="connsiteX29" fmla="*/ 369834 w 2755375"/>
              <a:gd name="connsiteY29" fmla="*/ 286802 h 1415274"/>
              <a:gd name="connsiteX30" fmla="*/ 194736 w 2755375"/>
              <a:gd name="connsiteY30" fmla="*/ 393807 h 1415274"/>
              <a:gd name="connsiteX31" fmla="*/ 185008 w 2755375"/>
              <a:gd name="connsiteY31" fmla="*/ 461900 h 1415274"/>
              <a:gd name="connsiteX32" fmla="*/ 68276 w 2755375"/>
              <a:gd name="connsiteY32" fmla="*/ 374351 h 1415274"/>
              <a:gd name="connsiteX33" fmla="*/ 183 w 2755375"/>
              <a:gd name="connsiteY33" fmla="*/ 559177 h 1415274"/>
              <a:gd name="connsiteX34" fmla="*/ 87732 w 2755375"/>
              <a:gd name="connsiteY34" fmla="*/ 705092 h 1415274"/>
              <a:gd name="connsiteX35" fmla="*/ 87732 w 2755375"/>
              <a:gd name="connsiteY35" fmla="*/ 792641 h 1415274"/>
              <a:gd name="connsiteX36" fmla="*/ 216971 w 2755375"/>
              <a:gd name="connsiteY36" fmla="*/ 796810 h 1415274"/>
              <a:gd name="connsiteX37" fmla="*/ 262830 w 2755375"/>
              <a:gd name="connsiteY37" fmla="*/ 773185 h 1415274"/>
              <a:gd name="connsiteX38" fmla="*/ 266892 w 2755375"/>
              <a:gd name="connsiteY38" fmla="*/ 860734 h 1415274"/>
              <a:gd name="connsiteX39" fmla="*/ 262830 w 2755375"/>
              <a:gd name="connsiteY39" fmla="*/ 919100 h 1415274"/>
              <a:gd name="connsiteX40" fmla="*/ 154543 w 2755375"/>
              <a:gd name="connsiteY40" fmla="*/ 958331 h 1415274"/>
              <a:gd name="connsiteX41" fmla="*/ 75153 w 2755375"/>
              <a:gd name="connsiteY41" fmla="*/ 1064374 h 1415274"/>
              <a:gd name="connsiteX42" fmla="*/ 129229 w 2755375"/>
              <a:gd name="connsiteY42" fmla="*/ 1143938 h 1415274"/>
              <a:gd name="connsiteX43" fmla="*/ 156681 w 2755375"/>
              <a:gd name="connsiteY43" fmla="*/ 1213816 h 1415274"/>
              <a:gd name="connsiteX44" fmla="*/ 253102 w 2755375"/>
              <a:gd name="connsiteY44" fmla="*/ 1259568 h 1415274"/>
              <a:gd name="connsiteX45" fmla="*/ 232044 w 2755375"/>
              <a:gd name="connsiteY45" fmla="*/ 1339421 h 1415274"/>
              <a:gd name="connsiteX46" fmla="*/ 362673 w 2755375"/>
              <a:gd name="connsiteY46" fmla="*/ 1294202 h 1415274"/>
              <a:gd name="connsiteX47" fmla="*/ 478228 w 2755375"/>
              <a:gd name="connsiteY47" fmla="*/ 1409759 h 1415274"/>
              <a:gd name="connsiteX48" fmla="*/ 491590 w 2755375"/>
              <a:gd name="connsiteY48" fmla="*/ 1146257 h 1415274"/>
              <a:gd name="connsiteX49" fmla="*/ 518036 w 2755375"/>
              <a:gd name="connsiteY49" fmla="*/ 1049076 h 1415274"/>
              <a:gd name="connsiteX50" fmla="*/ 582543 w 2755375"/>
              <a:gd name="connsiteY50" fmla="*/ 1010945 h 1415274"/>
              <a:gd name="connsiteX51" fmla="*/ 626944 w 2755375"/>
              <a:gd name="connsiteY51" fmla="*/ 935226 h 1415274"/>
              <a:gd name="connsiteX52" fmla="*/ 755519 w 2755375"/>
              <a:gd name="connsiteY52" fmla="*/ 907812 h 1415274"/>
              <a:gd name="connsiteX53" fmla="*/ 944096 w 2755375"/>
              <a:gd name="connsiteY53" fmla="*/ 933885 h 1415274"/>
              <a:gd name="connsiteX54" fmla="*/ 1079370 w 2755375"/>
              <a:gd name="connsiteY54" fmla="*/ 886492 h 1415274"/>
              <a:gd name="connsiteX55" fmla="*/ 1312241 w 2755375"/>
              <a:gd name="connsiteY55" fmla="*/ 945274 h 1415274"/>
              <a:gd name="connsiteX56" fmla="*/ 1364075 w 2755375"/>
              <a:gd name="connsiteY56" fmla="*/ 989209 h 1415274"/>
              <a:gd name="connsiteX57" fmla="*/ 1498564 w 2755375"/>
              <a:gd name="connsiteY57" fmla="*/ 1058387 h 1415274"/>
              <a:gd name="connsiteX58" fmla="*/ 1744855 w 2755375"/>
              <a:gd name="connsiteY58" fmla="*/ 1001197 h 1415274"/>
              <a:gd name="connsiteX59" fmla="*/ 1809634 w 2755375"/>
              <a:gd name="connsiteY59" fmla="*/ 962607 h 1415274"/>
              <a:gd name="connsiteX60" fmla="*/ 1991573 w 2755375"/>
              <a:gd name="connsiteY60" fmla="*/ 903600 h 1415274"/>
              <a:gd name="connsiteX61" fmla="*/ 2072174 w 2755375"/>
              <a:gd name="connsiteY61" fmla="*/ 1133109 h 1415274"/>
              <a:gd name="connsiteX62" fmla="*/ 2091630 w 2755375"/>
              <a:gd name="connsiteY62" fmla="*/ 1259568 h 1415274"/>
              <a:gd name="connsiteX0" fmla="*/ 2091630 w 2755375"/>
              <a:gd name="connsiteY0" fmla="*/ 1259568 h 1415274"/>
              <a:gd name="connsiteX1" fmla="*/ 2266728 w 2755375"/>
              <a:gd name="connsiteY1" fmla="*/ 1317934 h 1415274"/>
              <a:gd name="connsiteX2" fmla="*/ 2286183 w 2755375"/>
              <a:gd name="connsiteY2" fmla="*/ 1201202 h 1415274"/>
              <a:gd name="connsiteX3" fmla="*/ 2253258 w 2755375"/>
              <a:gd name="connsiteY3" fmla="*/ 1007932 h 1415274"/>
              <a:gd name="connsiteX4" fmla="*/ 2441825 w 2755375"/>
              <a:gd name="connsiteY4" fmla="*/ 1016377 h 1415274"/>
              <a:gd name="connsiteX5" fmla="*/ 2412642 w 2755375"/>
              <a:gd name="connsiteY5" fmla="*/ 899645 h 1415274"/>
              <a:gd name="connsiteX6" fmla="*/ 2500191 w 2755375"/>
              <a:gd name="connsiteY6" fmla="*/ 808996 h 1415274"/>
              <a:gd name="connsiteX7" fmla="*/ 2621947 w 2755375"/>
              <a:gd name="connsiteY7" fmla="*/ 808034 h 1415274"/>
              <a:gd name="connsiteX8" fmla="*/ 2678818 w 2755375"/>
              <a:gd name="connsiteY8" fmla="*/ 741544 h 1415274"/>
              <a:gd name="connsiteX9" fmla="*/ 2665562 w 2755375"/>
              <a:gd name="connsiteY9" fmla="*/ 636998 h 1415274"/>
              <a:gd name="connsiteX10" fmla="*/ 2753111 w 2755375"/>
              <a:gd name="connsiteY10" fmla="*/ 559177 h 1415274"/>
              <a:gd name="connsiteX11" fmla="*/ 2558557 w 2755375"/>
              <a:gd name="connsiteY11" fmla="*/ 491083 h 1415274"/>
              <a:gd name="connsiteX12" fmla="*/ 2471008 w 2755375"/>
              <a:gd name="connsiteY12" fmla="*/ 364624 h 1415274"/>
              <a:gd name="connsiteX13" fmla="*/ 2325094 w 2755375"/>
              <a:gd name="connsiteY13" fmla="*/ 393807 h 1415274"/>
              <a:gd name="connsiteX14" fmla="*/ 2218089 w 2755375"/>
              <a:gd name="connsiteY14" fmla="*/ 452172 h 1415274"/>
              <a:gd name="connsiteX15" fmla="*/ 2004081 w 2755375"/>
              <a:gd name="connsiteY15" fmla="*/ 140887 h 1415274"/>
              <a:gd name="connsiteX16" fmla="*/ 1897076 w 2755375"/>
              <a:gd name="connsiteY16" fmla="*/ 160343 h 1415274"/>
              <a:gd name="connsiteX17" fmla="*/ 1653885 w 2755375"/>
              <a:gd name="connsiteY17" fmla="*/ 150615 h 1415274"/>
              <a:gd name="connsiteX18" fmla="*/ 1663613 w 2755375"/>
              <a:gd name="connsiteY18" fmla="*/ 4700 h 1415274"/>
              <a:gd name="connsiteX19" fmla="*/ 1410694 w 2755375"/>
              <a:gd name="connsiteY19" fmla="*/ 43611 h 1415274"/>
              <a:gd name="connsiteX20" fmla="*/ 1235596 w 2755375"/>
              <a:gd name="connsiteY20" fmla="*/ 121432 h 1415274"/>
              <a:gd name="connsiteX21" fmla="*/ 1060498 w 2755375"/>
              <a:gd name="connsiteY21" fmla="*/ 131160 h 1415274"/>
              <a:gd name="connsiteX22" fmla="*/ 1002132 w 2755375"/>
              <a:gd name="connsiteY22" fmla="*/ 286802 h 1415274"/>
              <a:gd name="connsiteX23" fmla="*/ 943766 w 2755375"/>
              <a:gd name="connsiteY23" fmla="*/ 354896 h 1415274"/>
              <a:gd name="connsiteX24" fmla="*/ 1041042 w 2755375"/>
              <a:gd name="connsiteY24" fmla="*/ 452172 h 1415274"/>
              <a:gd name="connsiteX25" fmla="*/ 992404 w 2755375"/>
              <a:gd name="connsiteY25" fmla="*/ 529994 h 1415274"/>
              <a:gd name="connsiteX26" fmla="*/ 749213 w 2755375"/>
              <a:gd name="connsiteY26" fmla="*/ 442445 h 1415274"/>
              <a:gd name="connsiteX27" fmla="*/ 632481 w 2755375"/>
              <a:gd name="connsiteY27" fmla="*/ 491083 h 1415274"/>
              <a:gd name="connsiteX28" fmla="*/ 496294 w 2755375"/>
              <a:gd name="connsiteY28" fmla="*/ 325713 h 1415274"/>
              <a:gd name="connsiteX29" fmla="*/ 369834 w 2755375"/>
              <a:gd name="connsiteY29" fmla="*/ 286802 h 1415274"/>
              <a:gd name="connsiteX30" fmla="*/ 194736 w 2755375"/>
              <a:gd name="connsiteY30" fmla="*/ 393807 h 1415274"/>
              <a:gd name="connsiteX31" fmla="*/ 185008 w 2755375"/>
              <a:gd name="connsiteY31" fmla="*/ 461900 h 1415274"/>
              <a:gd name="connsiteX32" fmla="*/ 68276 w 2755375"/>
              <a:gd name="connsiteY32" fmla="*/ 374351 h 1415274"/>
              <a:gd name="connsiteX33" fmla="*/ 183 w 2755375"/>
              <a:gd name="connsiteY33" fmla="*/ 559177 h 1415274"/>
              <a:gd name="connsiteX34" fmla="*/ 87732 w 2755375"/>
              <a:gd name="connsiteY34" fmla="*/ 705092 h 1415274"/>
              <a:gd name="connsiteX35" fmla="*/ 87732 w 2755375"/>
              <a:gd name="connsiteY35" fmla="*/ 792641 h 1415274"/>
              <a:gd name="connsiteX36" fmla="*/ 216971 w 2755375"/>
              <a:gd name="connsiteY36" fmla="*/ 796810 h 1415274"/>
              <a:gd name="connsiteX37" fmla="*/ 262830 w 2755375"/>
              <a:gd name="connsiteY37" fmla="*/ 773185 h 1415274"/>
              <a:gd name="connsiteX38" fmla="*/ 266892 w 2755375"/>
              <a:gd name="connsiteY38" fmla="*/ 860734 h 1415274"/>
              <a:gd name="connsiteX39" fmla="*/ 262830 w 2755375"/>
              <a:gd name="connsiteY39" fmla="*/ 919100 h 1415274"/>
              <a:gd name="connsiteX40" fmla="*/ 154543 w 2755375"/>
              <a:gd name="connsiteY40" fmla="*/ 958331 h 1415274"/>
              <a:gd name="connsiteX41" fmla="*/ 75153 w 2755375"/>
              <a:gd name="connsiteY41" fmla="*/ 1064374 h 1415274"/>
              <a:gd name="connsiteX42" fmla="*/ 129229 w 2755375"/>
              <a:gd name="connsiteY42" fmla="*/ 1143938 h 1415274"/>
              <a:gd name="connsiteX43" fmla="*/ 156681 w 2755375"/>
              <a:gd name="connsiteY43" fmla="*/ 1213816 h 1415274"/>
              <a:gd name="connsiteX44" fmla="*/ 253102 w 2755375"/>
              <a:gd name="connsiteY44" fmla="*/ 1259568 h 1415274"/>
              <a:gd name="connsiteX45" fmla="*/ 232044 w 2755375"/>
              <a:gd name="connsiteY45" fmla="*/ 1339421 h 1415274"/>
              <a:gd name="connsiteX46" fmla="*/ 362673 w 2755375"/>
              <a:gd name="connsiteY46" fmla="*/ 1294202 h 1415274"/>
              <a:gd name="connsiteX47" fmla="*/ 478228 w 2755375"/>
              <a:gd name="connsiteY47" fmla="*/ 1409759 h 1415274"/>
              <a:gd name="connsiteX48" fmla="*/ 491590 w 2755375"/>
              <a:gd name="connsiteY48" fmla="*/ 1146257 h 1415274"/>
              <a:gd name="connsiteX49" fmla="*/ 518036 w 2755375"/>
              <a:gd name="connsiteY49" fmla="*/ 1049076 h 1415274"/>
              <a:gd name="connsiteX50" fmla="*/ 582543 w 2755375"/>
              <a:gd name="connsiteY50" fmla="*/ 1010945 h 1415274"/>
              <a:gd name="connsiteX51" fmla="*/ 626944 w 2755375"/>
              <a:gd name="connsiteY51" fmla="*/ 935226 h 1415274"/>
              <a:gd name="connsiteX52" fmla="*/ 755519 w 2755375"/>
              <a:gd name="connsiteY52" fmla="*/ 907812 h 1415274"/>
              <a:gd name="connsiteX53" fmla="*/ 944096 w 2755375"/>
              <a:gd name="connsiteY53" fmla="*/ 933885 h 1415274"/>
              <a:gd name="connsiteX54" fmla="*/ 1079370 w 2755375"/>
              <a:gd name="connsiteY54" fmla="*/ 886492 h 1415274"/>
              <a:gd name="connsiteX55" fmla="*/ 1312241 w 2755375"/>
              <a:gd name="connsiteY55" fmla="*/ 945274 h 1415274"/>
              <a:gd name="connsiteX56" fmla="*/ 1364075 w 2755375"/>
              <a:gd name="connsiteY56" fmla="*/ 989209 h 1415274"/>
              <a:gd name="connsiteX57" fmla="*/ 1511627 w 2755375"/>
              <a:gd name="connsiteY57" fmla="*/ 1081247 h 1415274"/>
              <a:gd name="connsiteX58" fmla="*/ 1744855 w 2755375"/>
              <a:gd name="connsiteY58" fmla="*/ 1001197 h 1415274"/>
              <a:gd name="connsiteX59" fmla="*/ 1809634 w 2755375"/>
              <a:gd name="connsiteY59" fmla="*/ 962607 h 1415274"/>
              <a:gd name="connsiteX60" fmla="*/ 1991573 w 2755375"/>
              <a:gd name="connsiteY60" fmla="*/ 903600 h 1415274"/>
              <a:gd name="connsiteX61" fmla="*/ 2072174 w 2755375"/>
              <a:gd name="connsiteY61" fmla="*/ 1133109 h 1415274"/>
              <a:gd name="connsiteX62" fmla="*/ 2091630 w 2755375"/>
              <a:gd name="connsiteY62" fmla="*/ 1259568 h 1415274"/>
              <a:gd name="connsiteX0" fmla="*/ 2091630 w 2755375"/>
              <a:gd name="connsiteY0" fmla="*/ 1259568 h 1415274"/>
              <a:gd name="connsiteX1" fmla="*/ 2266728 w 2755375"/>
              <a:gd name="connsiteY1" fmla="*/ 1317934 h 1415274"/>
              <a:gd name="connsiteX2" fmla="*/ 2286183 w 2755375"/>
              <a:gd name="connsiteY2" fmla="*/ 1201202 h 1415274"/>
              <a:gd name="connsiteX3" fmla="*/ 2253258 w 2755375"/>
              <a:gd name="connsiteY3" fmla="*/ 1007932 h 1415274"/>
              <a:gd name="connsiteX4" fmla="*/ 2441825 w 2755375"/>
              <a:gd name="connsiteY4" fmla="*/ 1016377 h 1415274"/>
              <a:gd name="connsiteX5" fmla="*/ 2412642 w 2755375"/>
              <a:gd name="connsiteY5" fmla="*/ 899645 h 1415274"/>
              <a:gd name="connsiteX6" fmla="*/ 2500191 w 2755375"/>
              <a:gd name="connsiteY6" fmla="*/ 808996 h 1415274"/>
              <a:gd name="connsiteX7" fmla="*/ 2621947 w 2755375"/>
              <a:gd name="connsiteY7" fmla="*/ 808034 h 1415274"/>
              <a:gd name="connsiteX8" fmla="*/ 2678818 w 2755375"/>
              <a:gd name="connsiteY8" fmla="*/ 741544 h 1415274"/>
              <a:gd name="connsiteX9" fmla="*/ 2665562 w 2755375"/>
              <a:gd name="connsiteY9" fmla="*/ 636998 h 1415274"/>
              <a:gd name="connsiteX10" fmla="*/ 2753111 w 2755375"/>
              <a:gd name="connsiteY10" fmla="*/ 559177 h 1415274"/>
              <a:gd name="connsiteX11" fmla="*/ 2558557 w 2755375"/>
              <a:gd name="connsiteY11" fmla="*/ 491083 h 1415274"/>
              <a:gd name="connsiteX12" fmla="*/ 2471008 w 2755375"/>
              <a:gd name="connsiteY12" fmla="*/ 364624 h 1415274"/>
              <a:gd name="connsiteX13" fmla="*/ 2325094 w 2755375"/>
              <a:gd name="connsiteY13" fmla="*/ 393807 h 1415274"/>
              <a:gd name="connsiteX14" fmla="*/ 2218089 w 2755375"/>
              <a:gd name="connsiteY14" fmla="*/ 452172 h 1415274"/>
              <a:gd name="connsiteX15" fmla="*/ 2004081 w 2755375"/>
              <a:gd name="connsiteY15" fmla="*/ 140887 h 1415274"/>
              <a:gd name="connsiteX16" fmla="*/ 1897076 w 2755375"/>
              <a:gd name="connsiteY16" fmla="*/ 160343 h 1415274"/>
              <a:gd name="connsiteX17" fmla="*/ 1653885 w 2755375"/>
              <a:gd name="connsiteY17" fmla="*/ 150615 h 1415274"/>
              <a:gd name="connsiteX18" fmla="*/ 1663613 w 2755375"/>
              <a:gd name="connsiteY18" fmla="*/ 4700 h 1415274"/>
              <a:gd name="connsiteX19" fmla="*/ 1410694 w 2755375"/>
              <a:gd name="connsiteY19" fmla="*/ 43611 h 1415274"/>
              <a:gd name="connsiteX20" fmla="*/ 1235596 w 2755375"/>
              <a:gd name="connsiteY20" fmla="*/ 121432 h 1415274"/>
              <a:gd name="connsiteX21" fmla="*/ 1060498 w 2755375"/>
              <a:gd name="connsiteY21" fmla="*/ 131160 h 1415274"/>
              <a:gd name="connsiteX22" fmla="*/ 1002132 w 2755375"/>
              <a:gd name="connsiteY22" fmla="*/ 286802 h 1415274"/>
              <a:gd name="connsiteX23" fmla="*/ 943766 w 2755375"/>
              <a:gd name="connsiteY23" fmla="*/ 354896 h 1415274"/>
              <a:gd name="connsiteX24" fmla="*/ 1041042 w 2755375"/>
              <a:gd name="connsiteY24" fmla="*/ 452172 h 1415274"/>
              <a:gd name="connsiteX25" fmla="*/ 992404 w 2755375"/>
              <a:gd name="connsiteY25" fmla="*/ 529994 h 1415274"/>
              <a:gd name="connsiteX26" fmla="*/ 749213 w 2755375"/>
              <a:gd name="connsiteY26" fmla="*/ 442445 h 1415274"/>
              <a:gd name="connsiteX27" fmla="*/ 632481 w 2755375"/>
              <a:gd name="connsiteY27" fmla="*/ 491083 h 1415274"/>
              <a:gd name="connsiteX28" fmla="*/ 496294 w 2755375"/>
              <a:gd name="connsiteY28" fmla="*/ 325713 h 1415274"/>
              <a:gd name="connsiteX29" fmla="*/ 369834 w 2755375"/>
              <a:gd name="connsiteY29" fmla="*/ 286802 h 1415274"/>
              <a:gd name="connsiteX30" fmla="*/ 194736 w 2755375"/>
              <a:gd name="connsiteY30" fmla="*/ 393807 h 1415274"/>
              <a:gd name="connsiteX31" fmla="*/ 185008 w 2755375"/>
              <a:gd name="connsiteY31" fmla="*/ 461900 h 1415274"/>
              <a:gd name="connsiteX32" fmla="*/ 68276 w 2755375"/>
              <a:gd name="connsiteY32" fmla="*/ 374351 h 1415274"/>
              <a:gd name="connsiteX33" fmla="*/ 183 w 2755375"/>
              <a:gd name="connsiteY33" fmla="*/ 559177 h 1415274"/>
              <a:gd name="connsiteX34" fmla="*/ 87732 w 2755375"/>
              <a:gd name="connsiteY34" fmla="*/ 705092 h 1415274"/>
              <a:gd name="connsiteX35" fmla="*/ 87732 w 2755375"/>
              <a:gd name="connsiteY35" fmla="*/ 792641 h 1415274"/>
              <a:gd name="connsiteX36" fmla="*/ 216971 w 2755375"/>
              <a:gd name="connsiteY36" fmla="*/ 796810 h 1415274"/>
              <a:gd name="connsiteX37" fmla="*/ 262830 w 2755375"/>
              <a:gd name="connsiteY37" fmla="*/ 773185 h 1415274"/>
              <a:gd name="connsiteX38" fmla="*/ 266892 w 2755375"/>
              <a:gd name="connsiteY38" fmla="*/ 860734 h 1415274"/>
              <a:gd name="connsiteX39" fmla="*/ 262830 w 2755375"/>
              <a:gd name="connsiteY39" fmla="*/ 919100 h 1415274"/>
              <a:gd name="connsiteX40" fmla="*/ 154543 w 2755375"/>
              <a:gd name="connsiteY40" fmla="*/ 958331 h 1415274"/>
              <a:gd name="connsiteX41" fmla="*/ 75153 w 2755375"/>
              <a:gd name="connsiteY41" fmla="*/ 1064374 h 1415274"/>
              <a:gd name="connsiteX42" fmla="*/ 129229 w 2755375"/>
              <a:gd name="connsiteY42" fmla="*/ 1143938 h 1415274"/>
              <a:gd name="connsiteX43" fmla="*/ 156681 w 2755375"/>
              <a:gd name="connsiteY43" fmla="*/ 1213816 h 1415274"/>
              <a:gd name="connsiteX44" fmla="*/ 253102 w 2755375"/>
              <a:gd name="connsiteY44" fmla="*/ 1259568 h 1415274"/>
              <a:gd name="connsiteX45" fmla="*/ 232044 w 2755375"/>
              <a:gd name="connsiteY45" fmla="*/ 1339421 h 1415274"/>
              <a:gd name="connsiteX46" fmla="*/ 362673 w 2755375"/>
              <a:gd name="connsiteY46" fmla="*/ 1294202 h 1415274"/>
              <a:gd name="connsiteX47" fmla="*/ 478228 w 2755375"/>
              <a:gd name="connsiteY47" fmla="*/ 1409759 h 1415274"/>
              <a:gd name="connsiteX48" fmla="*/ 491590 w 2755375"/>
              <a:gd name="connsiteY48" fmla="*/ 1146257 h 1415274"/>
              <a:gd name="connsiteX49" fmla="*/ 518036 w 2755375"/>
              <a:gd name="connsiteY49" fmla="*/ 1049076 h 1415274"/>
              <a:gd name="connsiteX50" fmla="*/ 582543 w 2755375"/>
              <a:gd name="connsiteY50" fmla="*/ 1010945 h 1415274"/>
              <a:gd name="connsiteX51" fmla="*/ 626944 w 2755375"/>
              <a:gd name="connsiteY51" fmla="*/ 935226 h 1415274"/>
              <a:gd name="connsiteX52" fmla="*/ 755519 w 2755375"/>
              <a:gd name="connsiteY52" fmla="*/ 907812 h 1415274"/>
              <a:gd name="connsiteX53" fmla="*/ 944096 w 2755375"/>
              <a:gd name="connsiteY53" fmla="*/ 933885 h 1415274"/>
              <a:gd name="connsiteX54" fmla="*/ 1079370 w 2755375"/>
              <a:gd name="connsiteY54" fmla="*/ 886492 h 1415274"/>
              <a:gd name="connsiteX55" fmla="*/ 1312241 w 2755375"/>
              <a:gd name="connsiteY55" fmla="*/ 945274 h 1415274"/>
              <a:gd name="connsiteX56" fmla="*/ 1364075 w 2755375"/>
              <a:gd name="connsiteY56" fmla="*/ 989209 h 1415274"/>
              <a:gd name="connsiteX57" fmla="*/ 1511627 w 2755375"/>
              <a:gd name="connsiteY57" fmla="*/ 1081247 h 1415274"/>
              <a:gd name="connsiteX58" fmla="*/ 1764449 w 2755375"/>
              <a:gd name="connsiteY58" fmla="*/ 1017525 h 1415274"/>
              <a:gd name="connsiteX59" fmla="*/ 1809634 w 2755375"/>
              <a:gd name="connsiteY59" fmla="*/ 962607 h 1415274"/>
              <a:gd name="connsiteX60" fmla="*/ 1991573 w 2755375"/>
              <a:gd name="connsiteY60" fmla="*/ 903600 h 1415274"/>
              <a:gd name="connsiteX61" fmla="*/ 2072174 w 2755375"/>
              <a:gd name="connsiteY61" fmla="*/ 1133109 h 1415274"/>
              <a:gd name="connsiteX62" fmla="*/ 2091630 w 2755375"/>
              <a:gd name="connsiteY62" fmla="*/ 1259568 h 1415274"/>
              <a:gd name="connsiteX0" fmla="*/ 2091630 w 2755375"/>
              <a:gd name="connsiteY0" fmla="*/ 1259568 h 1415274"/>
              <a:gd name="connsiteX1" fmla="*/ 2266728 w 2755375"/>
              <a:gd name="connsiteY1" fmla="*/ 1317934 h 1415274"/>
              <a:gd name="connsiteX2" fmla="*/ 2286183 w 2755375"/>
              <a:gd name="connsiteY2" fmla="*/ 1201202 h 1415274"/>
              <a:gd name="connsiteX3" fmla="*/ 2253258 w 2755375"/>
              <a:gd name="connsiteY3" fmla="*/ 1007932 h 1415274"/>
              <a:gd name="connsiteX4" fmla="*/ 2441825 w 2755375"/>
              <a:gd name="connsiteY4" fmla="*/ 1016377 h 1415274"/>
              <a:gd name="connsiteX5" fmla="*/ 2412642 w 2755375"/>
              <a:gd name="connsiteY5" fmla="*/ 899645 h 1415274"/>
              <a:gd name="connsiteX6" fmla="*/ 2500191 w 2755375"/>
              <a:gd name="connsiteY6" fmla="*/ 808996 h 1415274"/>
              <a:gd name="connsiteX7" fmla="*/ 2621947 w 2755375"/>
              <a:gd name="connsiteY7" fmla="*/ 808034 h 1415274"/>
              <a:gd name="connsiteX8" fmla="*/ 2678818 w 2755375"/>
              <a:gd name="connsiteY8" fmla="*/ 741544 h 1415274"/>
              <a:gd name="connsiteX9" fmla="*/ 2665562 w 2755375"/>
              <a:gd name="connsiteY9" fmla="*/ 636998 h 1415274"/>
              <a:gd name="connsiteX10" fmla="*/ 2753111 w 2755375"/>
              <a:gd name="connsiteY10" fmla="*/ 559177 h 1415274"/>
              <a:gd name="connsiteX11" fmla="*/ 2558557 w 2755375"/>
              <a:gd name="connsiteY11" fmla="*/ 491083 h 1415274"/>
              <a:gd name="connsiteX12" fmla="*/ 2471008 w 2755375"/>
              <a:gd name="connsiteY12" fmla="*/ 364624 h 1415274"/>
              <a:gd name="connsiteX13" fmla="*/ 2325094 w 2755375"/>
              <a:gd name="connsiteY13" fmla="*/ 393807 h 1415274"/>
              <a:gd name="connsiteX14" fmla="*/ 2218089 w 2755375"/>
              <a:gd name="connsiteY14" fmla="*/ 452172 h 1415274"/>
              <a:gd name="connsiteX15" fmla="*/ 2004081 w 2755375"/>
              <a:gd name="connsiteY15" fmla="*/ 140887 h 1415274"/>
              <a:gd name="connsiteX16" fmla="*/ 1897076 w 2755375"/>
              <a:gd name="connsiteY16" fmla="*/ 160343 h 1415274"/>
              <a:gd name="connsiteX17" fmla="*/ 1653885 w 2755375"/>
              <a:gd name="connsiteY17" fmla="*/ 150615 h 1415274"/>
              <a:gd name="connsiteX18" fmla="*/ 1663613 w 2755375"/>
              <a:gd name="connsiteY18" fmla="*/ 4700 h 1415274"/>
              <a:gd name="connsiteX19" fmla="*/ 1410694 w 2755375"/>
              <a:gd name="connsiteY19" fmla="*/ 43611 h 1415274"/>
              <a:gd name="connsiteX20" fmla="*/ 1235596 w 2755375"/>
              <a:gd name="connsiteY20" fmla="*/ 121432 h 1415274"/>
              <a:gd name="connsiteX21" fmla="*/ 1060498 w 2755375"/>
              <a:gd name="connsiteY21" fmla="*/ 131160 h 1415274"/>
              <a:gd name="connsiteX22" fmla="*/ 1002132 w 2755375"/>
              <a:gd name="connsiteY22" fmla="*/ 286802 h 1415274"/>
              <a:gd name="connsiteX23" fmla="*/ 943766 w 2755375"/>
              <a:gd name="connsiteY23" fmla="*/ 354896 h 1415274"/>
              <a:gd name="connsiteX24" fmla="*/ 1041042 w 2755375"/>
              <a:gd name="connsiteY24" fmla="*/ 452172 h 1415274"/>
              <a:gd name="connsiteX25" fmla="*/ 992404 w 2755375"/>
              <a:gd name="connsiteY25" fmla="*/ 529994 h 1415274"/>
              <a:gd name="connsiteX26" fmla="*/ 749213 w 2755375"/>
              <a:gd name="connsiteY26" fmla="*/ 442445 h 1415274"/>
              <a:gd name="connsiteX27" fmla="*/ 632481 w 2755375"/>
              <a:gd name="connsiteY27" fmla="*/ 491083 h 1415274"/>
              <a:gd name="connsiteX28" fmla="*/ 496294 w 2755375"/>
              <a:gd name="connsiteY28" fmla="*/ 325713 h 1415274"/>
              <a:gd name="connsiteX29" fmla="*/ 369834 w 2755375"/>
              <a:gd name="connsiteY29" fmla="*/ 286802 h 1415274"/>
              <a:gd name="connsiteX30" fmla="*/ 194736 w 2755375"/>
              <a:gd name="connsiteY30" fmla="*/ 393807 h 1415274"/>
              <a:gd name="connsiteX31" fmla="*/ 185008 w 2755375"/>
              <a:gd name="connsiteY31" fmla="*/ 461900 h 1415274"/>
              <a:gd name="connsiteX32" fmla="*/ 68276 w 2755375"/>
              <a:gd name="connsiteY32" fmla="*/ 374351 h 1415274"/>
              <a:gd name="connsiteX33" fmla="*/ 183 w 2755375"/>
              <a:gd name="connsiteY33" fmla="*/ 559177 h 1415274"/>
              <a:gd name="connsiteX34" fmla="*/ 87732 w 2755375"/>
              <a:gd name="connsiteY34" fmla="*/ 705092 h 1415274"/>
              <a:gd name="connsiteX35" fmla="*/ 87732 w 2755375"/>
              <a:gd name="connsiteY35" fmla="*/ 792641 h 1415274"/>
              <a:gd name="connsiteX36" fmla="*/ 216971 w 2755375"/>
              <a:gd name="connsiteY36" fmla="*/ 796810 h 1415274"/>
              <a:gd name="connsiteX37" fmla="*/ 262830 w 2755375"/>
              <a:gd name="connsiteY37" fmla="*/ 773185 h 1415274"/>
              <a:gd name="connsiteX38" fmla="*/ 266892 w 2755375"/>
              <a:gd name="connsiteY38" fmla="*/ 860734 h 1415274"/>
              <a:gd name="connsiteX39" fmla="*/ 262830 w 2755375"/>
              <a:gd name="connsiteY39" fmla="*/ 919100 h 1415274"/>
              <a:gd name="connsiteX40" fmla="*/ 154543 w 2755375"/>
              <a:gd name="connsiteY40" fmla="*/ 958331 h 1415274"/>
              <a:gd name="connsiteX41" fmla="*/ 75153 w 2755375"/>
              <a:gd name="connsiteY41" fmla="*/ 1064374 h 1415274"/>
              <a:gd name="connsiteX42" fmla="*/ 129229 w 2755375"/>
              <a:gd name="connsiteY42" fmla="*/ 1143938 h 1415274"/>
              <a:gd name="connsiteX43" fmla="*/ 156681 w 2755375"/>
              <a:gd name="connsiteY43" fmla="*/ 1213816 h 1415274"/>
              <a:gd name="connsiteX44" fmla="*/ 253102 w 2755375"/>
              <a:gd name="connsiteY44" fmla="*/ 1259568 h 1415274"/>
              <a:gd name="connsiteX45" fmla="*/ 232044 w 2755375"/>
              <a:gd name="connsiteY45" fmla="*/ 1339421 h 1415274"/>
              <a:gd name="connsiteX46" fmla="*/ 362673 w 2755375"/>
              <a:gd name="connsiteY46" fmla="*/ 1294202 h 1415274"/>
              <a:gd name="connsiteX47" fmla="*/ 478228 w 2755375"/>
              <a:gd name="connsiteY47" fmla="*/ 1409759 h 1415274"/>
              <a:gd name="connsiteX48" fmla="*/ 491590 w 2755375"/>
              <a:gd name="connsiteY48" fmla="*/ 1146257 h 1415274"/>
              <a:gd name="connsiteX49" fmla="*/ 518036 w 2755375"/>
              <a:gd name="connsiteY49" fmla="*/ 1049076 h 1415274"/>
              <a:gd name="connsiteX50" fmla="*/ 582543 w 2755375"/>
              <a:gd name="connsiteY50" fmla="*/ 1010945 h 1415274"/>
              <a:gd name="connsiteX51" fmla="*/ 626944 w 2755375"/>
              <a:gd name="connsiteY51" fmla="*/ 935226 h 1415274"/>
              <a:gd name="connsiteX52" fmla="*/ 755519 w 2755375"/>
              <a:gd name="connsiteY52" fmla="*/ 907812 h 1415274"/>
              <a:gd name="connsiteX53" fmla="*/ 944096 w 2755375"/>
              <a:gd name="connsiteY53" fmla="*/ 933885 h 1415274"/>
              <a:gd name="connsiteX54" fmla="*/ 1079370 w 2755375"/>
              <a:gd name="connsiteY54" fmla="*/ 886492 h 1415274"/>
              <a:gd name="connsiteX55" fmla="*/ 1312241 w 2755375"/>
              <a:gd name="connsiteY55" fmla="*/ 945274 h 1415274"/>
              <a:gd name="connsiteX56" fmla="*/ 1364075 w 2755375"/>
              <a:gd name="connsiteY56" fmla="*/ 989209 h 1415274"/>
              <a:gd name="connsiteX57" fmla="*/ 1511627 w 2755375"/>
              <a:gd name="connsiteY57" fmla="*/ 1081247 h 1415274"/>
              <a:gd name="connsiteX58" fmla="*/ 1764449 w 2755375"/>
              <a:gd name="connsiteY58" fmla="*/ 1017525 h 1415274"/>
              <a:gd name="connsiteX59" fmla="*/ 1848822 w 2755375"/>
              <a:gd name="connsiteY59" fmla="*/ 978935 h 1415274"/>
              <a:gd name="connsiteX60" fmla="*/ 1991573 w 2755375"/>
              <a:gd name="connsiteY60" fmla="*/ 903600 h 1415274"/>
              <a:gd name="connsiteX61" fmla="*/ 2072174 w 2755375"/>
              <a:gd name="connsiteY61" fmla="*/ 1133109 h 1415274"/>
              <a:gd name="connsiteX62" fmla="*/ 2091630 w 2755375"/>
              <a:gd name="connsiteY62" fmla="*/ 1259568 h 1415274"/>
              <a:gd name="connsiteX0" fmla="*/ 2091630 w 2755375"/>
              <a:gd name="connsiteY0" fmla="*/ 1259568 h 1415274"/>
              <a:gd name="connsiteX1" fmla="*/ 2266728 w 2755375"/>
              <a:gd name="connsiteY1" fmla="*/ 1317934 h 1415274"/>
              <a:gd name="connsiteX2" fmla="*/ 2286183 w 2755375"/>
              <a:gd name="connsiteY2" fmla="*/ 1201202 h 1415274"/>
              <a:gd name="connsiteX3" fmla="*/ 2253258 w 2755375"/>
              <a:gd name="connsiteY3" fmla="*/ 1007932 h 1415274"/>
              <a:gd name="connsiteX4" fmla="*/ 2441825 w 2755375"/>
              <a:gd name="connsiteY4" fmla="*/ 1016377 h 1415274"/>
              <a:gd name="connsiteX5" fmla="*/ 2412642 w 2755375"/>
              <a:gd name="connsiteY5" fmla="*/ 899645 h 1415274"/>
              <a:gd name="connsiteX6" fmla="*/ 2500191 w 2755375"/>
              <a:gd name="connsiteY6" fmla="*/ 808996 h 1415274"/>
              <a:gd name="connsiteX7" fmla="*/ 2621947 w 2755375"/>
              <a:gd name="connsiteY7" fmla="*/ 808034 h 1415274"/>
              <a:gd name="connsiteX8" fmla="*/ 2678818 w 2755375"/>
              <a:gd name="connsiteY8" fmla="*/ 741544 h 1415274"/>
              <a:gd name="connsiteX9" fmla="*/ 2665562 w 2755375"/>
              <a:gd name="connsiteY9" fmla="*/ 636998 h 1415274"/>
              <a:gd name="connsiteX10" fmla="*/ 2753111 w 2755375"/>
              <a:gd name="connsiteY10" fmla="*/ 559177 h 1415274"/>
              <a:gd name="connsiteX11" fmla="*/ 2558557 w 2755375"/>
              <a:gd name="connsiteY11" fmla="*/ 491083 h 1415274"/>
              <a:gd name="connsiteX12" fmla="*/ 2471008 w 2755375"/>
              <a:gd name="connsiteY12" fmla="*/ 364624 h 1415274"/>
              <a:gd name="connsiteX13" fmla="*/ 2325094 w 2755375"/>
              <a:gd name="connsiteY13" fmla="*/ 393807 h 1415274"/>
              <a:gd name="connsiteX14" fmla="*/ 2218089 w 2755375"/>
              <a:gd name="connsiteY14" fmla="*/ 452172 h 1415274"/>
              <a:gd name="connsiteX15" fmla="*/ 2004081 w 2755375"/>
              <a:gd name="connsiteY15" fmla="*/ 140887 h 1415274"/>
              <a:gd name="connsiteX16" fmla="*/ 1897076 w 2755375"/>
              <a:gd name="connsiteY16" fmla="*/ 160343 h 1415274"/>
              <a:gd name="connsiteX17" fmla="*/ 1653885 w 2755375"/>
              <a:gd name="connsiteY17" fmla="*/ 150615 h 1415274"/>
              <a:gd name="connsiteX18" fmla="*/ 1663613 w 2755375"/>
              <a:gd name="connsiteY18" fmla="*/ 4700 h 1415274"/>
              <a:gd name="connsiteX19" fmla="*/ 1410694 w 2755375"/>
              <a:gd name="connsiteY19" fmla="*/ 43611 h 1415274"/>
              <a:gd name="connsiteX20" fmla="*/ 1235596 w 2755375"/>
              <a:gd name="connsiteY20" fmla="*/ 121432 h 1415274"/>
              <a:gd name="connsiteX21" fmla="*/ 1060498 w 2755375"/>
              <a:gd name="connsiteY21" fmla="*/ 131160 h 1415274"/>
              <a:gd name="connsiteX22" fmla="*/ 1002132 w 2755375"/>
              <a:gd name="connsiteY22" fmla="*/ 286802 h 1415274"/>
              <a:gd name="connsiteX23" fmla="*/ 943766 w 2755375"/>
              <a:gd name="connsiteY23" fmla="*/ 354896 h 1415274"/>
              <a:gd name="connsiteX24" fmla="*/ 1041042 w 2755375"/>
              <a:gd name="connsiteY24" fmla="*/ 452172 h 1415274"/>
              <a:gd name="connsiteX25" fmla="*/ 992404 w 2755375"/>
              <a:gd name="connsiteY25" fmla="*/ 529994 h 1415274"/>
              <a:gd name="connsiteX26" fmla="*/ 749213 w 2755375"/>
              <a:gd name="connsiteY26" fmla="*/ 442445 h 1415274"/>
              <a:gd name="connsiteX27" fmla="*/ 632481 w 2755375"/>
              <a:gd name="connsiteY27" fmla="*/ 491083 h 1415274"/>
              <a:gd name="connsiteX28" fmla="*/ 496294 w 2755375"/>
              <a:gd name="connsiteY28" fmla="*/ 325713 h 1415274"/>
              <a:gd name="connsiteX29" fmla="*/ 369834 w 2755375"/>
              <a:gd name="connsiteY29" fmla="*/ 286802 h 1415274"/>
              <a:gd name="connsiteX30" fmla="*/ 194736 w 2755375"/>
              <a:gd name="connsiteY30" fmla="*/ 393807 h 1415274"/>
              <a:gd name="connsiteX31" fmla="*/ 185008 w 2755375"/>
              <a:gd name="connsiteY31" fmla="*/ 461900 h 1415274"/>
              <a:gd name="connsiteX32" fmla="*/ 68276 w 2755375"/>
              <a:gd name="connsiteY32" fmla="*/ 374351 h 1415274"/>
              <a:gd name="connsiteX33" fmla="*/ 183 w 2755375"/>
              <a:gd name="connsiteY33" fmla="*/ 559177 h 1415274"/>
              <a:gd name="connsiteX34" fmla="*/ 87732 w 2755375"/>
              <a:gd name="connsiteY34" fmla="*/ 705092 h 1415274"/>
              <a:gd name="connsiteX35" fmla="*/ 87732 w 2755375"/>
              <a:gd name="connsiteY35" fmla="*/ 792641 h 1415274"/>
              <a:gd name="connsiteX36" fmla="*/ 216971 w 2755375"/>
              <a:gd name="connsiteY36" fmla="*/ 796810 h 1415274"/>
              <a:gd name="connsiteX37" fmla="*/ 262830 w 2755375"/>
              <a:gd name="connsiteY37" fmla="*/ 773185 h 1415274"/>
              <a:gd name="connsiteX38" fmla="*/ 266892 w 2755375"/>
              <a:gd name="connsiteY38" fmla="*/ 860734 h 1415274"/>
              <a:gd name="connsiteX39" fmla="*/ 262830 w 2755375"/>
              <a:gd name="connsiteY39" fmla="*/ 919100 h 1415274"/>
              <a:gd name="connsiteX40" fmla="*/ 154543 w 2755375"/>
              <a:gd name="connsiteY40" fmla="*/ 958331 h 1415274"/>
              <a:gd name="connsiteX41" fmla="*/ 75153 w 2755375"/>
              <a:gd name="connsiteY41" fmla="*/ 1064374 h 1415274"/>
              <a:gd name="connsiteX42" fmla="*/ 129229 w 2755375"/>
              <a:gd name="connsiteY42" fmla="*/ 1143938 h 1415274"/>
              <a:gd name="connsiteX43" fmla="*/ 156681 w 2755375"/>
              <a:gd name="connsiteY43" fmla="*/ 1213816 h 1415274"/>
              <a:gd name="connsiteX44" fmla="*/ 253102 w 2755375"/>
              <a:gd name="connsiteY44" fmla="*/ 1259568 h 1415274"/>
              <a:gd name="connsiteX45" fmla="*/ 232044 w 2755375"/>
              <a:gd name="connsiteY45" fmla="*/ 1339421 h 1415274"/>
              <a:gd name="connsiteX46" fmla="*/ 362673 w 2755375"/>
              <a:gd name="connsiteY46" fmla="*/ 1294202 h 1415274"/>
              <a:gd name="connsiteX47" fmla="*/ 478228 w 2755375"/>
              <a:gd name="connsiteY47" fmla="*/ 1409759 h 1415274"/>
              <a:gd name="connsiteX48" fmla="*/ 491590 w 2755375"/>
              <a:gd name="connsiteY48" fmla="*/ 1146257 h 1415274"/>
              <a:gd name="connsiteX49" fmla="*/ 518036 w 2755375"/>
              <a:gd name="connsiteY49" fmla="*/ 1049076 h 1415274"/>
              <a:gd name="connsiteX50" fmla="*/ 582543 w 2755375"/>
              <a:gd name="connsiteY50" fmla="*/ 1010945 h 1415274"/>
              <a:gd name="connsiteX51" fmla="*/ 626944 w 2755375"/>
              <a:gd name="connsiteY51" fmla="*/ 935226 h 1415274"/>
              <a:gd name="connsiteX52" fmla="*/ 755519 w 2755375"/>
              <a:gd name="connsiteY52" fmla="*/ 907812 h 1415274"/>
              <a:gd name="connsiteX53" fmla="*/ 944096 w 2755375"/>
              <a:gd name="connsiteY53" fmla="*/ 933885 h 1415274"/>
              <a:gd name="connsiteX54" fmla="*/ 1079370 w 2755375"/>
              <a:gd name="connsiteY54" fmla="*/ 886492 h 1415274"/>
              <a:gd name="connsiteX55" fmla="*/ 1312241 w 2755375"/>
              <a:gd name="connsiteY55" fmla="*/ 945274 h 1415274"/>
              <a:gd name="connsiteX56" fmla="*/ 1364075 w 2755375"/>
              <a:gd name="connsiteY56" fmla="*/ 989209 h 1415274"/>
              <a:gd name="connsiteX57" fmla="*/ 1511627 w 2755375"/>
              <a:gd name="connsiteY57" fmla="*/ 1081247 h 1415274"/>
              <a:gd name="connsiteX58" fmla="*/ 1764449 w 2755375"/>
              <a:gd name="connsiteY58" fmla="*/ 1017525 h 1415274"/>
              <a:gd name="connsiteX59" fmla="*/ 1845556 w 2755375"/>
              <a:gd name="connsiteY59" fmla="*/ 962607 h 1415274"/>
              <a:gd name="connsiteX60" fmla="*/ 1991573 w 2755375"/>
              <a:gd name="connsiteY60" fmla="*/ 903600 h 1415274"/>
              <a:gd name="connsiteX61" fmla="*/ 2072174 w 2755375"/>
              <a:gd name="connsiteY61" fmla="*/ 1133109 h 1415274"/>
              <a:gd name="connsiteX62" fmla="*/ 2091630 w 2755375"/>
              <a:gd name="connsiteY62" fmla="*/ 1259568 h 1415274"/>
              <a:gd name="connsiteX0" fmla="*/ 2091630 w 2755375"/>
              <a:gd name="connsiteY0" fmla="*/ 1259568 h 1415274"/>
              <a:gd name="connsiteX1" fmla="*/ 2266728 w 2755375"/>
              <a:gd name="connsiteY1" fmla="*/ 1317934 h 1415274"/>
              <a:gd name="connsiteX2" fmla="*/ 2286183 w 2755375"/>
              <a:gd name="connsiteY2" fmla="*/ 1201202 h 1415274"/>
              <a:gd name="connsiteX3" fmla="*/ 2253258 w 2755375"/>
              <a:gd name="connsiteY3" fmla="*/ 1007932 h 1415274"/>
              <a:gd name="connsiteX4" fmla="*/ 2441825 w 2755375"/>
              <a:gd name="connsiteY4" fmla="*/ 1016377 h 1415274"/>
              <a:gd name="connsiteX5" fmla="*/ 2412642 w 2755375"/>
              <a:gd name="connsiteY5" fmla="*/ 899645 h 1415274"/>
              <a:gd name="connsiteX6" fmla="*/ 2500191 w 2755375"/>
              <a:gd name="connsiteY6" fmla="*/ 808996 h 1415274"/>
              <a:gd name="connsiteX7" fmla="*/ 2621947 w 2755375"/>
              <a:gd name="connsiteY7" fmla="*/ 808034 h 1415274"/>
              <a:gd name="connsiteX8" fmla="*/ 2678818 w 2755375"/>
              <a:gd name="connsiteY8" fmla="*/ 741544 h 1415274"/>
              <a:gd name="connsiteX9" fmla="*/ 2665562 w 2755375"/>
              <a:gd name="connsiteY9" fmla="*/ 636998 h 1415274"/>
              <a:gd name="connsiteX10" fmla="*/ 2753111 w 2755375"/>
              <a:gd name="connsiteY10" fmla="*/ 559177 h 1415274"/>
              <a:gd name="connsiteX11" fmla="*/ 2558557 w 2755375"/>
              <a:gd name="connsiteY11" fmla="*/ 491083 h 1415274"/>
              <a:gd name="connsiteX12" fmla="*/ 2471008 w 2755375"/>
              <a:gd name="connsiteY12" fmla="*/ 364624 h 1415274"/>
              <a:gd name="connsiteX13" fmla="*/ 2325094 w 2755375"/>
              <a:gd name="connsiteY13" fmla="*/ 393807 h 1415274"/>
              <a:gd name="connsiteX14" fmla="*/ 2218089 w 2755375"/>
              <a:gd name="connsiteY14" fmla="*/ 452172 h 1415274"/>
              <a:gd name="connsiteX15" fmla="*/ 2004081 w 2755375"/>
              <a:gd name="connsiteY15" fmla="*/ 140887 h 1415274"/>
              <a:gd name="connsiteX16" fmla="*/ 1897076 w 2755375"/>
              <a:gd name="connsiteY16" fmla="*/ 160343 h 1415274"/>
              <a:gd name="connsiteX17" fmla="*/ 1653885 w 2755375"/>
              <a:gd name="connsiteY17" fmla="*/ 150615 h 1415274"/>
              <a:gd name="connsiteX18" fmla="*/ 1663613 w 2755375"/>
              <a:gd name="connsiteY18" fmla="*/ 4700 h 1415274"/>
              <a:gd name="connsiteX19" fmla="*/ 1410694 w 2755375"/>
              <a:gd name="connsiteY19" fmla="*/ 43611 h 1415274"/>
              <a:gd name="connsiteX20" fmla="*/ 1235596 w 2755375"/>
              <a:gd name="connsiteY20" fmla="*/ 121432 h 1415274"/>
              <a:gd name="connsiteX21" fmla="*/ 1060498 w 2755375"/>
              <a:gd name="connsiteY21" fmla="*/ 131160 h 1415274"/>
              <a:gd name="connsiteX22" fmla="*/ 1002132 w 2755375"/>
              <a:gd name="connsiteY22" fmla="*/ 286802 h 1415274"/>
              <a:gd name="connsiteX23" fmla="*/ 943766 w 2755375"/>
              <a:gd name="connsiteY23" fmla="*/ 354896 h 1415274"/>
              <a:gd name="connsiteX24" fmla="*/ 1041042 w 2755375"/>
              <a:gd name="connsiteY24" fmla="*/ 452172 h 1415274"/>
              <a:gd name="connsiteX25" fmla="*/ 992404 w 2755375"/>
              <a:gd name="connsiteY25" fmla="*/ 529994 h 1415274"/>
              <a:gd name="connsiteX26" fmla="*/ 749213 w 2755375"/>
              <a:gd name="connsiteY26" fmla="*/ 442445 h 1415274"/>
              <a:gd name="connsiteX27" fmla="*/ 632481 w 2755375"/>
              <a:gd name="connsiteY27" fmla="*/ 491083 h 1415274"/>
              <a:gd name="connsiteX28" fmla="*/ 496294 w 2755375"/>
              <a:gd name="connsiteY28" fmla="*/ 325713 h 1415274"/>
              <a:gd name="connsiteX29" fmla="*/ 369834 w 2755375"/>
              <a:gd name="connsiteY29" fmla="*/ 286802 h 1415274"/>
              <a:gd name="connsiteX30" fmla="*/ 194736 w 2755375"/>
              <a:gd name="connsiteY30" fmla="*/ 393807 h 1415274"/>
              <a:gd name="connsiteX31" fmla="*/ 185008 w 2755375"/>
              <a:gd name="connsiteY31" fmla="*/ 461900 h 1415274"/>
              <a:gd name="connsiteX32" fmla="*/ 68276 w 2755375"/>
              <a:gd name="connsiteY32" fmla="*/ 374351 h 1415274"/>
              <a:gd name="connsiteX33" fmla="*/ 183 w 2755375"/>
              <a:gd name="connsiteY33" fmla="*/ 559177 h 1415274"/>
              <a:gd name="connsiteX34" fmla="*/ 87732 w 2755375"/>
              <a:gd name="connsiteY34" fmla="*/ 705092 h 1415274"/>
              <a:gd name="connsiteX35" fmla="*/ 87732 w 2755375"/>
              <a:gd name="connsiteY35" fmla="*/ 792641 h 1415274"/>
              <a:gd name="connsiteX36" fmla="*/ 216971 w 2755375"/>
              <a:gd name="connsiteY36" fmla="*/ 796810 h 1415274"/>
              <a:gd name="connsiteX37" fmla="*/ 262830 w 2755375"/>
              <a:gd name="connsiteY37" fmla="*/ 773185 h 1415274"/>
              <a:gd name="connsiteX38" fmla="*/ 266892 w 2755375"/>
              <a:gd name="connsiteY38" fmla="*/ 860734 h 1415274"/>
              <a:gd name="connsiteX39" fmla="*/ 262830 w 2755375"/>
              <a:gd name="connsiteY39" fmla="*/ 919100 h 1415274"/>
              <a:gd name="connsiteX40" fmla="*/ 154543 w 2755375"/>
              <a:gd name="connsiteY40" fmla="*/ 958331 h 1415274"/>
              <a:gd name="connsiteX41" fmla="*/ 75153 w 2755375"/>
              <a:gd name="connsiteY41" fmla="*/ 1064374 h 1415274"/>
              <a:gd name="connsiteX42" fmla="*/ 129229 w 2755375"/>
              <a:gd name="connsiteY42" fmla="*/ 1143938 h 1415274"/>
              <a:gd name="connsiteX43" fmla="*/ 156681 w 2755375"/>
              <a:gd name="connsiteY43" fmla="*/ 1213816 h 1415274"/>
              <a:gd name="connsiteX44" fmla="*/ 253102 w 2755375"/>
              <a:gd name="connsiteY44" fmla="*/ 1259568 h 1415274"/>
              <a:gd name="connsiteX45" fmla="*/ 232044 w 2755375"/>
              <a:gd name="connsiteY45" fmla="*/ 1339421 h 1415274"/>
              <a:gd name="connsiteX46" fmla="*/ 362673 w 2755375"/>
              <a:gd name="connsiteY46" fmla="*/ 1294202 h 1415274"/>
              <a:gd name="connsiteX47" fmla="*/ 478228 w 2755375"/>
              <a:gd name="connsiteY47" fmla="*/ 1409759 h 1415274"/>
              <a:gd name="connsiteX48" fmla="*/ 491590 w 2755375"/>
              <a:gd name="connsiteY48" fmla="*/ 1146257 h 1415274"/>
              <a:gd name="connsiteX49" fmla="*/ 518036 w 2755375"/>
              <a:gd name="connsiteY49" fmla="*/ 1049076 h 1415274"/>
              <a:gd name="connsiteX50" fmla="*/ 582543 w 2755375"/>
              <a:gd name="connsiteY50" fmla="*/ 1010945 h 1415274"/>
              <a:gd name="connsiteX51" fmla="*/ 626944 w 2755375"/>
              <a:gd name="connsiteY51" fmla="*/ 935226 h 1415274"/>
              <a:gd name="connsiteX52" fmla="*/ 755519 w 2755375"/>
              <a:gd name="connsiteY52" fmla="*/ 907812 h 1415274"/>
              <a:gd name="connsiteX53" fmla="*/ 944096 w 2755375"/>
              <a:gd name="connsiteY53" fmla="*/ 933885 h 1415274"/>
              <a:gd name="connsiteX54" fmla="*/ 1079370 w 2755375"/>
              <a:gd name="connsiteY54" fmla="*/ 886492 h 1415274"/>
              <a:gd name="connsiteX55" fmla="*/ 1312241 w 2755375"/>
              <a:gd name="connsiteY55" fmla="*/ 945274 h 1415274"/>
              <a:gd name="connsiteX56" fmla="*/ 1364075 w 2755375"/>
              <a:gd name="connsiteY56" fmla="*/ 989209 h 1415274"/>
              <a:gd name="connsiteX57" fmla="*/ 1511627 w 2755375"/>
              <a:gd name="connsiteY57" fmla="*/ 1081247 h 1415274"/>
              <a:gd name="connsiteX58" fmla="*/ 1764449 w 2755375"/>
              <a:gd name="connsiteY58" fmla="*/ 1017525 h 1415274"/>
              <a:gd name="connsiteX59" fmla="*/ 1845556 w 2755375"/>
              <a:gd name="connsiteY59" fmla="*/ 962607 h 1415274"/>
              <a:gd name="connsiteX60" fmla="*/ 1985041 w 2755375"/>
              <a:gd name="connsiteY60" fmla="*/ 926460 h 1415274"/>
              <a:gd name="connsiteX61" fmla="*/ 2072174 w 2755375"/>
              <a:gd name="connsiteY61" fmla="*/ 1133109 h 1415274"/>
              <a:gd name="connsiteX62" fmla="*/ 2091630 w 2755375"/>
              <a:gd name="connsiteY62" fmla="*/ 1259568 h 1415274"/>
              <a:gd name="connsiteX0" fmla="*/ 2091630 w 2755375"/>
              <a:gd name="connsiteY0" fmla="*/ 1259568 h 1415274"/>
              <a:gd name="connsiteX1" fmla="*/ 2269994 w 2755375"/>
              <a:gd name="connsiteY1" fmla="*/ 1337529 h 1415274"/>
              <a:gd name="connsiteX2" fmla="*/ 2286183 w 2755375"/>
              <a:gd name="connsiteY2" fmla="*/ 1201202 h 1415274"/>
              <a:gd name="connsiteX3" fmla="*/ 2253258 w 2755375"/>
              <a:gd name="connsiteY3" fmla="*/ 1007932 h 1415274"/>
              <a:gd name="connsiteX4" fmla="*/ 2441825 w 2755375"/>
              <a:gd name="connsiteY4" fmla="*/ 1016377 h 1415274"/>
              <a:gd name="connsiteX5" fmla="*/ 2412642 w 2755375"/>
              <a:gd name="connsiteY5" fmla="*/ 899645 h 1415274"/>
              <a:gd name="connsiteX6" fmla="*/ 2500191 w 2755375"/>
              <a:gd name="connsiteY6" fmla="*/ 808996 h 1415274"/>
              <a:gd name="connsiteX7" fmla="*/ 2621947 w 2755375"/>
              <a:gd name="connsiteY7" fmla="*/ 808034 h 1415274"/>
              <a:gd name="connsiteX8" fmla="*/ 2678818 w 2755375"/>
              <a:gd name="connsiteY8" fmla="*/ 741544 h 1415274"/>
              <a:gd name="connsiteX9" fmla="*/ 2665562 w 2755375"/>
              <a:gd name="connsiteY9" fmla="*/ 636998 h 1415274"/>
              <a:gd name="connsiteX10" fmla="*/ 2753111 w 2755375"/>
              <a:gd name="connsiteY10" fmla="*/ 559177 h 1415274"/>
              <a:gd name="connsiteX11" fmla="*/ 2558557 w 2755375"/>
              <a:gd name="connsiteY11" fmla="*/ 491083 h 1415274"/>
              <a:gd name="connsiteX12" fmla="*/ 2471008 w 2755375"/>
              <a:gd name="connsiteY12" fmla="*/ 364624 h 1415274"/>
              <a:gd name="connsiteX13" fmla="*/ 2325094 w 2755375"/>
              <a:gd name="connsiteY13" fmla="*/ 393807 h 1415274"/>
              <a:gd name="connsiteX14" fmla="*/ 2218089 w 2755375"/>
              <a:gd name="connsiteY14" fmla="*/ 452172 h 1415274"/>
              <a:gd name="connsiteX15" fmla="*/ 2004081 w 2755375"/>
              <a:gd name="connsiteY15" fmla="*/ 140887 h 1415274"/>
              <a:gd name="connsiteX16" fmla="*/ 1897076 w 2755375"/>
              <a:gd name="connsiteY16" fmla="*/ 160343 h 1415274"/>
              <a:gd name="connsiteX17" fmla="*/ 1653885 w 2755375"/>
              <a:gd name="connsiteY17" fmla="*/ 150615 h 1415274"/>
              <a:gd name="connsiteX18" fmla="*/ 1663613 w 2755375"/>
              <a:gd name="connsiteY18" fmla="*/ 4700 h 1415274"/>
              <a:gd name="connsiteX19" fmla="*/ 1410694 w 2755375"/>
              <a:gd name="connsiteY19" fmla="*/ 43611 h 1415274"/>
              <a:gd name="connsiteX20" fmla="*/ 1235596 w 2755375"/>
              <a:gd name="connsiteY20" fmla="*/ 121432 h 1415274"/>
              <a:gd name="connsiteX21" fmla="*/ 1060498 w 2755375"/>
              <a:gd name="connsiteY21" fmla="*/ 131160 h 1415274"/>
              <a:gd name="connsiteX22" fmla="*/ 1002132 w 2755375"/>
              <a:gd name="connsiteY22" fmla="*/ 286802 h 1415274"/>
              <a:gd name="connsiteX23" fmla="*/ 943766 w 2755375"/>
              <a:gd name="connsiteY23" fmla="*/ 354896 h 1415274"/>
              <a:gd name="connsiteX24" fmla="*/ 1041042 w 2755375"/>
              <a:gd name="connsiteY24" fmla="*/ 452172 h 1415274"/>
              <a:gd name="connsiteX25" fmla="*/ 992404 w 2755375"/>
              <a:gd name="connsiteY25" fmla="*/ 529994 h 1415274"/>
              <a:gd name="connsiteX26" fmla="*/ 749213 w 2755375"/>
              <a:gd name="connsiteY26" fmla="*/ 442445 h 1415274"/>
              <a:gd name="connsiteX27" fmla="*/ 632481 w 2755375"/>
              <a:gd name="connsiteY27" fmla="*/ 491083 h 1415274"/>
              <a:gd name="connsiteX28" fmla="*/ 496294 w 2755375"/>
              <a:gd name="connsiteY28" fmla="*/ 325713 h 1415274"/>
              <a:gd name="connsiteX29" fmla="*/ 369834 w 2755375"/>
              <a:gd name="connsiteY29" fmla="*/ 286802 h 1415274"/>
              <a:gd name="connsiteX30" fmla="*/ 194736 w 2755375"/>
              <a:gd name="connsiteY30" fmla="*/ 393807 h 1415274"/>
              <a:gd name="connsiteX31" fmla="*/ 185008 w 2755375"/>
              <a:gd name="connsiteY31" fmla="*/ 461900 h 1415274"/>
              <a:gd name="connsiteX32" fmla="*/ 68276 w 2755375"/>
              <a:gd name="connsiteY32" fmla="*/ 374351 h 1415274"/>
              <a:gd name="connsiteX33" fmla="*/ 183 w 2755375"/>
              <a:gd name="connsiteY33" fmla="*/ 559177 h 1415274"/>
              <a:gd name="connsiteX34" fmla="*/ 87732 w 2755375"/>
              <a:gd name="connsiteY34" fmla="*/ 705092 h 1415274"/>
              <a:gd name="connsiteX35" fmla="*/ 87732 w 2755375"/>
              <a:gd name="connsiteY35" fmla="*/ 792641 h 1415274"/>
              <a:gd name="connsiteX36" fmla="*/ 216971 w 2755375"/>
              <a:gd name="connsiteY36" fmla="*/ 796810 h 1415274"/>
              <a:gd name="connsiteX37" fmla="*/ 262830 w 2755375"/>
              <a:gd name="connsiteY37" fmla="*/ 773185 h 1415274"/>
              <a:gd name="connsiteX38" fmla="*/ 266892 w 2755375"/>
              <a:gd name="connsiteY38" fmla="*/ 860734 h 1415274"/>
              <a:gd name="connsiteX39" fmla="*/ 262830 w 2755375"/>
              <a:gd name="connsiteY39" fmla="*/ 919100 h 1415274"/>
              <a:gd name="connsiteX40" fmla="*/ 154543 w 2755375"/>
              <a:gd name="connsiteY40" fmla="*/ 958331 h 1415274"/>
              <a:gd name="connsiteX41" fmla="*/ 75153 w 2755375"/>
              <a:gd name="connsiteY41" fmla="*/ 1064374 h 1415274"/>
              <a:gd name="connsiteX42" fmla="*/ 129229 w 2755375"/>
              <a:gd name="connsiteY42" fmla="*/ 1143938 h 1415274"/>
              <a:gd name="connsiteX43" fmla="*/ 156681 w 2755375"/>
              <a:gd name="connsiteY43" fmla="*/ 1213816 h 1415274"/>
              <a:gd name="connsiteX44" fmla="*/ 253102 w 2755375"/>
              <a:gd name="connsiteY44" fmla="*/ 1259568 h 1415274"/>
              <a:gd name="connsiteX45" fmla="*/ 232044 w 2755375"/>
              <a:gd name="connsiteY45" fmla="*/ 1339421 h 1415274"/>
              <a:gd name="connsiteX46" fmla="*/ 362673 w 2755375"/>
              <a:gd name="connsiteY46" fmla="*/ 1294202 h 1415274"/>
              <a:gd name="connsiteX47" fmla="*/ 478228 w 2755375"/>
              <a:gd name="connsiteY47" fmla="*/ 1409759 h 1415274"/>
              <a:gd name="connsiteX48" fmla="*/ 491590 w 2755375"/>
              <a:gd name="connsiteY48" fmla="*/ 1146257 h 1415274"/>
              <a:gd name="connsiteX49" fmla="*/ 518036 w 2755375"/>
              <a:gd name="connsiteY49" fmla="*/ 1049076 h 1415274"/>
              <a:gd name="connsiteX50" fmla="*/ 582543 w 2755375"/>
              <a:gd name="connsiteY50" fmla="*/ 1010945 h 1415274"/>
              <a:gd name="connsiteX51" fmla="*/ 626944 w 2755375"/>
              <a:gd name="connsiteY51" fmla="*/ 935226 h 1415274"/>
              <a:gd name="connsiteX52" fmla="*/ 755519 w 2755375"/>
              <a:gd name="connsiteY52" fmla="*/ 907812 h 1415274"/>
              <a:gd name="connsiteX53" fmla="*/ 944096 w 2755375"/>
              <a:gd name="connsiteY53" fmla="*/ 933885 h 1415274"/>
              <a:gd name="connsiteX54" fmla="*/ 1079370 w 2755375"/>
              <a:gd name="connsiteY54" fmla="*/ 886492 h 1415274"/>
              <a:gd name="connsiteX55" fmla="*/ 1312241 w 2755375"/>
              <a:gd name="connsiteY55" fmla="*/ 945274 h 1415274"/>
              <a:gd name="connsiteX56" fmla="*/ 1364075 w 2755375"/>
              <a:gd name="connsiteY56" fmla="*/ 989209 h 1415274"/>
              <a:gd name="connsiteX57" fmla="*/ 1511627 w 2755375"/>
              <a:gd name="connsiteY57" fmla="*/ 1081247 h 1415274"/>
              <a:gd name="connsiteX58" fmla="*/ 1764449 w 2755375"/>
              <a:gd name="connsiteY58" fmla="*/ 1017525 h 1415274"/>
              <a:gd name="connsiteX59" fmla="*/ 1845556 w 2755375"/>
              <a:gd name="connsiteY59" fmla="*/ 962607 h 1415274"/>
              <a:gd name="connsiteX60" fmla="*/ 1985041 w 2755375"/>
              <a:gd name="connsiteY60" fmla="*/ 926460 h 1415274"/>
              <a:gd name="connsiteX61" fmla="*/ 2072174 w 2755375"/>
              <a:gd name="connsiteY61" fmla="*/ 1133109 h 1415274"/>
              <a:gd name="connsiteX62" fmla="*/ 2091630 w 2755375"/>
              <a:gd name="connsiteY62" fmla="*/ 1259568 h 1415274"/>
              <a:gd name="connsiteX0" fmla="*/ 2091630 w 2755375"/>
              <a:gd name="connsiteY0" fmla="*/ 1275897 h 1415274"/>
              <a:gd name="connsiteX1" fmla="*/ 2269994 w 2755375"/>
              <a:gd name="connsiteY1" fmla="*/ 1337529 h 1415274"/>
              <a:gd name="connsiteX2" fmla="*/ 2286183 w 2755375"/>
              <a:gd name="connsiteY2" fmla="*/ 1201202 h 1415274"/>
              <a:gd name="connsiteX3" fmla="*/ 2253258 w 2755375"/>
              <a:gd name="connsiteY3" fmla="*/ 1007932 h 1415274"/>
              <a:gd name="connsiteX4" fmla="*/ 2441825 w 2755375"/>
              <a:gd name="connsiteY4" fmla="*/ 1016377 h 1415274"/>
              <a:gd name="connsiteX5" fmla="*/ 2412642 w 2755375"/>
              <a:gd name="connsiteY5" fmla="*/ 899645 h 1415274"/>
              <a:gd name="connsiteX6" fmla="*/ 2500191 w 2755375"/>
              <a:gd name="connsiteY6" fmla="*/ 808996 h 1415274"/>
              <a:gd name="connsiteX7" fmla="*/ 2621947 w 2755375"/>
              <a:gd name="connsiteY7" fmla="*/ 808034 h 1415274"/>
              <a:gd name="connsiteX8" fmla="*/ 2678818 w 2755375"/>
              <a:gd name="connsiteY8" fmla="*/ 741544 h 1415274"/>
              <a:gd name="connsiteX9" fmla="*/ 2665562 w 2755375"/>
              <a:gd name="connsiteY9" fmla="*/ 636998 h 1415274"/>
              <a:gd name="connsiteX10" fmla="*/ 2753111 w 2755375"/>
              <a:gd name="connsiteY10" fmla="*/ 559177 h 1415274"/>
              <a:gd name="connsiteX11" fmla="*/ 2558557 w 2755375"/>
              <a:gd name="connsiteY11" fmla="*/ 491083 h 1415274"/>
              <a:gd name="connsiteX12" fmla="*/ 2471008 w 2755375"/>
              <a:gd name="connsiteY12" fmla="*/ 364624 h 1415274"/>
              <a:gd name="connsiteX13" fmla="*/ 2325094 w 2755375"/>
              <a:gd name="connsiteY13" fmla="*/ 393807 h 1415274"/>
              <a:gd name="connsiteX14" fmla="*/ 2218089 w 2755375"/>
              <a:gd name="connsiteY14" fmla="*/ 452172 h 1415274"/>
              <a:gd name="connsiteX15" fmla="*/ 2004081 w 2755375"/>
              <a:gd name="connsiteY15" fmla="*/ 140887 h 1415274"/>
              <a:gd name="connsiteX16" fmla="*/ 1897076 w 2755375"/>
              <a:gd name="connsiteY16" fmla="*/ 160343 h 1415274"/>
              <a:gd name="connsiteX17" fmla="*/ 1653885 w 2755375"/>
              <a:gd name="connsiteY17" fmla="*/ 150615 h 1415274"/>
              <a:gd name="connsiteX18" fmla="*/ 1663613 w 2755375"/>
              <a:gd name="connsiteY18" fmla="*/ 4700 h 1415274"/>
              <a:gd name="connsiteX19" fmla="*/ 1410694 w 2755375"/>
              <a:gd name="connsiteY19" fmla="*/ 43611 h 1415274"/>
              <a:gd name="connsiteX20" fmla="*/ 1235596 w 2755375"/>
              <a:gd name="connsiteY20" fmla="*/ 121432 h 1415274"/>
              <a:gd name="connsiteX21" fmla="*/ 1060498 w 2755375"/>
              <a:gd name="connsiteY21" fmla="*/ 131160 h 1415274"/>
              <a:gd name="connsiteX22" fmla="*/ 1002132 w 2755375"/>
              <a:gd name="connsiteY22" fmla="*/ 286802 h 1415274"/>
              <a:gd name="connsiteX23" fmla="*/ 943766 w 2755375"/>
              <a:gd name="connsiteY23" fmla="*/ 354896 h 1415274"/>
              <a:gd name="connsiteX24" fmla="*/ 1041042 w 2755375"/>
              <a:gd name="connsiteY24" fmla="*/ 452172 h 1415274"/>
              <a:gd name="connsiteX25" fmla="*/ 992404 w 2755375"/>
              <a:gd name="connsiteY25" fmla="*/ 529994 h 1415274"/>
              <a:gd name="connsiteX26" fmla="*/ 749213 w 2755375"/>
              <a:gd name="connsiteY26" fmla="*/ 442445 h 1415274"/>
              <a:gd name="connsiteX27" fmla="*/ 632481 w 2755375"/>
              <a:gd name="connsiteY27" fmla="*/ 491083 h 1415274"/>
              <a:gd name="connsiteX28" fmla="*/ 496294 w 2755375"/>
              <a:gd name="connsiteY28" fmla="*/ 325713 h 1415274"/>
              <a:gd name="connsiteX29" fmla="*/ 369834 w 2755375"/>
              <a:gd name="connsiteY29" fmla="*/ 286802 h 1415274"/>
              <a:gd name="connsiteX30" fmla="*/ 194736 w 2755375"/>
              <a:gd name="connsiteY30" fmla="*/ 393807 h 1415274"/>
              <a:gd name="connsiteX31" fmla="*/ 185008 w 2755375"/>
              <a:gd name="connsiteY31" fmla="*/ 461900 h 1415274"/>
              <a:gd name="connsiteX32" fmla="*/ 68276 w 2755375"/>
              <a:gd name="connsiteY32" fmla="*/ 374351 h 1415274"/>
              <a:gd name="connsiteX33" fmla="*/ 183 w 2755375"/>
              <a:gd name="connsiteY33" fmla="*/ 559177 h 1415274"/>
              <a:gd name="connsiteX34" fmla="*/ 87732 w 2755375"/>
              <a:gd name="connsiteY34" fmla="*/ 705092 h 1415274"/>
              <a:gd name="connsiteX35" fmla="*/ 87732 w 2755375"/>
              <a:gd name="connsiteY35" fmla="*/ 792641 h 1415274"/>
              <a:gd name="connsiteX36" fmla="*/ 216971 w 2755375"/>
              <a:gd name="connsiteY36" fmla="*/ 796810 h 1415274"/>
              <a:gd name="connsiteX37" fmla="*/ 262830 w 2755375"/>
              <a:gd name="connsiteY37" fmla="*/ 773185 h 1415274"/>
              <a:gd name="connsiteX38" fmla="*/ 266892 w 2755375"/>
              <a:gd name="connsiteY38" fmla="*/ 860734 h 1415274"/>
              <a:gd name="connsiteX39" fmla="*/ 262830 w 2755375"/>
              <a:gd name="connsiteY39" fmla="*/ 919100 h 1415274"/>
              <a:gd name="connsiteX40" fmla="*/ 154543 w 2755375"/>
              <a:gd name="connsiteY40" fmla="*/ 958331 h 1415274"/>
              <a:gd name="connsiteX41" fmla="*/ 75153 w 2755375"/>
              <a:gd name="connsiteY41" fmla="*/ 1064374 h 1415274"/>
              <a:gd name="connsiteX42" fmla="*/ 129229 w 2755375"/>
              <a:gd name="connsiteY42" fmla="*/ 1143938 h 1415274"/>
              <a:gd name="connsiteX43" fmla="*/ 156681 w 2755375"/>
              <a:gd name="connsiteY43" fmla="*/ 1213816 h 1415274"/>
              <a:gd name="connsiteX44" fmla="*/ 253102 w 2755375"/>
              <a:gd name="connsiteY44" fmla="*/ 1259568 h 1415274"/>
              <a:gd name="connsiteX45" fmla="*/ 232044 w 2755375"/>
              <a:gd name="connsiteY45" fmla="*/ 1339421 h 1415274"/>
              <a:gd name="connsiteX46" fmla="*/ 362673 w 2755375"/>
              <a:gd name="connsiteY46" fmla="*/ 1294202 h 1415274"/>
              <a:gd name="connsiteX47" fmla="*/ 478228 w 2755375"/>
              <a:gd name="connsiteY47" fmla="*/ 1409759 h 1415274"/>
              <a:gd name="connsiteX48" fmla="*/ 491590 w 2755375"/>
              <a:gd name="connsiteY48" fmla="*/ 1146257 h 1415274"/>
              <a:gd name="connsiteX49" fmla="*/ 518036 w 2755375"/>
              <a:gd name="connsiteY49" fmla="*/ 1049076 h 1415274"/>
              <a:gd name="connsiteX50" fmla="*/ 582543 w 2755375"/>
              <a:gd name="connsiteY50" fmla="*/ 1010945 h 1415274"/>
              <a:gd name="connsiteX51" fmla="*/ 626944 w 2755375"/>
              <a:gd name="connsiteY51" fmla="*/ 935226 h 1415274"/>
              <a:gd name="connsiteX52" fmla="*/ 755519 w 2755375"/>
              <a:gd name="connsiteY52" fmla="*/ 907812 h 1415274"/>
              <a:gd name="connsiteX53" fmla="*/ 944096 w 2755375"/>
              <a:gd name="connsiteY53" fmla="*/ 933885 h 1415274"/>
              <a:gd name="connsiteX54" fmla="*/ 1079370 w 2755375"/>
              <a:gd name="connsiteY54" fmla="*/ 886492 h 1415274"/>
              <a:gd name="connsiteX55" fmla="*/ 1312241 w 2755375"/>
              <a:gd name="connsiteY55" fmla="*/ 945274 h 1415274"/>
              <a:gd name="connsiteX56" fmla="*/ 1364075 w 2755375"/>
              <a:gd name="connsiteY56" fmla="*/ 989209 h 1415274"/>
              <a:gd name="connsiteX57" fmla="*/ 1511627 w 2755375"/>
              <a:gd name="connsiteY57" fmla="*/ 1081247 h 1415274"/>
              <a:gd name="connsiteX58" fmla="*/ 1764449 w 2755375"/>
              <a:gd name="connsiteY58" fmla="*/ 1017525 h 1415274"/>
              <a:gd name="connsiteX59" fmla="*/ 1845556 w 2755375"/>
              <a:gd name="connsiteY59" fmla="*/ 962607 h 1415274"/>
              <a:gd name="connsiteX60" fmla="*/ 1985041 w 2755375"/>
              <a:gd name="connsiteY60" fmla="*/ 926460 h 1415274"/>
              <a:gd name="connsiteX61" fmla="*/ 2072174 w 2755375"/>
              <a:gd name="connsiteY61" fmla="*/ 1133109 h 1415274"/>
              <a:gd name="connsiteX62" fmla="*/ 2091630 w 2755375"/>
              <a:gd name="connsiteY62" fmla="*/ 1275897 h 1415274"/>
              <a:gd name="connsiteX0" fmla="*/ 2091630 w 2755375"/>
              <a:gd name="connsiteY0" fmla="*/ 1275897 h 1415274"/>
              <a:gd name="connsiteX1" fmla="*/ 2269994 w 2755375"/>
              <a:gd name="connsiteY1" fmla="*/ 1337529 h 1415274"/>
              <a:gd name="connsiteX2" fmla="*/ 2286183 w 2755375"/>
              <a:gd name="connsiteY2" fmla="*/ 1201202 h 1415274"/>
              <a:gd name="connsiteX3" fmla="*/ 2253258 w 2755375"/>
              <a:gd name="connsiteY3" fmla="*/ 1007932 h 1415274"/>
              <a:gd name="connsiteX4" fmla="*/ 2451622 w 2755375"/>
              <a:gd name="connsiteY4" fmla="*/ 1035972 h 1415274"/>
              <a:gd name="connsiteX5" fmla="*/ 2412642 w 2755375"/>
              <a:gd name="connsiteY5" fmla="*/ 899645 h 1415274"/>
              <a:gd name="connsiteX6" fmla="*/ 2500191 w 2755375"/>
              <a:gd name="connsiteY6" fmla="*/ 808996 h 1415274"/>
              <a:gd name="connsiteX7" fmla="*/ 2621947 w 2755375"/>
              <a:gd name="connsiteY7" fmla="*/ 808034 h 1415274"/>
              <a:gd name="connsiteX8" fmla="*/ 2678818 w 2755375"/>
              <a:gd name="connsiteY8" fmla="*/ 741544 h 1415274"/>
              <a:gd name="connsiteX9" fmla="*/ 2665562 w 2755375"/>
              <a:gd name="connsiteY9" fmla="*/ 636998 h 1415274"/>
              <a:gd name="connsiteX10" fmla="*/ 2753111 w 2755375"/>
              <a:gd name="connsiteY10" fmla="*/ 559177 h 1415274"/>
              <a:gd name="connsiteX11" fmla="*/ 2558557 w 2755375"/>
              <a:gd name="connsiteY11" fmla="*/ 491083 h 1415274"/>
              <a:gd name="connsiteX12" fmla="*/ 2471008 w 2755375"/>
              <a:gd name="connsiteY12" fmla="*/ 364624 h 1415274"/>
              <a:gd name="connsiteX13" fmla="*/ 2325094 w 2755375"/>
              <a:gd name="connsiteY13" fmla="*/ 393807 h 1415274"/>
              <a:gd name="connsiteX14" fmla="*/ 2218089 w 2755375"/>
              <a:gd name="connsiteY14" fmla="*/ 452172 h 1415274"/>
              <a:gd name="connsiteX15" fmla="*/ 2004081 w 2755375"/>
              <a:gd name="connsiteY15" fmla="*/ 140887 h 1415274"/>
              <a:gd name="connsiteX16" fmla="*/ 1897076 w 2755375"/>
              <a:gd name="connsiteY16" fmla="*/ 160343 h 1415274"/>
              <a:gd name="connsiteX17" fmla="*/ 1653885 w 2755375"/>
              <a:gd name="connsiteY17" fmla="*/ 150615 h 1415274"/>
              <a:gd name="connsiteX18" fmla="*/ 1663613 w 2755375"/>
              <a:gd name="connsiteY18" fmla="*/ 4700 h 1415274"/>
              <a:gd name="connsiteX19" fmla="*/ 1410694 w 2755375"/>
              <a:gd name="connsiteY19" fmla="*/ 43611 h 1415274"/>
              <a:gd name="connsiteX20" fmla="*/ 1235596 w 2755375"/>
              <a:gd name="connsiteY20" fmla="*/ 121432 h 1415274"/>
              <a:gd name="connsiteX21" fmla="*/ 1060498 w 2755375"/>
              <a:gd name="connsiteY21" fmla="*/ 131160 h 1415274"/>
              <a:gd name="connsiteX22" fmla="*/ 1002132 w 2755375"/>
              <a:gd name="connsiteY22" fmla="*/ 286802 h 1415274"/>
              <a:gd name="connsiteX23" fmla="*/ 943766 w 2755375"/>
              <a:gd name="connsiteY23" fmla="*/ 354896 h 1415274"/>
              <a:gd name="connsiteX24" fmla="*/ 1041042 w 2755375"/>
              <a:gd name="connsiteY24" fmla="*/ 452172 h 1415274"/>
              <a:gd name="connsiteX25" fmla="*/ 992404 w 2755375"/>
              <a:gd name="connsiteY25" fmla="*/ 529994 h 1415274"/>
              <a:gd name="connsiteX26" fmla="*/ 749213 w 2755375"/>
              <a:gd name="connsiteY26" fmla="*/ 442445 h 1415274"/>
              <a:gd name="connsiteX27" fmla="*/ 632481 w 2755375"/>
              <a:gd name="connsiteY27" fmla="*/ 491083 h 1415274"/>
              <a:gd name="connsiteX28" fmla="*/ 496294 w 2755375"/>
              <a:gd name="connsiteY28" fmla="*/ 325713 h 1415274"/>
              <a:gd name="connsiteX29" fmla="*/ 369834 w 2755375"/>
              <a:gd name="connsiteY29" fmla="*/ 286802 h 1415274"/>
              <a:gd name="connsiteX30" fmla="*/ 194736 w 2755375"/>
              <a:gd name="connsiteY30" fmla="*/ 393807 h 1415274"/>
              <a:gd name="connsiteX31" fmla="*/ 185008 w 2755375"/>
              <a:gd name="connsiteY31" fmla="*/ 461900 h 1415274"/>
              <a:gd name="connsiteX32" fmla="*/ 68276 w 2755375"/>
              <a:gd name="connsiteY32" fmla="*/ 374351 h 1415274"/>
              <a:gd name="connsiteX33" fmla="*/ 183 w 2755375"/>
              <a:gd name="connsiteY33" fmla="*/ 559177 h 1415274"/>
              <a:gd name="connsiteX34" fmla="*/ 87732 w 2755375"/>
              <a:gd name="connsiteY34" fmla="*/ 705092 h 1415274"/>
              <a:gd name="connsiteX35" fmla="*/ 87732 w 2755375"/>
              <a:gd name="connsiteY35" fmla="*/ 792641 h 1415274"/>
              <a:gd name="connsiteX36" fmla="*/ 216971 w 2755375"/>
              <a:gd name="connsiteY36" fmla="*/ 796810 h 1415274"/>
              <a:gd name="connsiteX37" fmla="*/ 262830 w 2755375"/>
              <a:gd name="connsiteY37" fmla="*/ 773185 h 1415274"/>
              <a:gd name="connsiteX38" fmla="*/ 266892 w 2755375"/>
              <a:gd name="connsiteY38" fmla="*/ 860734 h 1415274"/>
              <a:gd name="connsiteX39" fmla="*/ 262830 w 2755375"/>
              <a:gd name="connsiteY39" fmla="*/ 919100 h 1415274"/>
              <a:gd name="connsiteX40" fmla="*/ 154543 w 2755375"/>
              <a:gd name="connsiteY40" fmla="*/ 958331 h 1415274"/>
              <a:gd name="connsiteX41" fmla="*/ 75153 w 2755375"/>
              <a:gd name="connsiteY41" fmla="*/ 1064374 h 1415274"/>
              <a:gd name="connsiteX42" fmla="*/ 129229 w 2755375"/>
              <a:gd name="connsiteY42" fmla="*/ 1143938 h 1415274"/>
              <a:gd name="connsiteX43" fmla="*/ 156681 w 2755375"/>
              <a:gd name="connsiteY43" fmla="*/ 1213816 h 1415274"/>
              <a:gd name="connsiteX44" fmla="*/ 253102 w 2755375"/>
              <a:gd name="connsiteY44" fmla="*/ 1259568 h 1415274"/>
              <a:gd name="connsiteX45" fmla="*/ 232044 w 2755375"/>
              <a:gd name="connsiteY45" fmla="*/ 1339421 h 1415274"/>
              <a:gd name="connsiteX46" fmla="*/ 362673 w 2755375"/>
              <a:gd name="connsiteY46" fmla="*/ 1294202 h 1415274"/>
              <a:gd name="connsiteX47" fmla="*/ 478228 w 2755375"/>
              <a:gd name="connsiteY47" fmla="*/ 1409759 h 1415274"/>
              <a:gd name="connsiteX48" fmla="*/ 491590 w 2755375"/>
              <a:gd name="connsiteY48" fmla="*/ 1146257 h 1415274"/>
              <a:gd name="connsiteX49" fmla="*/ 518036 w 2755375"/>
              <a:gd name="connsiteY49" fmla="*/ 1049076 h 1415274"/>
              <a:gd name="connsiteX50" fmla="*/ 582543 w 2755375"/>
              <a:gd name="connsiteY50" fmla="*/ 1010945 h 1415274"/>
              <a:gd name="connsiteX51" fmla="*/ 626944 w 2755375"/>
              <a:gd name="connsiteY51" fmla="*/ 935226 h 1415274"/>
              <a:gd name="connsiteX52" fmla="*/ 755519 w 2755375"/>
              <a:gd name="connsiteY52" fmla="*/ 907812 h 1415274"/>
              <a:gd name="connsiteX53" fmla="*/ 944096 w 2755375"/>
              <a:gd name="connsiteY53" fmla="*/ 933885 h 1415274"/>
              <a:gd name="connsiteX54" fmla="*/ 1079370 w 2755375"/>
              <a:gd name="connsiteY54" fmla="*/ 886492 h 1415274"/>
              <a:gd name="connsiteX55" fmla="*/ 1312241 w 2755375"/>
              <a:gd name="connsiteY55" fmla="*/ 945274 h 1415274"/>
              <a:gd name="connsiteX56" fmla="*/ 1364075 w 2755375"/>
              <a:gd name="connsiteY56" fmla="*/ 989209 h 1415274"/>
              <a:gd name="connsiteX57" fmla="*/ 1511627 w 2755375"/>
              <a:gd name="connsiteY57" fmla="*/ 1081247 h 1415274"/>
              <a:gd name="connsiteX58" fmla="*/ 1764449 w 2755375"/>
              <a:gd name="connsiteY58" fmla="*/ 1017525 h 1415274"/>
              <a:gd name="connsiteX59" fmla="*/ 1845556 w 2755375"/>
              <a:gd name="connsiteY59" fmla="*/ 962607 h 1415274"/>
              <a:gd name="connsiteX60" fmla="*/ 1985041 w 2755375"/>
              <a:gd name="connsiteY60" fmla="*/ 926460 h 1415274"/>
              <a:gd name="connsiteX61" fmla="*/ 2072174 w 2755375"/>
              <a:gd name="connsiteY61" fmla="*/ 1133109 h 1415274"/>
              <a:gd name="connsiteX62" fmla="*/ 2091630 w 2755375"/>
              <a:gd name="connsiteY62" fmla="*/ 1275897 h 1415274"/>
              <a:gd name="connsiteX0" fmla="*/ 2091630 w 2755375"/>
              <a:gd name="connsiteY0" fmla="*/ 1275897 h 1415274"/>
              <a:gd name="connsiteX1" fmla="*/ 2269994 w 2755375"/>
              <a:gd name="connsiteY1" fmla="*/ 1337529 h 1415274"/>
              <a:gd name="connsiteX2" fmla="*/ 2286183 w 2755375"/>
              <a:gd name="connsiteY2" fmla="*/ 1201202 h 1415274"/>
              <a:gd name="connsiteX3" fmla="*/ 2272853 w 2755375"/>
              <a:gd name="connsiteY3" fmla="*/ 1030792 h 1415274"/>
              <a:gd name="connsiteX4" fmla="*/ 2451622 w 2755375"/>
              <a:gd name="connsiteY4" fmla="*/ 1035972 h 1415274"/>
              <a:gd name="connsiteX5" fmla="*/ 2412642 w 2755375"/>
              <a:gd name="connsiteY5" fmla="*/ 899645 h 1415274"/>
              <a:gd name="connsiteX6" fmla="*/ 2500191 w 2755375"/>
              <a:gd name="connsiteY6" fmla="*/ 808996 h 1415274"/>
              <a:gd name="connsiteX7" fmla="*/ 2621947 w 2755375"/>
              <a:gd name="connsiteY7" fmla="*/ 808034 h 1415274"/>
              <a:gd name="connsiteX8" fmla="*/ 2678818 w 2755375"/>
              <a:gd name="connsiteY8" fmla="*/ 741544 h 1415274"/>
              <a:gd name="connsiteX9" fmla="*/ 2665562 w 2755375"/>
              <a:gd name="connsiteY9" fmla="*/ 636998 h 1415274"/>
              <a:gd name="connsiteX10" fmla="*/ 2753111 w 2755375"/>
              <a:gd name="connsiteY10" fmla="*/ 559177 h 1415274"/>
              <a:gd name="connsiteX11" fmla="*/ 2558557 w 2755375"/>
              <a:gd name="connsiteY11" fmla="*/ 491083 h 1415274"/>
              <a:gd name="connsiteX12" fmla="*/ 2471008 w 2755375"/>
              <a:gd name="connsiteY12" fmla="*/ 364624 h 1415274"/>
              <a:gd name="connsiteX13" fmla="*/ 2325094 w 2755375"/>
              <a:gd name="connsiteY13" fmla="*/ 393807 h 1415274"/>
              <a:gd name="connsiteX14" fmla="*/ 2218089 w 2755375"/>
              <a:gd name="connsiteY14" fmla="*/ 452172 h 1415274"/>
              <a:gd name="connsiteX15" fmla="*/ 2004081 w 2755375"/>
              <a:gd name="connsiteY15" fmla="*/ 140887 h 1415274"/>
              <a:gd name="connsiteX16" fmla="*/ 1897076 w 2755375"/>
              <a:gd name="connsiteY16" fmla="*/ 160343 h 1415274"/>
              <a:gd name="connsiteX17" fmla="*/ 1653885 w 2755375"/>
              <a:gd name="connsiteY17" fmla="*/ 150615 h 1415274"/>
              <a:gd name="connsiteX18" fmla="*/ 1663613 w 2755375"/>
              <a:gd name="connsiteY18" fmla="*/ 4700 h 1415274"/>
              <a:gd name="connsiteX19" fmla="*/ 1410694 w 2755375"/>
              <a:gd name="connsiteY19" fmla="*/ 43611 h 1415274"/>
              <a:gd name="connsiteX20" fmla="*/ 1235596 w 2755375"/>
              <a:gd name="connsiteY20" fmla="*/ 121432 h 1415274"/>
              <a:gd name="connsiteX21" fmla="*/ 1060498 w 2755375"/>
              <a:gd name="connsiteY21" fmla="*/ 131160 h 1415274"/>
              <a:gd name="connsiteX22" fmla="*/ 1002132 w 2755375"/>
              <a:gd name="connsiteY22" fmla="*/ 286802 h 1415274"/>
              <a:gd name="connsiteX23" fmla="*/ 943766 w 2755375"/>
              <a:gd name="connsiteY23" fmla="*/ 354896 h 1415274"/>
              <a:gd name="connsiteX24" fmla="*/ 1041042 w 2755375"/>
              <a:gd name="connsiteY24" fmla="*/ 452172 h 1415274"/>
              <a:gd name="connsiteX25" fmla="*/ 992404 w 2755375"/>
              <a:gd name="connsiteY25" fmla="*/ 529994 h 1415274"/>
              <a:gd name="connsiteX26" fmla="*/ 749213 w 2755375"/>
              <a:gd name="connsiteY26" fmla="*/ 442445 h 1415274"/>
              <a:gd name="connsiteX27" fmla="*/ 632481 w 2755375"/>
              <a:gd name="connsiteY27" fmla="*/ 491083 h 1415274"/>
              <a:gd name="connsiteX28" fmla="*/ 496294 w 2755375"/>
              <a:gd name="connsiteY28" fmla="*/ 325713 h 1415274"/>
              <a:gd name="connsiteX29" fmla="*/ 369834 w 2755375"/>
              <a:gd name="connsiteY29" fmla="*/ 286802 h 1415274"/>
              <a:gd name="connsiteX30" fmla="*/ 194736 w 2755375"/>
              <a:gd name="connsiteY30" fmla="*/ 393807 h 1415274"/>
              <a:gd name="connsiteX31" fmla="*/ 185008 w 2755375"/>
              <a:gd name="connsiteY31" fmla="*/ 461900 h 1415274"/>
              <a:gd name="connsiteX32" fmla="*/ 68276 w 2755375"/>
              <a:gd name="connsiteY32" fmla="*/ 374351 h 1415274"/>
              <a:gd name="connsiteX33" fmla="*/ 183 w 2755375"/>
              <a:gd name="connsiteY33" fmla="*/ 559177 h 1415274"/>
              <a:gd name="connsiteX34" fmla="*/ 87732 w 2755375"/>
              <a:gd name="connsiteY34" fmla="*/ 705092 h 1415274"/>
              <a:gd name="connsiteX35" fmla="*/ 87732 w 2755375"/>
              <a:gd name="connsiteY35" fmla="*/ 792641 h 1415274"/>
              <a:gd name="connsiteX36" fmla="*/ 216971 w 2755375"/>
              <a:gd name="connsiteY36" fmla="*/ 796810 h 1415274"/>
              <a:gd name="connsiteX37" fmla="*/ 262830 w 2755375"/>
              <a:gd name="connsiteY37" fmla="*/ 773185 h 1415274"/>
              <a:gd name="connsiteX38" fmla="*/ 266892 w 2755375"/>
              <a:gd name="connsiteY38" fmla="*/ 860734 h 1415274"/>
              <a:gd name="connsiteX39" fmla="*/ 262830 w 2755375"/>
              <a:gd name="connsiteY39" fmla="*/ 919100 h 1415274"/>
              <a:gd name="connsiteX40" fmla="*/ 154543 w 2755375"/>
              <a:gd name="connsiteY40" fmla="*/ 958331 h 1415274"/>
              <a:gd name="connsiteX41" fmla="*/ 75153 w 2755375"/>
              <a:gd name="connsiteY41" fmla="*/ 1064374 h 1415274"/>
              <a:gd name="connsiteX42" fmla="*/ 129229 w 2755375"/>
              <a:gd name="connsiteY42" fmla="*/ 1143938 h 1415274"/>
              <a:gd name="connsiteX43" fmla="*/ 156681 w 2755375"/>
              <a:gd name="connsiteY43" fmla="*/ 1213816 h 1415274"/>
              <a:gd name="connsiteX44" fmla="*/ 253102 w 2755375"/>
              <a:gd name="connsiteY44" fmla="*/ 1259568 h 1415274"/>
              <a:gd name="connsiteX45" fmla="*/ 232044 w 2755375"/>
              <a:gd name="connsiteY45" fmla="*/ 1339421 h 1415274"/>
              <a:gd name="connsiteX46" fmla="*/ 362673 w 2755375"/>
              <a:gd name="connsiteY46" fmla="*/ 1294202 h 1415274"/>
              <a:gd name="connsiteX47" fmla="*/ 478228 w 2755375"/>
              <a:gd name="connsiteY47" fmla="*/ 1409759 h 1415274"/>
              <a:gd name="connsiteX48" fmla="*/ 491590 w 2755375"/>
              <a:gd name="connsiteY48" fmla="*/ 1146257 h 1415274"/>
              <a:gd name="connsiteX49" fmla="*/ 518036 w 2755375"/>
              <a:gd name="connsiteY49" fmla="*/ 1049076 h 1415274"/>
              <a:gd name="connsiteX50" fmla="*/ 582543 w 2755375"/>
              <a:gd name="connsiteY50" fmla="*/ 1010945 h 1415274"/>
              <a:gd name="connsiteX51" fmla="*/ 626944 w 2755375"/>
              <a:gd name="connsiteY51" fmla="*/ 935226 h 1415274"/>
              <a:gd name="connsiteX52" fmla="*/ 755519 w 2755375"/>
              <a:gd name="connsiteY52" fmla="*/ 907812 h 1415274"/>
              <a:gd name="connsiteX53" fmla="*/ 944096 w 2755375"/>
              <a:gd name="connsiteY53" fmla="*/ 933885 h 1415274"/>
              <a:gd name="connsiteX54" fmla="*/ 1079370 w 2755375"/>
              <a:gd name="connsiteY54" fmla="*/ 886492 h 1415274"/>
              <a:gd name="connsiteX55" fmla="*/ 1312241 w 2755375"/>
              <a:gd name="connsiteY55" fmla="*/ 945274 h 1415274"/>
              <a:gd name="connsiteX56" fmla="*/ 1364075 w 2755375"/>
              <a:gd name="connsiteY56" fmla="*/ 989209 h 1415274"/>
              <a:gd name="connsiteX57" fmla="*/ 1511627 w 2755375"/>
              <a:gd name="connsiteY57" fmla="*/ 1081247 h 1415274"/>
              <a:gd name="connsiteX58" fmla="*/ 1764449 w 2755375"/>
              <a:gd name="connsiteY58" fmla="*/ 1017525 h 1415274"/>
              <a:gd name="connsiteX59" fmla="*/ 1845556 w 2755375"/>
              <a:gd name="connsiteY59" fmla="*/ 962607 h 1415274"/>
              <a:gd name="connsiteX60" fmla="*/ 1985041 w 2755375"/>
              <a:gd name="connsiteY60" fmla="*/ 926460 h 1415274"/>
              <a:gd name="connsiteX61" fmla="*/ 2072174 w 2755375"/>
              <a:gd name="connsiteY61" fmla="*/ 1133109 h 1415274"/>
              <a:gd name="connsiteX62" fmla="*/ 2091630 w 2755375"/>
              <a:gd name="connsiteY62" fmla="*/ 1275897 h 1415274"/>
              <a:gd name="connsiteX0" fmla="*/ 2091630 w 2755375"/>
              <a:gd name="connsiteY0" fmla="*/ 1275897 h 1415274"/>
              <a:gd name="connsiteX1" fmla="*/ 2283057 w 2755375"/>
              <a:gd name="connsiteY1" fmla="*/ 1334264 h 1415274"/>
              <a:gd name="connsiteX2" fmla="*/ 2286183 w 2755375"/>
              <a:gd name="connsiteY2" fmla="*/ 1201202 h 1415274"/>
              <a:gd name="connsiteX3" fmla="*/ 2272853 w 2755375"/>
              <a:gd name="connsiteY3" fmla="*/ 1030792 h 1415274"/>
              <a:gd name="connsiteX4" fmla="*/ 2451622 w 2755375"/>
              <a:gd name="connsiteY4" fmla="*/ 1035972 h 1415274"/>
              <a:gd name="connsiteX5" fmla="*/ 2412642 w 2755375"/>
              <a:gd name="connsiteY5" fmla="*/ 899645 h 1415274"/>
              <a:gd name="connsiteX6" fmla="*/ 2500191 w 2755375"/>
              <a:gd name="connsiteY6" fmla="*/ 808996 h 1415274"/>
              <a:gd name="connsiteX7" fmla="*/ 2621947 w 2755375"/>
              <a:gd name="connsiteY7" fmla="*/ 808034 h 1415274"/>
              <a:gd name="connsiteX8" fmla="*/ 2678818 w 2755375"/>
              <a:gd name="connsiteY8" fmla="*/ 741544 h 1415274"/>
              <a:gd name="connsiteX9" fmla="*/ 2665562 w 2755375"/>
              <a:gd name="connsiteY9" fmla="*/ 636998 h 1415274"/>
              <a:gd name="connsiteX10" fmla="*/ 2753111 w 2755375"/>
              <a:gd name="connsiteY10" fmla="*/ 559177 h 1415274"/>
              <a:gd name="connsiteX11" fmla="*/ 2558557 w 2755375"/>
              <a:gd name="connsiteY11" fmla="*/ 491083 h 1415274"/>
              <a:gd name="connsiteX12" fmla="*/ 2471008 w 2755375"/>
              <a:gd name="connsiteY12" fmla="*/ 364624 h 1415274"/>
              <a:gd name="connsiteX13" fmla="*/ 2325094 w 2755375"/>
              <a:gd name="connsiteY13" fmla="*/ 393807 h 1415274"/>
              <a:gd name="connsiteX14" fmla="*/ 2218089 w 2755375"/>
              <a:gd name="connsiteY14" fmla="*/ 452172 h 1415274"/>
              <a:gd name="connsiteX15" fmla="*/ 2004081 w 2755375"/>
              <a:gd name="connsiteY15" fmla="*/ 140887 h 1415274"/>
              <a:gd name="connsiteX16" fmla="*/ 1897076 w 2755375"/>
              <a:gd name="connsiteY16" fmla="*/ 160343 h 1415274"/>
              <a:gd name="connsiteX17" fmla="*/ 1653885 w 2755375"/>
              <a:gd name="connsiteY17" fmla="*/ 150615 h 1415274"/>
              <a:gd name="connsiteX18" fmla="*/ 1663613 w 2755375"/>
              <a:gd name="connsiteY18" fmla="*/ 4700 h 1415274"/>
              <a:gd name="connsiteX19" fmla="*/ 1410694 w 2755375"/>
              <a:gd name="connsiteY19" fmla="*/ 43611 h 1415274"/>
              <a:gd name="connsiteX20" fmla="*/ 1235596 w 2755375"/>
              <a:gd name="connsiteY20" fmla="*/ 121432 h 1415274"/>
              <a:gd name="connsiteX21" fmla="*/ 1060498 w 2755375"/>
              <a:gd name="connsiteY21" fmla="*/ 131160 h 1415274"/>
              <a:gd name="connsiteX22" fmla="*/ 1002132 w 2755375"/>
              <a:gd name="connsiteY22" fmla="*/ 286802 h 1415274"/>
              <a:gd name="connsiteX23" fmla="*/ 943766 w 2755375"/>
              <a:gd name="connsiteY23" fmla="*/ 354896 h 1415274"/>
              <a:gd name="connsiteX24" fmla="*/ 1041042 w 2755375"/>
              <a:gd name="connsiteY24" fmla="*/ 452172 h 1415274"/>
              <a:gd name="connsiteX25" fmla="*/ 992404 w 2755375"/>
              <a:gd name="connsiteY25" fmla="*/ 529994 h 1415274"/>
              <a:gd name="connsiteX26" fmla="*/ 749213 w 2755375"/>
              <a:gd name="connsiteY26" fmla="*/ 442445 h 1415274"/>
              <a:gd name="connsiteX27" fmla="*/ 632481 w 2755375"/>
              <a:gd name="connsiteY27" fmla="*/ 491083 h 1415274"/>
              <a:gd name="connsiteX28" fmla="*/ 496294 w 2755375"/>
              <a:gd name="connsiteY28" fmla="*/ 325713 h 1415274"/>
              <a:gd name="connsiteX29" fmla="*/ 369834 w 2755375"/>
              <a:gd name="connsiteY29" fmla="*/ 286802 h 1415274"/>
              <a:gd name="connsiteX30" fmla="*/ 194736 w 2755375"/>
              <a:gd name="connsiteY30" fmla="*/ 393807 h 1415274"/>
              <a:gd name="connsiteX31" fmla="*/ 185008 w 2755375"/>
              <a:gd name="connsiteY31" fmla="*/ 461900 h 1415274"/>
              <a:gd name="connsiteX32" fmla="*/ 68276 w 2755375"/>
              <a:gd name="connsiteY32" fmla="*/ 374351 h 1415274"/>
              <a:gd name="connsiteX33" fmla="*/ 183 w 2755375"/>
              <a:gd name="connsiteY33" fmla="*/ 559177 h 1415274"/>
              <a:gd name="connsiteX34" fmla="*/ 87732 w 2755375"/>
              <a:gd name="connsiteY34" fmla="*/ 705092 h 1415274"/>
              <a:gd name="connsiteX35" fmla="*/ 87732 w 2755375"/>
              <a:gd name="connsiteY35" fmla="*/ 792641 h 1415274"/>
              <a:gd name="connsiteX36" fmla="*/ 216971 w 2755375"/>
              <a:gd name="connsiteY36" fmla="*/ 796810 h 1415274"/>
              <a:gd name="connsiteX37" fmla="*/ 262830 w 2755375"/>
              <a:gd name="connsiteY37" fmla="*/ 773185 h 1415274"/>
              <a:gd name="connsiteX38" fmla="*/ 266892 w 2755375"/>
              <a:gd name="connsiteY38" fmla="*/ 860734 h 1415274"/>
              <a:gd name="connsiteX39" fmla="*/ 262830 w 2755375"/>
              <a:gd name="connsiteY39" fmla="*/ 919100 h 1415274"/>
              <a:gd name="connsiteX40" fmla="*/ 154543 w 2755375"/>
              <a:gd name="connsiteY40" fmla="*/ 958331 h 1415274"/>
              <a:gd name="connsiteX41" fmla="*/ 75153 w 2755375"/>
              <a:gd name="connsiteY41" fmla="*/ 1064374 h 1415274"/>
              <a:gd name="connsiteX42" fmla="*/ 129229 w 2755375"/>
              <a:gd name="connsiteY42" fmla="*/ 1143938 h 1415274"/>
              <a:gd name="connsiteX43" fmla="*/ 156681 w 2755375"/>
              <a:gd name="connsiteY43" fmla="*/ 1213816 h 1415274"/>
              <a:gd name="connsiteX44" fmla="*/ 253102 w 2755375"/>
              <a:gd name="connsiteY44" fmla="*/ 1259568 h 1415274"/>
              <a:gd name="connsiteX45" fmla="*/ 232044 w 2755375"/>
              <a:gd name="connsiteY45" fmla="*/ 1339421 h 1415274"/>
              <a:gd name="connsiteX46" fmla="*/ 362673 w 2755375"/>
              <a:gd name="connsiteY46" fmla="*/ 1294202 h 1415274"/>
              <a:gd name="connsiteX47" fmla="*/ 478228 w 2755375"/>
              <a:gd name="connsiteY47" fmla="*/ 1409759 h 1415274"/>
              <a:gd name="connsiteX48" fmla="*/ 491590 w 2755375"/>
              <a:gd name="connsiteY48" fmla="*/ 1146257 h 1415274"/>
              <a:gd name="connsiteX49" fmla="*/ 518036 w 2755375"/>
              <a:gd name="connsiteY49" fmla="*/ 1049076 h 1415274"/>
              <a:gd name="connsiteX50" fmla="*/ 582543 w 2755375"/>
              <a:gd name="connsiteY50" fmla="*/ 1010945 h 1415274"/>
              <a:gd name="connsiteX51" fmla="*/ 626944 w 2755375"/>
              <a:gd name="connsiteY51" fmla="*/ 935226 h 1415274"/>
              <a:gd name="connsiteX52" fmla="*/ 755519 w 2755375"/>
              <a:gd name="connsiteY52" fmla="*/ 907812 h 1415274"/>
              <a:gd name="connsiteX53" fmla="*/ 944096 w 2755375"/>
              <a:gd name="connsiteY53" fmla="*/ 933885 h 1415274"/>
              <a:gd name="connsiteX54" fmla="*/ 1079370 w 2755375"/>
              <a:gd name="connsiteY54" fmla="*/ 886492 h 1415274"/>
              <a:gd name="connsiteX55" fmla="*/ 1312241 w 2755375"/>
              <a:gd name="connsiteY55" fmla="*/ 945274 h 1415274"/>
              <a:gd name="connsiteX56" fmla="*/ 1364075 w 2755375"/>
              <a:gd name="connsiteY56" fmla="*/ 989209 h 1415274"/>
              <a:gd name="connsiteX57" fmla="*/ 1511627 w 2755375"/>
              <a:gd name="connsiteY57" fmla="*/ 1081247 h 1415274"/>
              <a:gd name="connsiteX58" fmla="*/ 1764449 w 2755375"/>
              <a:gd name="connsiteY58" fmla="*/ 1017525 h 1415274"/>
              <a:gd name="connsiteX59" fmla="*/ 1845556 w 2755375"/>
              <a:gd name="connsiteY59" fmla="*/ 962607 h 1415274"/>
              <a:gd name="connsiteX60" fmla="*/ 1985041 w 2755375"/>
              <a:gd name="connsiteY60" fmla="*/ 926460 h 1415274"/>
              <a:gd name="connsiteX61" fmla="*/ 2072174 w 2755375"/>
              <a:gd name="connsiteY61" fmla="*/ 1133109 h 1415274"/>
              <a:gd name="connsiteX62" fmla="*/ 2091630 w 2755375"/>
              <a:gd name="connsiteY62" fmla="*/ 1275897 h 1415274"/>
              <a:gd name="connsiteX0" fmla="*/ 2091630 w 2755375"/>
              <a:gd name="connsiteY0" fmla="*/ 1275897 h 1415274"/>
              <a:gd name="connsiteX1" fmla="*/ 2283057 w 2755375"/>
              <a:gd name="connsiteY1" fmla="*/ 1334264 h 1415274"/>
              <a:gd name="connsiteX2" fmla="*/ 2286183 w 2755375"/>
              <a:gd name="connsiteY2" fmla="*/ 1201202 h 1415274"/>
              <a:gd name="connsiteX3" fmla="*/ 2272853 w 2755375"/>
              <a:gd name="connsiteY3" fmla="*/ 1030792 h 1415274"/>
              <a:gd name="connsiteX4" fmla="*/ 2451622 w 2755375"/>
              <a:gd name="connsiteY4" fmla="*/ 1035972 h 1415274"/>
              <a:gd name="connsiteX5" fmla="*/ 2432237 w 2755375"/>
              <a:gd name="connsiteY5" fmla="*/ 902910 h 1415274"/>
              <a:gd name="connsiteX6" fmla="*/ 2500191 w 2755375"/>
              <a:gd name="connsiteY6" fmla="*/ 808996 h 1415274"/>
              <a:gd name="connsiteX7" fmla="*/ 2621947 w 2755375"/>
              <a:gd name="connsiteY7" fmla="*/ 808034 h 1415274"/>
              <a:gd name="connsiteX8" fmla="*/ 2678818 w 2755375"/>
              <a:gd name="connsiteY8" fmla="*/ 741544 h 1415274"/>
              <a:gd name="connsiteX9" fmla="*/ 2665562 w 2755375"/>
              <a:gd name="connsiteY9" fmla="*/ 636998 h 1415274"/>
              <a:gd name="connsiteX10" fmla="*/ 2753111 w 2755375"/>
              <a:gd name="connsiteY10" fmla="*/ 559177 h 1415274"/>
              <a:gd name="connsiteX11" fmla="*/ 2558557 w 2755375"/>
              <a:gd name="connsiteY11" fmla="*/ 491083 h 1415274"/>
              <a:gd name="connsiteX12" fmla="*/ 2471008 w 2755375"/>
              <a:gd name="connsiteY12" fmla="*/ 364624 h 1415274"/>
              <a:gd name="connsiteX13" fmla="*/ 2325094 w 2755375"/>
              <a:gd name="connsiteY13" fmla="*/ 393807 h 1415274"/>
              <a:gd name="connsiteX14" fmla="*/ 2218089 w 2755375"/>
              <a:gd name="connsiteY14" fmla="*/ 452172 h 1415274"/>
              <a:gd name="connsiteX15" fmla="*/ 2004081 w 2755375"/>
              <a:gd name="connsiteY15" fmla="*/ 140887 h 1415274"/>
              <a:gd name="connsiteX16" fmla="*/ 1897076 w 2755375"/>
              <a:gd name="connsiteY16" fmla="*/ 160343 h 1415274"/>
              <a:gd name="connsiteX17" fmla="*/ 1653885 w 2755375"/>
              <a:gd name="connsiteY17" fmla="*/ 150615 h 1415274"/>
              <a:gd name="connsiteX18" fmla="*/ 1663613 w 2755375"/>
              <a:gd name="connsiteY18" fmla="*/ 4700 h 1415274"/>
              <a:gd name="connsiteX19" fmla="*/ 1410694 w 2755375"/>
              <a:gd name="connsiteY19" fmla="*/ 43611 h 1415274"/>
              <a:gd name="connsiteX20" fmla="*/ 1235596 w 2755375"/>
              <a:gd name="connsiteY20" fmla="*/ 121432 h 1415274"/>
              <a:gd name="connsiteX21" fmla="*/ 1060498 w 2755375"/>
              <a:gd name="connsiteY21" fmla="*/ 131160 h 1415274"/>
              <a:gd name="connsiteX22" fmla="*/ 1002132 w 2755375"/>
              <a:gd name="connsiteY22" fmla="*/ 286802 h 1415274"/>
              <a:gd name="connsiteX23" fmla="*/ 943766 w 2755375"/>
              <a:gd name="connsiteY23" fmla="*/ 354896 h 1415274"/>
              <a:gd name="connsiteX24" fmla="*/ 1041042 w 2755375"/>
              <a:gd name="connsiteY24" fmla="*/ 452172 h 1415274"/>
              <a:gd name="connsiteX25" fmla="*/ 992404 w 2755375"/>
              <a:gd name="connsiteY25" fmla="*/ 529994 h 1415274"/>
              <a:gd name="connsiteX26" fmla="*/ 749213 w 2755375"/>
              <a:gd name="connsiteY26" fmla="*/ 442445 h 1415274"/>
              <a:gd name="connsiteX27" fmla="*/ 632481 w 2755375"/>
              <a:gd name="connsiteY27" fmla="*/ 491083 h 1415274"/>
              <a:gd name="connsiteX28" fmla="*/ 496294 w 2755375"/>
              <a:gd name="connsiteY28" fmla="*/ 325713 h 1415274"/>
              <a:gd name="connsiteX29" fmla="*/ 369834 w 2755375"/>
              <a:gd name="connsiteY29" fmla="*/ 286802 h 1415274"/>
              <a:gd name="connsiteX30" fmla="*/ 194736 w 2755375"/>
              <a:gd name="connsiteY30" fmla="*/ 393807 h 1415274"/>
              <a:gd name="connsiteX31" fmla="*/ 185008 w 2755375"/>
              <a:gd name="connsiteY31" fmla="*/ 461900 h 1415274"/>
              <a:gd name="connsiteX32" fmla="*/ 68276 w 2755375"/>
              <a:gd name="connsiteY32" fmla="*/ 374351 h 1415274"/>
              <a:gd name="connsiteX33" fmla="*/ 183 w 2755375"/>
              <a:gd name="connsiteY33" fmla="*/ 559177 h 1415274"/>
              <a:gd name="connsiteX34" fmla="*/ 87732 w 2755375"/>
              <a:gd name="connsiteY34" fmla="*/ 705092 h 1415274"/>
              <a:gd name="connsiteX35" fmla="*/ 87732 w 2755375"/>
              <a:gd name="connsiteY35" fmla="*/ 792641 h 1415274"/>
              <a:gd name="connsiteX36" fmla="*/ 216971 w 2755375"/>
              <a:gd name="connsiteY36" fmla="*/ 796810 h 1415274"/>
              <a:gd name="connsiteX37" fmla="*/ 262830 w 2755375"/>
              <a:gd name="connsiteY37" fmla="*/ 773185 h 1415274"/>
              <a:gd name="connsiteX38" fmla="*/ 266892 w 2755375"/>
              <a:gd name="connsiteY38" fmla="*/ 860734 h 1415274"/>
              <a:gd name="connsiteX39" fmla="*/ 262830 w 2755375"/>
              <a:gd name="connsiteY39" fmla="*/ 919100 h 1415274"/>
              <a:gd name="connsiteX40" fmla="*/ 154543 w 2755375"/>
              <a:gd name="connsiteY40" fmla="*/ 958331 h 1415274"/>
              <a:gd name="connsiteX41" fmla="*/ 75153 w 2755375"/>
              <a:gd name="connsiteY41" fmla="*/ 1064374 h 1415274"/>
              <a:gd name="connsiteX42" fmla="*/ 129229 w 2755375"/>
              <a:gd name="connsiteY42" fmla="*/ 1143938 h 1415274"/>
              <a:gd name="connsiteX43" fmla="*/ 156681 w 2755375"/>
              <a:gd name="connsiteY43" fmla="*/ 1213816 h 1415274"/>
              <a:gd name="connsiteX44" fmla="*/ 253102 w 2755375"/>
              <a:gd name="connsiteY44" fmla="*/ 1259568 h 1415274"/>
              <a:gd name="connsiteX45" fmla="*/ 232044 w 2755375"/>
              <a:gd name="connsiteY45" fmla="*/ 1339421 h 1415274"/>
              <a:gd name="connsiteX46" fmla="*/ 362673 w 2755375"/>
              <a:gd name="connsiteY46" fmla="*/ 1294202 h 1415274"/>
              <a:gd name="connsiteX47" fmla="*/ 478228 w 2755375"/>
              <a:gd name="connsiteY47" fmla="*/ 1409759 h 1415274"/>
              <a:gd name="connsiteX48" fmla="*/ 491590 w 2755375"/>
              <a:gd name="connsiteY48" fmla="*/ 1146257 h 1415274"/>
              <a:gd name="connsiteX49" fmla="*/ 518036 w 2755375"/>
              <a:gd name="connsiteY49" fmla="*/ 1049076 h 1415274"/>
              <a:gd name="connsiteX50" fmla="*/ 582543 w 2755375"/>
              <a:gd name="connsiteY50" fmla="*/ 1010945 h 1415274"/>
              <a:gd name="connsiteX51" fmla="*/ 626944 w 2755375"/>
              <a:gd name="connsiteY51" fmla="*/ 935226 h 1415274"/>
              <a:gd name="connsiteX52" fmla="*/ 755519 w 2755375"/>
              <a:gd name="connsiteY52" fmla="*/ 907812 h 1415274"/>
              <a:gd name="connsiteX53" fmla="*/ 944096 w 2755375"/>
              <a:gd name="connsiteY53" fmla="*/ 933885 h 1415274"/>
              <a:gd name="connsiteX54" fmla="*/ 1079370 w 2755375"/>
              <a:gd name="connsiteY54" fmla="*/ 886492 h 1415274"/>
              <a:gd name="connsiteX55" fmla="*/ 1312241 w 2755375"/>
              <a:gd name="connsiteY55" fmla="*/ 945274 h 1415274"/>
              <a:gd name="connsiteX56" fmla="*/ 1364075 w 2755375"/>
              <a:gd name="connsiteY56" fmla="*/ 989209 h 1415274"/>
              <a:gd name="connsiteX57" fmla="*/ 1511627 w 2755375"/>
              <a:gd name="connsiteY57" fmla="*/ 1081247 h 1415274"/>
              <a:gd name="connsiteX58" fmla="*/ 1764449 w 2755375"/>
              <a:gd name="connsiteY58" fmla="*/ 1017525 h 1415274"/>
              <a:gd name="connsiteX59" fmla="*/ 1845556 w 2755375"/>
              <a:gd name="connsiteY59" fmla="*/ 962607 h 1415274"/>
              <a:gd name="connsiteX60" fmla="*/ 1985041 w 2755375"/>
              <a:gd name="connsiteY60" fmla="*/ 926460 h 1415274"/>
              <a:gd name="connsiteX61" fmla="*/ 2072174 w 2755375"/>
              <a:gd name="connsiteY61" fmla="*/ 1133109 h 1415274"/>
              <a:gd name="connsiteX62" fmla="*/ 2091630 w 2755375"/>
              <a:gd name="connsiteY62" fmla="*/ 1275897 h 1415274"/>
              <a:gd name="connsiteX0" fmla="*/ 2091630 w 2755375"/>
              <a:gd name="connsiteY0" fmla="*/ 1275897 h 1415274"/>
              <a:gd name="connsiteX1" fmla="*/ 2283057 w 2755375"/>
              <a:gd name="connsiteY1" fmla="*/ 1334264 h 1415274"/>
              <a:gd name="connsiteX2" fmla="*/ 2286183 w 2755375"/>
              <a:gd name="connsiteY2" fmla="*/ 1201202 h 1415274"/>
              <a:gd name="connsiteX3" fmla="*/ 2272853 w 2755375"/>
              <a:gd name="connsiteY3" fmla="*/ 1030792 h 1415274"/>
              <a:gd name="connsiteX4" fmla="*/ 2451622 w 2755375"/>
              <a:gd name="connsiteY4" fmla="*/ 1035972 h 1415274"/>
              <a:gd name="connsiteX5" fmla="*/ 2432237 w 2755375"/>
              <a:gd name="connsiteY5" fmla="*/ 902910 h 1415274"/>
              <a:gd name="connsiteX6" fmla="*/ 2506722 w 2755375"/>
              <a:gd name="connsiteY6" fmla="*/ 838388 h 1415274"/>
              <a:gd name="connsiteX7" fmla="*/ 2621947 w 2755375"/>
              <a:gd name="connsiteY7" fmla="*/ 808034 h 1415274"/>
              <a:gd name="connsiteX8" fmla="*/ 2678818 w 2755375"/>
              <a:gd name="connsiteY8" fmla="*/ 741544 h 1415274"/>
              <a:gd name="connsiteX9" fmla="*/ 2665562 w 2755375"/>
              <a:gd name="connsiteY9" fmla="*/ 636998 h 1415274"/>
              <a:gd name="connsiteX10" fmla="*/ 2753111 w 2755375"/>
              <a:gd name="connsiteY10" fmla="*/ 559177 h 1415274"/>
              <a:gd name="connsiteX11" fmla="*/ 2558557 w 2755375"/>
              <a:gd name="connsiteY11" fmla="*/ 491083 h 1415274"/>
              <a:gd name="connsiteX12" fmla="*/ 2471008 w 2755375"/>
              <a:gd name="connsiteY12" fmla="*/ 364624 h 1415274"/>
              <a:gd name="connsiteX13" fmla="*/ 2325094 w 2755375"/>
              <a:gd name="connsiteY13" fmla="*/ 393807 h 1415274"/>
              <a:gd name="connsiteX14" fmla="*/ 2218089 w 2755375"/>
              <a:gd name="connsiteY14" fmla="*/ 452172 h 1415274"/>
              <a:gd name="connsiteX15" fmla="*/ 2004081 w 2755375"/>
              <a:gd name="connsiteY15" fmla="*/ 140887 h 1415274"/>
              <a:gd name="connsiteX16" fmla="*/ 1897076 w 2755375"/>
              <a:gd name="connsiteY16" fmla="*/ 160343 h 1415274"/>
              <a:gd name="connsiteX17" fmla="*/ 1653885 w 2755375"/>
              <a:gd name="connsiteY17" fmla="*/ 150615 h 1415274"/>
              <a:gd name="connsiteX18" fmla="*/ 1663613 w 2755375"/>
              <a:gd name="connsiteY18" fmla="*/ 4700 h 1415274"/>
              <a:gd name="connsiteX19" fmla="*/ 1410694 w 2755375"/>
              <a:gd name="connsiteY19" fmla="*/ 43611 h 1415274"/>
              <a:gd name="connsiteX20" fmla="*/ 1235596 w 2755375"/>
              <a:gd name="connsiteY20" fmla="*/ 121432 h 1415274"/>
              <a:gd name="connsiteX21" fmla="*/ 1060498 w 2755375"/>
              <a:gd name="connsiteY21" fmla="*/ 131160 h 1415274"/>
              <a:gd name="connsiteX22" fmla="*/ 1002132 w 2755375"/>
              <a:gd name="connsiteY22" fmla="*/ 286802 h 1415274"/>
              <a:gd name="connsiteX23" fmla="*/ 943766 w 2755375"/>
              <a:gd name="connsiteY23" fmla="*/ 354896 h 1415274"/>
              <a:gd name="connsiteX24" fmla="*/ 1041042 w 2755375"/>
              <a:gd name="connsiteY24" fmla="*/ 452172 h 1415274"/>
              <a:gd name="connsiteX25" fmla="*/ 992404 w 2755375"/>
              <a:gd name="connsiteY25" fmla="*/ 529994 h 1415274"/>
              <a:gd name="connsiteX26" fmla="*/ 749213 w 2755375"/>
              <a:gd name="connsiteY26" fmla="*/ 442445 h 1415274"/>
              <a:gd name="connsiteX27" fmla="*/ 632481 w 2755375"/>
              <a:gd name="connsiteY27" fmla="*/ 491083 h 1415274"/>
              <a:gd name="connsiteX28" fmla="*/ 496294 w 2755375"/>
              <a:gd name="connsiteY28" fmla="*/ 325713 h 1415274"/>
              <a:gd name="connsiteX29" fmla="*/ 369834 w 2755375"/>
              <a:gd name="connsiteY29" fmla="*/ 286802 h 1415274"/>
              <a:gd name="connsiteX30" fmla="*/ 194736 w 2755375"/>
              <a:gd name="connsiteY30" fmla="*/ 393807 h 1415274"/>
              <a:gd name="connsiteX31" fmla="*/ 185008 w 2755375"/>
              <a:gd name="connsiteY31" fmla="*/ 461900 h 1415274"/>
              <a:gd name="connsiteX32" fmla="*/ 68276 w 2755375"/>
              <a:gd name="connsiteY32" fmla="*/ 374351 h 1415274"/>
              <a:gd name="connsiteX33" fmla="*/ 183 w 2755375"/>
              <a:gd name="connsiteY33" fmla="*/ 559177 h 1415274"/>
              <a:gd name="connsiteX34" fmla="*/ 87732 w 2755375"/>
              <a:gd name="connsiteY34" fmla="*/ 705092 h 1415274"/>
              <a:gd name="connsiteX35" fmla="*/ 87732 w 2755375"/>
              <a:gd name="connsiteY35" fmla="*/ 792641 h 1415274"/>
              <a:gd name="connsiteX36" fmla="*/ 216971 w 2755375"/>
              <a:gd name="connsiteY36" fmla="*/ 796810 h 1415274"/>
              <a:gd name="connsiteX37" fmla="*/ 262830 w 2755375"/>
              <a:gd name="connsiteY37" fmla="*/ 773185 h 1415274"/>
              <a:gd name="connsiteX38" fmla="*/ 266892 w 2755375"/>
              <a:gd name="connsiteY38" fmla="*/ 860734 h 1415274"/>
              <a:gd name="connsiteX39" fmla="*/ 262830 w 2755375"/>
              <a:gd name="connsiteY39" fmla="*/ 919100 h 1415274"/>
              <a:gd name="connsiteX40" fmla="*/ 154543 w 2755375"/>
              <a:gd name="connsiteY40" fmla="*/ 958331 h 1415274"/>
              <a:gd name="connsiteX41" fmla="*/ 75153 w 2755375"/>
              <a:gd name="connsiteY41" fmla="*/ 1064374 h 1415274"/>
              <a:gd name="connsiteX42" fmla="*/ 129229 w 2755375"/>
              <a:gd name="connsiteY42" fmla="*/ 1143938 h 1415274"/>
              <a:gd name="connsiteX43" fmla="*/ 156681 w 2755375"/>
              <a:gd name="connsiteY43" fmla="*/ 1213816 h 1415274"/>
              <a:gd name="connsiteX44" fmla="*/ 253102 w 2755375"/>
              <a:gd name="connsiteY44" fmla="*/ 1259568 h 1415274"/>
              <a:gd name="connsiteX45" fmla="*/ 232044 w 2755375"/>
              <a:gd name="connsiteY45" fmla="*/ 1339421 h 1415274"/>
              <a:gd name="connsiteX46" fmla="*/ 362673 w 2755375"/>
              <a:gd name="connsiteY46" fmla="*/ 1294202 h 1415274"/>
              <a:gd name="connsiteX47" fmla="*/ 478228 w 2755375"/>
              <a:gd name="connsiteY47" fmla="*/ 1409759 h 1415274"/>
              <a:gd name="connsiteX48" fmla="*/ 491590 w 2755375"/>
              <a:gd name="connsiteY48" fmla="*/ 1146257 h 1415274"/>
              <a:gd name="connsiteX49" fmla="*/ 518036 w 2755375"/>
              <a:gd name="connsiteY49" fmla="*/ 1049076 h 1415274"/>
              <a:gd name="connsiteX50" fmla="*/ 582543 w 2755375"/>
              <a:gd name="connsiteY50" fmla="*/ 1010945 h 1415274"/>
              <a:gd name="connsiteX51" fmla="*/ 626944 w 2755375"/>
              <a:gd name="connsiteY51" fmla="*/ 935226 h 1415274"/>
              <a:gd name="connsiteX52" fmla="*/ 755519 w 2755375"/>
              <a:gd name="connsiteY52" fmla="*/ 907812 h 1415274"/>
              <a:gd name="connsiteX53" fmla="*/ 944096 w 2755375"/>
              <a:gd name="connsiteY53" fmla="*/ 933885 h 1415274"/>
              <a:gd name="connsiteX54" fmla="*/ 1079370 w 2755375"/>
              <a:gd name="connsiteY54" fmla="*/ 886492 h 1415274"/>
              <a:gd name="connsiteX55" fmla="*/ 1312241 w 2755375"/>
              <a:gd name="connsiteY55" fmla="*/ 945274 h 1415274"/>
              <a:gd name="connsiteX56" fmla="*/ 1364075 w 2755375"/>
              <a:gd name="connsiteY56" fmla="*/ 989209 h 1415274"/>
              <a:gd name="connsiteX57" fmla="*/ 1511627 w 2755375"/>
              <a:gd name="connsiteY57" fmla="*/ 1081247 h 1415274"/>
              <a:gd name="connsiteX58" fmla="*/ 1764449 w 2755375"/>
              <a:gd name="connsiteY58" fmla="*/ 1017525 h 1415274"/>
              <a:gd name="connsiteX59" fmla="*/ 1845556 w 2755375"/>
              <a:gd name="connsiteY59" fmla="*/ 962607 h 1415274"/>
              <a:gd name="connsiteX60" fmla="*/ 1985041 w 2755375"/>
              <a:gd name="connsiteY60" fmla="*/ 926460 h 1415274"/>
              <a:gd name="connsiteX61" fmla="*/ 2072174 w 2755375"/>
              <a:gd name="connsiteY61" fmla="*/ 1133109 h 1415274"/>
              <a:gd name="connsiteX62" fmla="*/ 2091630 w 2755375"/>
              <a:gd name="connsiteY62" fmla="*/ 1275897 h 1415274"/>
              <a:gd name="connsiteX0" fmla="*/ 2091630 w 2755375"/>
              <a:gd name="connsiteY0" fmla="*/ 1275897 h 1415274"/>
              <a:gd name="connsiteX1" fmla="*/ 2283057 w 2755375"/>
              <a:gd name="connsiteY1" fmla="*/ 1334264 h 1415274"/>
              <a:gd name="connsiteX2" fmla="*/ 2286183 w 2755375"/>
              <a:gd name="connsiteY2" fmla="*/ 1201202 h 1415274"/>
              <a:gd name="connsiteX3" fmla="*/ 2272853 w 2755375"/>
              <a:gd name="connsiteY3" fmla="*/ 1030792 h 1415274"/>
              <a:gd name="connsiteX4" fmla="*/ 2451622 w 2755375"/>
              <a:gd name="connsiteY4" fmla="*/ 1035972 h 1415274"/>
              <a:gd name="connsiteX5" fmla="*/ 2432237 w 2755375"/>
              <a:gd name="connsiteY5" fmla="*/ 902910 h 1415274"/>
              <a:gd name="connsiteX6" fmla="*/ 2506722 w 2755375"/>
              <a:gd name="connsiteY6" fmla="*/ 838388 h 1415274"/>
              <a:gd name="connsiteX7" fmla="*/ 2635010 w 2755375"/>
              <a:gd name="connsiteY7" fmla="*/ 834160 h 1415274"/>
              <a:gd name="connsiteX8" fmla="*/ 2678818 w 2755375"/>
              <a:gd name="connsiteY8" fmla="*/ 741544 h 1415274"/>
              <a:gd name="connsiteX9" fmla="*/ 2665562 w 2755375"/>
              <a:gd name="connsiteY9" fmla="*/ 636998 h 1415274"/>
              <a:gd name="connsiteX10" fmla="*/ 2753111 w 2755375"/>
              <a:gd name="connsiteY10" fmla="*/ 559177 h 1415274"/>
              <a:gd name="connsiteX11" fmla="*/ 2558557 w 2755375"/>
              <a:gd name="connsiteY11" fmla="*/ 491083 h 1415274"/>
              <a:gd name="connsiteX12" fmla="*/ 2471008 w 2755375"/>
              <a:gd name="connsiteY12" fmla="*/ 364624 h 1415274"/>
              <a:gd name="connsiteX13" fmla="*/ 2325094 w 2755375"/>
              <a:gd name="connsiteY13" fmla="*/ 393807 h 1415274"/>
              <a:gd name="connsiteX14" fmla="*/ 2218089 w 2755375"/>
              <a:gd name="connsiteY14" fmla="*/ 452172 h 1415274"/>
              <a:gd name="connsiteX15" fmla="*/ 2004081 w 2755375"/>
              <a:gd name="connsiteY15" fmla="*/ 140887 h 1415274"/>
              <a:gd name="connsiteX16" fmla="*/ 1897076 w 2755375"/>
              <a:gd name="connsiteY16" fmla="*/ 160343 h 1415274"/>
              <a:gd name="connsiteX17" fmla="*/ 1653885 w 2755375"/>
              <a:gd name="connsiteY17" fmla="*/ 150615 h 1415274"/>
              <a:gd name="connsiteX18" fmla="*/ 1663613 w 2755375"/>
              <a:gd name="connsiteY18" fmla="*/ 4700 h 1415274"/>
              <a:gd name="connsiteX19" fmla="*/ 1410694 w 2755375"/>
              <a:gd name="connsiteY19" fmla="*/ 43611 h 1415274"/>
              <a:gd name="connsiteX20" fmla="*/ 1235596 w 2755375"/>
              <a:gd name="connsiteY20" fmla="*/ 121432 h 1415274"/>
              <a:gd name="connsiteX21" fmla="*/ 1060498 w 2755375"/>
              <a:gd name="connsiteY21" fmla="*/ 131160 h 1415274"/>
              <a:gd name="connsiteX22" fmla="*/ 1002132 w 2755375"/>
              <a:gd name="connsiteY22" fmla="*/ 286802 h 1415274"/>
              <a:gd name="connsiteX23" fmla="*/ 943766 w 2755375"/>
              <a:gd name="connsiteY23" fmla="*/ 354896 h 1415274"/>
              <a:gd name="connsiteX24" fmla="*/ 1041042 w 2755375"/>
              <a:gd name="connsiteY24" fmla="*/ 452172 h 1415274"/>
              <a:gd name="connsiteX25" fmla="*/ 992404 w 2755375"/>
              <a:gd name="connsiteY25" fmla="*/ 529994 h 1415274"/>
              <a:gd name="connsiteX26" fmla="*/ 749213 w 2755375"/>
              <a:gd name="connsiteY26" fmla="*/ 442445 h 1415274"/>
              <a:gd name="connsiteX27" fmla="*/ 632481 w 2755375"/>
              <a:gd name="connsiteY27" fmla="*/ 491083 h 1415274"/>
              <a:gd name="connsiteX28" fmla="*/ 496294 w 2755375"/>
              <a:gd name="connsiteY28" fmla="*/ 325713 h 1415274"/>
              <a:gd name="connsiteX29" fmla="*/ 369834 w 2755375"/>
              <a:gd name="connsiteY29" fmla="*/ 286802 h 1415274"/>
              <a:gd name="connsiteX30" fmla="*/ 194736 w 2755375"/>
              <a:gd name="connsiteY30" fmla="*/ 393807 h 1415274"/>
              <a:gd name="connsiteX31" fmla="*/ 185008 w 2755375"/>
              <a:gd name="connsiteY31" fmla="*/ 461900 h 1415274"/>
              <a:gd name="connsiteX32" fmla="*/ 68276 w 2755375"/>
              <a:gd name="connsiteY32" fmla="*/ 374351 h 1415274"/>
              <a:gd name="connsiteX33" fmla="*/ 183 w 2755375"/>
              <a:gd name="connsiteY33" fmla="*/ 559177 h 1415274"/>
              <a:gd name="connsiteX34" fmla="*/ 87732 w 2755375"/>
              <a:gd name="connsiteY34" fmla="*/ 705092 h 1415274"/>
              <a:gd name="connsiteX35" fmla="*/ 87732 w 2755375"/>
              <a:gd name="connsiteY35" fmla="*/ 792641 h 1415274"/>
              <a:gd name="connsiteX36" fmla="*/ 216971 w 2755375"/>
              <a:gd name="connsiteY36" fmla="*/ 796810 h 1415274"/>
              <a:gd name="connsiteX37" fmla="*/ 262830 w 2755375"/>
              <a:gd name="connsiteY37" fmla="*/ 773185 h 1415274"/>
              <a:gd name="connsiteX38" fmla="*/ 266892 w 2755375"/>
              <a:gd name="connsiteY38" fmla="*/ 860734 h 1415274"/>
              <a:gd name="connsiteX39" fmla="*/ 262830 w 2755375"/>
              <a:gd name="connsiteY39" fmla="*/ 919100 h 1415274"/>
              <a:gd name="connsiteX40" fmla="*/ 154543 w 2755375"/>
              <a:gd name="connsiteY40" fmla="*/ 958331 h 1415274"/>
              <a:gd name="connsiteX41" fmla="*/ 75153 w 2755375"/>
              <a:gd name="connsiteY41" fmla="*/ 1064374 h 1415274"/>
              <a:gd name="connsiteX42" fmla="*/ 129229 w 2755375"/>
              <a:gd name="connsiteY42" fmla="*/ 1143938 h 1415274"/>
              <a:gd name="connsiteX43" fmla="*/ 156681 w 2755375"/>
              <a:gd name="connsiteY43" fmla="*/ 1213816 h 1415274"/>
              <a:gd name="connsiteX44" fmla="*/ 253102 w 2755375"/>
              <a:gd name="connsiteY44" fmla="*/ 1259568 h 1415274"/>
              <a:gd name="connsiteX45" fmla="*/ 232044 w 2755375"/>
              <a:gd name="connsiteY45" fmla="*/ 1339421 h 1415274"/>
              <a:gd name="connsiteX46" fmla="*/ 362673 w 2755375"/>
              <a:gd name="connsiteY46" fmla="*/ 1294202 h 1415274"/>
              <a:gd name="connsiteX47" fmla="*/ 478228 w 2755375"/>
              <a:gd name="connsiteY47" fmla="*/ 1409759 h 1415274"/>
              <a:gd name="connsiteX48" fmla="*/ 491590 w 2755375"/>
              <a:gd name="connsiteY48" fmla="*/ 1146257 h 1415274"/>
              <a:gd name="connsiteX49" fmla="*/ 518036 w 2755375"/>
              <a:gd name="connsiteY49" fmla="*/ 1049076 h 1415274"/>
              <a:gd name="connsiteX50" fmla="*/ 582543 w 2755375"/>
              <a:gd name="connsiteY50" fmla="*/ 1010945 h 1415274"/>
              <a:gd name="connsiteX51" fmla="*/ 626944 w 2755375"/>
              <a:gd name="connsiteY51" fmla="*/ 935226 h 1415274"/>
              <a:gd name="connsiteX52" fmla="*/ 755519 w 2755375"/>
              <a:gd name="connsiteY52" fmla="*/ 907812 h 1415274"/>
              <a:gd name="connsiteX53" fmla="*/ 944096 w 2755375"/>
              <a:gd name="connsiteY53" fmla="*/ 933885 h 1415274"/>
              <a:gd name="connsiteX54" fmla="*/ 1079370 w 2755375"/>
              <a:gd name="connsiteY54" fmla="*/ 886492 h 1415274"/>
              <a:gd name="connsiteX55" fmla="*/ 1312241 w 2755375"/>
              <a:gd name="connsiteY55" fmla="*/ 945274 h 1415274"/>
              <a:gd name="connsiteX56" fmla="*/ 1364075 w 2755375"/>
              <a:gd name="connsiteY56" fmla="*/ 989209 h 1415274"/>
              <a:gd name="connsiteX57" fmla="*/ 1511627 w 2755375"/>
              <a:gd name="connsiteY57" fmla="*/ 1081247 h 1415274"/>
              <a:gd name="connsiteX58" fmla="*/ 1764449 w 2755375"/>
              <a:gd name="connsiteY58" fmla="*/ 1017525 h 1415274"/>
              <a:gd name="connsiteX59" fmla="*/ 1845556 w 2755375"/>
              <a:gd name="connsiteY59" fmla="*/ 962607 h 1415274"/>
              <a:gd name="connsiteX60" fmla="*/ 1985041 w 2755375"/>
              <a:gd name="connsiteY60" fmla="*/ 926460 h 1415274"/>
              <a:gd name="connsiteX61" fmla="*/ 2072174 w 2755375"/>
              <a:gd name="connsiteY61" fmla="*/ 1133109 h 1415274"/>
              <a:gd name="connsiteX62" fmla="*/ 2091630 w 2755375"/>
              <a:gd name="connsiteY62" fmla="*/ 1275897 h 1415274"/>
              <a:gd name="connsiteX0" fmla="*/ 2091630 w 2755309"/>
              <a:gd name="connsiteY0" fmla="*/ 1275897 h 1415274"/>
              <a:gd name="connsiteX1" fmla="*/ 2283057 w 2755309"/>
              <a:gd name="connsiteY1" fmla="*/ 1334264 h 1415274"/>
              <a:gd name="connsiteX2" fmla="*/ 2286183 w 2755309"/>
              <a:gd name="connsiteY2" fmla="*/ 1201202 h 1415274"/>
              <a:gd name="connsiteX3" fmla="*/ 2272853 w 2755309"/>
              <a:gd name="connsiteY3" fmla="*/ 1030792 h 1415274"/>
              <a:gd name="connsiteX4" fmla="*/ 2451622 w 2755309"/>
              <a:gd name="connsiteY4" fmla="*/ 1035972 h 1415274"/>
              <a:gd name="connsiteX5" fmla="*/ 2432237 w 2755309"/>
              <a:gd name="connsiteY5" fmla="*/ 902910 h 1415274"/>
              <a:gd name="connsiteX6" fmla="*/ 2506722 w 2755309"/>
              <a:gd name="connsiteY6" fmla="*/ 838388 h 1415274"/>
              <a:gd name="connsiteX7" fmla="*/ 2635010 w 2755309"/>
              <a:gd name="connsiteY7" fmla="*/ 834160 h 1415274"/>
              <a:gd name="connsiteX8" fmla="*/ 2698412 w 2755309"/>
              <a:gd name="connsiteY8" fmla="*/ 751341 h 1415274"/>
              <a:gd name="connsiteX9" fmla="*/ 2665562 w 2755309"/>
              <a:gd name="connsiteY9" fmla="*/ 636998 h 1415274"/>
              <a:gd name="connsiteX10" fmla="*/ 2753111 w 2755309"/>
              <a:gd name="connsiteY10" fmla="*/ 559177 h 1415274"/>
              <a:gd name="connsiteX11" fmla="*/ 2558557 w 2755309"/>
              <a:gd name="connsiteY11" fmla="*/ 491083 h 1415274"/>
              <a:gd name="connsiteX12" fmla="*/ 2471008 w 2755309"/>
              <a:gd name="connsiteY12" fmla="*/ 364624 h 1415274"/>
              <a:gd name="connsiteX13" fmla="*/ 2325094 w 2755309"/>
              <a:gd name="connsiteY13" fmla="*/ 393807 h 1415274"/>
              <a:gd name="connsiteX14" fmla="*/ 2218089 w 2755309"/>
              <a:gd name="connsiteY14" fmla="*/ 452172 h 1415274"/>
              <a:gd name="connsiteX15" fmla="*/ 2004081 w 2755309"/>
              <a:gd name="connsiteY15" fmla="*/ 140887 h 1415274"/>
              <a:gd name="connsiteX16" fmla="*/ 1897076 w 2755309"/>
              <a:gd name="connsiteY16" fmla="*/ 160343 h 1415274"/>
              <a:gd name="connsiteX17" fmla="*/ 1653885 w 2755309"/>
              <a:gd name="connsiteY17" fmla="*/ 150615 h 1415274"/>
              <a:gd name="connsiteX18" fmla="*/ 1663613 w 2755309"/>
              <a:gd name="connsiteY18" fmla="*/ 4700 h 1415274"/>
              <a:gd name="connsiteX19" fmla="*/ 1410694 w 2755309"/>
              <a:gd name="connsiteY19" fmla="*/ 43611 h 1415274"/>
              <a:gd name="connsiteX20" fmla="*/ 1235596 w 2755309"/>
              <a:gd name="connsiteY20" fmla="*/ 121432 h 1415274"/>
              <a:gd name="connsiteX21" fmla="*/ 1060498 w 2755309"/>
              <a:gd name="connsiteY21" fmla="*/ 131160 h 1415274"/>
              <a:gd name="connsiteX22" fmla="*/ 1002132 w 2755309"/>
              <a:gd name="connsiteY22" fmla="*/ 286802 h 1415274"/>
              <a:gd name="connsiteX23" fmla="*/ 943766 w 2755309"/>
              <a:gd name="connsiteY23" fmla="*/ 354896 h 1415274"/>
              <a:gd name="connsiteX24" fmla="*/ 1041042 w 2755309"/>
              <a:gd name="connsiteY24" fmla="*/ 452172 h 1415274"/>
              <a:gd name="connsiteX25" fmla="*/ 992404 w 2755309"/>
              <a:gd name="connsiteY25" fmla="*/ 529994 h 1415274"/>
              <a:gd name="connsiteX26" fmla="*/ 749213 w 2755309"/>
              <a:gd name="connsiteY26" fmla="*/ 442445 h 1415274"/>
              <a:gd name="connsiteX27" fmla="*/ 632481 w 2755309"/>
              <a:gd name="connsiteY27" fmla="*/ 491083 h 1415274"/>
              <a:gd name="connsiteX28" fmla="*/ 496294 w 2755309"/>
              <a:gd name="connsiteY28" fmla="*/ 325713 h 1415274"/>
              <a:gd name="connsiteX29" fmla="*/ 369834 w 2755309"/>
              <a:gd name="connsiteY29" fmla="*/ 286802 h 1415274"/>
              <a:gd name="connsiteX30" fmla="*/ 194736 w 2755309"/>
              <a:gd name="connsiteY30" fmla="*/ 393807 h 1415274"/>
              <a:gd name="connsiteX31" fmla="*/ 185008 w 2755309"/>
              <a:gd name="connsiteY31" fmla="*/ 461900 h 1415274"/>
              <a:gd name="connsiteX32" fmla="*/ 68276 w 2755309"/>
              <a:gd name="connsiteY32" fmla="*/ 374351 h 1415274"/>
              <a:gd name="connsiteX33" fmla="*/ 183 w 2755309"/>
              <a:gd name="connsiteY33" fmla="*/ 559177 h 1415274"/>
              <a:gd name="connsiteX34" fmla="*/ 87732 w 2755309"/>
              <a:gd name="connsiteY34" fmla="*/ 705092 h 1415274"/>
              <a:gd name="connsiteX35" fmla="*/ 87732 w 2755309"/>
              <a:gd name="connsiteY35" fmla="*/ 792641 h 1415274"/>
              <a:gd name="connsiteX36" fmla="*/ 216971 w 2755309"/>
              <a:gd name="connsiteY36" fmla="*/ 796810 h 1415274"/>
              <a:gd name="connsiteX37" fmla="*/ 262830 w 2755309"/>
              <a:gd name="connsiteY37" fmla="*/ 773185 h 1415274"/>
              <a:gd name="connsiteX38" fmla="*/ 266892 w 2755309"/>
              <a:gd name="connsiteY38" fmla="*/ 860734 h 1415274"/>
              <a:gd name="connsiteX39" fmla="*/ 262830 w 2755309"/>
              <a:gd name="connsiteY39" fmla="*/ 919100 h 1415274"/>
              <a:gd name="connsiteX40" fmla="*/ 154543 w 2755309"/>
              <a:gd name="connsiteY40" fmla="*/ 958331 h 1415274"/>
              <a:gd name="connsiteX41" fmla="*/ 75153 w 2755309"/>
              <a:gd name="connsiteY41" fmla="*/ 1064374 h 1415274"/>
              <a:gd name="connsiteX42" fmla="*/ 129229 w 2755309"/>
              <a:gd name="connsiteY42" fmla="*/ 1143938 h 1415274"/>
              <a:gd name="connsiteX43" fmla="*/ 156681 w 2755309"/>
              <a:gd name="connsiteY43" fmla="*/ 1213816 h 1415274"/>
              <a:gd name="connsiteX44" fmla="*/ 253102 w 2755309"/>
              <a:gd name="connsiteY44" fmla="*/ 1259568 h 1415274"/>
              <a:gd name="connsiteX45" fmla="*/ 232044 w 2755309"/>
              <a:gd name="connsiteY45" fmla="*/ 1339421 h 1415274"/>
              <a:gd name="connsiteX46" fmla="*/ 362673 w 2755309"/>
              <a:gd name="connsiteY46" fmla="*/ 1294202 h 1415274"/>
              <a:gd name="connsiteX47" fmla="*/ 478228 w 2755309"/>
              <a:gd name="connsiteY47" fmla="*/ 1409759 h 1415274"/>
              <a:gd name="connsiteX48" fmla="*/ 491590 w 2755309"/>
              <a:gd name="connsiteY48" fmla="*/ 1146257 h 1415274"/>
              <a:gd name="connsiteX49" fmla="*/ 518036 w 2755309"/>
              <a:gd name="connsiteY49" fmla="*/ 1049076 h 1415274"/>
              <a:gd name="connsiteX50" fmla="*/ 582543 w 2755309"/>
              <a:gd name="connsiteY50" fmla="*/ 1010945 h 1415274"/>
              <a:gd name="connsiteX51" fmla="*/ 626944 w 2755309"/>
              <a:gd name="connsiteY51" fmla="*/ 935226 h 1415274"/>
              <a:gd name="connsiteX52" fmla="*/ 755519 w 2755309"/>
              <a:gd name="connsiteY52" fmla="*/ 907812 h 1415274"/>
              <a:gd name="connsiteX53" fmla="*/ 944096 w 2755309"/>
              <a:gd name="connsiteY53" fmla="*/ 933885 h 1415274"/>
              <a:gd name="connsiteX54" fmla="*/ 1079370 w 2755309"/>
              <a:gd name="connsiteY54" fmla="*/ 886492 h 1415274"/>
              <a:gd name="connsiteX55" fmla="*/ 1312241 w 2755309"/>
              <a:gd name="connsiteY55" fmla="*/ 945274 h 1415274"/>
              <a:gd name="connsiteX56" fmla="*/ 1364075 w 2755309"/>
              <a:gd name="connsiteY56" fmla="*/ 989209 h 1415274"/>
              <a:gd name="connsiteX57" fmla="*/ 1511627 w 2755309"/>
              <a:gd name="connsiteY57" fmla="*/ 1081247 h 1415274"/>
              <a:gd name="connsiteX58" fmla="*/ 1764449 w 2755309"/>
              <a:gd name="connsiteY58" fmla="*/ 1017525 h 1415274"/>
              <a:gd name="connsiteX59" fmla="*/ 1845556 w 2755309"/>
              <a:gd name="connsiteY59" fmla="*/ 962607 h 1415274"/>
              <a:gd name="connsiteX60" fmla="*/ 1985041 w 2755309"/>
              <a:gd name="connsiteY60" fmla="*/ 926460 h 1415274"/>
              <a:gd name="connsiteX61" fmla="*/ 2072174 w 2755309"/>
              <a:gd name="connsiteY61" fmla="*/ 1133109 h 1415274"/>
              <a:gd name="connsiteX62" fmla="*/ 2091630 w 2755309"/>
              <a:gd name="connsiteY62" fmla="*/ 1275897 h 1415274"/>
              <a:gd name="connsiteX0" fmla="*/ 2091630 w 2756383"/>
              <a:gd name="connsiteY0" fmla="*/ 1275897 h 1415274"/>
              <a:gd name="connsiteX1" fmla="*/ 2283057 w 2756383"/>
              <a:gd name="connsiteY1" fmla="*/ 1334264 h 1415274"/>
              <a:gd name="connsiteX2" fmla="*/ 2286183 w 2756383"/>
              <a:gd name="connsiteY2" fmla="*/ 1201202 h 1415274"/>
              <a:gd name="connsiteX3" fmla="*/ 2272853 w 2756383"/>
              <a:gd name="connsiteY3" fmla="*/ 1030792 h 1415274"/>
              <a:gd name="connsiteX4" fmla="*/ 2451622 w 2756383"/>
              <a:gd name="connsiteY4" fmla="*/ 1035972 h 1415274"/>
              <a:gd name="connsiteX5" fmla="*/ 2432237 w 2756383"/>
              <a:gd name="connsiteY5" fmla="*/ 902910 h 1415274"/>
              <a:gd name="connsiteX6" fmla="*/ 2506722 w 2756383"/>
              <a:gd name="connsiteY6" fmla="*/ 838388 h 1415274"/>
              <a:gd name="connsiteX7" fmla="*/ 2635010 w 2756383"/>
              <a:gd name="connsiteY7" fmla="*/ 834160 h 1415274"/>
              <a:gd name="connsiteX8" fmla="*/ 2698412 w 2756383"/>
              <a:gd name="connsiteY8" fmla="*/ 751341 h 1415274"/>
              <a:gd name="connsiteX9" fmla="*/ 2681891 w 2756383"/>
              <a:gd name="connsiteY9" fmla="*/ 646795 h 1415274"/>
              <a:gd name="connsiteX10" fmla="*/ 2753111 w 2756383"/>
              <a:gd name="connsiteY10" fmla="*/ 559177 h 1415274"/>
              <a:gd name="connsiteX11" fmla="*/ 2558557 w 2756383"/>
              <a:gd name="connsiteY11" fmla="*/ 491083 h 1415274"/>
              <a:gd name="connsiteX12" fmla="*/ 2471008 w 2756383"/>
              <a:gd name="connsiteY12" fmla="*/ 364624 h 1415274"/>
              <a:gd name="connsiteX13" fmla="*/ 2325094 w 2756383"/>
              <a:gd name="connsiteY13" fmla="*/ 393807 h 1415274"/>
              <a:gd name="connsiteX14" fmla="*/ 2218089 w 2756383"/>
              <a:gd name="connsiteY14" fmla="*/ 452172 h 1415274"/>
              <a:gd name="connsiteX15" fmla="*/ 2004081 w 2756383"/>
              <a:gd name="connsiteY15" fmla="*/ 140887 h 1415274"/>
              <a:gd name="connsiteX16" fmla="*/ 1897076 w 2756383"/>
              <a:gd name="connsiteY16" fmla="*/ 160343 h 1415274"/>
              <a:gd name="connsiteX17" fmla="*/ 1653885 w 2756383"/>
              <a:gd name="connsiteY17" fmla="*/ 150615 h 1415274"/>
              <a:gd name="connsiteX18" fmla="*/ 1663613 w 2756383"/>
              <a:gd name="connsiteY18" fmla="*/ 4700 h 1415274"/>
              <a:gd name="connsiteX19" fmla="*/ 1410694 w 2756383"/>
              <a:gd name="connsiteY19" fmla="*/ 43611 h 1415274"/>
              <a:gd name="connsiteX20" fmla="*/ 1235596 w 2756383"/>
              <a:gd name="connsiteY20" fmla="*/ 121432 h 1415274"/>
              <a:gd name="connsiteX21" fmla="*/ 1060498 w 2756383"/>
              <a:gd name="connsiteY21" fmla="*/ 131160 h 1415274"/>
              <a:gd name="connsiteX22" fmla="*/ 1002132 w 2756383"/>
              <a:gd name="connsiteY22" fmla="*/ 286802 h 1415274"/>
              <a:gd name="connsiteX23" fmla="*/ 943766 w 2756383"/>
              <a:gd name="connsiteY23" fmla="*/ 354896 h 1415274"/>
              <a:gd name="connsiteX24" fmla="*/ 1041042 w 2756383"/>
              <a:gd name="connsiteY24" fmla="*/ 452172 h 1415274"/>
              <a:gd name="connsiteX25" fmla="*/ 992404 w 2756383"/>
              <a:gd name="connsiteY25" fmla="*/ 529994 h 1415274"/>
              <a:gd name="connsiteX26" fmla="*/ 749213 w 2756383"/>
              <a:gd name="connsiteY26" fmla="*/ 442445 h 1415274"/>
              <a:gd name="connsiteX27" fmla="*/ 632481 w 2756383"/>
              <a:gd name="connsiteY27" fmla="*/ 491083 h 1415274"/>
              <a:gd name="connsiteX28" fmla="*/ 496294 w 2756383"/>
              <a:gd name="connsiteY28" fmla="*/ 325713 h 1415274"/>
              <a:gd name="connsiteX29" fmla="*/ 369834 w 2756383"/>
              <a:gd name="connsiteY29" fmla="*/ 286802 h 1415274"/>
              <a:gd name="connsiteX30" fmla="*/ 194736 w 2756383"/>
              <a:gd name="connsiteY30" fmla="*/ 393807 h 1415274"/>
              <a:gd name="connsiteX31" fmla="*/ 185008 w 2756383"/>
              <a:gd name="connsiteY31" fmla="*/ 461900 h 1415274"/>
              <a:gd name="connsiteX32" fmla="*/ 68276 w 2756383"/>
              <a:gd name="connsiteY32" fmla="*/ 374351 h 1415274"/>
              <a:gd name="connsiteX33" fmla="*/ 183 w 2756383"/>
              <a:gd name="connsiteY33" fmla="*/ 559177 h 1415274"/>
              <a:gd name="connsiteX34" fmla="*/ 87732 w 2756383"/>
              <a:gd name="connsiteY34" fmla="*/ 705092 h 1415274"/>
              <a:gd name="connsiteX35" fmla="*/ 87732 w 2756383"/>
              <a:gd name="connsiteY35" fmla="*/ 792641 h 1415274"/>
              <a:gd name="connsiteX36" fmla="*/ 216971 w 2756383"/>
              <a:gd name="connsiteY36" fmla="*/ 796810 h 1415274"/>
              <a:gd name="connsiteX37" fmla="*/ 262830 w 2756383"/>
              <a:gd name="connsiteY37" fmla="*/ 773185 h 1415274"/>
              <a:gd name="connsiteX38" fmla="*/ 266892 w 2756383"/>
              <a:gd name="connsiteY38" fmla="*/ 860734 h 1415274"/>
              <a:gd name="connsiteX39" fmla="*/ 262830 w 2756383"/>
              <a:gd name="connsiteY39" fmla="*/ 919100 h 1415274"/>
              <a:gd name="connsiteX40" fmla="*/ 154543 w 2756383"/>
              <a:gd name="connsiteY40" fmla="*/ 958331 h 1415274"/>
              <a:gd name="connsiteX41" fmla="*/ 75153 w 2756383"/>
              <a:gd name="connsiteY41" fmla="*/ 1064374 h 1415274"/>
              <a:gd name="connsiteX42" fmla="*/ 129229 w 2756383"/>
              <a:gd name="connsiteY42" fmla="*/ 1143938 h 1415274"/>
              <a:gd name="connsiteX43" fmla="*/ 156681 w 2756383"/>
              <a:gd name="connsiteY43" fmla="*/ 1213816 h 1415274"/>
              <a:gd name="connsiteX44" fmla="*/ 253102 w 2756383"/>
              <a:gd name="connsiteY44" fmla="*/ 1259568 h 1415274"/>
              <a:gd name="connsiteX45" fmla="*/ 232044 w 2756383"/>
              <a:gd name="connsiteY45" fmla="*/ 1339421 h 1415274"/>
              <a:gd name="connsiteX46" fmla="*/ 362673 w 2756383"/>
              <a:gd name="connsiteY46" fmla="*/ 1294202 h 1415274"/>
              <a:gd name="connsiteX47" fmla="*/ 478228 w 2756383"/>
              <a:gd name="connsiteY47" fmla="*/ 1409759 h 1415274"/>
              <a:gd name="connsiteX48" fmla="*/ 491590 w 2756383"/>
              <a:gd name="connsiteY48" fmla="*/ 1146257 h 1415274"/>
              <a:gd name="connsiteX49" fmla="*/ 518036 w 2756383"/>
              <a:gd name="connsiteY49" fmla="*/ 1049076 h 1415274"/>
              <a:gd name="connsiteX50" fmla="*/ 582543 w 2756383"/>
              <a:gd name="connsiteY50" fmla="*/ 1010945 h 1415274"/>
              <a:gd name="connsiteX51" fmla="*/ 626944 w 2756383"/>
              <a:gd name="connsiteY51" fmla="*/ 935226 h 1415274"/>
              <a:gd name="connsiteX52" fmla="*/ 755519 w 2756383"/>
              <a:gd name="connsiteY52" fmla="*/ 907812 h 1415274"/>
              <a:gd name="connsiteX53" fmla="*/ 944096 w 2756383"/>
              <a:gd name="connsiteY53" fmla="*/ 933885 h 1415274"/>
              <a:gd name="connsiteX54" fmla="*/ 1079370 w 2756383"/>
              <a:gd name="connsiteY54" fmla="*/ 886492 h 1415274"/>
              <a:gd name="connsiteX55" fmla="*/ 1312241 w 2756383"/>
              <a:gd name="connsiteY55" fmla="*/ 945274 h 1415274"/>
              <a:gd name="connsiteX56" fmla="*/ 1364075 w 2756383"/>
              <a:gd name="connsiteY56" fmla="*/ 989209 h 1415274"/>
              <a:gd name="connsiteX57" fmla="*/ 1511627 w 2756383"/>
              <a:gd name="connsiteY57" fmla="*/ 1081247 h 1415274"/>
              <a:gd name="connsiteX58" fmla="*/ 1764449 w 2756383"/>
              <a:gd name="connsiteY58" fmla="*/ 1017525 h 1415274"/>
              <a:gd name="connsiteX59" fmla="*/ 1845556 w 2756383"/>
              <a:gd name="connsiteY59" fmla="*/ 962607 h 1415274"/>
              <a:gd name="connsiteX60" fmla="*/ 1985041 w 2756383"/>
              <a:gd name="connsiteY60" fmla="*/ 926460 h 1415274"/>
              <a:gd name="connsiteX61" fmla="*/ 2072174 w 2756383"/>
              <a:gd name="connsiteY61" fmla="*/ 1133109 h 1415274"/>
              <a:gd name="connsiteX62" fmla="*/ 2091630 w 2756383"/>
              <a:gd name="connsiteY62" fmla="*/ 1275897 h 1415274"/>
              <a:gd name="connsiteX0" fmla="*/ 2091630 w 2770864"/>
              <a:gd name="connsiteY0" fmla="*/ 1275897 h 1415274"/>
              <a:gd name="connsiteX1" fmla="*/ 2283057 w 2770864"/>
              <a:gd name="connsiteY1" fmla="*/ 1334264 h 1415274"/>
              <a:gd name="connsiteX2" fmla="*/ 2286183 w 2770864"/>
              <a:gd name="connsiteY2" fmla="*/ 1201202 h 1415274"/>
              <a:gd name="connsiteX3" fmla="*/ 2272853 w 2770864"/>
              <a:gd name="connsiteY3" fmla="*/ 1030792 h 1415274"/>
              <a:gd name="connsiteX4" fmla="*/ 2451622 w 2770864"/>
              <a:gd name="connsiteY4" fmla="*/ 1035972 h 1415274"/>
              <a:gd name="connsiteX5" fmla="*/ 2432237 w 2770864"/>
              <a:gd name="connsiteY5" fmla="*/ 902910 h 1415274"/>
              <a:gd name="connsiteX6" fmla="*/ 2506722 w 2770864"/>
              <a:gd name="connsiteY6" fmla="*/ 838388 h 1415274"/>
              <a:gd name="connsiteX7" fmla="*/ 2635010 w 2770864"/>
              <a:gd name="connsiteY7" fmla="*/ 834160 h 1415274"/>
              <a:gd name="connsiteX8" fmla="*/ 2698412 w 2770864"/>
              <a:gd name="connsiteY8" fmla="*/ 751341 h 1415274"/>
              <a:gd name="connsiteX9" fmla="*/ 2681891 w 2770864"/>
              <a:gd name="connsiteY9" fmla="*/ 646795 h 1415274"/>
              <a:gd name="connsiteX10" fmla="*/ 2753878 w 2770864"/>
              <a:gd name="connsiteY10" fmla="*/ 598473 h 1415274"/>
              <a:gd name="connsiteX11" fmla="*/ 2753111 w 2770864"/>
              <a:gd name="connsiteY11" fmla="*/ 559177 h 1415274"/>
              <a:gd name="connsiteX12" fmla="*/ 2558557 w 2770864"/>
              <a:gd name="connsiteY12" fmla="*/ 491083 h 1415274"/>
              <a:gd name="connsiteX13" fmla="*/ 2471008 w 2770864"/>
              <a:gd name="connsiteY13" fmla="*/ 364624 h 1415274"/>
              <a:gd name="connsiteX14" fmla="*/ 2325094 w 2770864"/>
              <a:gd name="connsiteY14" fmla="*/ 393807 h 1415274"/>
              <a:gd name="connsiteX15" fmla="*/ 2218089 w 2770864"/>
              <a:gd name="connsiteY15" fmla="*/ 452172 h 1415274"/>
              <a:gd name="connsiteX16" fmla="*/ 2004081 w 2770864"/>
              <a:gd name="connsiteY16" fmla="*/ 140887 h 1415274"/>
              <a:gd name="connsiteX17" fmla="*/ 1897076 w 2770864"/>
              <a:gd name="connsiteY17" fmla="*/ 160343 h 1415274"/>
              <a:gd name="connsiteX18" fmla="*/ 1653885 w 2770864"/>
              <a:gd name="connsiteY18" fmla="*/ 150615 h 1415274"/>
              <a:gd name="connsiteX19" fmla="*/ 1663613 w 2770864"/>
              <a:gd name="connsiteY19" fmla="*/ 4700 h 1415274"/>
              <a:gd name="connsiteX20" fmla="*/ 1410694 w 2770864"/>
              <a:gd name="connsiteY20" fmla="*/ 43611 h 1415274"/>
              <a:gd name="connsiteX21" fmla="*/ 1235596 w 2770864"/>
              <a:gd name="connsiteY21" fmla="*/ 121432 h 1415274"/>
              <a:gd name="connsiteX22" fmla="*/ 1060498 w 2770864"/>
              <a:gd name="connsiteY22" fmla="*/ 131160 h 1415274"/>
              <a:gd name="connsiteX23" fmla="*/ 1002132 w 2770864"/>
              <a:gd name="connsiteY23" fmla="*/ 286802 h 1415274"/>
              <a:gd name="connsiteX24" fmla="*/ 943766 w 2770864"/>
              <a:gd name="connsiteY24" fmla="*/ 354896 h 1415274"/>
              <a:gd name="connsiteX25" fmla="*/ 1041042 w 2770864"/>
              <a:gd name="connsiteY25" fmla="*/ 452172 h 1415274"/>
              <a:gd name="connsiteX26" fmla="*/ 992404 w 2770864"/>
              <a:gd name="connsiteY26" fmla="*/ 529994 h 1415274"/>
              <a:gd name="connsiteX27" fmla="*/ 749213 w 2770864"/>
              <a:gd name="connsiteY27" fmla="*/ 442445 h 1415274"/>
              <a:gd name="connsiteX28" fmla="*/ 632481 w 2770864"/>
              <a:gd name="connsiteY28" fmla="*/ 491083 h 1415274"/>
              <a:gd name="connsiteX29" fmla="*/ 496294 w 2770864"/>
              <a:gd name="connsiteY29" fmla="*/ 325713 h 1415274"/>
              <a:gd name="connsiteX30" fmla="*/ 369834 w 2770864"/>
              <a:gd name="connsiteY30" fmla="*/ 286802 h 1415274"/>
              <a:gd name="connsiteX31" fmla="*/ 194736 w 2770864"/>
              <a:gd name="connsiteY31" fmla="*/ 393807 h 1415274"/>
              <a:gd name="connsiteX32" fmla="*/ 185008 w 2770864"/>
              <a:gd name="connsiteY32" fmla="*/ 461900 h 1415274"/>
              <a:gd name="connsiteX33" fmla="*/ 68276 w 2770864"/>
              <a:gd name="connsiteY33" fmla="*/ 374351 h 1415274"/>
              <a:gd name="connsiteX34" fmla="*/ 183 w 2770864"/>
              <a:gd name="connsiteY34" fmla="*/ 559177 h 1415274"/>
              <a:gd name="connsiteX35" fmla="*/ 87732 w 2770864"/>
              <a:gd name="connsiteY35" fmla="*/ 705092 h 1415274"/>
              <a:gd name="connsiteX36" fmla="*/ 87732 w 2770864"/>
              <a:gd name="connsiteY36" fmla="*/ 792641 h 1415274"/>
              <a:gd name="connsiteX37" fmla="*/ 216971 w 2770864"/>
              <a:gd name="connsiteY37" fmla="*/ 796810 h 1415274"/>
              <a:gd name="connsiteX38" fmla="*/ 262830 w 2770864"/>
              <a:gd name="connsiteY38" fmla="*/ 773185 h 1415274"/>
              <a:gd name="connsiteX39" fmla="*/ 266892 w 2770864"/>
              <a:gd name="connsiteY39" fmla="*/ 860734 h 1415274"/>
              <a:gd name="connsiteX40" fmla="*/ 262830 w 2770864"/>
              <a:gd name="connsiteY40" fmla="*/ 919100 h 1415274"/>
              <a:gd name="connsiteX41" fmla="*/ 154543 w 2770864"/>
              <a:gd name="connsiteY41" fmla="*/ 958331 h 1415274"/>
              <a:gd name="connsiteX42" fmla="*/ 75153 w 2770864"/>
              <a:gd name="connsiteY42" fmla="*/ 1064374 h 1415274"/>
              <a:gd name="connsiteX43" fmla="*/ 129229 w 2770864"/>
              <a:gd name="connsiteY43" fmla="*/ 1143938 h 1415274"/>
              <a:gd name="connsiteX44" fmla="*/ 156681 w 2770864"/>
              <a:gd name="connsiteY44" fmla="*/ 1213816 h 1415274"/>
              <a:gd name="connsiteX45" fmla="*/ 253102 w 2770864"/>
              <a:gd name="connsiteY45" fmla="*/ 1259568 h 1415274"/>
              <a:gd name="connsiteX46" fmla="*/ 232044 w 2770864"/>
              <a:gd name="connsiteY46" fmla="*/ 1339421 h 1415274"/>
              <a:gd name="connsiteX47" fmla="*/ 362673 w 2770864"/>
              <a:gd name="connsiteY47" fmla="*/ 1294202 h 1415274"/>
              <a:gd name="connsiteX48" fmla="*/ 478228 w 2770864"/>
              <a:gd name="connsiteY48" fmla="*/ 1409759 h 1415274"/>
              <a:gd name="connsiteX49" fmla="*/ 491590 w 2770864"/>
              <a:gd name="connsiteY49" fmla="*/ 1146257 h 1415274"/>
              <a:gd name="connsiteX50" fmla="*/ 518036 w 2770864"/>
              <a:gd name="connsiteY50" fmla="*/ 1049076 h 1415274"/>
              <a:gd name="connsiteX51" fmla="*/ 582543 w 2770864"/>
              <a:gd name="connsiteY51" fmla="*/ 1010945 h 1415274"/>
              <a:gd name="connsiteX52" fmla="*/ 626944 w 2770864"/>
              <a:gd name="connsiteY52" fmla="*/ 935226 h 1415274"/>
              <a:gd name="connsiteX53" fmla="*/ 755519 w 2770864"/>
              <a:gd name="connsiteY53" fmla="*/ 907812 h 1415274"/>
              <a:gd name="connsiteX54" fmla="*/ 944096 w 2770864"/>
              <a:gd name="connsiteY54" fmla="*/ 933885 h 1415274"/>
              <a:gd name="connsiteX55" fmla="*/ 1079370 w 2770864"/>
              <a:gd name="connsiteY55" fmla="*/ 886492 h 1415274"/>
              <a:gd name="connsiteX56" fmla="*/ 1312241 w 2770864"/>
              <a:gd name="connsiteY56" fmla="*/ 945274 h 1415274"/>
              <a:gd name="connsiteX57" fmla="*/ 1364075 w 2770864"/>
              <a:gd name="connsiteY57" fmla="*/ 989209 h 1415274"/>
              <a:gd name="connsiteX58" fmla="*/ 1511627 w 2770864"/>
              <a:gd name="connsiteY58" fmla="*/ 1081247 h 1415274"/>
              <a:gd name="connsiteX59" fmla="*/ 1764449 w 2770864"/>
              <a:gd name="connsiteY59" fmla="*/ 1017525 h 1415274"/>
              <a:gd name="connsiteX60" fmla="*/ 1845556 w 2770864"/>
              <a:gd name="connsiteY60" fmla="*/ 962607 h 1415274"/>
              <a:gd name="connsiteX61" fmla="*/ 1985041 w 2770864"/>
              <a:gd name="connsiteY61" fmla="*/ 926460 h 1415274"/>
              <a:gd name="connsiteX62" fmla="*/ 2072174 w 2770864"/>
              <a:gd name="connsiteY62" fmla="*/ 1133109 h 1415274"/>
              <a:gd name="connsiteX63" fmla="*/ 2091630 w 2770864"/>
              <a:gd name="connsiteY63" fmla="*/ 1275897 h 1415274"/>
              <a:gd name="connsiteX0" fmla="*/ 2091630 w 2770864"/>
              <a:gd name="connsiteY0" fmla="*/ 1275897 h 1415274"/>
              <a:gd name="connsiteX1" fmla="*/ 2283057 w 2770864"/>
              <a:gd name="connsiteY1" fmla="*/ 1334264 h 1415274"/>
              <a:gd name="connsiteX2" fmla="*/ 2286183 w 2770864"/>
              <a:gd name="connsiteY2" fmla="*/ 1201202 h 1415274"/>
              <a:gd name="connsiteX3" fmla="*/ 2272853 w 2770864"/>
              <a:gd name="connsiteY3" fmla="*/ 1030792 h 1415274"/>
              <a:gd name="connsiteX4" fmla="*/ 2451622 w 2770864"/>
              <a:gd name="connsiteY4" fmla="*/ 1035972 h 1415274"/>
              <a:gd name="connsiteX5" fmla="*/ 2432237 w 2770864"/>
              <a:gd name="connsiteY5" fmla="*/ 902910 h 1415274"/>
              <a:gd name="connsiteX6" fmla="*/ 2506722 w 2770864"/>
              <a:gd name="connsiteY6" fmla="*/ 838388 h 1415274"/>
              <a:gd name="connsiteX7" fmla="*/ 2635010 w 2770864"/>
              <a:gd name="connsiteY7" fmla="*/ 834160 h 1415274"/>
              <a:gd name="connsiteX8" fmla="*/ 2698412 w 2770864"/>
              <a:gd name="connsiteY8" fmla="*/ 751341 h 1415274"/>
              <a:gd name="connsiteX9" fmla="*/ 2681891 w 2770864"/>
              <a:gd name="connsiteY9" fmla="*/ 646795 h 1415274"/>
              <a:gd name="connsiteX10" fmla="*/ 2753878 w 2770864"/>
              <a:gd name="connsiteY10" fmla="*/ 598473 h 1415274"/>
              <a:gd name="connsiteX11" fmla="*/ 2753111 w 2770864"/>
              <a:gd name="connsiteY11" fmla="*/ 559177 h 1415274"/>
              <a:gd name="connsiteX12" fmla="*/ 2558557 w 2770864"/>
              <a:gd name="connsiteY12" fmla="*/ 491083 h 1415274"/>
              <a:gd name="connsiteX13" fmla="*/ 2471008 w 2770864"/>
              <a:gd name="connsiteY13" fmla="*/ 364624 h 1415274"/>
              <a:gd name="connsiteX14" fmla="*/ 2325094 w 2770864"/>
              <a:gd name="connsiteY14" fmla="*/ 393807 h 1415274"/>
              <a:gd name="connsiteX15" fmla="*/ 2218089 w 2770864"/>
              <a:gd name="connsiteY15" fmla="*/ 452172 h 1415274"/>
              <a:gd name="connsiteX16" fmla="*/ 2004081 w 2770864"/>
              <a:gd name="connsiteY16" fmla="*/ 140887 h 1415274"/>
              <a:gd name="connsiteX17" fmla="*/ 1897076 w 2770864"/>
              <a:gd name="connsiteY17" fmla="*/ 160343 h 1415274"/>
              <a:gd name="connsiteX18" fmla="*/ 1653885 w 2770864"/>
              <a:gd name="connsiteY18" fmla="*/ 150615 h 1415274"/>
              <a:gd name="connsiteX19" fmla="*/ 1663613 w 2770864"/>
              <a:gd name="connsiteY19" fmla="*/ 4700 h 1415274"/>
              <a:gd name="connsiteX20" fmla="*/ 1410694 w 2770864"/>
              <a:gd name="connsiteY20" fmla="*/ 43611 h 1415274"/>
              <a:gd name="connsiteX21" fmla="*/ 1235596 w 2770864"/>
              <a:gd name="connsiteY21" fmla="*/ 121432 h 1415274"/>
              <a:gd name="connsiteX22" fmla="*/ 1060498 w 2770864"/>
              <a:gd name="connsiteY22" fmla="*/ 131160 h 1415274"/>
              <a:gd name="connsiteX23" fmla="*/ 1002132 w 2770864"/>
              <a:gd name="connsiteY23" fmla="*/ 286802 h 1415274"/>
              <a:gd name="connsiteX24" fmla="*/ 943766 w 2770864"/>
              <a:gd name="connsiteY24" fmla="*/ 354896 h 1415274"/>
              <a:gd name="connsiteX25" fmla="*/ 1041042 w 2770864"/>
              <a:gd name="connsiteY25" fmla="*/ 452172 h 1415274"/>
              <a:gd name="connsiteX26" fmla="*/ 992404 w 2770864"/>
              <a:gd name="connsiteY26" fmla="*/ 529994 h 1415274"/>
              <a:gd name="connsiteX27" fmla="*/ 749213 w 2770864"/>
              <a:gd name="connsiteY27" fmla="*/ 442445 h 1415274"/>
              <a:gd name="connsiteX28" fmla="*/ 632481 w 2770864"/>
              <a:gd name="connsiteY28" fmla="*/ 491083 h 1415274"/>
              <a:gd name="connsiteX29" fmla="*/ 496294 w 2770864"/>
              <a:gd name="connsiteY29" fmla="*/ 325713 h 1415274"/>
              <a:gd name="connsiteX30" fmla="*/ 369834 w 2770864"/>
              <a:gd name="connsiteY30" fmla="*/ 286802 h 1415274"/>
              <a:gd name="connsiteX31" fmla="*/ 194736 w 2770864"/>
              <a:gd name="connsiteY31" fmla="*/ 393807 h 1415274"/>
              <a:gd name="connsiteX32" fmla="*/ 185008 w 2770864"/>
              <a:gd name="connsiteY32" fmla="*/ 461900 h 1415274"/>
              <a:gd name="connsiteX33" fmla="*/ 68276 w 2770864"/>
              <a:gd name="connsiteY33" fmla="*/ 374351 h 1415274"/>
              <a:gd name="connsiteX34" fmla="*/ 183 w 2770864"/>
              <a:gd name="connsiteY34" fmla="*/ 559177 h 1415274"/>
              <a:gd name="connsiteX35" fmla="*/ 87732 w 2770864"/>
              <a:gd name="connsiteY35" fmla="*/ 705092 h 1415274"/>
              <a:gd name="connsiteX36" fmla="*/ 87732 w 2770864"/>
              <a:gd name="connsiteY36" fmla="*/ 792641 h 1415274"/>
              <a:gd name="connsiteX37" fmla="*/ 213706 w 2770864"/>
              <a:gd name="connsiteY37" fmla="*/ 826201 h 1415274"/>
              <a:gd name="connsiteX38" fmla="*/ 262830 w 2770864"/>
              <a:gd name="connsiteY38" fmla="*/ 773185 h 1415274"/>
              <a:gd name="connsiteX39" fmla="*/ 266892 w 2770864"/>
              <a:gd name="connsiteY39" fmla="*/ 860734 h 1415274"/>
              <a:gd name="connsiteX40" fmla="*/ 262830 w 2770864"/>
              <a:gd name="connsiteY40" fmla="*/ 919100 h 1415274"/>
              <a:gd name="connsiteX41" fmla="*/ 154543 w 2770864"/>
              <a:gd name="connsiteY41" fmla="*/ 958331 h 1415274"/>
              <a:gd name="connsiteX42" fmla="*/ 75153 w 2770864"/>
              <a:gd name="connsiteY42" fmla="*/ 1064374 h 1415274"/>
              <a:gd name="connsiteX43" fmla="*/ 129229 w 2770864"/>
              <a:gd name="connsiteY43" fmla="*/ 1143938 h 1415274"/>
              <a:gd name="connsiteX44" fmla="*/ 156681 w 2770864"/>
              <a:gd name="connsiteY44" fmla="*/ 1213816 h 1415274"/>
              <a:gd name="connsiteX45" fmla="*/ 253102 w 2770864"/>
              <a:gd name="connsiteY45" fmla="*/ 1259568 h 1415274"/>
              <a:gd name="connsiteX46" fmla="*/ 232044 w 2770864"/>
              <a:gd name="connsiteY46" fmla="*/ 1339421 h 1415274"/>
              <a:gd name="connsiteX47" fmla="*/ 362673 w 2770864"/>
              <a:gd name="connsiteY47" fmla="*/ 1294202 h 1415274"/>
              <a:gd name="connsiteX48" fmla="*/ 478228 w 2770864"/>
              <a:gd name="connsiteY48" fmla="*/ 1409759 h 1415274"/>
              <a:gd name="connsiteX49" fmla="*/ 491590 w 2770864"/>
              <a:gd name="connsiteY49" fmla="*/ 1146257 h 1415274"/>
              <a:gd name="connsiteX50" fmla="*/ 518036 w 2770864"/>
              <a:gd name="connsiteY50" fmla="*/ 1049076 h 1415274"/>
              <a:gd name="connsiteX51" fmla="*/ 582543 w 2770864"/>
              <a:gd name="connsiteY51" fmla="*/ 1010945 h 1415274"/>
              <a:gd name="connsiteX52" fmla="*/ 626944 w 2770864"/>
              <a:gd name="connsiteY52" fmla="*/ 935226 h 1415274"/>
              <a:gd name="connsiteX53" fmla="*/ 755519 w 2770864"/>
              <a:gd name="connsiteY53" fmla="*/ 907812 h 1415274"/>
              <a:gd name="connsiteX54" fmla="*/ 944096 w 2770864"/>
              <a:gd name="connsiteY54" fmla="*/ 933885 h 1415274"/>
              <a:gd name="connsiteX55" fmla="*/ 1079370 w 2770864"/>
              <a:gd name="connsiteY55" fmla="*/ 886492 h 1415274"/>
              <a:gd name="connsiteX56" fmla="*/ 1312241 w 2770864"/>
              <a:gd name="connsiteY56" fmla="*/ 945274 h 1415274"/>
              <a:gd name="connsiteX57" fmla="*/ 1364075 w 2770864"/>
              <a:gd name="connsiteY57" fmla="*/ 989209 h 1415274"/>
              <a:gd name="connsiteX58" fmla="*/ 1511627 w 2770864"/>
              <a:gd name="connsiteY58" fmla="*/ 1081247 h 1415274"/>
              <a:gd name="connsiteX59" fmla="*/ 1764449 w 2770864"/>
              <a:gd name="connsiteY59" fmla="*/ 1017525 h 1415274"/>
              <a:gd name="connsiteX60" fmla="*/ 1845556 w 2770864"/>
              <a:gd name="connsiteY60" fmla="*/ 962607 h 1415274"/>
              <a:gd name="connsiteX61" fmla="*/ 1985041 w 2770864"/>
              <a:gd name="connsiteY61" fmla="*/ 926460 h 1415274"/>
              <a:gd name="connsiteX62" fmla="*/ 2072174 w 2770864"/>
              <a:gd name="connsiteY62" fmla="*/ 1133109 h 1415274"/>
              <a:gd name="connsiteX63" fmla="*/ 2091630 w 2770864"/>
              <a:gd name="connsiteY63" fmla="*/ 1275897 h 1415274"/>
              <a:gd name="connsiteX0" fmla="*/ 2091630 w 2770864"/>
              <a:gd name="connsiteY0" fmla="*/ 1275897 h 1415274"/>
              <a:gd name="connsiteX1" fmla="*/ 2283057 w 2770864"/>
              <a:gd name="connsiteY1" fmla="*/ 1334264 h 1415274"/>
              <a:gd name="connsiteX2" fmla="*/ 2286183 w 2770864"/>
              <a:gd name="connsiteY2" fmla="*/ 1201202 h 1415274"/>
              <a:gd name="connsiteX3" fmla="*/ 2272853 w 2770864"/>
              <a:gd name="connsiteY3" fmla="*/ 1030792 h 1415274"/>
              <a:gd name="connsiteX4" fmla="*/ 2451622 w 2770864"/>
              <a:gd name="connsiteY4" fmla="*/ 1035972 h 1415274"/>
              <a:gd name="connsiteX5" fmla="*/ 2432237 w 2770864"/>
              <a:gd name="connsiteY5" fmla="*/ 902910 h 1415274"/>
              <a:gd name="connsiteX6" fmla="*/ 2506722 w 2770864"/>
              <a:gd name="connsiteY6" fmla="*/ 838388 h 1415274"/>
              <a:gd name="connsiteX7" fmla="*/ 2635010 w 2770864"/>
              <a:gd name="connsiteY7" fmla="*/ 834160 h 1415274"/>
              <a:gd name="connsiteX8" fmla="*/ 2698412 w 2770864"/>
              <a:gd name="connsiteY8" fmla="*/ 751341 h 1415274"/>
              <a:gd name="connsiteX9" fmla="*/ 2681891 w 2770864"/>
              <a:gd name="connsiteY9" fmla="*/ 646795 h 1415274"/>
              <a:gd name="connsiteX10" fmla="*/ 2753878 w 2770864"/>
              <a:gd name="connsiteY10" fmla="*/ 598473 h 1415274"/>
              <a:gd name="connsiteX11" fmla="*/ 2753111 w 2770864"/>
              <a:gd name="connsiteY11" fmla="*/ 559177 h 1415274"/>
              <a:gd name="connsiteX12" fmla="*/ 2558557 w 2770864"/>
              <a:gd name="connsiteY12" fmla="*/ 491083 h 1415274"/>
              <a:gd name="connsiteX13" fmla="*/ 2471008 w 2770864"/>
              <a:gd name="connsiteY13" fmla="*/ 364624 h 1415274"/>
              <a:gd name="connsiteX14" fmla="*/ 2325094 w 2770864"/>
              <a:gd name="connsiteY14" fmla="*/ 393807 h 1415274"/>
              <a:gd name="connsiteX15" fmla="*/ 2218089 w 2770864"/>
              <a:gd name="connsiteY15" fmla="*/ 452172 h 1415274"/>
              <a:gd name="connsiteX16" fmla="*/ 2004081 w 2770864"/>
              <a:gd name="connsiteY16" fmla="*/ 140887 h 1415274"/>
              <a:gd name="connsiteX17" fmla="*/ 1897076 w 2770864"/>
              <a:gd name="connsiteY17" fmla="*/ 160343 h 1415274"/>
              <a:gd name="connsiteX18" fmla="*/ 1653885 w 2770864"/>
              <a:gd name="connsiteY18" fmla="*/ 150615 h 1415274"/>
              <a:gd name="connsiteX19" fmla="*/ 1663613 w 2770864"/>
              <a:gd name="connsiteY19" fmla="*/ 4700 h 1415274"/>
              <a:gd name="connsiteX20" fmla="*/ 1410694 w 2770864"/>
              <a:gd name="connsiteY20" fmla="*/ 43611 h 1415274"/>
              <a:gd name="connsiteX21" fmla="*/ 1235596 w 2770864"/>
              <a:gd name="connsiteY21" fmla="*/ 121432 h 1415274"/>
              <a:gd name="connsiteX22" fmla="*/ 1060498 w 2770864"/>
              <a:gd name="connsiteY22" fmla="*/ 131160 h 1415274"/>
              <a:gd name="connsiteX23" fmla="*/ 1002132 w 2770864"/>
              <a:gd name="connsiteY23" fmla="*/ 286802 h 1415274"/>
              <a:gd name="connsiteX24" fmla="*/ 943766 w 2770864"/>
              <a:gd name="connsiteY24" fmla="*/ 354896 h 1415274"/>
              <a:gd name="connsiteX25" fmla="*/ 1041042 w 2770864"/>
              <a:gd name="connsiteY25" fmla="*/ 452172 h 1415274"/>
              <a:gd name="connsiteX26" fmla="*/ 992404 w 2770864"/>
              <a:gd name="connsiteY26" fmla="*/ 529994 h 1415274"/>
              <a:gd name="connsiteX27" fmla="*/ 749213 w 2770864"/>
              <a:gd name="connsiteY27" fmla="*/ 442445 h 1415274"/>
              <a:gd name="connsiteX28" fmla="*/ 632481 w 2770864"/>
              <a:gd name="connsiteY28" fmla="*/ 491083 h 1415274"/>
              <a:gd name="connsiteX29" fmla="*/ 496294 w 2770864"/>
              <a:gd name="connsiteY29" fmla="*/ 325713 h 1415274"/>
              <a:gd name="connsiteX30" fmla="*/ 369834 w 2770864"/>
              <a:gd name="connsiteY30" fmla="*/ 286802 h 1415274"/>
              <a:gd name="connsiteX31" fmla="*/ 194736 w 2770864"/>
              <a:gd name="connsiteY31" fmla="*/ 393807 h 1415274"/>
              <a:gd name="connsiteX32" fmla="*/ 185008 w 2770864"/>
              <a:gd name="connsiteY32" fmla="*/ 461900 h 1415274"/>
              <a:gd name="connsiteX33" fmla="*/ 68276 w 2770864"/>
              <a:gd name="connsiteY33" fmla="*/ 374351 h 1415274"/>
              <a:gd name="connsiteX34" fmla="*/ 183 w 2770864"/>
              <a:gd name="connsiteY34" fmla="*/ 559177 h 1415274"/>
              <a:gd name="connsiteX35" fmla="*/ 87732 w 2770864"/>
              <a:gd name="connsiteY35" fmla="*/ 705092 h 1415274"/>
              <a:gd name="connsiteX36" fmla="*/ 90998 w 2770864"/>
              <a:gd name="connsiteY36" fmla="*/ 808970 h 1415274"/>
              <a:gd name="connsiteX37" fmla="*/ 213706 w 2770864"/>
              <a:gd name="connsiteY37" fmla="*/ 826201 h 1415274"/>
              <a:gd name="connsiteX38" fmla="*/ 262830 w 2770864"/>
              <a:gd name="connsiteY38" fmla="*/ 773185 h 1415274"/>
              <a:gd name="connsiteX39" fmla="*/ 266892 w 2770864"/>
              <a:gd name="connsiteY39" fmla="*/ 860734 h 1415274"/>
              <a:gd name="connsiteX40" fmla="*/ 262830 w 2770864"/>
              <a:gd name="connsiteY40" fmla="*/ 919100 h 1415274"/>
              <a:gd name="connsiteX41" fmla="*/ 154543 w 2770864"/>
              <a:gd name="connsiteY41" fmla="*/ 958331 h 1415274"/>
              <a:gd name="connsiteX42" fmla="*/ 75153 w 2770864"/>
              <a:gd name="connsiteY42" fmla="*/ 1064374 h 1415274"/>
              <a:gd name="connsiteX43" fmla="*/ 129229 w 2770864"/>
              <a:gd name="connsiteY43" fmla="*/ 1143938 h 1415274"/>
              <a:gd name="connsiteX44" fmla="*/ 156681 w 2770864"/>
              <a:gd name="connsiteY44" fmla="*/ 1213816 h 1415274"/>
              <a:gd name="connsiteX45" fmla="*/ 253102 w 2770864"/>
              <a:gd name="connsiteY45" fmla="*/ 1259568 h 1415274"/>
              <a:gd name="connsiteX46" fmla="*/ 232044 w 2770864"/>
              <a:gd name="connsiteY46" fmla="*/ 1339421 h 1415274"/>
              <a:gd name="connsiteX47" fmla="*/ 362673 w 2770864"/>
              <a:gd name="connsiteY47" fmla="*/ 1294202 h 1415274"/>
              <a:gd name="connsiteX48" fmla="*/ 478228 w 2770864"/>
              <a:gd name="connsiteY48" fmla="*/ 1409759 h 1415274"/>
              <a:gd name="connsiteX49" fmla="*/ 491590 w 2770864"/>
              <a:gd name="connsiteY49" fmla="*/ 1146257 h 1415274"/>
              <a:gd name="connsiteX50" fmla="*/ 518036 w 2770864"/>
              <a:gd name="connsiteY50" fmla="*/ 1049076 h 1415274"/>
              <a:gd name="connsiteX51" fmla="*/ 582543 w 2770864"/>
              <a:gd name="connsiteY51" fmla="*/ 1010945 h 1415274"/>
              <a:gd name="connsiteX52" fmla="*/ 626944 w 2770864"/>
              <a:gd name="connsiteY52" fmla="*/ 935226 h 1415274"/>
              <a:gd name="connsiteX53" fmla="*/ 755519 w 2770864"/>
              <a:gd name="connsiteY53" fmla="*/ 907812 h 1415274"/>
              <a:gd name="connsiteX54" fmla="*/ 944096 w 2770864"/>
              <a:gd name="connsiteY54" fmla="*/ 933885 h 1415274"/>
              <a:gd name="connsiteX55" fmla="*/ 1079370 w 2770864"/>
              <a:gd name="connsiteY55" fmla="*/ 886492 h 1415274"/>
              <a:gd name="connsiteX56" fmla="*/ 1312241 w 2770864"/>
              <a:gd name="connsiteY56" fmla="*/ 945274 h 1415274"/>
              <a:gd name="connsiteX57" fmla="*/ 1364075 w 2770864"/>
              <a:gd name="connsiteY57" fmla="*/ 989209 h 1415274"/>
              <a:gd name="connsiteX58" fmla="*/ 1511627 w 2770864"/>
              <a:gd name="connsiteY58" fmla="*/ 1081247 h 1415274"/>
              <a:gd name="connsiteX59" fmla="*/ 1764449 w 2770864"/>
              <a:gd name="connsiteY59" fmla="*/ 1017525 h 1415274"/>
              <a:gd name="connsiteX60" fmla="*/ 1845556 w 2770864"/>
              <a:gd name="connsiteY60" fmla="*/ 962607 h 1415274"/>
              <a:gd name="connsiteX61" fmla="*/ 1985041 w 2770864"/>
              <a:gd name="connsiteY61" fmla="*/ 926460 h 1415274"/>
              <a:gd name="connsiteX62" fmla="*/ 2072174 w 2770864"/>
              <a:gd name="connsiteY62" fmla="*/ 1133109 h 1415274"/>
              <a:gd name="connsiteX63" fmla="*/ 2091630 w 2770864"/>
              <a:gd name="connsiteY63" fmla="*/ 1275897 h 1415274"/>
              <a:gd name="connsiteX0" fmla="*/ 2091630 w 2770864"/>
              <a:gd name="connsiteY0" fmla="*/ 1275897 h 1415274"/>
              <a:gd name="connsiteX1" fmla="*/ 2283057 w 2770864"/>
              <a:gd name="connsiteY1" fmla="*/ 1334264 h 1415274"/>
              <a:gd name="connsiteX2" fmla="*/ 2286183 w 2770864"/>
              <a:gd name="connsiteY2" fmla="*/ 1201202 h 1415274"/>
              <a:gd name="connsiteX3" fmla="*/ 2272853 w 2770864"/>
              <a:gd name="connsiteY3" fmla="*/ 1030792 h 1415274"/>
              <a:gd name="connsiteX4" fmla="*/ 2451622 w 2770864"/>
              <a:gd name="connsiteY4" fmla="*/ 1035972 h 1415274"/>
              <a:gd name="connsiteX5" fmla="*/ 2432237 w 2770864"/>
              <a:gd name="connsiteY5" fmla="*/ 902910 h 1415274"/>
              <a:gd name="connsiteX6" fmla="*/ 2506722 w 2770864"/>
              <a:gd name="connsiteY6" fmla="*/ 838388 h 1415274"/>
              <a:gd name="connsiteX7" fmla="*/ 2635010 w 2770864"/>
              <a:gd name="connsiteY7" fmla="*/ 834160 h 1415274"/>
              <a:gd name="connsiteX8" fmla="*/ 2698412 w 2770864"/>
              <a:gd name="connsiteY8" fmla="*/ 751341 h 1415274"/>
              <a:gd name="connsiteX9" fmla="*/ 2681891 w 2770864"/>
              <a:gd name="connsiteY9" fmla="*/ 646795 h 1415274"/>
              <a:gd name="connsiteX10" fmla="*/ 2753878 w 2770864"/>
              <a:gd name="connsiteY10" fmla="*/ 598473 h 1415274"/>
              <a:gd name="connsiteX11" fmla="*/ 2753111 w 2770864"/>
              <a:gd name="connsiteY11" fmla="*/ 559177 h 1415274"/>
              <a:gd name="connsiteX12" fmla="*/ 2558557 w 2770864"/>
              <a:gd name="connsiteY12" fmla="*/ 491083 h 1415274"/>
              <a:gd name="connsiteX13" fmla="*/ 2471008 w 2770864"/>
              <a:gd name="connsiteY13" fmla="*/ 364624 h 1415274"/>
              <a:gd name="connsiteX14" fmla="*/ 2325094 w 2770864"/>
              <a:gd name="connsiteY14" fmla="*/ 393807 h 1415274"/>
              <a:gd name="connsiteX15" fmla="*/ 2218089 w 2770864"/>
              <a:gd name="connsiteY15" fmla="*/ 452172 h 1415274"/>
              <a:gd name="connsiteX16" fmla="*/ 2004081 w 2770864"/>
              <a:gd name="connsiteY16" fmla="*/ 140887 h 1415274"/>
              <a:gd name="connsiteX17" fmla="*/ 1897076 w 2770864"/>
              <a:gd name="connsiteY17" fmla="*/ 160343 h 1415274"/>
              <a:gd name="connsiteX18" fmla="*/ 1653885 w 2770864"/>
              <a:gd name="connsiteY18" fmla="*/ 150615 h 1415274"/>
              <a:gd name="connsiteX19" fmla="*/ 1663613 w 2770864"/>
              <a:gd name="connsiteY19" fmla="*/ 4700 h 1415274"/>
              <a:gd name="connsiteX20" fmla="*/ 1410694 w 2770864"/>
              <a:gd name="connsiteY20" fmla="*/ 43611 h 1415274"/>
              <a:gd name="connsiteX21" fmla="*/ 1235596 w 2770864"/>
              <a:gd name="connsiteY21" fmla="*/ 121432 h 1415274"/>
              <a:gd name="connsiteX22" fmla="*/ 1060498 w 2770864"/>
              <a:gd name="connsiteY22" fmla="*/ 131160 h 1415274"/>
              <a:gd name="connsiteX23" fmla="*/ 1002132 w 2770864"/>
              <a:gd name="connsiteY23" fmla="*/ 286802 h 1415274"/>
              <a:gd name="connsiteX24" fmla="*/ 943766 w 2770864"/>
              <a:gd name="connsiteY24" fmla="*/ 354896 h 1415274"/>
              <a:gd name="connsiteX25" fmla="*/ 1041042 w 2770864"/>
              <a:gd name="connsiteY25" fmla="*/ 452172 h 1415274"/>
              <a:gd name="connsiteX26" fmla="*/ 992404 w 2770864"/>
              <a:gd name="connsiteY26" fmla="*/ 529994 h 1415274"/>
              <a:gd name="connsiteX27" fmla="*/ 749213 w 2770864"/>
              <a:gd name="connsiteY27" fmla="*/ 442445 h 1415274"/>
              <a:gd name="connsiteX28" fmla="*/ 632481 w 2770864"/>
              <a:gd name="connsiteY28" fmla="*/ 491083 h 1415274"/>
              <a:gd name="connsiteX29" fmla="*/ 496294 w 2770864"/>
              <a:gd name="connsiteY29" fmla="*/ 325713 h 1415274"/>
              <a:gd name="connsiteX30" fmla="*/ 369834 w 2770864"/>
              <a:gd name="connsiteY30" fmla="*/ 286802 h 1415274"/>
              <a:gd name="connsiteX31" fmla="*/ 194736 w 2770864"/>
              <a:gd name="connsiteY31" fmla="*/ 393807 h 1415274"/>
              <a:gd name="connsiteX32" fmla="*/ 185008 w 2770864"/>
              <a:gd name="connsiteY32" fmla="*/ 461900 h 1415274"/>
              <a:gd name="connsiteX33" fmla="*/ 68276 w 2770864"/>
              <a:gd name="connsiteY33" fmla="*/ 374351 h 1415274"/>
              <a:gd name="connsiteX34" fmla="*/ 183 w 2770864"/>
              <a:gd name="connsiteY34" fmla="*/ 559177 h 1415274"/>
              <a:gd name="connsiteX35" fmla="*/ 87732 w 2770864"/>
              <a:gd name="connsiteY35" fmla="*/ 705092 h 1415274"/>
              <a:gd name="connsiteX36" fmla="*/ 90998 w 2770864"/>
              <a:gd name="connsiteY36" fmla="*/ 808970 h 1415274"/>
              <a:gd name="connsiteX37" fmla="*/ 213706 w 2770864"/>
              <a:gd name="connsiteY37" fmla="*/ 826201 h 1415274"/>
              <a:gd name="connsiteX38" fmla="*/ 272627 w 2770864"/>
              <a:gd name="connsiteY38" fmla="*/ 786247 h 1415274"/>
              <a:gd name="connsiteX39" fmla="*/ 266892 w 2770864"/>
              <a:gd name="connsiteY39" fmla="*/ 860734 h 1415274"/>
              <a:gd name="connsiteX40" fmla="*/ 262830 w 2770864"/>
              <a:gd name="connsiteY40" fmla="*/ 919100 h 1415274"/>
              <a:gd name="connsiteX41" fmla="*/ 154543 w 2770864"/>
              <a:gd name="connsiteY41" fmla="*/ 958331 h 1415274"/>
              <a:gd name="connsiteX42" fmla="*/ 75153 w 2770864"/>
              <a:gd name="connsiteY42" fmla="*/ 1064374 h 1415274"/>
              <a:gd name="connsiteX43" fmla="*/ 129229 w 2770864"/>
              <a:gd name="connsiteY43" fmla="*/ 1143938 h 1415274"/>
              <a:gd name="connsiteX44" fmla="*/ 156681 w 2770864"/>
              <a:gd name="connsiteY44" fmla="*/ 1213816 h 1415274"/>
              <a:gd name="connsiteX45" fmla="*/ 253102 w 2770864"/>
              <a:gd name="connsiteY45" fmla="*/ 1259568 h 1415274"/>
              <a:gd name="connsiteX46" fmla="*/ 232044 w 2770864"/>
              <a:gd name="connsiteY46" fmla="*/ 1339421 h 1415274"/>
              <a:gd name="connsiteX47" fmla="*/ 362673 w 2770864"/>
              <a:gd name="connsiteY47" fmla="*/ 1294202 h 1415274"/>
              <a:gd name="connsiteX48" fmla="*/ 478228 w 2770864"/>
              <a:gd name="connsiteY48" fmla="*/ 1409759 h 1415274"/>
              <a:gd name="connsiteX49" fmla="*/ 491590 w 2770864"/>
              <a:gd name="connsiteY49" fmla="*/ 1146257 h 1415274"/>
              <a:gd name="connsiteX50" fmla="*/ 518036 w 2770864"/>
              <a:gd name="connsiteY50" fmla="*/ 1049076 h 1415274"/>
              <a:gd name="connsiteX51" fmla="*/ 582543 w 2770864"/>
              <a:gd name="connsiteY51" fmla="*/ 1010945 h 1415274"/>
              <a:gd name="connsiteX52" fmla="*/ 626944 w 2770864"/>
              <a:gd name="connsiteY52" fmla="*/ 935226 h 1415274"/>
              <a:gd name="connsiteX53" fmla="*/ 755519 w 2770864"/>
              <a:gd name="connsiteY53" fmla="*/ 907812 h 1415274"/>
              <a:gd name="connsiteX54" fmla="*/ 944096 w 2770864"/>
              <a:gd name="connsiteY54" fmla="*/ 933885 h 1415274"/>
              <a:gd name="connsiteX55" fmla="*/ 1079370 w 2770864"/>
              <a:gd name="connsiteY55" fmla="*/ 886492 h 1415274"/>
              <a:gd name="connsiteX56" fmla="*/ 1312241 w 2770864"/>
              <a:gd name="connsiteY56" fmla="*/ 945274 h 1415274"/>
              <a:gd name="connsiteX57" fmla="*/ 1364075 w 2770864"/>
              <a:gd name="connsiteY57" fmla="*/ 989209 h 1415274"/>
              <a:gd name="connsiteX58" fmla="*/ 1511627 w 2770864"/>
              <a:gd name="connsiteY58" fmla="*/ 1081247 h 1415274"/>
              <a:gd name="connsiteX59" fmla="*/ 1764449 w 2770864"/>
              <a:gd name="connsiteY59" fmla="*/ 1017525 h 1415274"/>
              <a:gd name="connsiteX60" fmla="*/ 1845556 w 2770864"/>
              <a:gd name="connsiteY60" fmla="*/ 962607 h 1415274"/>
              <a:gd name="connsiteX61" fmla="*/ 1985041 w 2770864"/>
              <a:gd name="connsiteY61" fmla="*/ 926460 h 1415274"/>
              <a:gd name="connsiteX62" fmla="*/ 2072174 w 2770864"/>
              <a:gd name="connsiteY62" fmla="*/ 1133109 h 1415274"/>
              <a:gd name="connsiteX63" fmla="*/ 2091630 w 2770864"/>
              <a:gd name="connsiteY63" fmla="*/ 1275897 h 1415274"/>
              <a:gd name="connsiteX0" fmla="*/ 2094885 w 2774119"/>
              <a:gd name="connsiteY0" fmla="*/ 1275897 h 1415274"/>
              <a:gd name="connsiteX1" fmla="*/ 2286312 w 2774119"/>
              <a:gd name="connsiteY1" fmla="*/ 1334264 h 1415274"/>
              <a:gd name="connsiteX2" fmla="*/ 2289438 w 2774119"/>
              <a:gd name="connsiteY2" fmla="*/ 1201202 h 1415274"/>
              <a:gd name="connsiteX3" fmla="*/ 2276108 w 2774119"/>
              <a:gd name="connsiteY3" fmla="*/ 1030792 h 1415274"/>
              <a:gd name="connsiteX4" fmla="*/ 2454877 w 2774119"/>
              <a:gd name="connsiteY4" fmla="*/ 1035972 h 1415274"/>
              <a:gd name="connsiteX5" fmla="*/ 2435492 w 2774119"/>
              <a:gd name="connsiteY5" fmla="*/ 902910 h 1415274"/>
              <a:gd name="connsiteX6" fmla="*/ 2509977 w 2774119"/>
              <a:gd name="connsiteY6" fmla="*/ 838388 h 1415274"/>
              <a:gd name="connsiteX7" fmla="*/ 2638265 w 2774119"/>
              <a:gd name="connsiteY7" fmla="*/ 834160 h 1415274"/>
              <a:gd name="connsiteX8" fmla="*/ 2701667 w 2774119"/>
              <a:gd name="connsiteY8" fmla="*/ 751341 h 1415274"/>
              <a:gd name="connsiteX9" fmla="*/ 2685146 w 2774119"/>
              <a:gd name="connsiteY9" fmla="*/ 646795 h 1415274"/>
              <a:gd name="connsiteX10" fmla="*/ 2757133 w 2774119"/>
              <a:gd name="connsiteY10" fmla="*/ 598473 h 1415274"/>
              <a:gd name="connsiteX11" fmla="*/ 2756366 w 2774119"/>
              <a:gd name="connsiteY11" fmla="*/ 559177 h 1415274"/>
              <a:gd name="connsiteX12" fmla="*/ 2561812 w 2774119"/>
              <a:gd name="connsiteY12" fmla="*/ 491083 h 1415274"/>
              <a:gd name="connsiteX13" fmla="*/ 2474263 w 2774119"/>
              <a:gd name="connsiteY13" fmla="*/ 364624 h 1415274"/>
              <a:gd name="connsiteX14" fmla="*/ 2328349 w 2774119"/>
              <a:gd name="connsiteY14" fmla="*/ 393807 h 1415274"/>
              <a:gd name="connsiteX15" fmla="*/ 2221344 w 2774119"/>
              <a:gd name="connsiteY15" fmla="*/ 452172 h 1415274"/>
              <a:gd name="connsiteX16" fmla="*/ 2007336 w 2774119"/>
              <a:gd name="connsiteY16" fmla="*/ 140887 h 1415274"/>
              <a:gd name="connsiteX17" fmla="*/ 1900331 w 2774119"/>
              <a:gd name="connsiteY17" fmla="*/ 160343 h 1415274"/>
              <a:gd name="connsiteX18" fmla="*/ 1657140 w 2774119"/>
              <a:gd name="connsiteY18" fmla="*/ 150615 h 1415274"/>
              <a:gd name="connsiteX19" fmla="*/ 1666868 w 2774119"/>
              <a:gd name="connsiteY19" fmla="*/ 4700 h 1415274"/>
              <a:gd name="connsiteX20" fmla="*/ 1413949 w 2774119"/>
              <a:gd name="connsiteY20" fmla="*/ 43611 h 1415274"/>
              <a:gd name="connsiteX21" fmla="*/ 1238851 w 2774119"/>
              <a:gd name="connsiteY21" fmla="*/ 121432 h 1415274"/>
              <a:gd name="connsiteX22" fmla="*/ 1063753 w 2774119"/>
              <a:gd name="connsiteY22" fmla="*/ 131160 h 1415274"/>
              <a:gd name="connsiteX23" fmla="*/ 1005387 w 2774119"/>
              <a:gd name="connsiteY23" fmla="*/ 286802 h 1415274"/>
              <a:gd name="connsiteX24" fmla="*/ 947021 w 2774119"/>
              <a:gd name="connsiteY24" fmla="*/ 354896 h 1415274"/>
              <a:gd name="connsiteX25" fmla="*/ 1044297 w 2774119"/>
              <a:gd name="connsiteY25" fmla="*/ 452172 h 1415274"/>
              <a:gd name="connsiteX26" fmla="*/ 995659 w 2774119"/>
              <a:gd name="connsiteY26" fmla="*/ 529994 h 1415274"/>
              <a:gd name="connsiteX27" fmla="*/ 752468 w 2774119"/>
              <a:gd name="connsiteY27" fmla="*/ 442445 h 1415274"/>
              <a:gd name="connsiteX28" fmla="*/ 635736 w 2774119"/>
              <a:gd name="connsiteY28" fmla="*/ 491083 h 1415274"/>
              <a:gd name="connsiteX29" fmla="*/ 499549 w 2774119"/>
              <a:gd name="connsiteY29" fmla="*/ 325713 h 1415274"/>
              <a:gd name="connsiteX30" fmla="*/ 373089 w 2774119"/>
              <a:gd name="connsiteY30" fmla="*/ 286802 h 1415274"/>
              <a:gd name="connsiteX31" fmla="*/ 197991 w 2774119"/>
              <a:gd name="connsiteY31" fmla="*/ 393807 h 1415274"/>
              <a:gd name="connsiteX32" fmla="*/ 188263 w 2774119"/>
              <a:gd name="connsiteY32" fmla="*/ 461900 h 1415274"/>
              <a:gd name="connsiteX33" fmla="*/ 71531 w 2774119"/>
              <a:gd name="connsiteY33" fmla="*/ 374351 h 1415274"/>
              <a:gd name="connsiteX34" fmla="*/ 172 w 2774119"/>
              <a:gd name="connsiteY34" fmla="*/ 562442 h 1415274"/>
              <a:gd name="connsiteX35" fmla="*/ 90987 w 2774119"/>
              <a:gd name="connsiteY35" fmla="*/ 705092 h 1415274"/>
              <a:gd name="connsiteX36" fmla="*/ 94253 w 2774119"/>
              <a:gd name="connsiteY36" fmla="*/ 808970 h 1415274"/>
              <a:gd name="connsiteX37" fmla="*/ 216961 w 2774119"/>
              <a:gd name="connsiteY37" fmla="*/ 826201 h 1415274"/>
              <a:gd name="connsiteX38" fmla="*/ 275882 w 2774119"/>
              <a:gd name="connsiteY38" fmla="*/ 786247 h 1415274"/>
              <a:gd name="connsiteX39" fmla="*/ 270147 w 2774119"/>
              <a:gd name="connsiteY39" fmla="*/ 860734 h 1415274"/>
              <a:gd name="connsiteX40" fmla="*/ 266085 w 2774119"/>
              <a:gd name="connsiteY40" fmla="*/ 919100 h 1415274"/>
              <a:gd name="connsiteX41" fmla="*/ 157798 w 2774119"/>
              <a:gd name="connsiteY41" fmla="*/ 958331 h 1415274"/>
              <a:gd name="connsiteX42" fmla="*/ 78408 w 2774119"/>
              <a:gd name="connsiteY42" fmla="*/ 1064374 h 1415274"/>
              <a:gd name="connsiteX43" fmla="*/ 132484 w 2774119"/>
              <a:gd name="connsiteY43" fmla="*/ 1143938 h 1415274"/>
              <a:gd name="connsiteX44" fmla="*/ 159936 w 2774119"/>
              <a:gd name="connsiteY44" fmla="*/ 1213816 h 1415274"/>
              <a:gd name="connsiteX45" fmla="*/ 256357 w 2774119"/>
              <a:gd name="connsiteY45" fmla="*/ 1259568 h 1415274"/>
              <a:gd name="connsiteX46" fmla="*/ 235299 w 2774119"/>
              <a:gd name="connsiteY46" fmla="*/ 1339421 h 1415274"/>
              <a:gd name="connsiteX47" fmla="*/ 365928 w 2774119"/>
              <a:gd name="connsiteY47" fmla="*/ 1294202 h 1415274"/>
              <a:gd name="connsiteX48" fmla="*/ 481483 w 2774119"/>
              <a:gd name="connsiteY48" fmla="*/ 1409759 h 1415274"/>
              <a:gd name="connsiteX49" fmla="*/ 494845 w 2774119"/>
              <a:gd name="connsiteY49" fmla="*/ 1146257 h 1415274"/>
              <a:gd name="connsiteX50" fmla="*/ 521291 w 2774119"/>
              <a:gd name="connsiteY50" fmla="*/ 1049076 h 1415274"/>
              <a:gd name="connsiteX51" fmla="*/ 585798 w 2774119"/>
              <a:gd name="connsiteY51" fmla="*/ 1010945 h 1415274"/>
              <a:gd name="connsiteX52" fmla="*/ 630199 w 2774119"/>
              <a:gd name="connsiteY52" fmla="*/ 935226 h 1415274"/>
              <a:gd name="connsiteX53" fmla="*/ 758774 w 2774119"/>
              <a:gd name="connsiteY53" fmla="*/ 907812 h 1415274"/>
              <a:gd name="connsiteX54" fmla="*/ 947351 w 2774119"/>
              <a:gd name="connsiteY54" fmla="*/ 933885 h 1415274"/>
              <a:gd name="connsiteX55" fmla="*/ 1082625 w 2774119"/>
              <a:gd name="connsiteY55" fmla="*/ 886492 h 1415274"/>
              <a:gd name="connsiteX56" fmla="*/ 1315496 w 2774119"/>
              <a:gd name="connsiteY56" fmla="*/ 945274 h 1415274"/>
              <a:gd name="connsiteX57" fmla="*/ 1367330 w 2774119"/>
              <a:gd name="connsiteY57" fmla="*/ 989209 h 1415274"/>
              <a:gd name="connsiteX58" fmla="*/ 1514882 w 2774119"/>
              <a:gd name="connsiteY58" fmla="*/ 1081247 h 1415274"/>
              <a:gd name="connsiteX59" fmla="*/ 1767704 w 2774119"/>
              <a:gd name="connsiteY59" fmla="*/ 1017525 h 1415274"/>
              <a:gd name="connsiteX60" fmla="*/ 1848811 w 2774119"/>
              <a:gd name="connsiteY60" fmla="*/ 962607 h 1415274"/>
              <a:gd name="connsiteX61" fmla="*/ 1988296 w 2774119"/>
              <a:gd name="connsiteY61" fmla="*/ 926460 h 1415274"/>
              <a:gd name="connsiteX62" fmla="*/ 2075429 w 2774119"/>
              <a:gd name="connsiteY62" fmla="*/ 1133109 h 1415274"/>
              <a:gd name="connsiteX63" fmla="*/ 2094885 w 2774119"/>
              <a:gd name="connsiteY63" fmla="*/ 1275897 h 1415274"/>
              <a:gd name="connsiteX0" fmla="*/ 2094714 w 2773948"/>
              <a:gd name="connsiteY0" fmla="*/ 1275897 h 1415274"/>
              <a:gd name="connsiteX1" fmla="*/ 2286141 w 2773948"/>
              <a:gd name="connsiteY1" fmla="*/ 1334264 h 1415274"/>
              <a:gd name="connsiteX2" fmla="*/ 2289267 w 2773948"/>
              <a:gd name="connsiteY2" fmla="*/ 1201202 h 1415274"/>
              <a:gd name="connsiteX3" fmla="*/ 2275937 w 2773948"/>
              <a:gd name="connsiteY3" fmla="*/ 1030792 h 1415274"/>
              <a:gd name="connsiteX4" fmla="*/ 2454706 w 2773948"/>
              <a:gd name="connsiteY4" fmla="*/ 1035972 h 1415274"/>
              <a:gd name="connsiteX5" fmla="*/ 2435321 w 2773948"/>
              <a:gd name="connsiteY5" fmla="*/ 902910 h 1415274"/>
              <a:gd name="connsiteX6" fmla="*/ 2509806 w 2773948"/>
              <a:gd name="connsiteY6" fmla="*/ 838388 h 1415274"/>
              <a:gd name="connsiteX7" fmla="*/ 2638094 w 2773948"/>
              <a:gd name="connsiteY7" fmla="*/ 834160 h 1415274"/>
              <a:gd name="connsiteX8" fmla="*/ 2701496 w 2773948"/>
              <a:gd name="connsiteY8" fmla="*/ 751341 h 1415274"/>
              <a:gd name="connsiteX9" fmla="*/ 2684975 w 2773948"/>
              <a:gd name="connsiteY9" fmla="*/ 646795 h 1415274"/>
              <a:gd name="connsiteX10" fmla="*/ 2756962 w 2773948"/>
              <a:gd name="connsiteY10" fmla="*/ 598473 h 1415274"/>
              <a:gd name="connsiteX11" fmla="*/ 2756195 w 2773948"/>
              <a:gd name="connsiteY11" fmla="*/ 559177 h 1415274"/>
              <a:gd name="connsiteX12" fmla="*/ 2561641 w 2773948"/>
              <a:gd name="connsiteY12" fmla="*/ 491083 h 1415274"/>
              <a:gd name="connsiteX13" fmla="*/ 2474092 w 2773948"/>
              <a:gd name="connsiteY13" fmla="*/ 364624 h 1415274"/>
              <a:gd name="connsiteX14" fmla="*/ 2328178 w 2773948"/>
              <a:gd name="connsiteY14" fmla="*/ 393807 h 1415274"/>
              <a:gd name="connsiteX15" fmla="*/ 2221173 w 2773948"/>
              <a:gd name="connsiteY15" fmla="*/ 452172 h 1415274"/>
              <a:gd name="connsiteX16" fmla="*/ 2007165 w 2773948"/>
              <a:gd name="connsiteY16" fmla="*/ 140887 h 1415274"/>
              <a:gd name="connsiteX17" fmla="*/ 1900160 w 2773948"/>
              <a:gd name="connsiteY17" fmla="*/ 160343 h 1415274"/>
              <a:gd name="connsiteX18" fmla="*/ 1656969 w 2773948"/>
              <a:gd name="connsiteY18" fmla="*/ 150615 h 1415274"/>
              <a:gd name="connsiteX19" fmla="*/ 1666697 w 2773948"/>
              <a:gd name="connsiteY19" fmla="*/ 4700 h 1415274"/>
              <a:gd name="connsiteX20" fmla="*/ 1413778 w 2773948"/>
              <a:gd name="connsiteY20" fmla="*/ 43611 h 1415274"/>
              <a:gd name="connsiteX21" fmla="*/ 1238680 w 2773948"/>
              <a:gd name="connsiteY21" fmla="*/ 121432 h 1415274"/>
              <a:gd name="connsiteX22" fmla="*/ 1063582 w 2773948"/>
              <a:gd name="connsiteY22" fmla="*/ 131160 h 1415274"/>
              <a:gd name="connsiteX23" fmla="*/ 1005216 w 2773948"/>
              <a:gd name="connsiteY23" fmla="*/ 286802 h 1415274"/>
              <a:gd name="connsiteX24" fmla="*/ 946850 w 2773948"/>
              <a:gd name="connsiteY24" fmla="*/ 354896 h 1415274"/>
              <a:gd name="connsiteX25" fmla="*/ 1044126 w 2773948"/>
              <a:gd name="connsiteY25" fmla="*/ 452172 h 1415274"/>
              <a:gd name="connsiteX26" fmla="*/ 995488 w 2773948"/>
              <a:gd name="connsiteY26" fmla="*/ 529994 h 1415274"/>
              <a:gd name="connsiteX27" fmla="*/ 752297 w 2773948"/>
              <a:gd name="connsiteY27" fmla="*/ 442445 h 1415274"/>
              <a:gd name="connsiteX28" fmla="*/ 635565 w 2773948"/>
              <a:gd name="connsiteY28" fmla="*/ 491083 h 1415274"/>
              <a:gd name="connsiteX29" fmla="*/ 499378 w 2773948"/>
              <a:gd name="connsiteY29" fmla="*/ 325713 h 1415274"/>
              <a:gd name="connsiteX30" fmla="*/ 372918 w 2773948"/>
              <a:gd name="connsiteY30" fmla="*/ 286802 h 1415274"/>
              <a:gd name="connsiteX31" fmla="*/ 197820 w 2773948"/>
              <a:gd name="connsiteY31" fmla="*/ 393807 h 1415274"/>
              <a:gd name="connsiteX32" fmla="*/ 188092 w 2773948"/>
              <a:gd name="connsiteY32" fmla="*/ 461900 h 1415274"/>
              <a:gd name="connsiteX33" fmla="*/ 71360 w 2773948"/>
              <a:gd name="connsiteY33" fmla="*/ 374351 h 1415274"/>
              <a:gd name="connsiteX34" fmla="*/ 1 w 2773948"/>
              <a:gd name="connsiteY34" fmla="*/ 562442 h 1415274"/>
              <a:gd name="connsiteX35" fmla="*/ 71222 w 2773948"/>
              <a:gd name="connsiteY35" fmla="*/ 714890 h 1415274"/>
              <a:gd name="connsiteX36" fmla="*/ 94082 w 2773948"/>
              <a:gd name="connsiteY36" fmla="*/ 808970 h 1415274"/>
              <a:gd name="connsiteX37" fmla="*/ 216790 w 2773948"/>
              <a:gd name="connsiteY37" fmla="*/ 826201 h 1415274"/>
              <a:gd name="connsiteX38" fmla="*/ 275711 w 2773948"/>
              <a:gd name="connsiteY38" fmla="*/ 786247 h 1415274"/>
              <a:gd name="connsiteX39" fmla="*/ 269976 w 2773948"/>
              <a:gd name="connsiteY39" fmla="*/ 860734 h 1415274"/>
              <a:gd name="connsiteX40" fmla="*/ 265914 w 2773948"/>
              <a:gd name="connsiteY40" fmla="*/ 919100 h 1415274"/>
              <a:gd name="connsiteX41" fmla="*/ 157627 w 2773948"/>
              <a:gd name="connsiteY41" fmla="*/ 958331 h 1415274"/>
              <a:gd name="connsiteX42" fmla="*/ 78237 w 2773948"/>
              <a:gd name="connsiteY42" fmla="*/ 1064374 h 1415274"/>
              <a:gd name="connsiteX43" fmla="*/ 132313 w 2773948"/>
              <a:gd name="connsiteY43" fmla="*/ 1143938 h 1415274"/>
              <a:gd name="connsiteX44" fmla="*/ 159765 w 2773948"/>
              <a:gd name="connsiteY44" fmla="*/ 1213816 h 1415274"/>
              <a:gd name="connsiteX45" fmla="*/ 256186 w 2773948"/>
              <a:gd name="connsiteY45" fmla="*/ 1259568 h 1415274"/>
              <a:gd name="connsiteX46" fmla="*/ 235128 w 2773948"/>
              <a:gd name="connsiteY46" fmla="*/ 1339421 h 1415274"/>
              <a:gd name="connsiteX47" fmla="*/ 365757 w 2773948"/>
              <a:gd name="connsiteY47" fmla="*/ 1294202 h 1415274"/>
              <a:gd name="connsiteX48" fmla="*/ 481312 w 2773948"/>
              <a:gd name="connsiteY48" fmla="*/ 1409759 h 1415274"/>
              <a:gd name="connsiteX49" fmla="*/ 494674 w 2773948"/>
              <a:gd name="connsiteY49" fmla="*/ 1146257 h 1415274"/>
              <a:gd name="connsiteX50" fmla="*/ 521120 w 2773948"/>
              <a:gd name="connsiteY50" fmla="*/ 1049076 h 1415274"/>
              <a:gd name="connsiteX51" fmla="*/ 585627 w 2773948"/>
              <a:gd name="connsiteY51" fmla="*/ 1010945 h 1415274"/>
              <a:gd name="connsiteX52" fmla="*/ 630028 w 2773948"/>
              <a:gd name="connsiteY52" fmla="*/ 935226 h 1415274"/>
              <a:gd name="connsiteX53" fmla="*/ 758603 w 2773948"/>
              <a:gd name="connsiteY53" fmla="*/ 907812 h 1415274"/>
              <a:gd name="connsiteX54" fmla="*/ 947180 w 2773948"/>
              <a:gd name="connsiteY54" fmla="*/ 933885 h 1415274"/>
              <a:gd name="connsiteX55" fmla="*/ 1082454 w 2773948"/>
              <a:gd name="connsiteY55" fmla="*/ 886492 h 1415274"/>
              <a:gd name="connsiteX56" fmla="*/ 1315325 w 2773948"/>
              <a:gd name="connsiteY56" fmla="*/ 945274 h 1415274"/>
              <a:gd name="connsiteX57" fmla="*/ 1367159 w 2773948"/>
              <a:gd name="connsiteY57" fmla="*/ 989209 h 1415274"/>
              <a:gd name="connsiteX58" fmla="*/ 1514711 w 2773948"/>
              <a:gd name="connsiteY58" fmla="*/ 1081247 h 1415274"/>
              <a:gd name="connsiteX59" fmla="*/ 1767533 w 2773948"/>
              <a:gd name="connsiteY59" fmla="*/ 1017525 h 1415274"/>
              <a:gd name="connsiteX60" fmla="*/ 1848640 w 2773948"/>
              <a:gd name="connsiteY60" fmla="*/ 962607 h 1415274"/>
              <a:gd name="connsiteX61" fmla="*/ 1988125 w 2773948"/>
              <a:gd name="connsiteY61" fmla="*/ 926460 h 1415274"/>
              <a:gd name="connsiteX62" fmla="*/ 2075258 w 2773948"/>
              <a:gd name="connsiteY62" fmla="*/ 1133109 h 1415274"/>
              <a:gd name="connsiteX63" fmla="*/ 2094714 w 2773948"/>
              <a:gd name="connsiteY63" fmla="*/ 1275897 h 1415274"/>
              <a:gd name="connsiteX0" fmla="*/ 2094714 w 2773948"/>
              <a:gd name="connsiteY0" fmla="*/ 1275897 h 1415274"/>
              <a:gd name="connsiteX1" fmla="*/ 2286141 w 2773948"/>
              <a:gd name="connsiteY1" fmla="*/ 1334264 h 1415274"/>
              <a:gd name="connsiteX2" fmla="*/ 2289267 w 2773948"/>
              <a:gd name="connsiteY2" fmla="*/ 1201202 h 1415274"/>
              <a:gd name="connsiteX3" fmla="*/ 2275937 w 2773948"/>
              <a:gd name="connsiteY3" fmla="*/ 1030792 h 1415274"/>
              <a:gd name="connsiteX4" fmla="*/ 2454706 w 2773948"/>
              <a:gd name="connsiteY4" fmla="*/ 1035972 h 1415274"/>
              <a:gd name="connsiteX5" fmla="*/ 2435321 w 2773948"/>
              <a:gd name="connsiteY5" fmla="*/ 902910 h 1415274"/>
              <a:gd name="connsiteX6" fmla="*/ 2509806 w 2773948"/>
              <a:gd name="connsiteY6" fmla="*/ 838388 h 1415274"/>
              <a:gd name="connsiteX7" fmla="*/ 2638094 w 2773948"/>
              <a:gd name="connsiteY7" fmla="*/ 834160 h 1415274"/>
              <a:gd name="connsiteX8" fmla="*/ 2701496 w 2773948"/>
              <a:gd name="connsiteY8" fmla="*/ 751341 h 1415274"/>
              <a:gd name="connsiteX9" fmla="*/ 2684975 w 2773948"/>
              <a:gd name="connsiteY9" fmla="*/ 646795 h 1415274"/>
              <a:gd name="connsiteX10" fmla="*/ 2756962 w 2773948"/>
              <a:gd name="connsiteY10" fmla="*/ 598473 h 1415274"/>
              <a:gd name="connsiteX11" fmla="*/ 2756195 w 2773948"/>
              <a:gd name="connsiteY11" fmla="*/ 559177 h 1415274"/>
              <a:gd name="connsiteX12" fmla="*/ 2561641 w 2773948"/>
              <a:gd name="connsiteY12" fmla="*/ 491083 h 1415274"/>
              <a:gd name="connsiteX13" fmla="*/ 2474092 w 2773948"/>
              <a:gd name="connsiteY13" fmla="*/ 364624 h 1415274"/>
              <a:gd name="connsiteX14" fmla="*/ 2328178 w 2773948"/>
              <a:gd name="connsiteY14" fmla="*/ 393807 h 1415274"/>
              <a:gd name="connsiteX15" fmla="*/ 2221173 w 2773948"/>
              <a:gd name="connsiteY15" fmla="*/ 452172 h 1415274"/>
              <a:gd name="connsiteX16" fmla="*/ 2007165 w 2773948"/>
              <a:gd name="connsiteY16" fmla="*/ 140887 h 1415274"/>
              <a:gd name="connsiteX17" fmla="*/ 1900160 w 2773948"/>
              <a:gd name="connsiteY17" fmla="*/ 160343 h 1415274"/>
              <a:gd name="connsiteX18" fmla="*/ 1656969 w 2773948"/>
              <a:gd name="connsiteY18" fmla="*/ 150615 h 1415274"/>
              <a:gd name="connsiteX19" fmla="*/ 1666697 w 2773948"/>
              <a:gd name="connsiteY19" fmla="*/ 4700 h 1415274"/>
              <a:gd name="connsiteX20" fmla="*/ 1413778 w 2773948"/>
              <a:gd name="connsiteY20" fmla="*/ 43611 h 1415274"/>
              <a:gd name="connsiteX21" fmla="*/ 1238680 w 2773948"/>
              <a:gd name="connsiteY21" fmla="*/ 121432 h 1415274"/>
              <a:gd name="connsiteX22" fmla="*/ 1063582 w 2773948"/>
              <a:gd name="connsiteY22" fmla="*/ 131160 h 1415274"/>
              <a:gd name="connsiteX23" fmla="*/ 1005216 w 2773948"/>
              <a:gd name="connsiteY23" fmla="*/ 286802 h 1415274"/>
              <a:gd name="connsiteX24" fmla="*/ 946850 w 2773948"/>
              <a:gd name="connsiteY24" fmla="*/ 354896 h 1415274"/>
              <a:gd name="connsiteX25" fmla="*/ 980412 w 2773948"/>
              <a:gd name="connsiteY25" fmla="*/ 438453 h 1415274"/>
              <a:gd name="connsiteX26" fmla="*/ 1044126 w 2773948"/>
              <a:gd name="connsiteY26" fmla="*/ 452172 h 1415274"/>
              <a:gd name="connsiteX27" fmla="*/ 995488 w 2773948"/>
              <a:gd name="connsiteY27" fmla="*/ 529994 h 1415274"/>
              <a:gd name="connsiteX28" fmla="*/ 752297 w 2773948"/>
              <a:gd name="connsiteY28" fmla="*/ 442445 h 1415274"/>
              <a:gd name="connsiteX29" fmla="*/ 635565 w 2773948"/>
              <a:gd name="connsiteY29" fmla="*/ 491083 h 1415274"/>
              <a:gd name="connsiteX30" fmla="*/ 499378 w 2773948"/>
              <a:gd name="connsiteY30" fmla="*/ 325713 h 1415274"/>
              <a:gd name="connsiteX31" fmla="*/ 372918 w 2773948"/>
              <a:gd name="connsiteY31" fmla="*/ 286802 h 1415274"/>
              <a:gd name="connsiteX32" fmla="*/ 197820 w 2773948"/>
              <a:gd name="connsiteY32" fmla="*/ 393807 h 1415274"/>
              <a:gd name="connsiteX33" fmla="*/ 188092 w 2773948"/>
              <a:gd name="connsiteY33" fmla="*/ 461900 h 1415274"/>
              <a:gd name="connsiteX34" fmla="*/ 71360 w 2773948"/>
              <a:gd name="connsiteY34" fmla="*/ 374351 h 1415274"/>
              <a:gd name="connsiteX35" fmla="*/ 1 w 2773948"/>
              <a:gd name="connsiteY35" fmla="*/ 562442 h 1415274"/>
              <a:gd name="connsiteX36" fmla="*/ 71222 w 2773948"/>
              <a:gd name="connsiteY36" fmla="*/ 714890 h 1415274"/>
              <a:gd name="connsiteX37" fmla="*/ 94082 w 2773948"/>
              <a:gd name="connsiteY37" fmla="*/ 808970 h 1415274"/>
              <a:gd name="connsiteX38" fmla="*/ 216790 w 2773948"/>
              <a:gd name="connsiteY38" fmla="*/ 826201 h 1415274"/>
              <a:gd name="connsiteX39" fmla="*/ 275711 w 2773948"/>
              <a:gd name="connsiteY39" fmla="*/ 786247 h 1415274"/>
              <a:gd name="connsiteX40" fmla="*/ 269976 w 2773948"/>
              <a:gd name="connsiteY40" fmla="*/ 860734 h 1415274"/>
              <a:gd name="connsiteX41" fmla="*/ 265914 w 2773948"/>
              <a:gd name="connsiteY41" fmla="*/ 919100 h 1415274"/>
              <a:gd name="connsiteX42" fmla="*/ 157627 w 2773948"/>
              <a:gd name="connsiteY42" fmla="*/ 958331 h 1415274"/>
              <a:gd name="connsiteX43" fmla="*/ 78237 w 2773948"/>
              <a:gd name="connsiteY43" fmla="*/ 1064374 h 1415274"/>
              <a:gd name="connsiteX44" fmla="*/ 132313 w 2773948"/>
              <a:gd name="connsiteY44" fmla="*/ 1143938 h 1415274"/>
              <a:gd name="connsiteX45" fmla="*/ 159765 w 2773948"/>
              <a:gd name="connsiteY45" fmla="*/ 1213816 h 1415274"/>
              <a:gd name="connsiteX46" fmla="*/ 256186 w 2773948"/>
              <a:gd name="connsiteY46" fmla="*/ 1259568 h 1415274"/>
              <a:gd name="connsiteX47" fmla="*/ 235128 w 2773948"/>
              <a:gd name="connsiteY47" fmla="*/ 1339421 h 1415274"/>
              <a:gd name="connsiteX48" fmla="*/ 365757 w 2773948"/>
              <a:gd name="connsiteY48" fmla="*/ 1294202 h 1415274"/>
              <a:gd name="connsiteX49" fmla="*/ 481312 w 2773948"/>
              <a:gd name="connsiteY49" fmla="*/ 1409759 h 1415274"/>
              <a:gd name="connsiteX50" fmla="*/ 494674 w 2773948"/>
              <a:gd name="connsiteY50" fmla="*/ 1146257 h 1415274"/>
              <a:gd name="connsiteX51" fmla="*/ 521120 w 2773948"/>
              <a:gd name="connsiteY51" fmla="*/ 1049076 h 1415274"/>
              <a:gd name="connsiteX52" fmla="*/ 585627 w 2773948"/>
              <a:gd name="connsiteY52" fmla="*/ 1010945 h 1415274"/>
              <a:gd name="connsiteX53" fmla="*/ 630028 w 2773948"/>
              <a:gd name="connsiteY53" fmla="*/ 935226 h 1415274"/>
              <a:gd name="connsiteX54" fmla="*/ 758603 w 2773948"/>
              <a:gd name="connsiteY54" fmla="*/ 907812 h 1415274"/>
              <a:gd name="connsiteX55" fmla="*/ 947180 w 2773948"/>
              <a:gd name="connsiteY55" fmla="*/ 933885 h 1415274"/>
              <a:gd name="connsiteX56" fmla="*/ 1082454 w 2773948"/>
              <a:gd name="connsiteY56" fmla="*/ 886492 h 1415274"/>
              <a:gd name="connsiteX57" fmla="*/ 1315325 w 2773948"/>
              <a:gd name="connsiteY57" fmla="*/ 945274 h 1415274"/>
              <a:gd name="connsiteX58" fmla="*/ 1367159 w 2773948"/>
              <a:gd name="connsiteY58" fmla="*/ 989209 h 1415274"/>
              <a:gd name="connsiteX59" fmla="*/ 1514711 w 2773948"/>
              <a:gd name="connsiteY59" fmla="*/ 1081247 h 1415274"/>
              <a:gd name="connsiteX60" fmla="*/ 1767533 w 2773948"/>
              <a:gd name="connsiteY60" fmla="*/ 1017525 h 1415274"/>
              <a:gd name="connsiteX61" fmla="*/ 1848640 w 2773948"/>
              <a:gd name="connsiteY61" fmla="*/ 962607 h 1415274"/>
              <a:gd name="connsiteX62" fmla="*/ 1988125 w 2773948"/>
              <a:gd name="connsiteY62" fmla="*/ 926460 h 1415274"/>
              <a:gd name="connsiteX63" fmla="*/ 2075258 w 2773948"/>
              <a:gd name="connsiteY63" fmla="*/ 1133109 h 1415274"/>
              <a:gd name="connsiteX64" fmla="*/ 2094714 w 2773948"/>
              <a:gd name="connsiteY64" fmla="*/ 1275897 h 1415274"/>
              <a:gd name="connsiteX0" fmla="*/ 2094714 w 2773948"/>
              <a:gd name="connsiteY0" fmla="*/ 1275897 h 1415274"/>
              <a:gd name="connsiteX1" fmla="*/ 2286141 w 2773948"/>
              <a:gd name="connsiteY1" fmla="*/ 1334264 h 1415274"/>
              <a:gd name="connsiteX2" fmla="*/ 2289267 w 2773948"/>
              <a:gd name="connsiteY2" fmla="*/ 1201202 h 1415274"/>
              <a:gd name="connsiteX3" fmla="*/ 2275937 w 2773948"/>
              <a:gd name="connsiteY3" fmla="*/ 1030792 h 1415274"/>
              <a:gd name="connsiteX4" fmla="*/ 2454706 w 2773948"/>
              <a:gd name="connsiteY4" fmla="*/ 1035972 h 1415274"/>
              <a:gd name="connsiteX5" fmla="*/ 2435321 w 2773948"/>
              <a:gd name="connsiteY5" fmla="*/ 902910 h 1415274"/>
              <a:gd name="connsiteX6" fmla="*/ 2509806 w 2773948"/>
              <a:gd name="connsiteY6" fmla="*/ 838388 h 1415274"/>
              <a:gd name="connsiteX7" fmla="*/ 2638094 w 2773948"/>
              <a:gd name="connsiteY7" fmla="*/ 834160 h 1415274"/>
              <a:gd name="connsiteX8" fmla="*/ 2701496 w 2773948"/>
              <a:gd name="connsiteY8" fmla="*/ 751341 h 1415274"/>
              <a:gd name="connsiteX9" fmla="*/ 2684975 w 2773948"/>
              <a:gd name="connsiteY9" fmla="*/ 646795 h 1415274"/>
              <a:gd name="connsiteX10" fmla="*/ 2756962 w 2773948"/>
              <a:gd name="connsiteY10" fmla="*/ 598473 h 1415274"/>
              <a:gd name="connsiteX11" fmla="*/ 2756195 w 2773948"/>
              <a:gd name="connsiteY11" fmla="*/ 559177 h 1415274"/>
              <a:gd name="connsiteX12" fmla="*/ 2561641 w 2773948"/>
              <a:gd name="connsiteY12" fmla="*/ 491083 h 1415274"/>
              <a:gd name="connsiteX13" fmla="*/ 2474092 w 2773948"/>
              <a:gd name="connsiteY13" fmla="*/ 364624 h 1415274"/>
              <a:gd name="connsiteX14" fmla="*/ 2328178 w 2773948"/>
              <a:gd name="connsiteY14" fmla="*/ 393807 h 1415274"/>
              <a:gd name="connsiteX15" fmla="*/ 2221173 w 2773948"/>
              <a:gd name="connsiteY15" fmla="*/ 452172 h 1415274"/>
              <a:gd name="connsiteX16" fmla="*/ 2007165 w 2773948"/>
              <a:gd name="connsiteY16" fmla="*/ 140887 h 1415274"/>
              <a:gd name="connsiteX17" fmla="*/ 1900160 w 2773948"/>
              <a:gd name="connsiteY17" fmla="*/ 160343 h 1415274"/>
              <a:gd name="connsiteX18" fmla="*/ 1656969 w 2773948"/>
              <a:gd name="connsiteY18" fmla="*/ 150615 h 1415274"/>
              <a:gd name="connsiteX19" fmla="*/ 1666697 w 2773948"/>
              <a:gd name="connsiteY19" fmla="*/ 4700 h 1415274"/>
              <a:gd name="connsiteX20" fmla="*/ 1413778 w 2773948"/>
              <a:gd name="connsiteY20" fmla="*/ 43611 h 1415274"/>
              <a:gd name="connsiteX21" fmla="*/ 1238680 w 2773948"/>
              <a:gd name="connsiteY21" fmla="*/ 121432 h 1415274"/>
              <a:gd name="connsiteX22" fmla="*/ 1063582 w 2773948"/>
              <a:gd name="connsiteY22" fmla="*/ 131160 h 1415274"/>
              <a:gd name="connsiteX23" fmla="*/ 1005216 w 2773948"/>
              <a:gd name="connsiteY23" fmla="*/ 286802 h 1415274"/>
              <a:gd name="connsiteX24" fmla="*/ 946850 w 2773948"/>
              <a:gd name="connsiteY24" fmla="*/ 354896 h 1415274"/>
              <a:gd name="connsiteX25" fmla="*/ 980412 w 2773948"/>
              <a:gd name="connsiteY25" fmla="*/ 438453 h 1415274"/>
              <a:gd name="connsiteX26" fmla="*/ 1031063 w 2773948"/>
              <a:gd name="connsiteY26" fmla="*/ 465235 h 1415274"/>
              <a:gd name="connsiteX27" fmla="*/ 995488 w 2773948"/>
              <a:gd name="connsiteY27" fmla="*/ 529994 h 1415274"/>
              <a:gd name="connsiteX28" fmla="*/ 752297 w 2773948"/>
              <a:gd name="connsiteY28" fmla="*/ 442445 h 1415274"/>
              <a:gd name="connsiteX29" fmla="*/ 635565 w 2773948"/>
              <a:gd name="connsiteY29" fmla="*/ 491083 h 1415274"/>
              <a:gd name="connsiteX30" fmla="*/ 499378 w 2773948"/>
              <a:gd name="connsiteY30" fmla="*/ 325713 h 1415274"/>
              <a:gd name="connsiteX31" fmla="*/ 372918 w 2773948"/>
              <a:gd name="connsiteY31" fmla="*/ 286802 h 1415274"/>
              <a:gd name="connsiteX32" fmla="*/ 197820 w 2773948"/>
              <a:gd name="connsiteY32" fmla="*/ 393807 h 1415274"/>
              <a:gd name="connsiteX33" fmla="*/ 188092 w 2773948"/>
              <a:gd name="connsiteY33" fmla="*/ 461900 h 1415274"/>
              <a:gd name="connsiteX34" fmla="*/ 71360 w 2773948"/>
              <a:gd name="connsiteY34" fmla="*/ 374351 h 1415274"/>
              <a:gd name="connsiteX35" fmla="*/ 1 w 2773948"/>
              <a:gd name="connsiteY35" fmla="*/ 562442 h 1415274"/>
              <a:gd name="connsiteX36" fmla="*/ 71222 w 2773948"/>
              <a:gd name="connsiteY36" fmla="*/ 714890 h 1415274"/>
              <a:gd name="connsiteX37" fmla="*/ 94082 w 2773948"/>
              <a:gd name="connsiteY37" fmla="*/ 808970 h 1415274"/>
              <a:gd name="connsiteX38" fmla="*/ 216790 w 2773948"/>
              <a:gd name="connsiteY38" fmla="*/ 826201 h 1415274"/>
              <a:gd name="connsiteX39" fmla="*/ 275711 w 2773948"/>
              <a:gd name="connsiteY39" fmla="*/ 786247 h 1415274"/>
              <a:gd name="connsiteX40" fmla="*/ 269976 w 2773948"/>
              <a:gd name="connsiteY40" fmla="*/ 860734 h 1415274"/>
              <a:gd name="connsiteX41" fmla="*/ 265914 w 2773948"/>
              <a:gd name="connsiteY41" fmla="*/ 919100 h 1415274"/>
              <a:gd name="connsiteX42" fmla="*/ 157627 w 2773948"/>
              <a:gd name="connsiteY42" fmla="*/ 958331 h 1415274"/>
              <a:gd name="connsiteX43" fmla="*/ 78237 w 2773948"/>
              <a:gd name="connsiteY43" fmla="*/ 1064374 h 1415274"/>
              <a:gd name="connsiteX44" fmla="*/ 132313 w 2773948"/>
              <a:gd name="connsiteY44" fmla="*/ 1143938 h 1415274"/>
              <a:gd name="connsiteX45" fmla="*/ 159765 w 2773948"/>
              <a:gd name="connsiteY45" fmla="*/ 1213816 h 1415274"/>
              <a:gd name="connsiteX46" fmla="*/ 256186 w 2773948"/>
              <a:gd name="connsiteY46" fmla="*/ 1259568 h 1415274"/>
              <a:gd name="connsiteX47" fmla="*/ 235128 w 2773948"/>
              <a:gd name="connsiteY47" fmla="*/ 1339421 h 1415274"/>
              <a:gd name="connsiteX48" fmla="*/ 365757 w 2773948"/>
              <a:gd name="connsiteY48" fmla="*/ 1294202 h 1415274"/>
              <a:gd name="connsiteX49" fmla="*/ 481312 w 2773948"/>
              <a:gd name="connsiteY49" fmla="*/ 1409759 h 1415274"/>
              <a:gd name="connsiteX50" fmla="*/ 494674 w 2773948"/>
              <a:gd name="connsiteY50" fmla="*/ 1146257 h 1415274"/>
              <a:gd name="connsiteX51" fmla="*/ 521120 w 2773948"/>
              <a:gd name="connsiteY51" fmla="*/ 1049076 h 1415274"/>
              <a:gd name="connsiteX52" fmla="*/ 585627 w 2773948"/>
              <a:gd name="connsiteY52" fmla="*/ 1010945 h 1415274"/>
              <a:gd name="connsiteX53" fmla="*/ 630028 w 2773948"/>
              <a:gd name="connsiteY53" fmla="*/ 935226 h 1415274"/>
              <a:gd name="connsiteX54" fmla="*/ 758603 w 2773948"/>
              <a:gd name="connsiteY54" fmla="*/ 907812 h 1415274"/>
              <a:gd name="connsiteX55" fmla="*/ 947180 w 2773948"/>
              <a:gd name="connsiteY55" fmla="*/ 933885 h 1415274"/>
              <a:gd name="connsiteX56" fmla="*/ 1082454 w 2773948"/>
              <a:gd name="connsiteY56" fmla="*/ 886492 h 1415274"/>
              <a:gd name="connsiteX57" fmla="*/ 1315325 w 2773948"/>
              <a:gd name="connsiteY57" fmla="*/ 945274 h 1415274"/>
              <a:gd name="connsiteX58" fmla="*/ 1367159 w 2773948"/>
              <a:gd name="connsiteY58" fmla="*/ 989209 h 1415274"/>
              <a:gd name="connsiteX59" fmla="*/ 1514711 w 2773948"/>
              <a:gd name="connsiteY59" fmla="*/ 1081247 h 1415274"/>
              <a:gd name="connsiteX60" fmla="*/ 1767533 w 2773948"/>
              <a:gd name="connsiteY60" fmla="*/ 1017525 h 1415274"/>
              <a:gd name="connsiteX61" fmla="*/ 1848640 w 2773948"/>
              <a:gd name="connsiteY61" fmla="*/ 962607 h 1415274"/>
              <a:gd name="connsiteX62" fmla="*/ 1988125 w 2773948"/>
              <a:gd name="connsiteY62" fmla="*/ 926460 h 1415274"/>
              <a:gd name="connsiteX63" fmla="*/ 2075258 w 2773948"/>
              <a:gd name="connsiteY63" fmla="*/ 1133109 h 1415274"/>
              <a:gd name="connsiteX64" fmla="*/ 2094714 w 2773948"/>
              <a:gd name="connsiteY64" fmla="*/ 1275897 h 1415274"/>
              <a:gd name="connsiteX0" fmla="*/ 2094714 w 2773948"/>
              <a:gd name="connsiteY0" fmla="*/ 1271601 h 1410978"/>
              <a:gd name="connsiteX1" fmla="*/ 2286141 w 2773948"/>
              <a:gd name="connsiteY1" fmla="*/ 1329968 h 1410978"/>
              <a:gd name="connsiteX2" fmla="*/ 2289267 w 2773948"/>
              <a:gd name="connsiteY2" fmla="*/ 1196906 h 1410978"/>
              <a:gd name="connsiteX3" fmla="*/ 2275937 w 2773948"/>
              <a:gd name="connsiteY3" fmla="*/ 1026496 h 1410978"/>
              <a:gd name="connsiteX4" fmla="*/ 2454706 w 2773948"/>
              <a:gd name="connsiteY4" fmla="*/ 1031676 h 1410978"/>
              <a:gd name="connsiteX5" fmla="*/ 2435321 w 2773948"/>
              <a:gd name="connsiteY5" fmla="*/ 898614 h 1410978"/>
              <a:gd name="connsiteX6" fmla="*/ 2509806 w 2773948"/>
              <a:gd name="connsiteY6" fmla="*/ 834092 h 1410978"/>
              <a:gd name="connsiteX7" fmla="*/ 2638094 w 2773948"/>
              <a:gd name="connsiteY7" fmla="*/ 829864 h 1410978"/>
              <a:gd name="connsiteX8" fmla="*/ 2701496 w 2773948"/>
              <a:gd name="connsiteY8" fmla="*/ 747045 h 1410978"/>
              <a:gd name="connsiteX9" fmla="*/ 2684975 w 2773948"/>
              <a:gd name="connsiteY9" fmla="*/ 642499 h 1410978"/>
              <a:gd name="connsiteX10" fmla="*/ 2756962 w 2773948"/>
              <a:gd name="connsiteY10" fmla="*/ 594177 h 1410978"/>
              <a:gd name="connsiteX11" fmla="*/ 2756195 w 2773948"/>
              <a:gd name="connsiteY11" fmla="*/ 554881 h 1410978"/>
              <a:gd name="connsiteX12" fmla="*/ 2561641 w 2773948"/>
              <a:gd name="connsiteY12" fmla="*/ 486787 h 1410978"/>
              <a:gd name="connsiteX13" fmla="*/ 2474092 w 2773948"/>
              <a:gd name="connsiteY13" fmla="*/ 360328 h 1410978"/>
              <a:gd name="connsiteX14" fmla="*/ 2328178 w 2773948"/>
              <a:gd name="connsiteY14" fmla="*/ 389511 h 1410978"/>
              <a:gd name="connsiteX15" fmla="*/ 2221173 w 2773948"/>
              <a:gd name="connsiteY15" fmla="*/ 447876 h 1410978"/>
              <a:gd name="connsiteX16" fmla="*/ 2007165 w 2773948"/>
              <a:gd name="connsiteY16" fmla="*/ 136591 h 1410978"/>
              <a:gd name="connsiteX17" fmla="*/ 1900160 w 2773948"/>
              <a:gd name="connsiteY17" fmla="*/ 156047 h 1410978"/>
              <a:gd name="connsiteX18" fmla="*/ 1656969 w 2773948"/>
              <a:gd name="connsiteY18" fmla="*/ 146319 h 1410978"/>
              <a:gd name="connsiteX19" fmla="*/ 1695604 w 2773948"/>
              <a:gd name="connsiteY19" fmla="*/ 61866 h 1410978"/>
              <a:gd name="connsiteX20" fmla="*/ 1666697 w 2773948"/>
              <a:gd name="connsiteY20" fmla="*/ 404 h 1410978"/>
              <a:gd name="connsiteX21" fmla="*/ 1413778 w 2773948"/>
              <a:gd name="connsiteY21" fmla="*/ 39315 h 1410978"/>
              <a:gd name="connsiteX22" fmla="*/ 1238680 w 2773948"/>
              <a:gd name="connsiteY22" fmla="*/ 117136 h 1410978"/>
              <a:gd name="connsiteX23" fmla="*/ 1063582 w 2773948"/>
              <a:gd name="connsiteY23" fmla="*/ 126864 h 1410978"/>
              <a:gd name="connsiteX24" fmla="*/ 1005216 w 2773948"/>
              <a:gd name="connsiteY24" fmla="*/ 282506 h 1410978"/>
              <a:gd name="connsiteX25" fmla="*/ 946850 w 2773948"/>
              <a:gd name="connsiteY25" fmla="*/ 350600 h 1410978"/>
              <a:gd name="connsiteX26" fmla="*/ 980412 w 2773948"/>
              <a:gd name="connsiteY26" fmla="*/ 434157 h 1410978"/>
              <a:gd name="connsiteX27" fmla="*/ 1031063 w 2773948"/>
              <a:gd name="connsiteY27" fmla="*/ 460939 h 1410978"/>
              <a:gd name="connsiteX28" fmla="*/ 995488 w 2773948"/>
              <a:gd name="connsiteY28" fmla="*/ 525698 h 1410978"/>
              <a:gd name="connsiteX29" fmla="*/ 752297 w 2773948"/>
              <a:gd name="connsiteY29" fmla="*/ 438149 h 1410978"/>
              <a:gd name="connsiteX30" fmla="*/ 635565 w 2773948"/>
              <a:gd name="connsiteY30" fmla="*/ 486787 h 1410978"/>
              <a:gd name="connsiteX31" fmla="*/ 499378 w 2773948"/>
              <a:gd name="connsiteY31" fmla="*/ 321417 h 1410978"/>
              <a:gd name="connsiteX32" fmla="*/ 372918 w 2773948"/>
              <a:gd name="connsiteY32" fmla="*/ 282506 h 1410978"/>
              <a:gd name="connsiteX33" fmla="*/ 197820 w 2773948"/>
              <a:gd name="connsiteY33" fmla="*/ 389511 h 1410978"/>
              <a:gd name="connsiteX34" fmla="*/ 188092 w 2773948"/>
              <a:gd name="connsiteY34" fmla="*/ 457604 h 1410978"/>
              <a:gd name="connsiteX35" fmla="*/ 71360 w 2773948"/>
              <a:gd name="connsiteY35" fmla="*/ 370055 h 1410978"/>
              <a:gd name="connsiteX36" fmla="*/ 1 w 2773948"/>
              <a:gd name="connsiteY36" fmla="*/ 558146 h 1410978"/>
              <a:gd name="connsiteX37" fmla="*/ 71222 w 2773948"/>
              <a:gd name="connsiteY37" fmla="*/ 710594 h 1410978"/>
              <a:gd name="connsiteX38" fmla="*/ 94082 w 2773948"/>
              <a:gd name="connsiteY38" fmla="*/ 804674 h 1410978"/>
              <a:gd name="connsiteX39" fmla="*/ 216790 w 2773948"/>
              <a:gd name="connsiteY39" fmla="*/ 821905 h 1410978"/>
              <a:gd name="connsiteX40" fmla="*/ 275711 w 2773948"/>
              <a:gd name="connsiteY40" fmla="*/ 781951 h 1410978"/>
              <a:gd name="connsiteX41" fmla="*/ 269976 w 2773948"/>
              <a:gd name="connsiteY41" fmla="*/ 856438 h 1410978"/>
              <a:gd name="connsiteX42" fmla="*/ 265914 w 2773948"/>
              <a:gd name="connsiteY42" fmla="*/ 914804 h 1410978"/>
              <a:gd name="connsiteX43" fmla="*/ 157627 w 2773948"/>
              <a:gd name="connsiteY43" fmla="*/ 954035 h 1410978"/>
              <a:gd name="connsiteX44" fmla="*/ 78237 w 2773948"/>
              <a:gd name="connsiteY44" fmla="*/ 1060078 h 1410978"/>
              <a:gd name="connsiteX45" fmla="*/ 132313 w 2773948"/>
              <a:gd name="connsiteY45" fmla="*/ 1139642 h 1410978"/>
              <a:gd name="connsiteX46" fmla="*/ 159765 w 2773948"/>
              <a:gd name="connsiteY46" fmla="*/ 1209520 h 1410978"/>
              <a:gd name="connsiteX47" fmla="*/ 256186 w 2773948"/>
              <a:gd name="connsiteY47" fmla="*/ 1255272 h 1410978"/>
              <a:gd name="connsiteX48" fmla="*/ 235128 w 2773948"/>
              <a:gd name="connsiteY48" fmla="*/ 1335125 h 1410978"/>
              <a:gd name="connsiteX49" fmla="*/ 365757 w 2773948"/>
              <a:gd name="connsiteY49" fmla="*/ 1289906 h 1410978"/>
              <a:gd name="connsiteX50" fmla="*/ 481312 w 2773948"/>
              <a:gd name="connsiteY50" fmla="*/ 1405463 h 1410978"/>
              <a:gd name="connsiteX51" fmla="*/ 494674 w 2773948"/>
              <a:gd name="connsiteY51" fmla="*/ 1141961 h 1410978"/>
              <a:gd name="connsiteX52" fmla="*/ 521120 w 2773948"/>
              <a:gd name="connsiteY52" fmla="*/ 1044780 h 1410978"/>
              <a:gd name="connsiteX53" fmla="*/ 585627 w 2773948"/>
              <a:gd name="connsiteY53" fmla="*/ 1006649 h 1410978"/>
              <a:gd name="connsiteX54" fmla="*/ 630028 w 2773948"/>
              <a:gd name="connsiteY54" fmla="*/ 930930 h 1410978"/>
              <a:gd name="connsiteX55" fmla="*/ 758603 w 2773948"/>
              <a:gd name="connsiteY55" fmla="*/ 903516 h 1410978"/>
              <a:gd name="connsiteX56" fmla="*/ 947180 w 2773948"/>
              <a:gd name="connsiteY56" fmla="*/ 929589 h 1410978"/>
              <a:gd name="connsiteX57" fmla="*/ 1082454 w 2773948"/>
              <a:gd name="connsiteY57" fmla="*/ 882196 h 1410978"/>
              <a:gd name="connsiteX58" fmla="*/ 1315325 w 2773948"/>
              <a:gd name="connsiteY58" fmla="*/ 940978 h 1410978"/>
              <a:gd name="connsiteX59" fmla="*/ 1367159 w 2773948"/>
              <a:gd name="connsiteY59" fmla="*/ 984913 h 1410978"/>
              <a:gd name="connsiteX60" fmla="*/ 1514711 w 2773948"/>
              <a:gd name="connsiteY60" fmla="*/ 1076951 h 1410978"/>
              <a:gd name="connsiteX61" fmla="*/ 1767533 w 2773948"/>
              <a:gd name="connsiteY61" fmla="*/ 1013229 h 1410978"/>
              <a:gd name="connsiteX62" fmla="*/ 1848640 w 2773948"/>
              <a:gd name="connsiteY62" fmla="*/ 958311 h 1410978"/>
              <a:gd name="connsiteX63" fmla="*/ 1988125 w 2773948"/>
              <a:gd name="connsiteY63" fmla="*/ 922164 h 1410978"/>
              <a:gd name="connsiteX64" fmla="*/ 2075258 w 2773948"/>
              <a:gd name="connsiteY64" fmla="*/ 1128813 h 1410978"/>
              <a:gd name="connsiteX65" fmla="*/ 2094714 w 2773948"/>
              <a:gd name="connsiteY65" fmla="*/ 1271601 h 1410978"/>
              <a:gd name="connsiteX0" fmla="*/ 2094714 w 2773948"/>
              <a:gd name="connsiteY0" fmla="*/ 1271601 h 1410978"/>
              <a:gd name="connsiteX1" fmla="*/ 2286141 w 2773948"/>
              <a:gd name="connsiteY1" fmla="*/ 1329968 h 1410978"/>
              <a:gd name="connsiteX2" fmla="*/ 2289267 w 2773948"/>
              <a:gd name="connsiteY2" fmla="*/ 1196906 h 1410978"/>
              <a:gd name="connsiteX3" fmla="*/ 2275937 w 2773948"/>
              <a:gd name="connsiteY3" fmla="*/ 1026496 h 1410978"/>
              <a:gd name="connsiteX4" fmla="*/ 2454706 w 2773948"/>
              <a:gd name="connsiteY4" fmla="*/ 1031676 h 1410978"/>
              <a:gd name="connsiteX5" fmla="*/ 2435321 w 2773948"/>
              <a:gd name="connsiteY5" fmla="*/ 898614 h 1410978"/>
              <a:gd name="connsiteX6" fmla="*/ 2509806 w 2773948"/>
              <a:gd name="connsiteY6" fmla="*/ 834092 h 1410978"/>
              <a:gd name="connsiteX7" fmla="*/ 2638094 w 2773948"/>
              <a:gd name="connsiteY7" fmla="*/ 829864 h 1410978"/>
              <a:gd name="connsiteX8" fmla="*/ 2701496 w 2773948"/>
              <a:gd name="connsiteY8" fmla="*/ 747045 h 1410978"/>
              <a:gd name="connsiteX9" fmla="*/ 2684975 w 2773948"/>
              <a:gd name="connsiteY9" fmla="*/ 642499 h 1410978"/>
              <a:gd name="connsiteX10" fmla="*/ 2756962 w 2773948"/>
              <a:gd name="connsiteY10" fmla="*/ 594177 h 1410978"/>
              <a:gd name="connsiteX11" fmla="*/ 2756195 w 2773948"/>
              <a:gd name="connsiteY11" fmla="*/ 554881 h 1410978"/>
              <a:gd name="connsiteX12" fmla="*/ 2561641 w 2773948"/>
              <a:gd name="connsiteY12" fmla="*/ 486787 h 1410978"/>
              <a:gd name="connsiteX13" fmla="*/ 2474092 w 2773948"/>
              <a:gd name="connsiteY13" fmla="*/ 360328 h 1410978"/>
              <a:gd name="connsiteX14" fmla="*/ 2328178 w 2773948"/>
              <a:gd name="connsiteY14" fmla="*/ 389511 h 1410978"/>
              <a:gd name="connsiteX15" fmla="*/ 2221173 w 2773948"/>
              <a:gd name="connsiteY15" fmla="*/ 447876 h 1410978"/>
              <a:gd name="connsiteX16" fmla="*/ 2007165 w 2773948"/>
              <a:gd name="connsiteY16" fmla="*/ 136591 h 1410978"/>
              <a:gd name="connsiteX17" fmla="*/ 1900160 w 2773948"/>
              <a:gd name="connsiteY17" fmla="*/ 156047 h 1410978"/>
              <a:gd name="connsiteX18" fmla="*/ 1666766 w 2773948"/>
              <a:gd name="connsiteY18" fmla="*/ 143053 h 1410978"/>
              <a:gd name="connsiteX19" fmla="*/ 1695604 w 2773948"/>
              <a:gd name="connsiteY19" fmla="*/ 61866 h 1410978"/>
              <a:gd name="connsiteX20" fmla="*/ 1666697 w 2773948"/>
              <a:gd name="connsiteY20" fmla="*/ 404 h 1410978"/>
              <a:gd name="connsiteX21" fmla="*/ 1413778 w 2773948"/>
              <a:gd name="connsiteY21" fmla="*/ 39315 h 1410978"/>
              <a:gd name="connsiteX22" fmla="*/ 1238680 w 2773948"/>
              <a:gd name="connsiteY22" fmla="*/ 117136 h 1410978"/>
              <a:gd name="connsiteX23" fmla="*/ 1063582 w 2773948"/>
              <a:gd name="connsiteY23" fmla="*/ 126864 h 1410978"/>
              <a:gd name="connsiteX24" fmla="*/ 1005216 w 2773948"/>
              <a:gd name="connsiteY24" fmla="*/ 282506 h 1410978"/>
              <a:gd name="connsiteX25" fmla="*/ 946850 w 2773948"/>
              <a:gd name="connsiteY25" fmla="*/ 350600 h 1410978"/>
              <a:gd name="connsiteX26" fmla="*/ 980412 w 2773948"/>
              <a:gd name="connsiteY26" fmla="*/ 434157 h 1410978"/>
              <a:gd name="connsiteX27" fmla="*/ 1031063 w 2773948"/>
              <a:gd name="connsiteY27" fmla="*/ 460939 h 1410978"/>
              <a:gd name="connsiteX28" fmla="*/ 995488 w 2773948"/>
              <a:gd name="connsiteY28" fmla="*/ 525698 h 1410978"/>
              <a:gd name="connsiteX29" fmla="*/ 752297 w 2773948"/>
              <a:gd name="connsiteY29" fmla="*/ 438149 h 1410978"/>
              <a:gd name="connsiteX30" fmla="*/ 635565 w 2773948"/>
              <a:gd name="connsiteY30" fmla="*/ 486787 h 1410978"/>
              <a:gd name="connsiteX31" fmla="*/ 499378 w 2773948"/>
              <a:gd name="connsiteY31" fmla="*/ 321417 h 1410978"/>
              <a:gd name="connsiteX32" fmla="*/ 372918 w 2773948"/>
              <a:gd name="connsiteY32" fmla="*/ 282506 h 1410978"/>
              <a:gd name="connsiteX33" fmla="*/ 197820 w 2773948"/>
              <a:gd name="connsiteY33" fmla="*/ 389511 h 1410978"/>
              <a:gd name="connsiteX34" fmla="*/ 188092 w 2773948"/>
              <a:gd name="connsiteY34" fmla="*/ 457604 h 1410978"/>
              <a:gd name="connsiteX35" fmla="*/ 71360 w 2773948"/>
              <a:gd name="connsiteY35" fmla="*/ 370055 h 1410978"/>
              <a:gd name="connsiteX36" fmla="*/ 1 w 2773948"/>
              <a:gd name="connsiteY36" fmla="*/ 558146 h 1410978"/>
              <a:gd name="connsiteX37" fmla="*/ 71222 w 2773948"/>
              <a:gd name="connsiteY37" fmla="*/ 710594 h 1410978"/>
              <a:gd name="connsiteX38" fmla="*/ 94082 w 2773948"/>
              <a:gd name="connsiteY38" fmla="*/ 804674 h 1410978"/>
              <a:gd name="connsiteX39" fmla="*/ 216790 w 2773948"/>
              <a:gd name="connsiteY39" fmla="*/ 821905 h 1410978"/>
              <a:gd name="connsiteX40" fmla="*/ 275711 w 2773948"/>
              <a:gd name="connsiteY40" fmla="*/ 781951 h 1410978"/>
              <a:gd name="connsiteX41" fmla="*/ 269976 w 2773948"/>
              <a:gd name="connsiteY41" fmla="*/ 856438 h 1410978"/>
              <a:gd name="connsiteX42" fmla="*/ 265914 w 2773948"/>
              <a:gd name="connsiteY42" fmla="*/ 914804 h 1410978"/>
              <a:gd name="connsiteX43" fmla="*/ 157627 w 2773948"/>
              <a:gd name="connsiteY43" fmla="*/ 954035 h 1410978"/>
              <a:gd name="connsiteX44" fmla="*/ 78237 w 2773948"/>
              <a:gd name="connsiteY44" fmla="*/ 1060078 h 1410978"/>
              <a:gd name="connsiteX45" fmla="*/ 132313 w 2773948"/>
              <a:gd name="connsiteY45" fmla="*/ 1139642 h 1410978"/>
              <a:gd name="connsiteX46" fmla="*/ 159765 w 2773948"/>
              <a:gd name="connsiteY46" fmla="*/ 1209520 h 1410978"/>
              <a:gd name="connsiteX47" fmla="*/ 256186 w 2773948"/>
              <a:gd name="connsiteY47" fmla="*/ 1255272 h 1410978"/>
              <a:gd name="connsiteX48" fmla="*/ 235128 w 2773948"/>
              <a:gd name="connsiteY48" fmla="*/ 1335125 h 1410978"/>
              <a:gd name="connsiteX49" fmla="*/ 365757 w 2773948"/>
              <a:gd name="connsiteY49" fmla="*/ 1289906 h 1410978"/>
              <a:gd name="connsiteX50" fmla="*/ 481312 w 2773948"/>
              <a:gd name="connsiteY50" fmla="*/ 1405463 h 1410978"/>
              <a:gd name="connsiteX51" fmla="*/ 494674 w 2773948"/>
              <a:gd name="connsiteY51" fmla="*/ 1141961 h 1410978"/>
              <a:gd name="connsiteX52" fmla="*/ 521120 w 2773948"/>
              <a:gd name="connsiteY52" fmla="*/ 1044780 h 1410978"/>
              <a:gd name="connsiteX53" fmla="*/ 585627 w 2773948"/>
              <a:gd name="connsiteY53" fmla="*/ 1006649 h 1410978"/>
              <a:gd name="connsiteX54" fmla="*/ 630028 w 2773948"/>
              <a:gd name="connsiteY54" fmla="*/ 930930 h 1410978"/>
              <a:gd name="connsiteX55" fmla="*/ 758603 w 2773948"/>
              <a:gd name="connsiteY55" fmla="*/ 903516 h 1410978"/>
              <a:gd name="connsiteX56" fmla="*/ 947180 w 2773948"/>
              <a:gd name="connsiteY56" fmla="*/ 929589 h 1410978"/>
              <a:gd name="connsiteX57" fmla="*/ 1082454 w 2773948"/>
              <a:gd name="connsiteY57" fmla="*/ 882196 h 1410978"/>
              <a:gd name="connsiteX58" fmla="*/ 1315325 w 2773948"/>
              <a:gd name="connsiteY58" fmla="*/ 940978 h 1410978"/>
              <a:gd name="connsiteX59" fmla="*/ 1367159 w 2773948"/>
              <a:gd name="connsiteY59" fmla="*/ 984913 h 1410978"/>
              <a:gd name="connsiteX60" fmla="*/ 1514711 w 2773948"/>
              <a:gd name="connsiteY60" fmla="*/ 1076951 h 1410978"/>
              <a:gd name="connsiteX61" fmla="*/ 1767533 w 2773948"/>
              <a:gd name="connsiteY61" fmla="*/ 1013229 h 1410978"/>
              <a:gd name="connsiteX62" fmla="*/ 1848640 w 2773948"/>
              <a:gd name="connsiteY62" fmla="*/ 958311 h 1410978"/>
              <a:gd name="connsiteX63" fmla="*/ 1988125 w 2773948"/>
              <a:gd name="connsiteY63" fmla="*/ 922164 h 1410978"/>
              <a:gd name="connsiteX64" fmla="*/ 2075258 w 2773948"/>
              <a:gd name="connsiteY64" fmla="*/ 1128813 h 1410978"/>
              <a:gd name="connsiteX65" fmla="*/ 2094714 w 2773948"/>
              <a:gd name="connsiteY65" fmla="*/ 1271601 h 1410978"/>
              <a:gd name="connsiteX0" fmla="*/ 2094714 w 2773948"/>
              <a:gd name="connsiteY0" fmla="*/ 1271601 h 1412141"/>
              <a:gd name="connsiteX1" fmla="*/ 2286141 w 2773948"/>
              <a:gd name="connsiteY1" fmla="*/ 1329968 h 1412141"/>
              <a:gd name="connsiteX2" fmla="*/ 2289267 w 2773948"/>
              <a:gd name="connsiteY2" fmla="*/ 1196906 h 1412141"/>
              <a:gd name="connsiteX3" fmla="*/ 2275937 w 2773948"/>
              <a:gd name="connsiteY3" fmla="*/ 1026496 h 1412141"/>
              <a:gd name="connsiteX4" fmla="*/ 2454706 w 2773948"/>
              <a:gd name="connsiteY4" fmla="*/ 1031676 h 1412141"/>
              <a:gd name="connsiteX5" fmla="*/ 2435321 w 2773948"/>
              <a:gd name="connsiteY5" fmla="*/ 898614 h 1412141"/>
              <a:gd name="connsiteX6" fmla="*/ 2509806 w 2773948"/>
              <a:gd name="connsiteY6" fmla="*/ 834092 h 1412141"/>
              <a:gd name="connsiteX7" fmla="*/ 2638094 w 2773948"/>
              <a:gd name="connsiteY7" fmla="*/ 829864 h 1412141"/>
              <a:gd name="connsiteX8" fmla="*/ 2701496 w 2773948"/>
              <a:gd name="connsiteY8" fmla="*/ 747045 h 1412141"/>
              <a:gd name="connsiteX9" fmla="*/ 2684975 w 2773948"/>
              <a:gd name="connsiteY9" fmla="*/ 642499 h 1412141"/>
              <a:gd name="connsiteX10" fmla="*/ 2756962 w 2773948"/>
              <a:gd name="connsiteY10" fmla="*/ 594177 h 1412141"/>
              <a:gd name="connsiteX11" fmla="*/ 2756195 w 2773948"/>
              <a:gd name="connsiteY11" fmla="*/ 554881 h 1412141"/>
              <a:gd name="connsiteX12" fmla="*/ 2561641 w 2773948"/>
              <a:gd name="connsiteY12" fmla="*/ 486787 h 1412141"/>
              <a:gd name="connsiteX13" fmla="*/ 2474092 w 2773948"/>
              <a:gd name="connsiteY13" fmla="*/ 360328 h 1412141"/>
              <a:gd name="connsiteX14" fmla="*/ 2328178 w 2773948"/>
              <a:gd name="connsiteY14" fmla="*/ 389511 h 1412141"/>
              <a:gd name="connsiteX15" fmla="*/ 2221173 w 2773948"/>
              <a:gd name="connsiteY15" fmla="*/ 447876 h 1412141"/>
              <a:gd name="connsiteX16" fmla="*/ 2007165 w 2773948"/>
              <a:gd name="connsiteY16" fmla="*/ 136591 h 1412141"/>
              <a:gd name="connsiteX17" fmla="*/ 1900160 w 2773948"/>
              <a:gd name="connsiteY17" fmla="*/ 156047 h 1412141"/>
              <a:gd name="connsiteX18" fmla="*/ 1666766 w 2773948"/>
              <a:gd name="connsiteY18" fmla="*/ 143053 h 1412141"/>
              <a:gd name="connsiteX19" fmla="*/ 1695604 w 2773948"/>
              <a:gd name="connsiteY19" fmla="*/ 61866 h 1412141"/>
              <a:gd name="connsiteX20" fmla="*/ 1666697 w 2773948"/>
              <a:gd name="connsiteY20" fmla="*/ 404 h 1412141"/>
              <a:gd name="connsiteX21" fmla="*/ 1413778 w 2773948"/>
              <a:gd name="connsiteY21" fmla="*/ 39315 h 1412141"/>
              <a:gd name="connsiteX22" fmla="*/ 1238680 w 2773948"/>
              <a:gd name="connsiteY22" fmla="*/ 117136 h 1412141"/>
              <a:gd name="connsiteX23" fmla="*/ 1063582 w 2773948"/>
              <a:gd name="connsiteY23" fmla="*/ 126864 h 1412141"/>
              <a:gd name="connsiteX24" fmla="*/ 1005216 w 2773948"/>
              <a:gd name="connsiteY24" fmla="*/ 282506 h 1412141"/>
              <a:gd name="connsiteX25" fmla="*/ 946850 w 2773948"/>
              <a:gd name="connsiteY25" fmla="*/ 350600 h 1412141"/>
              <a:gd name="connsiteX26" fmla="*/ 980412 w 2773948"/>
              <a:gd name="connsiteY26" fmla="*/ 434157 h 1412141"/>
              <a:gd name="connsiteX27" fmla="*/ 1031063 w 2773948"/>
              <a:gd name="connsiteY27" fmla="*/ 460939 h 1412141"/>
              <a:gd name="connsiteX28" fmla="*/ 995488 w 2773948"/>
              <a:gd name="connsiteY28" fmla="*/ 525698 h 1412141"/>
              <a:gd name="connsiteX29" fmla="*/ 752297 w 2773948"/>
              <a:gd name="connsiteY29" fmla="*/ 438149 h 1412141"/>
              <a:gd name="connsiteX30" fmla="*/ 635565 w 2773948"/>
              <a:gd name="connsiteY30" fmla="*/ 486787 h 1412141"/>
              <a:gd name="connsiteX31" fmla="*/ 499378 w 2773948"/>
              <a:gd name="connsiteY31" fmla="*/ 321417 h 1412141"/>
              <a:gd name="connsiteX32" fmla="*/ 372918 w 2773948"/>
              <a:gd name="connsiteY32" fmla="*/ 282506 h 1412141"/>
              <a:gd name="connsiteX33" fmla="*/ 197820 w 2773948"/>
              <a:gd name="connsiteY33" fmla="*/ 389511 h 1412141"/>
              <a:gd name="connsiteX34" fmla="*/ 188092 w 2773948"/>
              <a:gd name="connsiteY34" fmla="*/ 457604 h 1412141"/>
              <a:gd name="connsiteX35" fmla="*/ 71360 w 2773948"/>
              <a:gd name="connsiteY35" fmla="*/ 370055 h 1412141"/>
              <a:gd name="connsiteX36" fmla="*/ 1 w 2773948"/>
              <a:gd name="connsiteY36" fmla="*/ 558146 h 1412141"/>
              <a:gd name="connsiteX37" fmla="*/ 71222 w 2773948"/>
              <a:gd name="connsiteY37" fmla="*/ 710594 h 1412141"/>
              <a:gd name="connsiteX38" fmla="*/ 94082 w 2773948"/>
              <a:gd name="connsiteY38" fmla="*/ 804674 h 1412141"/>
              <a:gd name="connsiteX39" fmla="*/ 216790 w 2773948"/>
              <a:gd name="connsiteY39" fmla="*/ 821905 h 1412141"/>
              <a:gd name="connsiteX40" fmla="*/ 275711 w 2773948"/>
              <a:gd name="connsiteY40" fmla="*/ 781951 h 1412141"/>
              <a:gd name="connsiteX41" fmla="*/ 269976 w 2773948"/>
              <a:gd name="connsiteY41" fmla="*/ 856438 h 1412141"/>
              <a:gd name="connsiteX42" fmla="*/ 265914 w 2773948"/>
              <a:gd name="connsiteY42" fmla="*/ 914804 h 1412141"/>
              <a:gd name="connsiteX43" fmla="*/ 157627 w 2773948"/>
              <a:gd name="connsiteY43" fmla="*/ 954035 h 1412141"/>
              <a:gd name="connsiteX44" fmla="*/ 78237 w 2773948"/>
              <a:gd name="connsiteY44" fmla="*/ 1060078 h 1412141"/>
              <a:gd name="connsiteX45" fmla="*/ 132313 w 2773948"/>
              <a:gd name="connsiteY45" fmla="*/ 1139642 h 1412141"/>
              <a:gd name="connsiteX46" fmla="*/ 159765 w 2773948"/>
              <a:gd name="connsiteY46" fmla="*/ 1209520 h 1412141"/>
              <a:gd name="connsiteX47" fmla="*/ 256186 w 2773948"/>
              <a:gd name="connsiteY47" fmla="*/ 1255272 h 1412141"/>
              <a:gd name="connsiteX48" fmla="*/ 235128 w 2773948"/>
              <a:gd name="connsiteY48" fmla="*/ 1335125 h 1412141"/>
              <a:gd name="connsiteX49" fmla="*/ 365757 w 2773948"/>
              <a:gd name="connsiteY49" fmla="*/ 1316032 h 1412141"/>
              <a:gd name="connsiteX50" fmla="*/ 481312 w 2773948"/>
              <a:gd name="connsiteY50" fmla="*/ 1405463 h 1412141"/>
              <a:gd name="connsiteX51" fmla="*/ 494674 w 2773948"/>
              <a:gd name="connsiteY51" fmla="*/ 1141961 h 1412141"/>
              <a:gd name="connsiteX52" fmla="*/ 521120 w 2773948"/>
              <a:gd name="connsiteY52" fmla="*/ 1044780 h 1412141"/>
              <a:gd name="connsiteX53" fmla="*/ 585627 w 2773948"/>
              <a:gd name="connsiteY53" fmla="*/ 1006649 h 1412141"/>
              <a:gd name="connsiteX54" fmla="*/ 630028 w 2773948"/>
              <a:gd name="connsiteY54" fmla="*/ 930930 h 1412141"/>
              <a:gd name="connsiteX55" fmla="*/ 758603 w 2773948"/>
              <a:gd name="connsiteY55" fmla="*/ 903516 h 1412141"/>
              <a:gd name="connsiteX56" fmla="*/ 947180 w 2773948"/>
              <a:gd name="connsiteY56" fmla="*/ 929589 h 1412141"/>
              <a:gd name="connsiteX57" fmla="*/ 1082454 w 2773948"/>
              <a:gd name="connsiteY57" fmla="*/ 882196 h 1412141"/>
              <a:gd name="connsiteX58" fmla="*/ 1315325 w 2773948"/>
              <a:gd name="connsiteY58" fmla="*/ 940978 h 1412141"/>
              <a:gd name="connsiteX59" fmla="*/ 1367159 w 2773948"/>
              <a:gd name="connsiteY59" fmla="*/ 984913 h 1412141"/>
              <a:gd name="connsiteX60" fmla="*/ 1514711 w 2773948"/>
              <a:gd name="connsiteY60" fmla="*/ 1076951 h 1412141"/>
              <a:gd name="connsiteX61" fmla="*/ 1767533 w 2773948"/>
              <a:gd name="connsiteY61" fmla="*/ 1013229 h 1412141"/>
              <a:gd name="connsiteX62" fmla="*/ 1848640 w 2773948"/>
              <a:gd name="connsiteY62" fmla="*/ 958311 h 1412141"/>
              <a:gd name="connsiteX63" fmla="*/ 1988125 w 2773948"/>
              <a:gd name="connsiteY63" fmla="*/ 922164 h 1412141"/>
              <a:gd name="connsiteX64" fmla="*/ 2075258 w 2773948"/>
              <a:gd name="connsiteY64" fmla="*/ 1128813 h 1412141"/>
              <a:gd name="connsiteX65" fmla="*/ 2094714 w 2773948"/>
              <a:gd name="connsiteY65" fmla="*/ 1271601 h 1412141"/>
              <a:gd name="connsiteX0" fmla="*/ 2094714 w 2773948"/>
              <a:gd name="connsiteY0" fmla="*/ 1271601 h 1437104"/>
              <a:gd name="connsiteX1" fmla="*/ 2286141 w 2773948"/>
              <a:gd name="connsiteY1" fmla="*/ 1329968 h 1437104"/>
              <a:gd name="connsiteX2" fmla="*/ 2289267 w 2773948"/>
              <a:gd name="connsiteY2" fmla="*/ 1196906 h 1437104"/>
              <a:gd name="connsiteX3" fmla="*/ 2275937 w 2773948"/>
              <a:gd name="connsiteY3" fmla="*/ 1026496 h 1437104"/>
              <a:gd name="connsiteX4" fmla="*/ 2454706 w 2773948"/>
              <a:gd name="connsiteY4" fmla="*/ 1031676 h 1437104"/>
              <a:gd name="connsiteX5" fmla="*/ 2435321 w 2773948"/>
              <a:gd name="connsiteY5" fmla="*/ 898614 h 1437104"/>
              <a:gd name="connsiteX6" fmla="*/ 2509806 w 2773948"/>
              <a:gd name="connsiteY6" fmla="*/ 834092 h 1437104"/>
              <a:gd name="connsiteX7" fmla="*/ 2638094 w 2773948"/>
              <a:gd name="connsiteY7" fmla="*/ 829864 h 1437104"/>
              <a:gd name="connsiteX8" fmla="*/ 2701496 w 2773948"/>
              <a:gd name="connsiteY8" fmla="*/ 747045 h 1437104"/>
              <a:gd name="connsiteX9" fmla="*/ 2684975 w 2773948"/>
              <a:gd name="connsiteY9" fmla="*/ 642499 h 1437104"/>
              <a:gd name="connsiteX10" fmla="*/ 2756962 w 2773948"/>
              <a:gd name="connsiteY10" fmla="*/ 594177 h 1437104"/>
              <a:gd name="connsiteX11" fmla="*/ 2756195 w 2773948"/>
              <a:gd name="connsiteY11" fmla="*/ 554881 h 1437104"/>
              <a:gd name="connsiteX12" fmla="*/ 2561641 w 2773948"/>
              <a:gd name="connsiteY12" fmla="*/ 486787 h 1437104"/>
              <a:gd name="connsiteX13" fmla="*/ 2474092 w 2773948"/>
              <a:gd name="connsiteY13" fmla="*/ 360328 h 1437104"/>
              <a:gd name="connsiteX14" fmla="*/ 2328178 w 2773948"/>
              <a:gd name="connsiteY14" fmla="*/ 389511 h 1437104"/>
              <a:gd name="connsiteX15" fmla="*/ 2221173 w 2773948"/>
              <a:gd name="connsiteY15" fmla="*/ 447876 h 1437104"/>
              <a:gd name="connsiteX16" fmla="*/ 2007165 w 2773948"/>
              <a:gd name="connsiteY16" fmla="*/ 136591 h 1437104"/>
              <a:gd name="connsiteX17" fmla="*/ 1900160 w 2773948"/>
              <a:gd name="connsiteY17" fmla="*/ 156047 h 1437104"/>
              <a:gd name="connsiteX18" fmla="*/ 1666766 w 2773948"/>
              <a:gd name="connsiteY18" fmla="*/ 143053 h 1437104"/>
              <a:gd name="connsiteX19" fmla="*/ 1695604 w 2773948"/>
              <a:gd name="connsiteY19" fmla="*/ 61866 h 1437104"/>
              <a:gd name="connsiteX20" fmla="*/ 1666697 w 2773948"/>
              <a:gd name="connsiteY20" fmla="*/ 404 h 1437104"/>
              <a:gd name="connsiteX21" fmla="*/ 1413778 w 2773948"/>
              <a:gd name="connsiteY21" fmla="*/ 39315 h 1437104"/>
              <a:gd name="connsiteX22" fmla="*/ 1238680 w 2773948"/>
              <a:gd name="connsiteY22" fmla="*/ 117136 h 1437104"/>
              <a:gd name="connsiteX23" fmla="*/ 1063582 w 2773948"/>
              <a:gd name="connsiteY23" fmla="*/ 126864 h 1437104"/>
              <a:gd name="connsiteX24" fmla="*/ 1005216 w 2773948"/>
              <a:gd name="connsiteY24" fmla="*/ 282506 h 1437104"/>
              <a:gd name="connsiteX25" fmla="*/ 946850 w 2773948"/>
              <a:gd name="connsiteY25" fmla="*/ 350600 h 1437104"/>
              <a:gd name="connsiteX26" fmla="*/ 980412 w 2773948"/>
              <a:gd name="connsiteY26" fmla="*/ 434157 h 1437104"/>
              <a:gd name="connsiteX27" fmla="*/ 1031063 w 2773948"/>
              <a:gd name="connsiteY27" fmla="*/ 460939 h 1437104"/>
              <a:gd name="connsiteX28" fmla="*/ 995488 w 2773948"/>
              <a:gd name="connsiteY28" fmla="*/ 525698 h 1437104"/>
              <a:gd name="connsiteX29" fmla="*/ 752297 w 2773948"/>
              <a:gd name="connsiteY29" fmla="*/ 438149 h 1437104"/>
              <a:gd name="connsiteX30" fmla="*/ 635565 w 2773948"/>
              <a:gd name="connsiteY30" fmla="*/ 486787 h 1437104"/>
              <a:gd name="connsiteX31" fmla="*/ 499378 w 2773948"/>
              <a:gd name="connsiteY31" fmla="*/ 321417 h 1437104"/>
              <a:gd name="connsiteX32" fmla="*/ 372918 w 2773948"/>
              <a:gd name="connsiteY32" fmla="*/ 282506 h 1437104"/>
              <a:gd name="connsiteX33" fmla="*/ 197820 w 2773948"/>
              <a:gd name="connsiteY33" fmla="*/ 389511 h 1437104"/>
              <a:gd name="connsiteX34" fmla="*/ 188092 w 2773948"/>
              <a:gd name="connsiteY34" fmla="*/ 457604 h 1437104"/>
              <a:gd name="connsiteX35" fmla="*/ 71360 w 2773948"/>
              <a:gd name="connsiteY35" fmla="*/ 370055 h 1437104"/>
              <a:gd name="connsiteX36" fmla="*/ 1 w 2773948"/>
              <a:gd name="connsiteY36" fmla="*/ 558146 h 1437104"/>
              <a:gd name="connsiteX37" fmla="*/ 71222 w 2773948"/>
              <a:gd name="connsiteY37" fmla="*/ 710594 h 1437104"/>
              <a:gd name="connsiteX38" fmla="*/ 94082 w 2773948"/>
              <a:gd name="connsiteY38" fmla="*/ 804674 h 1437104"/>
              <a:gd name="connsiteX39" fmla="*/ 216790 w 2773948"/>
              <a:gd name="connsiteY39" fmla="*/ 821905 h 1437104"/>
              <a:gd name="connsiteX40" fmla="*/ 275711 w 2773948"/>
              <a:gd name="connsiteY40" fmla="*/ 781951 h 1437104"/>
              <a:gd name="connsiteX41" fmla="*/ 269976 w 2773948"/>
              <a:gd name="connsiteY41" fmla="*/ 856438 h 1437104"/>
              <a:gd name="connsiteX42" fmla="*/ 265914 w 2773948"/>
              <a:gd name="connsiteY42" fmla="*/ 914804 h 1437104"/>
              <a:gd name="connsiteX43" fmla="*/ 157627 w 2773948"/>
              <a:gd name="connsiteY43" fmla="*/ 954035 h 1437104"/>
              <a:gd name="connsiteX44" fmla="*/ 78237 w 2773948"/>
              <a:gd name="connsiteY44" fmla="*/ 1060078 h 1437104"/>
              <a:gd name="connsiteX45" fmla="*/ 132313 w 2773948"/>
              <a:gd name="connsiteY45" fmla="*/ 1139642 h 1437104"/>
              <a:gd name="connsiteX46" fmla="*/ 159765 w 2773948"/>
              <a:gd name="connsiteY46" fmla="*/ 1209520 h 1437104"/>
              <a:gd name="connsiteX47" fmla="*/ 256186 w 2773948"/>
              <a:gd name="connsiteY47" fmla="*/ 1255272 h 1437104"/>
              <a:gd name="connsiteX48" fmla="*/ 235128 w 2773948"/>
              <a:gd name="connsiteY48" fmla="*/ 1335125 h 1437104"/>
              <a:gd name="connsiteX49" fmla="*/ 365757 w 2773948"/>
              <a:gd name="connsiteY49" fmla="*/ 1316032 h 1437104"/>
              <a:gd name="connsiteX50" fmla="*/ 487843 w 2773948"/>
              <a:gd name="connsiteY50" fmla="*/ 1431589 h 1437104"/>
              <a:gd name="connsiteX51" fmla="*/ 494674 w 2773948"/>
              <a:gd name="connsiteY51" fmla="*/ 1141961 h 1437104"/>
              <a:gd name="connsiteX52" fmla="*/ 521120 w 2773948"/>
              <a:gd name="connsiteY52" fmla="*/ 1044780 h 1437104"/>
              <a:gd name="connsiteX53" fmla="*/ 585627 w 2773948"/>
              <a:gd name="connsiteY53" fmla="*/ 1006649 h 1437104"/>
              <a:gd name="connsiteX54" fmla="*/ 630028 w 2773948"/>
              <a:gd name="connsiteY54" fmla="*/ 930930 h 1437104"/>
              <a:gd name="connsiteX55" fmla="*/ 758603 w 2773948"/>
              <a:gd name="connsiteY55" fmla="*/ 903516 h 1437104"/>
              <a:gd name="connsiteX56" fmla="*/ 947180 w 2773948"/>
              <a:gd name="connsiteY56" fmla="*/ 929589 h 1437104"/>
              <a:gd name="connsiteX57" fmla="*/ 1082454 w 2773948"/>
              <a:gd name="connsiteY57" fmla="*/ 882196 h 1437104"/>
              <a:gd name="connsiteX58" fmla="*/ 1315325 w 2773948"/>
              <a:gd name="connsiteY58" fmla="*/ 940978 h 1437104"/>
              <a:gd name="connsiteX59" fmla="*/ 1367159 w 2773948"/>
              <a:gd name="connsiteY59" fmla="*/ 984913 h 1437104"/>
              <a:gd name="connsiteX60" fmla="*/ 1514711 w 2773948"/>
              <a:gd name="connsiteY60" fmla="*/ 1076951 h 1437104"/>
              <a:gd name="connsiteX61" fmla="*/ 1767533 w 2773948"/>
              <a:gd name="connsiteY61" fmla="*/ 1013229 h 1437104"/>
              <a:gd name="connsiteX62" fmla="*/ 1848640 w 2773948"/>
              <a:gd name="connsiteY62" fmla="*/ 958311 h 1437104"/>
              <a:gd name="connsiteX63" fmla="*/ 1988125 w 2773948"/>
              <a:gd name="connsiteY63" fmla="*/ 922164 h 1437104"/>
              <a:gd name="connsiteX64" fmla="*/ 2075258 w 2773948"/>
              <a:gd name="connsiteY64" fmla="*/ 1128813 h 1437104"/>
              <a:gd name="connsiteX65" fmla="*/ 2094714 w 2773948"/>
              <a:gd name="connsiteY65" fmla="*/ 1271601 h 1437104"/>
              <a:gd name="connsiteX0" fmla="*/ 2094714 w 2773948"/>
              <a:gd name="connsiteY0" fmla="*/ 1271601 h 1434955"/>
              <a:gd name="connsiteX1" fmla="*/ 2286141 w 2773948"/>
              <a:gd name="connsiteY1" fmla="*/ 1329968 h 1434955"/>
              <a:gd name="connsiteX2" fmla="*/ 2289267 w 2773948"/>
              <a:gd name="connsiteY2" fmla="*/ 1196906 h 1434955"/>
              <a:gd name="connsiteX3" fmla="*/ 2275937 w 2773948"/>
              <a:gd name="connsiteY3" fmla="*/ 1026496 h 1434955"/>
              <a:gd name="connsiteX4" fmla="*/ 2454706 w 2773948"/>
              <a:gd name="connsiteY4" fmla="*/ 1031676 h 1434955"/>
              <a:gd name="connsiteX5" fmla="*/ 2435321 w 2773948"/>
              <a:gd name="connsiteY5" fmla="*/ 898614 h 1434955"/>
              <a:gd name="connsiteX6" fmla="*/ 2509806 w 2773948"/>
              <a:gd name="connsiteY6" fmla="*/ 834092 h 1434955"/>
              <a:gd name="connsiteX7" fmla="*/ 2638094 w 2773948"/>
              <a:gd name="connsiteY7" fmla="*/ 829864 h 1434955"/>
              <a:gd name="connsiteX8" fmla="*/ 2701496 w 2773948"/>
              <a:gd name="connsiteY8" fmla="*/ 747045 h 1434955"/>
              <a:gd name="connsiteX9" fmla="*/ 2684975 w 2773948"/>
              <a:gd name="connsiteY9" fmla="*/ 642499 h 1434955"/>
              <a:gd name="connsiteX10" fmla="*/ 2756962 w 2773948"/>
              <a:gd name="connsiteY10" fmla="*/ 594177 h 1434955"/>
              <a:gd name="connsiteX11" fmla="*/ 2756195 w 2773948"/>
              <a:gd name="connsiteY11" fmla="*/ 554881 h 1434955"/>
              <a:gd name="connsiteX12" fmla="*/ 2561641 w 2773948"/>
              <a:gd name="connsiteY12" fmla="*/ 486787 h 1434955"/>
              <a:gd name="connsiteX13" fmla="*/ 2474092 w 2773948"/>
              <a:gd name="connsiteY13" fmla="*/ 360328 h 1434955"/>
              <a:gd name="connsiteX14" fmla="*/ 2328178 w 2773948"/>
              <a:gd name="connsiteY14" fmla="*/ 389511 h 1434955"/>
              <a:gd name="connsiteX15" fmla="*/ 2221173 w 2773948"/>
              <a:gd name="connsiteY15" fmla="*/ 447876 h 1434955"/>
              <a:gd name="connsiteX16" fmla="*/ 2007165 w 2773948"/>
              <a:gd name="connsiteY16" fmla="*/ 136591 h 1434955"/>
              <a:gd name="connsiteX17" fmla="*/ 1900160 w 2773948"/>
              <a:gd name="connsiteY17" fmla="*/ 156047 h 1434955"/>
              <a:gd name="connsiteX18" fmla="*/ 1666766 w 2773948"/>
              <a:gd name="connsiteY18" fmla="*/ 143053 h 1434955"/>
              <a:gd name="connsiteX19" fmla="*/ 1695604 w 2773948"/>
              <a:gd name="connsiteY19" fmla="*/ 61866 h 1434955"/>
              <a:gd name="connsiteX20" fmla="*/ 1666697 w 2773948"/>
              <a:gd name="connsiteY20" fmla="*/ 404 h 1434955"/>
              <a:gd name="connsiteX21" fmla="*/ 1413778 w 2773948"/>
              <a:gd name="connsiteY21" fmla="*/ 39315 h 1434955"/>
              <a:gd name="connsiteX22" fmla="*/ 1238680 w 2773948"/>
              <a:gd name="connsiteY22" fmla="*/ 117136 h 1434955"/>
              <a:gd name="connsiteX23" fmla="*/ 1063582 w 2773948"/>
              <a:gd name="connsiteY23" fmla="*/ 126864 h 1434955"/>
              <a:gd name="connsiteX24" fmla="*/ 1005216 w 2773948"/>
              <a:gd name="connsiteY24" fmla="*/ 282506 h 1434955"/>
              <a:gd name="connsiteX25" fmla="*/ 946850 w 2773948"/>
              <a:gd name="connsiteY25" fmla="*/ 350600 h 1434955"/>
              <a:gd name="connsiteX26" fmla="*/ 980412 w 2773948"/>
              <a:gd name="connsiteY26" fmla="*/ 434157 h 1434955"/>
              <a:gd name="connsiteX27" fmla="*/ 1031063 w 2773948"/>
              <a:gd name="connsiteY27" fmla="*/ 460939 h 1434955"/>
              <a:gd name="connsiteX28" fmla="*/ 995488 w 2773948"/>
              <a:gd name="connsiteY28" fmla="*/ 525698 h 1434955"/>
              <a:gd name="connsiteX29" fmla="*/ 752297 w 2773948"/>
              <a:gd name="connsiteY29" fmla="*/ 438149 h 1434955"/>
              <a:gd name="connsiteX30" fmla="*/ 635565 w 2773948"/>
              <a:gd name="connsiteY30" fmla="*/ 486787 h 1434955"/>
              <a:gd name="connsiteX31" fmla="*/ 499378 w 2773948"/>
              <a:gd name="connsiteY31" fmla="*/ 321417 h 1434955"/>
              <a:gd name="connsiteX32" fmla="*/ 372918 w 2773948"/>
              <a:gd name="connsiteY32" fmla="*/ 282506 h 1434955"/>
              <a:gd name="connsiteX33" fmla="*/ 197820 w 2773948"/>
              <a:gd name="connsiteY33" fmla="*/ 389511 h 1434955"/>
              <a:gd name="connsiteX34" fmla="*/ 188092 w 2773948"/>
              <a:gd name="connsiteY34" fmla="*/ 457604 h 1434955"/>
              <a:gd name="connsiteX35" fmla="*/ 71360 w 2773948"/>
              <a:gd name="connsiteY35" fmla="*/ 370055 h 1434955"/>
              <a:gd name="connsiteX36" fmla="*/ 1 w 2773948"/>
              <a:gd name="connsiteY36" fmla="*/ 558146 h 1434955"/>
              <a:gd name="connsiteX37" fmla="*/ 71222 w 2773948"/>
              <a:gd name="connsiteY37" fmla="*/ 710594 h 1434955"/>
              <a:gd name="connsiteX38" fmla="*/ 94082 w 2773948"/>
              <a:gd name="connsiteY38" fmla="*/ 804674 h 1434955"/>
              <a:gd name="connsiteX39" fmla="*/ 216790 w 2773948"/>
              <a:gd name="connsiteY39" fmla="*/ 821905 h 1434955"/>
              <a:gd name="connsiteX40" fmla="*/ 275711 w 2773948"/>
              <a:gd name="connsiteY40" fmla="*/ 781951 h 1434955"/>
              <a:gd name="connsiteX41" fmla="*/ 269976 w 2773948"/>
              <a:gd name="connsiteY41" fmla="*/ 856438 h 1434955"/>
              <a:gd name="connsiteX42" fmla="*/ 265914 w 2773948"/>
              <a:gd name="connsiteY42" fmla="*/ 914804 h 1434955"/>
              <a:gd name="connsiteX43" fmla="*/ 157627 w 2773948"/>
              <a:gd name="connsiteY43" fmla="*/ 954035 h 1434955"/>
              <a:gd name="connsiteX44" fmla="*/ 78237 w 2773948"/>
              <a:gd name="connsiteY44" fmla="*/ 1060078 h 1434955"/>
              <a:gd name="connsiteX45" fmla="*/ 132313 w 2773948"/>
              <a:gd name="connsiteY45" fmla="*/ 1139642 h 1434955"/>
              <a:gd name="connsiteX46" fmla="*/ 159765 w 2773948"/>
              <a:gd name="connsiteY46" fmla="*/ 1209520 h 1434955"/>
              <a:gd name="connsiteX47" fmla="*/ 256186 w 2773948"/>
              <a:gd name="connsiteY47" fmla="*/ 1255272 h 1434955"/>
              <a:gd name="connsiteX48" fmla="*/ 235128 w 2773948"/>
              <a:gd name="connsiteY48" fmla="*/ 1335125 h 1434955"/>
              <a:gd name="connsiteX49" fmla="*/ 365757 w 2773948"/>
              <a:gd name="connsiteY49" fmla="*/ 1316032 h 1434955"/>
              <a:gd name="connsiteX50" fmla="*/ 487843 w 2773948"/>
              <a:gd name="connsiteY50" fmla="*/ 1431589 h 1434955"/>
              <a:gd name="connsiteX51" fmla="*/ 516681 w 2773948"/>
              <a:gd name="connsiteY51" fmla="*/ 1165676 h 1434955"/>
              <a:gd name="connsiteX52" fmla="*/ 494674 w 2773948"/>
              <a:gd name="connsiteY52" fmla="*/ 1141961 h 1434955"/>
              <a:gd name="connsiteX53" fmla="*/ 521120 w 2773948"/>
              <a:gd name="connsiteY53" fmla="*/ 1044780 h 1434955"/>
              <a:gd name="connsiteX54" fmla="*/ 585627 w 2773948"/>
              <a:gd name="connsiteY54" fmla="*/ 1006649 h 1434955"/>
              <a:gd name="connsiteX55" fmla="*/ 630028 w 2773948"/>
              <a:gd name="connsiteY55" fmla="*/ 930930 h 1434955"/>
              <a:gd name="connsiteX56" fmla="*/ 758603 w 2773948"/>
              <a:gd name="connsiteY56" fmla="*/ 903516 h 1434955"/>
              <a:gd name="connsiteX57" fmla="*/ 947180 w 2773948"/>
              <a:gd name="connsiteY57" fmla="*/ 929589 h 1434955"/>
              <a:gd name="connsiteX58" fmla="*/ 1082454 w 2773948"/>
              <a:gd name="connsiteY58" fmla="*/ 882196 h 1434955"/>
              <a:gd name="connsiteX59" fmla="*/ 1315325 w 2773948"/>
              <a:gd name="connsiteY59" fmla="*/ 940978 h 1434955"/>
              <a:gd name="connsiteX60" fmla="*/ 1367159 w 2773948"/>
              <a:gd name="connsiteY60" fmla="*/ 984913 h 1434955"/>
              <a:gd name="connsiteX61" fmla="*/ 1514711 w 2773948"/>
              <a:gd name="connsiteY61" fmla="*/ 1076951 h 1434955"/>
              <a:gd name="connsiteX62" fmla="*/ 1767533 w 2773948"/>
              <a:gd name="connsiteY62" fmla="*/ 1013229 h 1434955"/>
              <a:gd name="connsiteX63" fmla="*/ 1848640 w 2773948"/>
              <a:gd name="connsiteY63" fmla="*/ 958311 h 1434955"/>
              <a:gd name="connsiteX64" fmla="*/ 1988125 w 2773948"/>
              <a:gd name="connsiteY64" fmla="*/ 922164 h 1434955"/>
              <a:gd name="connsiteX65" fmla="*/ 2075258 w 2773948"/>
              <a:gd name="connsiteY65" fmla="*/ 1128813 h 1434955"/>
              <a:gd name="connsiteX66" fmla="*/ 2094714 w 2773948"/>
              <a:gd name="connsiteY66" fmla="*/ 1271601 h 1434955"/>
              <a:gd name="connsiteX0" fmla="*/ 2094714 w 2773948"/>
              <a:gd name="connsiteY0" fmla="*/ 1271601 h 1434955"/>
              <a:gd name="connsiteX1" fmla="*/ 2286141 w 2773948"/>
              <a:gd name="connsiteY1" fmla="*/ 1329968 h 1434955"/>
              <a:gd name="connsiteX2" fmla="*/ 2289267 w 2773948"/>
              <a:gd name="connsiteY2" fmla="*/ 1196906 h 1434955"/>
              <a:gd name="connsiteX3" fmla="*/ 2275937 w 2773948"/>
              <a:gd name="connsiteY3" fmla="*/ 1026496 h 1434955"/>
              <a:gd name="connsiteX4" fmla="*/ 2454706 w 2773948"/>
              <a:gd name="connsiteY4" fmla="*/ 1031676 h 1434955"/>
              <a:gd name="connsiteX5" fmla="*/ 2435321 w 2773948"/>
              <a:gd name="connsiteY5" fmla="*/ 898614 h 1434955"/>
              <a:gd name="connsiteX6" fmla="*/ 2509806 w 2773948"/>
              <a:gd name="connsiteY6" fmla="*/ 834092 h 1434955"/>
              <a:gd name="connsiteX7" fmla="*/ 2638094 w 2773948"/>
              <a:gd name="connsiteY7" fmla="*/ 829864 h 1434955"/>
              <a:gd name="connsiteX8" fmla="*/ 2701496 w 2773948"/>
              <a:gd name="connsiteY8" fmla="*/ 747045 h 1434955"/>
              <a:gd name="connsiteX9" fmla="*/ 2684975 w 2773948"/>
              <a:gd name="connsiteY9" fmla="*/ 642499 h 1434955"/>
              <a:gd name="connsiteX10" fmla="*/ 2756962 w 2773948"/>
              <a:gd name="connsiteY10" fmla="*/ 594177 h 1434955"/>
              <a:gd name="connsiteX11" fmla="*/ 2756195 w 2773948"/>
              <a:gd name="connsiteY11" fmla="*/ 554881 h 1434955"/>
              <a:gd name="connsiteX12" fmla="*/ 2561641 w 2773948"/>
              <a:gd name="connsiteY12" fmla="*/ 486787 h 1434955"/>
              <a:gd name="connsiteX13" fmla="*/ 2474092 w 2773948"/>
              <a:gd name="connsiteY13" fmla="*/ 360328 h 1434955"/>
              <a:gd name="connsiteX14" fmla="*/ 2328178 w 2773948"/>
              <a:gd name="connsiteY14" fmla="*/ 389511 h 1434955"/>
              <a:gd name="connsiteX15" fmla="*/ 2221173 w 2773948"/>
              <a:gd name="connsiteY15" fmla="*/ 447876 h 1434955"/>
              <a:gd name="connsiteX16" fmla="*/ 2007165 w 2773948"/>
              <a:gd name="connsiteY16" fmla="*/ 136591 h 1434955"/>
              <a:gd name="connsiteX17" fmla="*/ 1900160 w 2773948"/>
              <a:gd name="connsiteY17" fmla="*/ 156047 h 1434955"/>
              <a:gd name="connsiteX18" fmla="*/ 1666766 w 2773948"/>
              <a:gd name="connsiteY18" fmla="*/ 143053 h 1434955"/>
              <a:gd name="connsiteX19" fmla="*/ 1695604 w 2773948"/>
              <a:gd name="connsiteY19" fmla="*/ 61866 h 1434955"/>
              <a:gd name="connsiteX20" fmla="*/ 1666697 w 2773948"/>
              <a:gd name="connsiteY20" fmla="*/ 404 h 1434955"/>
              <a:gd name="connsiteX21" fmla="*/ 1413778 w 2773948"/>
              <a:gd name="connsiteY21" fmla="*/ 39315 h 1434955"/>
              <a:gd name="connsiteX22" fmla="*/ 1238680 w 2773948"/>
              <a:gd name="connsiteY22" fmla="*/ 117136 h 1434955"/>
              <a:gd name="connsiteX23" fmla="*/ 1063582 w 2773948"/>
              <a:gd name="connsiteY23" fmla="*/ 126864 h 1434955"/>
              <a:gd name="connsiteX24" fmla="*/ 1005216 w 2773948"/>
              <a:gd name="connsiteY24" fmla="*/ 282506 h 1434955"/>
              <a:gd name="connsiteX25" fmla="*/ 946850 w 2773948"/>
              <a:gd name="connsiteY25" fmla="*/ 350600 h 1434955"/>
              <a:gd name="connsiteX26" fmla="*/ 980412 w 2773948"/>
              <a:gd name="connsiteY26" fmla="*/ 434157 h 1434955"/>
              <a:gd name="connsiteX27" fmla="*/ 1031063 w 2773948"/>
              <a:gd name="connsiteY27" fmla="*/ 460939 h 1434955"/>
              <a:gd name="connsiteX28" fmla="*/ 995488 w 2773948"/>
              <a:gd name="connsiteY28" fmla="*/ 525698 h 1434955"/>
              <a:gd name="connsiteX29" fmla="*/ 752297 w 2773948"/>
              <a:gd name="connsiteY29" fmla="*/ 438149 h 1434955"/>
              <a:gd name="connsiteX30" fmla="*/ 635565 w 2773948"/>
              <a:gd name="connsiteY30" fmla="*/ 486787 h 1434955"/>
              <a:gd name="connsiteX31" fmla="*/ 499378 w 2773948"/>
              <a:gd name="connsiteY31" fmla="*/ 321417 h 1434955"/>
              <a:gd name="connsiteX32" fmla="*/ 372918 w 2773948"/>
              <a:gd name="connsiteY32" fmla="*/ 282506 h 1434955"/>
              <a:gd name="connsiteX33" fmla="*/ 197820 w 2773948"/>
              <a:gd name="connsiteY33" fmla="*/ 389511 h 1434955"/>
              <a:gd name="connsiteX34" fmla="*/ 188092 w 2773948"/>
              <a:gd name="connsiteY34" fmla="*/ 457604 h 1434955"/>
              <a:gd name="connsiteX35" fmla="*/ 71360 w 2773948"/>
              <a:gd name="connsiteY35" fmla="*/ 370055 h 1434955"/>
              <a:gd name="connsiteX36" fmla="*/ 1 w 2773948"/>
              <a:gd name="connsiteY36" fmla="*/ 558146 h 1434955"/>
              <a:gd name="connsiteX37" fmla="*/ 71222 w 2773948"/>
              <a:gd name="connsiteY37" fmla="*/ 710594 h 1434955"/>
              <a:gd name="connsiteX38" fmla="*/ 94082 w 2773948"/>
              <a:gd name="connsiteY38" fmla="*/ 804674 h 1434955"/>
              <a:gd name="connsiteX39" fmla="*/ 216790 w 2773948"/>
              <a:gd name="connsiteY39" fmla="*/ 821905 h 1434955"/>
              <a:gd name="connsiteX40" fmla="*/ 275711 w 2773948"/>
              <a:gd name="connsiteY40" fmla="*/ 781951 h 1434955"/>
              <a:gd name="connsiteX41" fmla="*/ 269976 w 2773948"/>
              <a:gd name="connsiteY41" fmla="*/ 856438 h 1434955"/>
              <a:gd name="connsiteX42" fmla="*/ 265914 w 2773948"/>
              <a:gd name="connsiteY42" fmla="*/ 914804 h 1434955"/>
              <a:gd name="connsiteX43" fmla="*/ 157627 w 2773948"/>
              <a:gd name="connsiteY43" fmla="*/ 954035 h 1434955"/>
              <a:gd name="connsiteX44" fmla="*/ 78237 w 2773948"/>
              <a:gd name="connsiteY44" fmla="*/ 1060078 h 1434955"/>
              <a:gd name="connsiteX45" fmla="*/ 132313 w 2773948"/>
              <a:gd name="connsiteY45" fmla="*/ 1139642 h 1434955"/>
              <a:gd name="connsiteX46" fmla="*/ 159765 w 2773948"/>
              <a:gd name="connsiteY46" fmla="*/ 1209520 h 1434955"/>
              <a:gd name="connsiteX47" fmla="*/ 256186 w 2773948"/>
              <a:gd name="connsiteY47" fmla="*/ 1255272 h 1434955"/>
              <a:gd name="connsiteX48" fmla="*/ 212268 w 2773948"/>
              <a:gd name="connsiteY48" fmla="*/ 1357985 h 1434955"/>
              <a:gd name="connsiteX49" fmla="*/ 365757 w 2773948"/>
              <a:gd name="connsiteY49" fmla="*/ 1316032 h 1434955"/>
              <a:gd name="connsiteX50" fmla="*/ 487843 w 2773948"/>
              <a:gd name="connsiteY50" fmla="*/ 1431589 h 1434955"/>
              <a:gd name="connsiteX51" fmla="*/ 516681 w 2773948"/>
              <a:gd name="connsiteY51" fmla="*/ 1165676 h 1434955"/>
              <a:gd name="connsiteX52" fmla="*/ 494674 w 2773948"/>
              <a:gd name="connsiteY52" fmla="*/ 1141961 h 1434955"/>
              <a:gd name="connsiteX53" fmla="*/ 521120 w 2773948"/>
              <a:gd name="connsiteY53" fmla="*/ 1044780 h 1434955"/>
              <a:gd name="connsiteX54" fmla="*/ 585627 w 2773948"/>
              <a:gd name="connsiteY54" fmla="*/ 1006649 h 1434955"/>
              <a:gd name="connsiteX55" fmla="*/ 630028 w 2773948"/>
              <a:gd name="connsiteY55" fmla="*/ 930930 h 1434955"/>
              <a:gd name="connsiteX56" fmla="*/ 758603 w 2773948"/>
              <a:gd name="connsiteY56" fmla="*/ 903516 h 1434955"/>
              <a:gd name="connsiteX57" fmla="*/ 947180 w 2773948"/>
              <a:gd name="connsiteY57" fmla="*/ 929589 h 1434955"/>
              <a:gd name="connsiteX58" fmla="*/ 1082454 w 2773948"/>
              <a:gd name="connsiteY58" fmla="*/ 882196 h 1434955"/>
              <a:gd name="connsiteX59" fmla="*/ 1315325 w 2773948"/>
              <a:gd name="connsiteY59" fmla="*/ 940978 h 1434955"/>
              <a:gd name="connsiteX60" fmla="*/ 1367159 w 2773948"/>
              <a:gd name="connsiteY60" fmla="*/ 984913 h 1434955"/>
              <a:gd name="connsiteX61" fmla="*/ 1514711 w 2773948"/>
              <a:gd name="connsiteY61" fmla="*/ 1076951 h 1434955"/>
              <a:gd name="connsiteX62" fmla="*/ 1767533 w 2773948"/>
              <a:gd name="connsiteY62" fmla="*/ 1013229 h 1434955"/>
              <a:gd name="connsiteX63" fmla="*/ 1848640 w 2773948"/>
              <a:gd name="connsiteY63" fmla="*/ 958311 h 1434955"/>
              <a:gd name="connsiteX64" fmla="*/ 1988125 w 2773948"/>
              <a:gd name="connsiteY64" fmla="*/ 922164 h 1434955"/>
              <a:gd name="connsiteX65" fmla="*/ 2075258 w 2773948"/>
              <a:gd name="connsiteY65" fmla="*/ 1128813 h 1434955"/>
              <a:gd name="connsiteX66" fmla="*/ 2094714 w 2773948"/>
              <a:gd name="connsiteY66" fmla="*/ 1271601 h 1434955"/>
              <a:gd name="connsiteX0" fmla="*/ 2094714 w 2773948"/>
              <a:gd name="connsiteY0" fmla="*/ 1271601 h 1434955"/>
              <a:gd name="connsiteX1" fmla="*/ 2286141 w 2773948"/>
              <a:gd name="connsiteY1" fmla="*/ 1329968 h 1434955"/>
              <a:gd name="connsiteX2" fmla="*/ 2289267 w 2773948"/>
              <a:gd name="connsiteY2" fmla="*/ 1196906 h 1434955"/>
              <a:gd name="connsiteX3" fmla="*/ 2275937 w 2773948"/>
              <a:gd name="connsiteY3" fmla="*/ 1026496 h 1434955"/>
              <a:gd name="connsiteX4" fmla="*/ 2454706 w 2773948"/>
              <a:gd name="connsiteY4" fmla="*/ 1031676 h 1434955"/>
              <a:gd name="connsiteX5" fmla="*/ 2435321 w 2773948"/>
              <a:gd name="connsiteY5" fmla="*/ 898614 h 1434955"/>
              <a:gd name="connsiteX6" fmla="*/ 2509806 w 2773948"/>
              <a:gd name="connsiteY6" fmla="*/ 834092 h 1434955"/>
              <a:gd name="connsiteX7" fmla="*/ 2638094 w 2773948"/>
              <a:gd name="connsiteY7" fmla="*/ 829864 h 1434955"/>
              <a:gd name="connsiteX8" fmla="*/ 2701496 w 2773948"/>
              <a:gd name="connsiteY8" fmla="*/ 747045 h 1434955"/>
              <a:gd name="connsiteX9" fmla="*/ 2684975 w 2773948"/>
              <a:gd name="connsiteY9" fmla="*/ 642499 h 1434955"/>
              <a:gd name="connsiteX10" fmla="*/ 2756962 w 2773948"/>
              <a:gd name="connsiteY10" fmla="*/ 594177 h 1434955"/>
              <a:gd name="connsiteX11" fmla="*/ 2756195 w 2773948"/>
              <a:gd name="connsiteY11" fmla="*/ 554881 h 1434955"/>
              <a:gd name="connsiteX12" fmla="*/ 2561641 w 2773948"/>
              <a:gd name="connsiteY12" fmla="*/ 486787 h 1434955"/>
              <a:gd name="connsiteX13" fmla="*/ 2474092 w 2773948"/>
              <a:gd name="connsiteY13" fmla="*/ 360328 h 1434955"/>
              <a:gd name="connsiteX14" fmla="*/ 2328178 w 2773948"/>
              <a:gd name="connsiteY14" fmla="*/ 389511 h 1434955"/>
              <a:gd name="connsiteX15" fmla="*/ 2221173 w 2773948"/>
              <a:gd name="connsiteY15" fmla="*/ 447876 h 1434955"/>
              <a:gd name="connsiteX16" fmla="*/ 2007165 w 2773948"/>
              <a:gd name="connsiteY16" fmla="*/ 136591 h 1434955"/>
              <a:gd name="connsiteX17" fmla="*/ 1900160 w 2773948"/>
              <a:gd name="connsiteY17" fmla="*/ 156047 h 1434955"/>
              <a:gd name="connsiteX18" fmla="*/ 1666766 w 2773948"/>
              <a:gd name="connsiteY18" fmla="*/ 143053 h 1434955"/>
              <a:gd name="connsiteX19" fmla="*/ 1695604 w 2773948"/>
              <a:gd name="connsiteY19" fmla="*/ 61866 h 1434955"/>
              <a:gd name="connsiteX20" fmla="*/ 1666697 w 2773948"/>
              <a:gd name="connsiteY20" fmla="*/ 404 h 1434955"/>
              <a:gd name="connsiteX21" fmla="*/ 1413778 w 2773948"/>
              <a:gd name="connsiteY21" fmla="*/ 39315 h 1434955"/>
              <a:gd name="connsiteX22" fmla="*/ 1238680 w 2773948"/>
              <a:gd name="connsiteY22" fmla="*/ 117136 h 1434955"/>
              <a:gd name="connsiteX23" fmla="*/ 1063582 w 2773948"/>
              <a:gd name="connsiteY23" fmla="*/ 126864 h 1434955"/>
              <a:gd name="connsiteX24" fmla="*/ 1005216 w 2773948"/>
              <a:gd name="connsiteY24" fmla="*/ 282506 h 1434955"/>
              <a:gd name="connsiteX25" fmla="*/ 946850 w 2773948"/>
              <a:gd name="connsiteY25" fmla="*/ 350600 h 1434955"/>
              <a:gd name="connsiteX26" fmla="*/ 980412 w 2773948"/>
              <a:gd name="connsiteY26" fmla="*/ 434157 h 1434955"/>
              <a:gd name="connsiteX27" fmla="*/ 1031063 w 2773948"/>
              <a:gd name="connsiteY27" fmla="*/ 460939 h 1434955"/>
              <a:gd name="connsiteX28" fmla="*/ 995488 w 2773948"/>
              <a:gd name="connsiteY28" fmla="*/ 525698 h 1434955"/>
              <a:gd name="connsiteX29" fmla="*/ 752297 w 2773948"/>
              <a:gd name="connsiteY29" fmla="*/ 438149 h 1434955"/>
              <a:gd name="connsiteX30" fmla="*/ 635565 w 2773948"/>
              <a:gd name="connsiteY30" fmla="*/ 486787 h 1434955"/>
              <a:gd name="connsiteX31" fmla="*/ 499378 w 2773948"/>
              <a:gd name="connsiteY31" fmla="*/ 321417 h 1434955"/>
              <a:gd name="connsiteX32" fmla="*/ 372918 w 2773948"/>
              <a:gd name="connsiteY32" fmla="*/ 282506 h 1434955"/>
              <a:gd name="connsiteX33" fmla="*/ 197820 w 2773948"/>
              <a:gd name="connsiteY33" fmla="*/ 389511 h 1434955"/>
              <a:gd name="connsiteX34" fmla="*/ 188092 w 2773948"/>
              <a:gd name="connsiteY34" fmla="*/ 457604 h 1434955"/>
              <a:gd name="connsiteX35" fmla="*/ 71360 w 2773948"/>
              <a:gd name="connsiteY35" fmla="*/ 370055 h 1434955"/>
              <a:gd name="connsiteX36" fmla="*/ 1 w 2773948"/>
              <a:gd name="connsiteY36" fmla="*/ 558146 h 1434955"/>
              <a:gd name="connsiteX37" fmla="*/ 71222 w 2773948"/>
              <a:gd name="connsiteY37" fmla="*/ 710594 h 1434955"/>
              <a:gd name="connsiteX38" fmla="*/ 94082 w 2773948"/>
              <a:gd name="connsiteY38" fmla="*/ 804674 h 1434955"/>
              <a:gd name="connsiteX39" fmla="*/ 216790 w 2773948"/>
              <a:gd name="connsiteY39" fmla="*/ 821905 h 1434955"/>
              <a:gd name="connsiteX40" fmla="*/ 275711 w 2773948"/>
              <a:gd name="connsiteY40" fmla="*/ 781951 h 1434955"/>
              <a:gd name="connsiteX41" fmla="*/ 269976 w 2773948"/>
              <a:gd name="connsiteY41" fmla="*/ 856438 h 1434955"/>
              <a:gd name="connsiteX42" fmla="*/ 265914 w 2773948"/>
              <a:gd name="connsiteY42" fmla="*/ 914804 h 1434955"/>
              <a:gd name="connsiteX43" fmla="*/ 157627 w 2773948"/>
              <a:gd name="connsiteY43" fmla="*/ 954035 h 1434955"/>
              <a:gd name="connsiteX44" fmla="*/ 78237 w 2773948"/>
              <a:gd name="connsiteY44" fmla="*/ 1060078 h 1434955"/>
              <a:gd name="connsiteX45" fmla="*/ 132313 w 2773948"/>
              <a:gd name="connsiteY45" fmla="*/ 1139642 h 1434955"/>
              <a:gd name="connsiteX46" fmla="*/ 149968 w 2773948"/>
              <a:gd name="connsiteY46" fmla="*/ 1212786 h 1434955"/>
              <a:gd name="connsiteX47" fmla="*/ 256186 w 2773948"/>
              <a:gd name="connsiteY47" fmla="*/ 1255272 h 1434955"/>
              <a:gd name="connsiteX48" fmla="*/ 212268 w 2773948"/>
              <a:gd name="connsiteY48" fmla="*/ 1357985 h 1434955"/>
              <a:gd name="connsiteX49" fmla="*/ 365757 w 2773948"/>
              <a:gd name="connsiteY49" fmla="*/ 1316032 h 1434955"/>
              <a:gd name="connsiteX50" fmla="*/ 487843 w 2773948"/>
              <a:gd name="connsiteY50" fmla="*/ 1431589 h 1434955"/>
              <a:gd name="connsiteX51" fmla="*/ 516681 w 2773948"/>
              <a:gd name="connsiteY51" fmla="*/ 1165676 h 1434955"/>
              <a:gd name="connsiteX52" fmla="*/ 494674 w 2773948"/>
              <a:gd name="connsiteY52" fmla="*/ 1141961 h 1434955"/>
              <a:gd name="connsiteX53" fmla="*/ 521120 w 2773948"/>
              <a:gd name="connsiteY53" fmla="*/ 1044780 h 1434955"/>
              <a:gd name="connsiteX54" fmla="*/ 585627 w 2773948"/>
              <a:gd name="connsiteY54" fmla="*/ 1006649 h 1434955"/>
              <a:gd name="connsiteX55" fmla="*/ 630028 w 2773948"/>
              <a:gd name="connsiteY55" fmla="*/ 930930 h 1434955"/>
              <a:gd name="connsiteX56" fmla="*/ 758603 w 2773948"/>
              <a:gd name="connsiteY56" fmla="*/ 903516 h 1434955"/>
              <a:gd name="connsiteX57" fmla="*/ 947180 w 2773948"/>
              <a:gd name="connsiteY57" fmla="*/ 929589 h 1434955"/>
              <a:gd name="connsiteX58" fmla="*/ 1082454 w 2773948"/>
              <a:gd name="connsiteY58" fmla="*/ 882196 h 1434955"/>
              <a:gd name="connsiteX59" fmla="*/ 1315325 w 2773948"/>
              <a:gd name="connsiteY59" fmla="*/ 940978 h 1434955"/>
              <a:gd name="connsiteX60" fmla="*/ 1367159 w 2773948"/>
              <a:gd name="connsiteY60" fmla="*/ 984913 h 1434955"/>
              <a:gd name="connsiteX61" fmla="*/ 1514711 w 2773948"/>
              <a:gd name="connsiteY61" fmla="*/ 1076951 h 1434955"/>
              <a:gd name="connsiteX62" fmla="*/ 1767533 w 2773948"/>
              <a:gd name="connsiteY62" fmla="*/ 1013229 h 1434955"/>
              <a:gd name="connsiteX63" fmla="*/ 1848640 w 2773948"/>
              <a:gd name="connsiteY63" fmla="*/ 958311 h 1434955"/>
              <a:gd name="connsiteX64" fmla="*/ 1988125 w 2773948"/>
              <a:gd name="connsiteY64" fmla="*/ 922164 h 1434955"/>
              <a:gd name="connsiteX65" fmla="*/ 2075258 w 2773948"/>
              <a:gd name="connsiteY65" fmla="*/ 1128813 h 1434955"/>
              <a:gd name="connsiteX66" fmla="*/ 2094714 w 2773948"/>
              <a:gd name="connsiteY66" fmla="*/ 1271601 h 1434955"/>
              <a:gd name="connsiteX0" fmla="*/ 2094714 w 2773948"/>
              <a:gd name="connsiteY0" fmla="*/ 1271601 h 1434955"/>
              <a:gd name="connsiteX1" fmla="*/ 2286141 w 2773948"/>
              <a:gd name="connsiteY1" fmla="*/ 1329968 h 1434955"/>
              <a:gd name="connsiteX2" fmla="*/ 2289267 w 2773948"/>
              <a:gd name="connsiteY2" fmla="*/ 1196906 h 1434955"/>
              <a:gd name="connsiteX3" fmla="*/ 2275937 w 2773948"/>
              <a:gd name="connsiteY3" fmla="*/ 1026496 h 1434955"/>
              <a:gd name="connsiteX4" fmla="*/ 2454706 w 2773948"/>
              <a:gd name="connsiteY4" fmla="*/ 1031676 h 1434955"/>
              <a:gd name="connsiteX5" fmla="*/ 2435321 w 2773948"/>
              <a:gd name="connsiteY5" fmla="*/ 898614 h 1434955"/>
              <a:gd name="connsiteX6" fmla="*/ 2509806 w 2773948"/>
              <a:gd name="connsiteY6" fmla="*/ 834092 h 1434955"/>
              <a:gd name="connsiteX7" fmla="*/ 2638094 w 2773948"/>
              <a:gd name="connsiteY7" fmla="*/ 829864 h 1434955"/>
              <a:gd name="connsiteX8" fmla="*/ 2701496 w 2773948"/>
              <a:gd name="connsiteY8" fmla="*/ 747045 h 1434955"/>
              <a:gd name="connsiteX9" fmla="*/ 2684975 w 2773948"/>
              <a:gd name="connsiteY9" fmla="*/ 642499 h 1434955"/>
              <a:gd name="connsiteX10" fmla="*/ 2756962 w 2773948"/>
              <a:gd name="connsiteY10" fmla="*/ 594177 h 1434955"/>
              <a:gd name="connsiteX11" fmla="*/ 2756195 w 2773948"/>
              <a:gd name="connsiteY11" fmla="*/ 554881 h 1434955"/>
              <a:gd name="connsiteX12" fmla="*/ 2561641 w 2773948"/>
              <a:gd name="connsiteY12" fmla="*/ 486787 h 1434955"/>
              <a:gd name="connsiteX13" fmla="*/ 2474092 w 2773948"/>
              <a:gd name="connsiteY13" fmla="*/ 360328 h 1434955"/>
              <a:gd name="connsiteX14" fmla="*/ 2328178 w 2773948"/>
              <a:gd name="connsiteY14" fmla="*/ 389511 h 1434955"/>
              <a:gd name="connsiteX15" fmla="*/ 2221173 w 2773948"/>
              <a:gd name="connsiteY15" fmla="*/ 447876 h 1434955"/>
              <a:gd name="connsiteX16" fmla="*/ 2007165 w 2773948"/>
              <a:gd name="connsiteY16" fmla="*/ 136591 h 1434955"/>
              <a:gd name="connsiteX17" fmla="*/ 1900160 w 2773948"/>
              <a:gd name="connsiteY17" fmla="*/ 156047 h 1434955"/>
              <a:gd name="connsiteX18" fmla="*/ 1666766 w 2773948"/>
              <a:gd name="connsiteY18" fmla="*/ 143053 h 1434955"/>
              <a:gd name="connsiteX19" fmla="*/ 1695604 w 2773948"/>
              <a:gd name="connsiteY19" fmla="*/ 61866 h 1434955"/>
              <a:gd name="connsiteX20" fmla="*/ 1666697 w 2773948"/>
              <a:gd name="connsiteY20" fmla="*/ 404 h 1434955"/>
              <a:gd name="connsiteX21" fmla="*/ 1413778 w 2773948"/>
              <a:gd name="connsiteY21" fmla="*/ 39315 h 1434955"/>
              <a:gd name="connsiteX22" fmla="*/ 1238680 w 2773948"/>
              <a:gd name="connsiteY22" fmla="*/ 117136 h 1434955"/>
              <a:gd name="connsiteX23" fmla="*/ 1063582 w 2773948"/>
              <a:gd name="connsiteY23" fmla="*/ 126864 h 1434955"/>
              <a:gd name="connsiteX24" fmla="*/ 1005216 w 2773948"/>
              <a:gd name="connsiteY24" fmla="*/ 282506 h 1434955"/>
              <a:gd name="connsiteX25" fmla="*/ 946850 w 2773948"/>
              <a:gd name="connsiteY25" fmla="*/ 350600 h 1434955"/>
              <a:gd name="connsiteX26" fmla="*/ 980412 w 2773948"/>
              <a:gd name="connsiteY26" fmla="*/ 434157 h 1434955"/>
              <a:gd name="connsiteX27" fmla="*/ 1031063 w 2773948"/>
              <a:gd name="connsiteY27" fmla="*/ 460939 h 1434955"/>
              <a:gd name="connsiteX28" fmla="*/ 995488 w 2773948"/>
              <a:gd name="connsiteY28" fmla="*/ 525698 h 1434955"/>
              <a:gd name="connsiteX29" fmla="*/ 752297 w 2773948"/>
              <a:gd name="connsiteY29" fmla="*/ 438149 h 1434955"/>
              <a:gd name="connsiteX30" fmla="*/ 635565 w 2773948"/>
              <a:gd name="connsiteY30" fmla="*/ 486787 h 1434955"/>
              <a:gd name="connsiteX31" fmla="*/ 499378 w 2773948"/>
              <a:gd name="connsiteY31" fmla="*/ 321417 h 1434955"/>
              <a:gd name="connsiteX32" fmla="*/ 372918 w 2773948"/>
              <a:gd name="connsiteY32" fmla="*/ 282506 h 1434955"/>
              <a:gd name="connsiteX33" fmla="*/ 197820 w 2773948"/>
              <a:gd name="connsiteY33" fmla="*/ 389511 h 1434955"/>
              <a:gd name="connsiteX34" fmla="*/ 188092 w 2773948"/>
              <a:gd name="connsiteY34" fmla="*/ 457604 h 1434955"/>
              <a:gd name="connsiteX35" fmla="*/ 71360 w 2773948"/>
              <a:gd name="connsiteY35" fmla="*/ 370055 h 1434955"/>
              <a:gd name="connsiteX36" fmla="*/ 1 w 2773948"/>
              <a:gd name="connsiteY36" fmla="*/ 558146 h 1434955"/>
              <a:gd name="connsiteX37" fmla="*/ 71222 w 2773948"/>
              <a:gd name="connsiteY37" fmla="*/ 710594 h 1434955"/>
              <a:gd name="connsiteX38" fmla="*/ 94082 w 2773948"/>
              <a:gd name="connsiteY38" fmla="*/ 804674 h 1434955"/>
              <a:gd name="connsiteX39" fmla="*/ 216790 w 2773948"/>
              <a:gd name="connsiteY39" fmla="*/ 821905 h 1434955"/>
              <a:gd name="connsiteX40" fmla="*/ 275711 w 2773948"/>
              <a:gd name="connsiteY40" fmla="*/ 781951 h 1434955"/>
              <a:gd name="connsiteX41" fmla="*/ 269976 w 2773948"/>
              <a:gd name="connsiteY41" fmla="*/ 856438 h 1434955"/>
              <a:gd name="connsiteX42" fmla="*/ 265914 w 2773948"/>
              <a:gd name="connsiteY42" fmla="*/ 914804 h 1434955"/>
              <a:gd name="connsiteX43" fmla="*/ 157627 w 2773948"/>
              <a:gd name="connsiteY43" fmla="*/ 954035 h 1434955"/>
              <a:gd name="connsiteX44" fmla="*/ 78237 w 2773948"/>
              <a:gd name="connsiteY44" fmla="*/ 1060078 h 1434955"/>
              <a:gd name="connsiteX45" fmla="*/ 132313 w 2773948"/>
              <a:gd name="connsiteY45" fmla="*/ 1139642 h 1434955"/>
              <a:gd name="connsiteX46" fmla="*/ 149968 w 2773948"/>
              <a:gd name="connsiteY46" fmla="*/ 1212786 h 1434955"/>
              <a:gd name="connsiteX47" fmla="*/ 223529 w 2773948"/>
              <a:gd name="connsiteY47" fmla="*/ 1268335 h 1434955"/>
              <a:gd name="connsiteX48" fmla="*/ 212268 w 2773948"/>
              <a:gd name="connsiteY48" fmla="*/ 1357985 h 1434955"/>
              <a:gd name="connsiteX49" fmla="*/ 365757 w 2773948"/>
              <a:gd name="connsiteY49" fmla="*/ 1316032 h 1434955"/>
              <a:gd name="connsiteX50" fmla="*/ 487843 w 2773948"/>
              <a:gd name="connsiteY50" fmla="*/ 1431589 h 1434955"/>
              <a:gd name="connsiteX51" fmla="*/ 516681 w 2773948"/>
              <a:gd name="connsiteY51" fmla="*/ 1165676 h 1434955"/>
              <a:gd name="connsiteX52" fmla="*/ 494674 w 2773948"/>
              <a:gd name="connsiteY52" fmla="*/ 1141961 h 1434955"/>
              <a:gd name="connsiteX53" fmla="*/ 521120 w 2773948"/>
              <a:gd name="connsiteY53" fmla="*/ 1044780 h 1434955"/>
              <a:gd name="connsiteX54" fmla="*/ 585627 w 2773948"/>
              <a:gd name="connsiteY54" fmla="*/ 1006649 h 1434955"/>
              <a:gd name="connsiteX55" fmla="*/ 630028 w 2773948"/>
              <a:gd name="connsiteY55" fmla="*/ 930930 h 1434955"/>
              <a:gd name="connsiteX56" fmla="*/ 758603 w 2773948"/>
              <a:gd name="connsiteY56" fmla="*/ 903516 h 1434955"/>
              <a:gd name="connsiteX57" fmla="*/ 947180 w 2773948"/>
              <a:gd name="connsiteY57" fmla="*/ 929589 h 1434955"/>
              <a:gd name="connsiteX58" fmla="*/ 1082454 w 2773948"/>
              <a:gd name="connsiteY58" fmla="*/ 882196 h 1434955"/>
              <a:gd name="connsiteX59" fmla="*/ 1315325 w 2773948"/>
              <a:gd name="connsiteY59" fmla="*/ 940978 h 1434955"/>
              <a:gd name="connsiteX60" fmla="*/ 1367159 w 2773948"/>
              <a:gd name="connsiteY60" fmla="*/ 984913 h 1434955"/>
              <a:gd name="connsiteX61" fmla="*/ 1514711 w 2773948"/>
              <a:gd name="connsiteY61" fmla="*/ 1076951 h 1434955"/>
              <a:gd name="connsiteX62" fmla="*/ 1767533 w 2773948"/>
              <a:gd name="connsiteY62" fmla="*/ 1013229 h 1434955"/>
              <a:gd name="connsiteX63" fmla="*/ 1848640 w 2773948"/>
              <a:gd name="connsiteY63" fmla="*/ 958311 h 1434955"/>
              <a:gd name="connsiteX64" fmla="*/ 1988125 w 2773948"/>
              <a:gd name="connsiteY64" fmla="*/ 922164 h 1434955"/>
              <a:gd name="connsiteX65" fmla="*/ 2075258 w 2773948"/>
              <a:gd name="connsiteY65" fmla="*/ 1128813 h 1434955"/>
              <a:gd name="connsiteX66" fmla="*/ 2094714 w 2773948"/>
              <a:gd name="connsiteY66" fmla="*/ 1271601 h 1434955"/>
              <a:gd name="connsiteX0" fmla="*/ 2094714 w 2773948"/>
              <a:gd name="connsiteY0" fmla="*/ 1271601 h 1434955"/>
              <a:gd name="connsiteX1" fmla="*/ 2286141 w 2773948"/>
              <a:gd name="connsiteY1" fmla="*/ 1329968 h 1434955"/>
              <a:gd name="connsiteX2" fmla="*/ 2289267 w 2773948"/>
              <a:gd name="connsiteY2" fmla="*/ 1196906 h 1434955"/>
              <a:gd name="connsiteX3" fmla="*/ 2275937 w 2773948"/>
              <a:gd name="connsiteY3" fmla="*/ 1026496 h 1434955"/>
              <a:gd name="connsiteX4" fmla="*/ 2454706 w 2773948"/>
              <a:gd name="connsiteY4" fmla="*/ 1031676 h 1434955"/>
              <a:gd name="connsiteX5" fmla="*/ 2435321 w 2773948"/>
              <a:gd name="connsiteY5" fmla="*/ 898614 h 1434955"/>
              <a:gd name="connsiteX6" fmla="*/ 2509806 w 2773948"/>
              <a:gd name="connsiteY6" fmla="*/ 834092 h 1434955"/>
              <a:gd name="connsiteX7" fmla="*/ 2638094 w 2773948"/>
              <a:gd name="connsiteY7" fmla="*/ 829864 h 1434955"/>
              <a:gd name="connsiteX8" fmla="*/ 2701496 w 2773948"/>
              <a:gd name="connsiteY8" fmla="*/ 747045 h 1434955"/>
              <a:gd name="connsiteX9" fmla="*/ 2684975 w 2773948"/>
              <a:gd name="connsiteY9" fmla="*/ 642499 h 1434955"/>
              <a:gd name="connsiteX10" fmla="*/ 2756962 w 2773948"/>
              <a:gd name="connsiteY10" fmla="*/ 594177 h 1434955"/>
              <a:gd name="connsiteX11" fmla="*/ 2756195 w 2773948"/>
              <a:gd name="connsiteY11" fmla="*/ 554881 h 1434955"/>
              <a:gd name="connsiteX12" fmla="*/ 2561641 w 2773948"/>
              <a:gd name="connsiteY12" fmla="*/ 486787 h 1434955"/>
              <a:gd name="connsiteX13" fmla="*/ 2474092 w 2773948"/>
              <a:gd name="connsiteY13" fmla="*/ 360328 h 1434955"/>
              <a:gd name="connsiteX14" fmla="*/ 2328178 w 2773948"/>
              <a:gd name="connsiteY14" fmla="*/ 389511 h 1434955"/>
              <a:gd name="connsiteX15" fmla="*/ 2221173 w 2773948"/>
              <a:gd name="connsiteY15" fmla="*/ 447876 h 1434955"/>
              <a:gd name="connsiteX16" fmla="*/ 2007165 w 2773948"/>
              <a:gd name="connsiteY16" fmla="*/ 136591 h 1434955"/>
              <a:gd name="connsiteX17" fmla="*/ 1900160 w 2773948"/>
              <a:gd name="connsiteY17" fmla="*/ 156047 h 1434955"/>
              <a:gd name="connsiteX18" fmla="*/ 1666766 w 2773948"/>
              <a:gd name="connsiteY18" fmla="*/ 143053 h 1434955"/>
              <a:gd name="connsiteX19" fmla="*/ 1695604 w 2773948"/>
              <a:gd name="connsiteY19" fmla="*/ 61866 h 1434955"/>
              <a:gd name="connsiteX20" fmla="*/ 1666697 w 2773948"/>
              <a:gd name="connsiteY20" fmla="*/ 404 h 1434955"/>
              <a:gd name="connsiteX21" fmla="*/ 1413778 w 2773948"/>
              <a:gd name="connsiteY21" fmla="*/ 39315 h 1434955"/>
              <a:gd name="connsiteX22" fmla="*/ 1238680 w 2773948"/>
              <a:gd name="connsiteY22" fmla="*/ 117136 h 1434955"/>
              <a:gd name="connsiteX23" fmla="*/ 1063582 w 2773948"/>
              <a:gd name="connsiteY23" fmla="*/ 126864 h 1434955"/>
              <a:gd name="connsiteX24" fmla="*/ 1005216 w 2773948"/>
              <a:gd name="connsiteY24" fmla="*/ 282506 h 1434955"/>
              <a:gd name="connsiteX25" fmla="*/ 946850 w 2773948"/>
              <a:gd name="connsiteY25" fmla="*/ 350600 h 1434955"/>
              <a:gd name="connsiteX26" fmla="*/ 980412 w 2773948"/>
              <a:gd name="connsiteY26" fmla="*/ 434157 h 1434955"/>
              <a:gd name="connsiteX27" fmla="*/ 1031063 w 2773948"/>
              <a:gd name="connsiteY27" fmla="*/ 460939 h 1434955"/>
              <a:gd name="connsiteX28" fmla="*/ 995488 w 2773948"/>
              <a:gd name="connsiteY28" fmla="*/ 525698 h 1434955"/>
              <a:gd name="connsiteX29" fmla="*/ 752297 w 2773948"/>
              <a:gd name="connsiteY29" fmla="*/ 438149 h 1434955"/>
              <a:gd name="connsiteX30" fmla="*/ 635565 w 2773948"/>
              <a:gd name="connsiteY30" fmla="*/ 486787 h 1434955"/>
              <a:gd name="connsiteX31" fmla="*/ 499378 w 2773948"/>
              <a:gd name="connsiteY31" fmla="*/ 321417 h 1434955"/>
              <a:gd name="connsiteX32" fmla="*/ 372918 w 2773948"/>
              <a:gd name="connsiteY32" fmla="*/ 282506 h 1434955"/>
              <a:gd name="connsiteX33" fmla="*/ 197820 w 2773948"/>
              <a:gd name="connsiteY33" fmla="*/ 389511 h 1434955"/>
              <a:gd name="connsiteX34" fmla="*/ 188092 w 2773948"/>
              <a:gd name="connsiteY34" fmla="*/ 457604 h 1434955"/>
              <a:gd name="connsiteX35" fmla="*/ 71360 w 2773948"/>
              <a:gd name="connsiteY35" fmla="*/ 370055 h 1434955"/>
              <a:gd name="connsiteX36" fmla="*/ 1 w 2773948"/>
              <a:gd name="connsiteY36" fmla="*/ 558146 h 1434955"/>
              <a:gd name="connsiteX37" fmla="*/ 71222 w 2773948"/>
              <a:gd name="connsiteY37" fmla="*/ 710594 h 1434955"/>
              <a:gd name="connsiteX38" fmla="*/ 94082 w 2773948"/>
              <a:gd name="connsiteY38" fmla="*/ 804674 h 1434955"/>
              <a:gd name="connsiteX39" fmla="*/ 216790 w 2773948"/>
              <a:gd name="connsiteY39" fmla="*/ 821905 h 1434955"/>
              <a:gd name="connsiteX40" fmla="*/ 275711 w 2773948"/>
              <a:gd name="connsiteY40" fmla="*/ 781951 h 1434955"/>
              <a:gd name="connsiteX41" fmla="*/ 269976 w 2773948"/>
              <a:gd name="connsiteY41" fmla="*/ 856438 h 1434955"/>
              <a:gd name="connsiteX42" fmla="*/ 265914 w 2773948"/>
              <a:gd name="connsiteY42" fmla="*/ 914804 h 1434955"/>
              <a:gd name="connsiteX43" fmla="*/ 157627 w 2773948"/>
              <a:gd name="connsiteY43" fmla="*/ 954035 h 1434955"/>
              <a:gd name="connsiteX44" fmla="*/ 78237 w 2773948"/>
              <a:gd name="connsiteY44" fmla="*/ 1060078 h 1434955"/>
              <a:gd name="connsiteX45" fmla="*/ 88872 w 2773948"/>
              <a:gd name="connsiteY45" fmla="*/ 1119957 h 1434955"/>
              <a:gd name="connsiteX46" fmla="*/ 132313 w 2773948"/>
              <a:gd name="connsiteY46" fmla="*/ 1139642 h 1434955"/>
              <a:gd name="connsiteX47" fmla="*/ 149968 w 2773948"/>
              <a:gd name="connsiteY47" fmla="*/ 1212786 h 1434955"/>
              <a:gd name="connsiteX48" fmla="*/ 223529 w 2773948"/>
              <a:gd name="connsiteY48" fmla="*/ 1268335 h 1434955"/>
              <a:gd name="connsiteX49" fmla="*/ 212268 w 2773948"/>
              <a:gd name="connsiteY49" fmla="*/ 1357985 h 1434955"/>
              <a:gd name="connsiteX50" fmla="*/ 365757 w 2773948"/>
              <a:gd name="connsiteY50" fmla="*/ 1316032 h 1434955"/>
              <a:gd name="connsiteX51" fmla="*/ 487843 w 2773948"/>
              <a:gd name="connsiteY51" fmla="*/ 1431589 h 1434955"/>
              <a:gd name="connsiteX52" fmla="*/ 516681 w 2773948"/>
              <a:gd name="connsiteY52" fmla="*/ 1165676 h 1434955"/>
              <a:gd name="connsiteX53" fmla="*/ 494674 w 2773948"/>
              <a:gd name="connsiteY53" fmla="*/ 1141961 h 1434955"/>
              <a:gd name="connsiteX54" fmla="*/ 521120 w 2773948"/>
              <a:gd name="connsiteY54" fmla="*/ 1044780 h 1434955"/>
              <a:gd name="connsiteX55" fmla="*/ 585627 w 2773948"/>
              <a:gd name="connsiteY55" fmla="*/ 1006649 h 1434955"/>
              <a:gd name="connsiteX56" fmla="*/ 630028 w 2773948"/>
              <a:gd name="connsiteY56" fmla="*/ 930930 h 1434955"/>
              <a:gd name="connsiteX57" fmla="*/ 758603 w 2773948"/>
              <a:gd name="connsiteY57" fmla="*/ 903516 h 1434955"/>
              <a:gd name="connsiteX58" fmla="*/ 947180 w 2773948"/>
              <a:gd name="connsiteY58" fmla="*/ 929589 h 1434955"/>
              <a:gd name="connsiteX59" fmla="*/ 1082454 w 2773948"/>
              <a:gd name="connsiteY59" fmla="*/ 882196 h 1434955"/>
              <a:gd name="connsiteX60" fmla="*/ 1315325 w 2773948"/>
              <a:gd name="connsiteY60" fmla="*/ 940978 h 1434955"/>
              <a:gd name="connsiteX61" fmla="*/ 1367159 w 2773948"/>
              <a:gd name="connsiteY61" fmla="*/ 984913 h 1434955"/>
              <a:gd name="connsiteX62" fmla="*/ 1514711 w 2773948"/>
              <a:gd name="connsiteY62" fmla="*/ 1076951 h 1434955"/>
              <a:gd name="connsiteX63" fmla="*/ 1767533 w 2773948"/>
              <a:gd name="connsiteY63" fmla="*/ 1013229 h 1434955"/>
              <a:gd name="connsiteX64" fmla="*/ 1848640 w 2773948"/>
              <a:gd name="connsiteY64" fmla="*/ 958311 h 1434955"/>
              <a:gd name="connsiteX65" fmla="*/ 1988125 w 2773948"/>
              <a:gd name="connsiteY65" fmla="*/ 922164 h 1434955"/>
              <a:gd name="connsiteX66" fmla="*/ 2075258 w 2773948"/>
              <a:gd name="connsiteY66" fmla="*/ 1128813 h 1434955"/>
              <a:gd name="connsiteX67" fmla="*/ 2094714 w 2773948"/>
              <a:gd name="connsiteY67" fmla="*/ 1271601 h 1434955"/>
              <a:gd name="connsiteX0" fmla="*/ 2094714 w 2773948"/>
              <a:gd name="connsiteY0" fmla="*/ 1271601 h 1434955"/>
              <a:gd name="connsiteX1" fmla="*/ 2286141 w 2773948"/>
              <a:gd name="connsiteY1" fmla="*/ 1329968 h 1434955"/>
              <a:gd name="connsiteX2" fmla="*/ 2289267 w 2773948"/>
              <a:gd name="connsiteY2" fmla="*/ 1196906 h 1434955"/>
              <a:gd name="connsiteX3" fmla="*/ 2275937 w 2773948"/>
              <a:gd name="connsiteY3" fmla="*/ 1026496 h 1434955"/>
              <a:gd name="connsiteX4" fmla="*/ 2454706 w 2773948"/>
              <a:gd name="connsiteY4" fmla="*/ 1031676 h 1434955"/>
              <a:gd name="connsiteX5" fmla="*/ 2435321 w 2773948"/>
              <a:gd name="connsiteY5" fmla="*/ 898614 h 1434955"/>
              <a:gd name="connsiteX6" fmla="*/ 2509806 w 2773948"/>
              <a:gd name="connsiteY6" fmla="*/ 834092 h 1434955"/>
              <a:gd name="connsiteX7" fmla="*/ 2638094 w 2773948"/>
              <a:gd name="connsiteY7" fmla="*/ 829864 h 1434955"/>
              <a:gd name="connsiteX8" fmla="*/ 2701496 w 2773948"/>
              <a:gd name="connsiteY8" fmla="*/ 747045 h 1434955"/>
              <a:gd name="connsiteX9" fmla="*/ 2684975 w 2773948"/>
              <a:gd name="connsiteY9" fmla="*/ 642499 h 1434955"/>
              <a:gd name="connsiteX10" fmla="*/ 2756962 w 2773948"/>
              <a:gd name="connsiteY10" fmla="*/ 594177 h 1434955"/>
              <a:gd name="connsiteX11" fmla="*/ 2756195 w 2773948"/>
              <a:gd name="connsiteY11" fmla="*/ 554881 h 1434955"/>
              <a:gd name="connsiteX12" fmla="*/ 2561641 w 2773948"/>
              <a:gd name="connsiteY12" fmla="*/ 486787 h 1434955"/>
              <a:gd name="connsiteX13" fmla="*/ 2474092 w 2773948"/>
              <a:gd name="connsiteY13" fmla="*/ 360328 h 1434955"/>
              <a:gd name="connsiteX14" fmla="*/ 2328178 w 2773948"/>
              <a:gd name="connsiteY14" fmla="*/ 389511 h 1434955"/>
              <a:gd name="connsiteX15" fmla="*/ 2221173 w 2773948"/>
              <a:gd name="connsiteY15" fmla="*/ 447876 h 1434955"/>
              <a:gd name="connsiteX16" fmla="*/ 2007165 w 2773948"/>
              <a:gd name="connsiteY16" fmla="*/ 136591 h 1434955"/>
              <a:gd name="connsiteX17" fmla="*/ 1900160 w 2773948"/>
              <a:gd name="connsiteY17" fmla="*/ 156047 h 1434955"/>
              <a:gd name="connsiteX18" fmla="*/ 1666766 w 2773948"/>
              <a:gd name="connsiteY18" fmla="*/ 143053 h 1434955"/>
              <a:gd name="connsiteX19" fmla="*/ 1695604 w 2773948"/>
              <a:gd name="connsiteY19" fmla="*/ 61866 h 1434955"/>
              <a:gd name="connsiteX20" fmla="*/ 1666697 w 2773948"/>
              <a:gd name="connsiteY20" fmla="*/ 404 h 1434955"/>
              <a:gd name="connsiteX21" fmla="*/ 1413778 w 2773948"/>
              <a:gd name="connsiteY21" fmla="*/ 39315 h 1434955"/>
              <a:gd name="connsiteX22" fmla="*/ 1238680 w 2773948"/>
              <a:gd name="connsiteY22" fmla="*/ 117136 h 1434955"/>
              <a:gd name="connsiteX23" fmla="*/ 1063582 w 2773948"/>
              <a:gd name="connsiteY23" fmla="*/ 126864 h 1434955"/>
              <a:gd name="connsiteX24" fmla="*/ 1005216 w 2773948"/>
              <a:gd name="connsiteY24" fmla="*/ 282506 h 1434955"/>
              <a:gd name="connsiteX25" fmla="*/ 946850 w 2773948"/>
              <a:gd name="connsiteY25" fmla="*/ 350600 h 1434955"/>
              <a:gd name="connsiteX26" fmla="*/ 980412 w 2773948"/>
              <a:gd name="connsiteY26" fmla="*/ 434157 h 1434955"/>
              <a:gd name="connsiteX27" fmla="*/ 1031063 w 2773948"/>
              <a:gd name="connsiteY27" fmla="*/ 460939 h 1434955"/>
              <a:gd name="connsiteX28" fmla="*/ 995488 w 2773948"/>
              <a:gd name="connsiteY28" fmla="*/ 525698 h 1434955"/>
              <a:gd name="connsiteX29" fmla="*/ 752297 w 2773948"/>
              <a:gd name="connsiteY29" fmla="*/ 438149 h 1434955"/>
              <a:gd name="connsiteX30" fmla="*/ 635565 w 2773948"/>
              <a:gd name="connsiteY30" fmla="*/ 486787 h 1434955"/>
              <a:gd name="connsiteX31" fmla="*/ 499378 w 2773948"/>
              <a:gd name="connsiteY31" fmla="*/ 321417 h 1434955"/>
              <a:gd name="connsiteX32" fmla="*/ 372918 w 2773948"/>
              <a:gd name="connsiteY32" fmla="*/ 282506 h 1434955"/>
              <a:gd name="connsiteX33" fmla="*/ 197820 w 2773948"/>
              <a:gd name="connsiteY33" fmla="*/ 389511 h 1434955"/>
              <a:gd name="connsiteX34" fmla="*/ 188092 w 2773948"/>
              <a:gd name="connsiteY34" fmla="*/ 457604 h 1434955"/>
              <a:gd name="connsiteX35" fmla="*/ 71360 w 2773948"/>
              <a:gd name="connsiteY35" fmla="*/ 370055 h 1434955"/>
              <a:gd name="connsiteX36" fmla="*/ 1 w 2773948"/>
              <a:gd name="connsiteY36" fmla="*/ 558146 h 1434955"/>
              <a:gd name="connsiteX37" fmla="*/ 71222 w 2773948"/>
              <a:gd name="connsiteY37" fmla="*/ 710594 h 1434955"/>
              <a:gd name="connsiteX38" fmla="*/ 94082 w 2773948"/>
              <a:gd name="connsiteY38" fmla="*/ 804674 h 1434955"/>
              <a:gd name="connsiteX39" fmla="*/ 216790 w 2773948"/>
              <a:gd name="connsiteY39" fmla="*/ 821905 h 1434955"/>
              <a:gd name="connsiteX40" fmla="*/ 275711 w 2773948"/>
              <a:gd name="connsiteY40" fmla="*/ 781951 h 1434955"/>
              <a:gd name="connsiteX41" fmla="*/ 269976 w 2773948"/>
              <a:gd name="connsiteY41" fmla="*/ 856438 h 1434955"/>
              <a:gd name="connsiteX42" fmla="*/ 265914 w 2773948"/>
              <a:gd name="connsiteY42" fmla="*/ 914804 h 1434955"/>
              <a:gd name="connsiteX43" fmla="*/ 157627 w 2773948"/>
              <a:gd name="connsiteY43" fmla="*/ 954035 h 1434955"/>
              <a:gd name="connsiteX44" fmla="*/ 78237 w 2773948"/>
              <a:gd name="connsiteY44" fmla="*/ 1060078 h 1434955"/>
              <a:gd name="connsiteX45" fmla="*/ 88872 w 2773948"/>
              <a:gd name="connsiteY45" fmla="*/ 1119957 h 1434955"/>
              <a:gd name="connsiteX46" fmla="*/ 122516 w 2773948"/>
              <a:gd name="connsiteY46" fmla="*/ 1146174 h 1434955"/>
              <a:gd name="connsiteX47" fmla="*/ 149968 w 2773948"/>
              <a:gd name="connsiteY47" fmla="*/ 1212786 h 1434955"/>
              <a:gd name="connsiteX48" fmla="*/ 223529 w 2773948"/>
              <a:gd name="connsiteY48" fmla="*/ 1268335 h 1434955"/>
              <a:gd name="connsiteX49" fmla="*/ 212268 w 2773948"/>
              <a:gd name="connsiteY49" fmla="*/ 1357985 h 1434955"/>
              <a:gd name="connsiteX50" fmla="*/ 365757 w 2773948"/>
              <a:gd name="connsiteY50" fmla="*/ 1316032 h 1434955"/>
              <a:gd name="connsiteX51" fmla="*/ 487843 w 2773948"/>
              <a:gd name="connsiteY51" fmla="*/ 1431589 h 1434955"/>
              <a:gd name="connsiteX52" fmla="*/ 516681 w 2773948"/>
              <a:gd name="connsiteY52" fmla="*/ 1165676 h 1434955"/>
              <a:gd name="connsiteX53" fmla="*/ 494674 w 2773948"/>
              <a:gd name="connsiteY53" fmla="*/ 1141961 h 1434955"/>
              <a:gd name="connsiteX54" fmla="*/ 521120 w 2773948"/>
              <a:gd name="connsiteY54" fmla="*/ 1044780 h 1434955"/>
              <a:gd name="connsiteX55" fmla="*/ 585627 w 2773948"/>
              <a:gd name="connsiteY55" fmla="*/ 1006649 h 1434955"/>
              <a:gd name="connsiteX56" fmla="*/ 630028 w 2773948"/>
              <a:gd name="connsiteY56" fmla="*/ 930930 h 1434955"/>
              <a:gd name="connsiteX57" fmla="*/ 758603 w 2773948"/>
              <a:gd name="connsiteY57" fmla="*/ 903516 h 1434955"/>
              <a:gd name="connsiteX58" fmla="*/ 947180 w 2773948"/>
              <a:gd name="connsiteY58" fmla="*/ 929589 h 1434955"/>
              <a:gd name="connsiteX59" fmla="*/ 1082454 w 2773948"/>
              <a:gd name="connsiteY59" fmla="*/ 882196 h 1434955"/>
              <a:gd name="connsiteX60" fmla="*/ 1315325 w 2773948"/>
              <a:gd name="connsiteY60" fmla="*/ 940978 h 1434955"/>
              <a:gd name="connsiteX61" fmla="*/ 1367159 w 2773948"/>
              <a:gd name="connsiteY61" fmla="*/ 984913 h 1434955"/>
              <a:gd name="connsiteX62" fmla="*/ 1514711 w 2773948"/>
              <a:gd name="connsiteY62" fmla="*/ 1076951 h 1434955"/>
              <a:gd name="connsiteX63" fmla="*/ 1767533 w 2773948"/>
              <a:gd name="connsiteY63" fmla="*/ 1013229 h 1434955"/>
              <a:gd name="connsiteX64" fmla="*/ 1848640 w 2773948"/>
              <a:gd name="connsiteY64" fmla="*/ 958311 h 1434955"/>
              <a:gd name="connsiteX65" fmla="*/ 1988125 w 2773948"/>
              <a:gd name="connsiteY65" fmla="*/ 922164 h 1434955"/>
              <a:gd name="connsiteX66" fmla="*/ 2075258 w 2773948"/>
              <a:gd name="connsiteY66" fmla="*/ 1128813 h 1434955"/>
              <a:gd name="connsiteX67" fmla="*/ 2094714 w 2773948"/>
              <a:gd name="connsiteY67" fmla="*/ 1271601 h 1434955"/>
              <a:gd name="connsiteX0" fmla="*/ 2094714 w 2773948"/>
              <a:gd name="connsiteY0" fmla="*/ 1271601 h 1434955"/>
              <a:gd name="connsiteX1" fmla="*/ 2286141 w 2773948"/>
              <a:gd name="connsiteY1" fmla="*/ 1329968 h 1434955"/>
              <a:gd name="connsiteX2" fmla="*/ 2289267 w 2773948"/>
              <a:gd name="connsiteY2" fmla="*/ 1196906 h 1434955"/>
              <a:gd name="connsiteX3" fmla="*/ 2275937 w 2773948"/>
              <a:gd name="connsiteY3" fmla="*/ 1026496 h 1434955"/>
              <a:gd name="connsiteX4" fmla="*/ 2454706 w 2773948"/>
              <a:gd name="connsiteY4" fmla="*/ 1031676 h 1434955"/>
              <a:gd name="connsiteX5" fmla="*/ 2435321 w 2773948"/>
              <a:gd name="connsiteY5" fmla="*/ 898614 h 1434955"/>
              <a:gd name="connsiteX6" fmla="*/ 2509806 w 2773948"/>
              <a:gd name="connsiteY6" fmla="*/ 834092 h 1434955"/>
              <a:gd name="connsiteX7" fmla="*/ 2638094 w 2773948"/>
              <a:gd name="connsiteY7" fmla="*/ 829864 h 1434955"/>
              <a:gd name="connsiteX8" fmla="*/ 2701496 w 2773948"/>
              <a:gd name="connsiteY8" fmla="*/ 747045 h 1434955"/>
              <a:gd name="connsiteX9" fmla="*/ 2684975 w 2773948"/>
              <a:gd name="connsiteY9" fmla="*/ 642499 h 1434955"/>
              <a:gd name="connsiteX10" fmla="*/ 2756962 w 2773948"/>
              <a:gd name="connsiteY10" fmla="*/ 594177 h 1434955"/>
              <a:gd name="connsiteX11" fmla="*/ 2756195 w 2773948"/>
              <a:gd name="connsiteY11" fmla="*/ 554881 h 1434955"/>
              <a:gd name="connsiteX12" fmla="*/ 2561641 w 2773948"/>
              <a:gd name="connsiteY12" fmla="*/ 486787 h 1434955"/>
              <a:gd name="connsiteX13" fmla="*/ 2474092 w 2773948"/>
              <a:gd name="connsiteY13" fmla="*/ 360328 h 1434955"/>
              <a:gd name="connsiteX14" fmla="*/ 2328178 w 2773948"/>
              <a:gd name="connsiteY14" fmla="*/ 389511 h 1434955"/>
              <a:gd name="connsiteX15" fmla="*/ 2221173 w 2773948"/>
              <a:gd name="connsiteY15" fmla="*/ 447876 h 1434955"/>
              <a:gd name="connsiteX16" fmla="*/ 2007165 w 2773948"/>
              <a:gd name="connsiteY16" fmla="*/ 136591 h 1434955"/>
              <a:gd name="connsiteX17" fmla="*/ 1900160 w 2773948"/>
              <a:gd name="connsiteY17" fmla="*/ 156047 h 1434955"/>
              <a:gd name="connsiteX18" fmla="*/ 1666766 w 2773948"/>
              <a:gd name="connsiteY18" fmla="*/ 143053 h 1434955"/>
              <a:gd name="connsiteX19" fmla="*/ 1695604 w 2773948"/>
              <a:gd name="connsiteY19" fmla="*/ 61866 h 1434955"/>
              <a:gd name="connsiteX20" fmla="*/ 1666697 w 2773948"/>
              <a:gd name="connsiteY20" fmla="*/ 404 h 1434955"/>
              <a:gd name="connsiteX21" fmla="*/ 1413778 w 2773948"/>
              <a:gd name="connsiteY21" fmla="*/ 39315 h 1434955"/>
              <a:gd name="connsiteX22" fmla="*/ 1238680 w 2773948"/>
              <a:gd name="connsiteY22" fmla="*/ 117136 h 1434955"/>
              <a:gd name="connsiteX23" fmla="*/ 1063582 w 2773948"/>
              <a:gd name="connsiteY23" fmla="*/ 126864 h 1434955"/>
              <a:gd name="connsiteX24" fmla="*/ 1005216 w 2773948"/>
              <a:gd name="connsiteY24" fmla="*/ 282506 h 1434955"/>
              <a:gd name="connsiteX25" fmla="*/ 946850 w 2773948"/>
              <a:gd name="connsiteY25" fmla="*/ 350600 h 1434955"/>
              <a:gd name="connsiteX26" fmla="*/ 980412 w 2773948"/>
              <a:gd name="connsiteY26" fmla="*/ 434157 h 1434955"/>
              <a:gd name="connsiteX27" fmla="*/ 1031063 w 2773948"/>
              <a:gd name="connsiteY27" fmla="*/ 460939 h 1434955"/>
              <a:gd name="connsiteX28" fmla="*/ 995488 w 2773948"/>
              <a:gd name="connsiteY28" fmla="*/ 525698 h 1434955"/>
              <a:gd name="connsiteX29" fmla="*/ 752297 w 2773948"/>
              <a:gd name="connsiteY29" fmla="*/ 438149 h 1434955"/>
              <a:gd name="connsiteX30" fmla="*/ 635565 w 2773948"/>
              <a:gd name="connsiteY30" fmla="*/ 486787 h 1434955"/>
              <a:gd name="connsiteX31" fmla="*/ 499378 w 2773948"/>
              <a:gd name="connsiteY31" fmla="*/ 321417 h 1434955"/>
              <a:gd name="connsiteX32" fmla="*/ 372918 w 2773948"/>
              <a:gd name="connsiteY32" fmla="*/ 282506 h 1434955"/>
              <a:gd name="connsiteX33" fmla="*/ 197820 w 2773948"/>
              <a:gd name="connsiteY33" fmla="*/ 389511 h 1434955"/>
              <a:gd name="connsiteX34" fmla="*/ 188092 w 2773948"/>
              <a:gd name="connsiteY34" fmla="*/ 457604 h 1434955"/>
              <a:gd name="connsiteX35" fmla="*/ 71360 w 2773948"/>
              <a:gd name="connsiteY35" fmla="*/ 370055 h 1434955"/>
              <a:gd name="connsiteX36" fmla="*/ 1 w 2773948"/>
              <a:gd name="connsiteY36" fmla="*/ 558146 h 1434955"/>
              <a:gd name="connsiteX37" fmla="*/ 71222 w 2773948"/>
              <a:gd name="connsiteY37" fmla="*/ 710594 h 1434955"/>
              <a:gd name="connsiteX38" fmla="*/ 94082 w 2773948"/>
              <a:gd name="connsiteY38" fmla="*/ 804674 h 1434955"/>
              <a:gd name="connsiteX39" fmla="*/ 216790 w 2773948"/>
              <a:gd name="connsiteY39" fmla="*/ 821905 h 1434955"/>
              <a:gd name="connsiteX40" fmla="*/ 265914 w 2773948"/>
              <a:gd name="connsiteY40" fmla="*/ 801545 h 1434955"/>
              <a:gd name="connsiteX41" fmla="*/ 269976 w 2773948"/>
              <a:gd name="connsiteY41" fmla="*/ 856438 h 1434955"/>
              <a:gd name="connsiteX42" fmla="*/ 265914 w 2773948"/>
              <a:gd name="connsiteY42" fmla="*/ 914804 h 1434955"/>
              <a:gd name="connsiteX43" fmla="*/ 157627 w 2773948"/>
              <a:gd name="connsiteY43" fmla="*/ 954035 h 1434955"/>
              <a:gd name="connsiteX44" fmla="*/ 78237 w 2773948"/>
              <a:gd name="connsiteY44" fmla="*/ 1060078 h 1434955"/>
              <a:gd name="connsiteX45" fmla="*/ 88872 w 2773948"/>
              <a:gd name="connsiteY45" fmla="*/ 1119957 h 1434955"/>
              <a:gd name="connsiteX46" fmla="*/ 122516 w 2773948"/>
              <a:gd name="connsiteY46" fmla="*/ 1146174 h 1434955"/>
              <a:gd name="connsiteX47" fmla="*/ 149968 w 2773948"/>
              <a:gd name="connsiteY47" fmla="*/ 1212786 h 1434955"/>
              <a:gd name="connsiteX48" fmla="*/ 223529 w 2773948"/>
              <a:gd name="connsiteY48" fmla="*/ 1268335 h 1434955"/>
              <a:gd name="connsiteX49" fmla="*/ 212268 w 2773948"/>
              <a:gd name="connsiteY49" fmla="*/ 1357985 h 1434955"/>
              <a:gd name="connsiteX50" fmla="*/ 365757 w 2773948"/>
              <a:gd name="connsiteY50" fmla="*/ 1316032 h 1434955"/>
              <a:gd name="connsiteX51" fmla="*/ 487843 w 2773948"/>
              <a:gd name="connsiteY51" fmla="*/ 1431589 h 1434955"/>
              <a:gd name="connsiteX52" fmla="*/ 516681 w 2773948"/>
              <a:gd name="connsiteY52" fmla="*/ 1165676 h 1434955"/>
              <a:gd name="connsiteX53" fmla="*/ 494674 w 2773948"/>
              <a:gd name="connsiteY53" fmla="*/ 1141961 h 1434955"/>
              <a:gd name="connsiteX54" fmla="*/ 521120 w 2773948"/>
              <a:gd name="connsiteY54" fmla="*/ 1044780 h 1434955"/>
              <a:gd name="connsiteX55" fmla="*/ 585627 w 2773948"/>
              <a:gd name="connsiteY55" fmla="*/ 1006649 h 1434955"/>
              <a:gd name="connsiteX56" fmla="*/ 630028 w 2773948"/>
              <a:gd name="connsiteY56" fmla="*/ 930930 h 1434955"/>
              <a:gd name="connsiteX57" fmla="*/ 758603 w 2773948"/>
              <a:gd name="connsiteY57" fmla="*/ 903516 h 1434955"/>
              <a:gd name="connsiteX58" fmla="*/ 947180 w 2773948"/>
              <a:gd name="connsiteY58" fmla="*/ 929589 h 1434955"/>
              <a:gd name="connsiteX59" fmla="*/ 1082454 w 2773948"/>
              <a:gd name="connsiteY59" fmla="*/ 882196 h 1434955"/>
              <a:gd name="connsiteX60" fmla="*/ 1315325 w 2773948"/>
              <a:gd name="connsiteY60" fmla="*/ 940978 h 1434955"/>
              <a:gd name="connsiteX61" fmla="*/ 1367159 w 2773948"/>
              <a:gd name="connsiteY61" fmla="*/ 984913 h 1434955"/>
              <a:gd name="connsiteX62" fmla="*/ 1514711 w 2773948"/>
              <a:gd name="connsiteY62" fmla="*/ 1076951 h 1434955"/>
              <a:gd name="connsiteX63" fmla="*/ 1767533 w 2773948"/>
              <a:gd name="connsiteY63" fmla="*/ 1013229 h 1434955"/>
              <a:gd name="connsiteX64" fmla="*/ 1848640 w 2773948"/>
              <a:gd name="connsiteY64" fmla="*/ 958311 h 1434955"/>
              <a:gd name="connsiteX65" fmla="*/ 1988125 w 2773948"/>
              <a:gd name="connsiteY65" fmla="*/ 922164 h 1434955"/>
              <a:gd name="connsiteX66" fmla="*/ 2075258 w 2773948"/>
              <a:gd name="connsiteY66" fmla="*/ 1128813 h 1434955"/>
              <a:gd name="connsiteX67" fmla="*/ 2094714 w 2773948"/>
              <a:gd name="connsiteY67" fmla="*/ 1271601 h 1434955"/>
              <a:gd name="connsiteX0" fmla="*/ 2094714 w 2773948"/>
              <a:gd name="connsiteY0" fmla="*/ 1271601 h 1434955"/>
              <a:gd name="connsiteX1" fmla="*/ 2286141 w 2773948"/>
              <a:gd name="connsiteY1" fmla="*/ 1329968 h 1434955"/>
              <a:gd name="connsiteX2" fmla="*/ 2289267 w 2773948"/>
              <a:gd name="connsiteY2" fmla="*/ 1196906 h 1434955"/>
              <a:gd name="connsiteX3" fmla="*/ 2275937 w 2773948"/>
              <a:gd name="connsiteY3" fmla="*/ 1026496 h 1434955"/>
              <a:gd name="connsiteX4" fmla="*/ 2454706 w 2773948"/>
              <a:gd name="connsiteY4" fmla="*/ 1031676 h 1434955"/>
              <a:gd name="connsiteX5" fmla="*/ 2435321 w 2773948"/>
              <a:gd name="connsiteY5" fmla="*/ 898614 h 1434955"/>
              <a:gd name="connsiteX6" fmla="*/ 2509806 w 2773948"/>
              <a:gd name="connsiteY6" fmla="*/ 834092 h 1434955"/>
              <a:gd name="connsiteX7" fmla="*/ 2638094 w 2773948"/>
              <a:gd name="connsiteY7" fmla="*/ 829864 h 1434955"/>
              <a:gd name="connsiteX8" fmla="*/ 2701496 w 2773948"/>
              <a:gd name="connsiteY8" fmla="*/ 747045 h 1434955"/>
              <a:gd name="connsiteX9" fmla="*/ 2684975 w 2773948"/>
              <a:gd name="connsiteY9" fmla="*/ 642499 h 1434955"/>
              <a:gd name="connsiteX10" fmla="*/ 2756962 w 2773948"/>
              <a:gd name="connsiteY10" fmla="*/ 594177 h 1434955"/>
              <a:gd name="connsiteX11" fmla="*/ 2756195 w 2773948"/>
              <a:gd name="connsiteY11" fmla="*/ 554881 h 1434955"/>
              <a:gd name="connsiteX12" fmla="*/ 2561641 w 2773948"/>
              <a:gd name="connsiteY12" fmla="*/ 486787 h 1434955"/>
              <a:gd name="connsiteX13" fmla="*/ 2474092 w 2773948"/>
              <a:gd name="connsiteY13" fmla="*/ 360328 h 1434955"/>
              <a:gd name="connsiteX14" fmla="*/ 2328178 w 2773948"/>
              <a:gd name="connsiteY14" fmla="*/ 389511 h 1434955"/>
              <a:gd name="connsiteX15" fmla="*/ 2221173 w 2773948"/>
              <a:gd name="connsiteY15" fmla="*/ 447876 h 1434955"/>
              <a:gd name="connsiteX16" fmla="*/ 2007165 w 2773948"/>
              <a:gd name="connsiteY16" fmla="*/ 136591 h 1434955"/>
              <a:gd name="connsiteX17" fmla="*/ 1900160 w 2773948"/>
              <a:gd name="connsiteY17" fmla="*/ 156047 h 1434955"/>
              <a:gd name="connsiteX18" fmla="*/ 1666766 w 2773948"/>
              <a:gd name="connsiteY18" fmla="*/ 143053 h 1434955"/>
              <a:gd name="connsiteX19" fmla="*/ 1695604 w 2773948"/>
              <a:gd name="connsiteY19" fmla="*/ 61866 h 1434955"/>
              <a:gd name="connsiteX20" fmla="*/ 1666697 w 2773948"/>
              <a:gd name="connsiteY20" fmla="*/ 404 h 1434955"/>
              <a:gd name="connsiteX21" fmla="*/ 1413778 w 2773948"/>
              <a:gd name="connsiteY21" fmla="*/ 39315 h 1434955"/>
              <a:gd name="connsiteX22" fmla="*/ 1238680 w 2773948"/>
              <a:gd name="connsiteY22" fmla="*/ 117136 h 1434955"/>
              <a:gd name="connsiteX23" fmla="*/ 1063582 w 2773948"/>
              <a:gd name="connsiteY23" fmla="*/ 126864 h 1434955"/>
              <a:gd name="connsiteX24" fmla="*/ 1005216 w 2773948"/>
              <a:gd name="connsiteY24" fmla="*/ 282506 h 1434955"/>
              <a:gd name="connsiteX25" fmla="*/ 946850 w 2773948"/>
              <a:gd name="connsiteY25" fmla="*/ 350600 h 1434955"/>
              <a:gd name="connsiteX26" fmla="*/ 980412 w 2773948"/>
              <a:gd name="connsiteY26" fmla="*/ 434157 h 1434955"/>
              <a:gd name="connsiteX27" fmla="*/ 1031063 w 2773948"/>
              <a:gd name="connsiteY27" fmla="*/ 460939 h 1434955"/>
              <a:gd name="connsiteX28" fmla="*/ 995488 w 2773948"/>
              <a:gd name="connsiteY28" fmla="*/ 525698 h 1434955"/>
              <a:gd name="connsiteX29" fmla="*/ 752297 w 2773948"/>
              <a:gd name="connsiteY29" fmla="*/ 438149 h 1434955"/>
              <a:gd name="connsiteX30" fmla="*/ 635565 w 2773948"/>
              <a:gd name="connsiteY30" fmla="*/ 486787 h 1434955"/>
              <a:gd name="connsiteX31" fmla="*/ 499378 w 2773948"/>
              <a:gd name="connsiteY31" fmla="*/ 321417 h 1434955"/>
              <a:gd name="connsiteX32" fmla="*/ 372918 w 2773948"/>
              <a:gd name="connsiteY32" fmla="*/ 282506 h 1434955"/>
              <a:gd name="connsiteX33" fmla="*/ 197820 w 2773948"/>
              <a:gd name="connsiteY33" fmla="*/ 389511 h 1434955"/>
              <a:gd name="connsiteX34" fmla="*/ 188092 w 2773948"/>
              <a:gd name="connsiteY34" fmla="*/ 457604 h 1434955"/>
              <a:gd name="connsiteX35" fmla="*/ 71360 w 2773948"/>
              <a:gd name="connsiteY35" fmla="*/ 370055 h 1434955"/>
              <a:gd name="connsiteX36" fmla="*/ 1 w 2773948"/>
              <a:gd name="connsiteY36" fmla="*/ 558146 h 1434955"/>
              <a:gd name="connsiteX37" fmla="*/ 71222 w 2773948"/>
              <a:gd name="connsiteY37" fmla="*/ 710594 h 1434955"/>
              <a:gd name="connsiteX38" fmla="*/ 110411 w 2773948"/>
              <a:gd name="connsiteY38" fmla="*/ 762220 h 1434955"/>
              <a:gd name="connsiteX39" fmla="*/ 216790 w 2773948"/>
              <a:gd name="connsiteY39" fmla="*/ 821905 h 1434955"/>
              <a:gd name="connsiteX40" fmla="*/ 265914 w 2773948"/>
              <a:gd name="connsiteY40" fmla="*/ 801545 h 1434955"/>
              <a:gd name="connsiteX41" fmla="*/ 269976 w 2773948"/>
              <a:gd name="connsiteY41" fmla="*/ 856438 h 1434955"/>
              <a:gd name="connsiteX42" fmla="*/ 265914 w 2773948"/>
              <a:gd name="connsiteY42" fmla="*/ 914804 h 1434955"/>
              <a:gd name="connsiteX43" fmla="*/ 157627 w 2773948"/>
              <a:gd name="connsiteY43" fmla="*/ 954035 h 1434955"/>
              <a:gd name="connsiteX44" fmla="*/ 78237 w 2773948"/>
              <a:gd name="connsiteY44" fmla="*/ 1060078 h 1434955"/>
              <a:gd name="connsiteX45" fmla="*/ 88872 w 2773948"/>
              <a:gd name="connsiteY45" fmla="*/ 1119957 h 1434955"/>
              <a:gd name="connsiteX46" fmla="*/ 122516 w 2773948"/>
              <a:gd name="connsiteY46" fmla="*/ 1146174 h 1434955"/>
              <a:gd name="connsiteX47" fmla="*/ 149968 w 2773948"/>
              <a:gd name="connsiteY47" fmla="*/ 1212786 h 1434955"/>
              <a:gd name="connsiteX48" fmla="*/ 223529 w 2773948"/>
              <a:gd name="connsiteY48" fmla="*/ 1268335 h 1434955"/>
              <a:gd name="connsiteX49" fmla="*/ 212268 w 2773948"/>
              <a:gd name="connsiteY49" fmla="*/ 1357985 h 1434955"/>
              <a:gd name="connsiteX50" fmla="*/ 365757 w 2773948"/>
              <a:gd name="connsiteY50" fmla="*/ 1316032 h 1434955"/>
              <a:gd name="connsiteX51" fmla="*/ 487843 w 2773948"/>
              <a:gd name="connsiteY51" fmla="*/ 1431589 h 1434955"/>
              <a:gd name="connsiteX52" fmla="*/ 516681 w 2773948"/>
              <a:gd name="connsiteY52" fmla="*/ 1165676 h 1434955"/>
              <a:gd name="connsiteX53" fmla="*/ 494674 w 2773948"/>
              <a:gd name="connsiteY53" fmla="*/ 1141961 h 1434955"/>
              <a:gd name="connsiteX54" fmla="*/ 521120 w 2773948"/>
              <a:gd name="connsiteY54" fmla="*/ 1044780 h 1434955"/>
              <a:gd name="connsiteX55" fmla="*/ 585627 w 2773948"/>
              <a:gd name="connsiteY55" fmla="*/ 1006649 h 1434955"/>
              <a:gd name="connsiteX56" fmla="*/ 630028 w 2773948"/>
              <a:gd name="connsiteY56" fmla="*/ 930930 h 1434955"/>
              <a:gd name="connsiteX57" fmla="*/ 758603 w 2773948"/>
              <a:gd name="connsiteY57" fmla="*/ 903516 h 1434955"/>
              <a:gd name="connsiteX58" fmla="*/ 947180 w 2773948"/>
              <a:gd name="connsiteY58" fmla="*/ 929589 h 1434955"/>
              <a:gd name="connsiteX59" fmla="*/ 1082454 w 2773948"/>
              <a:gd name="connsiteY59" fmla="*/ 882196 h 1434955"/>
              <a:gd name="connsiteX60" fmla="*/ 1315325 w 2773948"/>
              <a:gd name="connsiteY60" fmla="*/ 940978 h 1434955"/>
              <a:gd name="connsiteX61" fmla="*/ 1367159 w 2773948"/>
              <a:gd name="connsiteY61" fmla="*/ 984913 h 1434955"/>
              <a:gd name="connsiteX62" fmla="*/ 1514711 w 2773948"/>
              <a:gd name="connsiteY62" fmla="*/ 1076951 h 1434955"/>
              <a:gd name="connsiteX63" fmla="*/ 1767533 w 2773948"/>
              <a:gd name="connsiteY63" fmla="*/ 1013229 h 1434955"/>
              <a:gd name="connsiteX64" fmla="*/ 1848640 w 2773948"/>
              <a:gd name="connsiteY64" fmla="*/ 958311 h 1434955"/>
              <a:gd name="connsiteX65" fmla="*/ 1988125 w 2773948"/>
              <a:gd name="connsiteY65" fmla="*/ 922164 h 1434955"/>
              <a:gd name="connsiteX66" fmla="*/ 2075258 w 2773948"/>
              <a:gd name="connsiteY66" fmla="*/ 1128813 h 1434955"/>
              <a:gd name="connsiteX67" fmla="*/ 2094714 w 2773948"/>
              <a:gd name="connsiteY67" fmla="*/ 1271601 h 1434955"/>
              <a:gd name="connsiteX0" fmla="*/ 2094714 w 2773948"/>
              <a:gd name="connsiteY0" fmla="*/ 1271601 h 1434955"/>
              <a:gd name="connsiteX1" fmla="*/ 2286141 w 2773948"/>
              <a:gd name="connsiteY1" fmla="*/ 1329968 h 1434955"/>
              <a:gd name="connsiteX2" fmla="*/ 2289267 w 2773948"/>
              <a:gd name="connsiteY2" fmla="*/ 1196906 h 1434955"/>
              <a:gd name="connsiteX3" fmla="*/ 2275937 w 2773948"/>
              <a:gd name="connsiteY3" fmla="*/ 1026496 h 1434955"/>
              <a:gd name="connsiteX4" fmla="*/ 2454706 w 2773948"/>
              <a:gd name="connsiteY4" fmla="*/ 1031676 h 1434955"/>
              <a:gd name="connsiteX5" fmla="*/ 2435321 w 2773948"/>
              <a:gd name="connsiteY5" fmla="*/ 898614 h 1434955"/>
              <a:gd name="connsiteX6" fmla="*/ 2509806 w 2773948"/>
              <a:gd name="connsiteY6" fmla="*/ 834092 h 1434955"/>
              <a:gd name="connsiteX7" fmla="*/ 2638094 w 2773948"/>
              <a:gd name="connsiteY7" fmla="*/ 829864 h 1434955"/>
              <a:gd name="connsiteX8" fmla="*/ 2701496 w 2773948"/>
              <a:gd name="connsiteY8" fmla="*/ 747045 h 1434955"/>
              <a:gd name="connsiteX9" fmla="*/ 2684975 w 2773948"/>
              <a:gd name="connsiteY9" fmla="*/ 642499 h 1434955"/>
              <a:gd name="connsiteX10" fmla="*/ 2756962 w 2773948"/>
              <a:gd name="connsiteY10" fmla="*/ 594177 h 1434955"/>
              <a:gd name="connsiteX11" fmla="*/ 2756195 w 2773948"/>
              <a:gd name="connsiteY11" fmla="*/ 554881 h 1434955"/>
              <a:gd name="connsiteX12" fmla="*/ 2561641 w 2773948"/>
              <a:gd name="connsiteY12" fmla="*/ 486787 h 1434955"/>
              <a:gd name="connsiteX13" fmla="*/ 2474092 w 2773948"/>
              <a:gd name="connsiteY13" fmla="*/ 360328 h 1434955"/>
              <a:gd name="connsiteX14" fmla="*/ 2328178 w 2773948"/>
              <a:gd name="connsiteY14" fmla="*/ 389511 h 1434955"/>
              <a:gd name="connsiteX15" fmla="*/ 2221173 w 2773948"/>
              <a:gd name="connsiteY15" fmla="*/ 447876 h 1434955"/>
              <a:gd name="connsiteX16" fmla="*/ 2007165 w 2773948"/>
              <a:gd name="connsiteY16" fmla="*/ 136591 h 1434955"/>
              <a:gd name="connsiteX17" fmla="*/ 1900160 w 2773948"/>
              <a:gd name="connsiteY17" fmla="*/ 156047 h 1434955"/>
              <a:gd name="connsiteX18" fmla="*/ 1666766 w 2773948"/>
              <a:gd name="connsiteY18" fmla="*/ 143053 h 1434955"/>
              <a:gd name="connsiteX19" fmla="*/ 1695604 w 2773948"/>
              <a:gd name="connsiteY19" fmla="*/ 61866 h 1434955"/>
              <a:gd name="connsiteX20" fmla="*/ 1666697 w 2773948"/>
              <a:gd name="connsiteY20" fmla="*/ 404 h 1434955"/>
              <a:gd name="connsiteX21" fmla="*/ 1413778 w 2773948"/>
              <a:gd name="connsiteY21" fmla="*/ 39315 h 1434955"/>
              <a:gd name="connsiteX22" fmla="*/ 1238680 w 2773948"/>
              <a:gd name="connsiteY22" fmla="*/ 117136 h 1434955"/>
              <a:gd name="connsiteX23" fmla="*/ 1063582 w 2773948"/>
              <a:gd name="connsiteY23" fmla="*/ 126864 h 1434955"/>
              <a:gd name="connsiteX24" fmla="*/ 1005216 w 2773948"/>
              <a:gd name="connsiteY24" fmla="*/ 282506 h 1434955"/>
              <a:gd name="connsiteX25" fmla="*/ 946850 w 2773948"/>
              <a:gd name="connsiteY25" fmla="*/ 350600 h 1434955"/>
              <a:gd name="connsiteX26" fmla="*/ 980412 w 2773948"/>
              <a:gd name="connsiteY26" fmla="*/ 434157 h 1434955"/>
              <a:gd name="connsiteX27" fmla="*/ 1031063 w 2773948"/>
              <a:gd name="connsiteY27" fmla="*/ 460939 h 1434955"/>
              <a:gd name="connsiteX28" fmla="*/ 995488 w 2773948"/>
              <a:gd name="connsiteY28" fmla="*/ 525698 h 1434955"/>
              <a:gd name="connsiteX29" fmla="*/ 752297 w 2773948"/>
              <a:gd name="connsiteY29" fmla="*/ 438149 h 1434955"/>
              <a:gd name="connsiteX30" fmla="*/ 635565 w 2773948"/>
              <a:gd name="connsiteY30" fmla="*/ 486787 h 1434955"/>
              <a:gd name="connsiteX31" fmla="*/ 499378 w 2773948"/>
              <a:gd name="connsiteY31" fmla="*/ 321417 h 1434955"/>
              <a:gd name="connsiteX32" fmla="*/ 372918 w 2773948"/>
              <a:gd name="connsiteY32" fmla="*/ 282506 h 1434955"/>
              <a:gd name="connsiteX33" fmla="*/ 197820 w 2773948"/>
              <a:gd name="connsiteY33" fmla="*/ 389511 h 1434955"/>
              <a:gd name="connsiteX34" fmla="*/ 188092 w 2773948"/>
              <a:gd name="connsiteY34" fmla="*/ 457604 h 1434955"/>
              <a:gd name="connsiteX35" fmla="*/ 71360 w 2773948"/>
              <a:gd name="connsiteY35" fmla="*/ 370055 h 1434955"/>
              <a:gd name="connsiteX36" fmla="*/ 1 w 2773948"/>
              <a:gd name="connsiteY36" fmla="*/ 558146 h 1434955"/>
              <a:gd name="connsiteX37" fmla="*/ 71222 w 2773948"/>
              <a:gd name="connsiteY37" fmla="*/ 710594 h 1434955"/>
              <a:gd name="connsiteX38" fmla="*/ 90817 w 2773948"/>
              <a:gd name="connsiteY38" fmla="*/ 801409 h 1434955"/>
              <a:gd name="connsiteX39" fmla="*/ 216790 w 2773948"/>
              <a:gd name="connsiteY39" fmla="*/ 821905 h 1434955"/>
              <a:gd name="connsiteX40" fmla="*/ 265914 w 2773948"/>
              <a:gd name="connsiteY40" fmla="*/ 801545 h 1434955"/>
              <a:gd name="connsiteX41" fmla="*/ 269976 w 2773948"/>
              <a:gd name="connsiteY41" fmla="*/ 856438 h 1434955"/>
              <a:gd name="connsiteX42" fmla="*/ 265914 w 2773948"/>
              <a:gd name="connsiteY42" fmla="*/ 914804 h 1434955"/>
              <a:gd name="connsiteX43" fmla="*/ 157627 w 2773948"/>
              <a:gd name="connsiteY43" fmla="*/ 954035 h 1434955"/>
              <a:gd name="connsiteX44" fmla="*/ 78237 w 2773948"/>
              <a:gd name="connsiteY44" fmla="*/ 1060078 h 1434955"/>
              <a:gd name="connsiteX45" fmla="*/ 88872 w 2773948"/>
              <a:gd name="connsiteY45" fmla="*/ 1119957 h 1434955"/>
              <a:gd name="connsiteX46" fmla="*/ 122516 w 2773948"/>
              <a:gd name="connsiteY46" fmla="*/ 1146174 h 1434955"/>
              <a:gd name="connsiteX47" fmla="*/ 149968 w 2773948"/>
              <a:gd name="connsiteY47" fmla="*/ 1212786 h 1434955"/>
              <a:gd name="connsiteX48" fmla="*/ 223529 w 2773948"/>
              <a:gd name="connsiteY48" fmla="*/ 1268335 h 1434955"/>
              <a:gd name="connsiteX49" fmla="*/ 212268 w 2773948"/>
              <a:gd name="connsiteY49" fmla="*/ 1357985 h 1434955"/>
              <a:gd name="connsiteX50" fmla="*/ 365757 w 2773948"/>
              <a:gd name="connsiteY50" fmla="*/ 1316032 h 1434955"/>
              <a:gd name="connsiteX51" fmla="*/ 487843 w 2773948"/>
              <a:gd name="connsiteY51" fmla="*/ 1431589 h 1434955"/>
              <a:gd name="connsiteX52" fmla="*/ 516681 w 2773948"/>
              <a:gd name="connsiteY52" fmla="*/ 1165676 h 1434955"/>
              <a:gd name="connsiteX53" fmla="*/ 494674 w 2773948"/>
              <a:gd name="connsiteY53" fmla="*/ 1141961 h 1434955"/>
              <a:gd name="connsiteX54" fmla="*/ 521120 w 2773948"/>
              <a:gd name="connsiteY54" fmla="*/ 1044780 h 1434955"/>
              <a:gd name="connsiteX55" fmla="*/ 585627 w 2773948"/>
              <a:gd name="connsiteY55" fmla="*/ 1006649 h 1434955"/>
              <a:gd name="connsiteX56" fmla="*/ 630028 w 2773948"/>
              <a:gd name="connsiteY56" fmla="*/ 930930 h 1434955"/>
              <a:gd name="connsiteX57" fmla="*/ 758603 w 2773948"/>
              <a:gd name="connsiteY57" fmla="*/ 903516 h 1434955"/>
              <a:gd name="connsiteX58" fmla="*/ 947180 w 2773948"/>
              <a:gd name="connsiteY58" fmla="*/ 929589 h 1434955"/>
              <a:gd name="connsiteX59" fmla="*/ 1082454 w 2773948"/>
              <a:gd name="connsiteY59" fmla="*/ 882196 h 1434955"/>
              <a:gd name="connsiteX60" fmla="*/ 1315325 w 2773948"/>
              <a:gd name="connsiteY60" fmla="*/ 940978 h 1434955"/>
              <a:gd name="connsiteX61" fmla="*/ 1367159 w 2773948"/>
              <a:gd name="connsiteY61" fmla="*/ 984913 h 1434955"/>
              <a:gd name="connsiteX62" fmla="*/ 1514711 w 2773948"/>
              <a:gd name="connsiteY62" fmla="*/ 1076951 h 1434955"/>
              <a:gd name="connsiteX63" fmla="*/ 1767533 w 2773948"/>
              <a:gd name="connsiteY63" fmla="*/ 1013229 h 1434955"/>
              <a:gd name="connsiteX64" fmla="*/ 1848640 w 2773948"/>
              <a:gd name="connsiteY64" fmla="*/ 958311 h 1434955"/>
              <a:gd name="connsiteX65" fmla="*/ 1988125 w 2773948"/>
              <a:gd name="connsiteY65" fmla="*/ 922164 h 1434955"/>
              <a:gd name="connsiteX66" fmla="*/ 2075258 w 2773948"/>
              <a:gd name="connsiteY66" fmla="*/ 1128813 h 1434955"/>
              <a:gd name="connsiteX67" fmla="*/ 2094714 w 2773948"/>
              <a:gd name="connsiteY67" fmla="*/ 1271601 h 1434955"/>
              <a:gd name="connsiteX0" fmla="*/ 2094714 w 2773948"/>
              <a:gd name="connsiteY0" fmla="*/ 1271601 h 1431355"/>
              <a:gd name="connsiteX1" fmla="*/ 2286141 w 2773948"/>
              <a:gd name="connsiteY1" fmla="*/ 1329968 h 1431355"/>
              <a:gd name="connsiteX2" fmla="*/ 2289267 w 2773948"/>
              <a:gd name="connsiteY2" fmla="*/ 1196906 h 1431355"/>
              <a:gd name="connsiteX3" fmla="*/ 2275937 w 2773948"/>
              <a:gd name="connsiteY3" fmla="*/ 1026496 h 1431355"/>
              <a:gd name="connsiteX4" fmla="*/ 2454706 w 2773948"/>
              <a:gd name="connsiteY4" fmla="*/ 1031676 h 1431355"/>
              <a:gd name="connsiteX5" fmla="*/ 2435321 w 2773948"/>
              <a:gd name="connsiteY5" fmla="*/ 898614 h 1431355"/>
              <a:gd name="connsiteX6" fmla="*/ 2509806 w 2773948"/>
              <a:gd name="connsiteY6" fmla="*/ 834092 h 1431355"/>
              <a:gd name="connsiteX7" fmla="*/ 2638094 w 2773948"/>
              <a:gd name="connsiteY7" fmla="*/ 829864 h 1431355"/>
              <a:gd name="connsiteX8" fmla="*/ 2701496 w 2773948"/>
              <a:gd name="connsiteY8" fmla="*/ 747045 h 1431355"/>
              <a:gd name="connsiteX9" fmla="*/ 2684975 w 2773948"/>
              <a:gd name="connsiteY9" fmla="*/ 642499 h 1431355"/>
              <a:gd name="connsiteX10" fmla="*/ 2756962 w 2773948"/>
              <a:gd name="connsiteY10" fmla="*/ 594177 h 1431355"/>
              <a:gd name="connsiteX11" fmla="*/ 2756195 w 2773948"/>
              <a:gd name="connsiteY11" fmla="*/ 554881 h 1431355"/>
              <a:gd name="connsiteX12" fmla="*/ 2561641 w 2773948"/>
              <a:gd name="connsiteY12" fmla="*/ 486787 h 1431355"/>
              <a:gd name="connsiteX13" fmla="*/ 2474092 w 2773948"/>
              <a:gd name="connsiteY13" fmla="*/ 360328 h 1431355"/>
              <a:gd name="connsiteX14" fmla="*/ 2328178 w 2773948"/>
              <a:gd name="connsiteY14" fmla="*/ 389511 h 1431355"/>
              <a:gd name="connsiteX15" fmla="*/ 2221173 w 2773948"/>
              <a:gd name="connsiteY15" fmla="*/ 447876 h 1431355"/>
              <a:gd name="connsiteX16" fmla="*/ 2007165 w 2773948"/>
              <a:gd name="connsiteY16" fmla="*/ 136591 h 1431355"/>
              <a:gd name="connsiteX17" fmla="*/ 1900160 w 2773948"/>
              <a:gd name="connsiteY17" fmla="*/ 156047 h 1431355"/>
              <a:gd name="connsiteX18" fmla="*/ 1666766 w 2773948"/>
              <a:gd name="connsiteY18" fmla="*/ 143053 h 1431355"/>
              <a:gd name="connsiteX19" fmla="*/ 1695604 w 2773948"/>
              <a:gd name="connsiteY19" fmla="*/ 61866 h 1431355"/>
              <a:gd name="connsiteX20" fmla="*/ 1666697 w 2773948"/>
              <a:gd name="connsiteY20" fmla="*/ 404 h 1431355"/>
              <a:gd name="connsiteX21" fmla="*/ 1413778 w 2773948"/>
              <a:gd name="connsiteY21" fmla="*/ 39315 h 1431355"/>
              <a:gd name="connsiteX22" fmla="*/ 1238680 w 2773948"/>
              <a:gd name="connsiteY22" fmla="*/ 117136 h 1431355"/>
              <a:gd name="connsiteX23" fmla="*/ 1063582 w 2773948"/>
              <a:gd name="connsiteY23" fmla="*/ 126864 h 1431355"/>
              <a:gd name="connsiteX24" fmla="*/ 1005216 w 2773948"/>
              <a:gd name="connsiteY24" fmla="*/ 282506 h 1431355"/>
              <a:gd name="connsiteX25" fmla="*/ 946850 w 2773948"/>
              <a:gd name="connsiteY25" fmla="*/ 350600 h 1431355"/>
              <a:gd name="connsiteX26" fmla="*/ 980412 w 2773948"/>
              <a:gd name="connsiteY26" fmla="*/ 434157 h 1431355"/>
              <a:gd name="connsiteX27" fmla="*/ 1031063 w 2773948"/>
              <a:gd name="connsiteY27" fmla="*/ 460939 h 1431355"/>
              <a:gd name="connsiteX28" fmla="*/ 995488 w 2773948"/>
              <a:gd name="connsiteY28" fmla="*/ 525698 h 1431355"/>
              <a:gd name="connsiteX29" fmla="*/ 752297 w 2773948"/>
              <a:gd name="connsiteY29" fmla="*/ 438149 h 1431355"/>
              <a:gd name="connsiteX30" fmla="*/ 635565 w 2773948"/>
              <a:gd name="connsiteY30" fmla="*/ 486787 h 1431355"/>
              <a:gd name="connsiteX31" fmla="*/ 499378 w 2773948"/>
              <a:gd name="connsiteY31" fmla="*/ 321417 h 1431355"/>
              <a:gd name="connsiteX32" fmla="*/ 372918 w 2773948"/>
              <a:gd name="connsiteY32" fmla="*/ 282506 h 1431355"/>
              <a:gd name="connsiteX33" fmla="*/ 197820 w 2773948"/>
              <a:gd name="connsiteY33" fmla="*/ 389511 h 1431355"/>
              <a:gd name="connsiteX34" fmla="*/ 188092 w 2773948"/>
              <a:gd name="connsiteY34" fmla="*/ 457604 h 1431355"/>
              <a:gd name="connsiteX35" fmla="*/ 71360 w 2773948"/>
              <a:gd name="connsiteY35" fmla="*/ 370055 h 1431355"/>
              <a:gd name="connsiteX36" fmla="*/ 1 w 2773948"/>
              <a:gd name="connsiteY36" fmla="*/ 558146 h 1431355"/>
              <a:gd name="connsiteX37" fmla="*/ 71222 w 2773948"/>
              <a:gd name="connsiteY37" fmla="*/ 710594 h 1431355"/>
              <a:gd name="connsiteX38" fmla="*/ 90817 w 2773948"/>
              <a:gd name="connsiteY38" fmla="*/ 801409 h 1431355"/>
              <a:gd name="connsiteX39" fmla="*/ 216790 w 2773948"/>
              <a:gd name="connsiteY39" fmla="*/ 821905 h 1431355"/>
              <a:gd name="connsiteX40" fmla="*/ 265914 w 2773948"/>
              <a:gd name="connsiteY40" fmla="*/ 801545 h 1431355"/>
              <a:gd name="connsiteX41" fmla="*/ 269976 w 2773948"/>
              <a:gd name="connsiteY41" fmla="*/ 856438 h 1431355"/>
              <a:gd name="connsiteX42" fmla="*/ 265914 w 2773948"/>
              <a:gd name="connsiteY42" fmla="*/ 914804 h 1431355"/>
              <a:gd name="connsiteX43" fmla="*/ 157627 w 2773948"/>
              <a:gd name="connsiteY43" fmla="*/ 954035 h 1431355"/>
              <a:gd name="connsiteX44" fmla="*/ 78237 w 2773948"/>
              <a:gd name="connsiteY44" fmla="*/ 1060078 h 1431355"/>
              <a:gd name="connsiteX45" fmla="*/ 88872 w 2773948"/>
              <a:gd name="connsiteY45" fmla="*/ 1119957 h 1431355"/>
              <a:gd name="connsiteX46" fmla="*/ 122516 w 2773948"/>
              <a:gd name="connsiteY46" fmla="*/ 1146174 h 1431355"/>
              <a:gd name="connsiteX47" fmla="*/ 149968 w 2773948"/>
              <a:gd name="connsiteY47" fmla="*/ 1212786 h 1431355"/>
              <a:gd name="connsiteX48" fmla="*/ 223529 w 2773948"/>
              <a:gd name="connsiteY48" fmla="*/ 1268335 h 1431355"/>
              <a:gd name="connsiteX49" fmla="*/ 212268 w 2773948"/>
              <a:gd name="connsiteY49" fmla="*/ 1357985 h 1431355"/>
              <a:gd name="connsiteX50" fmla="*/ 365757 w 2773948"/>
              <a:gd name="connsiteY50" fmla="*/ 1316032 h 1431355"/>
              <a:gd name="connsiteX51" fmla="*/ 453724 w 2773948"/>
              <a:gd name="connsiteY51" fmla="*/ 1428177 h 1431355"/>
              <a:gd name="connsiteX52" fmla="*/ 516681 w 2773948"/>
              <a:gd name="connsiteY52" fmla="*/ 1165676 h 1431355"/>
              <a:gd name="connsiteX53" fmla="*/ 494674 w 2773948"/>
              <a:gd name="connsiteY53" fmla="*/ 1141961 h 1431355"/>
              <a:gd name="connsiteX54" fmla="*/ 521120 w 2773948"/>
              <a:gd name="connsiteY54" fmla="*/ 1044780 h 1431355"/>
              <a:gd name="connsiteX55" fmla="*/ 585627 w 2773948"/>
              <a:gd name="connsiteY55" fmla="*/ 1006649 h 1431355"/>
              <a:gd name="connsiteX56" fmla="*/ 630028 w 2773948"/>
              <a:gd name="connsiteY56" fmla="*/ 930930 h 1431355"/>
              <a:gd name="connsiteX57" fmla="*/ 758603 w 2773948"/>
              <a:gd name="connsiteY57" fmla="*/ 903516 h 1431355"/>
              <a:gd name="connsiteX58" fmla="*/ 947180 w 2773948"/>
              <a:gd name="connsiteY58" fmla="*/ 929589 h 1431355"/>
              <a:gd name="connsiteX59" fmla="*/ 1082454 w 2773948"/>
              <a:gd name="connsiteY59" fmla="*/ 882196 h 1431355"/>
              <a:gd name="connsiteX60" fmla="*/ 1315325 w 2773948"/>
              <a:gd name="connsiteY60" fmla="*/ 940978 h 1431355"/>
              <a:gd name="connsiteX61" fmla="*/ 1367159 w 2773948"/>
              <a:gd name="connsiteY61" fmla="*/ 984913 h 1431355"/>
              <a:gd name="connsiteX62" fmla="*/ 1514711 w 2773948"/>
              <a:gd name="connsiteY62" fmla="*/ 1076951 h 1431355"/>
              <a:gd name="connsiteX63" fmla="*/ 1767533 w 2773948"/>
              <a:gd name="connsiteY63" fmla="*/ 1013229 h 1431355"/>
              <a:gd name="connsiteX64" fmla="*/ 1848640 w 2773948"/>
              <a:gd name="connsiteY64" fmla="*/ 958311 h 1431355"/>
              <a:gd name="connsiteX65" fmla="*/ 1988125 w 2773948"/>
              <a:gd name="connsiteY65" fmla="*/ 922164 h 1431355"/>
              <a:gd name="connsiteX66" fmla="*/ 2075258 w 2773948"/>
              <a:gd name="connsiteY66" fmla="*/ 1128813 h 1431355"/>
              <a:gd name="connsiteX67" fmla="*/ 2094714 w 2773948"/>
              <a:gd name="connsiteY67" fmla="*/ 1271601 h 1431355"/>
              <a:gd name="connsiteX0" fmla="*/ 2094714 w 2773948"/>
              <a:gd name="connsiteY0" fmla="*/ 1271601 h 1431477"/>
              <a:gd name="connsiteX1" fmla="*/ 2286141 w 2773948"/>
              <a:gd name="connsiteY1" fmla="*/ 1329968 h 1431477"/>
              <a:gd name="connsiteX2" fmla="*/ 2289267 w 2773948"/>
              <a:gd name="connsiteY2" fmla="*/ 1196906 h 1431477"/>
              <a:gd name="connsiteX3" fmla="*/ 2275937 w 2773948"/>
              <a:gd name="connsiteY3" fmla="*/ 1026496 h 1431477"/>
              <a:gd name="connsiteX4" fmla="*/ 2454706 w 2773948"/>
              <a:gd name="connsiteY4" fmla="*/ 1031676 h 1431477"/>
              <a:gd name="connsiteX5" fmla="*/ 2435321 w 2773948"/>
              <a:gd name="connsiteY5" fmla="*/ 898614 h 1431477"/>
              <a:gd name="connsiteX6" fmla="*/ 2509806 w 2773948"/>
              <a:gd name="connsiteY6" fmla="*/ 834092 h 1431477"/>
              <a:gd name="connsiteX7" fmla="*/ 2638094 w 2773948"/>
              <a:gd name="connsiteY7" fmla="*/ 829864 h 1431477"/>
              <a:gd name="connsiteX8" fmla="*/ 2701496 w 2773948"/>
              <a:gd name="connsiteY8" fmla="*/ 747045 h 1431477"/>
              <a:gd name="connsiteX9" fmla="*/ 2684975 w 2773948"/>
              <a:gd name="connsiteY9" fmla="*/ 642499 h 1431477"/>
              <a:gd name="connsiteX10" fmla="*/ 2756962 w 2773948"/>
              <a:gd name="connsiteY10" fmla="*/ 594177 h 1431477"/>
              <a:gd name="connsiteX11" fmla="*/ 2756195 w 2773948"/>
              <a:gd name="connsiteY11" fmla="*/ 554881 h 1431477"/>
              <a:gd name="connsiteX12" fmla="*/ 2561641 w 2773948"/>
              <a:gd name="connsiteY12" fmla="*/ 486787 h 1431477"/>
              <a:gd name="connsiteX13" fmla="*/ 2474092 w 2773948"/>
              <a:gd name="connsiteY13" fmla="*/ 360328 h 1431477"/>
              <a:gd name="connsiteX14" fmla="*/ 2328178 w 2773948"/>
              <a:gd name="connsiteY14" fmla="*/ 389511 h 1431477"/>
              <a:gd name="connsiteX15" fmla="*/ 2221173 w 2773948"/>
              <a:gd name="connsiteY15" fmla="*/ 447876 h 1431477"/>
              <a:gd name="connsiteX16" fmla="*/ 2007165 w 2773948"/>
              <a:gd name="connsiteY16" fmla="*/ 136591 h 1431477"/>
              <a:gd name="connsiteX17" fmla="*/ 1900160 w 2773948"/>
              <a:gd name="connsiteY17" fmla="*/ 156047 h 1431477"/>
              <a:gd name="connsiteX18" fmla="*/ 1666766 w 2773948"/>
              <a:gd name="connsiteY18" fmla="*/ 143053 h 1431477"/>
              <a:gd name="connsiteX19" fmla="*/ 1695604 w 2773948"/>
              <a:gd name="connsiteY19" fmla="*/ 61866 h 1431477"/>
              <a:gd name="connsiteX20" fmla="*/ 1666697 w 2773948"/>
              <a:gd name="connsiteY20" fmla="*/ 404 h 1431477"/>
              <a:gd name="connsiteX21" fmla="*/ 1413778 w 2773948"/>
              <a:gd name="connsiteY21" fmla="*/ 39315 h 1431477"/>
              <a:gd name="connsiteX22" fmla="*/ 1238680 w 2773948"/>
              <a:gd name="connsiteY22" fmla="*/ 117136 h 1431477"/>
              <a:gd name="connsiteX23" fmla="*/ 1063582 w 2773948"/>
              <a:gd name="connsiteY23" fmla="*/ 126864 h 1431477"/>
              <a:gd name="connsiteX24" fmla="*/ 1005216 w 2773948"/>
              <a:gd name="connsiteY24" fmla="*/ 282506 h 1431477"/>
              <a:gd name="connsiteX25" fmla="*/ 946850 w 2773948"/>
              <a:gd name="connsiteY25" fmla="*/ 350600 h 1431477"/>
              <a:gd name="connsiteX26" fmla="*/ 980412 w 2773948"/>
              <a:gd name="connsiteY26" fmla="*/ 434157 h 1431477"/>
              <a:gd name="connsiteX27" fmla="*/ 1031063 w 2773948"/>
              <a:gd name="connsiteY27" fmla="*/ 460939 h 1431477"/>
              <a:gd name="connsiteX28" fmla="*/ 995488 w 2773948"/>
              <a:gd name="connsiteY28" fmla="*/ 525698 h 1431477"/>
              <a:gd name="connsiteX29" fmla="*/ 752297 w 2773948"/>
              <a:gd name="connsiteY29" fmla="*/ 438149 h 1431477"/>
              <a:gd name="connsiteX30" fmla="*/ 635565 w 2773948"/>
              <a:gd name="connsiteY30" fmla="*/ 486787 h 1431477"/>
              <a:gd name="connsiteX31" fmla="*/ 499378 w 2773948"/>
              <a:gd name="connsiteY31" fmla="*/ 321417 h 1431477"/>
              <a:gd name="connsiteX32" fmla="*/ 372918 w 2773948"/>
              <a:gd name="connsiteY32" fmla="*/ 282506 h 1431477"/>
              <a:gd name="connsiteX33" fmla="*/ 197820 w 2773948"/>
              <a:gd name="connsiteY33" fmla="*/ 389511 h 1431477"/>
              <a:gd name="connsiteX34" fmla="*/ 188092 w 2773948"/>
              <a:gd name="connsiteY34" fmla="*/ 457604 h 1431477"/>
              <a:gd name="connsiteX35" fmla="*/ 71360 w 2773948"/>
              <a:gd name="connsiteY35" fmla="*/ 370055 h 1431477"/>
              <a:gd name="connsiteX36" fmla="*/ 1 w 2773948"/>
              <a:gd name="connsiteY36" fmla="*/ 558146 h 1431477"/>
              <a:gd name="connsiteX37" fmla="*/ 71222 w 2773948"/>
              <a:gd name="connsiteY37" fmla="*/ 710594 h 1431477"/>
              <a:gd name="connsiteX38" fmla="*/ 90817 w 2773948"/>
              <a:gd name="connsiteY38" fmla="*/ 801409 h 1431477"/>
              <a:gd name="connsiteX39" fmla="*/ 216790 w 2773948"/>
              <a:gd name="connsiteY39" fmla="*/ 821905 h 1431477"/>
              <a:gd name="connsiteX40" fmla="*/ 265914 w 2773948"/>
              <a:gd name="connsiteY40" fmla="*/ 801545 h 1431477"/>
              <a:gd name="connsiteX41" fmla="*/ 269976 w 2773948"/>
              <a:gd name="connsiteY41" fmla="*/ 856438 h 1431477"/>
              <a:gd name="connsiteX42" fmla="*/ 265914 w 2773948"/>
              <a:gd name="connsiteY42" fmla="*/ 914804 h 1431477"/>
              <a:gd name="connsiteX43" fmla="*/ 157627 w 2773948"/>
              <a:gd name="connsiteY43" fmla="*/ 954035 h 1431477"/>
              <a:gd name="connsiteX44" fmla="*/ 78237 w 2773948"/>
              <a:gd name="connsiteY44" fmla="*/ 1060078 h 1431477"/>
              <a:gd name="connsiteX45" fmla="*/ 88872 w 2773948"/>
              <a:gd name="connsiteY45" fmla="*/ 1119957 h 1431477"/>
              <a:gd name="connsiteX46" fmla="*/ 122516 w 2773948"/>
              <a:gd name="connsiteY46" fmla="*/ 1146174 h 1431477"/>
              <a:gd name="connsiteX47" fmla="*/ 149968 w 2773948"/>
              <a:gd name="connsiteY47" fmla="*/ 1212786 h 1431477"/>
              <a:gd name="connsiteX48" fmla="*/ 223529 w 2773948"/>
              <a:gd name="connsiteY48" fmla="*/ 1268335 h 1431477"/>
              <a:gd name="connsiteX49" fmla="*/ 212268 w 2773948"/>
              <a:gd name="connsiteY49" fmla="*/ 1357985 h 1431477"/>
              <a:gd name="connsiteX50" fmla="*/ 365757 w 2773948"/>
              <a:gd name="connsiteY50" fmla="*/ 1316032 h 1431477"/>
              <a:gd name="connsiteX51" fmla="*/ 453724 w 2773948"/>
              <a:gd name="connsiteY51" fmla="*/ 1428177 h 1431477"/>
              <a:gd name="connsiteX52" fmla="*/ 475737 w 2773948"/>
              <a:gd name="connsiteY52" fmla="*/ 1165676 h 1431477"/>
              <a:gd name="connsiteX53" fmla="*/ 494674 w 2773948"/>
              <a:gd name="connsiteY53" fmla="*/ 1141961 h 1431477"/>
              <a:gd name="connsiteX54" fmla="*/ 521120 w 2773948"/>
              <a:gd name="connsiteY54" fmla="*/ 1044780 h 1431477"/>
              <a:gd name="connsiteX55" fmla="*/ 585627 w 2773948"/>
              <a:gd name="connsiteY55" fmla="*/ 1006649 h 1431477"/>
              <a:gd name="connsiteX56" fmla="*/ 630028 w 2773948"/>
              <a:gd name="connsiteY56" fmla="*/ 930930 h 1431477"/>
              <a:gd name="connsiteX57" fmla="*/ 758603 w 2773948"/>
              <a:gd name="connsiteY57" fmla="*/ 903516 h 1431477"/>
              <a:gd name="connsiteX58" fmla="*/ 947180 w 2773948"/>
              <a:gd name="connsiteY58" fmla="*/ 929589 h 1431477"/>
              <a:gd name="connsiteX59" fmla="*/ 1082454 w 2773948"/>
              <a:gd name="connsiteY59" fmla="*/ 882196 h 1431477"/>
              <a:gd name="connsiteX60" fmla="*/ 1315325 w 2773948"/>
              <a:gd name="connsiteY60" fmla="*/ 940978 h 1431477"/>
              <a:gd name="connsiteX61" fmla="*/ 1367159 w 2773948"/>
              <a:gd name="connsiteY61" fmla="*/ 984913 h 1431477"/>
              <a:gd name="connsiteX62" fmla="*/ 1514711 w 2773948"/>
              <a:gd name="connsiteY62" fmla="*/ 1076951 h 1431477"/>
              <a:gd name="connsiteX63" fmla="*/ 1767533 w 2773948"/>
              <a:gd name="connsiteY63" fmla="*/ 1013229 h 1431477"/>
              <a:gd name="connsiteX64" fmla="*/ 1848640 w 2773948"/>
              <a:gd name="connsiteY64" fmla="*/ 958311 h 1431477"/>
              <a:gd name="connsiteX65" fmla="*/ 1988125 w 2773948"/>
              <a:gd name="connsiteY65" fmla="*/ 922164 h 1431477"/>
              <a:gd name="connsiteX66" fmla="*/ 2075258 w 2773948"/>
              <a:gd name="connsiteY66" fmla="*/ 1128813 h 1431477"/>
              <a:gd name="connsiteX67" fmla="*/ 2094714 w 2773948"/>
              <a:gd name="connsiteY67" fmla="*/ 1271601 h 1431477"/>
              <a:gd name="connsiteX0" fmla="*/ 2094714 w 2773948"/>
              <a:gd name="connsiteY0" fmla="*/ 1271601 h 1431477"/>
              <a:gd name="connsiteX1" fmla="*/ 2286141 w 2773948"/>
              <a:gd name="connsiteY1" fmla="*/ 1329968 h 1431477"/>
              <a:gd name="connsiteX2" fmla="*/ 2289267 w 2773948"/>
              <a:gd name="connsiteY2" fmla="*/ 1196906 h 1431477"/>
              <a:gd name="connsiteX3" fmla="*/ 2275937 w 2773948"/>
              <a:gd name="connsiteY3" fmla="*/ 1026496 h 1431477"/>
              <a:gd name="connsiteX4" fmla="*/ 2454706 w 2773948"/>
              <a:gd name="connsiteY4" fmla="*/ 1031676 h 1431477"/>
              <a:gd name="connsiteX5" fmla="*/ 2435321 w 2773948"/>
              <a:gd name="connsiteY5" fmla="*/ 898614 h 1431477"/>
              <a:gd name="connsiteX6" fmla="*/ 2509806 w 2773948"/>
              <a:gd name="connsiteY6" fmla="*/ 834092 h 1431477"/>
              <a:gd name="connsiteX7" fmla="*/ 2638094 w 2773948"/>
              <a:gd name="connsiteY7" fmla="*/ 829864 h 1431477"/>
              <a:gd name="connsiteX8" fmla="*/ 2701496 w 2773948"/>
              <a:gd name="connsiteY8" fmla="*/ 747045 h 1431477"/>
              <a:gd name="connsiteX9" fmla="*/ 2684975 w 2773948"/>
              <a:gd name="connsiteY9" fmla="*/ 642499 h 1431477"/>
              <a:gd name="connsiteX10" fmla="*/ 2756962 w 2773948"/>
              <a:gd name="connsiteY10" fmla="*/ 594177 h 1431477"/>
              <a:gd name="connsiteX11" fmla="*/ 2756195 w 2773948"/>
              <a:gd name="connsiteY11" fmla="*/ 554881 h 1431477"/>
              <a:gd name="connsiteX12" fmla="*/ 2561641 w 2773948"/>
              <a:gd name="connsiteY12" fmla="*/ 486787 h 1431477"/>
              <a:gd name="connsiteX13" fmla="*/ 2474092 w 2773948"/>
              <a:gd name="connsiteY13" fmla="*/ 360328 h 1431477"/>
              <a:gd name="connsiteX14" fmla="*/ 2328178 w 2773948"/>
              <a:gd name="connsiteY14" fmla="*/ 389511 h 1431477"/>
              <a:gd name="connsiteX15" fmla="*/ 2221173 w 2773948"/>
              <a:gd name="connsiteY15" fmla="*/ 447876 h 1431477"/>
              <a:gd name="connsiteX16" fmla="*/ 2007165 w 2773948"/>
              <a:gd name="connsiteY16" fmla="*/ 136591 h 1431477"/>
              <a:gd name="connsiteX17" fmla="*/ 1900160 w 2773948"/>
              <a:gd name="connsiteY17" fmla="*/ 156047 h 1431477"/>
              <a:gd name="connsiteX18" fmla="*/ 1666766 w 2773948"/>
              <a:gd name="connsiteY18" fmla="*/ 143053 h 1431477"/>
              <a:gd name="connsiteX19" fmla="*/ 1695604 w 2773948"/>
              <a:gd name="connsiteY19" fmla="*/ 61866 h 1431477"/>
              <a:gd name="connsiteX20" fmla="*/ 1666697 w 2773948"/>
              <a:gd name="connsiteY20" fmla="*/ 404 h 1431477"/>
              <a:gd name="connsiteX21" fmla="*/ 1413778 w 2773948"/>
              <a:gd name="connsiteY21" fmla="*/ 39315 h 1431477"/>
              <a:gd name="connsiteX22" fmla="*/ 1238680 w 2773948"/>
              <a:gd name="connsiteY22" fmla="*/ 117136 h 1431477"/>
              <a:gd name="connsiteX23" fmla="*/ 1063582 w 2773948"/>
              <a:gd name="connsiteY23" fmla="*/ 126864 h 1431477"/>
              <a:gd name="connsiteX24" fmla="*/ 1005216 w 2773948"/>
              <a:gd name="connsiteY24" fmla="*/ 282506 h 1431477"/>
              <a:gd name="connsiteX25" fmla="*/ 946850 w 2773948"/>
              <a:gd name="connsiteY25" fmla="*/ 350600 h 1431477"/>
              <a:gd name="connsiteX26" fmla="*/ 980412 w 2773948"/>
              <a:gd name="connsiteY26" fmla="*/ 434157 h 1431477"/>
              <a:gd name="connsiteX27" fmla="*/ 1031063 w 2773948"/>
              <a:gd name="connsiteY27" fmla="*/ 460939 h 1431477"/>
              <a:gd name="connsiteX28" fmla="*/ 995488 w 2773948"/>
              <a:gd name="connsiteY28" fmla="*/ 525698 h 1431477"/>
              <a:gd name="connsiteX29" fmla="*/ 752297 w 2773948"/>
              <a:gd name="connsiteY29" fmla="*/ 438149 h 1431477"/>
              <a:gd name="connsiteX30" fmla="*/ 635565 w 2773948"/>
              <a:gd name="connsiteY30" fmla="*/ 486787 h 1431477"/>
              <a:gd name="connsiteX31" fmla="*/ 499378 w 2773948"/>
              <a:gd name="connsiteY31" fmla="*/ 321417 h 1431477"/>
              <a:gd name="connsiteX32" fmla="*/ 372918 w 2773948"/>
              <a:gd name="connsiteY32" fmla="*/ 282506 h 1431477"/>
              <a:gd name="connsiteX33" fmla="*/ 197820 w 2773948"/>
              <a:gd name="connsiteY33" fmla="*/ 389511 h 1431477"/>
              <a:gd name="connsiteX34" fmla="*/ 188092 w 2773948"/>
              <a:gd name="connsiteY34" fmla="*/ 457604 h 1431477"/>
              <a:gd name="connsiteX35" fmla="*/ 71360 w 2773948"/>
              <a:gd name="connsiteY35" fmla="*/ 370055 h 1431477"/>
              <a:gd name="connsiteX36" fmla="*/ 1 w 2773948"/>
              <a:gd name="connsiteY36" fmla="*/ 558146 h 1431477"/>
              <a:gd name="connsiteX37" fmla="*/ 71222 w 2773948"/>
              <a:gd name="connsiteY37" fmla="*/ 710594 h 1431477"/>
              <a:gd name="connsiteX38" fmla="*/ 90817 w 2773948"/>
              <a:gd name="connsiteY38" fmla="*/ 801409 h 1431477"/>
              <a:gd name="connsiteX39" fmla="*/ 216790 w 2773948"/>
              <a:gd name="connsiteY39" fmla="*/ 821905 h 1431477"/>
              <a:gd name="connsiteX40" fmla="*/ 265914 w 2773948"/>
              <a:gd name="connsiteY40" fmla="*/ 801545 h 1431477"/>
              <a:gd name="connsiteX41" fmla="*/ 269976 w 2773948"/>
              <a:gd name="connsiteY41" fmla="*/ 856438 h 1431477"/>
              <a:gd name="connsiteX42" fmla="*/ 265914 w 2773948"/>
              <a:gd name="connsiteY42" fmla="*/ 914804 h 1431477"/>
              <a:gd name="connsiteX43" fmla="*/ 157627 w 2773948"/>
              <a:gd name="connsiteY43" fmla="*/ 954035 h 1431477"/>
              <a:gd name="connsiteX44" fmla="*/ 78237 w 2773948"/>
              <a:gd name="connsiteY44" fmla="*/ 1060078 h 1431477"/>
              <a:gd name="connsiteX45" fmla="*/ 88872 w 2773948"/>
              <a:gd name="connsiteY45" fmla="*/ 1119957 h 1431477"/>
              <a:gd name="connsiteX46" fmla="*/ 122516 w 2773948"/>
              <a:gd name="connsiteY46" fmla="*/ 1146174 h 1431477"/>
              <a:gd name="connsiteX47" fmla="*/ 149968 w 2773948"/>
              <a:gd name="connsiteY47" fmla="*/ 1212786 h 1431477"/>
              <a:gd name="connsiteX48" fmla="*/ 223529 w 2773948"/>
              <a:gd name="connsiteY48" fmla="*/ 1268335 h 1431477"/>
              <a:gd name="connsiteX49" fmla="*/ 212268 w 2773948"/>
              <a:gd name="connsiteY49" fmla="*/ 1357985 h 1431477"/>
              <a:gd name="connsiteX50" fmla="*/ 365757 w 2773948"/>
              <a:gd name="connsiteY50" fmla="*/ 1316032 h 1431477"/>
              <a:gd name="connsiteX51" fmla="*/ 453724 w 2773948"/>
              <a:gd name="connsiteY51" fmla="*/ 1428177 h 1431477"/>
              <a:gd name="connsiteX52" fmla="*/ 475737 w 2773948"/>
              <a:gd name="connsiteY52" fmla="*/ 1165676 h 1431477"/>
              <a:gd name="connsiteX53" fmla="*/ 494674 w 2773948"/>
              <a:gd name="connsiteY53" fmla="*/ 1141961 h 1431477"/>
              <a:gd name="connsiteX54" fmla="*/ 487000 w 2773948"/>
              <a:gd name="connsiteY54" fmla="*/ 1034545 h 1431477"/>
              <a:gd name="connsiteX55" fmla="*/ 585627 w 2773948"/>
              <a:gd name="connsiteY55" fmla="*/ 1006649 h 1431477"/>
              <a:gd name="connsiteX56" fmla="*/ 630028 w 2773948"/>
              <a:gd name="connsiteY56" fmla="*/ 930930 h 1431477"/>
              <a:gd name="connsiteX57" fmla="*/ 758603 w 2773948"/>
              <a:gd name="connsiteY57" fmla="*/ 903516 h 1431477"/>
              <a:gd name="connsiteX58" fmla="*/ 947180 w 2773948"/>
              <a:gd name="connsiteY58" fmla="*/ 929589 h 1431477"/>
              <a:gd name="connsiteX59" fmla="*/ 1082454 w 2773948"/>
              <a:gd name="connsiteY59" fmla="*/ 882196 h 1431477"/>
              <a:gd name="connsiteX60" fmla="*/ 1315325 w 2773948"/>
              <a:gd name="connsiteY60" fmla="*/ 940978 h 1431477"/>
              <a:gd name="connsiteX61" fmla="*/ 1367159 w 2773948"/>
              <a:gd name="connsiteY61" fmla="*/ 984913 h 1431477"/>
              <a:gd name="connsiteX62" fmla="*/ 1514711 w 2773948"/>
              <a:gd name="connsiteY62" fmla="*/ 1076951 h 1431477"/>
              <a:gd name="connsiteX63" fmla="*/ 1767533 w 2773948"/>
              <a:gd name="connsiteY63" fmla="*/ 1013229 h 1431477"/>
              <a:gd name="connsiteX64" fmla="*/ 1848640 w 2773948"/>
              <a:gd name="connsiteY64" fmla="*/ 958311 h 1431477"/>
              <a:gd name="connsiteX65" fmla="*/ 1988125 w 2773948"/>
              <a:gd name="connsiteY65" fmla="*/ 922164 h 1431477"/>
              <a:gd name="connsiteX66" fmla="*/ 2075258 w 2773948"/>
              <a:gd name="connsiteY66" fmla="*/ 1128813 h 1431477"/>
              <a:gd name="connsiteX67" fmla="*/ 2094714 w 2773948"/>
              <a:gd name="connsiteY67" fmla="*/ 1271601 h 1431477"/>
              <a:gd name="connsiteX0" fmla="*/ 2094714 w 2773948"/>
              <a:gd name="connsiteY0" fmla="*/ 1271601 h 1431477"/>
              <a:gd name="connsiteX1" fmla="*/ 2286141 w 2773948"/>
              <a:gd name="connsiteY1" fmla="*/ 1329968 h 1431477"/>
              <a:gd name="connsiteX2" fmla="*/ 2289267 w 2773948"/>
              <a:gd name="connsiteY2" fmla="*/ 1196906 h 1431477"/>
              <a:gd name="connsiteX3" fmla="*/ 2275937 w 2773948"/>
              <a:gd name="connsiteY3" fmla="*/ 1026496 h 1431477"/>
              <a:gd name="connsiteX4" fmla="*/ 2454706 w 2773948"/>
              <a:gd name="connsiteY4" fmla="*/ 1031676 h 1431477"/>
              <a:gd name="connsiteX5" fmla="*/ 2435321 w 2773948"/>
              <a:gd name="connsiteY5" fmla="*/ 898614 h 1431477"/>
              <a:gd name="connsiteX6" fmla="*/ 2509806 w 2773948"/>
              <a:gd name="connsiteY6" fmla="*/ 834092 h 1431477"/>
              <a:gd name="connsiteX7" fmla="*/ 2638094 w 2773948"/>
              <a:gd name="connsiteY7" fmla="*/ 829864 h 1431477"/>
              <a:gd name="connsiteX8" fmla="*/ 2701496 w 2773948"/>
              <a:gd name="connsiteY8" fmla="*/ 747045 h 1431477"/>
              <a:gd name="connsiteX9" fmla="*/ 2684975 w 2773948"/>
              <a:gd name="connsiteY9" fmla="*/ 642499 h 1431477"/>
              <a:gd name="connsiteX10" fmla="*/ 2756962 w 2773948"/>
              <a:gd name="connsiteY10" fmla="*/ 594177 h 1431477"/>
              <a:gd name="connsiteX11" fmla="*/ 2756195 w 2773948"/>
              <a:gd name="connsiteY11" fmla="*/ 554881 h 1431477"/>
              <a:gd name="connsiteX12" fmla="*/ 2561641 w 2773948"/>
              <a:gd name="connsiteY12" fmla="*/ 486787 h 1431477"/>
              <a:gd name="connsiteX13" fmla="*/ 2474092 w 2773948"/>
              <a:gd name="connsiteY13" fmla="*/ 360328 h 1431477"/>
              <a:gd name="connsiteX14" fmla="*/ 2328178 w 2773948"/>
              <a:gd name="connsiteY14" fmla="*/ 389511 h 1431477"/>
              <a:gd name="connsiteX15" fmla="*/ 2221173 w 2773948"/>
              <a:gd name="connsiteY15" fmla="*/ 447876 h 1431477"/>
              <a:gd name="connsiteX16" fmla="*/ 2007165 w 2773948"/>
              <a:gd name="connsiteY16" fmla="*/ 136591 h 1431477"/>
              <a:gd name="connsiteX17" fmla="*/ 1900160 w 2773948"/>
              <a:gd name="connsiteY17" fmla="*/ 156047 h 1431477"/>
              <a:gd name="connsiteX18" fmla="*/ 1666766 w 2773948"/>
              <a:gd name="connsiteY18" fmla="*/ 143053 h 1431477"/>
              <a:gd name="connsiteX19" fmla="*/ 1695604 w 2773948"/>
              <a:gd name="connsiteY19" fmla="*/ 61866 h 1431477"/>
              <a:gd name="connsiteX20" fmla="*/ 1666697 w 2773948"/>
              <a:gd name="connsiteY20" fmla="*/ 404 h 1431477"/>
              <a:gd name="connsiteX21" fmla="*/ 1413778 w 2773948"/>
              <a:gd name="connsiteY21" fmla="*/ 39315 h 1431477"/>
              <a:gd name="connsiteX22" fmla="*/ 1238680 w 2773948"/>
              <a:gd name="connsiteY22" fmla="*/ 117136 h 1431477"/>
              <a:gd name="connsiteX23" fmla="*/ 1063582 w 2773948"/>
              <a:gd name="connsiteY23" fmla="*/ 126864 h 1431477"/>
              <a:gd name="connsiteX24" fmla="*/ 1005216 w 2773948"/>
              <a:gd name="connsiteY24" fmla="*/ 282506 h 1431477"/>
              <a:gd name="connsiteX25" fmla="*/ 946850 w 2773948"/>
              <a:gd name="connsiteY25" fmla="*/ 350600 h 1431477"/>
              <a:gd name="connsiteX26" fmla="*/ 980412 w 2773948"/>
              <a:gd name="connsiteY26" fmla="*/ 434157 h 1431477"/>
              <a:gd name="connsiteX27" fmla="*/ 1031063 w 2773948"/>
              <a:gd name="connsiteY27" fmla="*/ 460939 h 1431477"/>
              <a:gd name="connsiteX28" fmla="*/ 995488 w 2773948"/>
              <a:gd name="connsiteY28" fmla="*/ 525698 h 1431477"/>
              <a:gd name="connsiteX29" fmla="*/ 752297 w 2773948"/>
              <a:gd name="connsiteY29" fmla="*/ 438149 h 1431477"/>
              <a:gd name="connsiteX30" fmla="*/ 635565 w 2773948"/>
              <a:gd name="connsiteY30" fmla="*/ 486787 h 1431477"/>
              <a:gd name="connsiteX31" fmla="*/ 499378 w 2773948"/>
              <a:gd name="connsiteY31" fmla="*/ 321417 h 1431477"/>
              <a:gd name="connsiteX32" fmla="*/ 372918 w 2773948"/>
              <a:gd name="connsiteY32" fmla="*/ 282506 h 1431477"/>
              <a:gd name="connsiteX33" fmla="*/ 197820 w 2773948"/>
              <a:gd name="connsiteY33" fmla="*/ 389511 h 1431477"/>
              <a:gd name="connsiteX34" fmla="*/ 188092 w 2773948"/>
              <a:gd name="connsiteY34" fmla="*/ 457604 h 1431477"/>
              <a:gd name="connsiteX35" fmla="*/ 71360 w 2773948"/>
              <a:gd name="connsiteY35" fmla="*/ 370055 h 1431477"/>
              <a:gd name="connsiteX36" fmla="*/ 1 w 2773948"/>
              <a:gd name="connsiteY36" fmla="*/ 558146 h 1431477"/>
              <a:gd name="connsiteX37" fmla="*/ 71222 w 2773948"/>
              <a:gd name="connsiteY37" fmla="*/ 710594 h 1431477"/>
              <a:gd name="connsiteX38" fmla="*/ 90817 w 2773948"/>
              <a:gd name="connsiteY38" fmla="*/ 801409 h 1431477"/>
              <a:gd name="connsiteX39" fmla="*/ 216790 w 2773948"/>
              <a:gd name="connsiteY39" fmla="*/ 821905 h 1431477"/>
              <a:gd name="connsiteX40" fmla="*/ 265914 w 2773948"/>
              <a:gd name="connsiteY40" fmla="*/ 801545 h 1431477"/>
              <a:gd name="connsiteX41" fmla="*/ 269976 w 2773948"/>
              <a:gd name="connsiteY41" fmla="*/ 856438 h 1431477"/>
              <a:gd name="connsiteX42" fmla="*/ 265914 w 2773948"/>
              <a:gd name="connsiteY42" fmla="*/ 914804 h 1431477"/>
              <a:gd name="connsiteX43" fmla="*/ 157627 w 2773948"/>
              <a:gd name="connsiteY43" fmla="*/ 954035 h 1431477"/>
              <a:gd name="connsiteX44" fmla="*/ 78237 w 2773948"/>
              <a:gd name="connsiteY44" fmla="*/ 1060078 h 1431477"/>
              <a:gd name="connsiteX45" fmla="*/ 88872 w 2773948"/>
              <a:gd name="connsiteY45" fmla="*/ 1119957 h 1431477"/>
              <a:gd name="connsiteX46" fmla="*/ 122516 w 2773948"/>
              <a:gd name="connsiteY46" fmla="*/ 1146174 h 1431477"/>
              <a:gd name="connsiteX47" fmla="*/ 149968 w 2773948"/>
              <a:gd name="connsiteY47" fmla="*/ 1212786 h 1431477"/>
              <a:gd name="connsiteX48" fmla="*/ 223529 w 2773948"/>
              <a:gd name="connsiteY48" fmla="*/ 1268335 h 1431477"/>
              <a:gd name="connsiteX49" fmla="*/ 212268 w 2773948"/>
              <a:gd name="connsiteY49" fmla="*/ 1357985 h 1431477"/>
              <a:gd name="connsiteX50" fmla="*/ 365757 w 2773948"/>
              <a:gd name="connsiteY50" fmla="*/ 1316032 h 1431477"/>
              <a:gd name="connsiteX51" fmla="*/ 453724 w 2773948"/>
              <a:gd name="connsiteY51" fmla="*/ 1428177 h 1431477"/>
              <a:gd name="connsiteX52" fmla="*/ 475737 w 2773948"/>
              <a:gd name="connsiteY52" fmla="*/ 1165676 h 1431477"/>
              <a:gd name="connsiteX53" fmla="*/ 463967 w 2773948"/>
              <a:gd name="connsiteY53" fmla="*/ 1124901 h 1431477"/>
              <a:gd name="connsiteX54" fmla="*/ 487000 w 2773948"/>
              <a:gd name="connsiteY54" fmla="*/ 1034545 h 1431477"/>
              <a:gd name="connsiteX55" fmla="*/ 585627 w 2773948"/>
              <a:gd name="connsiteY55" fmla="*/ 1006649 h 1431477"/>
              <a:gd name="connsiteX56" fmla="*/ 630028 w 2773948"/>
              <a:gd name="connsiteY56" fmla="*/ 930930 h 1431477"/>
              <a:gd name="connsiteX57" fmla="*/ 758603 w 2773948"/>
              <a:gd name="connsiteY57" fmla="*/ 903516 h 1431477"/>
              <a:gd name="connsiteX58" fmla="*/ 947180 w 2773948"/>
              <a:gd name="connsiteY58" fmla="*/ 929589 h 1431477"/>
              <a:gd name="connsiteX59" fmla="*/ 1082454 w 2773948"/>
              <a:gd name="connsiteY59" fmla="*/ 882196 h 1431477"/>
              <a:gd name="connsiteX60" fmla="*/ 1315325 w 2773948"/>
              <a:gd name="connsiteY60" fmla="*/ 940978 h 1431477"/>
              <a:gd name="connsiteX61" fmla="*/ 1367159 w 2773948"/>
              <a:gd name="connsiteY61" fmla="*/ 984913 h 1431477"/>
              <a:gd name="connsiteX62" fmla="*/ 1514711 w 2773948"/>
              <a:gd name="connsiteY62" fmla="*/ 1076951 h 1431477"/>
              <a:gd name="connsiteX63" fmla="*/ 1767533 w 2773948"/>
              <a:gd name="connsiteY63" fmla="*/ 1013229 h 1431477"/>
              <a:gd name="connsiteX64" fmla="*/ 1848640 w 2773948"/>
              <a:gd name="connsiteY64" fmla="*/ 958311 h 1431477"/>
              <a:gd name="connsiteX65" fmla="*/ 1988125 w 2773948"/>
              <a:gd name="connsiteY65" fmla="*/ 922164 h 1431477"/>
              <a:gd name="connsiteX66" fmla="*/ 2075258 w 2773948"/>
              <a:gd name="connsiteY66" fmla="*/ 1128813 h 1431477"/>
              <a:gd name="connsiteX67" fmla="*/ 2094714 w 2773948"/>
              <a:gd name="connsiteY67" fmla="*/ 1271601 h 1431477"/>
              <a:gd name="connsiteX0" fmla="*/ 2094714 w 2773948"/>
              <a:gd name="connsiteY0" fmla="*/ 1271601 h 1431477"/>
              <a:gd name="connsiteX1" fmla="*/ 2286141 w 2773948"/>
              <a:gd name="connsiteY1" fmla="*/ 1329968 h 1431477"/>
              <a:gd name="connsiteX2" fmla="*/ 2289267 w 2773948"/>
              <a:gd name="connsiteY2" fmla="*/ 1196906 h 1431477"/>
              <a:gd name="connsiteX3" fmla="*/ 2275937 w 2773948"/>
              <a:gd name="connsiteY3" fmla="*/ 1026496 h 1431477"/>
              <a:gd name="connsiteX4" fmla="*/ 2454706 w 2773948"/>
              <a:gd name="connsiteY4" fmla="*/ 1031676 h 1431477"/>
              <a:gd name="connsiteX5" fmla="*/ 2435321 w 2773948"/>
              <a:gd name="connsiteY5" fmla="*/ 898614 h 1431477"/>
              <a:gd name="connsiteX6" fmla="*/ 2509806 w 2773948"/>
              <a:gd name="connsiteY6" fmla="*/ 834092 h 1431477"/>
              <a:gd name="connsiteX7" fmla="*/ 2638094 w 2773948"/>
              <a:gd name="connsiteY7" fmla="*/ 829864 h 1431477"/>
              <a:gd name="connsiteX8" fmla="*/ 2701496 w 2773948"/>
              <a:gd name="connsiteY8" fmla="*/ 747045 h 1431477"/>
              <a:gd name="connsiteX9" fmla="*/ 2684975 w 2773948"/>
              <a:gd name="connsiteY9" fmla="*/ 642499 h 1431477"/>
              <a:gd name="connsiteX10" fmla="*/ 2756962 w 2773948"/>
              <a:gd name="connsiteY10" fmla="*/ 594177 h 1431477"/>
              <a:gd name="connsiteX11" fmla="*/ 2756195 w 2773948"/>
              <a:gd name="connsiteY11" fmla="*/ 554881 h 1431477"/>
              <a:gd name="connsiteX12" fmla="*/ 2561641 w 2773948"/>
              <a:gd name="connsiteY12" fmla="*/ 486787 h 1431477"/>
              <a:gd name="connsiteX13" fmla="*/ 2474092 w 2773948"/>
              <a:gd name="connsiteY13" fmla="*/ 360328 h 1431477"/>
              <a:gd name="connsiteX14" fmla="*/ 2328178 w 2773948"/>
              <a:gd name="connsiteY14" fmla="*/ 389511 h 1431477"/>
              <a:gd name="connsiteX15" fmla="*/ 2221173 w 2773948"/>
              <a:gd name="connsiteY15" fmla="*/ 447876 h 1431477"/>
              <a:gd name="connsiteX16" fmla="*/ 2007165 w 2773948"/>
              <a:gd name="connsiteY16" fmla="*/ 136591 h 1431477"/>
              <a:gd name="connsiteX17" fmla="*/ 1900160 w 2773948"/>
              <a:gd name="connsiteY17" fmla="*/ 156047 h 1431477"/>
              <a:gd name="connsiteX18" fmla="*/ 1666766 w 2773948"/>
              <a:gd name="connsiteY18" fmla="*/ 143053 h 1431477"/>
              <a:gd name="connsiteX19" fmla="*/ 1695604 w 2773948"/>
              <a:gd name="connsiteY19" fmla="*/ 61866 h 1431477"/>
              <a:gd name="connsiteX20" fmla="*/ 1666697 w 2773948"/>
              <a:gd name="connsiteY20" fmla="*/ 404 h 1431477"/>
              <a:gd name="connsiteX21" fmla="*/ 1413778 w 2773948"/>
              <a:gd name="connsiteY21" fmla="*/ 39315 h 1431477"/>
              <a:gd name="connsiteX22" fmla="*/ 1238680 w 2773948"/>
              <a:gd name="connsiteY22" fmla="*/ 117136 h 1431477"/>
              <a:gd name="connsiteX23" fmla="*/ 1063582 w 2773948"/>
              <a:gd name="connsiteY23" fmla="*/ 126864 h 1431477"/>
              <a:gd name="connsiteX24" fmla="*/ 1005216 w 2773948"/>
              <a:gd name="connsiteY24" fmla="*/ 282506 h 1431477"/>
              <a:gd name="connsiteX25" fmla="*/ 946850 w 2773948"/>
              <a:gd name="connsiteY25" fmla="*/ 350600 h 1431477"/>
              <a:gd name="connsiteX26" fmla="*/ 980412 w 2773948"/>
              <a:gd name="connsiteY26" fmla="*/ 434157 h 1431477"/>
              <a:gd name="connsiteX27" fmla="*/ 1031063 w 2773948"/>
              <a:gd name="connsiteY27" fmla="*/ 460939 h 1431477"/>
              <a:gd name="connsiteX28" fmla="*/ 995488 w 2773948"/>
              <a:gd name="connsiteY28" fmla="*/ 525698 h 1431477"/>
              <a:gd name="connsiteX29" fmla="*/ 752297 w 2773948"/>
              <a:gd name="connsiteY29" fmla="*/ 438149 h 1431477"/>
              <a:gd name="connsiteX30" fmla="*/ 635565 w 2773948"/>
              <a:gd name="connsiteY30" fmla="*/ 486787 h 1431477"/>
              <a:gd name="connsiteX31" fmla="*/ 499378 w 2773948"/>
              <a:gd name="connsiteY31" fmla="*/ 321417 h 1431477"/>
              <a:gd name="connsiteX32" fmla="*/ 372918 w 2773948"/>
              <a:gd name="connsiteY32" fmla="*/ 282506 h 1431477"/>
              <a:gd name="connsiteX33" fmla="*/ 197820 w 2773948"/>
              <a:gd name="connsiteY33" fmla="*/ 389511 h 1431477"/>
              <a:gd name="connsiteX34" fmla="*/ 188092 w 2773948"/>
              <a:gd name="connsiteY34" fmla="*/ 457604 h 1431477"/>
              <a:gd name="connsiteX35" fmla="*/ 71360 w 2773948"/>
              <a:gd name="connsiteY35" fmla="*/ 370055 h 1431477"/>
              <a:gd name="connsiteX36" fmla="*/ 1 w 2773948"/>
              <a:gd name="connsiteY36" fmla="*/ 558146 h 1431477"/>
              <a:gd name="connsiteX37" fmla="*/ 71222 w 2773948"/>
              <a:gd name="connsiteY37" fmla="*/ 710594 h 1431477"/>
              <a:gd name="connsiteX38" fmla="*/ 90817 w 2773948"/>
              <a:gd name="connsiteY38" fmla="*/ 801409 h 1431477"/>
              <a:gd name="connsiteX39" fmla="*/ 216790 w 2773948"/>
              <a:gd name="connsiteY39" fmla="*/ 821905 h 1431477"/>
              <a:gd name="connsiteX40" fmla="*/ 265914 w 2773948"/>
              <a:gd name="connsiteY40" fmla="*/ 801545 h 1431477"/>
              <a:gd name="connsiteX41" fmla="*/ 269976 w 2773948"/>
              <a:gd name="connsiteY41" fmla="*/ 856438 h 1431477"/>
              <a:gd name="connsiteX42" fmla="*/ 265914 w 2773948"/>
              <a:gd name="connsiteY42" fmla="*/ 914804 h 1431477"/>
              <a:gd name="connsiteX43" fmla="*/ 157627 w 2773948"/>
              <a:gd name="connsiteY43" fmla="*/ 954035 h 1431477"/>
              <a:gd name="connsiteX44" fmla="*/ 78237 w 2773948"/>
              <a:gd name="connsiteY44" fmla="*/ 1060078 h 1431477"/>
              <a:gd name="connsiteX45" fmla="*/ 88872 w 2773948"/>
              <a:gd name="connsiteY45" fmla="*/ 1119957 h 1431477"/>
              <a:gd name="connsiteX46" fmla="*/ 122516 w 2773948"/>
              <a:gd name="connsiteY46" fmla="*/ 1146174 h 1431477"/>
              <a:gd name="connsiteX47" fmla="*/ 149968 w 2773948"/>
              <a:gd name="connsiteY47" fmla="*/ 1212786 h 1431477"/>
              <a:gd name="connsiteX48" fmla="*/ 223529 w 2773948"/>
              <a:gd name="connsiteY48" fmla="*/ 1268335 h 1431477"/>
              <a:gd name="connsiteX49" fmla="*/ 212268 w 2773948"/>
              <a:gd name="connsiteY49" fmla="*/ 1357985 h 1431477"/>
              <a:gd name="connsiteX50" fmla="*/ 365757 w 2773948"/>
              <a:gd name="connsiteY50" fmla="*/ 1316032 h 1431477"/>
              <a:gd name="connsiteX51" fmla="*/ 453724 w 2773948"/>
              <a:gd name="connsiteY51" fmla="*/ 1428177 h 1431477"/>
              <a:gd name="connsiteX52" fmla="*/ 475737 w 2773948"/>
              <a:gd name="connsiteY52" fmla="*/ 1165676 h 1431477"/>
              <a:gd name="connsiteX53" fmla="*/ 463967 w 2773948"/>
              <a:gd name="connsiteY53" fmla="*/ 1124901 h 1431477"/>
              <a:gd name="connsiteX54" fmla="*/ 487000 w 2773948"/>
              <a:gd name="connsiteY54" fmla="*/ 1034545 h 1431477"/>
              <a:gd name="connsiteX55" fmla="*/ 575391 w 2773948"/>
              <a:gd name="connsiteY55" fmla="*/ 931586 h 1431477"/>
              <a:gd name="connsiteX56" fmla="*/ 630028 w 2773948"/>
              <a:gd name="connsiteY56" fmla="*/ 930930 h 1431477"/>
              <a:gd name="connsiteX57" fmla="*/ 758603 w 2773948"/>
              <a:gd name="connsiteY57" fmla="*/ 903516 h 1431477"/>
              <a:gd name="connsiteX58" fmla="*/ 947180 w 2773948"/>
              <a:gd name="connsiteY58" fmla="*/ 929589 h 1431477"/>
              <a:gd name="connsiteX59" fmla="*/ 1082454 w 2773948"/>
              <a:gd name="connsiteY59" fmla="*/ 882196 h 1431477"/>
              <a:gd name="connsiteX60" fmla="*/ 1315325 w 2773948"/>
              <a:gd name="connsiteY60" fmla="*/ 940978 h 1431477"/>
              <a:gd name="connsiteX61" fmla="*/ 1367159 w 2773948"/>
              <a:gd name="connsiteY61" fmla="*/ 984913 h 1431477"/>
              <a:gd name="connsiteX62" fmla="*/ 1514711 w 2773948"/>
              <a:gd name="connsiteY62" fmla="*/ 1076951 h 1431477"/>
              <a:gd name="connsiteX63" fmla="*/ 1767533 w 2773948"/>
              <a:gd name="connsiteY63" fmla="*/ 1013229 h 1431477"/>
              <a:gd name="connsiteX64" fmla="*/ 1848640 w 2773948"/>
              <a:gd name="connsiteY64" fmla="*/ 958311 h 1431477"/>
              <a:gd name="connsiteX65" fmla="*/ 1988125 w 2773948"/>
              <a:gd name="connsiteY65" fmla="*/ 922164 h 1431477"/>
              <a:gd name="connsiteX66" fmla="*/ 2075258 w 2773948"/>
              <a:gd name="connsiteY66" fmla="*/ 1128813 h 1431477"/>
              <a:gd name="connsiteX67" fmla="*/ 2094714 w 2773948"/>
              <a:gd name="connsiteY67" fmla="*/ 1271601 h 1431477"/>
              <a:gd name="connsiteX0" fmla="*/ 2094714 w 2773948"/>
              <a:gd name="connsiteY0" fmla="*/ 1271601 h 1431477"/>
              <a:gd name="connsiteX1" fmla="*/ 2286141 w 2773948"/>
              <a:gd name="connsiteY1" fmla="*/ 1329968 h 1431477"/>
              <a:gd name="connsiteX2" fmla="*/ 2289267 w 2773948"/>
              <a:gd name="connsiteY2" fmla="*/ 1196906 h 1431477"/>
              <a:gd name="connsiteX3" fmla="*/ 2275937 w 2773948"/>
              <a:gd name="connsiteY3" fmla="*/ 1026496 h 1431477"/>
              <a:gd name="connsiteX4" fmla="*/ 2454706 w 2773948"/>
              <a:gd name="connsiteY4" fmla="*/ 1031676 h 1431477"/>
              <a:gd name="connsiteX5" fmla="*/ 2435321 w 2773948"/>
              <a:gd name="connsiteY5" fmla="*/ 898614 h 1431477"/>
              <a:gd name="connsiteX6" fmla="*/ 2509806 w 2773948"/>
              <a:gd name="connsiteY6" fmla="*/ 834092 h 1431477"/>
              <a:gd name="connsiteX7" fmla="*/ 2638094 w 2773948"/>
              <a:gd name="connsiteY7" fmla="*/ 829864 h 1431477"/>
              <a:gd name="connsiteX8" fmla="*/ 2701496 w 2773948"/>
              <a:gd name="connsiteY8" fmla="*/ 747045 h 1431477"/>
              <a:gd name="connsiteX9" fmla="*/ 2684975 w 2773948"/>
              <a:gd name="connsiteY9" fmla="*/ 642499 h 1431477"/>
              <a:gd name="connsiteX10" fmla="*/ 2756962 w 2773948"/>
              <a:gd name="connsiteY10" fmla="*/ 594177 h 1431477"/>
              <a:gd name="connsiteX11" fmla="*/ 2756195 w 2773948"/>
              <a:gd name="connsiteY11" fmla="*/ 554881 h 1431477"/>
              <a:gd name="connsiteX12" fmla="*/ 2561641 w 2773948"/>
              <a:gd name="connsiteY12" fmla="*/ 486787 h 1431477"/>
              <a:gd name="connsiteX13" fmla="*/ 2474092 w 2773948"/>
              <a:gd name="connsiteY13" fmla="*/ 360328 h 1431477"/>
              <a:gd name="connsiteX14" fmla="*/ 2328178 w 2773948"/>
              <a:gd name="connsiteY14" fmla="*/ 389511 h 1431477"/>
              <a:gd name="connsiteX15" fmla="*/ 2221173 w 2773948"/>
              <a:gd name="connsiteY15" fmla="*/ 447876 h 1431477"/>
              <a:gd name="connsiteX16" fmla="*/ 2007165 w 2773948"/>
              <a:gd name="connsiteY16" fmla="*/ 136591 h 1431477"/>
              <a:gd name="connsiteX17" fmla="*/ 1900160 w 2773948"/>
              <a:gd name="connsiteY17" fmla="*/ 156047 h 1431477"/>
              <a:gd name="connsiteX18" fmla="*/ 1666766 w 2773948"/>
              <a:gd name="connsiteY18" fmla="*/ 143053 h 1431477"/>
              <a:gd name="connsiteX19" fmla="*/ 1695604 w 2773948"/>
              <a:gd name="connsiteY19" fmla="*/ 61866 h 1431477"/>
              <a:gd name="connsiteX20" fmla="*/ 1666697 w 2773948"/>
              <a:gd name="connsiteY20" fmla="*/ 404 h 1431477"/>
              <a:gd name="connsiteX21" fmla="*/ 1413778 w 2773948"/>
              <a:gd name="connsiteY21" fmla="*/ 39315 h 1431477"/>
              <a:gd name="connsiteX22" fmla="*/ 1238680 w 2773948"/>
              <a:gd name="connsiteY22" fmla="*/ 117136 h 1431477"/>
              <a:gd name="connsiteX23" fmla="*/ 1063582 w 2773948"/>
              <a:gd name="connsiteY23" fmla="*/ 126864 h 1431477"/>
              <a:gd name="connsiteX24" fmla="*/ 1005216 w 2773948"/>
              <a:gd name="connsiteY24" fmla="*/ 282506 h 1431477"/>
              <a:gd name="connsiteX25" fmla="*/ 946850 w 2773948"/>
              <a:gd name="connsiteY25" fmla="*/ 350600 h 1431477"/>
              <a:gd name="connsiteX26" fmla="*/ 980412 w 2773948"/>
              <a:gd name="connsiteY26" fmla="*/ 434157 h 1431477"/>
              <a:gd name="connsiteX27" fmla="*/ 1031063 w 2773948"/>
              <a:gd name="connsiteY27" fmla="*/ 460939 h 1431477"/>
              <a:gd name="connsiteX28" fmla="*/ 995488 w 2773948"/>
              <a:gd name="connsiteY28" fmla="*/ 525698 h 1431477"/>
              <a:gd name="connsiteX29" fmla="*/ 752297 w 2773948"/>
              <a:gd name="connsiteY29" fmla="*/ 438149 h 1431477"/>
              <a:gd name="connsiteX30" fmla="*/ 635565 w 2773948"/>
              <a:gd name="connsiteY30" fmla="*/ 486787 h 1431477"/>
              <a:gd name="connsiteX31" fmla="*/ 499378 w 2773948"/>
              <a:gd name="connsiteY31" fmla="*/ 321417 h 1431477"/>
              <a:gd name="connsiteX32" fmla="*/ 372918 w 2773948"/>
              <a:gd name="connsiteY32" fmla="*/ 282506 h 1431477"/>
              <a:gd name="connsiteX33" fmla="*/ 197820 w 2773948"/>
              <a:gd name="connsiteY33" fmla="*/ 389511 h 1431477"/>
              <a:gd name="connsiteX34" fmla="*/ 188092 w 2773948"/>
              <a:gd name="connsiteY34" fmla="*/ 457604 h 1431477"/>
              <a:gd name="connsiteX35" fmla="*/ 71360 w 2773948"/>
              <a:gd name="connsiteY35" fmla="*/ 370055 h 1431477"/>
              <a:gd name="connsiteX36" fmla="*/ 1 w 2773948"/>
              <a:gd name="connsiteY36" fmla="*/ 558146 h 1431477"/>
              <a:gd name="connsiteX37" fmla="*/ 71222 w 2773948"/>
              <a:gd name="connsiteY37" fmla="*/ 710594 h 1431477"/>
              <a:gd name="connsiteX38" fmla="*/ 90817 w 2773948"/>
              <a:gd name="connsiteY38" fmla="*/ 801409 h 1431477"/>
              <a:gd name="connsiteX39" fmla="*/ 216790 w 2773948"/>
              <a:gd name="connsiteY39" fmla="*/ 821905 h 1431477"/>
              <a:gd name="connsiteX40" fmla="*/ 265914 w 2773948"/>
              <a:gd name="connsiteY40" fmla="*/ 801545 h 1431477"/>
              <a:gd name="connsiteX41" fmla="*/ 269976 w 2773948"/>
              <a:gd name="connsiteY41" fmla="*/ 856438 h 1431477"/>
              <a:gd name="connsiteX42" fmla="*/ 265914 w 2773948"/>
              <a:gd name="connsiteY42" fmla="*/ 914804 h 1431477"/>
              <a:gd name="connsiteX43" fmla="*/ 157627 w 2773948"/>
              <a:gd name="connsiteY43" fmla="*/ 954035 h 1431477"/>
              <a:gd name="connsiteX44" fmla="*/ 78237 w 2773948"/>
              <a:gd name="connsiteY44" fmla="*/ 1060078 h 1431477"/>
              <a:gd name="connsiteX45" fmla="*/ 88872 w 2773948"/>
              <a:gd name="connsiteY45" fmla="*/ 1119957 h 1431477"/>
              <a:gd name="connsiteX46" fmla="*/ 122516 w 2773948"/>
              <a:gd name="connsiteY46" fmla="*/ 1146174 h 1431477"/>
              <a:gd name="connsiteX47" fmla="*/ 149968 w 2773948"/>
              <a:gd name="connsiteY47" fmla="*/ 1212786 h 1431477"/>
              <a:gd name="connsiteX48" fmla="*/ 223529 w 2773948"/>
              <a:gd name="connsiteY48" fmla="*/ 1268335 h 1431477"/>
              <a:gd name="connsiteX49" fmla="*/ 212268 w 2773948"/>
              <a:gd name="connsiteY49" fmla="*/ 1357985 h 1431477"/>
              <a:gd name="connsiteX50" fmla="*/ 365757 w 2773948"/>
              <a:gd name="connsiteY50" fmla="*/ 1316032 h 1431477"/>
              <a:gd name="connsiteX51" fmla="*/ 453724 w 2773948"/>
              <a:gd name="connsiteY51" fmla="*/ 1428177 h 1431477"/>
              <a:gd name="connsiteX52" fmla="*/ 475737 w 2773948"/>
              <a:gd name="connsiteY52" fmla="*/ 1165676 h 1431477"/>
              <a:gd name="connsiteX53" fmla="*/ 463967 w 2773948"/>
              <a:gd name="connsiteY53" fmla="*/ 1124901 h 1431477"/>
              <a:gd name="connsiteX54" fmla="*/ 487000 w 2773948"/>
              <a:gd name="connsiteY54" fmla="*/ 1034545 h 1431477"/>
              <a:gd name="connsiteX55" fmla="*/ 536513 w 2773948"/>
              <a:gd name="connsiteY55" fmla="*/ 1004612 h 1431477"/>
              <a:gd name="connsiteX56" fmla="*/ 575391 w 2773948"/>
              <a:gd name="connsiteY56" fmla="*/ 931586 h 1431477"/>
              <a:gd name="connsiteX57" fmla="*/ 630028 w 2773948"/>
              <a:gd name="connsiteY57" fmla="*/ 930930 h 1431477"/>
              <a:gd name="connsiteX58" fmla="*/ 758603 w 2773948"/>
              <a:gd name="connsiteY58" fmla="*/ 903516 h 1431477"/>
              <a:gd name="connsiteX59" fmla="*/ 947180 w 2773948"/>
              <a:gd name="connsiteY59" fmla="*/ 929589 h 1431477"/>
              <a:gd name="connsiteX60" fmla="*/ 1082454 w 2773948"/>
              <a:gd name="connsiteY60" fmla="*/ 882196 h 1431477"/>
              <a:gd name="connsiteX61" fmla="*/ 1315325 w 2773948"/>
              <a:gd name="connsiteY61" fmla="*/ 940978 h 1431477"/>
              <a:gd name="connsiteX62" fmla="*/ 1367159 w 2773948"/>
              <a:gd name="connsiteY62" fmla="*/ 984913 h 1431477"/>
              <a:gd name="connsiteX63" fmla="*/ 1514711 w 2773948"/>
              <a:gd name="connsiteY63" fmla="*/ 1076951 h 1431477"/>
              <a:gd name="connsiteX64" fmla="*/ 1767533 w 2773948"/>
              <a:gd name="connsiteY64" fmla="*/ 1013229 h 1431477"/>
              <a:gd name="connsiteX65" fmla="*/ 1848640 w 2773948"/>
              <a:gd name="connsiteY65" fmla="*/ 958311 h 1431477"/>
              <a:gd name="connsiteX66" fmla="*/ 1988125 w 2773948"/>
              <a:gd name="connsiteY66" fmla="*/ 922164 h 1431477"/>
              <a:gd name="connsiteX67" fmla="*/ 2075258 w 2773948"/>
              <a:gd name="connsiteY67" fmla="*/ 1128813 h 1431477"/>
              <a:gd name="connsiteX68" fmla="*/ 2094714 w 2773948"/>
              <a:gd name="connsiteY68" fmla="*/ 1271601 h 1431477"/>
              <a:gd name="connsiteX0" fmla="*/ 2094714 w 2773948"/>
              <a:gd name="connsiteY0" fmla="*/ 1271601 h 1431477"/>
              <a:gd name="connsiteX1" fmla="*/ 2286141 w 2773948"/>
              <a:gd name="connsiteY1" fmla="*/ 1329968 h 1431477"/>
              <a:gd name="connsiteX2" fmla="*/ 2289267 w 2773948"/>
              <a:gd name="connsiteY2" fmla="*/ 1196906 h 1431477"/>
              <a:gd name="connsiteX3" fmla="*/ 2275937 w 2773948"/>
              <a:gd name="connsiteY3" fmla="*/ 1026496 h 1431477"/>
              <a:gd name="connsiteX4" fmla="*/ 2454706 w 2773948"/>
              <a:gd name="connsiteY4" fmla="*/ 1031676 h 1431477"/>
              <a:gd name="connsiteX5" fmla="*/ 2435321 w 2773948"/>
              <a:gd name="connsiteY5" fmla="*/ 898614 h 1431477"/>
              <a:gd name="connsiteX6" fmla="*/ 2509806 w 2773948"/>
              <a:gd name="connsiteY6" fmla="*/ 834092 h 1431477"/>
              <a:gd name="connsiteX7" fmla="*/ 2638094 w 2773948"/>
              <a:gd name="connsiteY7" fmla="*/ 829864 h 1431477"/>
              <a:gd name="connsiteX8" fmla="*/ 2701496 w 2773948"/>
              <a:gd name="connsiteY8" fmla="*/ 747045 h 1431477"/>
              <a:gd name="connsiteX9" fmla="*/ 2684975 w 2773948"/>
              <a:gd name="connsiteY9" fmla="*/ 642499 h 1431477"/>
              <a:gd name="connsiteX10" fmla="*/ 2756962 w 2773948"/>
              <a:gd name="connsiteY10" fmla="*/ 594177 h 1431477"/>
              <a:gd name="connsiteX11" fmla="*/ 2756195 w 2773948"/>
              <a:gd name="connsiteY11" fmla="*/ 554881 h 1431477"/>
              <a:gd name="connsiteX12" fmla="*/ 2561641 w 2773948"/>
              <a:gd name="connsiteY12" fmla="*/ 486787 h 1431477"/>
              <a:gd name="connsiteX13" fmla="*/ 2474092 w 2773948"/>
              <a:gd name="connsiteY13" fmla="*/ 360328 h 1431477"/>
              <a:gd name="connsiteX14" fmla="*/ 2328178 w 2773948"/>
              <a:gd name="connsiteY14" fmla="*/ 389511 h 1431477"/>
              <a:gd name="connsiteX15" fmla="*/ 2221173 w 2773948"/>
              <a:gd name="connsiteY15" fmla="*/ 447876 h 1431477"/>
              <a:gd name="connsiteX16" fmla="*/ 2007165 w 2773948"/>
              <a:gd name="connsiteY16" fmla="*/ 136591 h 1431477"/>
              <a:gd name="connsiteX17" fmla="*/ 1900160 w 2773948"/>
              <a:gd name="connsiteY17" fmla="*/ 156047 h 1431477"/>
              <a:gd name="connsiteX18" fmla="*/ 1666766 w 2773948"/>
              <a:gd name="connsiteY18" fmla="*/ 143053 h 1431477"/>
              <a:gd name="connsiteX19" fmla="*/ 1695604 w 2773948"/>
              <a:gd name="connsiteY19" fmla="*/ 61866 h 1431477"/>
              <a:gd name="connsiteX20" fmla="*/ 1666697 w 2773948"/>
              <a:gd name="connsiteY20" fmla="*/ 404 h 1431477"/>
              <a:gd name="connsiteX21" fmla="*/ 1413778 w 2773948"/>
              <a:gd name="connsiteY21" fmla="*/ 39315 h 1431477"/>
              <a:gd name="connsiteX22" fmla="*/ 1238680 w 2773948"/>
              <a:gd name="connsiteY22" fmla="*/ 117136 h 1431477"/>
              <a:gd name="connsiteX23" fmla="*/ 1063582 w 2773948"/>
              <a:gd name="connsiteY23" fmla="*/ 126864 h 1431477"/>
              <a:gd name="connsiteX24" fmla="*/ 1005216 w 2773948"/>
              <a:gd name="connsiteY24" fmla="*/ 282506 h 1431477"/>
              <a:gd name="connsiteX25" fmla="*/ 946850 w 2773948"/>
              <a:gd name="connsiteY25" fmla="*/ 350600 h 1431477"/>
              <a:gd name="connsiteX26" fmla="*/ 980412 w 2773948"/>
              <a:gd name="connsiteY26" fmla="*/ 434157 h 1431477"/>
              <a:gd name="connsiteX27" fmla="*/ 1031063 w 2773948"/>
              <a:gd name="connsiteY27" fmla="*/ 460939 h 1431477"/>
              <a:gd name="connsiteX28" fmla="*/ 995488 w 2773948"/>
              <a:gd name="connsiteY28" fmla="*/ 525698 h 1431477"/>
              <a:gd name="connsiteX29" fmla="*/ 752297 w 2773948"/>
              <a:gd name="connsiteY29" fmla="*/ 438149 h 1431477"/>
              <a:gd name="connsiteX30" fmla="*/ 635565 w 2773948"/>
              <a:gd name="connsiteY30" fmla="*/ 486787 h 1431477"/>
              <a:gd name="connsiteX31" fmla="*/ 499378 w 2773948"/>
              <a:gd name="connsiteY31" fmla="*/ 321417 h 1431477"/>
              <a:gd name="connsiteX32" fmla="*/ 372918 w 2773948"/>
              <a:gd name="connsiteY32" fmla="*/ 282506 h 1431477"/>
              <a:gd name="connsiteX33" fmla="*/ 197820 w 2773948"/>
              <a:gd name="connsiteY33" fmla="*/ 389511 h 1431477"/>
              <a:gd name="connsiteX34" fmla="*/ 188092 w 2773948"/>
              <a:gd name="connsiteY34" fmla="*/ 457604 h 1431477"/>
              <a:gd name="connsiteX35" fmla="*/ 71360 w 2773948"/>
              <a:gd name="connsiteY35" fmla="*/ 370055 h 1431477"/>
              <a:gd name="connsiteX36" fmla="*/ 1 w 2773948"/>
              <a:gd name="connsiteY36" fmla="*/ 558146 h 1431477"/>
              <a:gd name="connsiteX37" fmla="*/ 71222 w 2773948"/>
              <a:gd name="connsiteY37" fmla="*/ 710594 h 1431477"/>
              <a:gd name="connsiteX38" fmla="*/ 90817 w 2773948"/>
              <a:gd name="connsiteY38" fmla="*/ 801409 h 1431477"/>
              <a:gd name="connsiteX39" fmla="*/ 216790 w 2773948"/>
              <a:gd name="connsiteY39" fmla="*/ 821905 h 1431477"/>
              <a:gd name="connsiteX40" fmla="*/ 265914 w 2773948"/>
              <a:gd name="connsiteY40" fmla="*/ 801545 h 1431477"/>
              <a:gd name="connsiteX41" fmla="*/ 269976 w 2773948"/>
              <a:gd name="connsiteY41" fmla="*/ 856438 h 1431477"/>
              <a:gd name="connsiteX42" fmla="*/ 265914 w 2773948"/>
              <a:gd name="connsiteY42" fmla="*/ 914804 h 1431477"/>
              <a:gd name="connsiteX43" fmla="*/ 157627 w 2773948"/>
              <a:gd name="connsiteY43" fmla="*/ 954035 h 1431477"/>
              <a:gd name="connsiteX44" fmla="*/ 78237 w 2773948"/>
              <a:gd name="connsiteY44" fmla="*/ 1060078 h 1431477"/>
              <a:gd name="connsiteX45" fmla="*/ 88872 w 2773948"/>
              <a:gd name="connsiteY45" fmla="*/ 1119957 h 1431477"/>
              <a:gd name="connsiteX46" fmla="*/ 122516 w 2773948"/>
              <a:gd name="connsiteY46" fmla="*/ 1146174 h 1431477"/>
              <a:gd name="connsiteX47" fmla="*/ 149968 w 2773948"/>
              <a:gd name="connsiteY47" fmla="*/ 1212786 h 1431477"/>
              <a:gd name="connsiteX48" fmla="*/ 223529 w 2773948"/>
              <a:gd name="connsiteY48" fmla="*/ 1268335 h 1431477"/>
              <a:gd name="connsiteX49" fmla="*/ 212268 w 2773948"/>
              <a:gd name="connsiteY49" fmla="*/ 1357985 h 1431477"/>
              <a:gd name="connsiteX50" fmla="*/ 365757 w 2773948"/>
              <a:gd name="connsiteY50" fmla="*/ 1316032 h 1431477"/>
              <a:gd name="connsiteX51" fmla="*/ 453724 w 2773948"/>
              <a:gd name="connsiteY51" fmla="*/ 1428177 h 1431477"/>
              <a:gd name="connsiteX52" fmla="*/ 475737 w 2773948"/>
              <a:gd name="connsiteY52" fmla="*/ 1165676 h 1431477"/>
              <a:gd name="connsiteX53" fmla="*/ 463967 w 2773948"/>
              <a:gd name="connsiteY53" fmla="*/ 1124901 h 1431477"/>
              <a:gd name="connsiteX54" fmla="*/ 487000 w 2773948"/>
              <a:gd name="connsiteY54" fmla="*/ 1034545 h 1431477"/>
              <a:gd name="connsiteX55" fmla="*/ 536513 w 2773948"/>
              <a:gd name="connsiteY55" fmla="*/ 1004612 h 1431477"/>
              <a:gd name="connsiteX56" fmla="*/ 575391 w 2773948"/>
              <a:gd name="connsiteY56" fmla="*/ 931586 h 1431477"/>
              <a:gd name="connsiteX57" fmla="*/ 630028 w 2773948"/>
              <a:gd name="connsiteY57" fmla="*/ 913871 h 1431477"/>
              <a:gd name="connsiteX58" fmla="*/ 758603 w 2773948"/>
              <a:gd name="connsiteY58" fmla="*/ 903516 h 1431477"/>
              <a:gd name="connsiteX59" fmla="*/ 947180 w 2773948"/>
              <a:gd name="connsiteY59" fmla="*/ 929589 h 1431477"/>
              <a:gd name="connsiteX60" fmla="*/ 1082454 w 2773948"/>
              <a:gd name="connsiteY60" fmla="*/ 882196 h 1431477"/>
              <a:gd name="connsiteX61" fmla="*/ 1315325 w 2773948"/>
              <a:gd name="connsiteY61" fmla="*/ 940978 h 1431477"/>
              <a:gd name="connsiteX62" fmla="*/ 1367159 w 2773948"/>
              <a:gd name="connsiteY62" fmla="*/ 984913 h 1431477"/>
              <a:gd name="connsiteX63" fmla="*/ 1514711 w 2773948"/>
              <a:gd name="connsiteY63" fmla="*/ 1076951 h 1431477"/>
              <a:gd name="connsiteX64" fmla="*/ 1767533 w 2773948"/>
              <a:gd name="connsiteY64" fmla="*/ 1013229 h 1431477"/>
              <a:gd name="connsiteX65" fmla="*/ 1848640 w 2773948"/>
              <a:gd name="connsiteY65" fmla="*/ 958311 h 1431477"/>
              <a:gd name="connsiteX66" fmla="*/ 1988125 w 2773948"/>
              <a:gd name="connsiteY66" fmla="*/ 922164 h 1431477"/>
              <a:gd name="connsiteX67" fmla="*/ 2075258 w 2773948"/>
              <a:gd name="connsiteY67" fmla="*/ 1128813 h 1431477"/>
              <a:gd name="connsiteX68" fmla="*/ 2094714 w 2773948"/>
              <a:gd name="connsiteY68" fmla="*/ 1271601 h 1431477"/>
              <a:gd name="connsiteX0" fmla="*/ 2094714 w 2773948"/>
              <a:gd name="connsiteY0" fmla="*/ 1271601 h 1431477"/>
              <a:gd name="connsiteX1" fmla="*/ 2286141 w 2773948"/>
              <a:gd name="connsiteY1" fmla="*/ 1329968 h 1431477"/>
              <a:gd name="connsiteX2" fmla="*/ 2289267 w 2773948"/>
              <a:gd name="connsiteY2" fmla="*/ 1196906 h 1431477"/>
              <a:gd name="connsiteX3" fmla="*/ 2275937 w 2773948"/>
              <a:gd name="connsiteY3" fmla="*/ 1026496 h 1431477"/>
              <a:gd name="connsiteX4" fmla="*/ 2454706 w 2773948"/>
              <a:gd name="connsiteY4" fmla="*/ 1031676 h 1431477"/>
              <a:gd name="connsiteX5" fmla="*/ 2435321 w 2773948"/>
              <a:gd name="connsiteY5" fmla="*/ 898614 h 1431477"/>
              <a:gd name="connsiteX6" fmla="*/ 2509806 w 2773948"/>
              <a:gd name="connsiteY6" fmla="*/ 834092 h 1431477"/>
              <a:gd name="connsiteX7" fmla="*/ 2638094 w 2773948"/>
              <a:gd name="connsiteY7" fmla="*/ 829864 h 1431477"/>
              <a:gd name="connsiteX8" fmla="*/ 2701496 w 2773948"/>
              <a:gd name="connsiteY8" fmla="*/ 747045 h 1431477"/>
              <a:gd name="connsiteX9" fmla="*/ 2684975 w 2773948"/>
              <a:gd name="connsiteY9" fmla="*/ 642499 h 1431477"/>
              <a:gd name="connsiteX10" fmla="*/ 2756962 w 2773948"/>
              <a:gd name="connsiteY10" fmla="*/ 594177 h 1431477"/>
              <a:gd name="connsiteX11" fmla="*/ 2756195 w 2773948"/>
              <a:gd name="connsiteY11" fmla="*/ 554881 h 1431477"/>
              <a:gd name="connsiteX12" fmla="*/ 2561641 w 2773948"/>
              <a:gd name="connsiteY12" fmla="*/ 486787 h 1431477"/>
              <a:gd name="connsiteX13" fmla="*/ 2474092 w 2773948"/>
              <a:gd name="connsiteY13" fmla="*/ 360328 h 1431477"/>
              <a:gd name="connsiteX14" fmla="*/ 2328178 w 2773948"/>
              <a:gd name="connsiteY14" fmla="*/ 389511 h 1431477"/>
              <a:gd name="connsiteX15" fmla="*/ 2221173 w 2773948"/>
              <a:gd name="connsiteY15" fmla="*/ 447876 h 1431477"/>
              <a:gd name="connsiteX16" fmla="*/ 2007165 w 2773948"/>
              <a:gd name="connsiteY16" fmla="*/ 136591 h 1431477"/>
              <a:gd name="connsiteX17" fmla="*/ 1900160 w 2773948"/>
              <a:gd name="connsiteY17" fmla="*/ 156047 h 1431477"/>
              <a:gd name="connsiteX18" fmla="*/ 1666766 w 2773948"/>
              <a:gd name="connsiteY18" fmla="*/ 143053 h 1431477"/>
              <a:gd name="connsiteX19" fmla="*/ 1695604 w 2773948"/>
              <a:gd name="connsiteY19" fmla="*/ 61866 h 1431477"/>
              <a:gd name="connsiteX20" fmla="*/ 1666697 w 2773948"/>
              <a:gd name="connsiteY20" fmla="*/ 404 h 1431477"/>
              <a:gd name="connsiteX21" fmla="*/ 1413778 w 2773948"/>
              <a:gd name="connsiteY21" fmla="*/ 39315 h 1431477"/>
              <a:gd name="connsiteX22" fmla="*/ 1238680 w 2773948"/>
              <a:gd name="connsiteY22" fmla="*/ 117136 h 1431477"/>
              <a:gd name="connsiteX23" fmla="*/ 1063582 w 2773948"/>
              <a:gd name="connsiteY23" fmla="*/ 126864 h 1431477"/>
              <a:gd name="connsiteX24" fmla="*/ 1005216 w 2773948"/>
              <a:gd name="connsiteY24" fmla="*/ 282506 h 1431477"/>
              <a:gd name="connsiteX25" fmla="*/ 946850 w 2773948"/>
              <a:gd name="connsiteY25" fmla="*/ 350600 h 1431477"/>
              <a:gd name="connsiteX26" fmla="*/ 980412 w 2773948"/>
              <a:gd name="connsiteY26" fmla="*/ 434157 h 1431477"/>
              <a:gd name="connsiteX27" fmla="*/ 1031063 w 2773948"/>
              <a:gd name="connsiteY27" fmla="*/ 460939 h 1431477"/>
              <a:gd name="connsiteX28" fmla="*/ 995488 w 2773948"/>
              <a:gd name="connsiteY28" fmla="*/ 525698 h 1431477"/>
              <a:gd name="connsiteX29" fmla="*/ 752297 w 2773948"/>
              <a:gd name="connsiteY29" fmla="*/ 438149 h 1431477"/>
              <a:gd name="connsiteX30" fmla="*/ 635565 w 2773948"/>
              <a:gd name="connsiteY30" fmla="*/ 486787 h 1431477"/>
              <a:gd name="connsiteX31" fmla="*/ 499378 w 2773948"/>
              <a:gd name="connsiteY31" fmla="*/ 321417 h 1431477"/>
              <a:gd name="connsiteX32" fmla="*/ 372918 w 2773948"/>
              <a:gd name="connsiteY32" fmla="*/ 282506 h 1431477"/>
              <a:gd name="connsiteX33" fmla="*/ 197820 w 2773948"/>
              <a:gd name="connsiteY33" fmla="*/ 389511 h 1431477"/>
              <a:gd name="connsiteX34" fmla="*/ 188092 w 2773948"/>
              <a:gd name="connsiteY34" fmla="*/ 457604 h 1431477"/>
              <a:gd name="connsiteX35" fmla="*/ 71360 w 2773948"/>
              <a:gd name="connsiteY35" fmla="*/ 370055 h 1431477"/>
              <a:gd name="connsiteX36" fmla="*/ 1 w 2773948"/>
              <a:gd name="connsiteY36" fmla="*/ 558146 h 1431477"/>
              <a:gd name="connsiteX37" fmla="*/ 71222 w 2773948"/>
              <a:gd name="connsiteY37" fmla="*/ 710594 h 1431477"/>
              <a:gd name="connsiteX38" fmla="*/ 90817 w 2773948"/>
              <a:gd name="connsiteY38" fmla="*/ 801409 h 1431477"/>
              <a:gd name="connsiteX39" fmla="*/ 216790 w 2773948"/>
              <a:gd name="connsiteY39" fmla="*/ 821905 h 1431477"/>
              <a:gd name="connsiteX40" fmla="*/ 265914 w 2773948"/>
              <a:gd name="connsiteY40" fmla="*/ 801545 h 1431477"/>
              <a:gd name="connsiteX41" fmla="*/ 269976 w 2773948"/>
              <a:gd name="connsiteY41" fmla="*/ 856438 h 1431477"/>
              <a:gd name="connsiteX42" fmla="*/ 265914 w 2773948"/>
              <a:gd name="connsiteY42" fmla="*/ 914804 h 1431477"/>
              <a:gd name="connsiteX43" fmla="*/ 157627 w 2773948"/>
              <a:gd name="connsiteY43" fmla="*/ 954035 h 1431477"/>
              <a:gd name="connsiteX44" fmla="*/ 78237 w 2773948"/>
              <a:gd name="connsiteY44" fmla="*/ 1060078 h 1431477"/>
              <a:gd name="connsiteX45" fmla="*/ 88872 w 2773948"/>
              <a:gd name="connsiteY45" fmla="*/ 1119957 h 1431477"/>
              <a:gd name="connsiteX46" fmla="*/ 122516 w 2773948"/>
              <a:gd name="connsiteY46" fmla="*/ 1146174 h 1431477"/>
              <a:gd name="connsiteX47" fmla="*/ 149968 w 2773948"/>
              <a:gd name="connsiteY47" fmla="*/ 1212786 h 1431477"/>
              <a:gd name="connsiteX48" fmla="*/ 223529 w 2773948"/>
              <a:gd name="connsiteY48" fmla="*/ 1268335 h 1431477"/>
              <a:gd name="connsiteX49" fmla="*/ 212268 w 2773948"/>
              <a:gd name="connsiteY49" fmla="*/ 1357985 h 1431477"/>
              <a:gd name="connsiteX50" fmla="*/ 365757 w 2773948"/>
              <a:gd name="connsiteY50" fmla="*/ 1316032 h 1431477"/>
              <a:gd name="connsiteX51" fmla="*/ 453724 w 2773948"/>
              <a:gd name="connsiteY51" fmla="*/ 1428177 h 1431477"/>
              <a:gd name="connsiteX52" fmla="*/ 475737 w 2773948"/>
              <a:gd name="connsiteY52" fmla="*/ 1165676 h 1431477"/>
              <a:gd name="connsiteX53" fmla="*/ 463967 w 2773948"/>
              <a:gd name="connsiteY53" fmla="*/ 1124901 h 1431477"/>
              <a:gd name="connsiteX54" fmla="*/ 487000 w 2773948"/>
              <a:gd name="connsiteY54" fmla="*/ 1034545 h 1431477"/>
              <a:gd name="connsiteX55" fmla="*/ 536513 w 2773948"/>
              <a:gd name="connsiteY55" fmla="*/ 1004612 h 1431477"/>
              <a:gd name="connsiteX56" fmla="*/ 575391 w 2773948"/>
              <a:gd name="connsiteY56" fmla="*/ 931586 h 1431477"/>
              <a:gd name="connsiteX57" fmla="*/ 630028 w 2773948"/>
              <a:gd name="connsiteY57" fmla="*/ 913871 h 1431477"/>
              <a:gd name="connsiteX58" fmla="*/ 765427 w 2773948"/>
              <a:gd name="connsiteY58" fmla="*/ 893280 h 1431477"/>
              <a:gd name="connsiteX59" fmla="*/ 947180 w 2773948"/>
              <a:gd name="connsiteY59" fmla="*/ 929589 h 1431477"/>
              <a:gd name="connsiteX60" fmla="*/ 1082454 w 2773948"/>
              <a:gd name="connsiteY60" fmla="*/ 882196 h 1431477"/>
              <a:gd name="connsiteX61" fmla="*/ 1315325 w 2773948"/>
              <a:gd name="connsiteY61" fmla="*/ 940978 h 1431477"/>
              <a:gd name="connsiteX62" fmla="*/ 1367159 w 2773948"/>
              <a:gd name="connsiteY62" fmla="*/ 984913 h 1431477"/>
              <a:gd name="connsiteX63" fmla="*/ 1514711 w 2773948"/>
              <a:gd name="connsiteY63" fmla="*/ 1076951 h 1431477"/>
              <a:gd name="connsiteX64" fmla="*/ 1767533 w 2773948"/>
              <a:gd name="connsiteY64" fmla="*/ 1013229 h 1431477"/>
              <a:gd name="connsiteX65" fmla="*/ 1848640 w 2773948"/>
              <a:gd name="connsiteY65" fmla="*/ 958311 h 1431477"/>
              <a:gd name="connsiteX66" fmla="*/ 1988125 w 2773948"/>
              <a:gd name="connsiteY66" fmla="*/ 922164 h 1431477"/>
              <a:gd name="connsiteX67" fmla="*/ 2075258 w 2773948"/>
              <a:gd name="connsiteY67" fmla="*/ 1128813 h 1431477"/>
              <a:gd name="connsiteX68" fmla="*/ 2094714 w 2773948"/>
              <a:gd name="connsiteY68" fmla="*/ 1271601 h 1431477"/>
              <a:gd name="connsiteX0" fmla="*/ 2094714 w 2773948"/>
              <a:gd name="connsiteY0" fmla="*/ 1271601 h 1431477"/>
              <a:gd name="connsiteX1" fmla="*/ 2286141 w 2773948"/>
              <a:gd name="connsiteY1" fmla="*/ 1329968 h 1431477"/>
              <a:gd name="connsiteX2" fmla="*/ 2289267 w 2773948"/>
              <a:gd name="connsiteY2" fmla="*/ 1196906 h 1431477"/>
              <a:gd name="connsiteX3" fmla="*/ 2275937 w 2773948"/>
              <a:gd name="connsiteY3" fmla="*/ 1026496 h 1431477"/>
              <a:gd name="connsiteX4" fmla="*/ 2454706 w 2773948"/>
              <a:gd name="connsiteY4" fmla="*/ 1031676 h 1431477"/>
              <a:gd name="connsiteX5" fmla="*/ 2435321 w 2773948"/>
              <a:gd name="connsiteY5" fmla="*/ 898614 h 1431477"/>
              <a:gd name="connsiteX6" fmla="*/ 2509806 w 2773948"/>
              <a:gd name="connsiteY6" fmla="*/ 834092 h 1431477"/>
              <a:gd name="connsiteX7" fmla="*/ 2638094 w 2773948"/>
              <a:gd name="connsiteY7" fmla="*/ 829864 h 1431477"/>
              <a:gd name="connsiteX8" fmla="*/ 2701496 w 2773948"/>
              <a:gd name="connsiteY8" fmla="*/ 747045 h 1431477"/>
              <a:gd name="connsiteX9" fmla="*/ 2684975 w 2773948"/>
              <a:gd name="connsiteY9" fmla="*/ 642499 h 1431477"/>
              <a:gd name="connsiteX10" fmla="*/ 2756962 w 2773948"/>
              <a:gd name="connsiteY10" fmla="*/ 594177 h 1431477"/>
              <a:gd name="connsiteX11" fmla="*/ 2756195 w 2773948"/>
              <a:gd name="connsiteY11" fmla="*/ 554881 h 1431477"/>
              <a:gd name="connsiteX12" fmla="*/ 2561641 w 2773948"/>
              <a:gd name="connsiteY12" fmla="*/ 486787 h 1431477"/>
              <a:gd name="connsiteX13" fmla="*/ 2474092 w 2773948"/>
              <a:gd name="connsiteY13" fmla="*/ 360328 h 1431477"/>
              <a:gd name="connsiteX14" fmla="*/ 2328178 w 2773948"/>
              <a:gd name="connsiteY14" fmla="*/ 389511 h 1431477"/>
              <a:gd name="connsiteX15" fmla="*/ 2221173 w 2773948"/>
              <a:gd name="connsiteY15" fmla="*/ 447876 h 1431477"/>
              <a:gd name="connsiteX16" fmla="*/ 2007165 w 2773948"/>
              <a:gd name="connsiteY16" fmla="*/ 136591 h 1431477"/>
              <a:gd name="connsiteX17" fmla="*/ 1900160 w 2773948"/>
              <a:gd name="connsiteY17" fmla="*/ 156047 h 1431477"/>
              <a:gd name="connsiteX18" fmla="*/ 1666766 w 2773948"/>
              <a:gd name="connsiteY18" fmla="*/ 143053 h 1431477"/>
              <a:gd name="connsiteX19" fmla="*/ 1695604 w 2773948"/>
              <a:gd name="connsiteY19" fmla="*/ 61866 h 1431477"/>
              <a:gd name="connsiteX20" fmla="*/ 1666697 w 2773948"/>
              <a:gd name="connsiteY20" fmla="*/ 404 h 1431477"/>
              <a:gd name="connsiteX21" fmla="*/ 1413778 w 2773948"/>
              <a:gd name="connsiteY21" fmla="*/ 39315 h 1431477"/>
              <a:gd name="connsiteX22" fmla="*/ 1238680 w 2773948"/>
              <a:gd name="connsiteY22" fmla="*/ 117136 h 1431477"/>
              <a:gd name="connsiteX23" fmla="*/ 1063582 w 2773948"/>
              <a:gd name="connsiteY23" fmla="*/ 126864 h 1431477"/>
              <a:gd name="connsiteX24" fmla="*/ 1005216 w 2773948"/>
              <a:gd name="connsiteY24" fmla="*/ 282506 h 1431477"/>
              <a:gd name="connsiteX25" fmla="*/ 946850 w 2773948"/>
              <a:gd name="connsiteY25" fmla="*/ 350600 h 1431477"/>
              <a:gd name="connsiteX26" fmla="*/ 980412 w 2773948"/>
              <a:gd name="connsiteY26" fmla="*/ 434157 h 1431477"/>
              <a:gd name="connsiteX27" fmla="*/ 1031063 w 2773948"/>
              <a:gd name="connsiteY27" fmla="*/ 460939 h 1431477"/>
              <a:gd name="connsiteX28" fmla="*/ 995488 w 2773948"/>
              <a:gd name="connsiteY28" fmla="*/ 525698 h 1431477"/>
              <a:gd name="connsiteX29" fmla="*/ 752297 w 2773948"/>
              <a:gd name="connsiteY29" fmla="*/ 438149 h 1431477"/>
              <a:gd name="connsiteX30" fmla="*/ 635565 w 2773948"/>
              <a:gd name="connsiteY30" fmla="*/ 486787 h 1431477"/>
              <a:gd name="connsiteX31" fmla="*/ 499378 w 2773948"/>
              <a:gd name="connsiteY31" fmla="*/ 321417 h 1431477"/>
              <a:gd name="connsiteX32" fmla="*/ 372918 w 2773948"/>
              <a:gd name="connsiteY32" fmla="*/ 282506 h 1431477"/>
              <a:gd name="connsiteX33" fmla="*/ 197820 w 2773948"/>
              <a:gd name="connsiteY33" fmla="*/ 389511 h 1431477"/>
              <a:gd name="connsiteX34" fmla="*/ 188092 w 2773948"/>
              <a:gd name="connsiteY34" fmla="*/ 457604 h 1431477"/>
              <a:gd name="connsiteX35" fmla="*/ 71360 w 2773948"/>
              <a:gd name="connsiteY35" fmla="*/ 370055 h 1431477"/>
              <a:gd name="connsiteX36" fmla="*/ 1 w 2773948"/>
              <a:gd name="connsiteY36" fmla="*/ 558146 h 1431477"/>
              <a:gd name="connsiteX37" fmla="*/ 71222 w 2773948"/>
              <a:gd name="connsiteY37" fmla="*/ 710594 h 1431477"/>
              <a:gd name="connsiteX38" fmla="*/ 90817 w 2773948"/>
              <a:gd name="connsiteY38" fmla="*/ 801409 h 1431477"/>
              <a:gd name="connsiteX39" fmla="*/ 216790 w 2773948"/>
              <a:gd name="connsiteY39" fmla="*/ 821905 h 1431477"/>
              <a:gd name="connsiteX40" fmla="*/ 265914 w 2773948"/>
              <a:gd name="connsiteY40" fmla="*/ 801545 h 1431477"/>
              <a:gd name="connsiteX41" fmla="*/ 269976 w 2773948"/>
              <a:gd name="connsiteY41" fmla="*/ 856438 h 1431477"/>
              <a:gd name="connsiteX42" fmla="*/ 265914 w 2773948"/>
              <a:gd name="connsiteY42" fmla="*/ 914804 h 1431477"/>
              <a:gd name="connsiteX43" fmla="*/ 157627 w 2773948"/>
              <a:gd name="connsiteY43" fmla="*/ 954035 h 1431477"/>
              <a:gd name="connsiteX44" fmla="*/ 78237 w 2773948"/>
              <a:gd name="connsiteY44" fmla="*/ 1060078 h 1431477"/>
              <a:gd name="connsiteX45" fmla="*/ 88872 w 2773948"/>
              <a:gd name="connsiteY45" fmla="*/ 1119957 h 1431477"/>
              <a:gd name="connsiteX46" fmla="*/ 122516 w 2773948"/>
              <a:gd name="connsiteY46" fmla="*/ 1146174 h 1431477"/>
              <a:gd name="connsiteX47" fmla="*/ 149968 w 2773948"/>
              <a:gd name="connsiteY47" fmla="*/ 1212786 h 1431477"/>
              <a:gd name="connsiteX48" fmla="*/ 223529 w 2773948"/>
              <a:gd name="connsiteY48" fmla="*/ 1268335 h 1431477"/>
              <a:gd name="connsiteX49" fmla="*/ 212268 w 2773948"/>
              <a:gd name="connsiteY49" fmla="*/ 1357985 h 1431477"/>
              <a:gd name="connsiteX50" fmla="*/ 365757 w 2773948"/>
              <a:gd name="connsiteY50" fmla="*/ 1316032 h 1431477"/>
              <a:gd name="connsiteX51" fmla="*/ 453724 w 2773948"/>
              <a:gd name="connsiteY51" fmla="*/ 1428177 h 1431477"/>
              <a:gd name="connsiteX52" fmla="*/ 475737 w 2773948"/>
              <a:gd name="connsiteY52" fmla="*/ 1165676 h 1431477"/>
              <a:gd name="connsiteX53" fmla="*/ 463967 w 2773948"/>
              <a:gd name="connsiteY53" fmla="*/ 1124901 h 1431477"/>
              <a:gd name="connsiteX54" fmla="*/ 487000 w 2773948"/>
              <a:gd name="connsiteY54" fmla="*/ 1034545 h 1431477"/>
              <a:gd name="connsiteX55" fmla="*/ 536513 w 2773948"/>
              <a:gd name="connsiteY55" fmla="*/ 1004612 h 1431477"/>
              <a:gd name="connsiteX56" fmla="*/ 575391 w 2773948"/>
              <a:gd name="connsiteY56" fmla="*/ 931586 h 1431477"/>
              <a:gd name="connsiteX57" fmla="*/ 630028 w 2773948"/>
              <a:gd name="connsiteY57" fmla="*/ 913871 h 1431477"/>
              <a:gd name="connsiteX58" fmla="*/ 765427 w 2773948"/>
              <a:gd name="connsiteY58" fmla="*/ 893280 h 1431477"/>
              <a:gd name="connsiteX59" fmla="*/ 947180 w 2773948"/>
              <a:gd name="connsiteY59" fmla="*/ 929589 h 1431477"/>
              <a:gd name="connsiteX60" fmla="*/ 1051746 w 2773948"/>
              <a:gd name="connsiteY60" fmla="*/ 871961 h 1431477"/>
              <a:gd name="connsiteX61" fmla="*/ 1315325 w 2773948"/>
              <a:gd name="connsiteY61" fmla="*/ 940978 h 1431477"/>
              <a:gd name="connsiteX62" fmla="*/ 1367159 w 2773948"/>
              <a:gd name="connsiteY62" fmla="*/ 984913 h 1431477"/>
              <a:gd name="connsiteX63" fmla="*/ 1514711 w 2773948"/>
              <a:gd name="connsiteY63" fmla="*/ 1076951 h 1431477"/>
              <a:gd name="connsiteX64" fmla="*/ 1767533 w 2773948"/>
              <a:gd name="connsiteY64" fmla="*/ 1013229 h 1431477"/>
              <a:gd name="connsiteX65" fmla="*/ 1848640 w 2773948"/>
              <a:gd name="connsiteY65" fmla="*/ 958311 h 1431477"/>
              <a:gd name="connsiteX66" fmla="*/ 1988125 w 2773948"/>
              <a:gd name="connsiteY66" fmla="*/ 922164 h 1431477"/>
              <a:gd name="connsiteX67" fmla="*/ 2075258 w 2773948"/>
              <a:gd name="connsiteY67" fmla="*/ 1128813 h 1431477"/>
              <a:gd name="connsiteX68" fmla="*/ 2094714 w 2773948"/>
              <a:gd name="connsiteY68" fmla="*/ 1271601 h 1431477"/>
              <a:gd name="connsiteX0" fmla="*/ 2094714 w 2773948"/>
              <a:gd name="connsiteY0" fmla="*/ 1271601 h 1431477"/>
              <a:gd name="connsiteX1" fmla="*/ 2286141 w 2773948"/>
              <a:gd name="connsiteY1" fmla="*/ 1329968 h 1431477"/>
              <a:gd name="connsiteX2" fmla="*/ 2289267 w 2773948"/>
              <a:gd name="connsiteY2" fmla="*/ 1196906 h 1431477"/>
              <a:gd name="connsiteX3" fmla="*/ 2275937 w 2773948"/>
              <a:gd name="connsiteY3" fmla="*/ 1026496 h 1431477"/>
              <a:gd name="connsiteX4" fmla="*/ 2454706 w 2773948"/>
              <a:gd name="connsiteY4" fmla="*/ 1031676 h 1431477"/>
              <a:gd name="connsiteX5" fmla="*/ 2435321 w 2773948"/>
              <a:gd name="connsiteY5" fmla="*/ 898614 h 1431477"/>
              <a:gd name="connsiteX6" fmla="*/ 2509806 w 2773948"/>
              <a:gd name="connsiteY6" fmla="*/ 834092 h 1431477"/>
              <a:gd name="connsiteX7" fmla="*/ 2638094 w 2773948"/>
              <a:gd name="connsiteY7" fmla="*/ 829864 h 1431477"/>
              <a:gd name="connsiteX8" fmla="*/ 2701496 w 2773948"/>
              <a:gd name="connsiteY8" fmla="*/ 747045 h 1431477"/>
              <a:gd name="connsiteX9" fmla="*/ 2684975 w 2773948"/>
              <a:gd name="connsiteY9" fmla="*/ 642499 h 1431477"/>
              <a:gd name="connsiteX10" fmla="*/ 2756962 w 2773948"/>
              <a:gd name="connsiteY10" fmla="*/ 594177 h 1431477"/>
              <a:gd name="connsiteX11" fmla="*/ 2756195 w 2773948"/>
              <a:gd name="connsiteY11" fmla="*/ 554881 h 1431477"/>
              <a:gd name="connsiteX12" fmla="*/ 2561641 w 2773948"/>
              <a:gd name="connsiteY12" fmla="*/ 486787 h 1431477"/>
              <a:gd name="connsiteX13" fmla="*/ 2474092 w 2773948"/>
              <a:gd name="connsiteY13" fmla="*/ 360328 h 1431477"/>
              <a:gd name="connsiteX14" fmla="*/ 2328178 w 2773948"/>
              <a:gd name="connsiteY14" fmla="*/ 389511 h 1431477"/>
              <a:gd name="connsiteX15" fmla="*/ 2221173 w 2773948"/>
              <a:gd name="connsiteY15" fmla="*/ 447876 h 1431477"/>
              <a:gd name="connsiteX16" fmla="*/ 2007165 w 2773948"/>
              <a:gd name="connsiteY16" fmla="*/ 136591 h 1431477"/>
              <a:gd name="connsiteX17" fmla="*/ 1900160 w 2773948"/>
              <a:gd name="connsiteY17" fmla="*/ 156047 h 1431477"/>
              <a:gd name="connsiteX18" fmla="*/ 1666766 w 2773948"/>
              <a:gd name="connsiteY18" fmla="*/ 143053 h 1431477"/>
              <a:gd name="connsiteX19" fmla="*/ 1695604 w 2773948"/>
              <a:gd name="connsiteY19" fmla="*/ 61866 h 1431477"/>
              <a:gd name="connsiteX20" fmla="*/ 1666697 w 2773948"/>
              <a:gd name="connsiteY20" fmla="*/ 404 h 1431477"/>
              <a:gd name="connsiteX21" fmla="*/ 1413778 w 2773948"/>
              <a:gd name="connsiteY21" fmla="*/ 39315 h 1431477"/>
              <a:gd name="connsiteX22" fmla="*/ 1238680 w 2773948"/>
              <a:gd name="connsiteY22" fmla="*/ 117136 h 1431477"/>
              <a:gd name="connsiteX23" fmla="*/ 1063582 w 2773948"/>
              <a:gd name="connsiteY23" fmla="*/ 126864 h 1431477"/>
              <a:gd name="connsiteX24" fmla="*/ 1005216 w 2773948"/>
              <a:gd name="connsiteY24" fmla="*/ 282506 h 1431477"/>
              <a:gd name="connsiteX25" fmla="*/ 946850 w 2773948"/>
              <a:gd name="connsiteY25" fmla="*/ 350600 h 1431477"/>
              <a:gd name="connsiteX26" fmla="*/ 980412 w 2773948"/>
              <a:gd name="connsiteY26" fmla="*/ 434157 h 1431477"/>
              <a:gd name="connsiteX27" fmla="*/ 1031063 w 2773948"/>
              <a:gd name="connsiteY27" fmla="*/ 460939 h 1431477"/>
              <a:gd name="connsiteX28" fmla="*/ 995488 w 2773948"/>
              <a:gd name="connsiteY28" fmla="*/ 525698 h 1431477"/>
              <a:gd name="connsiteX29" fmla="*/ 752297 w 2773948"/>
              <a:gd name="connsiteY29" fmla="*/ 438149 h 1431477"/>
              <a:gd name="connsiteX30" fmla="*/ 635565 w 2773948"/>
              <a:gd name="connsiteY30" fmla="*/ 486787 h 1431477"/>
              <a:gd name="connsiteX31" fmla="*/ 499378 w 2773948"/>
              <a:gd name="connsiteY31" fmla="*/ 321417 h 1431477"/>
              <a:gd name="connsiteX32" fmla="*/ 372918 w 2773948"/>
              <a:gd name="connsiteY32" fmla="*/ 282506 h 1431477"/>
              <a:gd name="connsiteX33" fmla="*/ 197820 w 2773948"/>
              <a:gd name="connsiteY33" fmla="*/ 389511 h 1431477"/>
              <a:gd name="connsiteX34" fmla="*/ 188092 w 2773948"/>
              <a:gd name="connsiteY34" fmla="*/ 457604 h 1431477"/>
              <a:gd name="connsiteX35" fmla="*/ 71360 w 2773948"/>
              <a:gd name="connsiteY35" fmla="*/ 370055 h 1431477"/>
              <a:gd name="connsiteX36" fmla="*/ 1 w 2773948"/>
              <a:gd name="connsiteY36" fmla="*/ 558146 h 1431477"/>
              <a:gd name="connsiteX37" fmla="*/ 71222 w 2773948"/>
              <a:gd name="connsiteY37" fmla="*/ 710594 h 1431477"/>
              <a:gd name="connsiteX38" fmla="*/ 90817 w 2773948"/>
              <a:gd name="connsiteY38" fmla="*/ 801409 h 1431477"/>
              <a:gd name="connsiteX39" fmla="*/ 216790 w 2773948"/>
              <a:gd name="connsiteY39" fmla="*/ 821905 h 1431477"/>
              <a:gd name="connsiteX40" fmla="*/ 265914 w 2773948"/>
              <a:gd name="connsiteY40" fmla="*/ 801545 h 1431477"/>
              <a:gd name="connsiteX41" fmla="*/ 269976 w 2773948"/>
              <a:gd name="connsiteY41" fmla="*/ 856438 h 1431477"/>
              <a:gd name="connsiteX42" fmla="*/ 265914 w 2773948"/>
              <a:gd name="connsiteY42" fmla="*/ 914804 h 1431477"/>
              <a:gd name="connsiteX43" fmla="*/ 157627 w 2773948"/>
              <a:gd name="connsiteY43" fmla="*/ 954035 h 1431477"/>
              <a:gd name="connsiteX44" fmla="*/ 78237 w 2773948"/>
              <a:gd name="connsiteY44" fmla="*/ 1060078 h 1431477"/>
              <a:gd name="connsiteX45" fmla="*/ 88872 w 2773948"/>
              <a:gd name="connsiteY45" fmla="*/ 1119957 h 1431477"/>
              <a:gd name="connsiteX46" fmla="*/ 122516 w 2773948"/>
              <a:gd name="connsiteY46" fmla="*/ 1146174 h 1431477"/>
              <a:gd name="connsiteX47" fmla="*/ 149968 w 2773948"/>
              <a:gd name="connsiteY47" fmla="*/ 1212786 h 1431477"/>
              <a:gd name="connsiteX48" fmla="*/ 223529 w 2773948"/>
              <a:gd name="connsiteY48" fmla="*/ 1268335 h 1431477"/>
              <a:gd name="connsiteX49" fmla="*/ 212268 w 2773948"/>
              <a:gd name="connsiteY49" fmla="*/ 1357985 h 1431477"/>
              <a:gd name="connsiteX50" fmla="*/ 365757 w 2773948"/>
              <a:gd name="connsiteY50" fmla="*/ 1316032 h 1431477"/>
              <a:gd name="connsiteX51" fmla="*/ 453724 w 2773948"/>
              <a:gd name="connsiteY51" fmla="*/ 1428177 h 1431477"/>
              <a:gd name="connsiteX52" fmla="*/ 475737 w 2773948"/>
              <a:gd name="connsiteY52" fmla="*/ 1165676 h 1431477"/>
              <a:gd name="connsiteX53" fmla="*/ 463967 w 2773948"/>
              <a:gd name="connsiteY53" fmla="*/ 1124901 h 1431477"/>
              <a:gd name="connsiteX54" fmla="*/ 487000 w 2773948"/>
              <a:gd name="connsiteY54" fmla="*/ 1034545 h 1431477"/>
              <a:gd name="connsiteX55" fmla="*/ 536513 w 2773948"/>
              <a:gd name="connsiteY55" fmla="*/ 1004612 h 1431477"/>
              <a:gd name="connsiteX56" fmla="*/ 575391 w 2773948"/>
              <a:gd name="connsiteY56" fmla="*/ 931586 h 1431477"/>
              <a:gd name="connsiteX57" fmla="*/ 630028 w 2773948"/>
              <a:gd name="connsiteY57" fmla="*/ 913871 h 1431477"/>
              <a:gd name="connsiteX58" fmla="*/ 765427 w 2773948"/>
              <a:gd name="connsiteY58" fmla="*/ 893280 h 1431477"/>
              <a:gd name="connsiteX59" fmla="*/ 940356 w 2773948"/>
              <a:gd name="connsiteY59" fmla="*/ 912529 h 1431477"/>
              <a:gd name="connsiteX60" fmla="*/ 1051746 w 2773948"/>
              <a:gd name="connsiteY60" fmla="*/ 871961 h 1431477"/>
              <a:gd name="connsiteX61" fmla="*/ 1315325 w 2773948"/>
              <a:gd name="connsiteY61" fmla="*/ 940978 h 1431477"/>
              <a:gd name="connsiteX62" fmla="*/ 1367159 w 2773948"/>
              <a:gd name="connsiteY62" fmla="*/ 984913 h 1431477"/>
              <a:gd name="connsiteX63" fmla="*/ 1514711 w 2773948"/>
              <a:gd name="connsiteY63" fmla="*/ 1076951 h 1431477"/>
              <a:gd name="connsiteX64" fmla="*/ 1767533 w 2773948"/>
              <a:gd name="connsiteY64" fmla="*/ 1013229 h 1431477"/>
              <a:gd name="connsiteX65" fmla="*/ 1848640 w 2773948"/>
              <a:gd name="connsiteY65" fmla="*/ 958311 h 1431477"/>
              <a:gd name="connsiteX66" fmla="*/ 1988125 w 2773948"/>
              <a:gd name="connsiteY66" fmla="*/ 922164 h 1431477"/>
              <a:gd name="connsiteX67" fmla="*/ 2075258 w 2773948"/>
              <a:gd name="connsiteY67" fmla="*/ 1128813 h 1431477"/>
              <a:gd name="connsiteX68" fmla="*/ 2094714 w 2773948"/>
              <a:gd name="connsiteY68" fmla="*/ 1271601 h 1431477"/>
              <a:gd name="connsiteX0" fmla="*/ 2094714 w 2773948"/>
              <a:gd name="connsiteY0" fmla="*/ 1271601 h 1431477"/>
              <a:gd name="connsiteX1" fmla="*/ 2286141 w 2773948"/>
              <a:gd name="connsiteY1" fmla="*/ 1329968 h 1431477"/>
              <a:gd name="connsiteX2" fmla="*/ 2289267 w 2773948"/>
              <a:gd name="connsiteY2" fmla="*/ 1196906 h 1431477"/>
              <a:gd name="connsiteX3" fmla="*/ 2275937 w 2773948"/>
              <a:gd name="connsiteY3" fmla="*/ 1026496 h 1431477"/>
              <a:gd name="connsiteX4" fmla="*/ 2454706 w 2773948"/>
              <a:gd name="connsiteY4" fmla="*/ 1031676 h 1431477"/>
              <a:gd name="connsiteX5" fmla="*/ 2435321 w 2773948"/>
              <a:gd name="connsiteY5" fmla="*/ 898614 h 1431477"/>
              <a:gd name="connsiteX6" fmla="*/ 2509806 w 2773948"/>
              <a:gd name="connsiteY6" fmla="*/ 834092 h 1431477"/>
              <a:gd name="connsiteX7" fmla="*/ 2638094 w 2773948"/>
              <a:gd name="connsiteY7" fmla="*/ 829864 h 1431477"/>
              <a:gd name="connsiteX8" fmla="*/ 2701496 w 2773948"/>
              <a:gd name="connsiteY8" fmla="*/ 747045 h 1431477"/>
              <a:gd name="connsiteX9" fmla="*/ 2684975 w 2773948"/>
              <a:gd name="connsiteY9" fmla="*/ 642499 h 1431477"/>
              <a:gd name="connsiteX10" fmla="*/ 2756962 w 2773948"/>
              <a:gd name="connsiteY10" fmla="*/ 594177 h 1431477"/>
              <a:gd name="connsiteX11" fmla="*/ 2756195 w 2773948"/>
              <a:gd name="connsiteY11" fmla="*/ 554881 h 1431477"/>
              <a:gd name="connsiteX12" fmla="*/ 2561641 w 2773948"/>
              <a:gd name="connsiteY12" fmla="*/ 486787 h 1431477"/>
              <a:gd name="connsiteX13" fmla="*/ 2474092 w 2773948"/>
              <a:gd name="connsiteY13" fmla="*/ 360328 h 1431477"/>
              <a:gd name="connsiteX14" fmla="*/ 2328178 w 2773948"/>
              <a:gd name="connsiteY14" fmla="*/ 389511 h 1431477"/>
              <a:gd name="connsiteX15" fmla="*/ 2221173 w 2773948"/>
              <a:gd name="connsiteY15" fmla="*/ 447876 h 1431477"/>
              <a:gd name="connsiteX16" fmla="*/ 2007165 w 2773948"/>
              <a:gd name="connsiteY16" fmla="*/ 136591 h 1431477"/>
              <a:gd name="connsiteX17" fmla="*/ 1900160 w 2773948"/>
              <a:gd name="connsiteY17" fmla="*/ 156047 h 1431477"/>
              <a:gd name="connsiteX18" fmla="*/ 1666766 w 2773948"/>
              <a:gd name="connsiteY18" fmla="*/ 143053 h 1431477"/>
              <a:gd name="connsiteX19" fmla="*/ 1695604 w 2773948"/>
              <a:gd name="connsiteY19" fmla="*/ 61866 h 1431477"/>
              <a:gd name="connsiteX20" fmla="*/ 1666697 w 2773948"/>
              <a:gd name="connsiteY20" fmla="*/ 404 h 1431477"/>
              <a:gd name="connsiteX21" fmla="*/ 1413778 w 2773948"/>
              <a:gd name="connsiteY21" fmla="*/ 39315 h 1431477"/>
              <a:gd name="connsiteX22" fmla="*/ 1238680 w 2773948"/>
              <a:gd name="connsiteY22" fmla="*/ 117136 h 1431477"/>
              <a:gd name="connsiteX23" fmla="*/ 1063582 w 2773948"/>
              <a:gd name="connsiteY23" fmla="*/ 126864 h 1431477"/>
              <a:gd name="connsiteX24" fmla="*/ 1005216 w 2773948"/>
              <a:gd name="connsiteY24" fmla="*/ 282506 h 1431477"/>
              <a:gd name="connsiteX25" fmla="*/ 946850 w 2773948"/>
              <a:gd name="connsiteY25" fmla="*/ 350600 h 1431477"/>
              <a:gd name="connsiteX26" fmla="*/ 980412 w 2773948"/>
              <a:gd name="connsiteY26" fmla="*/ 434157 h 1431477"/>
              <a:gd name="connsiteX27" fmla="*/ 1031063 w 2773948"/>
              <a:gd name="connsiteY27" fmla="*/ 460939 h 1431477"/>
              <a:gd name="connsiteX28" fmla="*/ 995488 w 2773948"/>
              <a:gd name="connsiteY28" fmla="*/ 525698 h 1431477"/>
              <a:gd name="connsiteX29" fmla="*/ 752297 w 2773948"/>
              <a:gd name="connsiteY29" fmla="*/ 438149 h 1431477"/>
              <a:gd name="connsiteX30" fmla="*/ 635565 w 2773948"/>
              <a:gd name="connsiteY30" fmla="*/ 486787 h 1431477"/>
              <a:gd name="connsiteX31" fmla="*/ 499378 w 2773948"/>
              <a:gd name="connsiteY31" fmla="*/ 321417 h 1431477"/>
              <a:gd name="connsiteX32" fmla="*/ 372918 w 2773948"/>
              <a:gd name="connsiteY32" fmla="*/ 282506 h 1431477"/>
              <a:gd name="connsiteX33" fmla="*/ 197820 w 2773948"/>
              <a:gd name="connsiteY33" fmla="*/ 389511 h 1431477"/>
              <a:gd name="connsiteX34" fmla="*/ 188092 w 2773948"/>
              <a:gd name="connsiteY34" fmla="*/ 457604 h 1431477"/>
              <a:gd name="connsiteX35" fmla="*/ 71360 w 2773948"/>
              <a:gd name="connsiteY35" fmla="*/ 370055 h 1431477"/>
              <a:gd name="connsiteX36" fmla="*/ 1 w 2773948"/>
              <a:gd name="connsiteY36" fmla="*/ 558146 h 1431477"/>
              <a:gd name="connsiteX37" fmla="*/ 71222 w 2773948"/>
              <a:gd name="connsiteY37" fmla="*/ 710594 h 1431477"/>
              <a:gd name="connsiteX38" fmla="*/ 90817 w 2773948"/>
              <a:gd name="connsiteY38" fmla="*/ 801409 h 1431477"/>
              <a:gd name="connsiteX39" fmla="*/ 216790 w 2773948"/>
              <a:gd name="connsiteY39" fmla="*/ 821905 h 1431477"/>
              <a:gd name="connsiteX40" fmla="*/ 265914 w 2773948"/>
              <a:gd name="connsiteY40" fmla="*/ 801545 h 1431477"/>
              <a:gd name="connsiteX41" fmla="*/ 269976 w 2773948"/>
              <a:gd name="connsiteY41" fmla="*/ 856438 h 1431477"/>
              <a:gd name="connsiteX42" fmla="*/ 265914 w 2773948"/>
              <a:gd name="connsiteY42" fmla="*/ 914804 h 1431477"/>
              <a:gd name="connsiteX43" fmla="*/ 157627 w 2773948"/>
              <a:gd name="connsiteY43" fmla="*/ 954035 h 1431477"/>
              <a:gd name="connsiteX44" fmla="*/ 78237 w 2773948"/>
              <a:gd name="connsiteY44" fmla="*/ 1060078 h 1431477"/>
              <a:gd name="connsiteX45" fmla="*/ 88872 w 2773948"/>
              <a:gd name="connsiteY45" fmla="*/ 1119957 h 1431477"/>
              <a:gd name="connsiteX46" fmla="*/ 122516 w 2773948"/>
              <a:gd name="connsiteY46" fmla="*/ 1146174 h 1431477"/>
              <a:gd name="connsiteX47" fmla="*/ 149968 w 2773948"/>
              <a:gd name="connsiteY47" fmla="*/ 1212786 h 1431477"/>
              <a:gd name="connsiteX48" fmla="*/ 223529 w 2773948"/>
              <a:gd name="connsiteY48" fmla="*/ 1268335 h 1431477"/>
              <a:gd name="connsiteX49" fmla="*/ 212268 w 2773948"/>
              <a:gd name="connsiteY49" fmla="*/ 1357985 h 1431477"/>
              <a:gd name="connsiteX50" fmla="*/ 365757 w 2773948"/>
              <a:gd name="connsiteY50" fmla="*/ 1316032 h 1431477"/>
              <a:gd name="connsiteX51" fmla="*/ 453724 w 2773948"/>
              <a:gd name="connsiteY51" fmla="*/ 1428177 h 1431477"/>
              <a:gd name="connsiteX52" fmla="*/ 475737 w 2773948"/>
              <a:gd name="connsiteY52" fmla="*/ 1165676 h 1431477"/>
              <a:gd name="connsiteX53" fmla="*/ 463967 w 2773948"/>
              <a:gd name="connsiteY53" fmla="*/ 1124901 h 1431477"/>
              <a:gd name="connsiteX54" fmla="*/ 487000 w 2773948"/>
              <a:gd name="connsiteY54" fmla="*/ 1034545 h 1431477"/>
              <a:gd name="connsiteX55" fmla="*/ 536513 w 2773948"/>
              <a:gd name="connsiteY55" fmla="*/ 1004612 h 1431477"/>
              <a:gd name="connsiteX56" fmla="*/ 575391 w 2773948"/>
              <a:gd name="connsiteY56" fmla="*/ 931586 h 1431477"/>
              <a:gd name="connsiteX57" fmla="*/ 630028 w 2773948"/>
              <a:gd name="connsiteY57" fmla="*/ 913871 h 1431477"/>
              <a:gd name="connsiteX58" fmla="*/ 765427 w 2773948"/>
              <a:gd name="connsiteY58" fmla="*/ 893280 h 1431477"/>
              <a:gd name="connsiteX59" fmla="*/ 940356 w 2773948"/>
              <a:gd name="connsiteY59" fmla="*/ 912529 h 1431477"/>
              <a:gd name="connsiteX60" fmla="*/ 1051746 w 2773948"/>
              <a:gd name="connsiteY60" fmla="*/ 871961 h 1431477"/>
              <a:gd name="connsiteX61" fmla="*/ 1182259 w 2773948"/>
              <a:gd name="connsiteY61" fmla="*/ 900035 h 1431477"/>
              <a:gd name="connsiteX62" fmla="*/ 1367159 w 2773948"/>
              <a:gd name="connsiteY62" fmla="*/ 984913 h 1431477"/>
              <a:gd name="connsiteX63" fmla="*/ 1514711 w 2773948"/>
              <a:gd name="connsiteY63" fmla="*/ 1076951 h 1431477"/>
              <a:gd name="connsiteX64" fmla="*/ 1767533 w 2773948"/>
              <a:gd name="connsiteY64" fmla="*/ 1013229 h 1431477"/>
              <a:gd name="connsiteX65" fmla="*/ 1848640 w 2773948"/>
              <a:gd name="connsiteY65" fmla="*/ 958311 h 1431477"/>
              <a:gd name="connsiteX66" fmla="*/ 1988125 w 2773948"/>
              <a:gd name="connsiteY66" fmla="*/ 922164 h 1431477"/>
              <a:gd name="connsiteX67" fmla="*/ 2075258 w 2773948"/>
              <a:gd name="connsiteY67" fmla="*/ 1128813 h 1431477"/>
              <a:gd name="connsiteX68" fmla="*/ 2094714 w 2773948"/>
              <a:gd name="connsiteY68" fmla="*/ 1271601 h 1431477"/>
              <a:gd name="connsiteX0" fmla="*/ 2094714 w 2773948"/>
              <a:gd name="connsiteY0" fmla="*/ 1271601 h 1431477"/>
              <a:gd name="connsiteX1" fmla="*/ 2286141 w 2773948"/>
              <a:gd name="connsiteY1" fmla="*/ 1329968 h 1431477"/>
              <a:gd name="connsiteX2" fmla="*/ 2289267 w 2773948"/>
              <a:gd name="connsiteY2" fmla="*/ 1196906 h 1431477"/>
              <a:gd name="connsiteX3" fmla="*/ 2275937 w 2773948"/>
              <a:gd name="connsiteY3" fmla="*/ 1026496 h 1431477"/>
              <a:gd name="connsiteX4" fmla="*/ 2454706 w 2773948"/>
              <a:gd name="connsiteY4" fmla="*/ 1031676 h 1431477"/>
              <a:gd name="connsiteX5" fmla="*/ 2435321 w 2773948"/>
              <a:gd name="connsiteY5" fmla="*/ 898614 h 1431477"/>
              <a:gd name="connsiteX6" fmla="*/ 2509806 w 2773948"/>
              <a:gd name="connsiteY6" fmla="*/ 834092 h 1431477"/>
              <a:gd name="connsiteX7" fmla="*/ 2638094 w 2773948"/>
              <a:gd name="connsiteY7" fmla="*/ 829864 h 1431477"/>
              <a:gd name="connsiteX8" fmla="*/ 2701496 w 2773948"/>
              <a:gd name="connsiteY8" fmla="*/ 747045 h 1431477"/>
              <a:gd name="connsiteX9" fmla="*/ 2684975 w 2773948"/>
              <a:gd name="connsiteY9" fmla="*/ 642499 h 1431477"/>
              <a:gd name="connsiteX10" fmla="*/ 2756962 w 2773948"/>
              <a:gd name="connsiteY10" fmla="*/ 594177 h 1431477"/>
              <a:gd name="connsiteX11" fmla="*/ 2756195 w 2773948"/>
              <a:gd name="connsiteY11" fmla="*/ 554881 h 1431477"/>
              <a:gd name="connsiteX12" fmla="*/ 2561641 w 2773948"/>
              <a:gd name="connsiteY12" fmla="*/ 486787 h 1431477"/>
              <a:gd name="connsiteX13" fmla="*/ 2474092 w 2773948"/>
              <a:gd name="connsiteY13" fmla="*/ 360328 h 1431477"/>
              <a:gd name="connsiteX14" fmla="*/ 2328178 w 2773948"/>
              <a:gd name="connsiteY14" fmla="*/ 389511 h 1431477"/>
              <a:gd name="connsiteX15" fmla="*/ 2221173 w 2773948"/>
              <a:gd name="connsiteY15" fmla="*/ 447876 h 1431477"/>
              <a:gd name="connsiteX16" fmla="*/ 2007165 w 2773948"/>
              <a:gd name="connsiteY16" fmla="*/ 136591 h 1431477"/>
              <a:gd name="connsiteX17" fmla="*/ 1900160 w 2773948"/>
              <a:gd name="connsiteY17" fmla="*/ 156047 h 1431477"/>
              <a:gd name="connsiteX18" fmla="*/ 1666766 w 2773948"/>
              <a:gd name="connsiteY18" fmla="*/ 143053 h 1431477"/>
              <a:gd name="connsiteX19" fmla="*/ 1695604 w 2773948"/>
              <a:gd name="connsiteY19" fmla="*/ 61866 h 1431477"/>
              <a:gd name="connsiteX20" fmla="*/ 1666697 w 2773948"/>
              <a:gd name="connsiteY20" fmla="*/ 404 h 1431477"/>
              <a:gd name="connsiteX21" fmla="*/ 1413778 w 2773948"/>
              <a:gd name="connsiteY21" fmla="*/ 39315 h 1431477"/>
              <a:gd name="connsiteX22" fmla="*/ 1238680 w 2773948"/>
              <a:gd name="connsiteY22" fmla="*/ 117136 h 1431477"/>
              <a:gd name="connsiteX23" fmla="*/ 1063582 w 2773948"/>
              <a:gd name="connsiteY23" fmla="*/ 126864 h 1431477"/>
              <a:gd name="connsiteX24" fmla="*/ 1005216 w 2773948"/>
              <a:gd name="connsiteY24" fmla="*/ 282506 h 1431477"/>
              <a:gd name="connsiteX25" fmla="*/ 946850 w 2773948"/>
              <a:gd name="connsiteY25" fmla="*/ 350600 h 1431477"/>
              <a:gd name="connsiteX26" fmla="*/ 980412 w 2773948"/>
              <a:gd name="connsiteY26" fmla="*/ 434157 h 1431477"/>
              <a:gd name="connsiteX27" fmla="*/ 1031063 w 2773948"/>
              <a:gd name="connsiteY27" fmla="*/ 460939 h 1431477"/>
              <a:gd name="connsiteX28" fmla="*/ 995488 w 2773948"/>
              <a:gd name="connsiteY28" fmla="*/ 525698 h 1431477"/>
              <a:gd name="connsiteX29" fmla="*/ 752297 w 2773948"/>
              <a:gd name="connsiteY29" fmla="*/ 438149 h 1431477"/>
              <a:gd name="connsiteX30" fmla="*/ 635565 w 2773948"/>
              <a:gd name="connsiteY30" fmla="*/ 486787 h 1431477"/>
              <a:gd name="connsiteX31" fmla="*/ 499378 w 2773948"/>
              <a:gd name="connsiteY31" fmla="*/ 321417 h 1431477"/>
              <a:gd name="connsiteX32" fmla="*/ 372918 w 2773948"/>
              <a:gd name="connsiteY32" fmla="*/ 282506 h 1431477"/>
              <a:gd name="connsiteX33" fmla="*/ 197820 w 2773948"/>
              <a:gd name="connsiteY33" fmla="*/ 389511 h 1431477"/>
              <a:gd name="connsiteX34" fmla="*/ 188092 w 2773948"/>
              <a:gd name="connsiteY34" fmla="*/ 457604 h 1431477"/>
              <a:gd name="connsiteX35" fmla="*/ 71360 w 2773948"/>
              <a:gd name="connsiteY35" fmla="*/ 370055 h 1431477"/>
              <a:gd name="connsiteX36" fmla="*/ 1 w 2773948"/>
              <a:gd name="connsiteY36" fmla="*/ 558146 h 1431477"/>
              <a:gd name="connsiteX37" fmla="*/ 71222 w 2773948"/>
              <a:gd name="connsiteY37" fmla="*/ 710594 h 1431477"/>
              <a:gd name="connsiteX38" fmla="*/ 90817 w 2773948"/>
              <a:gd name="connsiteY38" fmla="*/ 801409 h 1431477"/>
              <a:gd name="connsiteX39" fmla="*/ 216790 w 2773948"/>
              <a:gd name="connsiteY39" fmla="*/ 821905 h 1431477"/>
              <a:gd name="connsiteX40" fmla="*/ 265914 w 2773948"/>
              <a:gd name="connsiteY40" fmla="*/ 801545 h 1431477"/>
              <a:gd name="connsiteX41" fmla="*/ 269976 w 2773948"/>
              <a:gd name="connsiteY41" fmla="*/ 856438 h 1431477"/>
              <a:gd name="connsiteX42" fmla="*/ 265914 w 2773948"/>
              <a:gd name="connsiteY42" fmla="*/ 914804 h 1431477"/>
              <a:gd name="connsiteX43" fmla="*/ 157627 w 2773948"/>
              <a:gd name="connsiteY43" fmla="*/ 954035 h 1431477"/>
              <a:gd name="connsiteX44" fmla="*/ 78237 w 2773948"/>
              <a:gd name="connsiteY44" fmla="*/ 1060078 h 1431477"/>
              <a:gd name="connsiteX45" fmla="*/ 88872 w 2773948"/>
              <a:gd name="connsiteY45" fmla="*/ 1119957 h 1431477"/>
              <a:gd name="connsiteX46" fmla="*/ 122516 w 2773948"/>
              <a:gd name="connsiteY46" fmla="*/ 1146174 h 1431477"/>
              <a:gd name="connsiteX47" fmla="*/ 149968 w 2773948"/>
              <a:gd name="connsiteY47" fmla="*/ 1212786 h 1431477"/>
              <a:gd name="connsiteX48" fmla="*/ 223529 w 2773948"/>
              <a:gd name="connsiteY48" fmla="*/ 1268335 h 1431477"/>
              <a:gd name="connsiteX49" fmla="*/ 212268 w 2773948"/>
              <a:gd name="connsiteY49" fmla="*/ 1357985 h 1431477"/>
              <a:gd name="connsiteX50" fmla="*/ 365757 w 2773948"/>
              <a:gd name="connsiteY50" fmla="*/ 1316032 h 1431477"/>
              <a:gd name="connsiteX51" fmla="*/ 453724 w 2773948"/>
              <a:gd name="connsiteY51" fmla="*/ 1428177 h 1431477"/>
              <a:gd name="connsiteX52" fmla="*/ 475737 w 2773948"/>
              <a:gd name="connsiteY52" fmla="*/ 1165676 h 1431477"/>
              <a:gd name="connsiteX53" fmla="*/ 463967 w 2773948"/>
              <a:gd name="connsiteY53" fmla="*/ 1124901 h 1431477"/>
              <a:gd name="connsiteX54" fmla="*/ 487000 w 2773948"/>
              <a:gd name="connsiteY54" fmla="*/ 1034545 h 1431477"/>
              <a:gd name="connsiteX55" fmla="*/ 536513 w 2773948"/>
              <a:gd name="connsiteY55" fmla="*/ 1004612 h 1431477"/>
              <a:gd name="connsiteX56" fmla="*/ 575391 w 2773948"/>
              <a:gd name="connsiteY56" fmla="*/ 931586 h 1431477"/>
              <a:gd name="connsiteX57" fmla="*/ 630028 w 2773948"/>
              <a:gd name="connsiteY57" fmla="*/ 913871 h 1431477"/>
              <a:gd name="connsiteX58" fmla="*/ 765427 w 2773948"/>
              <a:gd name="connsiteY58" fmla="*/ 893280 h 1431477"/>
              <a:gd name="connsiteX59" fmla="*/ 940356 w 2773948"/>
              <a:gd name="connsiteY59" fmla="*/ 912529 h 1431477"/>
              <a:gd name="connsiteX60" fmla="*/ 1051746 w 2773948"/>
              <a:gd name="connsiteY60" fmla="*/ 871961 h 1431477"/>
              <a:gd name="connsiteX61" fmla="*/ 1182259 w 2773948"/>
              <a:gd name="connsiteY61" fmla="*/ 900035 h 1431477"/>
              <a:gd name="connsiteX62" fmla="*/ 1367159 w 2773948"/>
              <a:gd name="connsiteY62" fmla="*/ 984913 h 1431477"/>
              <a:gd name="connsiteX63" fmla="*/ 1514711 w 2773948"/>
              <a:gd name="connsiteY63" fmla="*/ 1076951 h 1431477"/>
              <a:gd name="connsiteX64" fmla="*/ 1767533 w 2773948"/>
              <a:gd name="connsiteY64" fmla="*/ 1013229 h 1431477"/>
              <a:gd name="connsiteX65" fmla="*/ 1848640 w 2773948"/>
              <a:gd name="connsiteY65" fmla="*/ 958311 h 1431477"/>
              <a:gd name="connsiteX66" fmla="*/ 1988125 w 2773948"/>
              <a:gd name="connsiteY66" fmla="*/ 922164 h 1431477"/>
              <a:gd name="connsiteX67" fmla="*/ 2075258 w 2773948"/>
              <a:gd name="connsiteY67" fmla="*/ 1128813 h 1431477"/>
              <a:gd name="connsiteX68" fmla="*/ 2094714 w 2773948"/>
              <a:gd name="connsiteY68" fmla="*/ 1271601 h 1431477"/>
              <a:gd name="connsiteX0" fmla="*/ 2094714 w 2773948"/>
              <a:gd name="connsiteY0" fmla="*/ 1271601 h 1431477"/>
              <a:gd name="connsiteX1" fmla="*/ 2286141 w 2773948"/>
              <a:gd name="connsiteY1" fmla="*/ 1329968 h 1431477"/>
              <a:gd name="connsiteX2" fmla="*/ 2289267 w 2773948"/>
              <a:gd name="connsiteY2" fmla="*/ 1196906 h 1431477"/>
              <a:gd name="connsiteX3" fmla="*/ 2275937 w 2773948"/>
              <a:gd name="connsiteY3" fmla="*/ 1026496 h 1431477"/>
              <a:gd name="connsiteX4" fmla="*/ 2454706 w 2773948"/>
              <a:gd name="connsiteY4" fmla="*/ 1031676 h 1431477"/>
              <a:gd name="connsiteX5" fmla="*/ 2435321 w 2773948"/>
              <a:gd name="connsiteY5" fmla="*/ 898614 h 1431477"/>
              <a:gd name="connsiteX6" fmla="*/ 2509806 w 2773948"/>
              <a:gd name="connsiteY6" fmla="*/ 834092 h 1431477"/>
              <a:gd name="connsiteX7" fmla="*/ 2638094 w 2773948"/>
              <a:gd name="connsiteY7" fmla="*/ 829864 h 1431477"/>
              <a:gd name="connsiteX8" fmla="*/ 2701496 w 2773948"/>
              <a:gd name="connsiteY8" fmla="*/ 747045 h 1431477"/>
              <a:gd name="connsiteX9" fmla="*/ 2684975 w 2773948"/>
              <a:gd name="connsiteY9" fmla="*/ 642499 h 1431477"/>
              <a:gd name="connsiteX10" fmla="*/ 2756962 w 2773948"/>
              <a:gd name="connsiteY10" fmla="*/ 594177 h 1431477"/>
              <a:gd name="connsiteX11" fmla="*/ 2756195 w 2773948"/>
              <a:gd name="connsiteY11" fmla="*/ 554881 h 1431477"/>
              <a:gd name="connsiteX12" fmla="*/ 2561641 w 2773948"/>
              <a:gd name="connsiteY12" fmla="*/ 486787 h 1431477"/>
              <a:gd name="connsiteX13" fmla="*/ 2474092 w 2773948"/>
              <a:gd name="connsiteY13" fmla="*/ 360328 h 1431477"/>
              <a:gd name="connsiteX14" fmla="*/ 2328178 w 2773948"/>
              <a:gd name="connsiteY14" fmla="*/ 389511 h 1431477"/>
              <a:gd name="connsiteX15" fmla="*/ 2221173 w 2773948"/>
              <a:gd name="connsiteY15" fmla="*/ 447876 h 1431477"/>
              <a:gd name="connsiteX16" fmla="*/ 2007165 w 2773948"/>
              <a:gd name="connsiteY16" fmla="*/ 136591 h 1431477"/>
              <a:gd name="connsiteX17" fmla="*/ 1900160 w 2773948"/>
              <a:gd name="connsiteY17" fmla="*/ 156047 h 1431477"/>
              <a:gd name="connsiteX18" fmla="*/ 1666766 w 2773948"/>
              <a:gd name="connsiteY18" fmla="*/ 143053 h 1431477"/>
              <a:gd name="connsiteX19" fmla="*/ 1695604 w 2773948"/>
              <a:gd name="connsiteY19" fmla="*/ 61866 h 1431477"/>
              <a:gd name="connsiteX20" fmla="*/ 1666697 w 2773948"/>
              <a:gd name="connsiteY20" fmla="*/ 404 h 1431477"/>
              <a:gd name="connsiteX21" fmla="*/ 1413778 w 2773948"/>
              <a:gd name="connsiteY21" fmla="*/ 39315 h 1431477"/>
              <a:gd name="connsiteX22" fmla="*/ 1238680 w 2773948"/>
              <a:gd name="connsiteY22" fmla="*/ 117136 h 1431477"/>
              <a:gd name="connsiteX23" fmla="*/ 1063582 w 2773948"/>
              <a:gd name="connsiteY23" fmla="*/ 126864 h 1431477"/>
              <a:gd name="connsiteX24" fmla="*/ 1005216 w 2773948"/>
              <a:gd name="connsiteY24" fmla="*/ 282506 h 1431477"/>
              <a:gd name="connsiteX25" fmla="*/ 946850 w 2773948"/>
              <a:gd name="connsiteY25" fmla="*/ 350600 h 1431477"/>
              <a:gd name="connsiteX26" fmla="*/ 980412 w 2773948"/>
              <a:gd name="connsiteY26" fmla="*/ 434157 h 1431477"/>
              <a:gd name="connsiteX27" fmla="*/ 1031063 w 2773948"/>
              <a:gd name="connsiteY27" fmla="*/ 460939 h 1431477"/>
              <a:gd name="connsiteX28" fmla="*/ 995488 w 2773948"/>
              <a:gd name="connsiteY28" fmla="*/ 525698 h 1431477"/>
              <a:gd name="connsiteX29" fmla="*/ 752297 w 2773948"/>
              <a:gd name="connsiteY29" fmla="*/ 438149 h 1431477"/>
              <a:gd name="connsiteX30" fmla="*/ 635565 w 2773948"/>
              <a:gd name="connsiteY30" fmla="*/ 486787 h 1431477"/>
              <a:gd name="connsiteX31" fmla="*/ 499378 w 2773948"/>
              <a:gd name="connsiteY31" fmla="*/ 321417 h 1431477"/>
              <a:gd name="connsiteX32" fmla="*/ 372918 w 2773948"/>
              <a:gd name="connsiteY32" fmla="*/ 282506 h 1431477"/>
              <a:gd name="connsiteX33" fmla="*/ 197820 w 2773948"/>
              <a:gd name="connsiteY33" fmla="*/ 389511 h 1431477"/>
              <a:gd name="connsiteX34" fmla="*/ 188092 w 2773948"/>
              <a:gd name="connsiteY34" fmla="*/ 457604 h 1431477"/>
              <a:gd name="connsiteX35" fmla="*/ 71360 w 2773948"/>
              <a:gd name="connsiteY35" fmla="*/ 370055 h 1431477"/>
              <a:gd name="connsiteX36" fmla="*/ 1 w 2773948"/>
              <a:gd name="connsiteY36" fmla="*/ 558146 h 1431477"/>
              <a:gd name="connsiteX37" fmla="*/ 71222 w 2773948"/>
              <a:gd name="connsiteY37" fmla="*/ 710594 h 1431477"/>
              <a:gd name="connsiteX38" fmla="*/ 90817 w 2773948"/>
              <a:gd name="connsiteY38" fmla="*/ 801409 h 1431477"/>
              <a:gd name="connsiteX39" fmla="*/ 216790 w 2773948"/>
              <a:gd name="connsiteY39" fmla="*/ 821905 h 1431477"/>
              <a:gd name="connsiteX40" fmla="*/ 265914 w 2773948"/>
              <a:gd name="connsiteY40" fmla="*/ 801545 h 1431477"/>
              <a:gd name="connsiteX41" fmla="*/ 269976 w 2773948"/>
              <a:gd name="connsiteY41" fmla="*/ 856438 h 1431477"/>
              <a:gd name="connsiteX42" fmla="*/ 265914 w 2773948"/>
              <a:gd name="connsiteY42" fmla="*/ 914804 h 1431477"/>
              <a:gd name="connsiteX43" fmla="*/ 157627 w 2773948"/>
              <a:gd name="connsiteY43" fmla="*/ 954035 h 1431477"/>
              <a:gd name="connsiteX44" fmla="*/ 78237 w 2773948"/>
              <a:gd name="connsiteY44" fmla="*/ 1060078 h 1431477"/>
              <a:gd name="connsiteX45" fmla="*/ 88872 w 2773948"/>
              <a:gd name="connsiteY45" fmla="*/ 1119957 h 1431477"/>
              <a:gd name="connsiteX46" fmla="*/ 122516 w 2773948"/>
              <a:gd name="connsiteY46" fmla="*/ 1146174 h 1431477"/>
              <a:gd name="connsiteX47" fmla="*/ 149968 w 2773948"/>
              <a:gd name="connsiteY47" fmla="*/ 1212786 h 1431477"/>
              <a:gd name="connsiteX48" fmla="*/ 223529 w 2773948"/>
              <a:gd name="connsiteY48" fmla="*/ 1268335 h 1431477"/>
              <a:gd name="connsiteX49" fmla="*/ 212268 w 2773948"/>
              <a:gd name="connsiteY49" fmla="*/ 1357985 h 1431477"/>
              <a:gd name="connsiteX50" fmla="*/ 365757 w 2773948"/>
              <a:gd name="connsiteY50" fmla="*/ 1316032 h 1431477"/>
              <a:gd name="connsiteX51" fmla="*/ 453724 w 2773948"/>
              <a:gd name="connsiteY51" fmla="*/ 1428177 h 1431477"/>
              <a:gd name="connsiteX52" fmla="*/ 475737 w 2773948"/>
              <a:gd name="connsiteY52" fmla="*/ 1165676 h 1431477"/>
              <a:gd name="connsiteX53" fmla="*/ 463967 w 2773948"/>
              <a:gd name="connsiteY53" fmla="*/ 1124901 h 1431477"/>
              <a:gd name="connsiteX54" fmla="*/ 487000 w 2773948"/>
              <a:gd name="connsiteY54" fmla="*/ 1034545 h 1431477"/>
              <a:gd name="connsiteX55" fmla="*/ 536513 w 2773948"/>
              <a:gd name="connsiteY55" fmla="*/ 1004612 h 1431477"/>
              <a:gd name="connsiteX56" fmla="*/ 575391 w 2773948"/>
              <a:gd name="connsiteY56" fmla="*/ 931586 h 1431477"/>
              <a:gd name="connsiteX57" fmla="*/ 630028 w 2773948"/>
              <a:gd name="connsiteY57" fmla="*/ 913871 h 1431477"/>
              <a:gd name="connsiteX58" fmla="*/ 765427 w 2773948"/>
              <a:gd name="connsiteY58" fmla="*/ 893280 h 1431477"/>
              <a:gd name="connsiteX59" fmla="*/ 940356 w 2773948"/>
              <a:gd name="connsiteY59" fmla="*/ 912529 h 1431477"/>
              <a:gd name="connsiteX60" fmla="*/ 1051746 w 2773948"/>
              <a:gd name="connsiteY60" fmla="*/ 871961 h 1431477"/>
              <a:gd name="connsiteX61" fmla="*/ 1182259 w 2773948"/>
              <a:gd name="connsiteY61" fmla="*/ 900035 h 1431477"/>
              <a:gd name="connsiteX62" fmla="*/ 1317848 w 2773948"/>
              <a:gd name="connsiteY62" fmla="*/ 943197 h 1431477"/>
              <a:gd name="connsiteX63" fmla="*/ 1367159 w 2773948"/>
              <a:gd name="connsiteY63" fmla="*/ 984913 h 1431477"/>
              <a:gd name="connsiteX64" fmla="*/ 1514711 w 2773948"/>
              <a:gd name="connsiteY64" fmla="*/ 1076951 h 1431477"/>
              <a:gd name="connsiteX65" fmla="*/ 1767533 w 2773948"/>
              <a:gd name="connsiteY65" fmla="*/ 1013229 h 1431477"/>
              <a:gd name="connsiteX66" fmla="*/ 1848640 w 2773948"/>
              <a:gd name="connsiteY66" fmla="*/ 958311 h 1431477"/>
              <a:gd name="connsiteX67" fmla="*/ 1988125 w 2773948"/>
              <a:gd name="connsiteY67" fmla="*/ 922164 h 1431477"/>
              <a:gd name="connsiteX68" fmla="*/ 2075258 w 2773948"/>
              <a:gd name="connsiteY68" fmla="*/ 1128813 h 1431477"/>
              <a:gd name="connsiteX69" fmla="*/ 2094714 w 2773948"/>
              <a:gd name="connsiteY69" fmla="*/ 1271601 h 1431477"/>
              <a:gd name="connsiteX0" fmla="*/ 2094714 w 2773948"/>
              <a:gd name="connsiteY0" fmla="*/ 1271601 h 1431477"/>
              <a:gd name="connsiteX1" fmla="*/ 2286141 w 2773948"/>
              <a:gd name="connsiteY1" fmla="*/ 1329968 h 1431477"/>
              <a:gd name="connsiteX2" fmla="*/ 2289267 w 2773948"/>
              <a:gd name="connsiteY2" fmla="*/ 1196906 h 1431477"/>
              <a:gd name="connsiteX3" fmla="*/ 2275937 w 2773948"/>
              <a:gd name="connsiteY3" fmla="*/ 1026496 h 1431477"/>
              <a:gd name="connsiteX4" fmla="*/ 2454706 w 2773948"/>
              <a:gd name="connsiteY4" fmla="*/ 1031676 h 1431477"/>
              <a:gd name="connsiteX5" fmla="*/ 2435321 w 2773948"/>
              <a:gd name="connsiteY5" fmla="*/ 898614 h 1431477"/>
              <a:gd name="connsiteX6" fmla="*/ 2509806 w 2773948"/>
              <a:gd name="connsiteY6" fmla="*/ 834092 h 1431477"/>
              <a:gd name="connsiteX7" fmla="*/ 2638094 w 2773948"/>
              <a:gd name="connsiteY7" fmla="*/ 829864 h 1431477"/>
              <a:gd name="connsiteX8" fmla="*/ 2701496 w 2773948"/>
              <a:gd name="connsiteY8" fmla="*/ 747045 h 1431477"/>
              <a:gd name="connsiteX9" fmla="*/ 2684975 w 2773948"/>
              <a:gd name="connsiteY9" fmla="*/ 642499 h 1431477"/>
              <a:gd name="connsiteX10" fmla="*/ 2756962 w 2773948"/>
              <a:gd name="connsiteY10" fmla="*/ 594177 h 1431477"/>
              <a:gd name="connsiteX11" fmla="*/ 2756195 w 2773948"/>
              <a:gd name="connsiteY11" fmla="*/ 554881 h 1431477"/>
              <a:gd name="connsiteX12" fmla="*/ 2561641 w 2773948"/>
              <a:gd name="connsiteY12" fmla="*/ 486787 h 1431477"/>
              <a:gd name="connsiteX13" fmla="*/ 2474092 w 2773948"/>
              <a:gd name="connsiteY13" fmla="*/ 360328 h 1431477"/>
              <a:gd name="connsiteX14" fmla="*/ 2328178 w 2773948"/>
              <a:gd name="connsiteY14" fmla="*/ 389511 h 1431477"/>
              <a:gd name="connsiteX15" fmla="*/ 2221173 w 2773948"/>
              <a:gd name="connsiteY15" fmla="*/ 447876 h 1431477"/>
              <a:gd name="connsiteX16" fmla="*/ 2007165 w 2773948"/>
              <a:gd name="connsiteY16" fmla="*/ 136591 h 1431477"/>
              <a:gd name="connsiteX17" fmla="*/ 1900160 w 2773948"/>
              <a:gd name="connsiteY17" fmla="*/ 156047 h 1431477"/>
              <a:gd name="connsiteX18" fmla="*/ 1666766 w 2773948"/>
              <a:gd name="connsiteY18" fmla="*/ 143053 h 1431477"/>
              <a:gd name="connsiteX19" fmla="*/ 1695604 w 2773948"/>
              <a:gd name="connsiteY19" fmla="*/ 61866 h 1431477"/>
              <a:gd name="connsiteX20" fmla="*/ 1666697 w 2773948"/>
              <a:gd name="connsiteY20" fmla="*/ 404 h 1431477"/>
              <a:gd name="connsiteX21" fmla="*/ 1413778 w 2773948"/>
              <a:gd name="connsiteY21" fmla="*/ 39315 h 1431477"/>
              <a:gd name="connsiteX22" fmla="*/ 1238680 w 2773948"/>
              <a:gd name="connsiteY22" fmla="*/ 117136 h 1431477"/>
              <a:gd name="connsiteX23" fmla="*/ 1063582 w 2773948"/>
              <a:gd name="connsiteY23" fmla="*/ 126864 h 1431477"/>
              <a:gd name="connsiteX24" fmla="*/ 1005216 w 2773948"/>
              <a:gd name="connsiteY24" fmla="*/ 282506 h 1431477"/>
              <a:gd name="connsiteX25" fmla="*/ 946850 w 2773948"/>
              <a:gd name="connsiteY25" fmla="*/ 350600 h 1431477"/>
              <a:gd name="connsiteX26" fmla="*/ 980412 w 2773948"/>
              <a:gd name="connsiteY26" fmla="*/ 434157 h 1431477"/>
              <a:gd name="connsiteX27" fmla="*/ 1031063 w 2773948"/>
              <a:gd name="connsiteY27" fmla="*/ 460939 h 1431477"/>
              <a:gd name="connsiteX28" fmla="*/ 995488 w 2773948"/>
              <a:gd name="connsiteY28" fmla="*/ 525698 h 1431477"/>
              <a:gd name="connsiteX29" fmla="*/ 752297 w 2773948"/>
              <a:gd name="connsiteY29" fmla="*/ 438149 h 1431477"/>
              <a:gd name="connsiteX30" fmla="*/ 635565 w 2773948"/>
              <a:gd name="connsiteY30" fmla="*/ 486787 h 1431477"/>
              <a:gd name="connsiteX31" fmla="*/ 499378 w 2773948"/>
              <a:gd name="connsiteY31" fmla="*/ 321417 h 1431477"/>
              <a:gd name="connsiteX32" fmla="*/ 372918 w 2773948"/>
              <a:gd name="connsiteY32" fmla="*/ 282506 h 1431477"/>
              <a:gd name="connsiteX33" fmla="*/ 197820 w 2773948"/>
              <a:gd name="connsiteY33" fmla="*/ 389511 h 1431477"/>
              <a:gd name="connsiteX34" fmla="*/ 188092 w 2773948"/>
              <a:gd name="connsiteY34" fmla="*/ 457604 h 1431477"/>
              <a:gd name="connsiteX35" fmla="*/ 71360 w 2773948"/>
              <a:gd name="connsiteY35" fmla="*/ 370055 h 1431477"/>
              <a:gd name="connsiteX36" fmla="*/ 1 w 2773948"/>
              <a:gd name="connsiteY36" fmla="*/ 558146 h 1431477"/>
              <a:gd name="connsiteX37" fmla="*/ 71222 w 2773948"/>
              <a:gd name="connsiteY37" fmla="*/ 710594 h 1431477"/>
              <a:gd name="connsiteX38" fmla="*/ 90817 w 2773948"/>
              <a:gd name="connsiteY38" fmla="*/ 801409 h 1431477"/>
              <a:gd name="connsiteX39" fmla="*/ 216790 w 2773948"/>
              <a:gd name="connsiteY39" fmla="*/ 821905 h 1431477"/>
              <a:gd name="connsiteX40" fmla="*/ 265914 w 2773948"/>
              <a:gd name="connsiteY40" fmla="*/ 801545 h 1431477"/>
              <a:gd name="connsiteX41" fmla="*/ 269976 w 2773948"/>
              <a:gd name="connsiteY41" fmla="*/ 856438 h 1431477"/>
              <a:gd name="connsiteX42" fmla="*/ 265914 w 2773948"/>
              <a:gd name="connsiteY42" fmla="*/ 914804 h 1431477"/>
              <a:gd name="connsiteX43" fmla="*/ 157627 w 2773948"/>
              <a:gd name="connsiteY43" fmla="*/ 954035 h 1431477"/>
              <a:gd name="connsiteX44" fmla="*/ 78237 w 2773948"/>
              <a:gd name="connsiteY44" fmla="*/ 1060078 h 1431477"/>
              <a:gd name="connsiteX45" fmla="*/ 88872 w 2773948"/>
              <a:gd name="connsiteY45" fmla="*/ 1119957 h 1431477"/>
              <a:gd name="connsiteX46" fmla="*/ 122516 w 2773948"/>
              <a:gd name="connsiteY46" fmla="*/ 1146174 h 1431477"/>
              <a:gd name="connsiteX47" fmla="*/ 149968 w 2773948"/>
              <a:gd name="connsiteY47" fmla="*/ 1212786 h 1431477"/>
              <a:gd name="connsiteX48" fmla="*/ 223529 w 2773948"/>
              <a:gd name="connsiteY48" fmla="*/ 1268335 h 1431477"/>
              <a:gd name="connsiteX49" fmla="*/ 212268 w 2773948"/>
              <a:gd name="connsiteY49" fmla="*/ 1357985 h 1431477"/>
              <a:gd name="connsiteX50" fmla="*/ 365757 w 2773948"/>
              <a:gd name="connsiteY50" fmla="*/ 1316032 h 1431477"/>
              <a:gd name="connsiteX51" fmla="*/ 453724 w 2773948"/>
              <a:gd name="connsiteY51" fmla="*/ 1428177 h 1431477"/>
              <a:gd name="connsiteX52" fmla="*/ 475737 w 2773948"/>
              <a:gd name="connsiteY52" fmla="*/ 1165676 h 1431477"/>
              <a:gd name="connsiteX53" fmla="*/ 463967 w 2773948"/>
              <a:gd name="connsiteY53" fmla="*/ 1124901 h 1431477"/>
              <a:gd name="connsiteX54" fmla="*/ 487000 w 2773948"/>
              <a:gd name="connsiteY54" fmla="*/ 1034545 h 1431477"/>
              <a:gd name="connsiteX55" fmla="*/ 536513 w 2773948"/>
              <a:gd name="connsiteY55" fmla="*/ 1004612 h 1431477"/>
              <a:gd name="connsiteX56" fmla="*/ 575391 w 2773948"/>
              <a:gd name="connsiteY56" fmla="*/ 931586 h 1431477"/>
              <a:gd name="connsiteX57" fmla="*/ 630028 w 2773948"/>
              <a:gd name="connsiteY57" fmla="*/ 913871 h 1431477"/>
              <a:gd name="connsiteX58" fmla="*/ 765427 w 2773948"/>
              <a:gd name="connsiteY58" fmla="*/ 893280 h 1431477"/>
              <a:gd name="connsiteX59" fmla="*/ 940356 w 2773948"/>
              <a:gd name="connsiteY59" fmla="*/ 912529 h 1431477"/>
              <a:gd name="connsiteX60" fmla="*/ 1051746 w 2773948"/>
              <a:gd name="connsiteY60" fmla="*/ 871961 h 1431477"/>
              <a:gd name="connsiteX61" fmla="*/ 1182259 w 2773948"/>
              <a:gd name="connsiteY61" fmla="*/ 900035 h 1431477"/>
              <a:gd name="connsiteX62" fmla="*/ 1317848 w 2773948"/>
              <a:gd name="connsiteY62" fmla="*/ 943197 h 1431477"/>
              <a:gd name="connsiteX63" fmla="*/ 1367159 w 2773948"/>
              <a:gd name="connsiteY63" fmla="*/ 984913 h 1431477"/>
              <a:gd name="connsiteX64" fmla="*/ 1514711 w 2773948"/>
              <a:gd name="connsiteY64" fmla="*/ 1076951 h 1431477"/>
              <a:gd name="connsiteX65" fmla="*/ 1743649 w 2773948"/>
              <a:gd name="connsiteY65" fmla="*/ 999581 h 1431477"/>
              <a:gd name="connsiteX66" fmla="*/ 1848640 w 2773948"/>
              <a:gd name="connsiteY66" fmla="*/ 958311 h 1431477"/>
              <a:gd name="connsiteX67" fmla="*/ 1988125 w 2773948"/>
              <a:gd name="connsiteY67" fmla="*/ 922164 h 1431477"/>
              <a:gd name="connsiteX68" fmla="*/ 2075258 w 2773948"/>
              <a:gd name="connsiteY68" fmla="*/ 1128813 h 1431477"/>
              <a:gd name="connsiteX69" fmla="*/ 2094714 w 2773948"/>
              <a:gd name="connsiteY69" fmla="*/ 1271601 h 1431477"/>
              <a:gd name="connsiteX0" fmla="*/ 2094714 w 2773948"/>
              <a:gd name="connsiteY0" fmla="*/ 1271601 h 1431477"/>
              <a:gd name="connsiteX1" fmla="*/ 2286141 w 2773948"/>
              <a:gd name="connsiteY1" fmla="*/ 1329968 h 1431477"/>
              <a:gd name="connsiteX2" fmla="*/ 2289267 w 2773948"/>
              <a:gd name="connsiteY2" fmla="*/ 1196906 h 1431477"/>
              <a:gd name="connsiteX3" fmla="*/ 2275937 w 2773948"/>
              <a:gd name="connsiteY3" fmla="*/ 1026496 h 1431477"/>
              <a:gd name="connsiteX4" fmla="*/ 2454706 w 2773948"/>
              <a:gd name="connsiteY4" fmla="*/ 1031676 h 1431477"/>
              <a:gd name="connsiteX5" fmla="*/ 2435321 w 2773948"/>
              <a:gd name="connsiteY5" fmla="*/ 898614 h 1431477"/>
              <a:gd name="connsiteX6" fmla="*/ 2509806 w 2773948"/>
              <a:gd name="connsiteY6" fmla="*/ 834092 h 1431477"/>
              <a:gd name="connsiteX7" fmla="*/ 2638094 w 2773948"/>
              <a:gd name="connsiteY7" fmla="*/ 829864 h 1431477"/>
              <a:gd name="connsiteX8" fmla="*/ 2701496 w 2773948"/>
              <a:gd name="connsiteY8" fmla="*/ 747045 h 1431477"/>
              <a:gd name="connsiteX9" fmla="*/ 2684975 w 2773948"/>
              <a:gd name="connsiteY9" fmla="*/ 642499 h 1431477"/>
              <a:gd name="connsiteX10" fmla="*/ 2756962 w 2773948"/>
              <a:gd name="connsiteY10" fmla="*/ 594177 h 1431477"/>
              <a:gd name="connsiteX11" fmla="*/ 2756195 w 2773948"/>
              <a:gd name="connsiteY11" fmla="*/ 554881 h 1431477"/>
              <a:gd name="connsiteX12" fmla="*/ 2561641 w 2773948"/>
              <a:gd name="connsiteY12" fmla="*/ 486787 h 1431477"/>
              <a:gd name="connsiteX13" fmla="*/ 2474092 w 2773948"/>
              <a:gd name="connsiteY13" fmla="*/ 360328 h 1431477"/>
              <a:gd name="connsiteX14" fmla="*/ 2328178 w 2773948"/>
              <a:gd name="connsiteY14" fmla="*/ 389511 h 1431477"/>
              <a:gd name="connsiteX15" fmla="*/ 2221173 w 2773948"/>
              <a:gd name="connsiteY15" fmla="*/ 447876 h 1431477"/>
              <a:gd name="connsiteX16" fmla="*/ 2007165 w 2773948"/>
              <a:gd name="connsiteY16" fmla="*/ 136591 h 1431477"/>
              <a:gd name="connsiteX17" fmla="*/ 1900160 w 2773948"/>
              <a:gd name="connsiteY17" fmla="*/ 156047 h 1431477"/>
              <a:gd name="connsiteX18" fmla="*/ 1666766 w 2773948"/>
              <a:gd name="connsiteY18" fmla="*/ 143053 h 1431477"/>
              <a:gd name="connsiteX19" fmla="*/ 1695604 w 2773948"/>
              <a:gd name="connsiteY19" fmla="*/ 61866 h 1431477"/>
              <a:gd name="connsiteX20" fmla="*/ 1666697 w 2773948"/>
              <a:gd name="connsiteY20" fmla="*/ 404 h 1431477"/>
              <a:gd name="connsiteX21" fmla="*/ 1413778 w 2773948"/>
              <a:gd name="connsiteY21" fmla="*/ 39315 h 1431477"/>
              <a:gd name="connsiteX22" fmla="*/ 1238680 w 2773948"/>
              <a:gd name="connsiteY22" fmla="*/ 117136 h 1431477"/>
              <a:gd name="connsiteX23" fmla="*/ 1063582 w 2773948"/>
              <a:gd name="connsiteY23" fmla="*/ 126864 h 1431477"/>
              <a:gd name="connsiteX24" fmla="*/ 1005216 w 2773948"/>
              <a:gd name="connsiteY24" fmla="*/ 282506 h 1431477"/>
              <a:gd name="connsiteX25" fmla="*/ 946850 w 2773948"/>
              <a:gd name="connsiteY25" fmla="*/ 350600 h 1431477"/>
              <a:gd name="connsiteX26" fmla="*/ 980412 w 2773948"/>
              <a:gd name="connsiteY26" fmla="*/ 434157 h 1431477"/>
              <a:gd name="connsiteX27" fmla="*/ 1031063 w 2773948"/>
              <a:gd name="connsiteY27" fmla="*/ 460939 h 1431477"/>
              <a:gd name="connsiteX28" fmla="*/ 995488 w 2773948"/>
              <a:gd name="connsiteY28" fmla="*/ 525698 h 1431477"/>
              <a:gd name="connsiteX29" fmla="*/ 752297 w 2773948"/>
              <a:gd name="connsiteY29" fmla="*/ 438149 h 1431477"/>
              <a:gd name="connsiteX30" fmla="*/ 635565 w 2773948"/>
              <a:gd name="connsiteY30" fmla="*/ 486787 h 1431477"/>
              <a:gd name="connsiteX31" fmla="*/ 499378 w 2773948"/>
              <a:gd name="connsiteY31" fmla="*/ 321417 h 1431477"/>
              <a:gd name="connsiteX32" fmla="*/ 372918 w 2773948"/>
              <a:gd name="connsiteY32" fmla="*/ 282506 h 1431477"/>
              <a:gd name="connsiteX33" fmla="*/ 197820 w 2773948"/>
              <a:gd name="connsiteY33" fmla="*/ 389511 h 1431477"/>
              <a:gd name="connsiteX34" fmla="*/ 188092 w 2773948"/>
              <a:gd name="connsiteY34" fmla="*/ 457604 h 1431477"/>
              <a:gd name="connsiteX35" fmla="*/ 71360 w 2773948"/>
              <a:gd name="connsiteY35" fmla="*/ 370055 h 1431477"/>
              <a:gd name="connsiteX36" fmla="*/ 1 w 2773948"/>
              <a:gd name="connsiteY36" fmla="*/ 558146 h 1431477"/>
              <a:gd name="connsiteX37" fmla="*/ 71222 w 2773948"/>
              <a:gd name="connsiteY37" fmla="*/ 710594 h 1431477"/>
              <a:gd name="connsiteX38" fmla="*/ 90817 w 2773948"/>
              <a:gd name="connsiteY38" fmla="*/ 801409 h 1431477"/>
              <a:gd name="connsiteX39" fmla="*/ 216790 w 2773948"/>
              <a:gd name="connsiteY39" fmla="*/ 821905 h 1431477"/>
              <a:gd name="connsiteX40" fmla="*/ 265914 w 2773948"/>
              <a:gd name="connsiteY40" fmla="*/ 801545 h 1431477"/>
              <a:gd name="connsiteX41" fmla="*/ 269976 w 2773948"/>
              <a:gd name="connsiteY41" fmla="*/ 856438 h 1431477"/>
              <a:gd name="connsiteX42" fmla="*/ 265914 w 2773948"/>
              <a:gd name="connsiteY42" fmla="*/ 914804 h 1431477"/>
              <a:gd name="connsiteX43" fmla="*/ 157627 w 2773948"/>
              <a:gd name="connsiteY43" fmla="*/ 954035 h 1431477"/>
              <a:gd name="connsiteX44" fmla="*/ 78237 w 2773948"/>
              <a:gd name="connsiteY44" fmla="*/ 1060078 h 1431477"/>
              <a:gd name="connsiteX45" fmla="*/ 88872 w 2773948"/>
              <a:gd name="connsiteY45" fmla="*/ 1119957 h 1431477"/>
              <a:gd name="connsiteX46" fmla="*/ 122516 w 2773948"/>
              <a:gd name="connsiteY46" fmla="*/ 1146174 h 1431477"/>
              <a:gd name="connsiteX47" fmla="*/ 149968 w 2773948"/>
              <a:gd name="connsiteY47" fmla="*/ 1212786 h 1431477"/>
              <a:gd name="connsiteX48" fmla="*/ 223529 w 2773948"/>
              <a:gd name="connsiteY48" fmla="*/ 1268335 h 1431477"/>
              <a:gd name="connsiteX49" fmla="*/ 212268 w 2773948"/>
              <a:gd name="connsiteY49" fmla="*/ 1357985 h 1431477"/>
              <a:gd name="connsiteX50" fmla="*/ 365757 w 2773948"/>
              <a:gd name="connsiteY50" fmla="*/ 1316032 h 1431477"/>
              <a:gd name="connsiteX51" fmla="*/ 453724 w 2773948"/>
              <a:gd name="connsiteY51" fmla="*/ 1428177 h 1431477"/>
              <a:gd name="connsiteX52" fmla="*/ 475737 w 2773948"/>
              <a:gd name="connsiteY52" fmla="*/ 1165676 h 1431477"/>
              <a:gd name="connsiteX53" fmla="*/ 463967 w 2773948"/>
              <a:gd name="connsiteY53" fmla="*/ 1124901 h 1431477"/>
              <a:gd name="connsiteX54" fmla="*/ 487000 w 2773948"/>
              <a:gd name="connsiteY54" fmla="*/ 1034545 h 1431477"/>
              <a:gd name="connsiteX55" fmla="*/ 536513 w 2773948"/>
              <a:gd name="connsiteY55" fmla="*/ 1004612 h 1431477"/>
              <a:gd name="connsiteX56" fmla="*/ 575391 w 2773948"/>
              <a:gd name="connsiteY56" fmla="*/ 931586 h 1431477"/>
              <a:gd name="connsiteX57" fmla="*/ 630028 w 2773948"/>
              <a:gd name="connsiteY57" fmla="*/ 913871 h 1431477"/>
              <a:gd name="connsiteX58" fmla="*/ 765427 w 2773948"/>
              <a:gd name="connsiteY58" fmla="*/ 893280 h 1431477"/>
              <a:gd name="connsiteX59" fmla="*/ 940356 w 2773948"/>
              <a:gd name="connsiteY59" fmla="*/ 912529 h 1431477"/>
              <a:gd name="connsiteX60" fmla="*/ 1051746 w 2773948"/>
              <a:gd name="connsiteY60" fmla="*/ 871961 h 1431477"/>
              <a:gd name="connsiteX61" fmla="*/ 1182259 w 2773948"/>
              <a:gd name="connsiteY61" fmla="*/ 900035 h 1431477"/>
              <a:gd name="connsiteX62" fmla="*/ 1317848 w 2773948"/>
              <a:gd name="connsiteY62" fmla="*/ 943197 h 1431477"/>
              <a:gd name="connsiteX63" fmla="*/ 1367159 w 2773948"/>
              <a:gd name="connsiteY63" fmla="*/ 984913 h 1431477"/>
              <a:gd name="connsiteX64" fmla="*/ 1514711 w 2773948"/>
              <a:gd name="connsiteY64" fmla="*/ 1076951 h 1431477"/>
              <a:gd name="connsiteX65" fmla="*/ 1743649 w 2773948"/>
              <a:gd name="connsiteY65" fmla="*/ 999581 h 1431477"/>
              <a:gd name="connsiteX66" fmla="*/ 1848640 w 2773948"/>
              <a:gd name="connsiteY66" fmla="*/ 958311 h 1431477"/>
              <a:gd name="connsiteX67" fmla="*/ 1967653 w 2773948"/>
              <a:gd name="connsiteY67" fmla="*/ 911928 h 1431477"/>
              <a:gd name="connsiteX68" fmla="*/ 2075258 w 2773948"/>
              <a:gd name="connsiteY68" fmla="*/ 1128813 h 1431477"/>
              <a:gd name="connsiteX69" fmla="*/ 2094714 w 2773948"/>
              <a:gd name="connsiteY69" fmla="*/ 1271601 h 1431477"/>
              <a:gd name="connsiteX0" fmla="*/ 2094714 w 2773948"/>
              <a:gd name="connsiteY0" fmla="*/ 1271601 h 1431477"/>
              <a:gd name="connsiteX1" fmla="*/ 2255433 w 2773948"/>
              <a:gd name="connsiteY1" fmla="*/ 1316320 h 1431477"/>
              <a:gd name="connsiteX2" fmla="*/ 2289267 w 2773948"/>
              <a:gd name="connsiteY2" fmla="*/ 1196906 h 1431477"/>
              <a:gd name="connsiteX3" fmla="*/ 2275937 w 2773948"/>
              <a:gd name="connsiteY3" fmla="*/ 1026496 h 1431477"/>
              <a:gd name="connsiteX4" fmla="*/ 2454706 w 2773948"/>
              <a:gd name="connsiteY4" fmla="*/ 1031676 h 1431477"/>
              <a:gd name="connsiteX5" fmla="*/ 2435321 w 2773948"/>
              <a:gd name="connsiteY5" fmla="*/ 898614 h 1431477"/>
              <a:gd name="connsiteX6" fmla="*/ 2509806 w 2773948"/>
              <a:gd name="connsiteY6" fmla="*/ 834092 h 1431477"/>
              <a:gd name="connsiteX7" fmla="*/ 2638094 w 2773948"/>
              <a:gd name="connsiteY7" fmla="*/ 829864 h 1431477"/>
              <a:gd name="connsiteX8" fmla="*/ 2701496 w 2773948"/>
              <a:gd name="connsiteY8" fmla="*/ 747045 h 1431477"/>
              <a:gd name="connsiteX9" fmla="*/ 2684975 w 2773948"/>
              <a:gd name="connsiteY9" fmla="*/ 642499 h 1431477"/>
              <a:gd name="connsiteX10" fmla="*/ 2756962 w 2773948"/>
              <a:gd name="connsiteY10" fmla="*/ 594177 h 1431477"/>
              <a:gd name="connsiteX11" fmla="*/ 2756195 w 2773948"/>
              <a:gd name="connsiteY11" fmla="*/ 554881 h 1431477"/>
              <a:gd name="connsiteX12" fmla="*/ 2561641 w 2773948"/>
              <a:gd name="connsiteY12" fmla="*/ 486787 h 1431477"/>
              <a:gd name="connsiteX13" fmla="*/ 2474092 w 2773948"/>
              <a:gd name="connsiteY13" fmla="*/ 360328 h 1431477"/>
              <a:gd name="connsiteX14" fmla="*/ 2328178 w 2773948"/>
              <a:gd name="connsiteY14" fmla="*/ 389511 h 1431477"/>
              <a:gd name="connsiteX15" fmla="*/ 2221173 w 2773948"/>
              <a:gd name="connsiteY15" fmla="*/ 447876 h 1431477"/>
              <a:gd name="connsiteX16" fmla="*/ 2007165 w 2773948"/>
              <a:gd name="connsiteY16" fmla="*/ 136591 h 1431477"/>
              <a:gd name="connsiteX17" fmla="*/ 1900160 w 2773948"/>
              <a:gd name="connsiteY17" fmla="*/ 156047 h 1431477"/>
              <a:gd name="connsiteX18" fmla="*/ 1666766 w 2773948"/>
              <a:gd name="connsiteY18" fmla="*/ 143053 h 1431477"/>
              <a:gd name="connsiteX19" fmla="*/ 1695604 w 2773948"/>
              <a:gd name="connsiteY19" fmla="*/ 61866 h 1431477"/>
              <a:gd name="connsiteX20" fmla="*/ 1666697 w 2773948"/>
              <a:gd name="connsiteY20" fmla="*/ 404 h 1431477"/>
              <a:gd name="connsiteX21" fmla="*/ 1413778 w 2773948"/>
              <a:gd name="connsiteY21" fmla="*/ 39315 h 1431477"/>
              <a:gd name="connsiteX22" fmla="*/ 1238680 w 2773948"/>
              <a:gd name="connsiteY22" fmla="*/ 117136 h 1431477"/>
              <a:gd name="connsiteX23" fmla="*/ 1063582 w 2773948"/>
              <a:gd name="connsiteY23" fmla="*/ 126864 h 1431477"/>
              <a:gd name="connsiteX24" fmla="*/ 1005216 w 2773948"/>
              <a:gd name="connsiteY24" fmla="*/ 282506 h 1431477"/>
              <a:gd name="connsiteX25" fmla="*/ 946850 w 2773948"/>
              <a:gd name="connsiteY25" fmla="*/ 350600 h 1431477"/>
              <a:gd name="connsiteX26" fmla="*/ 980412 w 2773948"/>
              <a:gd name="connsiteY26" fmla="*/ 434157 h 1431477"/>
              <a:gd name="connsiteX27" fmla="*/ 1031063 w 2773948"/>
              <a:gd name="connsiteY27" fmla="*/ 460939 h 1431477"/>
              <a:gd name="connsiteX28" fmla="*/ 995488 w 2773948"/>
              <a:gd name="connsiteY28" fmla="*/ 525698 h 1431477"/>
              <a:gd name="connsiteX29" fmla="*/ 752297 w 2773948"/>
              <a:gd name="connsiteY29" fmla="*/ 438149 h 1431477"/>
              <a:gd name="connsiteX30" fmla="*/ 635565 w 2773948"/>
              <a:gd name="connsiteY30" fmla="*/ 486787 h 1431477"/>
              <a:gd name="connsiteX31" fmla="*/ 499378 w 2773948"/>
              <a:gd name="connsiteY31" fmla="*/ 321417 h 1431477"/>
              <a:gd name="connsiteX32" fmla="*/ 372918 w 2773948"/>
              <a:gd name="connsiteY32" fmla="*/ 282506 h 1431477"/>
              <a:gd name="connsiteX33" fmla="*/ 197820 w 2773948"/>
              <a:gd name="connsiteY33" fmla="*/ 389511 h 1431477"/>
              <a:gd name="connsiteX34" fmla="*/ 188092 w 2773948"/>
              <a:gd name="connsiteY34" fmla="*/ 457604 h 1431477"/>
              <a:gd name="connsiteX35" fmla="*/ 71360 w 2773948"/>
              <a:gd name="connsiteY35" fmla="*/ 370055 h 1431477"/>
              <a:gd name="connsiteX36" fmla="*/ 1 w 2773948"/>
              <a:gd name="connsiteY36" fmla="*/ 558146 h 1431477"/>
              <a:gd name="connsiteX37" fmla="*/ 71222 w 2773948"/>
              <a:gd name="connsiteY37" fmla="*/ 710594 h 1431477"/>
              <a:gd name="connsiteX38" fmla="*/ 90817 w 2773948"/>
              <a:gd name="connsiteY38" fmla="*/ 801409 h 1431477"/>
              <a:gd name="connsiteX39" fmla="*/ 216790 w 2773948"/>
              <a:gd name="connsiteY39" fmla="*/ 821905 h 1431477"/>
              <a:gd name="connsiteX40" fmla="*/ 265914 w 2773948"/>
              <a:gd name="connsiteY40" fmla="*/ 801545 h 1431477"/>
              <a:gd name="connsiteX41" fmla="*/ 269976 w 2773948"/>
              <a:gd name="connsiteY41" fmla="*/ 856438 h 1431477"/>
              <a:gd name="connsiteX42" fmla="*/ 265914 w 2773948"/>
              <a:gd name="connsiteY42" fmla="*/ 914804 h 1431477"/>
              <a:gd name="connsiteX43" fmla="*/ 157627 w 2773948"/>
              <a:gd name="connsiteY43" fmla="*/ 954035 h 1431477"/>
              <a:gd name="connsiteX44" fmla="*/ 78237 w 2773948"/>
              <a:gd name="connsiteY44" fmla="*/ 1060078 h 1431477"/>
              <a:gd name="connsiteX45" fmla="*/ 88872 w 2773948"/>
              <a:gd name="connsiteY45" fmla="*/ 1119957 h 1431477"/>
              <a:gd name="connsiteX46" fmla="*/ 122516 w 2773948"/>
              <a:gd name="connsiteY46" fmla="*/ 1146174 h 1431477"/>
              <a:gd name="connsiteX47" fmla="*/ 149968 w 2773948"/>
              <a:gd name="connsiteY47" fmla="*/ 1212786 h 1431477"/>
              <a:gd name="connsiteX48" fmla="*/ 223529 w 2773948"/>
              <a:gd name="connsiteY48" fmla="*/ 1268335 h 1431477"/>
              <a:gd name="connsiteX49" fmla="*/ 212268 w 2773948"/>
              <a:gd name="connsiteY49" fmla="*/ 1357985 h 1431477"/>
              <a:gd name="connsiteX50" fmla="*/ 365757 w 2773948"/>
              <a:gd name="connsiteY50" fmla="*/ 1316032 h 1431477"/>
              <a:gd name="connsiteX51" fmla="*/ 453724 w 2773948"/>
              <a:gd name="connsiteY51" fmla="*/ 1428177 h 1431477"/>
              <a:gd name="connsiteX52" fmla="*/ 475737 w 2773948"/>
              <a:gd name="connsiteY52" fmla="*/ 1165676 h 1431477"/>
              <a:gd name="connsiteX53" fmla="*/ 463967 w 2773948"/>
              <a:gd name="connsiteY53" fmla="*/ 1124901 h 1431477"/>
              <a:gd name="connsiteX54" fmla="*/ 487000 w 2773948"/>
              <a:gd name="connsiteY54" fmla="*/ 1034545 h 1431477"/>
              <a:gd name="connsiteX55" fmla="*/ 536513 w 2773948"/>
              <a:gd name="connsiteY55" fmla="*/ 1004612 h 1431477"/>
              <a:gd name="connsiteX56" fmla="*/ 575391 w 2773948"/>
              <a:gd name="connsiteY56" fmla="*/ 931586 h 1431477"/>
              <a:gd name="connsiteX57" fmla="*/ 630028 w 2773948"/>
              <a:gd name="connsiteY57" fmla="*/ 913871 h 1431477"/>
              <a:gd name="connsiteX58" fmla="*/ 765427 w 2773948"/>
              <a:gd name="connsiteY58" fmla="*/ 893280 h 1431477"/>
              <a:gd name="connsiteX59" fmla="*/ 940356 w 2773948"/>
              <a:gd name="connsiteY59" fmla="*/ 912529 h 1431477"/>
              <a:gd name="connsiteX60" fmla="*/ 1051746 w 2773948"/>
              <a:gd name="connsiteY60" fmla="*/ 871961 h 1431477"/>
              <a:gd name="connsiteX61" fmla="*/ 1182259 w 2773948"/>
              <a:gd name="connsiteY61" fmla="*/ 900035 h 1431477"/>
              <a:gd name="connsiteX62" fmla="*/ 1317848 w 2773948"/>
              <a:gd name="connsiteY62" fmla="*/ 943197 h 1431477"/>
              <a:gd name="connsiteX63" fmla="*/ 1367159 w 2773948"/>
              <a:gd name="connsiteY63" fmla="*/ 984913 h 1431477"/>
              <a:gd name="connsiteX64" fmla="*/ 1514711 w 2773948"/>
              <a:gd name="connsiteY64" fmla="*/ 1076951 h 1431477"/>
              <a:gd name="connsiteX65" fmla="*/ 1743649 w 2773948"/>
              <a:gd name="connsiteY65" fmla="*/ 999581 h 1431477"/>
              <a:gd name="connsiteX66" fmla="*/ 1848640 w 2773948"/>
              <a:gd name="connsiteY66" fmla="*/ 958311 h 1431477"/>
              <a:gd name="connsiteX67" fmla="*/ 1967653 w 2773948"/>
              <a:gd name="connsiteY67" fmla="*/ 911928 h 1431477"/>
              <a:gd name="connsiteX68" fmla="*/ 2075258 w 2773948"/>
              <a:gd name="connsiteY68" fmla="*/ 1128813 h 1431477"/>
              <a:gd name="connsiteX69" fmla="*/ 2094714 w 2773948"/>
              <a:gd name="connsiteY69" fmla="*/ 1271601 h 1431477"/>
              <a:gd name="connsiteX0" fmla="*/ 2094714 w 2773948"/>
              <a:gd name="connsiteY0" fmla="*/ 1271601 h 1431477"/>
              <a:gd name="connsiteX1" fmla="*/ 2255433 w 2773948"/>
              <a:gd name="connsiteY1" fmla="*/ 1316320 h 1431477"/>
              <a:gd name="connsiteX2" fmla="*/ 2272207 w 2773948"/>
              <a:gd name="connsiteY2" fmla="*/ 1190082 h 1431477"/>
              <a:gd name="connsiteX3" fmla="*/ 2275937 w 2773948"/>
              <a:gd name="connsiteY3" fmla="*/ 1026496 h 1431477"/>
              <a:gd name="connsiteX4" fmla="*/ 2454706 w 2773948"/>
              <a:gd name="connsiteY4" fmla="*/ 1031676 h 1431477"/>
              <a:gd name="connsiteX5" fmla="*/ 2435321 w 2773948"/>
              <a:gd name="connsiteY5" fmla="*/ 898614 h 1431477"/>
              <a:gd name="connsiteX6" fmla="*/ 2509806 w 2773948"/>
              <a:gd name="connsiteY6" fmla="*/ 834092 h 1431477"/>
              <a:gd name="connsiteX7" fmla="*/ 2638094 w 2773948"/>
              <a:gd name="connsiteY7" fmla="*/ 829864 h 1431477"/>
              <a:gd name="connsiteX8" fmla="*/ 2701496 w 2773948"/>
              <a:gd name="connsiteY8" fmla="*/ 747045 h 1431477"/>
              <a:gd name="connsiteX9" fmla="*/ 2684975 w 2773948"/>
              <a:gd name="connsiteY9" fmla="*/ 642499 h 1431477"/>
              <a:gd name="connsiteX10" fmla="*/ 2756962 w 2773948"/>
              <a:gd name="connsiteY10" fmla="*/ 594177 h 1431477"/>
              <a:gd name="connsiteX11" fmla="*/ 2756195 w 2773948"/>
              <a:gd name="connsiteY11" fmla="*/ 554881 h 1431477"/>
              <a:gd name="connsiteX12" fmla="*/ 2561641 w 2773948"/>
              <a:gd name="connsiteY12" fmla="*/ 486787 h 1431477"/>
              <a:gd name="connsiteX13" fmla="*/ 2474092 w 2773948"/>
              <a:gd name="connsiteY13" fmla="*/ 360328 h 1431477"/>
              <a:gd name="connsiteX14" fmla="*/ 2328178 w 2773948"/>
              <a:gd name="connsiteY14" fmla="*/ 389511 h 1431477"/>
              <a:gd name="connsiteX15" fmla="*/ 2221173 w 2773948"/>
              <a:gd name="connsiteY15" fmla="*/ 447876 h 1431477"/>
              <a:gd name="connsiteX16" fmla="*/ 2007165 w 2773948"/>
              <a:gd name="connsiteY16" fmla="*/ 136591 h 1431477"/>
              <a:gd name="connsiteX17" fmla="*/ 1900160 w 2773948"/>
              <a:gd name="connsiteY17" fmla="*/ 156047 h 1431477"/>
              <a:gd name="connsiteX18" fmla="*/ 1666766 w 2773948"/>
              <a:gd name="connsiteY18" fmla="*/ 143053 h 1431477"/>
              <a:gd name="connsiteX19" fmla="*/ 1695604 w 2773948"/>
              <a:gd name="connsiteY19" fmla="*/ 61866 h 1431477"/>
              <a:gd name="connsiteX20" fmla="*/ 1666697 w 2773948"/>
              <a:gd name="connsiteY20" fmla="*/ 404 h 1431477"/>
              <a:gd name="connsiteX21" fmla="*/ 1413778 w 2773948"/>
              <a:gd name="connsiteY21" fmla="*/ 39315 h 1431477"/>
              <a:gd name="connsiteX22" fmla="*/ 1238680 w 2773948"/>
              <a:gd name="connsiteY22" fmla="*/ 117136 h 1431477"/>
              <a:gd name="connsiteX23" fmla="*/ 1063582 w 2773948"/>
              <a:gd name="connsiteY23" fmla="*/ 126864 h 1431477"/>
              <a:gd name="connsiteX24" fmla="*/ 1005216 w 2773948"/>
              <a:gd name="connsiteY24" fmla="*/ 282506 h 1431477"/>
              <a:gd name="connsiteX25" fmla="*/ 946850 w 2773948"/>
              <a:gd name="connsiteY25" fmla="*/ 350600 h 1431477"/>
              <a:gd name="connsiteX26" fmla="*/ 980412 w 2773948"/>
              <a:gd name="connsiteY26" fmla="*/ 434157 h 1431477"/>
              <a:gd name="connsiteX27" fmla="*/ 1031063 w 2773948"/>
              <a:gd name="connsiteY27" fmla="*/ 460939 h 1431477"/>
              <a:gd name="connsiteX28" fmla="*/ 995488 w 2773948"/>
              <a:gd name="connsiteY28" fmla="*/ 525698 h 1431477"/>
              <a:gd name="connsiteX29" fmla="*/ 752297 w 2773948"/>
              <a:gd name="connsiteY29" fmla="*/ 438149 h 1431477"/>
              <a:gd name="connsiteX30" fmla="*/ 635565 w 2773948"/>
              <a:gd name="connsiteY30" fmla="*/ 486787 h 1431477"/>
              <a:gd name="connsiteX31" fmla="*/ 499378 w 2773948"/>
              <a:gd name="connsiteY31" fmla="*/ 321417 h 1431477"/>
              <a:gd name="connsiteX32" fmla="*/ 372918 w 2773948"/>
              <a:gd name="connsiteY32" fmla="*/ 282506 h 1431477"/>
              <a:gd name="connsiteX33" fmla="*/ 197820 w 2773948"/>
              <a:gd name="connsiteY33" fmla="*/ 389511 h 1431477"/>
              <a:gd name="connsiteX34" fmla="*/ 188092 w 2773948"/>
              <a:gd name="connsiteY34" fmla="*/ 457604 h 1431477"/>
              <a:gd name="connsiteX35" fmla="*/ 71360 w 2773948"/>
              <a:gd name="connsiteY35" fmla="*/ 370055 h 1431477"/>
              <a:gd name="connsiteX36" fmla="*/ 1 w 2773948"/>
              <a:gd name="connsiteY36" fmla="*/ 558146 h 1431477"/>
              <a:gd name="connsiteX37" fmla="*/ 71222 w 2773948"/>
              <a:gd name="connsiteY37" fmla="*/ 710594 h 1431477"/>
              <a:gd name="connsiteX38" fmla="*/ 90817 w 2773948"/>
              <a:gd name="connsiteY38" fmla="*/ 801409 h 1431477"/>
              <a:gd name="connsiteX39" fmla="*/ 216790 w 2773948"/>
              <a:gd name="connsiteY39" fmla="*/ 821905 h 1431477"/>
              <a:gd name="connsiteX40" fmla="*/ 265914 w 2773948"/>
              <a:gd name="connsiteY40" fmla="*/ 801545 h 1431477"/>
              <a:gd name="connsiteX41" fmla="*/ 269976 w 2773948"/>
              <a:gd name="connsiteY41" fmla="*/ 856438 h 1431477"/>
              <a:gd name="connsiteX42" fmla="*/ 265914 w 2773948"/>
              <a:gd name="connsiteY42" fmla="*/ 914804 h 1431477"/>
              <a:gd name="connsiteX43" fmla="*/ 157627 w 2773948"/>
              <a:gd name="connsiteY43" fmla="*/ 954035 h 1431477"/>
              <a:gd name="connsiteX44" fmla="*/ 78237 w 2773948"/>
              <a:gd name="connsiteY44" fmla="*/ 1060078 h 1431477"/>
              <a:gd name="connsiteX45" fmla="*/ 88872 w 2773948"/>
              <a:gd name="connsiteY45" fmla="*/ 1119957 h 1431477"/>
              <a:gd name="connsiteX46" fmla="*/ 122516 w 2773948"/>
              <a:gd name="connsiteY46" fmla="*/ 1146174 h 1431477"/>
              <a:gd name="connsiteX47" fmla="*/ 149968 w 2773948"/>
              <a:gd name="connsiteY47" fmla="*/ 1212786 h 1431477"/>
              <a:gd name="connsiteX48" fmla="*/ 223529 w 2773948"/>
              <a:gd name="connsiteY48" fmla="*/ 1268335 h 1431477"/>
              <a:gd name="connsiteX49" fmla="*/ 212268 w 2773948"/>
              <a:gd name="connsiteY49" fmla="*/ 1357985 h 1431477"/>
              <a:gd name="connsiteX50" fmla="*/ 365757 w 2773948"/>
              <a:gd name="connsiteY50" fmla="*/ 1316032 h 1431477"/>
              <a:gd name="connsiteX51" fmla="*/ 453724 w 2773948"/>
              <a:gd name="connsiteY51" fmla="*/ 1428177 h 1431477"/>
              <a:gd name="connsiteX52" fmla="*/ 475737 w 2773948"/>
              <a:gd name="connsiteY52" fmla="*/ 1165676 h 1431477"/>
              <a:gd name="connsiteX53" fmla="*/ 463967 w 2773948"/>
              <a:gd name="connsiteY53" fmla="*/ 1124901 h 1431477"/>
              <a:gd name="connsiteX54" fmla="*/ 487000 w 2773948"/>
              <a:gd name="connsiteY54" fmla="*/ 1034545 h 1431477"/>
              <a:gd name="connsiteX55" fmla="*/ 536513 w 2773948"/>
              <a:gd name="connsiteY55" fmla="*/ 1004612 h 1431477"/>
              <a:gd name="connsiteX56" fmla="*/ 575391 w 2773948"/>
              <a:gd name="connsiteY56" fmla="*/ 931586 h 1431477"/>
              <a:gd name="connsiteX57" fmla="*/ 630028 w 2773948"/>
              <a:gd name="connsiteY57" fmla="*/ 913871 h 1431477"/>
              <a:gd name="connsiteX58" fmla="*/ 765427 w 2773948"/>
              <a:gd name="connsiteY58" fmla="*/ 893280 h 1431477"/>
              <a:gd name="connsiteX59" fmla="*/ 940356 w 2773948"/>
              <a:gd name="connsiteY59" fmla="*/ 912529 h 1431477"/>
              <a:gd name="connsiteX60" fmla="*/ 1051746 w 2773948"/>
              <a:gd name="connsiteY60" fmla="*/ 871961 h 1431477"/>
              <a:gd name="connsiteX61" fmla="*/ 1182259 w 2773948"/>
              <a:gd name="connsiteY61" fmla="*/ 900035 h 1431477"/>
              <a:gd name="connsiteX62" fmla="*/ 1317848 w 2773948"/>
              <a:gd name="connsiteY62" fmla="*/ 943197 h 1431477"/>
              <a:gd name="connsiteX63" fmla="*/ 1367159 w 2773948"/>
              <a:gd name="connsiteY63" fmla="*/ 984913 h 1431477"/>
              <a:gd name="connsiteX64" fmla="*/ 1514711 w 2773948"/>
              <a:gd name="connsiteY64" fmla="*/ 1076951 h 1431477"/>
              <a:gd name="connsiteX65" fmla="*/ 1743649 w 2773948"/>
              <a:gd name="connsiteY65" fmla="*/ 999581 h 1431477"/>
              <a:gd name="connsiteX66" fmla="*/ 1848640 w 2773948"/>
              <a:gd name="connsiteY66" fmla="*/ 958311 h 1431477"/>
              <a:gd name="connsiteX67" fmla="*/ 1967653 w 2773948"/>
              <a:gd name="connsiteY67" fmla="*/ 911928 h 1431477"/>
              <a:gd name="connsiteX68" fmla="*/ 2075258 w 2773948"/>
              <a:gd name="connsiteY68" fmla="*/ 1128813 h 1431477"/>
              <a:gd name="connsiteX69" fmla="*/ 2094714 w 2773948"/>
              <a:gd name="connsiteY69" fmla="*/ 1271601 h 1431477"/>
              <a:gd name="connsiteX0" fmla="*/ 2094714 w 2773948"/>
              <a:gd name="connsiteY0" fmla="*/ 1271601 h 1431477"/>
              <a:gd name="connsiteX1" fmla="*/ 2255433 w 2773948"/>
              <a:gd name="connsiteY1" fmla="*/ 1316320 h 1431477"/>
              <a:gd name="connsiteX2" fmla="*/ 2272207 w 2773948"/>
              <a:gd name="connsiteY2" fmla="*/ 1190082 h 1431477"/>
              <a:gd name="connsiteX3" fmla="*/ 2248641 w 2773948"/>
              <a:gd name="connsiteY3" fmla="*/ 1023084 h 1431477"/>
              <a:gd name="connsiteX4" fmla="*/ 2454706 w 2773948"/>
              <a:gd name="connsiteY4" fmla="*/ 1031676 h 1431477"/>
              <a:gd name="connsiteX5" fmla="*/ 2435321 w 2773948"/>
              <a:gd name="connsiteY5" fmla="*/ 898614 h 1431477"/>
              <a:gd name="connsiteX6" fmla="*/ 2509806 w 2773948"/>
              <a:gd name="connsiteY6" fmla="*/ 834092 h 1431477"/>
              <a:gd name="connsiteX7" fmla="*/ 2638094 w 2773948"/>
              <a:gd name="connsiteY7" fmla="*/ 829864 h 1431477"/>
              <a:gd name="connsiteX8" fmla="*/ 2701496 w 2773948"/>
              <a:gd name="connsiteY8" fmla="*/ 747045 h 1431477"/>
              <a:gd name="connsiteX9" fmla="*/ 2684975 w 2773948"/>
              <a:gd name="connsiteY9" fmla="*/ 642499 h 1431477"/>
              <a:gd name="connsiteX10" fmla="*/ 2756962 w 2773948"/>
              <a:gd name="connsiteY10" fmla="*/ 594177 h 1431477"/>
              <a:gd name="connsiteX11" fmla="*/ 2756195 w 2773948"/>
              <a:gd name="connsiteY11" fmla="*/ 554881 h 1431477"/>
              <a:gd name="connsiteX12" fmla="*/ 2561641 w 2773948"/>
              <a:gd name="connsiteY12" fmla="*/ 486787 h 1431477"/>
              <a:gd name="connsiteX13" fmla="*/ 2474092 w 2773948"/>
              <a:gd name="connsiteY13" fmla="*/ 360328 h 1431477"/>
              <a:gd name="connsiteX14" fmla="*/ 2328178 w 2773948"/>
              <a:gd name="connsiteY14" fmla="*/ 389511 h 1431477"/>
              <a:gd name="connsiteX15" fmla="*/ 2221173 w 2773948"/>
              <a:gd name="connsiteY15" fmla="*/ 447876 h 1431477"/>
              <a:gd name="connsiteX16" fmla="*/ 2007165 w 2773948"/>
              <a:gd name="connsiteY16" fmla="*/ 136591 h 1431477"/>
              <a:gd name="connsiteX17" fmla="*/ 1900160 w 2773948"/>
              <a:gd name="connsiteY17" fmla="*/ 156047 h 1431477"/>
              <a:gd name="connsiteX18" fmla="*/ 1666766 w 2773948"/>
              <a:gd name="connsiteY18" fmla="*/ 143053 h 1431477"/>
              <a:gd name="connsiteX19" fmla="*/ 1695604 w 2773948"/>
              <a:gd name="connsiteY19" fmla="*/ 61866 h 1431477"/>
              <a:gd name="connsiteX20" fmla="*/ 1666697 w 2773948"/>
              <a:gd name="connsiteY20" fmla="*/ 404 h 1431477"/>
              <a:gd name="connsiteX21" fmla="*/ 1413778 w 2773948"/>
              <a:gd name="connsiteY21" fmla="*/ 39315 h 1431477"/>
              <a:gd name="connsiteX22" fmla="*/ 1238680 w 2773948"/>
              <a:gd name="connsiteY22" fmla="*/ 117136 h 1431477"/>
              <a:gd name="connsiteX23" fmla="*/ 1063582 w 2773948"/>
              <a:gd name="connsiteY23" fmla="*/ 126864 h 1431477"/>
              <a:gd name="connsiteX24" fmla="*/ 1005216 w 2773948"/>
              <a:gd name="connsiteY24" fmla="*/ 282506 h 1431477"/>
              <a:gd name="connsiteX25" fmla="*/ 946850 w 2773948"/>
              <a:gd name="connsiteY25" fmla="*/ 350600 h 1431477"/>
              <a:gd name="connsiteX26" fmla="*/ 980412 w 2773948"/>
              <a:gd name="connsiteY26" fmla="*/ 434157 h 1431477"/>
              <a:gd name="connsiteX27" fmla="*/ 1031063 w 2773948"/>
              <a:gd name="connsiteY27" fmla="*/ 460939 h 1431477"/>
              <a:gd name="connsiteX28" fmla="*/ 995488 w 2773948"/>
              <a:gd name="connsiteY28" fmla="*/ 525698 h 1431477"/>
              <a:gd name="connsiteX29" fmla="*/ 752297 w 2773948"/>
              <a:gd name="connsiteY29" fmla="*/ 438149 h 1431477"/>
              <a:gd name="connsiteX30" fmla="*/ 635565 w 2773948"/>
              <a:gd name="connsiteY30" fmla="*/ 486787 h 1431477"/>
              <a:gd name="connsiteX31" fmla="*/ 499378 w 2773948"/>
              <a:gd name="connsiteY31" fmla="*/ 321417 h 1431477"/>
              <a:gd name="connsiteX32" fmla="*/ 372918 w 2773948"/>
              <a:gd name="connsiteY32" fmla="*/ 282506 h 1431477"/>
              <a:gd name="connsiteX33" fmla="*/ 197820 w 2773948"/>
              <a:gd name="connsiteY33" fmla="*/ 389511 h 1431477"/>
              <a:gd name="connsiteX34" fmla="*/ 188092 w 2773948"/>
              <a:gd name="connsiteY34" fmla="*/ 457604 h 1431477"/>
              <a:gd name="connsiteX35" fmla="*/ 71360 w 2773948"/>
              <a:gd name="connsiteY35" fmla="*/ 370055 h 1431477"/>
              <a:gd name="connsiteX36" fmla="*/ 1 w 2773948"/>
              <a:gd name="connsiteY36" fmla="*/ 558146 h 1431477"/>
              <a:gd name="connsiteX37" fmla="*/ 71222 w 2773948"/>
              <a:gd name="connsiteY37" fmla="*/ 710594 h 1431477"/>
              <a:gd name="connsiteX38" fmla="*/ 90817 w 2773948"/>
              <a:gd name="connsiteY38" fmla="*/ 801409 h 1431477"/>
              <a:gd name="connsiteX39" fmla="*/ 216790 w 2773948"/>
              <a:gd name="connsiteY39" fmla="*/ 821905 h 1431477"/>
              <a:gd name="connsiteX40" fmla="*/ 265914 w 2773948"/>
              <a:gd name="connsiteY40" fmla="*/ 801545 h 1431477"/>
              <a:gd name="connsiteX41" fmla="*/ 269976 w 2773948"/>
              <a:gd name="connsiteY41" fmla="*/ 856438 h 1431477"/>
              <a:gd name="connsiteX42" fmla="*/ 265914 w 2773948"/>
              <a:gd name="connsiteY42" fmla="*/ 914804 h 1431477"/>
              <a:gd name="connsiteX43" fmla="*/ 157627 w 2773948"/>
              <a:gd name="connsiteY43" fmla="*/ 954035 h 1431477"/>
              <a:gd name="connsiteX44" fmla="*/ 78237 w 2773948"/>
              <a:gd name="connsiteY44" fmla="*/ 1060078 h 1431477"/>
              <a:gd name="connsiteX45" fmla="*/ 88872 w 2773948"/>
              <a:gd name="connsiteY45" fmla="*/ 1119957 h 1431477"/>
              <a:gd name="connsiteX46" fmla="*/ 122516 w 2773948"/>
              <a:gd name="connsiteY46" fmla="*/ 1146174 h 1431477"/>
              <a:gd name="connsiteX47" fmla="*/ 149968 w 2773948"/>
              <a:gd name="connsiteY47" fmla="*/ 1212786 h 1431477"/>
              <a:gd name="connsiteX48" fmla="*/ 223529 w 2773948"/>
              <a:gd name="connsiteY48" fmla="*/ 1268335 h 1431477"/>
              <a:gd name="connsiteX49" fmla="*/ 212268 w 2773948"/>
              <a:gd name="connsiteY49" fmla="*/ 1357985 h 1431477"/>
              <a:gd name="connsiteX50" fmla="*/ 365757 w 2773948"/>
              <a:gd name="connsiteY50" fmla="*/ 1316032 h 1431477"/>
              <a:gd name="connsiteX51" fmla="*/ 453724 w 2773948"/>
              <a:gd name="connsiteY51" fmla="*/ 1428177 h 1431477"/>
              <a:gd name="connsiteX52" fmla="*/ 475737 w 2773948"/>
              <a:gd name="connsiteY52" fmla="*/ 1165676 h 1431477"/>
              <a:gd name="connsiteX53" fmla="*/ 463967 w 2773948"/>
              <a:gd name="connsiteY53" fmla="*/ 1124901 h 1431477"/>
              <a:gd name="connsiteX54" fmla="*/ 487000 w 2773948"/>
              <a:gd name="connsiteY54" fmla="*/ 1034545 h 1431477"/>
              <a:gd name="connsiteX55" fmla="*/ 536513 w 2773948"/>
              <a:gd name="connsiteY55" fmla="*/ 1004612 h 1431477"/>
              <a:gd name="connsiteX56" fmla="*/ 575391 w 2773948"/>
              <a:gd name="connsiteY56" fmla="*/ 931586 h 1431477"/>
              <a:gd name="connsiteX57" fmla="*/ 630028 w 2773948"/>
              <a:gd name="connsiteY57" fmla="*/ 913871 h 1431477"/>
              <a:gd name="connsiteX58" fmla="*/ 765427 w 2773948"/>
              <a:gd name="connsiteY58" fmla="*/ 893280 h 1431477"/>
              <a:gd name="connsiteX59" fmla="*/ 940356 w 2773948"/>
              <a:gd name="connsiteY59" fmla="*/ 912529 h 1431477"/>
              <a:gd name="connsiteX60" fmla="*/ 1051746 w 2773948"/>
              <a:gd name="connsiteY60" fmla="*/ 871961 h 1431477"/>
              <a:gd name="connsiteX61" fmla="*/ 1182259 w 2773948"/>
              <a:gd name="connsiteY61" fmla="*/ 900035 h 1431477"/>
              <a:gd name="connsiteX62" fmla="*/ 1317848 w 2773948"/>
              <a:gd name="connsiteY62" fmla="*/ 943197 h 1431477"/>
              <a:gd name="connsiteX63" fmla="*/ 1367159 w 2773948"/>
              <a:gd name="connsiteY63" fmla="*/ 984913 h 1431477"/>
              <a:gd name="connsiteX64" fmla="*/ 1514711 w 2773948"/>
              <a:gd name="connsiteY64" fmla="*/ 1076951 h 1431477"/>
              <a:gd name="connsiteX65" fmla="*/ 1743649 w 2773948"/>
              <a:gd name="connsiteY65" fmla="*/ 999581 h 1431477"/>
              <a:gd name="connsiteX66" fmla="*/ 1848640 w 2773948"/>
              <a:gd name="connsiteY66" fmla="*/ 958311 h 1431477"/>
              <a:gd name="connsiteX67" fmla="*/ 1967653 w 2773948"/>
              <a:gd name="connsiteY67" fmla="*/ 911928 h 1431477"/>
              <a:gd name="connsiteX68" fmla="*/ 2075258 w 2773948"/>
              <a:gd name="connsiteY68" fmla="*/ 1128813 h 1431477"/>
              <a:gd name="connsiteX69" fmla="*/ 2094714 w 2773948"/>
              <a:gd name="connsiteY69" fmla="*/ 1271601 h 1431477"/>
              <a:gd name="connsiteX0" fmla="*/ 2094714 w 2773948"/>
              <a:gd name="connsiteY0" fmla="*/ 1271601 h 1431477"/>
              <a:gd name="connsiteX1" fmla="*/ 2255433 w 2773948"/>
              <a:gd name="connsiteY1" fmla="*/ 1316320 h 1431477"/>
              <a:gd name="connsiteX2" fmla="*/ 2272207 w 2773948"/>
              <a:gd name="connsiteY2" fmla="*/ 1190082 h 1431477"/>
              <a:gd name="connsiteX3" fmla="*/ 2248641 w 2773948"/>
              <a:gd name="connsiteY3" fmla="*/ 1023084 h 1431477"/>
              <a:gd name="connsiteX4" fmla="*/ 2454706 w 2773948"/>
              <a:gd name="connsiteY4" fmla="*/ 1031676 h 1431477"/>
              <a:gd name="connsiteX5" fmla="*/ 2408026 w 2773948"/>
              <a:gd name="connsiteY5" fmla="*/ 895202 h 1431477"/>
              <a:gd name="connsiteX6" fmla="*/ 2509806 w 2773948"/>
              <a:gd name="connsiteY6" fmla="*/ 834092 h 1431477"/>
              <a:gd name="connsiteX7" fmla="*/ 2638094 w 2773948"/>
              <a:gd name="connsiteY7" fmla="*/ 829864 h 1431477"/>
              <a:gd name="connsiteX8" fmla="*/ 2701496 w 2773948"/>
              <a:gd name="connsiteY8" fmla="*/ 747045 h 1431477"/>
              <a:gd name="connsiteX9" fmla="*/ 2684975 w 2773948"/>
              <a:gd name="connsiteY9" fmla="*/ 642499 h 1431477"/>
              <a:gd name="connsiteX10" fmla="*/ 2756962 w 2773948"/>
              <a:gd name="connsiteY10" fmla="*/ 594177 h 1431477"/>
              <a:gd name="connsiteX11" fmla="*/ 2756195 w 2773948"/>
              <a:gd name="connsiteY11" fmla="*/ 554881 h 1431477"/>
              <a:gd name="connsiteX12" fmla="*/ 2561641 w 2773948"/>
              <a:gd name="connsiteY12" fmla="*/ 486787 h 1431477"/>
              <a:gd name="connsiteX13" fmla="*/ 2474092 w 2773948"/>
              <a:gd name="connsiteY13" fmla="*/ 360328 h 1431477"/>
              <a:gd name="connsiteX14" fmla="*/ 2328178 w 2773948"/>
              <a:gd name="connsiteY14" fmla="*/ 389511 h 1431477"/>
              <a:gd name="connsiteX15" fmla="*/ 2221173 w 2773948"/>
              <a:gd name="connsiteY15" fmla="*/ 447876 h 1431477"/>
              <a:gd name="connsiteX16" fmla="*/ 2007165 w 2773948"/>
              <a:gd name="connsiteY16" fmla="*/ 136591 h 1431477"/>
              <a:gd name="connsiteX17" fmla="*/ 1900160 w 2773948"/>
              <a:gd name="connsiteY17" fmla="*/ 156047 h 1431477"/>
              <a:gd name="connsiteX18" fmla="*/ 1666766 w 2773948"/>
              <a:gd name="connsiteY18" fmla="*/ 143053 h 1431477"/>
              <a:gd name="connsiteX19" fmla="*/ 1695604 w 2773948"/>
              <a:gd name="connsiteY19" fmla="*/ 61866 h 1431477"/>
              <a:gd name="connsiteX20" fmla="*/ 1666697 w 2773948"/>
              <a:gd name="connsiteY20" fmla="*/ 404 h 1431477"/>
              <a:gd name="connsiteX21" fmla="*/ 1413778 w 2773948"/>
              <a:gd name="connsiteY21" fmla="*/ 39315 h 1431477"/>
              <a:gd name="connsiteX22" fmla="*/ 1238680 w 2773948"/>
              <a:gd name="connsiteY22" fmla="*/ 117136 h 1431477"/>
              <a:gd name="connsiteX23" fmla="*/ 1063582 w 2773948"/>
              <a:gd name="connsiteY23" fmla="*/ 126864 h 1431477"/>
              <a:gd name="connsiteX24" fmla="*/ 1005216 w 2773948"/>
              <a:gd name="connsiteY24" fmla="*/ 282506 h 1431477"/>
              <a:gd name="connsiteX25" fmla="*/ 946850 w 2773948"/>
              <a:gd name="connsiteY25" fmla="*/ 350600 h 1431477"/>
              <a:gd name="connsiteX26" fmla="*/ 980412 w 2773948"/>
              <a:gd name="connsiteY26" fmla="*/ 434157 h 1431477"/>
              <a:gd name="connsiteX27" fmla="*/ 1031063 w 2773948"/>
              <a:gd name="connsiteY27" fmla="*/ 460939 h 1431477"/>
              <a:gd name="connsiteX28" fmla="*/ 995488 w 2773948"/>
              <a:gd name="connsiteY28" fmla="*/ 525698 h 1431477"/>
              <a:gd name="connsiteX29" fmla="*/ 752297 w 2773948"/>
              <a:gd name="connsiteY29" fmla="*/ 438149 h 1431477"/>
              <a:gd name="connsiteX30" fmla="*/ 635565 w 2773948"/>
              <a:gd name="connsiteY30" fmla="*/ 486787 h 1431477"/>
              <a:gd name="connsiteX31" fmla="*/ 499378 w 2773948"/>
              <a:gd name="connsiteY31" fmla="*/ 321417 h 1431477"/>
              <a:gd name="connsiteX32" fmla="*/ 372918 w 2773948"/>
              <a:gd name="connsiteY32" fmla="*/ 282506 h 1431477"/>
              <a:gd name="connsiteX33" fmla="*/ 197820 w 2773948"/>
              <a:gd name="connsiteY33" fmla="*/ 389511 h 1431477"/>
              <a:gd name="connsiteX34" fmla="*/ 188092 w 2773948"/>
              <a:gd name="connsiteY34" fmla="*/ 457604 h 1431477"/>
              <a:gd name="connsiteX35" fmla="*/ 71360 w 2773948"/>
              <a:gd name="connsiteY35" fmla="*/ 370055 h 1431477"/>
              <a:gd name="connsiteX36" fmla="*/ 1 w 2773948"/>
              <a:gd name="connsiteY36" fmla="*/ 558146 h 1431477"/>
              <a:gd name="connsiteX37" fmla="*/ 71222 w 2773948"/>
              <a:gd name="connsiteY37" fmla="*/ 710594 h 1431477"/>
              <a:gd name="connsiteX38" fmla="*/ 90817 w 2773948"/>
              <a:gd name="connsiteY38" fmla="*/ 801409 h 1431477"/>
              <a:gd name="connsiteX39" fmla="*/ 216790 w 2773948"/>
              <a:gd name="connsiteY39" fmla="*/ 821905 h 1431477"/>
              <a:gd name="connsiteX40" fmla="*/ 265914 w 2773948"/>
              <a:gd name="connsiteY40" fmla="*/ 801545 h 1431477"/>
              <a:gd name="connsiteX41" fmla="*/ 269976 w 2773948"/>
              <a:gd name="connsiteY41" fmla="*/ 856438 h 1431477"/>
              <a:gd name="connsiteX42" fmla="*/ 265914 w 2773948"/>
              <a:gd name="connsiteY42" fmla="*/ 914804 h 1431477"/>
              <a:gd name="connsiteX43" fmla="*/ 157627 w 2773948"/>
              <a:gd name="connsiteY43" fmla="*/ 954035 h 1431477"/>
              <a:gd name="connsiteX44" fmla="*/ 78237 w 2773948"/>
              <a:gd name="connsiteY44" fmla="*/ 1060078 h 1431477"/>
              <a:gd name="connsiteX45" fmla="*/ 88872 w 2773948"/>
              <a:gd name="connsiteY45" fmla="*/ 1119957 h 1431477"/>
              <a:gd name="connsiteX46" fmla="*/ 122516 w 2773948"/>
              <a:gd name="connsiteY46" fmla="*/ 1146174 h 1431477"/>
              <a:gd name="connsiteX47" fmla="*/ 149968 w 2773948"/>
              <a:gd name="connsiteY47" fmla="*/ 1212786 h 1431477"/>
              <a:gd name="connsiteX48" fmla="*/ 223529 w 2773948"/>
              <a:gd name="connsiteY48" fmla="*/ 1268335 h 1431477"/>
              <a:gd name="connsiteX49" fmla="*/ 212268 w 2773948"/>
              <a:gd name="connsiteY49" fmla="*/ 1357985 h 1431477"/>
              <a:gd name="connsiteX50" fmla="*/ 365757 w 2773948"/>
              <a:gd name="connsiteY50" fmla="*/ 1316032 h 1431477"/>
              <a:gd name="connsiteX51" fmla="*/ 453724 w 2773948"/>
              <a:gd name="connsiteY51" fmla="*/ 1428177 h 1431477"/>
              <a:gd name="connsiteX52" fmla="*/ 475737 w 2773948"/>
              <a:gd name="connsiteY52" fmla="*/ 1165676 h 1431477"/>
              <a:gd name="connsiteX53" fmla="*/ 463967 w 2773948"/>
              <a:gd name="connsiteY53" fmla="*/ 1124901 h 1431477"/>
              <a:gd name="connsiteX54" fmla="*/ 487000 w 2773948"/>
              <a:gd name="connsiteY54" fmla="*/ 1034545 h 1431477"/>
              <a:gd name="connsiteX55" fmla="*/ 536513 w 2773948"/>
              <a:gd name="connsiteY55" fmla="*/ 1004612 h 1431477"/>
              <a:gd name="connsiteX56" fmla="*/ 575391 w 2773948"/>
              <a:gd name="connsiteY56" fmla="*/ 931586 h 1431477"/>
              <a:gd name="connsiteX57" fmla="*/ 630028 w 2773948"/>
              <a:gd name="connsiteY57" fmla="*/ 913871 h 1431477"/>
              <a:gd name="connsiteX58" fmla="*/ 765427 w 2773948"/>
              <a:gd name="connsiteY58" fmla="*/ 893280 h 1431477"/>
              <a:gd name="connsiteX59" fmla="*/ 940356 w 2773948"/>
              <a:gd name="connsiteY59" fmla="*/ 912529 h 1431477"/>
              <a:gd name="connsiteX60" fmla="*/ 1051746 w 2773948"/>
              <a:gd name="connsiteY60" fmla="*/ 871961 h 1431477"/>
              <a:gd name="connsiteX61" fmla="*/ 1182259 w 2773948"/>
              <a:gd name="connsiteY61" fmla="*/ 900035 h 1431477"/>
              <a:gd name="connsiteX62" fmla="*/ 1317848 w 2773948"/>
              <a:gd name="connsiteY62" fmla="*/ 943197 h 1431477"/>
              <a:gd name="connsiteX63" fmla="*/ 1367159 w 2773948"/>
              <a:gd name="connsiteY63" fmla="*/ 984913 h 1431477"/>
              <a:gd name="connsiteX64" fmla="*/ 1514711 w 2773948"/>
              <a:gd name="connsiteY64" fmla="*/ 1076951 h 1431477"/>
              <a:gd name="connsiteX65" fmla="*/ 1743649 w 2773948"/>
              <a:gd name="connsiteY65" fmla="*/ 999581 h 1431477"/>
              <a:gd name="connsiteX66" fmla="*/ 1848640 w 2773948"/>
              <a:gd name="connsiteY66" fmla="*/ 958311 h 1431477"/>
              <a:gd name="connsiteX67" fmla="*/ 1967653 w 2773948"/>
              <a:gd name="connsiteY67" fmla="*/ 911928 h 1431477"/>
              <a:gd name="connsiteX68" fmla="*/ 2075258 w 2773948"/>
              <a:gd name="connsiteY68" fmla="*/ 1128813 h 1431477"/>
              <a:gd name="connsiteX69" fmla="*/ 2094714 w 2773948"/>
              <a:gd name="connsiteY69" fmla="*/ 1271601 h 1431477"/>
              <a:gd name="connsiteX0" fmla="*/ 2094714 w 2773948"/>
              <a:gd name="connsiteY0" fmla="*/ 1271601 h 1431477"/>
              <a:gd name="connsiteX1" fmla="*/ 2255433 w 2773948"/>
              <a:gd name="connsiteY1" fmla="*/ 1316320 h 1431477"/>
              <a:gd name="connsiteX2" fmla="*/ 2272207 w 2773948"/>
              <a:gd name="connsiteY2" fmla="*/ 1190082 h 1431477"/>
              <a:gd name="connsiteX3" fmla="*/ 2248641 w 2773948"/>
              <a:gd name="connsiteY3" fmla="*/ 1023084 h 1431477"/>
              <a:gd name="connsiteX4" fmla="*/ 2434234 w 2773948"/>
              <a:gd name="connsiteY4" fmla="*/ 1018028 h 1431477"/>
              <a:gd name="connsiteX5" fmla="*/ 2408026 w 2773948"/>
              <a:gd name="connsiteY5" fmla="*/ 895202 h 1431477"/>
              <a:gd name="connsiteX6" fmla="*/ 2509806 w 2773948"/>
              <a:gd name="connsiteY6" fmla="*/ 834092 h 1431477"/>
              <a:gd name="connsiteX7" fmla="*/ 2638094 w 2773948"/>
              <a:gd name="connsiteY7" fmla="*/ 829864 h 1431477"/>
              <a:gd name="connsiteX8" fmla="*/ 2701496 w 2773948"/>
              <a:gd name="connsiteY8" fmla="*/ 747045 h 1431477"/>
              <a:gd name="connsiteX9" fmla="*/ 2684975 w 2773948"/>
              <a:gd name="connsiteY9" fmla="*/ 642499 h 1431477"/>
              <a:gd name="connsiteX10" fmla="*/ 2756962 w 2773948"/>
              <a:gd name="connsiteY10" fmla="*/ 594177 h 1431477"/>
              <a:gd name="connsiteX11" fmla="*/ 2756195 w 2773948"/>
              <a:gd name="connsiteY11" fmla="*/ 554881 h 1431477"/>
              <a:gd name="connsiteX12" fmla="*/ 2561641 w 2773948"/>
              <a:gd name="connsiteY12" fmla="*/ 486787 h 1431477"/>
              <a:gd name="connsiteX13" fmla="*/ 2474092 w 2773948"/>
              <a:gd name="connsiteY13" fmla="*/ 360328 h 1431477"/>
              <a:gd name="connsiteX14" fmla="*/ 2328178 w 2773948"/>
              <a:gd name="connsiteY14" fmla="*/ 389511 h 1431477"/>
              <a:gd name="connsiteX15" fmla="*/ 2221173 w 2773948"/>
              <a:gd name="connsiteY15" fmla="*/ 447876 h 1431477"/>
              <a:gd name="connsiteX16" fmla="*/ 2007165 w 2773948"/>
              <a:gd name="connsiteY16" fmla="*/ 136591 h 1431477"/>
              <a:gd name="connsiteX17" fmla="*/ 1900160 w 2773948"/>
              <a:gd name="connsiteY17" fmla="*/ 156047 h 1431477"/>
              <a:gd name="connsiteX18" fmla="*/ 1666766 w 2773948"/>
              <a:gd name="connsiteY18" fmla="*/ 143053 h 1431477"/>
              <a:gd name="connsiteX19" fmla="*/ 1695604 w 2773948"/>
              <a:gd name="connsiteY19" fmla="*/ 61866 h 1431477"/>
              <a:gd name="connsiteX20" fmla="*/ 1666697 w 2773948"/>
              <a:gd name="connsiteY20" fmla="*/ 404 h 1431477"/>
              <a:gd name="connsiteX21" fmla="*/ 1413778 w 2773948"/>
              <a:gd name="connsiteY21" fmla="*/ 39315 h 1431477"/>
              <a:gd name="connsiteX22" fmla="*/ 1238680 w 2773948"/>
              <a:gd name="connsiteY22" fmla="*/ 117136 h 1431477"/>
              <a:gd name="connsiteX23" fmla="*/ 1063582 w 2773948"/>
              <a:gd name="connsiteY23" fmla="*/ 126864 h 1431477"/>
              <a:gd name="connsiteX24" fmla="*/ 1005216 w 2773948"/>
              <a:gd name="connsiteY24" fmla="*/ 282506 h 1431477"/>
              <a:gd name="connsiteX25" fmla="*/ 946850 w 2773948"/>
              <a:gd name="connsiteY25" fmla="*/ 350600 h 1431477"/>
              <a:gd name="connsiteX26" fmla="*/ 980412 w 2773948"/>
              <a:gd name="connsiteY26" fmla="*/ 434157 h 1431477"/>
              <a:gd name="connsiteX27" fmla="*/ 1031063 w 2773948"/>
              <a:gd name="connsiteY27" fmla="*/ 460939 h 1431477"/>
              <a:gd name="connsiteX28" fmla="*/ 995488 w 2773948"/>
              <a:gd name="connsiteY28" fmla="*/ 525698 h 1431477"/>
              <a:gd name="connsiteX29" fmla="*/ 752297 w 2773948"/>
              <a:gd name="connsiteY29" fmla="*/ 438149 h 1431477"/>
              <a:gd name="connsiteX30" fmla="*/ 635565 w 2773948"/>
              <a:gd name="connsiteY30" fmla="*/ 486787 h 1431477"/>
              <a:gd name="connsiteX31" fmla="*/ 499378 w 2773948"/>
              <a:gd name="connsiteY31" fmla="*/ 321417 h 1431477"/>
              <a:gd name="connsiteX32" fmla="*/ 372918 w 2773948"/>
              <a:gd name="connsiteY32" fmla="*/ 282506 h 1431477"/>
              <a:gd name="connsiteX33" fmla="*/ 197820 w 2773948"/>
              <a:gd name="connsiteY33" fmla="*/ 389511 h 1431477"/>
              <a:gd name="connsiteX34" fmla="*/ 188092 w 2773948"/>
              <a:gd name="connsiteY34" fmla="*/ 457604 h 1431477"/>
              <a:gd name="connsiteX35" fmla="*/ 71360 w 2773948"/>
              <a:gd name="connsiteY35" fmla="*/ 370055 h 1431477"/>
              <a:gd name="connsiteX36" fmla="*/ 1 w 2773948"/>
              <a:gd name="connsiteY36" fmla="*/ 558146 h 1431477"/>
              <a:gd name="connsiteX37" fmla="*/ 71222 w 2773948"/>
              <a:gd name="connsiteY37" fmla="*/ 710594 h 1431477"/>
              <a:gd name="connsiteX38" fmla="*/ 90817 w 2773948"/>
              <a:gd name="connsiteY38" fmla="*/ 801409 h 1431477"/>
              <a:gd name="connsiteX39" fmla="*/ 216790 w 2773948"/>
              <a:gd name="connsiteY39" fmla="*/ 821905 h 1431477"/>
              <a:gd name="connsiteX40" fmla="*/ 265914 w 2773948"/>
              <a:gd name="connsiteY40" fmla="*/ 801545 h 1431477"/>
              <a:gd name="connsiteX41" fmla="*/ 269976 w 2773948"/>
              <a:gd name="connsiteY41" fmla="*/ 856438 h 1431477"/>
              <a:gd name="connsiteX42" fmla="*/ 265914 w 2773948"/>
              <a:gd name="connsiteY42" fmla="*/ 914804 h 1431477"/>
              <a:gd name="connsiteX43" fmla="*/ 157627 w 2773948"/>
              <a:gd name="connsiteY43" fmla="*/ 954035 h 1431477"/>
              <a:gd name="connsiteX44" fmla="*/ 78237 w 2773948"/>
              <a:gd name="connsiteY44" fmla="*/ 1060078 h 1431477"/>
              <a:gd name="connsiteX45" fmla="*/ 88872 w 2773948"/>
              <a:gd name="connsiteY45" fmla="*/ 1119957 h 1431477"/>
              <a:gd name="connsiteX46" fmla="*/ 122516 w 2773948"/>
              <a:gd name="connsiteY46" fmla="*/ 1146174 h 1431477"/>
              <a:gd name="connsiteX47" fmla="*/ 149968 w 2773948"/>
              <a:gd name="connsiteY47" fmla="*/ 1212786 h 1431477"/>
              <a:gd name="connsiteX48" fmla="*/ 223529 w 2773948"/>
              <a:gd name="connsiteY48" fmla="*/ 1268335 h 1431477"/>
              <a:gd name="connsiteX49" fmla="*/ 212268 w 2773948"/>
              <a:gd name="connsiteY49" fmla="*/ 1357985 h 1431477"/>
              <a:gd name="connsiteX50" fmla="*/ 365757 w 2773948"/>
              <a:gd name="connsiteY50" fmla="*/ 1316032 h 1431477"/>
              <a:gd name="connsiteX51" fmla="*/ 453724 w 2773948"/>
              <a:gd name="connsiteY51" fmla="*/ 1428177 h 1431477"/>
              <a:gd name="connsiteX52" fmla="*/ 475737 w 2773948"/>
              <a:gd name="connsiteY52" fmla="*/ 1165676 h 1431477"/>
              <a:gd name="connsiteX53" fmla="*/ 463967 w 2773948"/>
              <a:gd name="connsiteY53" fmla="*/ 1124901 h 1431477"/>
              <a:gd name="connsiteX54" fmla="*/ 487000 w 2773948"/>
              <a:gd name="connsiteY54" fmla="*/ 1034545 h 1431477"/>
              <a:gd name="connsiteX55" fmla="*/ 536513 w 2773948"/>
              <a:gd name="connsiteY55" fmla="*/ 1004612 h 1431477"/>
              <a:gd name="connsiteX56" fmla="*/ 575391 w 2773948"/>
              <a:gd name="connsiteY56" fmla="*/ 931586 h 1431477"/>
              <a:gd name="connsiteX57" fmla="*/ 630028 w 2773948"/>
              <a:gd name="connsiteY57" fmla="*/ 913871 h 1431477"/>
              <a:gd name="connsiteX58" fmla="*/ 765427 w 2773948"/>
              <a:gd name="connsiteY58" fmla="*/ 893280 h 1431477"/>
              <a:gd name="connsiteX59" fmla="*/ 940356 w 2773948"/>
              <a:gd name="connsiteY59" fmla="*/ 912529 h 1431477"/>
              <a:gd name="connsiteX60" fmla="*/ 1051746 w 2773948"/>
              <a:gd name="connsiteY60" fmla="*/ 871961 h 1431477"/>
              <a:gd name="connsiteX61" fmla="*/ 1182259 w 2773948"/>
              <a:gd name="connsiteY61" fmla="*/ 900035 h 1431477"/>
              <a:gd name="connsiteX62" fmla="*/ 1317848 w 2773948"/>
              <a:gd name="connsiteY62" fmla="*/ 943197 h 1431477"/>
              <a:gd name="connsiteX63" fmla="*/ 1367159 w 2773948"/>
              <a:gd name="connsiteY63" fmla="*/ 984913 h 1431477"/>
              <a:gd name="connsiteX64" fmla="*/ 1514711 w 2773948"/>
              <a:gd name="connsiteY64" fmla="*/ 1076951 h 1431477"/>
              <a:gd name="connsiteX65" fmla="*/ 1743649 w 2773948"/>
              <a:gd name="connsiteY65" fmla="*/ 999581 h 1431477"/>
              <a:gd name="connsiteX66" fmla="*/ 1848640 w 2773948"/>
              <a:gd name="connsiteY66" fmla="*/ 958311 h 1431477"/>
              <a:gd name="connsiteX67" fmla="*/ 1967653 w 2773948"/>
              <a:gd name="connsiteY67" fmla="*/ 911928 h 1431477"/>
              <a:gd name="connsiteX68" fmla="*/ 2075258 w 2773948"/>
              <a:gd name="connsiteY68" fmla="*/ 1128813 h 1431477"/>
              <a:gd name="connsiteX69" fmla="*/ 2094714 w 2773948"/>
              <a:gd name="connsiteY69" fmla="*/ 1271601 h 1431477"/>
              <a:gd name="connsiteX0" fmla="*/ 2094714 w 2773948"/>
              <a:gd name="connsiteY0" fmla="*/ 1271601 h 1431477"/>
              <a:gd name="connsiteX1" fmla="*/ 2255433 w 2773948"/>
              <a:gd name="connsiteY1" fmla="*/ 1316320 h 1431477"/>
              <a:gd name="connsiteX2" fmla="*/ 2272207 w 2773948"/>
              <a:gd name="connsiteY2" fmla="*/ 1190082 h 1431477"/>
              <a:gd name="connsiteX3" fmla="*/ 2248641 w 2773948"/>
              <a:gd name="connsiteY3" fmla="*/ 1023084 h 1431477"/>
              <a:gd name="connsiteX4" fmla="*/ 2434234 w 2773948"/>
              <a:gd name="connsiteY4" fmla="*/ 1018028 h 1431477"/>
              <a:gd name="connsiteX5" fmla="*/ 2408026 w 2773948"/>
              <a:gd name="connsiteY5" fmla="*/ 895202 h 1431477"/>
              <a:gd name="connsiteX6" fmla="*/ 2509806 w 2773948"/>
              <a:gd name="connsiteY6" fmla="*/ 820444 h 1431477"/>
              <a:gd name="connsiteX7" fmla="*/ 2638094 w 2773948"/>
              <a:gd name="connsiteY7" fmla="*/ 829864 h 1431477"/>
              <a:gd name="connsiteX8" fmla="*/ 2701496 w 2773948"/>
              <a:gd name="connsiteY8" fmla="*/ 747045 h 1431477"/>
              <a:gd name="connsiteX9" fmla="*/ 2684975 w 2773948"/>
              <a:gd name="connsiteY9" fmla="*/ 642499 h 1431477"/>
              <a:gd name="connsiteX10" fmla="*/ 2756962 w 2773948"/>
              <a:gd name="connsiteY10" fmla="*/ 594177 h 1431477"/>
              <a:gd name="connsiteX11" fmla="*/ 2756195 w 2773948"/>
              <a:gd name="connsiteY11" fmla="*/ 554881 h 1431477"/>
              <a:gd name="connsiteX12" fmla="*/ 2561641 w 2773948"/>
              <a:gd name="connsiteY12" fmla="*/ 486787 h 1431477"/>
              <a:gd name="connsiteX13" fmla="*/ 2474092 w 2773948"/>
              <a:gd name="connsiteY13" fmla="*/ 360328 h 1431477"/>
              <a:gd name="connsiteX14" fmla="*/ 2328178 w 2773948"/>
              <a:gd name="connsiteY14" fmla="*/ 389511 h 1431477"/>
              <a:gd name="connsiteX15" fmla="*/ 2221173 w 2773948"/>
              <a:gd name="connsiteY15" fmla="*/ 447876 h 1431477"/>
              <a:gd name="connsiteX16" fmla="*/ 2007165 w 2773948"/>
              <a:gd name="connsiteY16" fmla="*/ 136591 h 1431477"/>
              <a:gd name="connsiteX17" fmla="*/ 1900160 w 2773948"/>
              <a:gd name="connsiteY17" fmla="*/ 156047 h 1431477"/>
              <a:gd name="connsiteX18" fmla="*/ 1666766 w 2773948"/>
              <a:gd name="connsiteY18" fmla="*/ 143053 h 1431477"/>
              <a:gd name="connsiteX19" fmla="*/ 1695604 w 2773948"/>
              <a:gd name="connsiteY19" fmla="*/ 61866 h 1431477"/>
              <a:gd name="connsiteX20" fmla="*/ 1666697 w 2773948"/>
              <a:gd name="connsiteY20" fmla="*/ 404 h 1431477"/>
              <a:gd name="connsiteX21" fmla="*/ 1413778 w 2773948"/>
              <a:gd name="connsiteY21" fmla="*/ 39315 h 1431477"/>
              <a:gd name="connsiteX22" fmla="*/ 1238680 w 2773948"/>
              <a:gd name="connsiteY22" fmla="*/ 117136 h 1431477"/>
              <a:gd name="connsiteX23" fmla="*/ 1063582 w 2773948"/>
              <a:gd name="connsiteY23" fmla="*/ 126864 h 1431477"/>
              <a:gd name="connsiteX24" fmla="*/ 1005216 w 2773948"/>
              <a:gd name="connsiteY24" fmla="*/ 282506 h 1431477"/>
              <a:gd name="connsiteX25" fmla="*/ 946850 w 2773948"/>
              <a:gd name="connsiteY25" fmla="*/ 350600 h 1431477"/>
              <a:gd name="connsiteX26" fmla="*/ 980412 w 2773948"/>
              <a:gd name="connsiteY26" fmla="*/ 434157 h 1431477"/>
              <a:gd name="connsiteX27" fmla="*/ 1031063 w 2773948"/>
              <a:gd name="connsiteY27" fmla="*/ 460939 h 1431477"/>
              <a:gd name="connsiteX28" fmla="*/ 995488 w 2773948"/>
              <a:gd name="connsiteY28" fmla="*/ 525698 h 1431477"/>
              <a:gd name="connsiteX29" fmla="*/ 752297 w 2773948"/>
              <a:gd name="connsiteY29" fmla="*/ 438149 h 1431477"/>
              <a:gd name="connsiteX30" fmla="*/ 635565 w 2773948"/>
              <a:gd name="connsiteY30" fmla="*/ 486787 h 1431477"/>
              <a:gd name="connsiteX31" fmla="*/ 499378 w 2773948"/>
              <a:gd name="connsiteY31" fmla="*/ 321417 h 1431477"/>
              <a:gd name="connsiteX32" fmla="*/ 372918 w 2773948"/>
              <a:gd name="connsiteY32" fmla="*/ 282506 h 1431477"/>
              <a:gd name="connsiteX33" fmla="*/ 197820 w 2773948"/>
              <a:gd name="connsiteY33" fmla="*/ 389511 h 1431477"/>
              <a:gd name="connsiteX34" fmla="*/ 188092 w 2773948"/>
              <a:gd name="connsiteY34" fmla="*/ 457604 h 1431477"/>
              <a:gd name="connsiteX35" fmla="*/ 71360 w 2773948"/>
              <a:gd name="connsiteY35" fmla="*/ 370055 h 1431477"/>
              <a:gd name="connsiteX36" fmla="*/ 1 w 2773948"/>
              <a:gd name="connsiteY36" fmla="*/ 558146 h 1431477"/>
              <a:gd name="connsiteX37" fmla="*/ 71222 w 2773948"/>
              <a:gd name="connsiteY37" fmla="*/ 710594 h 1431477"/>
              <a:gd name="connsiteX38" fmla="*/ 90817 w 2773948"/>
              <a:gd name="connsiteY38" fmla="*/ 801409 h 1431477"/>
              <a:gd name="connsiteX39" fmla="*/ 216790 w 2773948"/>
              <a:gd name="connsiteY39" fmla="*/ 821905 h 1431477"/>
              <a:gd name="connsiteX40" fmla="*/ 265914 w 2773948"/>
              <a:gd name="connsiteY40" fmla="*/ 801545 h 1431477"/>
              <a:gd name="connsiteX41" fmla="*/ 269976 w 2773948"/>
              <a:gd name="connsiteY41" fmla="*/ 856438 h 1431477"/>
              <a:gd name="connsiteX42" fmla="*/ 265914 w 2773948"/>
              <a:gd name="connsiteY42" fmla="*/ 914804 h 1431477"/>
              <a:gd name="connsiteX43" fmla="*/ 157627 w 2773948"/>
              <a:gd name="connsiteY43" fmla="*/ 954035 h 1431477"/>
              <a:gd name="connsiteX44" fmla="*/ 78237 w 2773948"/>
              <a:gd name="connsiteY44" fmla="*/ 1060078 h 1431477"/>
              <a:gd name="connsiteX45" fmla="*/ 88872 w 2773948"/>
              <a:gd name="connsiteY45" fmla="*/ 1119957 h 1431477"/>
              <a:gd name="connsiteX46" fmla="*/ 122516 w 2773948"/>
              <a:gd name="connsiteY46" fmla="*/ 1146174 h 1431477"/>
              <a:gd name="connsiteX47" fmla="*/ 149968 w 2773948"/>
              <a:gd name="connsiteY47" fmla="*/ 1212786 h 1431477"/>
              <a:gd name="connsiteX48" fmla="*/ 223529 w 2773948"/>
              <a:gd name="connsiteY48" fmla="*/ 1268335 h 1431477"/>
              <a:gd name="connsiteX49" fmla="*/ 212268 w 2773948"/>
              <a:gd name="connsiteY49" fmla="*/ 1357985 h 1431477"/>
              <a:gd name="connsiteX50" fmla="*/ 365757 w 2773948"/>
              <a:gd name="connsiteY50" fmla="*/ 1316032 h 1431477"/>
              <a:gd name="connsiteX51" fmla="*/ 453724 w 2773948"/>
              <a:gd name="connsiteY51" fmla="*/ 1428177 h 1431477"/>
              <a:gd name="connsiteX52" fmla="*/ 475737 w 2773948"/>
              <a:gd name="connsiteY52" fmla="*/ 1165676 h 1431477"/>
              <a:gd name="connsiteX53" fmla="*/ 463967 w 2773948"/>
              <a:gd name="connsiteY53" fmla="*/ 1124901 h 1431477"/>
              <a:gd name="connsiteX54" fmla="*/ 487000 w 2773948"/>
              <a:gd name="connsiteY54" fmla="*/ 1034545 h 1431477"/>
              <a:gd name="connsiteX55" fmla="*/ 536513 w 2773948"/>
              <a:gd name="connsiteY55" fmla="*/ 1004612 h 1431477"/>
              <a:gd name="connsiteX56" fmla="*/ 575391 w 2773948"/>
              <a:gd name="connsiteY56" fmla="*/ 931586 h 1431477"/>
              <a:gd name="connsiteX57" fmla="*/ 630028 w 2773948"/>
              <a:gd name="connsiteY57" fmla="*/ 913871 h 1431477"/>
              <a:gd name="connsiteX58" fmla="*/ 765427 w 2773948"/>
              <a:gd name="connsiteY58" fmla="*/ 893280 h 1431477"/>
              <a:gd name="connsiteX59" fmla="*/ 940356 w 2773948"/>
              <a:gd name="connsiteY59" fmla="*/ 912529 h 1431477"/>
              <a:gd name="connsiteX60" fmla="*/ 1051746 w 2773948"/>
              <a:gd name="connsiteY60" fmla="*/ 871961 h 1431477"/>
              <a:gd name="connsiteX61" fmla="*/ 1182259 w 2773948"/>
              <a:gd name="connsiteY61" fmla="*/ 900035 h 1431477"/>
              <a:gd name="connsiteX62" fmla="*/ 1317848 w 2773948"/>
              <a:gd name="connsiteY62" fmla="*/ 943197 h 1431477"/>
              <a:gd name="connsiteX63" fmla="*/ 1367159 w 2773948"/>
              <a:gd name="connsiteY63" fmla="*/ 984913 h 1431477"/>
              <a:gd name="connsiteX64" fmla="*/ 1514711 w 2773948"/>
              <a:gd name="connsiteY64" fmla="*/ 1076951 h 1431477"/>
              <a:gd name="connsiteX65" fmla="*/ 1743649 w 2773948"/>
              <a:gd name="connsiteY65" fmla="*/ 999581 h 1431477"/>
              <a:gd name="connsiteX66" fmla="*/ 1848640 w 2773948"/>
              <a:gd name="connsiteY66" fmla="*/ 958311 h 1431477"/>
              <a:gd name="connsiteX67" fmla="*/ 1967653 w 2773948"/>
              <a:gd name="connsiteY67" fmla="*/ 911928 h 1431477"/>
              <a:gd name="connsiteX68" fmla="*/ 2075258 w 2773948"/>
              <a:gd name="connsiteY68" fmla="*/ 1128813 h 1431477"/>
              <a:gd name="connsiteX69" fmla="*/ 2094714 w 2773948"/>
              <a:gd name="connsiteY69" fmla="*/ 1271601 h 1431477"/>
              <a:gd name="connsiteX0" fmla="*/ 2094714 w 2773948"/>
              <a:gd name="connsiteY0" fmla="*/ 1271601 h 1431477"/>
              <a:gd name="connsiteX1" fmla="*/ 2255433 w 2773948"/>
              <a:gd name="connsiteY1" fmla="*/ 1316320 h 1431477"/>
              <a:gd name="connsiteX2" fmla="*/ 2272207 w 2773948"/>
              <a:gd name="connsiteY2" fmla="*/ 1190082 h 1431477"/>
              <a:gd name="connsiteX3" fmla="*/ 2248641 w 2773948"/>
              <a:gd name="connsiteY3" fmla="*/ 1023084 h 1431477"/>
              <a:gd name="connsiteX4" fmla="*/ 2434234 w 2773948"/>
              <a:gd name="connsiteY4" fmla="*/ 1018028 h 1431477"/>
              <a:gd name="connsiteX5" fmla="*/ 2408026 w 2773948"/>
              <a:gd name="connsiteY5" fmla="*/ 895202 h 1431477"/>
              <a:gd name="connsiteX6" fmla="*/ 2509806 w 2773948"/>
              <a:gd name="connsiteY6" fmla="*/ 820444 h 1431477"/>
              <a:gd name="connsiteX7" fmla="*/ 2638094 w 2773948"/>
              <a:gd name="connsiteY7" fmla="*/ 829864 h 1431477"/>
              <a:gd name="connsiteX8" fmla="*/ 2657141 w 2773948"/>
              <a:gd name="connsiteY8" fmla="*/ 747045 h 1431477"/>
              <a:gd name="connsiteX9" fmla="*/ 2684975 w 2773948"/>
              <a:gd name="connsiteY9" fmla="*/ 642499 h 1431477"/>
              <a:gd name="connsiteX10" fmla="*/ 2756962 w 2773948"/>
              <a:gd name="connsiteY10" fmla="*/ 594177 h 1431477"/>
              <a:gd name="connsiteX11" fmla="*/ 2756195 w 2773948"/>
              <a:gd name="connsiteY11" fmla="*/ 554881 h 1431477"/>
              <a:gd name="connsiteX12" fmla="*/ 2561641 w 2773948"/>
              <a:gd name="connsiteY12" fmla="*/ 486787 h 1431477"/>
              <a:gd name="connsiteX13" fmla="*/ 2474092 w 2773948"/>
              <a:gd name="connsiteY13" fmla="*/ 360328 h 1431477"/>
              <a:gd name="connsiteX14" fmla="*/ 2328178 w 2773948"/>
              <a:gd name="connsiteY14" fmla="*/ 389511 h 1431477"/>
              <a:gd name="connsiteX15" fmla="*/ 2221173 w 2773948"/>
              <a:gd name="connsiteY15" fmla="*/ 447876 h 1431477"/>
              <a:gd name="connsiteX16" fmla="*/ 2007165 w 2773948"/>
              <a:gd name="connsiteY16" fmla="*/ 136591 h 1431477"/>
              <a:gd name="connsiteX17" fmla="*/ 1900160 w 2773948"/>
              <a:gd name="connsiteY17" fmla="*/ 156047 h 1431477"/>
              <a:gd name="connsiteX18" fmla="*/ 1666766 w 2773948"/>
              <a:gd name="connsiteY18" fmla="*/ 143053 h 1431477"/>
              <a:gd name="connsiteX19" fmla="*/ 1695604 w 2773948"/>
              <a:gd name="connsiteY19" fmla="*/ 61866 h 1431477"/>
              <a:gd name="connsiteX20" fmla="*/ 1666697 w 2773948"/>
              <a:gd name="connsiteY20" fmla="*/ 404 h 1431477"/>
              <a:gd name="connsiteX21" fmla="*/ 1413778 w 2773948"/>
              <a:gd name="connsiteY21" fmla="*/ 39315 h 1431477"/>
              <a:gd name="connsiteX22" fmla="*/ 1238680 w 2773948"/>
              <a:gd name="connsiteY22" fmla="*/ 117136 h 1431477"/>
              <a:gd name="connsiteX23" fmla="*/ 1063582 w 2773948"/>
              <a:gd name="connsiteY23" fmla="*/ 126864 h 1431477"/>
              <a:gd name="connsiteX24" fmla="*/ 1005216 w 2773948"/>
              <a:gd name="connsiteY24" fmla="*/ 282506 h 1431477"/>
              <a:gd name="connsiteX25" fmla="*/ 946850 w 2773948"/>
              <a:gd name="connsiteY25" fmla="*/ 350600 h 1431477"/>
              <a:gd name="connsiteX26" fmla="*/ 980412 w 2773948"/>
              <a:gd name="connsiteY26" fmla="*/ 434157 h 1431477"/>
              <a:gd name="connsiteX27" fmla="*/ 1031063 w 2773948"/>
              <a:gd name="connsiteY27" fmla="*/ 460939 h 1431477"/>
              <a:gd name="connsiteX28" fmla="*/ 995488 w 2773948"/>
              <a:gd name="connsiteY28" fmla="*/ 525698 h 1431477"/>
              <a:gd name="connsiteX29" fmla="*/ 752297 w 2773948"/>
              <a:gd name="connsiteY29" fmla="*/ 438149 h 1431477"/>
              <a:gd name="connsiteX30" fmla="*/ 635565 w 2773948"/>
              <a:gd name="connsiteY30" fmla="*/ 486787 h 1431477"/>
              <a:gd name="connsiteX31" fmla="*/ 499378 w 2773948"/>
              <a:gd name="connsiteY31" fmla="*/ 321417 h 1431477"/>
              <a:gd name="connsiteX32" fmla="*/ 372918 w 2773948"/>
              <a:gd name="connsiteY32" fmla="*/ 282506 h 1431477"/>
              <a:gd name="connsiteX33" fmla="*/ 197820 w 2773948"/>
              <a:gd name="connsiteY33" fmla="*/ 389511 h 1431477"/>
              <a:gd name="connsiteX34" fmla="*/ 188092 w 2773948"/>
              <a:gd name="connsiteY34" fmla="*/ 457604 h 1431477"/>
              <a:gd name="connsiteX35" fmla="*/ 71360 w 2773948"/>
              <a:gd name="connsiteY35" fmla="*/ 370055 h 1431477"/>
              <a:gd name="connsiteX36" fmla="*/ 1 w 2773948"/>
              <a:gd name="connsiteY36" fmla="*/ 558146 h 1431477"/>
              <a:gd name="connsiteX37" fmla="*/ 71222 w 2773948"/>
              <a:gd name="connsiteY37" fmla="*/ 710594 h 1431477"/>
              <a:gd name="connsiteX38" fmla="*/ 90817 w 2773948"/>
              <a:gd name="connsiteY38" fmla="*/ 801409 h 1431477"/>
              <a:gd name="connsiteX39" fmla="*/ 216790 w 2773948"/>
              <a:gd name="connsiteY39" fmla="*/ 821905 h 1431477"/>
              <a:gd name="connsiteX40" fmla="*/ 265914 w 2773948"/>
              <a:gd name="connsiteY40" fmla="*/ 801545 h 1431477"/>
              <a:gd name="connsiteX41" fmla="*/ 269976 w 2773948"/>
              <a:gd name="connsiteY41" fmla="*/ 856438 h 1431477"/>
              <a:gd name="connsiteX42" fmla="*/ 265914 w 2773948"/>
              <a:gd name="connsiteY42" fmla="*/ 914804 h 1431477"/>
              <a:gd name="connsiteX43" fmla="*/ 157627 w 2773948"/>
              <a:gd name="connsiteY43" fmla="*/ 954035 h 1431477"/>
              <a:gd name="connsiteX44" fmla="*/ 78237 w 2773948"/>
              <a:gd name="connsiteY44" fmla="*/ 1060078 h 1431477"/>
              <a:gd name="connsiteX45" fmla="*/ 88872 w 2773948"/>
              <a:gd name="connsiteY45" fmla="*/ 1119957 h 1431477"/>
              <a:gd name="connsiteX46" fmla="*/ 122516 w 2773948"/>
              <a:gd name="connsiteY46" fmla="*/ 1146174 h 1431477"/>
              <a:gd name="connsiteX47" fmla="*/ 149968 w 2773948"/>
              <a:gd name="connsiteY47" fmla="*/ 1212786 h 1431477"/>
              <a:gd name="connsiteX48" fmla="*/ 223529 w 2773948"/>
              <a:gd name="connsiteY48" fmla="*/ 1268335 h 1431477"/>
              <a:gd name="connsiteX49" fmla="*/ 212268 w 2773948"/>
              <a:gd name="connsiteY49" fmla="*/ 1357985 h 1431477"/>
              <a:gd name="connsiteX50" fmla="*/ 365757 w 2773948"/>
              <a:gd name="connsiteY50" fmla="*/ 1316032 h 1431477"/>
              <a:gd name="connsiteX51" fmla="*/ 453724 w 2773948"/>
              <a:gd name="connsiteY51" fmla="*/ 1428177 h 1431477"/>
              <a:gd name="connsiteX52" fmla="*/ 475737 w 2773948"/>
              <a:gd name="connsiteY52" fmla="*/ 1165676 h 1431477"/>
              <a:gd name="connsiteX53" fmla="*/ 463967 w 2773948"/>
              <a:gd name="connsiteY53" fmla="*/ 1124901 h 1431477"/>
              <a:gd name="connsiteX54" fmla="*/ 487000 w 2773948"/>
              <a:gd name="connsiteY54" fmla="*/ 1034545 h 1431477"/>
              <a:gd name="connsiteX55" fmla="*/ 536513 w 2773948"/>
              <a:gd name="connsiteY55" fmla="*/ 1004612 h 1431477"/>
              <a:gd name="connsiteX56" fmla="*/ 575391 w 2773948"/>
              <a:gd name="connsiteY56" fmla="*/ 931586 h 1431477"/>
              <a:gd name="connsiteX57" fmla="*/ 630028 w 2773948"/>
              <a:gd name="connsiteY57" fmla="*/ 913871 h 1431477"/>
              <a:gd name="connsiteX58" fmla="*/ 765427 w 2773948"/>
              <a:gd name="connsiteY58" fmla="*/ 893280 h 1431477"/>
              <a:gd name="connsiteX59" fmla="*/ 940356 w 2773948"/>
              <a:gd name="connsiteY59" fmla="*/ 912529 h 1431477"/>
              <a:gd name="connsiteX60" fmla="*/ 1051746 w 2773948"/>
              <a:gd name="connsiteY60" fmla="*/ 871961 h 1431477"/>
              <a:gd name="connsiteX61" fmla="*/ 1182259 w 2773948"/>
              <a:gd name="connsiteY61" fmla="*/ 900035 h 1431477"/>
              <a:gd name="connsiteX62" fmla="*/ 1317848 w 2773948"/>
              <a:gd name="connsiteY62" fmla="*/ 943197 h 1431477"/>
              <a:gd name="connsiteX63" fmla="*/ 1367159 w 2773948"/>
              <a:gd name="connsiteY63" fmla="*/ 984913 h 1431477"/>
              <a:gd name="connsiteX64" fmla="*/ 1514711 w 2773948"/>
              <a:gd name="connsiteY64" fmla="*/ 1076951 h 1431477"/>
              <a:gd name="connsiteX65" fmla="*/ 1743649 w 2773948"/>
              <a:gd name="connsiteY65" fmla="*/ 999581 h 1431477"/>
              <a:gd name="connsiteX66" fmla="*/ 1848640 w 2773948"/>
              <a:gd name="connsiteY66" fmla="*/ 958311 h 1431477"/>
              <a:gd name="connsiteX67" fmla="*/ 1967653 w 2773948"/>
              <a:gd name="connsiteY67" fmla="*/ 911928 h 1431477"/>
              <a:gd name="connsiteX68" fmla="*/ 2075258 w 2773948"/>
              <a:gd name="connsiteY68" fmla="*/ 1128813 h 1431477"/>
              <a:gd name="connsiteX69" fmla="*/ 2094714 w 2773948"/>
              <a:gd name="connsiteY69" fmla="*/ 1271601 h 1431477"/>
              <a:gd name="connsiteX0" fmla="*/ 2094714 w 2773948"/>
              <a:gd name="connsiteY0" fmla="*/ 1271601 h 1431477"/>
              <a:gd name="connsiteX1" fmla="*/ 2255433 w 2773948"/>
              <a:gd name="connsiteY1" fmla="*/ 1316320 h 1431477"/>
              <a:gd name="connsiteX2" fmla="*/ 2272207 w 2773948"/>
              <a:gd name="connsiteY2" fmla="*/ 1190082 h 1431477"/>
              <a:gd name="connsiteX3" fmla="*/ 2248641 w 2773948"/>
              <a:gd name="connsiteY3" fmla="*/ 1023084 h 1431477"/>
              <a:gd name="connsiteX4" fmla="*/ 2434234 w 2773948"/>
              <a:gd name="connsiteY4" fmla="*/ 1018028 h 1431477"/>
              <a:gd name="connsiteX5" fmla="*/ 2408026 w 2773948"/>
              <a:gd name="connsiteY5" fmla="*/ 895202 h 1431477"/>
              <a:gd name="connsiteX6" fmla="*/ 2509806 w 2773948"/>
              <a:gd name="connsiteY6" fmla="*/ 820444 h 1431477"/>
              <a:gd name="connsiteX7" fmla="*/ 2627858 w 2773948"/>
              <a:gd name="connsiteY7" fmla="*/ 812805 h 1431477"/>
              <a:gd name="connsiteX8" fmla="*/ 2657141 w 2773948"/>
              <a:gd name="connsiteY8" fmla="*/ 747045 h 1431477"/>
              <a:gd name="connsiteX9" fmla="*/ 2684975 w 2773948"/>
              <a:gd name="connsiteY9" fmla="*/ 642499 h 1431477"/>
              <a:gd name="connsiteX10" fmla="*/ 2756962 w 2773948"/>
              <a:gd name="connsiteY10" fmla="*/ 594177 h 1431477"/>
              <a:gd name="connsiteX11" fmla="*/ 2756195 w 2773948"/>
              <a:gd name="connsiteY11" fmla="*/ 554881 h 1431477"/>
              <a:gd name="connsiteX12" fmla="*/ 2561641 w 2773948"/>
              <a:gd name="connsiteY12" fmla="*/ 486787 h 1431477"/>
              <a:gd name="connsiteX13" fmla="*/ 2474092 w 2773948"/>
              <a:gd name="connsiteY13" fmla="*/ 360328 h 1431477"/>
              <a:gd name="connsiteX14" fmla="*/ 2328178 w 2773948"/>
              <a:gd name="connsiteY14" fmla="*/ 389511 h 1431477"/>
              <a:gd name="connsiteX15" fmla="*/ 2221173 w 2773948"/>
              <a:gd name="connsiteY15" fmla="*/ 447876 h 1431477"/>
              <a:gd name="connsiteX16" fmla="*/ 2007165 w 2773948"/>
              <a:gd name="connsiteY16" fmla="*/ 136591 h 1431477"/>
              <a:gd name="connsiteX17" fmla="*/ 1900160 w 2773948"/>
              <a:gd name="connsiteY17" fmla="*/ 156047 h 1431477"/>
              <a:gd name="connsiteX18" fmla="*/ 1666766 w 2773948"/>
              <a:gd name="connsiteY18" fmla="*/ 143053 h 1431477"/>
              <a:gd name="connsiteX19" fmla="*/ 1695604 w 2773948"/>
              <a:gd name="connsiteY19" fmla="*/ 61866 h 1431477"/>
              <a:gd name="connsiteX20" fmla="*/ 1666697 w 2773948"/>
              <a:gd name="connsiteY20" fmla="*/ 404 h 1431477"/>
              <a:gd name="connsiteX21" fmla="*/ 1413778 w 2773948"/>
              <a:gd name="connsiteY21" fmla="*/ 39315 h 1431477"/>
              <a:gd name="connsiteX22" fmla="*/ 1238680 w 2773948"/>
              <a:gd name="connsiteY22" fmla="*/ 117136 h 1431477"/>
              <a:gd name="connsiteX23" fmla="*/ 1063582 w 2773948"/>
              <a:gd name="connsiteY23" fmla="*/ 126864 h 1431477"/>
              <a:gd name="connsiteX24" fmla="*/ 1005216 w 2773948"/>
              <a:gd name="connsiteY24" fmla="*/ 282506 h 1431477"/>
              <a:gd name="connsiteX25" fmla="*/ 946850 w 2773948"/>
              <a:gd name="connsiteY25" fmla="*/ 350600 h 1431477"/>
              <a:gd name="connsiteX26" fmla="*/ 980412 w 2773948"/>
              <a:gd name="connsiteY26" fmla="*/ 434157 h 1431477"/>
              <a:gd name="connsiteX27" fmla="*/ 1031063 w 2773948"/>
              <a:gd name="connsiteY27" fmla="*/ 460939 h 1431477"/>
              <a:gd name="connsiteX28" fmla="*/ 995488 w 2773948"/>
              <a:gd name="connsiteY28" fmla="*/ 525698 h 1431477"/>
              <a:gd name="connsiteX29" fmla="*/ 752297 w 2773948"/>
              <a:gd name="connsiteY29" fmla="*/ 438149 h 1431477"/>
              <a:gd name="connsiteX30" fmla="*/ 635565 w 2773948"/>
              <a:gd name="connsiteY30" fmla="*/ 486787 h 1431477"/>
              <a:gd name="connsiteX31" fmla="*/ 499378 w 2773948"/>
              <a:gd name="connsiteY31" fmla="*/ 321417 h 1431477"/>
              <a:gd name="connsiteX32" fmla="*/ 372918 w 2773948"/>
              <a:gd name="connsiteY32" fmla="*/ 282506 h 1431477"/>
              <a:gd name="connsiteX33" fmla="*/ 197820 w 2773948"/>
              <a:gd name="connsiteY33" fmla="*/ 389511 h 1431477"/>
              <a:gd name="connsiteX34" fmla="*/ 188092 w 2773948"/>
              <a:gd name="connsiteY34" fmla="*/ 457604 h 1431477"/>
              <a:gd name="connsiteX35" fmla="*/ 71360 w 2773948"/>
              <a:gd name="connsiteY35" fmla="*/ 370055 h 1431477"/>
              <a:gd name="connsiteX36" fmla="*/ 1 w 2773948"/>
              <a:gd name="connsiteY36" fmla="*/ 558146 h 1431477"/>
              <a:gd name="connsiteX37" fmla="*/ 71222 w 2773948"/>
              <a:gd name="connsiteY37" fmla="*/ 710594 h 1431477"/>
              <a:gd name="connsiteX38" fmla="*/ 90817 w 2773948"/>
              <a:gd name="connsiteY38" fmla="*/ 801409 h 1431477"/>
              <a:gd name="connsiteX39" fmla="*/ 216790 w 2773948"/>
              <a:gd name="connsiteY39" fmla="*/ 821905 h 1431477"/>
              <a:gd name="connsiteX40" fmla="*/ 265914 w 2773948"/>
              <a:gd name="connsiteY40" fmla="*/ 801545 h 1431477"/>
              <a:gd name="connsiteX41" fmla="*/ 269976 w 2773948"/>
              <a:gd name="connsiteY41" fmla="*/ 856438 h 1431477"/>
              <a:gd name="connsiteX42" fmla="*/ 265914 w 2773948"/>
              <a:gd name="connsiteY42" fmla="*/ 914804 h 1431477"/>
              <a:gd name="connsiteX43" fmla="*/ 157627 w 2773948"/>
              <a:gd name="connsiteY43" fmla="*/ 954035 h 1431477"/>
              <a:gd name="connsiteX44" fmla="*/ 78237 w 2773948"/>
              <a:gd name="connsiteY44" fmla="*/ 1060078 h 1431477"/>
              <a:gd name="connsiteX45" fmla="*/ 88872 w 2773948"/>
              <a:gd name="connsiteY45" fmla="*/ 1119957 h 1431477"/>
              <a:gd name="connsiteX46" fmla="*/ 122516 w 2773948"/>
              <a:gd name="connsiteY46" fmla="*/ 1146174 h 1431477"/>
              <a:gd name="connsiteX47" fmla="*/ 149968 w 2773948"/>
              <a:gd name="connsiteY47" fmla="*/ 1212786 h 1431477"/>
              <a:gd name="connsiteX48" fmla="*/ 223529 w 2773948"/>
              <a:gd name="connsiteY48" fmla="*/ 1268335 h 1431477"/>
              <a:gd name="connsiteX49" fmla="*/ 212268 w 2773948"/>
              <a:gd name="connsiteY49" fmla="*/ 1357985 h 1431477"/>
              <a:gd name="connsiteX50" fmla="*/ 365757 w 2773948"/>
              <a:gd name="connsiteY50" fmla="*/ 1316032 h 1431477"/>
              <a:gd name="connsiteX51" fmla="*/ 453724 w 2773948"/>
              <a:gd name="connsiteY51" fmla="*/ 1428177 h 1431477"/>
              <a:gd name="connsiteX52" fmla="*/ 475737 w 2773948"/>
              <a:gd name="connsiteY52" fmla="*/ 1165676 h 1431477"/>
              <a:gd name="connsiteX53" fmla="*/ 463967 w 2773948"/>
              <a:gd name="connsiteY53" fmla="*/ 1124901 h 1431477"/>
              <a:gd name="connsiteX54" fmla="*/ 487000 w 2773948"/>
              <a:gd name="connsiteY54" fmla="*/ 1034545 h 1431477"/>
              <a:gd name="connsiteX55" fmla="*/ 536513 w 2773948"/>
              <a:gd name="connsiteY55" fmla="*/ 1004612 h 1431477"/>
              <a:gd name="connsiteX56" fmla="*/ 575391 w 2773948"/>
              <a:gd name="connsiteY56" fmla="*/ 931586 h 1431477"/>
              <a:gd name="connsiteX57" fmla="*/ 630028 w 2773948"/>
              <a:gd name="connsiteY57" fmla="*/ 913871 h 1431477"/>
              <a:gd name="connsiteX58" fmla="*/ 765427 w 2773948"/>
              <a:gd name="connsiteY58" fmla="*/ 893280 h 1431477"/>
              <a:gd name="connsiteX59" fmla="*/ 940356 w 2773948"/>
              <a:gd name="connsiteY59" fmla="*/ 912529 h 1431477"/>
              <a:gd name="connsiteX60" fmla="*/ 1051746 w 2773948"/>
              <a:gd name="connsiteY60" fmla="*/ 871961 h 1431477"/>
              <a:gd name="connsiteX61" fmla="*/ 1182259 w 2773948"/>
              <a:gd name="connsiteY61" fmla="*/ 900035 h 1431477"/>
              <a:gd name="connsiteX62" fmla="*/ 1317848 w 2773948"/>
              <a:gd name="connsiteY62" fmla="*/ 943197 h 1431477"/>
              <a:gd name="connsiteX63" fmla="*/ 1367159 w 2773948"/>
              <a:gd name="connsiteY63" fmla="*/ 984913 h 1431477"/>
              <a:gd name="connsiteX64" fmla="*/ 1514711 w 2773948"/>
              <a:gd name="connsiteY64" fmla="*/ 1076951 h 1431477"/>
              <a:gd name="connsiteX65" fmla="*/ 1743649 w 2773948"/>
              <a:gd name="connsiteY65" fmla="*/ 999581 h 1431477"/>
              <a:gd name="connsiteX66" fmla="*/ 1848640 w 2773948"/>
              <a:gd name="connsiteY66" fmla="*/ 958311 h 1431477"/>
              <a:gd name="connsiteX67" fmla="*/ 1967653 w 2773948"/>
              <a:gd name="connsiteY67" fmla="*/ 911928 h 1431477"/>
              <a:gd name="connsiteX68" fmla="*/ 2075258 w 2773948"/>
              <a:gd name="connsiteY68" fmla="*/ 1128813 h 1431477"/>
              <a:gd name="connsiteX69" fmla="*/ 2094714 w 2773948"/>
              <a:gd name="connsiteY69" fmla="*/ 1271601 h 1431477"/>
              <a:gd name="connsiteX0" fmla="*/ 2094714 w 2773948"/>
              <a:gd name="connsiteY0" fmla="*/ 1271601 h 1431477"/>
              <a:gd name="connsiteX1" fmla="*/ 2255433 w 2773948"/>
              <a:gd name="connsiteY1" fmla="*/ 1316320 h 1431477"/>
              <a:gd name="connsiteX2" fmla="*/ 2272207 w 2773948"/>
              <a:gd name="connsiteY2" fmla="*/ 1190082 h 1431477"/>
              <a:gd name="connsiteX3" fmla="*/ 2248641 w 2773948"/>
              <a:gd name="connsiteY3" fmla="*/ 1023084 h 1431477"/>
              <a:gd name="connsiteX4" fmla="*/ 2434234 w 2773948"/>
              <a:gd name="connsiteY4" fmla="*/ 1018028 h 1431477"/>
              <a:gd name="connsiteX5" fmla="*/ 2408026 w 2773948"/>
              <a:gd name="connsiteY5" fmla="*/ 895202 h 1431477"/>
              <a:gd name="connsiteX6" fmla="*/ 2509806 w 2773948"/>
              <a:gd name="connsiteY6" fmla="*/ 820444 h 1431477"/>
              <a:gd name="connsiteX7" fmla="*/ 2627858 w 2773948"/>
              <a:gd name="connsiteY7" fmla="*/ 812805 h 1431477"/>
              <a:gd name="connsiteX8" fmla="*/ 2657141 w 2773948"/>
              <a:gd name="connsiteY8" fmla="*/ 747045 h 1431477"/>
              <a:gd name="connsiteX9" fmla="*/ 2684975 w 2773948"/>
              <a:gd name="connsiteY9" fmla="*/ 642499 h 1431477"/>
              <a:gd name="connsiteX10" fmla="*/ 2756962 w 2773948"/>
              <a:gd name="connsiteY10" fmla="*/ 594177 h 1431477"/>
              <a:gd name="connsiteX11" fmla="*/ 2756195 w 2773948"/>
              <a:gd name="connsiteY11" fmla="*/ 554881 h 1431477"/>
              <a:gd name="connsiteX12" fmla="*/ 2561641 w 2773948"/>
              <a:gd name="connsiteY12" fmla="*/ 486787 h 1431477"/>
              <a:gd name="connsiteX13" fmla="*/ 2474092 w 2773948"/>
              <a:gd name="connsiteY13" fmla="*/ 360328 h 1431477"/>
              <a:gd name="connsiteX14" fmla="*/ 2328178 w 2773948"/>
              <a:gd name="connsiteY14" fmla="*/ 389511 h 1431477"/>
              <a:gd name="connsiteX15" fmla="*/ 2221173 w 2773948"/>
              <a:gd name="connsiteY15" fmla="*/ 447876 h 1431477"/>
              <a:gd name="connsiteX16" fmla="*/ 2007165 w 2773948"/>
              <a:gd name="connsiteY16" fmla="*/ 136591 h 1431477"/>
              <a:gd name="connsiteX17" fmla="*/ 1900160 w 2773948"/>
              <a:gd name="connsiteY17" fmla="*/ 156047 h 1431477"/>
              <a:gd name="connsiteX18" fmla="*/ 1666766 w 2773948"/>
              <a:gd name="connsiteY18" fmla="*/ 143053 h 1431477"/>
              <a:gd name="connsiteX19" fmla="*/ 1695604 w 2773948"/>
              <a:gd name="connsiteY19" fmla="*/ 61866 h 1431477"/>
              <a:gd name="connsiteX20" fmla="*/ 1666697 w 2773948"/>
              <a:gd name="connsiteY20" fmla="*/ 404 h 1431477"/>
              <a:gd name="connsiteX21" fmla="*/ 1413778 w 2773948"/>
              <a:gd name="connsiteY21" fmla="*/ 39315 h 1431477"/>
              <a:gd name="connsiteX22" fmla="*/ 1238680 w 2773948"/>
              <a:gd name="connsiteY22" fmla="*/ 117136 h 1431477"/>
              <a:gd name="connsiteX23" fmla="*/ 1063582 w 2773948"/>
              <a:gd name="connsiteY23" fmla="*/ 126864 h 1431477"/>
              <a:gd name="connsiteX24" fmla="*/ 1005216 w 2773948"/>
              <a:gd name="connsiteY24" fmla="*/ 282506 h 1431477"/>
              <a:gd name="connsiteX25" fmla="*/ 946850 w 2773948"/>
              <a:gd name="connsiteY25" fmla="*/ 350600 h 1431477"/>
              <a:gd name="connsiteX26" fmla="*/ 980412 w 2773948"/>
              <a:gd name="connsiteY26" fmla="*/ 434157 h 1431477"/>
              <a:gd name="connsiteX27" fmla="*/ 1031063 w 2773948"/>
              <a:gd name="connsiteY27" fmla="*/ 460939 h 1431477"/>
              <a:gd name="connsiteX28" fmla="*/ 995488 w 2773948"/>
              <a:gd name="connsiteY28" fmla="*/ 525698 h 1431477"/>
              <a:gd name="connsiteX29" fmla="*/ 752297 w 2773948"/>
              <a:gd name="connsiteY29" fmla="*/ 438149 h 1431477"/>
              <a:gd name="connsiteX30" fmla="*/ 635565 w 2773948"/>
              <a:gd name="connsiteY30" fmla="*/ 486787 h 1431477"/>
              <a:gd name="connsiteX31" fmla="*/ 499378 w 2773948"/>
              <a:gd name="connsiteY31" fmla="*/ 321417 h 1431477"/>
              <a:gd name="connsiteX32" fmla="*/ 372918 w 2773948"/>
              <a:gd name="connsiteY32" fmla="*/ 282506 h 1431477"/>
              <a:gd name="connsiteX33" fmla="*/ 197820 w 2773948"/>
              <a:gd name="connsiteY33" fmla="*/ 389511 h 1431477"/>
              <a:gd name="connsiteX34" fmla="*/ 188092 w 2773948"/>
              <a:gd name="connsiteY34" fmla="*/ 457604 h 1431477"/>
              <a:gd name="connsiteX35" fmla="*/ 71360 w 2773948"/>
              <a:gd name="connsiteY35" fmla="*/ 370055 h 1431477"/>
              <a:gd name="connsiteX36" fmla="*/ 1 w 2773948"/>
              <a:gd name="connsiteY36" fmla="*/ 558146 h 1431477"/>
              <a:gd name="connsiteX37" fmla="*/ 71222 w 2773948"/>
              <a:gd name="connsiteY37" fmla="*/ 710594 h 1431477"/>
              <a:gd name="connsiteX38" fmla="*/ 90817 w 2773948"/>
              <a:gd name="connsiteY38" fmla="*/ 801409 h 1431477"/>
              <a:gd name="connsiteX39" fmla="*/ 216790 w 2773948"/>
              <a:gd name="connsiteY39" fmla="*/ 821905 h 1431477"/>
              <a:gd name="connsiteX40" fmla="*/ 265914 w 2773948"/>
              <a:gd name="connsiteY40" fmla="*/ 801545 h 1431477"/>
              <a:gd name="connsiteX41" fmla="*/ 269976 w 2773948"/>
              <a:gd name="connsiteY41" fmla="*/ 856438 h 1431477"/>
              <a:gd name="connsiteX42" fmla="*/ 265914 w 2773948"/>
              <a:gd name="connsiteY42" fmla="*/ 914804 h 1431477"/>
              <a:gd name="connsiteX43" fmla="*/ 157627 w 2773948"/>
              <a:gd name="connsiteY43" fmla="*/ 954035 h 1431477"/>
              <a:gd name="connsiteX44" fmla="*/ 78237 w 2773948"/>
              <a:gd name="connsiteY44" fmla="*/ 1060078 h 1431477"/>
              <a:gd name="connsiteX45" fmla="*/ 88872 w 2773948"/>
              <a:gd name="connsiteY45" fmla="*/ 1119957 h 1431477"/>
              <a:gd name="connsiteX46" fmla="*/ 122516 w 2773948"/>
              <a:gd name="connsiteY46" fmla="*/ 1146174 h 1431477"/>
              <a:gd name="connsiteX47" fmla="*/ 149968 w 2773948"/>
              <a:gd name="connsiteY47" fmla="*/ 1212786 h 1431477"/>
              <a:gd name="connsiteX48" fmla="*/ 223529 w 2773948"/>
              <a:gd name="connsiteY48" fmla="*/ 1268335 h 1431477"/>
              <a:gd name="connsiteX49" fmla="*/ 212268 w 2773948"/>
              <a:gd name="connsiteY49" fmla="*/ 1357985 h 1431477"/>
              <a:gd name="connsiteX50" fmla="*/ 365757 w 2773948"/>
              <a:gd name="connsiteY50" fmla="*/ 1316032 h 1431477"/>
              <a:gd name="connsiteX51" fmla="*/ 453724 w 2773948"/>
              <a:gd name="connsiteY51" fmla="*/ 1428177 h 1431477"/>
              <a:gd name="connsiteX52" fmla="*/ 475737 w 2773948"/>
              <a:gd name="connsiteY52" fmla="*/ 1165676 h 1431477"/>
              <a:gd name="connsiteX53" fmla="*/ 463967 w 2773948"/>
              <a:gd name="connsiteY53" fmla="*/ 1124901 h 1431477"/>
              <a:gd name="connsiteX54" fmla="*/ 487000 w 2773948"/>
              <a:gd name="connsiteY54" fmla="*/ 1034545 h 1431477"/>
              <a:gd name="connsiteX55" fmla="*/ 536513 w 2773948"/>
              <a:gd name="connsiteY55" fmla="*/ 1004612 h 1431477"/>
              <a:gd name="connsiteX56" fmla="*/ 575391 w 2773948"/>
              <a:gd name="connsiteY56" fmla="*/ 931586 h 1431477"/>
              <a:gd name="connsiteX57" fmla="*/ 630028 w 2773948"/>
              <a:gd name="connsiteY57" fmla="*/ 913871 h 1431477"/>
              <a:gd name="connsiteX58" fmla="*/ 765427 w 2773948"/>
              <a:gd name="connsiteY58" fmla="*/ 893280 h 1431477"/>
              <a:gd name="connsiteX59" fmla="*/ 940356 w 2773948"/>
              <a:gd name="connsiteY59" fmla="*/ 912529 h 1431477"/>
              <a:gd name="connsiteX60" fmla="*/ 1051746 w 2773948"/>
              <a:gd name="connsiteY60" fmla="*/ 871961 h 1431477"/>
              <a:gd name="connsiteX61" fmla="*/ 1182259 w 2773948"/>
              <a:gd name="connsiteY61" fmla="*/ 900035 h 1431477"/>
              <a:gd name="connsiteX62" fmla="*/ 1317848 w 2773948"/>
              <a:gd name="connsiteY62" fmla="*/ 943197 h 1431477"/>
              <a:gd name="connsiteX63" fmla="*/ 1367159 w 2773948"/>
              <a:gd name="connsiteY63" fmla="*/ 984913 h 1431477"/>
              <a:gd name="connsiteX64" fmla="*/ 1514711 w 2773948"/>
              <a:gd name="connsiteY64" fmla="*/ 1066715 h 1431477"/>
              <a:gd name="connsiteX65" fmla="*/ 1743649 w 2773948"/>
              <a:gd name="connsiteY65" fmla="*/ 999581 h 1431477"/>
              <a:gd name="connsiteX66" fmla="*/ 1848640 w 2773948"/>
              <a:gd name="connsiteY66" fmla="*/ 958311 h 1431477"/>
              <a:gd name="connsiteX67" fmla="*/ 1967653 w 2773948"/>
              <a:gd name="connsiteY67" fmla="*/ 911928 h 1431477"/>
              <a:gd name="connsiteX68" fmla="*/ 2075258 w 2773948"/>
              <a:gd name="connsiteY68" fmla="*/ 1128813 h 1431477"/>
              <a:gd name="connsiteX69" fmla="*/ 2094714 w 2773948"/>
              <a:gd name="connsiteY69" fmla="*/ 1271601 h 1431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</a:cxnLst>
            <a:rect l="l" t="t" r="r" b="b"/>
            <a:pathLst>
              <a:path w="2773948" h="1431477">
                <a:moveTo>
                  <a:pt x="2094714" y="1271601"/>
                </a:moveTo>
                <a:cubicBezTo>
                  <a:pt x="2124743" y="1302852"/>
                  <a:pt x="2225851" y="1329907"/>
                  <a:pt x="2255433" y="1316320"/>
                </a:cubicBezTo>
                <a:cubicBezTo>
                  <a:pt x="2285015" y="1302734"/>
                  <a:pt x="2273339" y="1238955"/>
                  <a:pt x="2272207" y="1190082"/>
                </a:cubicBezTo>
                <a:cubicBezTo>
                  <a:pt x="2271075" y="1141209"/>
                  <a:pt x="2221637" y="1051760"/>
                  <a:pt x="2248641" y="1023084"/>
                </a:cubicBezTo>
                <a:cubicBezTo>
                  <a:pt x="2275645" y="994408"/>
                  <a:pt x="2407670" y="1039342"/>
                  <a:pt x="2434234" y="1018028"/>
                </a:cubicBezTo>
                <a:cubicBezTo>
                  <a:pt x="2460798" y="996714"/>
                  <a:pt x="2395431" y="928133"/>
                  <a:pt x="2408026" y="895202"/>
                </a:cubicBezTo>
                <a:cubicBezTo>
                  <a:pt x="2420621" y="862271"/>
                  <a:pt x="2473167" y="834177"/>
                  <a:pt x="2509806" y="820444"/>
                </a:cubicBezTo>
                <a:cubicBezTo>
                  <a:pt x="2546445" y="806711"/>
                  <a:pt x="2603302" y="825038"/>
                  <a:pt x="2627858" y="812805"/>
                </a:cubicBezTo>
                <a:cubicBezTo>
                  <a:pt x="2652414" y="800572"/>
                  <a:pt x="2647622" y="775429"/>
                  <a:pt x="2657141" y="747045"/>
                </a:cubicBezTo>
                <a:cubicBezTo>
                  <a:pt x="2666661" y="718661"/>
                  <a:pt x="2668338" y="667977"/>
                  <a:pt x="2684975" y="642499"/>
                </a:cubicBezTo>
                <a:cubicBezTo>
                  <a:pt x="2701612" y="617021"/>
                  <a:pt x="2745092" y="608780"/>
                  <a:pt x="2756962" y="594177"/>
                </a:cubicBezTo>
                <a:cubicBezTo>
                  <a:pt x="2768832" y="579574"/>
                  <a:pt x="2788749" y="572779"/>
                  <a:pt x="2756195" y="554881"/>
                </a:cubicBezTo>
                <a:cubicBezTo>
                  <a:pt x="2723642" y="536983"/>
                  <a:pt x="2608658" y="519212"/>
                  <a:pt x="2561641" y="486787"/>
                </a:cubicBezTo>
                <a:cubicBezTo>
                  <a:pt x="2514624" y="454362"/>
                  <a:pt x="2513003" y="376541"/>
                  <a:pt x="2474092" y="360328"/>
                </a:cubicBezTo>
                <a:cubicBezTo>
                  <a:pt x="2435182" y="344115"/>
                  <a:pt x="2370331" y="374920"/>
                  <a:pt x="2328178" y="389511"/>
                </a:cubicBezTo>
                <a:cubicBezTo>
                  <a:pt x="2286025" y="404102"/>
                  <a:pt x="2274675" y="490029"/>
                  <a:pt x="2221173" y="447876"/>
                </a:cubicBezTo>
                <a:cubicBezTo>
                  <a:pt x="2167671" y="405723"/>
                  <a:pt x="2060667" y="185229"/>
                  <a:pt x="2007165" y="136591"/>
                </a:cubicBezTo>
                <a:cubicBezTo>
                  <a:pt x="1953663" y="87953"/>
                  <a:pt x="1956893" y="154970"/>
                  <a:pt x="1900160" y="156047"/>
                </a:cubicBezTo>
                <a:cubicBezTo>
                  <a:pt x="1843427" y="157124"/>
                  <a:pt x="1700858" y="158750"/>
                  <a:pt x="1666766" y="143053"/>
                </a:cubicBezTo>
                <a:cubicBezTo>
                  <a:pt x="1632674" y="127356"/>
                  <a:pt x="1693983" y="86185"/>
                  <a:pt x="1695604" y="61866"/>
                </a:cubicBezTo>
                <a:cubicBezTo>
                  <a:pt x="1697225" y="37547"/>
                  <a:pt x="1713668" y="4162"/>
                  <a:pt x="1666697" y="404"/>
                </a:cubicBezTo>
                <a:cubicBezTo>
                  <a:pt x="1619726" y="-3354"/>
                  <a:pt x="1485114" y="19860"/>
                  <a:pt x="1413778" y="39315"/>
                </a:cubicBezTo>
                <a:cubicBezTo>
                  <a:pt x="1342442" y="58770"/>
                  <a:pt x="1297046" y="102545"/>
                  <a:pt x="1238680" y="117136"/>
                </a:cubicBezTo>
                <a:cubicBezTo>
                  <a:pt x="1180314" y="131727"/>
                  <a:pt x="1102493" y="99302"/>
                  <a:pt x="1063582" y="126864"/>
                </a:cubicBezTo>
                <a:cubicBezTo>
                  <a:pt x="1024671" y="154426"/>
                  <a:pt x="1024671" y="245217"/>
                  <a:pt x="1005216" y="282506"/>
                </a:cubicBezTo>
                <a:cubicBezTo>
                  <a:pt x="985761" y="319795"/>
                  <a:pt x="950984" y="325325"/>
                  <a:pt x="946850" y="350600"/>
                </a:cubicBezTo>
                <a:cubicBezTo>
                  <a:pt x="942716" y="375875"/>
                  <a:pt x="964199" y="417944"/>
                  <a:pt x="980412" y="434157"/>
                </a:cubicBezTo>
                <a:cubicBezTo>
                  <a:pt x="996625" y="450370"/>
                  <a:pt x="1028550" y="445682"/>
                  <a:pt x="1031063" y="460939"/>
                </a:cubicBezTo>
                <a:cubicBezTo>
                  <a:pt x="1033576" y="476196"/>
                  <a:pt x="1041949" y="529496"/>
                  <a:pt x="995488" y="525698"/>
                </a:cubicBezTo>
                <a:cubicBezTo>
                  <a:pt x="949027" y="521900"/>
                  <a:pt x="812284" y="444634"/>
                  <a:pt x="752297" y="438149"/>
                </a:cubicBezTo>
                <a:cubicBezTo>
                  <a:pt x="692310" y="431664"/>
                  <a:pt x="677718" y="506242"/>
                  <a:pt x="635565" y="486787"/>
                </a:cubicBezTo>
                <a:cubicBezTo>
                  <a:pt x="593412" y="467332"/>
                  <a:pt x="543153" y="355464"/>
                  <a:pt x="499378" y="321417"/>
                </a:cubicBezTo>
                <a:cubicBezTo>
                  <a:pt x="455603" y="287370"/>
                  <a:pt x="423178" y="271157"/>
                  <a:pt x="372918" y="282506"/>
                </a:cubicBezTo>
                <a:cubicBezTo>
                  <a:pt x="322658" y="293855"/>
                  <a:pt x="228624" y="360328"/>
                  <a:pt x="197820" y="389511"/>
                </a:cubicBezTo>
                <a:cubicBezTo>
                  <a:pt x="167016" y="418694"/>
                  <a:pt x="209169" y="460847"/>
                  <a:pt x="188092" y="457604"/>
                </a:cubicBezTo>
                <a:cubicBezTo>
                  <a:pt x="167015" y="454361"/>
                  <a:pt x="102708" y="353298"/>
                  <a:pt x="71360" y="370055"/>
                </a:cubicBezTo>
                <a:cubicBezTo>
                  <a:pt x="40012" y="386812"/>
                  <a:pt x="24" y="501390"/>
                  <a:pt x="1" y="558146"/>
                </a:cubicBezTo>
                <a:cubicBezTo>
                  <a:pt x="-22" y="614902"/>
                  <a:pt x="56086" y="670050"/>
                  <a:pt x="71222" y="710594"/>
                </a:cubicBezTo>
                <a:cubicBezTo>
                  <a:pt x="86358" y="751138"/>
                  <a:pt x="66556" y="782857"/>
                  <a:pt x="90817" y="801409"/>
                </a:cubicBezTo>
                <a:cubicBezTo>
                  <a:pt x="115078" y="819961"/>
                  <a:pt x="187607" y="825148"/>
                  <a:pt x="216790" y="821905"/>
                </a:cubicBezTo>
                <a:cubicBezTo>
                  <a:pt x="245973" y="818662"/>
                  <a:pt x="257050" y="795790"/>
                  <a:pt x="265914" y="801545"/>
                </a:cubicBezTo>
                <a:cubicBezTo>
                  <a:pt x="274778" y="807300"/>
                  <a:pt x="269976" y="837562"/>
                  <a:pt x="269976" y="856438"/>
                </a:cubicBezTo>
                <a:cubicBezTo>
                  <a:pt x="269976" y="875314"/>
                  <a:pt x="284639" y="898538"/>
                  <a:pt x="265914" y="914804"/>
                </a:cubicBezTo>
                <a:cubicBezTo>
                  <a:pt x="247189" y="931070"/>
                  <a:pt x="188906" y="929823"/>
                  <a:pt x="157627" y="954035"/>
                </a:cubicBezTo>
                <a:cubicBezTo>
                  <a:pt x="126348" y="978247"/>
                  <a:pt x="89696" y="1032424"/>
                  <a:pt x="78237" y="1060078"/>
                </a:cubicBezTo>
                <a:cubicBezTo>
                  <a:pt x="66778" y="1087732"/>
                  <a:pt x="79859" y="1106696"/>
                  <a:pt x="88872" y="1119957"/>
                </a:cubicBezTo>
                <a:cubicBezTo>
                  <a:pt x="97885" y="1133218"/>
                  <a:pt x="112333" y="1130703"/>
                  <a:pt x="122516" y="1146174"/>
                </a:cubicBezTo>
                <a:cubicBezTo>
                  <a:pt x="132699" y="1161645"/>
                  <a:pt x="129322" y="1193514"/>
                  <a:pt x="149968" y="1212786"/>
                </a:cubicBezTo>
                <a:cubicBezTo>
                  <a:pt x="170614" y="1232058"/>
                  <a:pt x="213146" y="1244135"/>
                  <a:pt x="223529" y="1268335"/>
                </a:cubicBezTo>
                <a:cubicBezTo>
                  <a:pt x="233912" y="1292535"/>
                  <a:pt x="194006" y="1352213"/>
                  <a:pt x="212268" y="1357985"/>
                </a:cubicBezTo>
                <a:cubicBezTo>
                  <a:pt x="230530" y="1363757"/>
                  <a:pt x="325514" y="1304333"/>
                  <a:pt x="365757" y="1316032"/>
                </a:cubicBezTo>
                <a:cubicBezTo>
                  <a:pt x="406000" y="1327731"/>
                  <a:pt x="435394" y="1453236"/>
                  <a:pt x="453724" y="1428177"/>
                </a:cubicBezTo>
                <a:cubicBezTo>
                  <a:pt x="472054" y="1403118"/>
                  <a:pt x="474599" y="1213947"/>
                  <a:pt x="475737" y="1165676"/>
                </a:cubicBezTo>
                <a:cubicBezTo>
                  <a:pt x="476876" y="1117405"/>
                  <a:pt x="462090" y="1146756"/>
                  <a:pt x="463967" y="1124901"/>
                </a:cubicBezTo>
                <a:cubicBezTo>
                  <a:pt x="465844" y="1103046"/>
                  <a:pt x="474909" y="1054593"/>
                  <a:pt x="487000" y="1034545"/>
                </a:cubicBezTo>
                <a:cubicBezTo>
                  <a:pt x="499091" y="1014497"/>
                  <a:pt x="521781" y="1021772"/>
                  <a:pt x="536513" y="1004612"/>
                </a:cubicBezTo>
                <a:cubicBezTo>
                  <a:pt x="551245" y="987452"/>
                  <a:pt x="559805" y="946709"/>
                  <a:pt x="575391" y="931586"/>
                </a:cubicBezTo>
                <a:cubicBezTo>
                  <a:pt x="590977" y="916463"/>
                  <a:pt x="598355" y="920255"/>
                  <a:pt x="630028" y="913871"/>
                </a:cubicBezTo>
                <a:cubicBezTo>
                  <a:pt x="661701" y="907487"/>
                  <a:pt x="713706" y="893504"/>
                  <a:pt x="765427" y="893280"/>
                </a:cubicBezTo>
                <a:cubicBezTo>
                  <a:pt x="817148" y="893056"/>
                  <a:pt x="892636" y="916082"/>
                  <a:pt x="940356" y="912529"/>
                </a:cubicBezTo>
                <a:cubicBezTo>
                  <a:pt x="988076" y="908976"/>
                  <a:pt x="1011429" y="874043"/>
                  <a:pt x="1051746" y="871961"/>
                </a:cubicBezTo>
                <a:cubicBezTo>
                  <a:pt x="1092063" y="869879"/>
                  <a:pt x="1137909" y="885319"/>
                  <a:pt x="1182259" y="900035"/>
                </a:cubicBezTo>
                <a:cubicBezTo>
                  <a:pt x="1226609" y="914751"/>
                  <a:pt x="1287031" y="929051"/>
                  <a:pt x="1317848" y="943197"/>
                </a:cubicBezTo>
                <a:cubicBezTo>
                  <a:pt x="1348665" y="957343"/>
                  <a:pt x="1334349" y="964327"/>
                  <a:pt x="1367159" y="984913"/>
                </a:cubicBezTo>
                <a:cubicBezTo>
                  <a:pt x="1399969" y="1005499"/>
                  <a:pt x="1451963" y="1064270"/>
                  <a:pt x="1514711" y="1066715"/>
                </a:cubicBezTo>
                <a:cubicBezTo>
                  <a:pt x="1577459" y="1069160"/>
                  <a:pt x="1687994" y="1017648"/>
                  <a:pt x="1743649" y="999581"/>
                </a:cubicBezTo>
                <a:cubicBezTo>
                  <a:pt x="1799304" y="981514"/>
                  <a:pt x="1811306" y="972920"/>
                  <a:pt x="1848640" y="958311"/>
                </a:cubicBezTo>
                <a:cubicBezTo>
                  <a:pt x="1885974" y="943702"/>
                  <a:pt x="1928921" y="885186"/>
                  <a:pt x="1967653" y="911928"/>
                </a:cubicBezTo>
                <a:cubicBezTo>
                  <a:pt x="2006385" y="938670"/>
                  <a:pt x="2054081" y="1068868"/>
                  <a:pt x="2075258" y="1128813"/>
                </a:cubicBezTo>
                <a:cubicBezTo>
                  <a:pt x="2096435" y="1188758"/>
                  <a:pt x="2064685" y="1240350"/>
                  <a:pt x="2094714" y="1271601"/>
                </a:cubicBezTo>
                <a:close/>
              </a:path>
            </a:pathLst>
          </a:custGeom>
          <a:solidFill>
            <a:srgbClr val="FA5050"/>
          </a:solidFill>
          <a:ln>
            <a:solidFill>
              <a:srgbClr val="FA5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олилиния 11"/>
          <p:cNvSpPr/>
          <p:nvPr/>
        </p:nvSpPr>
        <p:spPr>
          <a:xfrm>
            <a:off x="5661314" y="3448619"/>
            <a:ext cx="2755375" cy="1415274"/>
          </a:xfrm>
          <a:custGeom>
            <a:avLst/>
            <a:gdLst>
              <a:gd name="connsiteX0" fmla="*/ 2091630 w 2755610"/>
              <a:gd name="connsiteY0" fmla="*/ 1259568 h 1319508"/>
              <a:gd name="connsiteX1" fmla="*/ 2266728 w 2755610"/>
              <a:gd name="connsiteY1" fmla="*/ 1317934 h 1319508"/>
              <a:gd name="connsiteX2" fmla="*/ 2286183 w 2755610"/>
              <a:gd name="connsiteY2" fmla="*/ 1201202 h 1319508"/>
              <a:gd name="connsiteX3" fmla="*/ 2218089 w 2755610"/>
              <a:gd name="connsiteY3" fmla="*/ 967738 h 1319508"/>
              <a:gd name="connsiteX4" fmla="*/ 2441825 w 2755610"/>
              <a:gd name="connsiteY4" fmla="*/ 1016377 h 1319508"/>
              <a:gd name="connsiteX5" fmla="*/ 2412642 w 2755610"/>
              <a:gd name="connsiteY5" fmla="*/ 899645 h 1319508"/>
              <a:gd name="connsiteX6" fmla="*/ 2500191 w 2755610"/>
              <a:gd name="connsiteY6" fmla="*/ 753730 h 1319508"/>
              <a:gd name="connsiteX7" fmla="*/ 2616923 w 2755610"/>
              <a:gd name="connsiteY7" fmla="*/ 782913 h 1319508"/>
              <a:gd name="connsiteX8" fmla="*/ 2665562 w 2755610"/>
              <a:gd name="connsiteY8" fmla="*/ 636998 h 1319508"/>
              <a:gd name="connsiteX9" fmla="*/ 2753111 w 2755610"/>
              <a:gd name="connsiteY9" fmla="*/ 559177 h 1319508"/>
              <a:gd name="connsiteX10" fmla="*/ 2558557 w 2755610"/>
              <a:gd name="connsiteY10" fmla="*/ 491083 h 1319508"/>
              <a:gd name="connsiteX11" fmla="*/ 2471008 w 2755610"/>
              <a:gd name="connsiteY11" fmla="*/ 364624 h 1319508"/>
              <a:gd name="connsiteX12" fmla="*/ 2325094 w 2755610"/>
              <a:gd name="connsiteY12" fmla="*/ 393807 h 1319508"/>
              <a:gd name="connsiteX13" fmla="*/ 2218089 w 2755610"/>
              <a:gd name="connsiteY13" fmla="*/ 452172 h 1319508"/>
              <a:gd name="connsiteX14" fmla="*/ 2004081 w 2755610"/>
              <a:gd name="connsiteY14" fmla="*/ 140887 h 1319508"/>
              <a:gd name="connsiteX15" fmla="*/ 1897076 w 2755610"/>
              <a:gd name="connsiteY15" fmla="*/ 160343 h 1319508"/>
              <a:gd name="connsiteX16" fmla="*/ 1653885 w 2755610"/>
              <a:gd name="connsiteY16" fmla="*/ 150615 h 1319508"/>
              <a:gd name="connsiteX17" fmla="*/ 1663613 w 2755610"/>
              <a:gd name="connsiteY17" fmla="*/ 4700 h 1319508"/>
              <a:gd name="connsiteX18" fmla="*/ 1410694 w 2755610"/>
              <a:gd name="connsiteY18" fmla="*/ 43611 h 1319508"/>
              <a:gd name="connsiteX19" fmla="*/ 1235596 w 2755610"/>
              <a:gd name="connsiteY19" fmla="*/ 121432 h 1319508"/>
              <a:gd name="connsiteX20" fmla="*/ 1060498 w 2755610"/>
              <a:gd name="connsiteY20" fmla="*/ 131160 h 1319508"/>
              <a:gd name="connsiteX21" fmla="*/ 1002132 w 2755610"/>
              <a:gd name="connsiteY21" fmla="*/ 286802 h 1319508"/>
              <a:gd name="connsiteX22" fmla="*/ 943766 w 2755610"/>
              <a:gd name="connsiteY22" fmla="*/ 354896 h 1319508"/>
              <a:gd name="connsiteX23" fmla="*/ 1041042 w 2755610"/>
              <a:gd name="connsiteY23" fmla="*/ 452172 h 1319508"/>
              <a:gd name="connsiteX24" fmla="*/ 992404 w 2755610"/>
              <a:gd name="connsiteY24" fmla="*/ 529994 h 1319508"/>
              <a:gd name="connsiteX25" fmla="*/ 749213 w 2755610"/>
              <a:gd name="connsiteY25" fmla="*/ 442445 h 1319508"/>
              <a:gd name="connsiteX26" fmla="*/ 632481 w 2755610"/>
              <a:gd name="connsiteY26" fmla="*/ 491083 h 1319508"/>
              <a:gd name="connsiteX27" fmla="*/ 496294 w 2755610"/>
              <a:gd name="connsiteY27" fmla="*/ 325713 h 1319508"/>
              <a:gd name="connsiteX28" fmla="*/ 369834 w 2755610"/>
              <a:gd name="connsiteY28" fmla="*/ 286802 h 1319508"/>
              <a:gd name="connsiteX29" fmla="*/ 194736 w 2755610"/>
              <a:gd name="connsiteY29" fmla="*/ 393807 h 1319508"/>
              <a:gd name="connsiteX30" fmla="*/ 185008 w 2755610"/>
              <a:gd name="connsiteY30" fmla="*/ 461900 h 1319508"/>
              <a:gd name="connsiteX31" fmla="*/ 68276 w 2755610"/>
              <a:gd name="connsiteY31" fmla="*/ 374351 h 1319508"/>
              <a:gd name="connsiteX32" fmla="*/ 183 w 2755610"/>
              <a:gd name="connsiteY32" fmla="*/ 559177 h 1319508"/>
              <a:gd name="connsiteX33" fmla="*/ 87732 w 2755610"/>
              <a:gd name="connsiteY33" fmla="*/ 705092 h 1319508"/>
              <a:gd name="connsiteX34" fmla="*/ 87732 w 2755610"/>
              <a:gd name="connsiteY34" fmla="*/ 792641 h 1319508"/>
              <a:gd name="connsiteX35" fmla="*/ 262830 w 2755610"/>
              <a:gd name="connsiteY35" fmla="*/ 773185 h 1319508"/>
              <a:gd name="connsiteX36" fmla="*/ 292013 w 2755610"/>
              <a:gd name="connsiteY36" fmla="*/ 860734 h 1319508"/>
              <a:gd name="connsiteX37" fmla="*/ 262830 w 2755610"/>
              <a:gd name="connsiteY37" fmla="*/ 919100 h 1319508"/>
              <a:gd name="connsiteX38" fmla="*/ 194736 w 2755610"/>
              <a:gd name="connsiteY38" fmla="*/ 948283 h 1319508"/>
              <a:gd name="connsiteX39" fmla="*/ 48821 w 2755610"/>
              <a:gd name="connsiteY39" fmla="*/ 1084470 h 1319508"/>
              <a:gd name="connsiteX40" fmla="*/ 185008 w 2755610"/>
              <a:gd name="connsiteY40" fmla="*/ 1220658 h 1319508"/>
              <a:gd name="connsiteX41" fmla="*/ 253102 w 2755610"/>
              <a:gd name="connsiteY41" fmla="*/ 1259568 h 1319508"/>
              <a:gd name="connsiteX42" fmla="*/ 486566 w 2755610"/>
              <a:gd name="connsiteY42" fmla="*/ 1191475 h 1319508"/>
              <a:gd name="connsiteX43" fmla="*/ 476838 w 2755610"/>
              <a:gd name="connsiteY43" fmla="*/ 1045560 h 1319508"/>
              <a:gd name="connsiteX44" fmla="*/ 554659 w 2755610"/>
              <a:gd name="connsiteY44" fmla="*/ 967738 h 1319508"/>
              <a:gd name="connsiteX45" fmla="*/ 710302 w 2755610"/>
              <a:gd name="connsiteY45" fmla="*/ 987194 h 1319508"/>
              <a:gd name="connsiteX46" fmla="*/ 827034 w 2755610"/>
              <a:gd name="connsiteY46" fmla="*/ 1065015 h 1319508"/>
              <a:gd name="connsiteX47" fmla="*/ 1255051 w 2755610"/>
              <a:gd name="connsiteY47" fmla="*/ 1162292 h 1319508"/>
              <a:gd name="connsiteX48" fmla="*/ 1449604 w 2755610"/>
              <a:gd name="connsiteY48" fmla="*/ 1133109 h 1319508"/>
              <a:gd name="connsiteX49" fmla="*/ 1488515 w 2755610"/>
              <a:gd name="connsiteY49" fmla="*/ 1113653 h 1319508"/>
              <a:gd name="connsiteX50" fmla="*/ 1790072 w 2755610"/>
              <a:gd name="connsiteY50" fmla="*/ 1172019 h 1319508"/>
              <a:gd name="connsiteX51" fmla="*/ 1926259 w 2755610"/>
              <a:gd name="connsiteY51" fmla="*/ 1084470 h 1319508"/>
              <a:gd name="connsiteX52" fmla="*/ 2072174 w 2755610"/>
              <a:gd name="connsiteY52" fmla="*/ 1133109 h 1319508"/>
              <a:gd name="connsiteX53" fmla="*/ 2091630 w 2755610"/>
              <a:gd name="connsiteY53" fmla="*/ 1259568 h 1319508"/>
              <a:gd name="connsiteX0" fmla="*/ 2091630 w 2755610"/>
              <a:gd name="connsiteY0" fmla="*/ 1259568 h 1319508"/>
              <a:gd name="connsiteX1" fmla="*/ 2266728 w 2755610"/>
              <a:gd name="connsiteY1" fmla="*/ 1317934 h 1319508"/>
              <a:gd name="connsiteX2" fmla="*/ 2286183 w 2755610"/>
              <a:gd name="connsiteY2" fmla="*/ 1201202 h 1319508"/>
              <a:gd name="connsiteX3" fmla="*/ 2218089 w 2755610"/>
              <a:gd name="connsiteY3" fmla="*/ 967738 h 1319508"/>
              <a:gd name="connsiteX4" fmla="*/ 2441825 w 2755610"/>
              <a:gd name="connsiteY4" fmla="*/ 1016377 h 1319508"/>
              <a:gd name="connsiteX5" fmla="*/ 2412642 w 2755610"/>
              <a:gd name="connsiteY5" fmla="*/ 899645 h 1319508"/>
              <a:gd name="connsiteX6" fmla="*/ 2500191 w 2755610"/>
              <a:gd name="connsiteY6" fmla="*/ 753730 h 1319508"/>
              <a:gd name="connsiteX7" fmla="*/ 2616923 w 2755610"/>
              <a:gd name="connsiteY7" fmla="*/ 782913 h 1319508"/>
              <a:gd name="connsiteX8" fmla="*/ 2665562 w 2755610"/>
              <a:gd name="connsiteY8" fmla="*/ 636998 h 1319508"/>
              <a:gd name="connsiteX9" fmla="*/ 2753111 w 2755610"/>
              <a:gd name="connsiteY9" fmla="*/ 559177 h 1319508"/>
              <a:gd name="connsiteX10" fmla="*/ 2558557 w 2755610"/>
              <a:gd name="connsiteY10" fmla="*/ 491083 h 1319508"/>
              <a:gd name="connsiteX11" fmla="*/ 2471008 w 2755610"/>
              <a:gd name="connsiteY11" fmla="*/ 364624 h 1319508"/>
              <a:gd name="connsiteX12" fmla="*/ 2325094 w 2755610"/>
              <a:gd name="connsiteY12" fmla="*/ 393807 h 1319508"/>
              <a:gd name="connsiteX13" fmla="*/ 2218089 w 2755610"/>
              <a:gd name="connsiteY13" fmla="*/ 452172 h 1319508"/>
              <a:gd name="connsiteX14" fmla="*/ 2004081 w 2755610"/>
              <a:gd name="connsiteY14" fmla="*/ 140887 h 1319508"/>
              <a:gd name="connsiteX15" fmla="*/ 1897076 w 2755610"/>
              <a:gd name="connsiteY15" fmla="*/ 160343 h 1319508"/>
              <a:gd name="connsiteX16" fmla="*/ 1653885 w 2755610"/>
              <a:gd name="connsiteY16" fmla="*/ 150615 h 1319508"/>
              <a:gd name="connsiteX17" fmla="*/ 1663613 w 2755610"/>
              <a:gd name="connsiteY17" fmla="*/ 4700 h 1319508"/>
              <a:gd name="connsiteX18" fmla="*/ 1410694 w 2755610"/>
              <a:gd name="connsiteY18" fmla="*/ 43611 h 1319508"/>
              <a:gd name="connsiteX19" fmla="*/ 1235596 w 2755610"/>
              <a:gd name="connsiteY19" fmla="*/ 121432 h 1319508"/>
              <a:gd name="connsiteX20" fmla="*/ 1060498 w 2755610"/>
              <a:gd name="connsiteY20" fmla="*/ 131160 h 1319508"/>
              <a:gd name="connsiteX21" fmla="*/ 1002132 w 2755610"/>
              <a:gd name="connsiteY21" fmla="*/ 286802 h 1319508"/>
              <a:gd name="connsiteX22" fmla="*/ 943766 w 2755610"/>
              <a:gd name="connsiteY22" fmla="*/ 354896 h 1319508"/>
              <a:gd name="connsiteX23" fmla="*/ 1041042 w 2755610"/>
              <a:gd name="connsiteY23" fmla="*/ 452172 h 1319508"/>
              <a:gd name="connsiteX24" fmla="*/ 992404 w 2755610"/>
              <a:gd name="connsiteY24" fmla="*/ 529994 h 1319508"/>
              <a:gd name="connsiteX25" fmla="*/ 749213 w 2755610"/>
              <a:gd name="connsiteY25" fmla="*/ 442445 h 1319508"/>
              <a:gd name="connsiteX26" fmla="*/ 632481 w 2755610"/>
              <a:gd name="connsiteY26" fmla="*/ 491083 h 1319508"/>
              <a:gd name="connsiteX27" fmla="*/ 496294 w 2755610"/>
              <a:gd name="connsiteY27" fmla="*/ 325713 h 1319508"/>
              <a:gd name="connsiteX28" fmla="*/ 369834 w 2755610"/>
              <a:gd name="connsiteY28" fmla="*/ 286802 h 1319508"/>
              <a:gd name="connsiteX29" fmla="*/ 194736 w 2755610"/>
              <a:gd name="connsiteY29" fmla="*/ 393807 h 1319508"/>
              <a:gd name="connsiteX30" fmla="*/ 185008 w 2755610"/>
              <a:gd name="connsiteY30" fmla="*/ 461900 h 1319508"/>
              <a:gd name="connsiteX31" fmla="*/ 68276 w 2755610"/>
              <a:gd name="connsiteY31" fmla="*/ 374351 h 1319508"/>
              <a:gd name="connsiteX32" fmla="*/ 183 w 2755610"/>
              <a:gd name="connsiteY32" fmla="*/ 559177 h 1319508"/>
              <a:gd name="connsiteX33" fmla="*/ 87732 w 2755610"/>
              <a:gd name="connsiteY33" fmla="*/ 705092 h 1319508"/>
              <a:gd name="connsiteX34" fmla="*/ 87732 w 2755610"/>
              <a:gd name="connsiteY34" fmla="*/ 792641 h 1319508"/>
              <a:gd name="connsiteX35" fmla="*/ 262830 w 2755610"/>
              <a:gd name="connsiteY35" fmla="*/ 773185 h 1319508"/>
              <a:gd name="connsiteX36" fmla="*/ 292013 w 2755610"/>
              <a:gd name="connsiteY36" fmla="*/ 860734 h 1319508"/>
              <a:gd name="connsiteX37" fmla="*/ 262830 w 2755610"/>
              <a:gd name="connsiteY37" fmla="*/ 919100 h 1319508"/>
              <a:gd name="connsiteX38" fmla="*/ 194736 w 2755610"/>
              <a:gd name="connsiteY38" fmla="*/ 948283 h 1319508"/>
              <a:gd name="connsiteX39" fmla="*/ 175636 w 2755610"/>
              <a:gd name="connsiteY39" fmla="*/ 1084470 h 1319508"/>
              <a:gd name="connsiteX40" fmla="*/ 185008 w 2755610"/>
              <a:gd name="connsiteY40" fmla="*/ 1220658 h 1319508"/>
              <a:gd name="connsiteX41" fmla="*/ 253102 w 2755610"/>
              <a:gd name="connsiteY41" fmla="*/ 1259568 h 1319508"/>
              <a:gd name="connsiteX42" fmla="*/ 486566 w 2755610"/>
              <a:gd name="connsiteY42" fmla="*/ 1191475 h 1319508"/>
              <a:gd name="connsiteX43" fmla="*/ 476838 w 2755610"/>
              <a:gd name="connsiteY43" fmla="*/ 1045560 h 1319508"/>
              <a:gd name="connsiteX44" fmla="*/ 554659 w 2755610"/>
              <a:gd name="connsiteY44" fmla="*/ 967738 h 1319508"/>
              <a:gd name="connsiteX45" fmla="*/ 710302 w 2755610"/>
              <a:gd name="connsiteY45" fmla="*/ 987194 h 1319508"/>
              <a:gd name="connsiteX46" fmla="*/ 827034 w 2755610"/>
              <a:gd name="connsiteY46" fmla="*/ 1065015 h 1319508"/>
              <a:gd name="connsiteX47" fmla="*/ 1255051 w 2755610"/>
              <a:gd name="connsiteY47" fmla="*/ 1162292 h 1319508"/>
              <a:gd name="connsiteX48" fmla="*/ 1449604 w 2755610"/>
              <a:gd name="connsiteY48" fmla="*/ 1133109 h 1319508"/>
              <a:gd name="connsiteX49" fmla="*/ 1488515 w 2755610"/>
              <a:gd name="connsiteY49" fmla="*/ 1113653 h 1319508"/>
              <a:gd name="connsiteX50" fmla="*/ 1790072 w 2755610"/>
              <a:gd name="connsiteY50" fmla="*/ 1172019 h 1319508"/>
              <a:gd name="connsiteX51" fmla="*/ 1926259 w 2755610"/>
              <a:gd name="connsiteY51" fmla="*/ 1084470 h 1319508"/>
              <a:gd name="connsiteX52" fmla="*/ 2072174 w 2755610"/>
              <a:gd name="connsiteY52" fmla="*/ 1133109 h 1319508"/>
              <a:gd name="connsiteX53" fmla="*/ 2091630 w 2755610"/>
              <a:gd name="connsiteY53" fmla="*/ 1259568 h 1319508"/>
              <a:gd name="connsiteX0" fmla="*/ 2091630 w 2755610"/>
              <a:gd name="connsiteY0" fmla="*/ 1259568 h 1319508"/>
              <a:gd name="connsiteX1" fmla="*/ 2266728 w 2755610"/>
              <a:gd name="connsiteY1" fmla="*/ 1317934 h 1319508"/>
              <a:gd name="connsiteX2" fmla="*/ 2286183 w 2755610"/>
              <a:gd name="connsiteY2" fmla="*/ 1201202 h 1319508"/>
              <a:gd name="connsiteX3" fmla="*/ 2218089 w 2755610"/>
              <a:gd name="connsiteY3" fmla="*/ 967738 h 1319508"/>
              <a:gd name="connsiteX4" fmla="*/ 2441825 w 2755610"/>
              <a:gd name="connsiteY4" fmla="*/ 1016377 h 1319508"/>
              <a:gd name="connsiteX5" fmla="*/ 2412642 w 2755610"/>
              <a:gd name="connsiteY5" fmla="*/ 899645 h 1319508"/>
              <a:gd name="connsiteX6" fmla="*/ 2500191 w 2755610"/>
              <a:gd name="connsiteY6" fmla="*/ 753730 h 1319508"/>
              <a:gd name="connsiteX7" fmla="*/ 2616923 w 2755610"/>
              <a:gd name="connsiteY7" fmla="*/ 782913 h 1319508"/>
              <a:gd name="connsiteX8" fmla="*/ 2665562 w 2755610"/>
              <a:gd name="connsiteY8" fmla="*/ 636998 h 1319508"/>
              <a:gd name="connsiteX9" fmla="*/ 2753111 w 2755610"/>
              <a:gd name="connsiteY9" fmla="*/ 559177 h 1319508"/>
              <a:gd name="connsiteX10" fmla="*/ 2558557 w 2755610"/>
              <a:gd name="connsiteY10" fmla="*/ 491083 h 1319508"/>
              <a:gd name="connsiteX11" fmla="*/ 2471008 w 2755610"/>
              <a:gd name="connsiteY11" fmla="*/ 364624 h 1319508"/>
              <a:gd name="connsiteX12" fmla="*/ 2325094 w 2755610"/>
              <a:gd name="connsiteY12" fmla="*/ 393807 h 1319508"/>
              <a:gd name="connsiteX13" fmla="*/ 2218089 w 2755610"/>
              <a:gd name="connsiteY13" fmla="*/ 452172 h 1319508"/>
              <a:gd name="connsiteX14" fmla="*/ 2004081 w 2755610"/>
              <a:gd name="connsiteY14" fmla="*/ 140887 h 1319508"/>
              <a:gd name="connsiteX15" fmla="*/ 1897076 w 2755610"/>
              <a:gd name="connsiteY15" fmla="*/ 160343 h 1319508"/>
              <a:gd name="connsiteX16" fmla="*/ 1653885 w 2755610"/>
              <a:gd name="connsiteY16" fmla="*/ 150615 h 1319508"/>
              <a:gd name="connsiteX17" fmla="*/ 1663613 w 2755610"/>
              <a:gd name="connsiteY17" fmla="*/ 4700 h 1319508"/>
              <a:gd name="connsiteX18" fmla="*/ 1410694 w 2755610"/>
              <a:gd name="connsiteY18" fmla="*/ 43611 h 1319508"/>
              <a:gd name="connsiteX19" fmla="*/ 1235596 w 2755610"/>
              <a:gd name="connsiteY19" fmla="*/ 121432 h 1319508"/>
              <a:gd name="connsiteX20" fmla="*/ 1060498 w 2755610"/>
              <a:gd name="connsiteY20" fmla="*/ 131160 h 1319508"/>
              <a:gd name="connsiteX21" fmla="*/ 1002132 w 2755610"/>
              <a:gd name="connsiteY21" fmla="*/ 286802 h 1319508"/>
              <a:gd name="connsiteX22" fmla="*/ 943766 w 2755610"/>
              <a:gd name="connsiteY22" fmla="*/ 354896 h 1319508"/>
              <a:gd name="connsiteX23" fmla="*/ 1041042 w 2755610"/>
              <a:gd name="connsiteY23" fmla="*/ 452172 h 1319508"/>
              <a:gd name="connsiteX24" fmla="*/ 992404 w 2755610"/>
              <a:gd name="connsiteY24" fmla="*/ 529994 h 1319508"/>
              <a:gd name="connsiteX25" fmla="*/ 749213 w 2755610"/>
              <a:gd name="connsiteY25" fmla="*/ 442445 h 1319508"/>
              <a:gd name="connsiteX26" fmla="*/ 632481 w 2755610"/>
              <a:gd name="connsiteY26" fmla="*/ 491083 h 1319508"/>
              <a:gd name="connsiteX27" fmla="*/ 496294 w 2755610"/>
              <a:gd name="connsiteY27" fmla="*/ 325713 h 1319508"/>
              <a:gd name="connsiteX28" fmla="*/ 369834 w 2755610"/>
              <a:gd name="connsiteY28" fmla="*/ 286802 h 1319508"/>
              <a:gd name="connsiteX29" fmla="*/ 194736 w 2755610"/>
              <a:gd name="connsiteY29" fmla="*/ 393807 h 1319508"/>
              <a:gd name="connsiteX30" fmla="*/ 185008 w 2755610"/>
              <a:gd name="connsiteY30" fmla="*/ 461900 h 1319508"/>
              <a:gd name="connsiteX31" fmla="*/ 68276 w 2755610"/>
              <a:gd name="connsiteY31" fmla="*/ 374351 h 1319508"/>
              <a:gd name="connsiteX32" fmla="*/ 183 w 2755610"/>
              <a:gd name="connsiteY32" fmla="*/ 559177 h 1319508"/>
              <a:gd name="connsiteX33" fmla="*/ 87732 w 2755610"/>
              <a:gd name="connsiteY33" fmla="*/ 705092 h 1319508"/>
              <a:gd name="connsiteX34" fmla="*/ 87732 w 2755610"/>
              <a:gd name="connsiteY34" fmla="*/ 792641 h 1319508"/>
              <a:gd name="connsiteX35" fmla="*/ 262830 w 2755610"/>
              <a:gd name="connsiteY35" fmla="*/ 773185 h 1319508"/>
              <a:gd name="connsiteX36" fmla="*/ 292013 w 2755610"/>
              <a:gd name="connsiteY36" fmla="*/ 860734 h 1319508"/>
              <a:gd name="connsiteX37" fmla="*/ 262830 w 2755610"/>
              <a:gd name="connsiteY37" fmla="*/ 919100 h 1319508"/>
              <a:gd name="connsiteX38" fmla="*/ 194736 w 2755610"/>
              <a:gd name="connsiteY38" fmla="*/ 948283 h 1319508"/>
              <a:gd name="connsiteX39" fmla="*/ 175636 w 2755610"/>
              <a:gd name="connsiteY39" fmla="*/ 1084470 h 1319508"/>
              <a:gd name="connsiteX40" fmla="*/ 185008 w 2755610"/>
              <a:gd name="connsiteY40" fmla="*/ 1220658 h 1319508"/>
              <a:gd name="connsiteX41" fmla="*/ 253102 w 2755610"/>
              <a:gd name="connsiteY41" fmla="*/ 1259568 h 1319508"/>
              <a:gd name="connsiteX42" fmla="*/ 486566 w 2755610"/>
              <a:gd name="connsiteY42" fmla="*/ 1191475 h 1319508"/>
              <a:gd name="connsiteX43" fmla="*/ 476838 w 2755610"/>
              <a:gd name="connsiteY43" fmla="*/ 1045560 h 1319508"/>
              <a:gd name="connsiteX44" fmla="*/ 554659 w 2755610"/>
              <a:gd name="connsiteY44" fmla="*/ 967738 h 1319508"/>
              <a:gd name="connsiteX45" fmla="*/ 710302 w 2755610"/>
              <a:gd name="connsiteY45" fmla="*/ 987194 h 1319508"/>
              <a:gd name="connsiteX46" fmla="*/ 827034 w 2755610"/>
              <a:gd name="connsiteY46" fmla="*/ 1065015 h 1319508"/>
              <a:gd name="connsiteX47" fmla="*/ 1255051 w 2755610"/>
              <a:gd name="connsiteY47" fmla="*/ 1162292 h 1319508"/>
              <a:gd name="connsiteX48" fmla="*/ 1449604 w 2755610"/>
              <a:gd name="connsiteY48" fmla="*/ 1133109 h 1319508"/>
              <a:gd name="connsiteX49" fmla="*/ 1488515 w 2755610"/>
              <a:gd name="connsiteY49" fmla="*/ 1113653 h 1319508"/>
              <a:gd name="connsiteX50" fmla="*/ 1790072 w 2755610"/>
              <a:gd name="connsiteY50" fmla="*/ 1172019 h 1319508"/>
              <a:gd name="connsiteX51" fmla="*/ 1926259 w 2755610"/>
              <a:gd name="connsiteY51" fmla="*/ 1084470 h 1319508"/>
              <a:gd name="connsiteX52" fmla="*/ 2072174 w 2755610"/>
              <a:gd name="connsiteY52" fmla="*/ 1133109 h 1319508"/>
              <a:gd name="connsiteX53" fmla="*/ 2091630 w 2755610"/>
              <a:gd name="connsiteY53" fmla="*/ 1259568 h 1319508"/>
              <a:gd name="connsiteX0" fmla="*/ 2091630 w 2755610"/>
              <a:gd name="connsiteY0" fmla="*/ 1259568 h 1319508"/>
              <a:gd name="connsiteX1" fmla="*/ 2266728 w 2755610"/>
              <a:gd name="connsiteY1" fmla="*/ 1317934 h 1319508"/>
              <a:gd name="connsiteX2" fmla="*/ 2286183 w 2755610"/>
              <a:gd name="connsiteY2" fmla="*/ 1201202 h 1319508"/>
              <a:gd name="connsiteX3" fmla="*/ 2218089 w 2755610"/>
              <a:gd name="connsiteY3" fmla="*/ 967738 h 1319508"/>
              <a:gd name="connsiteX4" fmla="*/ 2441825 w 2755610"/>
              <a:gd name="connsiteY4" fmla="*/ 1016377 h 1319508"/>
              <a:gd name="connsiteX5" fmla="*/ 2412642 w 2755610"/>
              <a:gd name="connsiteY5" fmla="*/ 899645 h 1319508"/>
              <a:gd name="connsiteX6" fmla="*/ 2500191 w 2755610"/>
              <a:gd name="connsiteY6" fmla="*/ 753730 h 1319508"/>
              <a:gd name="connsiteX7" fmla="*/ 2616923 w 2755610"/>
              <a:gd name="connsiteY7" fmla="*/ 782913 h 1319508"/>
              <a:gd name="connsiteX8" fmla="*/ 2665562 w 2755610"/>
              <a:gd name="connsiteY8" fmla="*/ 636998 h 1319508"/>
              <a:gd name="connsiteX9" fmla="*/ 2753111 w 2755610"/>
              <a:gd name="connsiteY9" fmla="*/ 559177 h 1319508"/>
              <a:gd name="connsiteX10" fmla="*/ 2558557 w 2755610"/>
              <a:gd name="connsiteY10" fmla="*/ 491083 h 1319508"/>
              <a:gd name="connsiteX11" fmla="*/ 2471008 w 2755610"/>
              <a:gd name="connsiteY11" fmla="*/ 364624 h 1319508"/>
              <a:gd name="connsiteX12" fmla="*/ 2325094 w 2755610"/>
              <a:gd name="connsiteY12" fmla="*/ 393807 h 1319508"/>
              <a:gd name="connsiteX13" fmla="*/ 2218089 w 2755610"/>
              <a:gd name="connsiteY13" fmla="*/ 452172 h 1319508"/>
              <a:gd name="connsiteX14" fmla="*/ 2004081 w 2755610"/>
              <a:gd name="connsiteY14" fmla="*/ 140887 h 1319508"/>
              <a:gd name="connsiteX15" fmla="*/ 1897076 w 2755610"/>
              <a:gd name="connsiteY15" fmla="*/ 160343 h 1319508"/>
              <a:gd name="connsiteX16" fmla="*/ 1653885 w 2755610"/>
              <a:gd name="connsiteY16" fmla="*/ 150615 h 1319508"/>
              <a:gd name="connsiteX17" fmla="*/ 1663613 w 2755610"/>
              <a:gd name="connsiteY17" fmla="*/ 4700 h 1319508"/>
              <a:gd name="connsiteX18" fmla="*/ 1410694 w 2755610"/>
              <a:gd name="connsiteY18" fmla="*/ 43611 h 1319508"/>
              <a:gd name="connsiteX19" fmla="*/ 1235596 w 2755610"/>
              <a:gd name="connsiteY19" fmla="*/ 121432 h 1319508"/>
              <a:gd name="connsiteX20" fmla="*/ 1060498 w 2755610"/>
              <a:gd name="connsiteY20" fmla="*/ 131160 h 1319508"/>
              <a:gd name="connsiteX21" fmla="*/ 1002132 w 2755610"/>
              <a:gd name="connsiteY21" fmla="*/ 286802 h 1319508"/>
              <a:gd name="connsiteX22" fmla="*/ 943766 w 2755610"/>
              <a:gd name="connsiteY22" fmla="*/ 354896 h 1319508"/>
              <a:gd name="connsiteX23" fmla="*/ 1041042 w 2755610"/>
              <a:gd name="connsiteY23" fmla="*/ 452172 h 1319508"/>
              <a:gd name="connsiteX24" fmla="*/ 992404 w 2755610"/>
              <a:gd name="connsiteY24" fmla="*/ 529994 h 1319508"/>
              <a:gd name="connsiteX25" fmla="*/ 749213 w 2755610"/>
              <a:gd name="connsiteY25" fmla="*/ 442445 h 1319508"/>
              <a:gd name="connsiteX26" fmla="*/ 632481 w 2755610"/>
              <a:gd name="connsiteY26" fmla="*/ 491083 h 1319508"/>
              <a:gd name="connsiteX27" fmla="*/ 496294 w 2755610"/>
              <a:gd name="connsiteY27" fmla="*/ 325713 h 1319508"/>
              <a:gd name="connsiteX28" fmla="*/ 369834 w 2755610"/>
              <a:gd name="connsiteY28" fmla="*/ 286802 h 1319508"/>
              <a:gd name="connsiteX29" fmla="*/ 194736 w 2755610"/>
              <a:gd name="connsiteY29" fmla="*/ 393807 h 1319508"/>
              <a:gd name="connsiteX30" fmla="*/ 185008 w 2755610"/>
              <a:gd name="connsiteY30" fmla="*/ 461900 h 1319508"/>
              <a:gd name="connsiteX31" fmla="*/ 68276 w 2755610"/>
              <a:gd name="connsiteY31" fmla="*/ 374351 h 1319508"/>
              <a:gd name="connsiteX32" fmla="*/ 183 w 2755610"/>
              <a:gd name="connsiteY32" fmla="*/ 559177 h 1319508"/>
              <a:gd name="connsiteX33" fmla="*/ 87732 w 2755610"/>
              <a:gd name="connsiteY33" fmla="*/ 705092 h 1319508"/>
              <a:gd name="connsiteX34" fmla="*/ 87732 w 2755610"/>
              <a:gd name="connsiteY34" fmla="*/ 792641 h 1319508"/>
              <a:gd name="connsiteX35" fmla="*/ 262830 w 2755610"/>
              <a:gd name="connsiteY35" fmla="*/ 773185 h 1319508"/>
              <a:gd name="connsiteX36" fmla="*/ 292013 w 2755610"/>
              <a:gd name="connsiteY36" fmla="*/ 860734 h 1319508"/>
              <a:gd name="connsiteX37" fmla="*/ 262830 w 2755610"/>
              <a:gd name="connsiteY37" fmla="*/ 919100 h 1319508"/>
              <a:gd name="connsiteX38" fmla="*/ 194736 w 2755610"/>
              <a:gd name="connsiteY38" fmla="*/ 948283 h 1319508"/>
              <a:gd name="connsiteX39" fmla="*/ 175636 w 2755610"/>
              <a:gd name="connsiteY39" fmla="*/ 1084470 h 1319508"/>
              <a:gd name="connsiteX40" fmla="*/ 325172 w 2755610"/>
              <a:gd name="connsiteY40" fmla="*/ 1133890 h 1319508"/>
              <a:gd name="connsiteX41" fmla="*/ 253102 w 2755610"/>
              <a:gd name="connsiteY41" fmla="*/ 1259568 h 1319508"/>
              <a:gd name="connsiteX42" fmla="*/ 486566 w 2755610"/>
              <a:gd name="connsiteY42" fmla="*/ 1191475 h 1319508"/>
              <a:gd name="connsiteX43" fmla="*/ 476838 w 2755610"/>
              <a:gd name="connsiteY43" fmla="*/ 1045560 h 1319508"/>
              <a:gd name="connsiteX44" fmla="*/ 554659 w 2755610"/>
              <a:gd name="connsiteY44" fmla="*/ 967738 h 1319508"/>
              <a:gd name="connsiteX45" fmla="*/ 710302 w 2755610"/>
              <a:gd name="connsiteY45" fmla="*/ 987194 h 1319508"/>
              <a:gd name="connsiteX46" fmla="*/ 827034 w 2755610"/>
              <a:gd name="connsiteY46" fmla="*/ 1065015 h 1319508"/>
              <a:gd name="connsiteX47" fmla="*/ 1255051 w 2755610"/>
              <a:gd name="connsiteY47" fmla="*/ 1162292 h 1319508"/>
              <a:gd name="connsiteX48" fmla="*/ 1449604 w 2755610"/>
              <a:gd name="connsiteY48" fmla="*/ 1133109 h 1319508"/>
              <a:gd name="connsiteX49" fmla="*/ 1488515 w 2755610"/>
              <a:gd name="connsiteY49" fmla="*/ 1113653 h 1319508"/>
              <a:gd name="connsiteX50" fmla="*/ 1790072 w 2755610"/>
              <a:gd name="connsiteY50" fmla="*/ 1172019 h 1319508"/>
              <a:gd name="connsiteX51" fmla="*/ 1926259 w 2755610"/>
              <a:gd name="connsiteY51" fmla="*/ 1084470 h 1319508"/>
              <a:gd name="connsiteX52" fmla="*/ 2072174 w 2755610"/>
              <a:gd name="connsiteY52" fmla="*/ 1133109 h 1319508"/>
              <a:gd name="connsiteX53" fmla="*/ 2091630 w 2755610"/>
              <a:gd name="connsiteY53" fmla="*/ 1259568 h 1319508"/>
              <a:gd name="connsiteX0" fmla="*/ 2091630 w 2755610"/>
              <a:gd name="connsiteY0" fmla="*/ 1259568 h 1319508"/>
              <a:gd name="connsiteX1" fmla="*/ 2266728 w 2755610"/>
              <a:gd name="connsiteY1" fmla="*/ 1317934 h 1319508"/>
              <a:gd name="connsiteX2" fmla="*/ 2286183 w 2755610"/>
              <a:gd name="connsiteY2" fmla="*/ 1201202 h 1319508"/>
              <a:gd name="connsiteX3" fmla="*/ 2218089 w 2755610"/>
              <a:gd name="connsiteY3" fmla="*/ 967738 h 1319508"/>
              <a:gd name="connsiteX4" fmla="*/ 2441825 w 2755610"/>
              <a:gd name="connsiteY4" fmla="*/ 1016377 h 1319508"/>
              <a:gd name="connsiteX5" fmla="*/ 2412642 w 2755610"/>
              <a:gd name="connsiteY5" fmla="*/ 899645 h 1319508"/>
              <a:gd name="connsiteX6" fmla="*/ 2500191 w 2755610"/>
              <a:gd name="connsiteY6" fmla="*/ 753730 h 1319508"/>
              <a:gd name="connsiteX7" fmla="*/ 2616923 w 2755610"/>
              <a:gd name="connsiteY7" fmla="*/ 782913 h 1319508"/>
              <a:gd name="connsiteX8" fmla="*/ 2665562 w 2755610"/>
              <a:gd name="connsiteY8" fmla="*/ 636998 h 1319508"/>
              <a:gd name="connsiteX9" fmla="*/ 2753111 w 2755610"/>
              <a:gd name="connsiteY9" fmla="*/ 559177 h 1319508"/>
              <a:gd name="connsiteX10" fmla="*/ 2558557 w 2755610"/>
              <a:gd name="connsiteY10" fmla="*/ 491083 h 1319508"/>
              <a:gd name="connsiteX11" fmla="*/ 2471008 w 2755610"/>
              <a:gd name="connsiteY11" fmla="*/ 364624 h 1319508"/>
              <a:gd name="connsiteX12" fmla="*/ 2325094 w 2755610"/>
              <a:gd name="connsiteY12" fmla="*/ 393807 h 1319508"/>
              <a:gd name="connsiteX13" fmla="*/ 2218089 w 2755610"/>
              <a:gd name="connsiteY13" fmla="*/ 452172 h 1319508"/>
              <a:gd name="connsiteX14" fmla="*/ 2004081 w 2755610"/>
              <a:gd name="connsiteY14" fmla="*/ 140887 h 1319508"/>
              <a:gd name="connsiteX15" fmla="*/ 1897076 w 2755610"/>
              <a:gd name="connsiteY15" fmla="*/ 160343 h 1319508"/>
              <a:gd name="connsiteX16" fmla="*/ 1653885 w 2755610"/>
              <a:gd name="connsiteY16" fmla="*/ 150615 h 1319508"/>
              <a:gd name="connsiteX17" fmla="*/ 1663613 w 2755610"/>
              <a:gd name="connsiteY17" fmla="*/ 4700 h 1319508"/>
              <a:gd name="connsiteX18" fmla="*/ 1410694 w 2755610"/>
              <a:gd name="connsiteY18" fmla="*/ 43611 h 1319508"/>
              <a:gd name="connsiteX19" fmla="*/ 1235596 w 2755610"/>
              <a:gd name="connsiteY19" fmla="*/ 121432 h 1319508"/>
              <a:gd name="connsiteX20" fmla="*/ 1060498 w 2755610"/>
              <a:gd name="connsiteY20" fmla="*/ 131160 h 1319508"/>
              <a:gd name="connsiteX21" fmla="*/ 1002132 w 2755610"/>
              <a:gd name="connsiteY21" fmla="*/ 286802 h 1319508"/>
              <a:gd name="connsiteX22" fmla="*/ 943766 w 2755610"/>
              <a:gd name="connsiteY22" fmla="*/ 354896 h 1319508"/>
              <a:gd name="connsiteX23" fmla="*/ 1041042 w 2755610"/>
              <a:gd name="connsiteY23" fmla="*/ 452172 h 1319508"/>
              <a:gd name="connsiteX24" fmla="*/ 992404 w 2755610"/>
              <a:gd name="connsiteY24" fmla="*/ 529994 h 1319508"/>
              <a:gd name="connsiteX25" fmla="*/ 749213 w 2755610"/>
              <a:gd name="connsiteY25" fmla="*/ 442445 h 1319508"/>
              <a:gd name="connsiteX26" fmla="*/ 632481 w 2755610"/>
              <a:gd name="connsiteY26" fmla="*/ 491083 h 1319508"/>
              <a:gd name="connsiteX27" fmla="*/ 496294 w 2755610"/>
              <a:gd name="connsiteY27" fmla="*/ 325713 h 1319508"/>
              <a:gd name="connsiteX28" fmla="*/ 369834 w 2755610"/>
              <a:gd name="connsiteY28" fmla="*/ 286802 h 1319508"/>
              <a:gd name="connsiteX29" fmla="*/ 194736 w 2755610"/>
              <a:gd name="connsiteY29" fmla="*/ 393807 h 1319508"/>
              <a:gd name="connsiteX30" fmla="*/ 185008 w 2755610"/>
              <a:gd name="connsiteY30" fmla="*/ 461900 h 1319508"/>
              <a:gd name="connsiteX31" fmla="*/ 68276 w 2755610"/>
              <a:gd name="connsiteY31" fmla="*/ 374351 h 1319508"/>
              <a:gd name="connsiteX32" fmla="*/ 183 w 2755610"/>
              <a:gd name="connsiteY32" fmla="*/ 559177 h 1319508"/>
              <a:gd name="connsiteX33" fmla="*/ 87732 w 2755610"/>
              <a:gd name="connsiteY33" fmla="*/ 705092 h 1319508"/>
              <a:gd name="connsiteX34" fmla="*/ 87732 w 2755610"/>
              <a:gd name="connsiteY34" fmla="*/ 792641 h 1319508"/>
              <a:gd name="connsiteX35" fmla="*/ 262830 w 2755610"/>
              <a:gd name="connsiteY35" fmla="*/ 773185 h 1319508"/>
              <a:gd name="connsiteX36" fmla="*/ 292013 w 2755610"/>
              <a:gd name="connsiteY36" fmla="*/ 860734 h 1319508"/>
              <a:gd name="connsiteX37" fmla="*/ 262830 w 2755610"/>
              <a:gd name="connsiteY37" fmla="*/ 919100 h 1319508"/>
              <a:gd name="connsiteX38" fmla="*/ 154543 w 2755610"/>
              <a:gd name="connsiteY38" fmla="*/ 958331 h 1319508"/>
              <a:gd name="connsiteX39" fmla="*/ 175636 w 2755610"/>
              <a:gd name="connsiteY39" fmla="*/ 1084470 h 1319508"/>
              <a:gd name="connsiteX40" fmla="*/ 325172 w 2755610"/>
              <a:gd name="connsiteY40" fmla="*/ 1133890 h 1319508"/>
              <a:gd name="connsiteX41" fmla="*/ 253102 w 2755610"/>
              <a:gd name="connsiteY41" fmla="*/ 1259568 h 1319508"/>
              <a:gd name="connsiteX42" fmla="*/ 486566 w 2755610"/>
              <a:gd name="connsiteY42" fmla="*/ 1191475 h 1319508"/>
              <a:gd name="connsiteX43" fmla="*/ 476838 w 2755610"/>
              <a:gd name="connsiteY43" fmla="*/ 1045560 h 1319508"/>
              <a:gd name="connsiteX44" fmla="*/ 554659 w 2755610"/>
              <a:gd name="connsiteY44" fmla="*/ 967738 h 1319508"/>
              <a:gd name="connsiteX45" fmla="*/ 710302 w 2755610"/>
              <a:gd name="connsiteY45" fmla="*/ 987194 h 1319508"/>
              <a:gd name="connsiteX46" fmla="*/ 827034 w 2755610"/>
              <a:gd name="connsiteY46" fmla="*/ 1065015 h 1319508"/>
              <a:gd name="connsiteX47" fmla="*/ 1255051 w 2755610"/>
              <a:gd name="connsiteY47" fmla="*/ 1162292 h 1319508"/>
              <a:gd name="connsiteX48" fmla="*/ 1449604 w 2755610"/>
              <a:gd name="connsiteY48" fmla="*/ 1133109 h 1319508"/>
              <a:gd name="connsiteX49" fmla="*/ 1488515 w 2755610"/>
              <a:gd name="connsiteY49" fmla="*/ 1113653 h 1319508"/>
              <a:gd name="connsiteX50" fmla="*/ 1790072 w 2755610"/>
              <a:gd name="connsiteY50" fmla="*/ 1172019 h 1319508"/>
              <a:gd name="connsiteX51" fmla="*/ 1926259 w 2755610"/>
              <a:gd name="connsiteY51" fmla="*/ 1084470 h 1319508"/>
              <a:gd name="connsiteX52" fmla="*/ 2072174 w 2755610"/>
              <a:gd name="connsiteY52" fmla="*/ 1133109 h 1319508"/>
              <a:gd name="connsiteX53" fmla="*/ 2091630 w 2755610"/>
              <a:gd name="connsiteY53" fmla="*/ 1259568 h 1319508"/>
              <a:gd name="connsiteX0" fmla="*/ 2091630 w 2755610"/>
              <a:gd name="connsiteY0" fmla="*/ 1259568 h 1319508"/>
              <a:gd name="connsiteX1" fmla="*/ 2266728 w 2755610"/>
              <a:gd name="connsiteY1" fmla="*/ 1317934 h 1319508"/>
              <a:gd name="connsiteX2" fmla="*/ 2286183 w 2755610"/>
              <a:gd name="connsiteY2" fmla="*/ 1201202 h 1319508"/>
              <a:gd name="connsiteX3" fmla="*/ 2218089 w 2755610"/>
              <a:gd name="connsiteY3" fmla="*/ 967738 h 1319508"/>
              <a:gd name="connsiteX4" fmla="*/ 2441825 w 2755610"/>
              <a:gd name="connsiteY4" fmla="*/ 1016377 h 1319508"/>
              <a:gd name="connsiteX5" fmla="*/ 2412642 w 2755610"/>
              <a:gd name="connsiteY5" fmla="*/ 899645 h 1319508"/>
              <a:gd name="connsiteX6" fmla="*/ 2500191 w 2755610"/>
              <a:gd name="connsiteY6" fmla="*/ 753730 h 1319508"/>
              <a:gd name="connsiteX7" fmla="*/ 2616923 w 2755610"/>
              <a:gd name="connsiteY7" fmla="*/ 782913 h 1319508"/>
              <a:gd name="connsiteX8" fmla="*/ 2665562 w 2755610"/>
              <a:gd name="connsiteY8" fmla="*/ 636998 h 1319508"/>
              <a:gd name="connsiteX9" fmla="*/ 2753111 w 2755610"/>
              <a:gd name="connsiteY9" fmla="*/ 559177 h 1319508"/>
              <a:gd name="connsiteX10" fmla="*/ 2558557 w 2755610"/>
              <a:gd name="connsiteY10" fmla="*/ 491083 h 1319508"/>
              <a:gd name="connsiteX11" fmla="*/ 2471008 w 2755610"/>
              <a:gd name="connsiteY11" fmla="*/ 364624 h 1319508"/>
              <a:gd name="connsiteX12" fmla="*/ 2325094 w 2755610"/>
              <a:gd name="connsiteY12" fmla="*/ 393807 h 1319508"/>
              <a:gd name="connsiteX13" fmla="*/ 2218089 w 2755610"/>
              <a:gd name="connsiteY13" fmla="*/ 452172 h 1319508"/>
              <a:gd name="connsiteX14" fmla="*/ 2004081 w 2755610"/>
              <a:gd name="connsiteY14" fmla="*/ 140887 h 1319508"/>
              <a:gd name="connsiteX15" fmla="*/ 1897076 w 2755610"/>
              <a:gd name="connsiteY15" fmla="*/ 160343 h 1319508"/>
              <a:gd name="connsiteX16" fmla="*/ 1653885 w 2755610"/>
              <a:gd name="connsiteY16" fmla="*/ 150615 h 1319508"/>
              <a:gd name="connsiteX17" fmla="*/ 1663613 w 2755610"/>
              <a:gd name="connsiteY17" fmla="*/ 4700 h 1319508"/>
              <a:gd name="connsiteX18" fmla="*/ 1410694 w 2755610"/>
              <a:gd name="connsiteY18" fmla="*/ 43611 h 1319508"/>
              <a:gd name="connsiteX19" fmla="*/ 1235596 w 2755610"/>
              <a:gd name="connsiteY19" fmla="*/ 121432 h 1319508"/>
              <a:gd name="connsiteX20" fmla="*/ 1060498 w 2755610"/>
              <a:gd name="connsiteY20" fmla="*/ 131160 h 1319508"/>
              <a:gd name="connsiteX21" fmla="*/ 1002132 w 2755610"/>
              <a:gd name="connsiteY21" fmla="*/ 286802 h 1319508"/>
              <a:gd name="connsiteX22" fmla="*/ 943766 w 2755610"/>
              <a:gd name="connsiteY22" fmla="*/ 354896 h 1319508"/>
              <a:gd name="connsiteX23" fmla="*/ 1041042 w 2755610"/>
              <a:gd name="connsiteY23" fmla="*/ 452172 h 1319508"/>
              <a:gd name="connsiteX24" fmla="*/ 992404 w 2755610"/>
              <a:gd name="connsiteY24" fmla="*/ 529994 h 1319508"/>
              <a:gd name="connsiteX25" fmla="*/ 749213 w 2755610"/>
              <a:gd name="connsiteY25" fmla="*/ 442445 h 1319508"/>
              <a:gd name="connsiteX26" fmla="*/ 632481 w 2755610"/>
              <a:gd name="connsiteY26" fmla="*/ 491083 h 1319508"/>
              <a:gd name="connsiteX27" fmla="*/ 496294 w 2755610"/>
              <a:gd name="connsiteY27" fmla="*/ 325713 h 1319508"/>
              <a:gd name="connsiteX28" fmla="*/ 369834 w 2755610"/>
              <a:gd name="connsiteY28" fmla="*/ 286802 h 1319508"/>
              <a:gd name="connsiteX29" fmla="*/ 194736 w 2755610"/>
              <a:gd name="connsiteY29" fmla="*/ 393807 h 1319508"/>
              <a:gd name="connsiteX30" fmla="*/ 185008 w 2755610"/>
              <a:gd name="connsiteY30" fmla="*/ 461900 h 1319508"/>
              <a:gd name="connsiteX31" fmla="*/ 68276 w 2755610"/>
              <a:gd name="connsiteY31" fmla="*/ 374351 h 1319508"/>
              <a:gd name="connsiteX32" fmla="*/ 183 w 2755610"/>
              <a:gd name="connsiteY32" fmla="*/ 559177 h 1319508"/>
              <a:gd name="connsiteX33" fmla="*/ 87732 w 2755610"/>
              <a:gd name="connsiteY33" fmla="*/ 705092 h 1319508"/>
              <a:gd name="connsiteX34" fmla="*/ 87732 w 2755610"/>
              <a:gd name="connsiteY34" fmla="*/ 792641 h 1319508"/>
              <a:gd name="connsiteX35" fmla="*/ 262830 w 2755610"/>
              <a:gd name="connsiteY35" fmla="*/ 773185 h 1319508"/>
              <a:gd name="connsiteX36" fmla="*/ 292013 w 2755610"/>
              <a:gd name="connsiteY36" fmla="*/ 860734 h 1319508"/>
              <a:gd name="connsiteX37" fmla="*/ 262830 w 2755610"/>
              <a:gd name="connsiteY37" fmla="*/ 919100 h 1319508"/>
              <a:gd name="connsiteX38" fmla="*/ 154543 w 2755610"/>
              <a:gd name="connsiteY38" fmla="*/ 958331 h 1319508"/>
              <a:gd name="connsiteX39" fmla="*/ 140467 w 2755610"/>
              <a:gd name="connsiteY39" fmla="*/ 1054325 h 1319508"/>
              <a:gd name="connsiteX40" fmla="*/ 325172 w 2755610"/>
              <a:gd name="connsiteY40" fmla="*/ 1133890 h 1319508"/>
              <a:gd name="connsiteX41" fmla="*/ 253102 w 2755610"/>
              <a:gd name="connsiteY41" fmla="*/ 1259568 h 1319508"/>
              <a:gd name="connsiteX42" fmla="*/ 486566 w 2755610"/>
              <a:gd name="connsiteY42" fmla="*/ 1191475 h 1319508"/>
              <a:gd name="connsiteX43" fmla="*/ 476838 w 2755610"/>
              <a:gd name="connsiteY43" fmla="*/ 1045560 h 1319508"/>
              <a:gd name="connsiteX44" fmla="*/ 554659 w 2755610"/>
              <a:gd name="connsiteY44" fmla="*/ 967738 h 1319508"/>
              <a:gd name="connsiteX45" fmla="*/ 710302 w 2755610"/>
              <a:gd name="connsiteY45" fmla="*/ 987194 h 1319508"/>
              <a:gd name="connsiteX46" fmla="*/ 827034 w 2755610"/>
              <a:gd name="connsiteY46" fmla="*/ 1065015 h 1319508"/>
              <a:gd name="connsiteX47" fmla="*/ 1255051 w 2755610"/>
              <a:gd name="connsiteY47" fmla="*/ 1162292 h 1319508"/>
              <a:gd name="connsiteX48" fmla="*/ 1449604 w 2755610"/>
              <a:gd name="connsiteY48" fmla="*/ 1133109 h 1319508"/>
              <a:gd name="connsiteX49" fmla="*/ 1488515 w 2755610"/>
              <a:gd name="connsiteY49" fmla="*/ 1113653 h 1319508"/>
              <a:gd name="connsiteX50" fmla="*/ 1790072 w 2755610"/>
              <a:gd name="connsiteY50" fmla="*/ 1172019 h 1319508"/>
              <a:gd name="connsiteX51" fmla="*/ 1926259 w 2755610"/>
              <a:gd name="connsiteY51" fmla="*/ 1084470 h 1319508"/>
              <a:gd name="connsiteX52" fmla="*/ 2072174 w 2755610"/>
              <a:gd name="connsiteY52" fmla="*/ 1133109 h 1319508"/>
              <a:gd name="connsiteX53" fmla="*/ 2091630 w 2755610"/>
              <a:gd name="connsiteY53" fmla="*/ 1259568 h 1319508"/>
              <a:gd name="connsiteX0" fmla="*/ 2091630 w 2755610"/>
              <a:gd name="connsiteY0" fmla="*/ 1259568 h 1319508"/>
              <a:gd name="connsiteX1" fmla="*/ 2266728 w 2755610"/>
              <a:gd name="connsiteY1" fmla="*/ 1317934 h 1319508"/>
              <a:gd name="connsiteX2" fmla="*/ 2286183 w 2755610"/>
              <a:gd name="connsiteY2" fmla="*/ 1201202 h 1319508"/>
              <a:gd name="connsiteX3" fmla="*/ 2218089 w 2755610"/>
              <a:gd name="connsiteY3" fmla="*/ 967738 h 1319508"/>
              <a:gd name="connsiteX4" fmla="*/ 2441825 w 2755610"/>
              <a:gd name="connsiteY4" fmla="*/ 1016377 h 1319508"/>
              <a:gd name="connsiteX5" fmla="*/ 2412642 w 2755610"/>
              <a:gd name="connsiteY5" fmla="*/ 899645 h 1319508"/>
              <a:gd name="connsiteX6" fmla="*/ 2500191 w 2755610"/>
              <a:gd name="connsiteY6" fmla="*/ 753730 h 1319508"/>
              <a:gd name="connsiteX7" fmla="*/ 2616923 w 2755610"/>
              <a:gd name="connsiteY7" fmla="*/ 782913 h 1319508"/>
              <a:gd name="connsiteX8" fmla="*/ 2665562 w 2755610"/>
              <a:gd name="connsiteY8" fmla="*/ 636998 h 1319508"/>
              <a:gd name="connsiteX9" fmla="*/ 2753111 w 2755610"/>
              <a:gd name="connsiteY9" fmla="*/ 559177 h 1319508"/>
              <a:gd name="connsiteX10" fmla="*/ 2558557 w 2755610"/>
              <a:gd name="connsiteY10" fmla="*/ 491083 h 1319508"/>
              <a:gd name="connsiteX11" fmla="*/ 2471008 w 2755610"/>
              <a:gd name="connsiteY11" fmla="*/ 364624 h 1319508"/>
              <a:gd name="connsiteX12" fmla="*/ 2325094 w 2755610"/>
              <a:gd name="connsiteY12" fmla="*/ 393807 h 1319508"/>
              <a:gd name="connsiteX13" fmla="*/ 2218089 w 2755610"/>
              <a:gd name="connsiteY13" fmla="*/ 452172 h 1319508"/>
              <a:gd name="connsiteX14" fmla="*/ 2004081 w 2755610"/>
              <a:gd name="connsiteY14" fmla="*/ 140887 h 1319508"/>
              <a:gd name="connsiteX15" fmla="*/ 1897076 w 2755610"/>
              <a:gd name="connsiteY15" fmla="*/ 160343 h 1319508"/>
              <a:gd name="connsiteX16" fmla="*/ 1653885 w 2755610"/>
              <a:gd name="connsiteY16" fmla="*/ 150615 h 1319508"/>
              <a:gd name="connsiteX17" fmla="*/ 1663613 w 2755610"/>
              <a:gd name="connsiteY17" fmla="*/ 4700 h 1319508"/>
              <a:gd name="connsiteX18" fmla="*/ 1410694 w 2755610"/>
              <a:gd name="connsiteY18" fmla="*/ 43611 h 1319508"/>
              <a:gd name="connsiteX19" fmla="*/ 1235596 w 2755610"/>
              <a:gd name="connsiteY19" fmla="*/ 121432 h 1319508"/>
              <a:gd name="connsiteX20" fmla="*/ 1060498 w 2755610"/>
              <a:gd name="connsiteY20" fmla="*/ 131160 h 1319508"/>
              <a:gd name="connsiteX21" fmla="*/ 1002132 w 2755610"/>
              <a:gd name="connsiteY21" fmla="*/ 286802 h 1319508"/>
              <a:gd name="connsiteX22" fmla="*/ 943766 w 2755610"/>
              <a:gd name="connsiteY22" fmla="*/ 354896 h 1319508"/>
              <a:gd name="connsiteX23" fmla="*/ 1041042 w 2755610"/>
              <a:gd name="connsiteY23" fmla="*/ 452172 h 1319508"/>
              <a:gd name="connsiteX24" fmla="*/ 992404 w 2755610"/>
              <a:gd name="connsiteY24" fmla="*/ 529994 h 1319508"/>
              <a:gd name="connsiteX25" fmla="*/ 749213 w 2755610"/>
              <a:gd name="connsiteY25" fmla="*/ 442445 h 1319508"/>
              <a:gd name="connsiteX26" fmla="*/ 632481 w 2755610"/>
              <a:gd name="connsiteY26" fmla="*/ 491083 h 1319508"/>
              <a:gd name="connsiteX27" fmla="*/ 496294 w 2755610"/>
              <a:gd name="connsiteY27" fmla="*/ 325713 h 1319508"/>
              <a:gd name="connsiteX28" fmla="*/ 369834 w 2755610"/>
              <a:gd name="connsiteY28" fmla="*/ 286802 h 1319508"/>
              <a:gd name="connsiteX29" fmla="*/ 194736 w 2755610"/>
              <a:gd name="connsiteY29" fmla="*/ 393807 h 1319508"/>
              <a:gd name="connsiteX30" fmla="*/ 185008 w 2755610"/>
              <a:gd name="connsiteY30" fmla="*/ 461900 h 1319508"/>
              <a:gd name="connsiteX31" fmla="*/ 68276 w 2755610"/>
              <a:gd name="connsiteY31" fmla="*/ 374351 h 1319508"/>
              <a:gd name="connsiteX32" fmla="*/ 183 w 2755610"/>
              <a:gd name="connsiteY32" fmla="*/ 559177 h 1319508"/>
              <a:gd name="connsiteX33" fmla="*/ 87732 w 2755610"/>
              <a:gd name="connsiteY33" fmla="*/ 705092 h 1319508"/>
              <a:gd name="connsiteX34" fmla="*/ 87732 w 2755610"/>
              <a:gd name="connsiteY34" fmla="*/ 792641 h 1319508"/>
              <a:gd name="connsiteX35" fmla="*/ 262830 w 2755610"/>
              <a:gd name="connsiteY35" fmla="*/ 773185 h 1319508"/>
              <a:gd name="connsiteX36" fmla="*/ 292013 w 2755610"/>
              <a:gd name="connsiteY36" fmla="*/ 860734 h 1319508"/>
              <a:gd name="connsiteX37" fmla="*/ 262830 w 2755610"/>
              <a:gd name="connsiteY37" fmla="*/ 919100 h 1319508"/>
              <a:gd name="connsiteX38" fmla="*/ 154543 w 2755610"/>
              <a:gd name="connsiteY38" fmla="*/ 958331 h 1319508"/>
              <a:gd name="connsiteX39" fmla="*/ 140467 w 2755610"/>
              <a:gd name="connsiteY39" fmla="*/ 1054325 h 1319508"/>
              <a:gd name="connsiteX40" fmla="*/ 129229 w 2755610"/>
              <a:gd name="connsiteY40" fmla="*/ 1143938 h 1319508"/>
              <a:gd name="connsiteX41" fmla="*/ 253102 w 2755610"/>
              <a:gd name="connsiteY41" fmla="*/ 1259568 h 1319508"/>
              <a:gd name="connsiteX42" fmla="*/ 486566 w 2755610"/>
              <a:gd name="connsiteY42" fmla="*/ 1191475 h 1319508"/>
              <a:gd name="connsiteX43" fmla="*/ 476838 w 2755610"/>
              <a:gd name="connsiteY43" fmla="*/ 1045560 h 1319508"/>
              <a:gd name="connsiteX44" fmla="*/ 554659 w 2755610"/>
              <a:gd name="connsiteY44" fmla="*/ 967738 h 1319508"/>
              <a:gd name="connsiteX45" fmla="*/ 710302 w 2755610"/>
              <a:gd name="connsiteY45" fmla="*/ 987194 h 1319508"/>
              <a:gd name="connsiteX46" fmla="*/ 827034 w 2755610"/>
              <a:gd name="connsiteY46" fmla="*/ 1065015 h 1319508"/>
              <a:gd name="connsiteX47" fmla="*/ 1255051 w 2755610"/>
              <a:gd name="connsiteY47" fmla="*/ 1162292 h 1319508"/>
              <a:gd name="connsiteX48" fmla="*/ 1449604 w 2755610"/>
              <a:gd name="connsiteY48" fmla="*/ 1133109 h 1319508"/>
              <a:gd name="connsiteX49" fmla="*/ 1488515 w 2755610"/>
              <a:gd name="connsiteY49" fmla="*/ 1113653 h 1319508"/>
              <a:gd name="connsiteX50" fmla="*/ 1790072 w 2755610"/>
              <a:gd name="connsiteY50" fmla="*/ 1172019 h 1319508"/>
              <a:gd name="connsiteX51" fmla="*/ 1926259 w 2755610"/>
              <a:gd name="connsiteY51" fmla="*/ 1084470 h 1319508"/>
              <a:gd name="connsiteX52" fmla="*/ 2072174 w 2755610"/>
              <a:gd name="connsiteY52" fmla="*/ 1133109 h 1319508"/>
              <a:gd name="connsiteX53" fmla="*/ 2091630 w 2755610"/>
              <a:gd name="connsiteY53" fmla="*/ 1259568 h 1319508"/>
              <a:gd name="connsiteX0" fmla="*/ 2091630 w 2755610"/>
              <a:gd name="connsiteY0" fmla="*/ 1259568 h 1319508"/>
              <a:gd name="connsiteX1" fmla="*/ 2266728 w 2755610"/>
              <a:gd name="connsiteY1" fmla="*/ 1317934 h 1319508"/>
              <a:gd name="connsiteX2" fmla="*/ 2286183 w 2755610"/>
              <a:gd name="connsiteY2" fmla="*/ 1201202 h 1319508"/>
              <a:gd name="connsiteX3" fmla="*/ 2218089 w 2755610"/>
              <a:gd name="connsiteY3" fmla="*/ 967738 h 1319508"/>
              <a:gd name="connsiteX4" fmla="*/ 2441825 w 2755610"/>
              <a:gd name="connsiteY4" fmla="*/ 1016377 h 1319508"/>
              <a:gd name="connsiteX5" fmla="*/ 2412642 w 2755610"/>
              <a:gd name="connsiteY5" fmla="*/ 899645 h 1319508"/>
              <a:gd name="connsiteX6" fmla="*/ 2500191 w 2755610"/>
              <a:gd name="connsiteY6" fmla="*/ 753730 h 1319508"/>
              <a:gd name="connsiteX7" fmla="*/ 2616923 w 2755610"/>
              <a:gd name="connsiteY7" fmla="*/ 782913 h 1319508"/>
              <a:gd name="connsiteX8" fmla="*/ 2665562 w 2755610"/>
              <a:gd name="connsiteY8" fmla="*/ 636998 h 1319508"/>
              <a:gd name="connsiteX9" fmla="*/ 2753111 w 2755610"/>
              <a:gd name="connsiteY9" fmla="*/ 559177 h 1319508"/>
              <a:gd name="connsiteX10" fmla="*/ 2558557 w 2755610"/>
              <a:gd name="connsiteY10" fmla="*/ 491083 h 1319508"/>
              <a:gd name="connsiteX11" fmla="*/ 2471008 w 2755610"/>
              <a:gd name="connsiteY11" fmla="*/ 364624 h 1319508"/>
              <a:gd name="connsiteX12" fmla="*/ 2325094 w 2755610"/>
              <a:gd name="connsiteY12" fmla="*/ 393807 h 1319508"/>
              <a:gd name="connsiteX13" fmla="*/ 2218089 w 2755610"/>
              <a:gd name="connsiteY13" fmla="*/ 452172 h 1319508"/>
              <a:gd name="connsiteX14" fmla="*/ 2004081 w 2755610"/>
              <a:gd name="connsiteY14" fmla="*/ 140887 h 1319508"/>
              <a:gd name="connsiteX15" fmla="*/ 1897076 w 2755610"/>
              <a:gd name="connsiteY15" fmla="*/ 160343 h 1319508"/>
              <a:gd name="connsiteX16" fmla="*/ 1653885 w 2755610"/>
              <a:gd name="connsiteY16" fmla="*/ 150615 h 1319508"/>
              <a:gd name="connsiteX17" fmla="*/ 1663613 w 2755610"/>
              <a:gd name="connsiteY17" fmla="*/ 4700 h 1319508"/>
              <a:gd name="connsiteX18" fmla="*/ 1410694 w 2755610"/>
              <a:gd name="connsiteY18" fmla="*/ 43611 h 1319508"/>
              <a:gd name="connsiteX19" fmla="*/ 1235596 w 2755610"/>
              <a:gd name="connsiteY19" fmla="*/ 121432 h 1319508"/>
              <a:gd name="connsiteX20" fmla="*/ 1060498 w 2755610"/>
              <a:gd name="connsiteY20" fmla="*/ 131160 h 1319508"/>
              <a:gd name="connsiteX21" fmla="*/ 1002132 w 2755610"/>
              <a:gd name="connsiteY21" fmla="*/ 286802 h 1319508"/>
              <a:gd name="connsiteX22" fmla="*/ 943766 w 2755610"/>
              <a:gd name="connsiteY22" fmla="*/ 354896 h 1319508"/>
              <a:gd name="connsiteX23" fmla="*/ 1041042 w 2755610"/>
              <a:gd name="connsiteY23" fmla="*/ 452172 h 1319508"/>
              <a:gd name="connsiteX24" fmla="*/ 992404 w 2755610"/>
              <a:gd name="connsiteY24" fmla="*/ 529994 h 1319508"/>
              <a:gd name="connsiteX25" fmla="*/ 749213 w 2755610"/>
              <a:gd name="connsiteY25" fmla="*/ 442445 h 1319508"/>
              <a:gd name="connsiteX26" fmla="*/ 632481 w 2755610"/>
              <a:gd name="connsiteY26" fmla="*/ 491083 h 1319508"/>
              <a:gd name="connsiteX27" fmla="*/ 496294 w 2755610"/>
              <a:gd name="connsiteY27" fmla="*/ 325713 h 1319508"/>
              <a:gd name="connsiteX28" fmla="*/ 369834 w 2755610"/>
              <a:gd name="connsiteY28" fmla="*/ 286802 h 1319508"/>
              <a:gd name="connsiteX29" fmla="*/ 194736 w 2755610"/>
              <a:gd name="connsiteY29" fmla="*/ 393807 h 1319508"/>
              <a:gd name="connsiteX30" fmla="*/ 185008 w 2755610"/>
              <a:gd name="connsiteY30" fmla="*/ 461900 h 1319508"/>
              <a:gd name="connsiteX31" fmla="*/ 68276 w 2755610"/>
              <a:gd name="connsiteY31" fmla="*/ 374351 h 1319508"/>
              <a:gd name="connsiteX32" fmla="*/ 183 w 2755610"/>
              <a:gd name="connsiteY32" fmla="*/ 559177 h 1319508"/>
              <a:gd name="connsiteX33" fmla="*/ 87732 w 2755610"/>
              <a:gd name="connsiteY33" fmla="*/ 705092 h 1319508"/>
              <a:gd name="connsiteX34" fmla="*/ 87732 w 2755610"/>
              <a:gd name="connsiteY34" fmla="*/ 792641 h 1319508"/>
              <a:gd name="connsiteX35" fmla="*/ 262830 w 2755610"/>
              <a:gd name="connsiteY35" fmla="*/ 773185 h 1319508"/>
              <a:gd name="connsiteX36" fmla="*/ 292013 w 2755610"/>
              <a:gd name="connsiteY36" fmla="*/ 860734 h 1319508"/>
              <a:gd name="connsiteX37" fmla="*/ 262830 w 2755610"/>
              <a:gd name="connsiteY37" fmla="*/ 919100 h 1319508"/>
              <a:gd name="connsiteX38" fmla="*/ 154543 w 2755610"/>
              <a:gd name="connsiteY38" fmla="*/ 958331 h 1319508"/>
              <a:gd name="connsiteX39" fmla="*/ 95250 w 2755610"/>
              <a:gd name="connsiteY39" fmla="*/ 1054325 h 1319508"/>
              <a:gd name="connsiteX40" fmla="*/ 129229 w 2755610"/>
              <a:gd name="connsiteY40" fmla="*/ 1143938 h 1319508"/>
              <a:gd name="connsiteX41" fmla="*/ 253102 w 2755610"/>
              <a:gd name="connsiteY41" fmla="*/ 1259568 h 1319508"/>
              <a:gd name="connsiteX42" fmla="*/ 486566 w 2755610"/>
              <a:gd name="connsiteY42" fmla="*/ 1191475 h 1319508"/>
              <a:gd name="connsiteX43" fmla="*/ 476838 w 2755610"/>
              <a:gd name="connsiteY43" fmla="*/ 1045560 h 1319508"/>
              <a:gd name="connsiteX44" fmla="*/ 554659 w 2755610"/>
              <a:gd name="connsiteY44" fmla="*/ 967738 h 1319508"/>
              <a:gd name="connsiteX45" fmla="*/ 710302 w 2755610"/>
              <a:gd name="connsiteY45" fmla="*/ 987194 h 1319508"/>
              <a:gd name="connsiteX46" fmla="*/ 827034 w 2755610"/>
              <a:gd name="connsiteY46" fmla="*/ 1065015 h 1319508"/>
              <a:gd name="connsiteX47" fmla="*/ 1255051 w 2755610"/>
              <a:gd name="connsiteY47" fmla="*/ 1162292 h 1319508"/>
              <a:gd name="connsiteX48" fmla="*/ 1449604 w 2755610"/>
              <a:gd name="connsiteY48" fmla="*/ 1133109 h 1319508"/>
              <a:gd name="connsiteX49" fmla="*/ 1488515 w 2755610"/>
              <a:gd name="connsiteY49" fmla="*/ 1113653 h 1319508"/>
              <a:gd name="connsiteX50" fmla="*/ 1790072 w 2755610"/>
              <a:gd name="connsiteY50" fmla="*/ 1172019 h 1319508"/>
              <a:gd name="connsiteX51" fmla="*/ 1926259 w 2755610"/>
              <a:gd name="connsiteY51" fmla="*/ 1084470 h 1319508"/>
              <a:gd name="connsiteX52" fmla="*/ 2072174 w 2755610"/>
              <a:gd name="connsiteY52" fmla="*/ 1133109 h 1319508"/>
              <a:gd name="connsiteX53" fmla="*/ 2091630 w 2755610"/>
              <a:gd name="connsiteY53" fmla="*/ 1259568 h 1319508"/>
              <a:gd name="connsiteX0" fmla="*/ 2091630 w 2755610"/>
              <a:gd name="connsiteY0" fmla="*/ 1259568 h 1319508"/>
              <a:gd name="connsiteX1" fmla="*/ 2266728 w 2755610"/>
              <a:gd name="connsiteY1" fmla="*/ 1317934 h 1319508"/>
              <a:gd name="connsiteX2" fmla="*/ 2286183 w 2755610"/>
              <a:gd name="connsiteY2" fmla="*/ 1201202 h 1319508"/>
              <a:gd name="connsiteX3" fmla="*/ 2218089 w 2755610"/>
              <a:gd name="connsiteY3" fmla="*/ 967738 h 1319508"/>
              <a:gd name="connsiteX4" fmla="*/ 2441825 w 2755610"/>
              <a:gd name="connsiteY4" fmla="*/ 1016377 h 1319508"/>
              <a:gd name="connsiteX5" fmla="*/ 2412642 w 2755610"/>
              <a:gd name="connsiteY5" fmla="*/ 899645 h 1319508"/>
              <a:gd name="connsiteX6" fmla="*/ 2500191 w 2755610"/>
              <a:gd name="connsiteY6" fmla="*/ 753730 h 1319508"/>
              <a:gd name="connsiteX7" fmla="*/ 2616923 w 2755610"/>
              <a:gd name="connsiteY7" fmla="*/ 782913 h 1319508"/>
              <a:gd name="connsiteX8" fmla="*/ 2665562 w 2755610"/>
              <a:gd name="connsiteY8" fmla="*/ 636998 h 1319508"/>
              <a:gd name="connsiteX9" fmla="*/ 2753111 w 2755610"/>
              <a:gd name="connsiteY9" fmla="*/ 559177 h 1319508"/>
              <a:gd name="connsiteX10" fmla="*/ 2558557 w 2755610"/>
              <a:gd name="connsiteY10" fmla="*/ 491083 h 1319508"/>
              <a:gd name="connsiteX11" fmla="*/ 2471008 w 2755610"/>
              <a:gd name="connsiteY11" fmla="*/ 364624 h 1319508"/>
              <a:gd name="connsiteX12" fmla="*/ 2325094 w 2755610"/>
              <a:gd name="connsiteY12" fmla="*/ 393807 h 1319508"/>
              <a:gd name="connsiteX13" fmla="*/ 2218089 w 2755610"/>
              <a:gd name="connsiteY13" fmla="*/ 452172 h 1319508"/>
              <a:gd name="connsiteX14" fmla="*/ 2004081 w 2755610"/>
              <a:gd name="connsiteY14" fmla="*/ 140887 h 1319508"/>
              <a:gd name="connsiteX15" fmla="*/ 1897076 w 2755610"/>
              <a:gd name="connsiteY15" fmla="*/ 160343 h 1319508"/>
              <a:gd name="connsiteX16" fmla="*/ 1653885 w 2755610"/>
              <a:gd name="connsiteY16" fmla="*/ 150615 h 1319508"/>
              <a:gd name="connsiteX17" fmla="*/ 1663613 w 2755610"/>
              <a:gd name="connsiteY17" fmla="*/ 4700 h 1319508"/>
              <a:gd name="connsiteX18" fmla="*/ 1410694 w 2755610"/>
              <a:gd name="connsiteY18" fmla="*/ 43611 h 1319508"/>
              <a:gd name="connsiteX19" fmla="*/ 1235596 w 2755610"/>
              <a:gd name="connsiteY19" fmla="*/ 121432 h 1319508"/>
              <a:gd name="connsiteX20" fmla="*/ 1060498 w 2755610"/>
              <a:gd name="connsiteY20" fmla="*/ 131160 h 1319508"/>
              <a:gd name="connsiteX21" fmla="*/ 1002132 w 2755610"/>
              <a:gd name="connsiteY21" fmla="*/ 286802 h 1319508"/>
              <a:gd name="connsiteX22" fmla="*/ 943766 w 2755610"/>
              <a:gd name="connsiteY22" fmla="*/ 354896 h 1319508"/>
              <a:gd name="connsiteX23" fmla="*/ 1041042 w 2755610"/>
              <a:gd name="connsiteY23" fmla="*/ 452172 h 1319508"/>
              <a:gd name="connsiteX24" fmla="*/ 992404 w 2755610"/>
              <a:gd name="connsiteY24" fmla="*/ 529994 h 1319508"/>
              <a:gd name="connsiteX25" fmla="*/ 749213 w 2755610"/>
              <a:gd name="connsiteY25" fmla="*/ 442445 h 1319508"/>
              <a:gd name="connsiteX26" fmla="*/ 632481 w 2755610"/>
              <a:gd name="connsiteY26" fmla="*/ 491083 h 1319508"/>
              <a:gd name="connsiteX27" fmla="*/ 496294 w 2755610"/>
              <a:gd name="connsiteY27" fmla="*/ 325713 h 1319508"/>
              <a:gd name="connsiteX28" fmla="*/ 369834 w 2755610"/>
              <a:gd name="connsiteY28" fmla="*/ 286802 h 1319508"/>
              <a:gd name="connsiteX29" fmla="*/ 194736 w 2755610"/>
              <a:gd name="connsiteY29" fmla="*/ 393807 h 1319508"/>
              <a:gd name="connsiteX30" fmla="*/ 185008 w 2755610"/>
              <a:gd name="connsiteY30" fmla="*/ 461900 h 1319508"/>
              <a:gd name="connsiteX31" fmla="*/ 68276 w 2755610"/>
              <a:gd name="connsiteY31" fmla="*/ 374351 h 1319508"/>
              <a:gd name="connsiteX32" fmla="*/ 183 w 2755610"/>
              <a:gd name="connsiteY32" fmla="*/ 559177 h 1319508"/>
              <a:gd name="connsiteX33" fmla="*/ 87732 w 2755610"/>
              <a:gd name="connsiteY33" fmla="*/ 705092 h 1319508"/>
              <a:gd name="connsiteX34" fmla="*/ 87732 w 2755610"/>
              <a:gd name="connsiteY34" fmla="*/ 792641 h 1319508"/>
              <a:gd name="connsiteX35" fmla="*/ 262830 w 2755610"/>
              <a:gd name="connsiteY35" fmla="*/ 773185 h 1319508"/>
              <a:gd name="connsiteX36" fmla="*/ 292013 w 2755610"/>
              <a:gd name="connsiteY36" fmla="*/ 860734 h 1319508"/>
              <a:gd name="connsiteX37" fmla="*/ 262830 w 2755610"/>
              <a:gd name="connsiteY37" fmla="*/ 919100 h 1319508"/>
              <a:gd name="connsiteX38" fmla="*/ 154543 w 2755610"/>
              <a:gd name="connsiteY38" fmla="*/ 958331 h 1319508"/>
              <a:gd name="connsiteX39" fmla="*/ 75153 w 2755610"/>
              <a:gd name="connsiteY39" fmla="*/ 1064374 h 1319508"/>
              <a:gd name="connsiteX40" fmla="*/ 129229 w 2755610"/>
              <a:gd name="connsiteY40" fmla="*/ 1143938 h 1319508"/>
              <a:gd name="connsiteX41" fmla="*/ 253102 w 2755610"/>
              <a:gd name="connsiteY41" fmla="*/ 1259568 h 1319508"/>
              <a:gd name="connsiteX42" fmla="*/ 486566 w 2755610"/>
              <a:gd name="connsiteY42" fmla="*/ 1191475 h 1319508"/>
              <a:gd name="connsiteX43" fmla="*/ 476838 w 2755610"/>
              <a:gd name="connsiteY43" fmla="*/ 1045560 h 1319508"/>
              <a:gd name="connsiteX44" fmla="*/ 554659 w 2755610"/>
              <a:gd name="connsiteY44" fmla="*/ 967738 h 1319508"/>
              <a:gd name="connsiteX45" fmla="*/ 710302 w 2755610"/>
              <a:gd name="connsiteY45" fmla="*/ 987194 h 1319508"/>
              <a:gd name="connsiteX46" fmla="*/ 827034 w 2755610"/>
              <a:gd name="connsiteY46" fmla="*/ 1065015 h 1319508"/>
              <a:gd name="connsiteX47" fmla="*/ 1255051 w 2755610"/>
              <a:gd name="connsiteY47" fmla="*/ 1162292 h 1319508"/>
              <a:gd name="connsiteX48" fmla="*/ 1449604 w 2755610"/>
              <a:gd name="connsiteY48" fmla="*/ 1133109 h 1319508"/>
              <a:gd name="connsiteX49" fmla="*/ 1488515 w 2755610"/>
              <a:gd name="connsiteY49" fmla="*/ 1113653 h 1319508"/>
              <a:gd name="connsiteX50" fmla="*/ 1790072 w 2755610"/>
              <a:gd name="connsiteY50" fmla="*/ 1172019 h 1319508"/>
              <a:gd name="connsiteX51" fmla="*/ 1926259 w 2755610"/>
              <a:gd name="connsiteY51" fmla="*/ 1084470 h 1319508"/>
              <a:gd name="connsiteX52" fmla="*/ 2072174 w 2755610"/>
              <a:gd name="connsiteY52" fmla="*/ 1133109 h 1319508"/>
              <a:gd name="connsiteX53" fmla="*/ 2091630 w 2755610"/>
              <a:gd name="connsiteY53" fmla="*/ 1259568 h 1319508"/>
              <a:gd name="connsiteX0" fmla="*/ 2091630 w 2755610"/>
              <a:gd name="connsiteY0" fmla="*/ 1259568 h 1319508"/>
              <a:gd name="connsiteX1" fmla="*/ 2266728 w 2755610"/>
              <a:gd name="connsiteY1" fmla="*/ 1317934 h 1319508"/>
              <a:gd name="connsiteX2" fmla="*/ 2286183 w 2755610"/>
              <a:gd name="connsiteY2" fmla="*/ 1201202 h 1319508"/>
              <a:gd name="connsiteX3" fmla="*/ 2218089 w 2755610"/>
              <a:gd name="connsiteY3" fmla="*/ 967738 h 1319508"/>
              <a:gd name="connsiteX4" fmla="*/ 2441825 w 2755610"/>
              <a:gd name="connsiteY4" fmla="*/ 1016377 h 1319508"/>
              <a:gd name="connsiteX5" fmla="*/ 2412642 w 2755610"/>
              <a:gd name="connsiteY5" fmla="*/ 899645 h 1319508"/>
              <a:gd name="connsiteX6" fmla="*/ 2500191 w 2755610"/>
              <a:gd name="connsiteY6" fmla="*/ 753730 h 1319508"/>
              <a:gd name="connsiteX7" fmla="*/ 2616923 w 2755610"/>
              <a:gd name="connsiteY7" fmla="*/ 782913 h 1319508"/>
              <a:gd name="connsiteX8" fmla="*/ 2665562 w 2755610"/>
              <a:gd name="connsiteY8" fmla="*/ 636998 h 1319508"/>
              <a:gd name="connsiteX9" fmla="*/ 2753111 w 2755610"/>
              <a:gd name="connsiteY9" fmla="*/ 559177 h 1319508"/>
              <a:gd name="connsiteX10" fmla="*/ 2558557 w 2755610"/>
              <a:gd name="connsiteY10" fmla="*/ 491083 h 1319508"/>
              <a:gd name="connsiteX11" fmla="*/ 2471008 w 2755610"/>
              <a:gd name="connsiteY11" fmla="*/ 364624 h 1319508"/>
              <a:gd name="connsiteX12" fmla="*/ 2325094 w 2755610"/>
              <a:gd name="connsiteY12" fmla="*/ 393807 h 1319508"/>
              <a:gd name="connsiteX13" fmla="*/ 2218089 w 2755610"/>
              <a:gd name="connsiteY13" fmla="*/ 452172 h 1319508"/>
              <a:gd name="connsiteX14" fmla="*/ 2004081 w 2755610"/>
              <a:gd name="connsiteY14" fmla="*/ 140887 h 1319508"/>
              <a:gd name="connsiteX15" fmla="*/ 1897076 w 2755610"/>
              <a:gd name="connsiteY15" fmla="*/ 160343 h 1319508"/>
              <a:gd name="connsiteX16" fmla="*/ 1653885 w 2755610"/>
              <a:gd name="connsiteY16" fmla="*/ 150615 h 1319508"/>
              <a:gd name="connsiteX17" fmla="*/ 1663613 w 2755610"/>
              <a:gd name="connsiteY17" fmla="*/ 4700 h 1319508"/>
              <a:gd name="connsiteX18" fmla="*/ 1410694 w 2755610"/>
              <a:gd name="connsiteY18" fmla="*/ 43611 h 1319508"/>
              <a:gd name="connsiteX19" fmla="*/ 1235596 w 2755610"/>
              <a:gd name="connsiteY19" fmla="*/ 121432 h 1319508"/>
              <a:gd name="connsiteX20" fmla="*/ 1060498 w 2755610"/>
              <a:gd name="connsiteY20" fmla="*/ 131160 h 1319508"/>
              <a:gd name="connsiteX21" fmla="*/ 1002132 w 2755610"/>
              <a:gd name="connsiteY21" fmla="*/ 286802 h 1319508"/>
              <a:gd name="connsiteX22" fmla="*/ 943766 w 2755610"/>
              <a:gd name="connsiteY22" fmla="*/ 354896 h 1319508"/>
              <a:gd name="connsiteX23" fmla="*/ 1041042 w 2755610"/>
              <a:gd name="connsiteY23" fmla="*/ 452172 h 1319508"/>
              <a:gd name="connsiteX24" fmla="*/ 992404 w 2755610"/>
              <a:gd name="connsiteY24" fmla="*/ 529994 h 1319508"/>
              <a:gd name="connsiteX25" fmla="*/ 749213 w 2755610"/>
              <a:gd name="connsiteY25" fmla="*/ 442445 h 1319508"/>
              <a:gd name="connsiteX26" fmla="*/ 632481 w 2755610"/>
              <a:gd name="connsiteY26" fmla="*/ 491083 h 1319508"/>
              <a:gd name="connsiteX27" fmla="*/ 496294 w 2755610"/>
              <a:gd name="connsiteY27" fmla="*/ 325713 h 1319508"/>
              <a:gd name="connsiteX28" fmla="*/ 369834 w 2755610"/>
              <a:gd name="connsiteY28" fmla="*/ 286802 h 1319508"/>
              <a:gd name="connsiteX29" fmla="*/ 194736 w 2755610"/>
              <a:gd name="connsiteY29" fmla="*/ 393807 h 1319508"/>
              <a:gd name="connsiteX30" fmla="*/ 185008 w 2755610"/>
              <a:gd name="connsiteY30" fmla="*/ 461900 h 1319508"/>
              <a:gd name="connsiteX31" fmla="*/ 68276 w 2755610"/>
              <a:gd name="connsiteY31" fmla="*/ 374351 h 1319508"/>
              <a:gd name="connsiteX32" fmla="*/ 183 w 2755610"/>
              <a:gd name="connsiteY32" fmla="*/ 559177 h 1319508"/>
              <a:gd name="connsiteX33" fmla="*/ 87732 w 2755610"/>
              <a:gd name="connsiteY33" fmla="*/ 705092 h 1319508"/>
              <a:gd name="connsiteX34" fmla="*/ 87732 w 2755610"/>
              <a:gd name="connsiteY34" fmla="*/ 792641 h 1319508"/>
              <a:gd name="connsiteX35" fmla="*/ 216971 w 2755610"/>
              <a:gd name="connsiteY35" fmla="*/ 796810 h 1319508"/>
              <a:gd name="connsiteX36" fmla="*/ 262830 w 2755610"/>
              <a:gd name="connsiteY36" fmla="*/ 773185 h 1319508"/>
              <a:gd name="connsiteX37" fmla="*/ 292013 w 2755610"/>
              <a:gd name="connsiteY37" fmla="*/ 860734 h 1319508"/>
              <a:gd name="connsiteX38" fmla="*/ 262830 w 2755610"/>
              <a:gd name="connsiteY38" fmla="*/ 919100 h 1319508"/>
              <a:gd name="connsiteX39" fmla="*/ 154543 w 2755610"/>
              <a:gd name="connsiteY39" fmla="*/ 958331 h 1319508"/>
              <a:gd name="connsiteX40" fmla="*/ 75153 w 2755610"/>
              <a:gd name="connsiteY40" fmla="*/ 1064374 h 1319508"/>
              <a:gd name="connsiteX41" fmla="*/ 129229 w 2755610"/>
              <a:gd name="connsiteY41" fmla="*/ 1143938 h 1319508"/>
              <a:gd name="connsiteX42" fmla="*/ 253102 w 2755610"/>
              <a:gd name="connsiteY42" fmla="*/ 1259568 h 1319508"/>
              <a:gd name="connsiteX43" fmla="*/ 486566 w 2755610"/>
              <a:gd name="connsiteY43" fmla="*/ 1191475 h 1319508"/>
              <a:gd name="connsiteX44" fmla="*/ 476838 w 2755610"/>
              <a:gd name="connsiteY44" fmla="*/ 1045560 h 1319508"/>
              <a:gd name="connsiteX45" fmla="*/ 554659 w 2755610"/>
              <a:gd name="connsiteY45" fmla="*/ 967738 h 1319508"/>
              <a:gd name="connsiteX46" fmla="*/ 710302 w 2755610"/>
              <a:gd name="connsiteY46" fmla="*/ 987194 h 1319508"/>
              <a:gd name="connsiteX47" fmla="*/ 827034 w 2755610"/>
              <a:gd name="connsiteY47" fmla="*/ 1065015 h 1319508"/>
              <a:gd name="connsiteX48" fmla="*/ 1255051 w 2755610"/>
              <a:gd name="connsiteY48" fmla="*/ 1162292 h 1319508"/>
              <a:gd name="connsiteX49" fmla="*/ 1449604 w 2755610"/>
              <a:gd name="connsiteY49" fmla="*/ 1133109 h 1319508"/>
              <a:gd name="connsiteX50" fmla="*/ 1488515 w 2755610"/>
              <a:gd name="connsiteY50" fmla="*/ 1113653 h 1319508"/>
              <a:gd name="connsiteX51" fmla="*/ 1790072 w 2755610"/>
              <a:gd name="connsiteY51" fmla="*/ 1172019 h 1319508"/>
              <a:gd name="connsiteX52" fmla="*/ 1926259 w 2755610"/>
              <a:gd name="connsiteY52" fmla="*/ 1084470 h 1319508"/>
              <a:gd name="connsiteX53" fmla="*/ 2072174 w 2755610"/>
              <a:gd name="connsiteY53" fmla="*/ 1133109 h 1319508"/>
              <a:gd name="connsiteX54" fmla="*/ 2091630 w 2755610"/>
              <a:gd name="connsiteY54" fmla="*/ 1259568 h 1319508"/>
              <a:gd name="connsiteX0" fmla="*/ 2091630 w 2755610"/>
              <a:gd name="connsiteY0" fmla="*/ 1259568 h 1319508"/>
              <a:gd name="connsiteX1" fmla="*/ 2266728 w 2755610"/>
              <a:gd name="connsiteY1" fmla="*/ 1317934 h 1319508"/>
              <a:gd name="connsiteX2" fmla="*/ 2286183 w 2755610"/>
              <a:gd name="connsiteY2" fmla="*/ 1201202 h 1319508"/>
              <a:gd name="connsiteX3" fmla="*/ 2218089 w 2755610"/>
              <a:gd name="connsiteY3" fmla="*/ 967738 h 1319508"/>
              <a:gd name="connsiteX4" fmla="*/ 2441825 w 2755610"/>
              <a:gd name="connsiteY4" fmla="*/ 1016377 h 1319508"/>
              <a:gd name="connsiteX5" fmla="*/ 2412642 w 2755610"/>
              <a:gd name="connsiteY5" fmla="*/ 899645 h 1319508"/>
              <a:gd name="connsiteX6" fmla="*/ 2500191 w 2755610"/>
              <a:gd name="connsiteY6" fmla="*/ 753730 h 1319508"/>
              <a:gd name="connsiteX7" fmla="*/ 2616923 w 2755610"/>
              <a:gd name="connsiteY7" fmla="*/ 782913 h 1319508"/>
              <a:gd name="connsiteX8" fmla="*/ 2665562 w 2755610"/>
              <a:gd name="connsiteY8" fmla="*/ 636998 h 1319508"/>
              <a:gd name="connsiteX9" fmla="*/ 2753111 w 2755610"/>
              <a:gd name="connsiteY9" fmla="*/ 559177 h 1319508"/>
              <a:gd name="connsiteX10" fmla="*/ 2558557 w 2755610"/>
              <a:gd name="connsiteY10" fmla="*/ 491083 h 1319508"/>
              <a:gd name="connsiteX11" fmla="*/ 2471008 w 2755610"/>
              <a:gd name="connsiteY11" fmla="*/ 364624 h 1319508"/>
              <a:gd name="connsiteX12" fmla="*/ 2325094 w 2755610"/>
              <a:gd name="connsiteY12" fmla="*/ 393807 h 1319508"/>
              <a:gd name="connsiteX13" fmla="*/ 2218089 w 2755610"/>
              <a:gd name="connsiteY13" fmla="*/ 452172 h 1319508"/>
              <a:gd name="connsiteX14" fmla="*/ 2004081 w 2755610"/>
              <a:gd name="connsiteY14" fmla="*/ 140887 h 1319508"/>
              <a:gd name="connsiteX15" fmla="*/ 1897076 w 2755610"/>
              <a:gd name="connsiteY15" fmla="*/ 160343 h 1319508"/>
              <a:gd name="connsiteX16" fmla="*/ 1653885 w 2755610"/>
              <a:gd name="connsiteY16" fmla="*/ 150615 h 1319508"/>
              <a:gd name="connsiteX17" fmla="*/ 1663613 w 2755610"/>
              <a:gd name="connsiteY17" fmla="*/ 4700 h 1319508"/>
              <a:gd name="connsiteX18" fmla="*/ 1410694 w 2755610"/>
              <a:gd name="connsiteY18" fmla="*/ 43611 h 1319508"/>
              <a:gd name="connsiteX19" fmla="*/ 1235596 w 2755610"/>
              <a:gd name="connsiteY19" fmla="*/ 121432 h 1319508"/>
              <a:gd name="connsiteX20" fmla="*/ 1060498 w 2755610"/>
              <a:gd name="connsiteY20" fmla="*/ 131160 h 1319508"/>
              <a:gd name="connsiteX21" fmla="*/ 1002132 w 2755610"/>
              <a:gd name="connsiteY21" fmla="*/ 286802 h 1319508"/>
              <a:gd name="connsiteX22" fmla="*/ 943766 w 2755610"/>
              <a:gd name="connsiteY22" fmla="*/ 354896 h 1319508"/>
              <a:gd name="connsiteX23" fmla="*/ 1041042 w 2755610"/>
              <a:gd name="connsiteY23" fmla="*/ 452172 h 1319508"/>
              <a:gd name="connsiteX24" fmla="*/ 992404 w 2755610"/>
              <a:gd name="connsiteY24" fmla="*/ 529994 h 1319508"/>
              <a:gd name="connsiteX25" fmla="*/ 749213 w 2755610"/>
              <a:gd name="connsiteY25" fmla="*/ 442445 h 1319508"/>
              <a:gd name="connsiteX26" fmla="*/ 632481 w 2755610"/>
              <a:gd name="connsiteY26" fmla="*/ 491083 h 1319508"/>
              <a:gd name="connsiteX27" fmla="*/ 496294 w 2755610"/>
              <a:gd name="connsiteY27" fmla="*/ 325713 h 1319508"/>
              <a:gd name="connsiteX28" fmla="*/ 369834 w 2755610"/>
              <a:gd name="connsiteY28" fmla="*/ 286802 h 1319508"/>
              <a:gd name="connsiteX29" fmla="*/ 194736 w 2755610"/>
              <a:gd name="connsiteY29" fmla="*/ 393807 h 1319508"/>
              <a:gd name="connsiteX30" fmla="*/ 185008 w 2755610"/>
              <a:gd name="connsiteY30" fmla="*/ 461900 h 1319508"/>
              <a:gd name="connsiteX31" fmla="*/ 68276 w 2755610"/>
              <a:gd name="connsiteY31" fmla="*/ 374351 h 1319508"/>
              <a:gd name="connsiteX32" fmla="*/ 183 w 2755610"/>
              <a:gd name="connsiteY32" fmla="*/ 559177 h 1319508"/>
              <a:gd name="connsiteX33" fmla="*/ 87732 w 2755610"/>
              <a:gd name="connsiteY33" fmla="*/ 705092 h 1319508"/>
              <a:gd name="connsiteX34" fmla="*/ 87732 w 2755610"/>
              <a:gd name="connsiteY34" fmla="*/ 792641 h 1319508"/>
              <a:gd name="connsiteX35" fmla="*/ 216971 w 2755610"/>
              <a:gd name="connsiteY35" fmla="*/ 796810 h 1319508"/>
              <a:gd name="connsiteX36" fmla="*/ 262830 w 2755610"/>
              <a:gd name="connsiteY36" fmla="*/ 773185 h 1319508"/>
              <a:gd name="connsiteX37" fmla="*/ 266892 w 2755610"/>
              <a:gd name="connsiteY37" fmla="*/ 860734 h 1319508"/>
              <a:gd name="connsiteX38" fmla="*/ 262830 w 2755610"/>
              <a:gd name="connsiteY38" fmla="*/ 919100 h 1319508"/>
              <a:gd name="connsiteX39" fmla="*/ 154543 w 2755610"/>
              <a:gd name="connsiteY39" fmla="*/ 958331 h 1319508"/>
              <a:gd name="connsiteX40" fmla="*/ 75153 w 2755610"/>
              <a:gd name="connsiteY40" fmla="*/ 1064374 h 1319508"/>
              <a:gd name="connsiteX41" fmla="*/ 129229 w 2755610"/>
              <a:gd name="connsiteY41" fmla="*/ 1143938 h 1319508"/>
              <a:gd name="connsiteX42" fmla="*/ 253102 w 2755610"/>
              <a:gd name="connsiteY42" fmla="*/ 1259568 h 1319508"/>
              <a:gd name="connsiteX43" fmla="*/ 486566 w 2755610"/>
              <a:gd name="connsiteY43" fmla="*/ 1191475 h 1319508"/>
              <a:gd name="connsiteX44" fmla="*/ 476838 w 2755610"/>
              <a:gd name="connsiteY44" fmla="*/ 1045560 h 1319508"/>
              <a:gd name="connsiteX45" fmla="*/ 554659 w 2755610"/>
              <a:gd name="connsiteY45" fmla="*/ 967738 h 1319508"/>
              <a:gd name="connsiteX46" fmla="*/ 710302 w 2755610"/>
              <a:gd name="connsiteY46" fmla="*/ 987194 h 1319508"/>
              <a:gd name="connsiteX47" fmla="*/ 827034 w 2755610"/>
              <a:gd name="connsiteY47" fmla="*/ 1065015 h 1319508"/>
              <a:gd name="connsiteX48" fmla="*/ 1255051 w 2755610"/>
              <a:gd name="connsiteY48" fmla="*/ 1162292 h 1319508"/>
              <a:gd name="connsiteX49" fmla="*/ 1449604 w 2755610"/>
              <a:gd name="connsiteY49" fmla="*/ 1133109 h 1319508"/>
              <a:gd name="connsiteX50" fmla="*/ 1488515 w 2755610"/>
              <a:gd name="connsiteY50" fmla="*/ 1113653 h 1319508"/>
              <a:gd name="connsiteX51" fmla="*/ 1790072 w 2755610"/>
              <a:gd name="connsiteY51" fmla="*/ 1172019 h 1319508"/>
              <a:gd name="connsiteX52" fmla="*/ 1926259 w 2755610"/>
              <a:gd name="connsiteY52" fmla="*/ 1084470 h 1319508"/>
              <a:gd name="connsiteX53" fmla="*/ 2072174 w 2755610"/>
              <a:gd name="connsiteY53" fmla="*/ 1133109 h 1319508"/>
              <a:gd name="connsiteX54" fmla="*/ 2091630 w 2755610"/>
              <a:gd name="connsiteY54" fmla="*/ 1259568 h 1319508"/>
              <a:gd name="connsiteX0" fmla="*/ 2091630 w 2755610"/>
              <a:gd name="connsiteY0" fmla="*/ 1259568 h 1319508"/>
              <a:gd name="connsiteX1" fmla="*/ 2266728 w 2755610"/>
              <a:gd name="connsiteY1" fmla="*/ 1317934 h 1319508"/>
              <a:gd name="connsiteX2" fmla="*/ 2286183 w 2755610"/>
              <a:gd name="connsiteY2" fmla="*/ 1201202 h 1319508"/>
              <a:gd name="connsiteX3" fmla="*/ 2218089 w 2755610"/>
              <a:gd name="connsiteY3" fmla="*/ 967738 h 1319508"/>
              <a:gd name="connsiteX4" fmla="*/ 2441825 w 2755610"/>
              <a:gd name="connsiteY4" fmla="*/ 1016377 h 1319508"/>
              <a:gd name="connsiteX5" fmla="*/ 2412642 w 2755610"/>
              <a:gd name="connsiteY5" fmla="*/ 899645 h 1319508"/>
              <a:gd name="connsiteX6" fmla="*/ 2500191 w 2755610"/>
              <a:gd name="connsiteY6" fmla="*/ 753730 h 1319508"/>
              <a:gd name="connsiteX7" fmla="*/ 2616923 w 2755610"/>
              <a:gd name="connsiteY7" fmla="*/ 782913 h 1319508"/>
              <a:gd name="connsiteX8" fmla="*/ 2665562 w 2755610"/>
              <a:gd name="connsiteY8" fmla="*/ 636998 h 1319508"/>
              <a:gd name="connsiteX9" fmla="*/ 2753111 w 2755610"/>
              <a:gd name="connsiteY9" fmla="*/ 559177 h 1319508"/>
              <a:gd name="connsiteX10" fmla="*/ 2558557 w 2755610"/>
              <a:gd name="connsiteY10" fmla="*/ 491083 h 1319508"/>
              <a:gd name="connsiteX11" fmla="*/ 2471008 w 2755610"/>
              <a:gd name="connsiteY11" fmla="*/ 364624 h 1319508"/>
              <a:gd name="connsiteX12" fmla="*/ 2325094 w 2755610"/>
              <a:gd name="connsiteY12" fmla="*/ 393807 h 1319508"/>
              <a:gd name="connsiteX13" fmla="*/ 2218089 w 2755610"/>
              <a:gd name="connsiteY13" fmla="*/ 452172 h 1319508"/>
              <a:gd name="connsiteX14" fmla="*/ 2004081 w 2755610"/>
              <a:gd name="connsiteY14" fmla="*/ 140887 h 1319508"/>
              <a:gd name="connsiteX15" fmla="*/ 1897076 w 2755610"/>
              <a:gd name="connsiteY15" fmla="*/ 160343 h 1319508"/>
              <a:gd name="connsiteX16" fmla="*/ 1653885 w 2755610"/>
              <a:gd name="connsiteY16" fmla="*/ 150615 h 1319508"/>
              <a:gd name="connsiteX17" fmla="*/ 1663613 w 2755610"/>
              <a:gd name="connsiteY17" fmla="*/ 4700 h 1319508"/>
              <a:gd name="connsiteX18" fmla="*/ 1410694 w 2755610"/>
              <a:gd name="connsiteY18" fmla="*/ 43611 h 1319508"/>
              <a:gd name="connsiteX19" fmla="*/ 1235596 w 2755610"/>
              <a:gd name="connsiteY19" fmla="*/ 121432 h 1319508"/>
              <a:gd name="connsiteX20" fmla="*/ 1060498 w 2755610"/>
              <a:gd name="connsiteY20" fmla="*/ 131160 h 1319508"/>
              <a:gd name="connsiteX21" fmla="*/ 1002132 w 2755610"/>
              <a:gd name="connsiteY21" fmla="*/ 286802 h 1319508"/>
              <a:gd name="connsiteX22" fmla="*/ 943766 w 2755610"/>
              <a:gd name="connsiteY22" fmla="*/ 354896 h 1319508"/>
              <a:gd name="connsiteX23" fmla="*/ 1041042 w 2755610"/>
              <a:gd name="connsiteY23" fmla="*/ 452172 h 1319508"/>
              <a:gd name="connsiteX24" fmla="*/ 992404 w 2755610"/>
              <a:gd name="connsiteY24" fmla="*/ 529994 h 1319508"/>
              <a:gd name="connsiteX25" fmla="*/ 749213 w 2755610"/>
              <a:gd name="connsiteY25" fmla="*/ 442445 h 1319508"/>
              <a:gd name="connsiteX26" fmla="*/ 632481 w 2755610"/>
              <a:gd name="connsiteY26" fmla="*/ 491083 h 1319508"/>
              <a:gd name="connsiteX27" fmla="*/ 496294 w 2755610"/>
              <a:gd name="connsiteY27" fmla="*/ 325713 h 1319508"/>
              <a:gd name="connsiteX28" fmla="*/ 369834 w 2755610"/>
              <a:gd name="connsiteY28" fmla="*/ 286802 h 1319508"/>
              <a:gd name="connsiteX29" fmla="*/ 194736 w 2755610"/>
              <a:gd name="connsiteY29" fmla="*/ 393807 h 1319508"/>
              <a:gd name="connsiteX30" fmla="*/ 185008 w 2755610"/>
              <a:gd name="connsiteY30" fmla="*/ 461900 h 1319508"/>
              <a:gd name="connsiteX31" fmla="*/ 68276 w 2755610"/>
              <a:gd name="connsiteY31" fmla="*/ 374351 h 1319508"/>
              <a:gd name="connsiteX32" fmla="*/ 183 w 2755610"/>
              <a:gd name="connsiteY32" fmla="*/ 559177 h 1319508"/>
              <a:gd name="connsiteX33" fmla="*/ 87732 w 2755610"/>
              <a:gd name="connsiteY33" fmla="*/ 705092 h 1319508"/>
              <a:gd name="connsiteX34" fmla="*/ 87732 w 2755610"/>
              <a:gd name="connsiteY34" fmla="*/ 792641 h 1319508"/>
              <a:gd name="connsiteX35" fmla="*/ 216971 w 2755610"/>
              <a:gd name="connsiteY35" fmla="*/ 796810 h 1319508"/>
              <a:gd name="connsiteX36" fmla="*/ 262830 w 2755610"/>
              <a:gd name="connsiteY36" fmla="*/ 773185 h 1319508"/>
              <a:gd name="connsiteX37" fmla="*/ 266892 w 2755610"/>
              <a:gd name="connsiteY37" fmla="*/ 860734 h 1319508"/>
              <a:gd name="connsiteX38" fmla="*/ 262830 w 2755610"/>
              <a:gd name="connsiteY38" fmla="*/ 919100 h 1319508"/>
              <a:gd name="connsiteX39" fmla="*/ 154543 w 2755610"/>
              <a:gd name="connsiteY39" fmla="*/ 958331 h 1319508"/>
              <a:gd name="connsiteX40" fmla="*/ 75153 w 2755610"/>
              <a:gd name="connsiteY40" fmla="*/ 1064374 h 1319508"/>
              <a:gd name="connsiteX41" fmla="*/ 129229 w 2755610"/>
              <a:gd name="connsiteY41" fmla="*/ 1143938 h 1319508"/>
              <a:gd name="connsiteX42" fmla="*/ 156681 w 2755610"/>
              <a:gd name="connsiteY42" fmla="*/ 1213816 h 1319508"/>
              <a:gd name="connsiteX43" fmla="*/ 253102 w 2755610"/>
              <a:gd name="connsiteY43" fmla="*/ 1259568 h 1319508"/>
              <a:gd name="connsiteX44" fmla="*/ 486566 w 2755610"/>
              <a:gd name="connsiteY44" fmla="*/ 1191475 h 1319508"/>
              <a:gd name="connsiteX45" fmla="*/ 476838 w 2755610"/>
              <a:gd name="connsiteY45" fmla="*/ 1045560 h 1319508"/>
              <a:gd name="connsiteX46" fmla="*/ 554659 w 2755610"/>
              <a:gd name="connsiteY46" fmla="*/ 967738 h 1319508"/>
              <a:gd name="connsiteX47" fmla="*/ 710302 w 2755610"/>
              <a:gd name="connsiteY47" fmla="*/ 987194 h 1319508"/>
              <a:gd name="connsiteX48" fmla="*/ 827034 w 2755610"/>
              <a:gd name="connsiteY48" fmla="*/ 1065015 h 1319508"/>
              <a:gd name="connsiteX49" fmla="*/ 1255051 w 2755610"/>
              <a:gd name="connsiteY49" fmla="*/ 1162292 h 1319508"/>
              <a:gd name="connsiteX50" fmla="*/ 1449604 w 2755610"/>
              <a:gd name="connsiteY50" fmla="*/ 1133109 h 1319508"/>
              <a:gd name="connsiteX51" fmla="*/ 1488515 w 2755610"/>
              <a:gd name="connsiteY51" fmla="*/ 1113653 h 1319508"/>
              <a:gd name="connsiteX52" fmla="*/ 1790072 w 2755610"/>
              <a:gd name="connsiteY52" fmla="*/ 1172019 h 1319508"/>
              <a:gd name="connsiteX53" fmla="*/ 1926259 w 2755610"/>
              <a:gd name="connsiteY53" fmla="*/ 1084470 h 1319508"/>
              <a:gd name="connsiteX54" fmla="*/ 2072174 w 2755610"/>
              <a:gd name="connsiteY54" fmla="*/ 1133109 h 1319508"/>
              <a:gd name="connsiteX55" fmla="*/ 2091630 w 2755610"/>
              <a:gd name="connsiteY55" fmla="*/ 1259568 h 1319508"/>
              <a:gd name="connsiteX0" fmla="*/ 2091630 w 2755610"/>
              <a:gd name="connsiteY0" fmla="*/ 1259568 h 1319508"/>
              <a:gd name="connsiteX1" fmla="*/ 2266728 w 2755610"/>
              <a:gd name="connsiteY1" fmla="*/ 1317934 h 1319508"/>
              <a:gd name="connsiteX2" fmla="*/ 2286183 w 2755610"/>
              <a:gd name="connsiteY2" fmla="*/ 1201202 h 1319508"/>
              <a:gd name="connsiteX3" fmla="*/ 2218089 w 2755610"/>
              <a:gd name="connsiteY3" fmla="*/ 967738 h 1319508"/>
              <a:gd name="connsiteX4" fmla="*/ 2441825 w 2755610"/>
              <a:gd name="connsiteY4" fmla="*/ 1016377 h 1319508"/>
              <a:gd name="connsiteX5" fmla="*/ 2412642 w 2755610"/>
              <a:gd name="connsiteY5" fmla="*/ 899645 h 1319508"/>
              <a:gd name="connsiteX6" fmla="*/ 2500191 w 2755610"/>
              <a:gd name="connsiteY6" fmla="*/ 753730 h 1319508"/>
              <a:gd name="connsiteX7" fmla="*/ 2616923 w 2755610"/>
              <a:gd name="connsiteY7" fmla="*/ 782913 h 1319508"/>
              <a:gd name="connsiteX8" fmla="*/ 2665562 w 2755610"/>
              <a:gd name="connsiteY8" fmla="*/ 636998 h 1319508"/>
              <a:gd name="connsiteX9" fmla="*/ 2753111 w 2755610"/>
              <a:gd name="connsiteY9" fmla="*/ 559177 h 1319508"/>
              <a:gd name="connsiteX10" fmla="*/ 2558557 w 2755610"/>
              <a:gd name="connsiteY10" fmla="*/ 491083 h 1319508"/>
              <a:gd name="connsiteX11" fmla="*/ 2471008 w 2755610"/>
              <a:gd name="connsiteY11" fmla="*/ 364624 h 1319508"/>
              <a:gd name="connsiteX12" fmla="*/ 2325094 w 2755610"/>
              <a:gd name="connsiteY12" fmla="*/ 393807 h 1319508"/>
              <a:gd name="connsiteX13" fmla="*/ 2218089 w 2755610"/>
              <a:gd name="connsiteY13" fmla="*/ 452172 h 1319508"/>
              <a:gd name="connsiteX14" fmla="*/ 2004081 w 2755610"/>
              <a:gd name="connsiteY14" fmla="*/ 140887 h 1319508"/>
              <a:gd name="connsiteX15" fmla="*/ 1897076 w 2755610"/>
              <a:gd name="connsiteY15" fmla="*/ 160343 h 1319508"/>
              <a:gd name="connsiteX16" fmla="*/ 1653885 w 2755610"/>
              <a:gd name="connsiteY16" fmla="*/ 150615 h 1319508"/>
              <a:gd name="connsiteX17" fmla="*/ 1663613 w 2755610"/>
              <a:gd name="connsiteY17" fmla="*/ 4700 h 1319508"/>
              <a:gd name="connsiteX18" fmla="*/ 1410694 w 2755610"/>
              <a:gd name="connsiteY18" fmla="*/ 43611 h 1319508"/>
              <a:gd name="connsiteX19" fmla="*/ 1235596 w 2755610"/>
              <a:gd name="connsiteY19" fmla="*/ 121432 h 1319508"/>
              <a:gd name="connsiteX20" fmla="*/ 1060498 w 2755610"/>
              <a:gd name="connsiteY20" fmla="*/ 131160 h 1319508"/>
              <a:gd name="connsiteX21" fmla="*/ 1002132 w 2755610"/>
              <a:gd name="connsiteY21" fmla="*/ 286802 h 1319508"/>
              <a:gd name="connsiteX22" fmla="*/ 943766 w 2755610"/>
              <a:gd name="connsiteY22" fmla="*/ 354896 h 1319508"/>
              <a:gd name="connsiteX23" fmla="*/ 1041042 w 2755610"/>
              <a:gd name="connsiteY23" fmla="*/ 452172 h 1319508"/>
              <a:gd name="connsiteX24" fmla="*/ 992404 w 2755610"/>
              <a:gd name="connsiteY24" fmla="*/ 529994 h 1319508"/>
              <a:gd name="connsiteX25" fmla="*/ 749213 w 2755610"/>
              <a:gd name="connsiteY25" fmla="*/ 442445 h 1319508"/>
              <a:gd name="connsiteX26" fmla="*/ 632481 w 2755610"/>
              <a:gd name="connsiteY26" fmla="*/ 491083 h 1319508"/>
              <a:gd name="connsiteX27" fmla="*/ 496294 w 2755610"/>
              <a:gd name="connsiteY27" fmla="*/ 325713 h 1319508"/>
              <a:gd name="connsiteX28" fmla="*/ 369834 w 2755610"/>
              <a:gd name="connsiteY28" fmla="*/ 286802 h 1319508"/>
              <a:gd name="connsiteX29" fmla="*/ 194736 w 2755610"/>
              <a:gd name="connsiteY29" fmla="*/ 393807 h 1319508"/>
              <a:gd name="connsiteX30" fmla="*/ 185008 w 2755610"/>
              <a:gd name="connsiteY30" fmla="*/ 461900 h 1319508"/>
              <a:gd name="connsiteX31" fmla="*/ 68276 w 2755610"/>
              <a:gd name="connsiteY31" fmla="*/ 374351 h 1319508"/>
              <a:gd name="connsiteX32" fmla="*/ 183 w 2755610"/>
              <a:gd name="connsiteY32" fmla="*/ 559177 h 1319508"/>
              <a:gd name="connsiteX33" fmla="*/ 87732 w 2755610"/>
              <a:gd name="connsiteY33" fmla="*/ 705092 h 1319508"/>
              <a:gd name="connsiteX34" fmla="*/ 87732 w 2755610"/>
              <a:gd name="connsiteY34" fmla="*/ 792641 h 1319508"/>
              <a:gd name="connsiteX35" fmla="*/ 216971 w 2755610"/>
              <a:gd name="connsiteY35" fmla="*/ 796810 h 1319508"/>
              <a:gd name="connsiteX36" fmla="*/ 262830 w 2755610"/>
              <a:gd name="connsiteY36" fmla="*/ 773185 h 1319508"/>
              <a:gd name="connsiteX37" fmla="*/ 266892 w 2755610"/>
              <a:gd name="connsiteY37" fmla="*/ 860734 h 1319508"/>
              <a:gd name="connsiteX38" fmla="*/ 262830 w 2755610"/>
              <a:gd name="connsiteY38" fmla="*/ 919100 h 1319508"/>
              <a:gd name="connsiteX39" fmla="*/ 154543 w 2755610"/>
              <a:gd name="connsiteY39" fmla="*/ 958331 h 1319508"/>
              <a:gd name="connsiteX40" fmla="*/ 75153 w 2755610"/>
              <a:gd name="connsiteY40" fmla="*/ 1064374 h 1319508"/>
              <a:gd name="connsiteX41" fmla="*/ 129229 w 2755610"/>
              <a:gd name="connsiteY41" fmla="*/ 1143938 h 1319508"/>
              <a:gd name="connsiteX42" fmla="*/ 156681 w 2755610"/>
              <a:gd name="connsiteY42" fmla="*/ 1213816 h 1319508"/>
              <a:gd name="connsiteX43" fmla="*/ 253102 w 2755610"/>
              <a:gd name="connsiteY43" fmla="*/ 1259568 h 1319508"/>
              <a:gd name="connsiteX44" fmla="*/ 387793 w 2755610"/>
              <a:gd name="connsiteY44" fmla="*/ 1218840 h 1319508"/>
              <a:gd name="connsiteX45" fmla="*/ 486566 w 2755610"/>
              <a:gd name="connsiteY45" fmla="*/ 1191475 h 1319508"/>
              <a:gd name="connsiteX46" fmla="*/ 476838 w 2755610"/>
              <a:gd name="connsiteY46" fmla="*/ 1045560 h 1319508"/>
              <a:gd name="connsiteX47" fmla="*/ 554659 w 2755610"/>
              <a:gd name="connsiteY47" fmla="*/ 967738 h 1319508"/>
              <a:gd name="connsiteX48" fmla="*/ 710302 w 2755610"/>
              <a:gd name="connsiteY48" fmla="*/ 987194 h 1319508"/>
              <a:gd name="connsiteX49" fmla="*/ 827034 w 2755610"/>
              <a:gd name="connsiteY49" fmla="*/ 1065015 h 1319508"/>
              <a:gd name="connsiteX50" fmla="*/ 1255051 w 2755610"/>
              <a:gd name="connsiteY50" fmla="*/ 1162292 h 1319508"/>
              <a:gd name="connsiteX51" fmla="*/ 1449604 w 2755610"/>
              <a:gd name="connsiteY51" fmla="*/ 1133109 h 1319508"/>
              <a:gd name="connsiteX52" fmla="*/ 1488515 w 2755610"/>
              <a:gd name="connsiteY52" fmla="*/ 1113653 h 1319508"/>
              <a:gd name="connsiteX53" fmla="*/ 1790072 w 2755610"/>
              <a:gd name="connsiteY53" fmla="*/ 1172019 h 1319508"/>
              <a:gd name="connsiteX54" fmla="*/ 1926259 w 2755610"/>
              <a:gd name="connsiteY54" fmla="*/ 1084470 h 1319508"/>
              <a:gd name="connsiteX55" fmla="*/ 2072174 w 2755610"/>
              <a:gd name="connsiteY55" fmla="*/ 1133109 h 1319508"/>
              <a:gd name="connsiteX56" fmla="*/ 2091630 w 2755610"/>
              <a:gd name="connsiteY56" fmla="*/ 1259568 h 1319508"/>
              <a:gd name="connsiteX0" fmla="*/ 2091630 w 2755610"/>
              <a:gd name="connsiteY0" fmla="*/ 1259568 h 1319508"/>
              <a:gd name="connsiteX1" fmla="*/ 2266728 w 2755610"/>
              <a:gd name="connsiteY1" fmla="*/ 1317934 h 1319508"/>
              <a:gd name="connsiteX2" fmla="*/ 2286183 w 2755610"/>
              <a:gd name="connsiteY2" fmla="*/ 1201202 h 1319508"/>
              <a:gd name="connsiteX3" fmla="*/ 2218089 w 2755610"/>
              <a:gd name="connsiteY3" fmla="*/ 967738 h 1319508"/>
              <a:gd name="connsiteX4" fmla="*/ 2441825 w 2755610"/>
              <a:gd name="connsiteY4" fmla="*/ 1016377 h 1319508"/>
              <a:gd name="connsiteX5" fmla="*/ 2412642 w 2755610"/>
              <a:gd name="connsiteY5" fmla="*/ 899645 h 1319508"/>
              <a:gd name="connsiteX6" fmla="*/ 2500191 w 2755610"/>
              <a:gd name="connsiteY6" fmla="*/ 753730 h 1319508"/>
              <a:gd name="connsiteX7" fmla="*/ 2616923 w 2755610"/>
              <a:gd name="connsiteY7" fmla="*/ 782913 h 1319508"/>
              <a:gd name="connsiteX8" fmla="*/ 2665562 w 2755610"/>
              <a:gd name="connsiteY8" fmla="*/ 636998 h 1319508"/>
              <a:gd name="connsiteX9" fmla="*/ 2753111 w 2755610"/>
              <a:gd name="connsiteY9" fmla="*/ 559177 h 1319508"/>
              <a:gd name="connsiteX10" fmla="*/ 2558557 w 2755610"/>
              <a:gd name="connsiteY10" fmla="*/ 491083 h 1319508"/>
              <a:gd name="connsiteX11" fmla="*/ 2471008 w 2755610"/>
              <a:gd name="connsiteY11" fmla="*/ 364624 h 1319508"/>
              <a:gd name="connsiteX12" fmla="*/ 2325094 w 2755610"/>
              <a:gd name="connsiteY12" fmla="*/ 393807 h 1319508"/>
              <a:gd name="connsiteX13" fmla="*/ 2218089 w 2755610"/>
              <a:gd name="connsiteY13" fmla="*/ 452172 h 1319508"/>
              <a:gd name="connsiteX14" fmla="*/ 2004081 w 2755610"/>
              <a:gd name="connsiteY14" fmla="*/ 140887 h 1319508"/>
              <a:gd name="connsiteX15" fmla="*/ 1897076 w 2755610"/>
              <a:gd name="connsiteY15" fmla="*/ 160343 h 1319508"/>
              <a:gd name="connsiteX16" fmla="*/ 1653885 w 2755610"/>
              <a:gd name="connsiteY16" fmla="*/ 150615 h 1319508"/>
              <a:gd name="connsiteX17" fmla="*/ 1663613 w 2755610"/>
              <a:gd name="connsiteY17" fmla="*/ 4700 h 1319508"/>
              <a:gd name="connsiteX18" fmla="*/ 1410694 w 2755610"/>
              <a:gd name="connsiteY18" fmla="*/ 43611 h 1319508"/>
              <a:gd name="connsiteX19" fmla="*/ 1235596 w 2755610"/>
              <a:gd name="connsiteY19" fmla="*/ 121432 h 1319508"/>
              <a:gd name="connsiteX20" fmla="*/ 1060498 w 2755610"/>
              <a:gd name="connsiteY20" fmla="*/ 131160 h 1319508"/>
              <a:gd name="connsiteX21" fmla="*/ 1002132 w 2755610"/>
              <a:gd name="connsiteY21" fmla="*/ 286802 h 1319508"/>
              <a:gd name="connsiteX22" fmla="*/ 943766 w 2755610"/>
              <a:gd name="connsiteY22" fmla="*/ 354896 h 1319508"/>
              <a:gd name="connsiteX23" fmla="*/ 1041042 w 2755610"/>
              <a:gd name="connsiteY23" fmla="*/ 452172 h 1319508"/>
              <a:gd name="connsiteX24" fmla="*/ 992404 w 2755610"/>
              <a:gd name="connsiteY24" fmla="*/ 529994 h 1319508"/>
              <a:gd name="connsiteX25" fmla="*/ 749213 w 2755610"/>
              <a:gd name="connsiteY25" fmla="*/ 442445 h 1319508"/>
              <a:gd name="connsiteX26" fmla="*/ 632481 w 2755610"/>
              <a:gd name="connsiteY26" fmla="*/ 491083 h 1319508"/>
              <a:gd name="connsiteX27" fmla="*/ 496294 w 2755610"/>
              <a:gd name="connsiteY27" fmla="*/ 325713 h 1319508"/>
              <a:gd name="connsiteX28" fmla="*/ 369834 w 2755610"/>
              <a:gd name="connsiteY28" fmla="*/ 286802 h 1319508"/>
              <a:gd name="connsiteX29" fmla="*/ 194736 w 2755610"/>
              <a:gd name="connsiteY29" fmla="*/ 393807 h 1319508"/>
              <a:gd name="connsiteX30" fmla="*/ 185008 w 2755610"/>
              <a:gd name="connsiteY30" fmla="*/ 461900 h 1319508"/>
              <a:gd name="connsiteX31" fmla="*/ 68276 w 2755610"/>
              <a:gd name="connsiteY31" fmla="*/ 374351 h 1319508"/>
              <a:gd name="connsiteX32" fmla="*/ 183 w 2755610"/>
              <a:gd name="connsiteY32" fmla="*/ 559177 h 1319508"/>
              <a:gd name="connsiteX33" fmla="*/ 87732 w 2755610"/>
              <a:gd name="connsiteY33" fmla="*/ 705092 h 1319508"/>
              <a:gd name="connsiteX34" fmla="*/ 87732 w 2755610"/>
              <a:gd name="connsiteY34" fmla="*/ 792641 h 1319508"/>
              <a:gd name="connsiteX35" fmla="*/ 216971 w 2755610"/>
              <a:gd name="connsiteY35" fmla="*/ 796810 h 1319508"/>
              <a:gd name="connsiteX36" fmla="*/ 262830 w 2755610"/>
              <a:gd name="connsiteY36" fmla="*/ 773185 h 1319508"/>
              <a:gd name="connsiteX37" fmla="*/ 266892 w 2755610"/>
              <a:gd name="connsiteY37" fmla="*/ 860734 h 1319508"/>
              <a:gd name="connsiteX38" fmla="*/ 262830 w 2755610"/>
              <a:gd name="connsiteY38" fmla="*/ 919100 h 1319508"/>
              <a:gd name="connsiteX39" fmla="*/ 154543 w 2755610"/>
              <a:gd name="connsiteY39" fmla="*/ 958331 h 1319508"/>
              <a:gd name="connsiteX40" fmla="*/ 75153 w 2755610"/>
              <a:gd name="connsiteY40" fmla="*/ 1064374 h 1319508"/>
              <a:gd name="connsiteX41" fmla="*/ 129229 w 2755610"/>
              <a:gd name="connsiteY41" fmla="*/ 1143938 h 1319508"/>
              <a:gd name="connsiteX42" fmla="*/ 156681 w 2755610"/>
              <a:gd name="connsiteY42" fmla="*/ 1213816 h 1319508"/>
              <a:gd name="connsiteX43" fmla="*/ 253102 w 2755610"/>
              <a:gd name="connsiteY43" fmla="*/ 1259568 h 1319508"/>
              <a:gd name="connsiteX44" fmla="*/ 387793 w 2755610"/>
              <a:gd name="connsiteY44" fmla="*/ 1218840 h 1319508"/>
              <a:gd name="connsiteX45" fmla="*/ 491590 w 2755610"/>
              <a:gd name="connsiteY45" fmla="*/ 1171378 h 1319508"/>
              <a:gd name="connsiteX46" fmla="*/ 476838 w 2755610"/>
              <a:gd name="connsiteY46" fmla="*/ 1045560 h 1319508"/>
              <a:gd name="connsiteX47" fmla="*/ 554659 w 2755610"/>
              <a:gd name="connsiteY47" fmla="*/ 967738 h 1319508"/>
              <a:gd name="connsiteX48" fmla="*/ 710302 w 2755610"/>
              <a:gd name="connsiteY48" fmla="*/ 987194 h 1319508"/>
              <a:gd name="connsiteX49" fmla="*/ 827034 w 2755610"/>
              <a:gd name="connsiteY49" fmla="*/ 1065015 h 1319508"/>
              <a:gd name="connsiteX50" fmla="*/ 1255051 w 2755610"/>
              <a:gd name="connsiteY50" fmla="*/ 1162292 h 1319508"/>
              <a:gd name="connsiteX51" fmla="*/ 1449604 w 2755610"/>
              <a:gd name="connsiteY51" fmla="*/ 1133109 h 1319508"/>
              <a:gd name="connsiteX52" fmla="*/ 1488515 w 2755610"/>
              <a:gd name="connsiteY52" fmla="*/ 1113653 h 1319508"/>
              <a:gd name="connsiteX53" fmla="*/ 1790072 w 2755610"/>
              <a:gd name="connsiteY53" fmla="*/ 1172019 h 1319508"/>
              <a:gd name="connsiteX54" fmla="*/ 1926259 w 2755610"/>
              <a:gd name="connsiteY54" fmla="*/ 1084470 h 1319508"/>
              <a:gd name="connsiteX55" fmla="*/ 2072174 w 2755610"/>
              <a:gd name="connsiteY55" fmla="*/ 1133109 h 1319508"/>
              <a:gd name="connsiteX56" fmla="*/ 2091630 w 2755610"/>
              <a:gd name="connsiteY56" fmla="*/ 1259568 h 1319508"/>
              <a:gd name="connsiteX0" fmla="*/ 2091630 w 2755610"/>
              <a:gd name="connsiteY0" fmla="*/ 1259568 h 1319508"/>
              <a:gd name="connsiteX1" fmla="*/ 2266728 w 2755610"/>
              <a:gd name="connsiteY1" fmla="*/ 1317934 h 1319508"/>
              <a:gd name="connsiteX2" fmla="*/ 2286183 w 2755610"/>
              <a:gd name="connsiteY2" fmla="*/ 1201202 h 1319508"/>
              <a:gd name="connsiteX3" fmla="*/ 2218089 w 2755610"/>
              <a:gd name="connsiteY3" fmla="*/ 967738 h 1319508"/>
              <a:gd name="connsiteX4" fmla="*/ 2441825 w 2755610"/>
              <a:gd name="connsiteY4" fmla="*/ 1016377 h 1319508"/>
              <a:gd name="connsiteX5" fmla="*/ 2412642 w 2755610"/>
              <a:gd name="connsiteY5" fmla="*/ 899645 h 1319508"/>
              <a:gd name="connsiteX6" fmla="*/ 2500191 w 2755610"/>
              <a:gd name="connsiteY6" fmla="*/ 753730 h 1319508"/>
              <a:gd name="connsiteX7" fmla="*/ 2616923 w 2755610"/>
              <a:gd name="connsiteY7" fmla="*/ 782913 h 1319508"/>
              <a:gd name="connsiteX8" fmla="*/ 2665562 w 2755610"/>
              <a:gd name="connsiteY8" fmla="*/ 636998 h 1319508"/>
              <a:gd name="connsiteX9" fmla="*/ 2753111 w 2755610"/>
              <a:gd name="connsiteY9" fmla="*/ 559177 h 1319508"/>
              <a:gd name="connsiteX10" fmla="*/ 2558557 w 2755610"/>
              <a:gd name="connsiteY10" fmla="*/ 491083 h 1319508"/>
              <a:gd name="connsiteX11" fmla="*/ 2471008 w 2755610"/>
              <a:gd name="connsiteY11" fmla="*/ 364624 h 1319508"/>
              <a:gd name="connsiteX12" fmla="*/ 2325094 w 2755610"/>
              <a:gd name="connsiteY12" fmla="*/ 393807 h 1319508"/>
              <a:gd name="connsiteX13" fmla="*/ 2218089 w 2755610"/>
              <a:gd name="connsiteY13" fmla="*/ 452172 h 1319508"/>
              <a:gd name="connsiteX14" fmla="*/ 2004081 w 2755610"/>
              <a:gd name="connsiteY14" fmla="*/ 140887 h 1319508"/>
              <a:gd name="connsiteX15" fmla="*/ 1897076 w 2755610"/>
              <a:gd name="connsiteY15" fmla="*/ 160343 h 1319508"/>
              <a:gd name="connsiteX16" fmla="*/ 1653885 w 2755610"/>
              <a:gd name="connsiteY16" fmla="*/ 150615 h 1319508"/>
              <a:gd name="connsiteX17" fmla="*/ 1663613 w 2755610"/>
              <a:gd name="connsiteY17" fmla="*/ 4700 h 1319508"/>
              <a:gd name="connsiteX18" fmla="*/ 1410694 w 2755610"/>
              <a:gd name="connsiteY18" fmla="*/ 43611 h 1319508"/>
              <a:gd name="connsiteX19" fmla="*/ 1235596 w 2755610"/>
              <a:gd name="connsiteY19" fmla="*/ 121432 h 1319508"/>
              <a:gd name="connsiteX20" fmla="*/ 1060498 w 2755610"/>
              <a:gd name="connsiteY20" fmla="*/ 131160 h 1319508"/>
              <a:gd name="connsiteX21" fmla="*/ 1002132 w 2755610"/>
              <a:gd name="connsiteY21" fmla="*/ 286802 h 1319508"/>
              <a:gd name="connsiteX22" fmla="*/ 943766 w 2755610"/>
              <a:gd name="connsiteY22" fmla="*/ 354896 h 1319508"/>
              <a:gd name="connsiteX23" fmla="*/ 1041042 w 2755610"/>
              <a:gd name="connsiteY23" fmla="*/ 452172 h 1319508"/>
              <a:gd name="connsiteX24" fmla="*/ 992404 w 2755610"/>
              <a:gd name="connsiteY24" fmla="*/ 529994 h 1319508"/>
              <a:gd name="connsiteX25" fmla="*/ 749213 w 2755610"/>
              <a:gd name="connsiteY25" fmla="*/ 442445 h 1319508"/>
              <a:gd name="connsiteX26" fmla="*/ 632481 w 2755610"/>
              <a:gd name="connsiteY26" fmla="*/ 491083 h 1319508"/>
              <a:gd name="connsiteX27" fmla="*/ 496294 w 2755610"/>
              <a:gd name="connsiteY27" fmla="*/ 325713 h 1319508"/>
              <a:gd name="connsiteX28" fmla="*/ 369834 w 2755610"/>
              <a:gd name="connsiteY28" fmla="*/ 286802 h 1319508"/>
              <a:gd name="connsiteX29" fmla="*/ 194736 w 2755610"/>
              <a:gd name="connsiteY29" fmla="*/ 393807 h 1319508"/>
              <a:gd name="connsiteX30" fmla="*/ 185008 w 2755610"/>
              <a:gd name="connsiteY30" fmla="*/ 461900 h 1319508"/>
              <a:gd name="connsiteX31" fmla="*/ 68276 w 2755610"/>
              <a:gd name="connsiteY31" fmla="*/ 374351 h 1319508"/>
              <a:gd name="connsiteX32" fmla="*/ 183 w 2755610"/>
              <a:gd name="connsiteY32" fmla="*/ 559177 h 1319508"/>
              <a:gd name="connsiteX33" fmla="*/ 87732 w 2755610"/>
              <a:gd name="connsiteY33" fmla="*/ 705092 h 1319508"/>
              <a:gd name="connsiteX34" fmla="*/ 87732 w 2755610"/>
              <a:gd name="connsiteY34" fmla="*/ 792641 h 1319508"/>
              <a:gd name="connsiteX35" fmla="*/ 216971 w 2755610"/>
              <a:gd name="connsiteY35" fmla="*/ 796810 h 1319508"/>
              <a:gd name="connsiteX36" fmla="*/ 262830 w 2755610"/>
              <a:gd name="connsiteY36" fmla="*/ 773185 h 1319508"/>
              <a:gd name="connsiteX37" fmla="*/ 266892 w 2755610"/>
              <a:gd name="connsiteY37" fmla="*/ 860734 h 1319508"/>
              <a:gd name="connsiteX38" fmla="*/ 262830 w 2755610"/>
              <a:gd name="connsiteY38" fmla="*/ 919100 h 1319508"/>
              <a:gd name="connsiteX39" fmla="*/ 154543 w 2755610"/>
              <a:gd name="connsiteY39" fmla="*/ 958331 h 1319508"/>
              <a:gd name="connsiteX40" fmla="*/ 75153 w 2755610"/>
              <a:gd name="connsiteY40" fmla="*/ 1064374 h 1319508"/>
              <a:gd name="connsiteX41" fmla="*/ 129229 w 2755610"/>
              <a:gd name="connsiteY41" fmla="*/ 1143938 h 1319508"/>
              <a:gd name="connsiteX42" fmla="*/ 156681 w 2755610"/>
              <a:gd name="connsiteY42" fmla="*/ 1213816 h 1319508"/>
              <a:gd name="connsiteX43" fmla="*/ 253102 w 2755610"/>
              <a:gd name="connsiteY43" fmla="*/ 1259568 h 1319508"/>
              <a:gd name="connsiteX44" fmla="*/ 387793 w 2755610"/>
              <a:gd name="connsiteY44" fmla="*/ 1203768 h 1319508"/>
              <a:gd name="connsiteX45" fmla="*/ 491590 w 2755610"/>
              <a:gd name="connsiteY45" fmla="*/ 1171378 h 1319508"/>
              <a:gd name="connsiteX46" fmla="*/ 476838 w 2755610"/>
              <a:gd name="connsiteY46" fmla="*/ 1045560 h 1319508"/>
              <a:gd name="connsiteX47" fmla="*/ 554659 w 2755610"/>
              <a:gd name="connsiteY47" fmla="*/ 967738 h 1319508"/>
              <a:gd name="connsiteX48" fmla="*/ 710302 w 2755610"/>
              <a:gd name="connsiteY48" fmla="*/ 987194 h 1319508"/>
              <a:gd name="connsiteX49" fmla="*/ 827034 w 2755610"/>
              <a:gd name="connsiteY49" fmla="*/ 1065015 h 1319508"/>
              <a:gd name="connsiteX50" fmla="*/ 1255051 w 2755610"/>
              <a:gd name="connsiteY50" fmla="*/ 1162292 h 1319508"/>
              <a:gd name="connsiteX51" fmla="*/ 1449604 w 2755610"/>
              <a:gd name="connsiteY51" fmla="*/ 1133109 h 1319508"/>
              <a:gd name="connsiteX52" fmla="*/ 1488515 w 2755610"/>
              <a:gd name="connsiteY52" fmla="*/ 1113653 h 1319508"/>
              <a:gd name="connsiteX53" fmla="*/ 1790072 w 2755610"/>
              <a:gd name="connsiteY53" fmla="*/ 1172019 h 1319508"/>
              <a:gd name="connsiteX54" fmla="*/ 1926259 w 2755610"/>
              <a:gd name="connsiteY54" fmla="*/ 1084470 h 1319508"/>
              <a:gd name="connsiteX55" fmla="*/ 2072174 w 2755610"/>
              <a:gd name="connsiteY55" fmla="*/ 1133109 h 1319508"/>
              <a:gd name="connsiteX56" fmla="*/ 2091630 w 2755610"/>
              <a:gd name="connsiteY56" fmla="*/ 1259568 h 1319508"/>
              <a:gd name="connsiteX0" fmla="*/ 2091630 w 2755610"/>
              <a:gd name="connsiteY0" fmla="*/ 1259568 h 1319508"/>
              <a:gd name="connsiteX1" fmla="*/ 2266728 w 2755610"/>
              <a:gd name="connsiteY1" fmla="*/ 1317934 h 1319508"/>
              <a:gd name="connsiteX2" fmla="*/ 2286183 w 2755610"/>
              <a:gd name="connsiteY2" fmla="*/ 1201202 h 1319508"/>
              <a:gd name="connsiteX3" fmla="*/ 2218089 w 2755610"/>
              <a:gd name="connsiteY3" fmla="*/ 967738 h 1319508"/>
              <a:gd name="connsiteX4" fmla="*/ 2441825 w 2755610"/>
              <a:gd name="connsiteY4" fmla="*/ 1016377 h 1319508"/>
              <a:gd name="connsiteX5" fmla="*/ 2412642 w 2755610"/>
              <a:gd name="connsiteY5" fmla="*/ 899645 h 1319508"/>
              <a:gd name="connsiteX6" fmla="*/ 2500191 w 2755610"/>
              <a:gd name="connsiteY6" fmla="*/ 753730 h 1319508"/>
              <a:gd name="connsiteX7" fmla="*/ 2616923 w 2755610"/>
              <a:gd name="connsiteY7" fmla="*/ 782913 h 1319508"/>
              <a:gd name="connsiteX8" fmla="*/ 2665562 w 2755610"/>
              <a:gd name="connsiteY8" fmla="*/ 636998 h 1319508"/>
              <a:gd name="connsiteX9" fmla="*/ 2753111 w 2755610"/>
              <a:gd name="connsiteY9" fmla="*/ 559177 h 1319508"/>
              <a:gd name="connsiteX10" fmla="*/ 2558557 w 2755610"/>
              <a:gd name="connsiteY10" fmla="*/ 491083 h 1319508"/>
              <a:gd name="connsiteX11" fmla="*/ 2471008 w 2755610"/>
              <a:gd name="connsiteY11" fmla="*/ 364624 h 1319508"/>
              <a:gd name="connsiteX12" fmla="*/ 2325094 w 2755610"/>
              <a:gd name="connsiteY12" fmla="*/ 393807 h 1319508"/>
              <a:gd name="connsiteX13" fmla="*/ 2218089 w 2755610"/>
              <a:gd name="connsiteY13" fmla="*/ 452172 h 1319508"/>
              <a:gd name="connsiteX14" fmla="*/ 2004081 w 2755610"/>
              <a:gd name="connsiteY14" fmla="*/ 140887 h 1319508"/>
              <a:gd name="connsiteX15" fmla="*/ 1897076 w 2755610"/>
              <a:gd name="connsiteY15" fmla="*/ 160343 h 1319508"/>
              <a:gd name="connsiteX16" fmla="*/ 1653885 w 2755610"/>
              <a:gd name="connsiteY16" fmla="*/ 150615 h 1319508"/>
              <a:gd name="connsiteX17" fmla="*/ 1663613 w 2755610"/>
              <a:gd name="connsiteY17" fmla="*/ 4700 h 1319508"/>
              <a:gd name="connsiteX18" fmla="*/ 1410694 w 2755610"/>
              <a:gd name="connsiteY18" fmla="*/ 43611 h 1319508"/>
              <a:gd name="connsiteX19" fmla="*/ 1235596 w 2755610"/>
              <a:gd name="connsiteY19" fmla="*/ 121432 h 1319508"/>
              <a:gd name="connsiteX20" fmla="*/ 1060498 w 2755610"/>
              <a:gd name="connsiteY20" fmla="*/ 131160 h 1319508"/>
              <a:gd name="connsiteX21" fmla="*/ 1002132 w 2755610"/>
              <a:gd name="connsiteY21" fmla="*/ 286802 h 1319508"/>
              <a:gd name="connsiteX22" fmla="*/ 943766 w 2755610"/>
              <a:gd name="connsiteY22" fmla="*/ 354896 h 1319508"/>
              <a:gd name="connsiteX23" fmla="*/ 1041042 w 2755610"/>
              <a:gd name="connsiteY23" fmla="*/ 452172 h 1319508"/>
              <a:gd name="connsiteX24" fmla="*/ 992404 w 2755610"/>
              <a:gd name="connsiteY24" fmla="*/ 529994 h 1319508"/>
              <a:gd name="connsiteX25" fmla="*/ 749213 w 2755610"/>
              <a:gd name="connsiteY25" fmla="*/ 442445 h 1319508"/>
              <a:gd name="connsiteX26" fmla="*/ 632481 w 2755610"/>
              <a:gd name="connsiteY26" fmla="*/ 491083 h 1319508"/>
              <a:gd name="connsiteX27" fmla="*/ 496294 w 2755610"/>
              <a:gd name="connsiteY27" fmla="*/ 325713 h 1319508"/>
              <a:gd name="connsiteX28" fmla="*/ 369834 w 2755610"/>
              <a:gd name="connsiteY28" fmla="*/ 286802 h 1319508"/>
              <a:gd name="connsiteX29" fmla="*/ 194736 w 2755610"/>
              <a:gd name="connsiteY29" fmla="*/ 393807 h 1319508"/>
              <a:gd name="connsiteX30" fmla="*/ 185008 w 2755610"/>
              <a:gd name="connsiteY30" fmla="*/ 461900 h 1319508"/>
              <a:gd name="connsiteX31" fmla="*/ 68276 w 2755610"/>
              <a:gd name="connsiteY31" fmla="*/ 374351 h 1319508"/>
              <a:gd name="connsiteX32" fmla="*/ 183 w 2755610"/>
              <a:gd name="connsiteY32" fmla="*/ 559177 h 1319508"/>
              <a:gd name="connsiteX33" fmla="*/ 87732 w 2755610"/>
              <a:gd name="connsiteY33" fmla="*/ 705092 h 1319508"/>
              <a:gd name="connsiteX34" fmla="*/ 87732 w 2755610"/>
              <a:gd name="connsiteY34" fmla="*/ 792641 h 1319508"/>
              <a:gd name="connsiteX35" fmla="*/ 216971 w 2755610"/>
              <a:gd name="connsiteY35" fmla="*/ 796810 h 1319508"/>
              <a:gd name="connsiteX36" fmla="*/ 262830 w 2755610"/>
              <a:gd name="connsiteY36" fmla="*/ 773185 h 1319508"/>
              <a:gd name="connsiteX37" fmla="*/ 266892 w 2755610"/>
              <a:gd name="connsiteY37" fmla="*/ 860734 h 1319508"/>
              <a:gd name="connsiteX38" fmla="*/ 262830 w 2755610"/>
              <a:gd name="connsiteY38" fmla="*/ 919100 h 1319508"/>
              <a:gd name="connsiteX39" fmla="*/ 154543 w 2755610"/>
              <a:gd name="connsiteY39" fmla="*/ 958331 h 1319508"/>
              <a:gd name="connsiteX40" fmla="*/ 75153 w 2755610"/>
              <a:gd name="connsiteY40" fmla="*/ 1064374 h 1319508"/>
              <a:gd name="connsiteX41" fmla="*/ 129229 w 2755610"/>
              <a:gd name="connsiteY41" fmla="*/ 1143938 h 1319508"/>
              <a:gd name="connsiteX42" fmla="*/ 156681 w 2755610"/>
              <a:gd name="connsiteY42" fmla="*/ 1213816 h 1319508"/>
              <a:gd name="connsiteX43" fmla="*/ 253102 w 2755610"/>
              <a:gd name="connsiteY43" fmla="*/ 1259568 h 1319508"/>
              <a:gd name="connsiteX44" fmla="*/ 387793 w 2755610"/>
              <a:gd name="connsiteY44" fmla="*/ 1203768 h 1319508"/>
              <a:gd name="connsiteX45" fmla="*/ 491590 w 2755610"/>
              <a:gd name="connsiteY45" fmla="*/ 1146257 h 1319508"/>
              <a:gd name="connsiteX46" fmla="*/ 476838 w 2755610"/>
              <a:gd name="connsiteY46" fmla="*/ 1045560 h 1319508"/>
              <a:gd name="connsiteX47" fmla="*/ 554659 w 2755610"/>
              <a:gd name="connsiteY47" fmla="*/ 967738 h 1319508"/>
              <a:gd name="connsiteX48" fmla="*/ 710302 w 2755610"/>
              <a:gd name="connsiteY48" fmla="*/ 987194 h 1319508"/>
              <a:gd name="connsiteX49" fmla="*/ 827034 w 2755610"/>
              <a:gd name="connsiteY49" fmla="*/ 1065015 h 1319508"/>
              <a:gd name="connsiteX50" fmla="*/ 1255051 w 2755610"/>
              <a:gd name="connsiteY50" fmla="*/ 1162292 h 1319508"/>
              <a:gd name="connsiteX51" fmla="*/ 1449604 w 2755610"/>
              <a:gd name="connsiteY51" fmla="*/ 1133109 h 1319508"/>
              <a:gd name="connsiteX52" fmla="*/ 1488515 w 2755610"/>
              <a:gd name="connsiteY52" fmla="*/ 1113653 h 1319508"/>
              <a:gd name="connsiteX53" fmla="*/ 1790072 w 2755610"/>
              <a:gd name="connsiteY53" fmla="*/ 1172019 h 1319508"/>
              <a:gd name="connsiteX54" fmla="*/ 1926259 w 2755610"/>
              <a:gd name="connsiteY54" fmla="*/ 1084470 h 1319508"/>
              <a:gd name="connsiteX55" fmla="*/ 2072174 w 2755610"/>
              <a:gd name="connsiteY55" fmla="*/ 1133109 h 1319508"/>
              <a:gd name="connsiteX56" fmla="*/ 2091630 w 2755610"/>
              <a:gd name="connsiteY56" fmla="*/ 1259568 h 1319508"/>
              <a:gd name="connsiteX0" fmla="*/ 2091630 w 2755610"/>
              <a:gd name="connsiteY0" fmla="*/ 1259568 h 1319508"/>
              <a:gd name="connsiteX1" fmla="*/ 2266728 w 2755610"/>
              <a:gd name="connsiteY1" fmla="*/ 1317934 h 1319508"/>
              <a:gd name="connsiteX2" fmla="*/ 2286183 w 2755610"/>
              <a:gd name="connsiteY2" fmla="*/ 1201202 h 1319508"/>
              <a:gd name="connsiteX3" fmla="*/ 2218089 w 2755610"/>
              <a:gd name="connsiteY3" fmla="*/ 967738 h 1319508"/>
              <a:gd name="connsiteX4" fmla="*/ 2441825 w 2755610"/>
              <a:gd name="connsiteY4" fmla="*/ 1016377 h 1319508"/>
              <a:gd name="connsiteX5" fmla="*/ 2412642 w 2755610"/>
              <a:gd name="connsiteY5" fmla="*/ 899645 h 1319508"/>
              <a:gd name="connsiteX6" fmla="*/ 2500191 w 2755610"/>
              <a:gd name="connsiteY6" fmla="*/ 753730 h 1319508"/>
              <a:gd name="connsiteX7" fmla="*/ 2616923 w 2755610"/>
              <a:gd name="connsiteY7" fmla="*/ 782913 h 1319508"/>
              <a:gd name="connsiteX8" fmla="*/ 2665562 w 2755610"/>
              <a:gd name="connsiteY8" fmla="*/ 636998 h 1319508"/>
              <a:gd name="connsiteX9" fmla="*/ 2753111 w 2755610"/>
              <a:gd name="connsiteY9" fmla="*/ 559177 h 1319508"/>
              <a:gd name="connsiteX10" fmla="*/ 2558557 w 2755610"/>
              <a:gd name="connsiteY10" fmla="*/ 491083 h 1319508"/>
              <a:gd name="connsiteX11" fmla="*/ 2471008 w 2755610"/>
              <a:gd name="connsiteY11" fmla="*/ 364624 h 1319508"/>
              <a:gd name="connsiteX12" fmla="*/ 2325094 w 2755610"/>
              <a:gd name="connsiteY12" fmla="*/ 393807 h 1319508"/>
              <a:gd name="connsiteX13" fmla="*/ 2218089 w 2755610"/>
              <a:gd name="connsiteY13" fmla="*/ 452172 h 1319508"/>
              <a:gd name="connsiteX14" fmla="*/ 2004081 w 2755610"/>
              <a:gd name="connsiteY14" fmla="*/ 140887 h 1319508"/>
              <a:gd name="connsiteX15" fmla="*/ 1897076 w 2755610"/>
              <a:gd name="connsiteY15" fmla="*/ 160343 h 1319508"/>
              <a:gd name="connsiteX16" fmla="*/ 1653885 w 2755610"/>
              <a:gd name="connsiteY16" fmla="*/ 150615 h 1319508"/>
              <a:gd name="connsiteX17" fmla="*/ 1663613 w 2755610"/>
              <a:gd name="connsiteY17" fmla="*/ 4700 h 1319508"/>
              <a:gd name="connsiteX18" fmla="*/ 1410694 w 2755610"/>
              <a:gd name="connsiteY18" fmla="*/ 43611 h 1319508"/>
              <a:gd name="connsiteX19" fmla="*/ 1235596 w 2755610"/>
              <a:gd name="connsiteY19" fmla="*/ 121432 h 1319508"/>
              <a:gd name="connsiteX20" fmla="*/ 1060498 w 2755610"/>
              <a:gd name="connsiteY20" fmla="*/ 131160 h 1319508"/>
              <a:gd name="connsiteX21" fmla="*/ 1002132 w 2755610"/>
              <a:gd name="connsiteY21" fmla="*/ 286802 h 1319508"/>
              <a:gd name="connsiteX22" fmla="*/ 943766 w 2755610"/>
              <a:gd name="connsiteY22" fmla="*/ 354896 h 1319508"/>
              <a:gd name="connsiteX23" fmla="*/ 1041042 w 2755610"/>
              <a:gd name="connsiteY23" fmla="*/ 452172 h 1319508"/>
              <a:gd name="connsiteX24" fmla="*/ 992404 w 2755610"/>
              <a:gd name="connsiteY24" fmla="*/ 529994 h 1319508"/>
              <a:gd name="connsiteX25" fmla="*/ 749213 w 2755610"/>
              <a:gd name="connsiteY25" fmla="*/ 442445 h 1319508"/>
              <a:gd name="connsiteX26" fmla="*/ 632481 w 2755610"/>
              <a:gd name="connsiteY26" fmla="*/ 491083 h 1319508"/>
              <a:gd name="connsiteX27" fmla="*/ 496294 w 2755610"/>
              <a:gd name="connsiteY27" fmla="*/ 325713 h 1319508"/>
              <a:gd name="connsiteX28" fmla="*/ 369834 w 2755610"/>
              <a:gd name="connsiteY28" fmla="*/ 286802 h 1319508"/>
              <a:gd name="connsiteX29" fmla="*/ 194736 w 2755610"/>
              <a:gd name="connsiteY29" fmla="*/ 393807 h 1319508"/>
              <a:gd name="connsiteX30" fmla="*/ 185008 w 2755610"/>
              <a:gd name="connsiteY30" fmla="*/ 461900 h 1319508"/>
              <a:gd name="connsiteX31" fmla="*/ 68276 w 2755610"/>
              <a:gd name="connsiteY31" fmla="*/ 374351 h 1319508"/>
              <a:gd name="connsiteX32" fmla="*/ 183 w 2755610"/>
              <a:gd name="connsiteY32" fmla="*/ 559177 h 1319508"/>
              <a:gd name="connsiteX33" fmla="*/ 87732 w 2755610"/>
              <a:gd name="connsiteY33" fmla="*/ 705092 h 1319508"/>
              <a:gd name="connsiteX34" fmla="*/ 87732 w 2755610"/>
              <a:gd name="connsiteY34" fmla="*/ 792641 h 1319508"/>
              <a:gd name="connsiteX35" fmla="*/ 216971 w 2755610"/>
              <a:gd name="connsiteY35" fmla="*/ 796810 h 1319508"/>
              <a:gd name="connsiteX36" fmla="*/ 262830 w 2755610"/>
              <a:gd name="connsiteY36" fmla="*/ 773185 h 1319508"/>
              <a:gd name="connsiteX37" fmla="*/ 266892 w 2755610"/>
              <a:gd name="connsiteY37" fmla="*/ 860734 h 1319508"/>
              <a:gd name="connsiteX38" fmla="*/ 262830 w 2755610"/>
              <a:gd name="connsiteY38" fmla="*/ 919100 h 1319508"/>
              <a:gd name="connsiteX39" fmla="*/ 154543 w 2755610"/>
              <a:gd name="connsiteY39" fmla="*/ 958331 h 1319508"/>
              <a:gd name="connsiteX40" fmla="*/ 75153 w 2755610"/>
              <a:gd name="connsiteY40" fmla="*/ 1064374 h 1319508"/>
              <a:gd name="connsiteX41" fmla="*/ 129229 w 2755610"/>
              <a:gd name="connsiteY41" fmla="*/ 1143938 h 1319508"/>
              <a:gd name="connsiteX42" fmla="*/ 156681 w 2755610"/>
              <a:gd name="connsiteY42" fmla="*/ 1213816 h 1319508"/>
              <a:gd name="connsiteX43" fmla="*/ 253102 w 2755610"/>
              <a:gd name="connsiteY43" fmla="*/ 1259568 h 1319508"/>
              <a:gd name="connsiteX44" fmla="*/ 387793 w 2755610"/>
              <a:gd name="connsiteY44" fmla="*/ 1203768 h 1319508"/>
              <a:gd name="connsiteX45" fmla="*/ 491590 w 2755610"/>
              <a:gd name="connsiteY45" fmla="*/ 1146257 h 1319508"/>
              <a:gd name="connsiteX46" fmla="*/ 476838 w 2755610"/>
              <a:gd name="connsiteY46" fmla="*/ 1045560 h 1319508"/>
              <a:gd name="connsiteX47" fmla="*/ 439103 w 2755610"/>
              <a:gd name="connsiteY47" fmla="*/ 927544 h 1319508"/>
              <a:gd name="connsiteX48" fmla="*/ 710302 w 2755610"/>
              <a:gd name="connsiteY48" fmla="*/ 987194 h 1319508"/>
              <a:gd name="connsiteX49" fmla="*/ 827034 w 2755610"/>
              <a:gd name="connsiteY49" fmla="*/ 1065015 h 1319508"/>
              <a:gd name="connsiteX50" fmla="*/ 1255051 w 2755610"/>
              <a:gd name="connsiteY50" fmla="*/ 1162292 h 1319508"/>
              <a:gd name="connsiteX51" fmla="*/ 1449604 w 2755610"/>
              <a:gd name="connsiteY51" fmla="*/ 1133109 h 1319508"/>
              <a:gd name="connsiteX52" fmla="*/ 1488515 w 2755610"/>
              <a:gd name="connsiteY52" fmla="*/ 1113653 h 1319508"/>
              <a:gd name="connsiteX53" fmla="*/ 1790072 w 2755610"/>
              <a:gd name="connsiteY53" fmla="*/ 1172019 h 1319508"/>
              <a:gd name="connsiteX54" fmla="*/ 1926259 w 2755610"/>
              <a:gd name="connsiteY54" fmla="*/ 1084470 h 1319508"/>
              <a:gd name="connsiteX55" fmla="*/ 2072174 w 2755610"/>
              <a:gd name="connsiteY55" fmla="*/ 1133109 h 1319508"/>
              <a:gd name="connsiteX56" fmla="*/ 2091630 w 2755610"/>
              <a:gd name="connsiteY56" fmla="*/ 1259568 h 1319508"/>
              <a:gd name="connsiteX0" fmla="*/ 2091630 w 2755610"/>
              <a:gd name="connsiteY0" fmla="*/ 1259568 h 1319508"/>
              <a:gd name="connsiteX1" fmla="*/ 2266728 w 2755610"/>
              <a:gd name="connsiteY1" fmla="*/ 1317934 h 1319508"/>
              <a:gd name="connsiteX2" fmla="*/ 2286183 w 2755610"/>
              <a:gd name="connsiteY2" fmla="*/ 1201202 h 1319508"/>
              <a:gd name="connsiteX3" fmla="*/ 2218089 w 2755610"/>
              <a:gd name="connsiteY3" fmla="*/ 967738 h 1319508"/>
              <a:gd name="connsiteX4" fmla="*/ 2441825 w 2755610"/>
              <a:gd name="connsiteY4" fmla="*/ 1016377 h 1319508"/>
              <a:gd name="connsiteX5" fmla="*/ 2412642 w 2755610"/>
              <a:gd name="connsiteY5" fmla="*/ 899645 h 1319508"/>
              <a:gd name="connsiteX6" fmla="*/ 2500191 w 2755610"/>
              <a:gd name="connsiteY6" fmla="*/ 753730 h 1319508"/>
              <a:gd name="connsiteX7" fmla="*/ 2616923 w 2755610"/>
              <a:gd name="connsiteY7" fmla="*/ 782913 h 1319508"/>
              <a:gd name="connsiteX8" fmla="*/ 2665562 w 2755610"/>
              <a:gd name="connsiteY8" fmla="*/ 636998 h 1319508"/>
              <a:gd name="connsiteX9" fmla="*/ 2753111 w 2755610"/>
              <a:gd name="connsiteY9" fmla="*/ 559177 h 1319508"/>
              <a:gd name="connsiteX10" fmla="*/ 2558557 w 2755610"/>
              <a:gd name="connsiteY10" fmla="*/ 491083 h 1319508"/>
              <a:gd name="connsiteX11" fmla="*/ 2471008 w 2755610"/>
              <a:gd name="connsiteY11" fmla="*/ 364624 h 1319508"/>
              <a:gd name="connsiteX12" fmla="*/ 2325094 w 2755610"/>
              <a:gd name="connsiteY12" fmla="*/ 393807 h 1319508"/>
              <a:gd name="connsiteX13" fmla="*/ 2218089 w 2755610"/>
              <a:gd name="connsiteY13" fmla="*/ 452172 h 1319508"/>
              <a:gd name="connsiteX14" fmla="*/ 2004081 w 2755610"/>
              <a:gd name="connsiteY14" fmla="*/ 140887 h 1319508"/>
              <a:gd name="connsiteX15" fmla="*/ 1897076 w 2755610"/>
              <a:gd name="connsiteY15" fmla="*/ 160343 h 1319508"/>
              <a:gd name="connsiteX16" fmla="*/ 1653885 w 2755610"/>
              <a:gd name="connsiteY16" fmla="*/ 150615 h 1319508"/>
              <a:gd name="connsiteX17" fmla="*/ 1663613 w 2755610"/>
              <a:gd name="connsiteY17" fmla="*/ 4700 h 1319508"/>
              <a:gd name="connsiteX18" fmla="*/ 1410694 w 2755610"/>
              <a:gd name="connsiteY18" fmla="*/ 43611 h 1319508"/>
              <a:gd name="connsiteX19" fmla="*/ 1235596 w 2755610"/>
              <a:gd name="connsiteY19" fmla="*/ 121432 h 1319508"/>
              <a:gd name="connsiteX20" fmla="*/ 1060498 w 2755610"/>
              <a:gd name="connsiteY20" fmla="*/ 131160 h 1319508"/>
              <a:gd name="connsiteX21" fmla="*/ 1002132 w 2755610"/>
              <a:gd name="connsiteY21" fmla="*/ 286802 h 1319508"/>
              <a:gd name="connsiteX22" fmla="*/ 943766 w 2755610"/>
              <a:gd name="connsiteY22" fmla="*/ 354896 h 1319508"/>
              <a:gd name="connsiteX23" fmla="*/ 1041042 w 2755610"/>
              <a:gd name="connsiteY23" fmla="*/ 452172 h 1319508"/>
              <a:gd name="connsiteX24" fmla="*/ 992404 w 2755610"/>
              <a:gd name="connsiteY24" fmla="*/ 529994 h 1319508"/>
              <a:gd name="connsiteX25" fmla="*/ 749213 w 2755610"/>
              <a:gd name="connsiteY25" fmla="*/ 442445 h 1319508"/>
              <a:gd name="connsiteX26" fmla="*/ 632481 w 2755610"/>
              <a:gd name="connsiteY26" fmla="*/ 491083 h 1319508"/>
              <a:gd name="connsiteX27" fmla="*/ 496294 w 2755610"/>
              <a:gd name="connsiteY27" fmla="*/ 325713 h 1319508"/>
              <a:gd name="connsiteX28" fmla="*/ 369834 w 2755610"/>
              <a:gd name="connsiteY28" fmla="*/ 286802 h 1319508"/>
              <a:gd name="connsiteX29" fmla="*/ 194736 w 2755610"/>
              <a:gd name="connsiteY29" fmla="*/ 393807 h 1319508"/>
              <a:gd name="connsiteX30" fmla="*/ 185008 w 2755610"/>
              <a:gd name="connsiteY30" fmla="*/ 461900 h 1319508"/>
              <a:gd name="connsiteX31" fmla="*/ 68276 w 2755610"/>
              <a:gd name="connsiteY31" fmla="*/ 374351 h 1319508"/>
              <a:gd name="connsiteX32" fmla="*/ 183 w 2755610"/>
              <a:gd name="connsiteY32" fmla="*/ 559177 h 1319508"/>
              <a:gd name="connsiteX33" fmla="*/ 87732 w 2755610"/>
              <a:gd name="connsiteY33" fmla="*/ 705092 h 1319508"/>
              <a:gd name="connsiteX34" fmla="*/ 87732 w 2755610"/>
              <a:gd name="connsiteY34" fmla="*/ 792641 h 1319508"/>
              <a:gd name="connsiteX35" fmla="*/ 216971 w 2755610"/>
              <a:gd name="connsiteY35" fmla="*/ 796810 h 1319508"/>
              <a:gd name="connsiteX36" fmla="*/ 262830 w 2755610"/>
              <a:gd name="connsiteY36" fmla="*/ 773185 h 1319508"/>
              <a:gd name="connsiteX37" fmla="*/ 266892 w 2755610"/>
              <a:gd name="connsiteY37" fmla="*/ 860734 h 1319508"/>
              <a:gd name="connsiteX38" fmla="*/ 262830 w 2755610"/>
              <a:gd name="connsiteY38" fmla="*/ 919100 h 1319508"/>
              <a:gd name="connsiteX39" fmla="*/ 154543 w 2755610"/>
              <a:gd name="connsiteY39" fmla="*/ 958331 h 1319508"/>
              <a:gd name="connsiteX40" fmla="*/ 75153 w 2755610"/>
              <a:gd name="connsiteY40" fmla="*/ 1064374 h 1319508"/>
              <a:gd name="connsiteX41" fmla="*/ 129229 w 2755610"/>
              <a:gd name="connsiteY41" fmla="*/ 1143938 h 1319508"/>
              <a:gd name="connsiteX42" fmla="*/ 156681 w 2755610"/>
              <a:gd name="connsiteY42" fmla="*/ 1213816 h 1319508"/>
              <a:gd name="connsiteX43" fmla="*/ 253102 w 2755610"/>
              <a:gd name="connsiteY43" fmla="*/ 1259568 h 1319508"/>
              <a:gd name="connsiteX44" fmla="*/ 387793 w 2755610"/>
              <a:gd name="connsiteY44" fmla="*/ 1203768 h 1319508"/>
              <a:gd name="connsiteX45" fmla="*/ 491590 w 2755610"/>
              <a:gd name="connsiteY45" fmla="*/ 1146257 h 1319508"/>
              <a:gd name="connsiteX46" fmla="*/ 476838 w 2755610"/>
              <a:gd name="connsiteY46" fmla="*/ 1045560 h 1319508"/>
              <a:gd name="connsiteX47" fmla="*/ 439103 w 2755610"/>
              <a:gd name="connsiteY47" fmla="*/ 927544 h 1319508"/>
              <a:gd name="connsiteX48" fmla="*/ 755519 w 2755610"/>
              <a:gd name="connsiteY48" fmla="*/ 881686 h 1319508"/>
              <a:gd name="connsiteX49" fmla="*/ 827034 w 2755610"/>
              <a:gd name="connsiteY49" fmla="*/ 1065015 h 1319508"/>
              <a:gd name="connsiteX50" fmla="*/ 1255051 w 2755610"/>
              <a:gd name="connsiteY50" fmla="*/ 1162292 h 1319508"/>
              <a:gd name="connsiteX51" fmla="*/ 1449604 w 2755610"/>
              <a:gd name="connsiteY51" fmla="*/ 1133109 h 1319508"/>
              <a:gd name="connsiteX52" fmla="*/ 1488515 w 2755610"/>
              <a:gd name="connsiteY52" fmla="*/ 1113653 h 1319508"/>
              <a:gd name="connsiteX53" fmla="*/ 1790072 w 2755610"/>
              <a:gd name="connsiteY53" fmla="*/ 1172019 h 1319508"/>
              <a:gd name="connsiteX54" fmla="*/ 1926259 w 2755610"/>
              <a:gd name="connsiteY54" fmla="*/ 1084470 h 1319508"/>
              <a:gd name="connsiteX55" fmla="*/ 2072174 w 2755610"/>
              <a:gd name="connsiteY55" fmla="*/ 1133109 h 1319508"/>
              <a:gd name="connsiteX56" fmla="*/ 2091630 w 2755610"/>
              <a:gd name="connsiteY56" fmla="*/ 1259568 h 1319508"/>
              <a:gd name="connsiteX0" fmla="*/ 2091630 w 2755610"/>
              <a:gd name="connsiteY0" fmla="*/ 1259568 h 1319508"/>
              <a:gd name="connsiteX1" fmla="*/ 2266728 w 2755610"/>
              <a:gd name="connsiteY1" fmla="*/ 1317934 h 1319508"/>
              <a:gd name="connsiteX2" fmla="*/ 2286183 w 2755610"/>
              <a:gd name="connsiteY2" fmla="*/ 1201202 h 1319508"/>
              <a:gd name="connsiteX3" fmla="*/ 2218089 w 2755610"/>
              <a:gd name="connsiteY3" fmla="*/ 967738 h 1319508"/>
              <a:gd name="connsiteX4" fmla="*/ 2441825 w 2755610"/>
              <a:gd name="connsiteY4" fmla="*/ 1016377 h 1319508"/>
              <a:gd name="connsiteX5" fmla="*/ 2412642 w 2755610"/>
              <a:gd name="connsiteY5" fmla="*/ 899645 h 1319508"/>
              <a:gd name="connsiteX6" fmla="*/ 2500191 w 2755610"/>
              <a:gd name="connsiteY6" fmla="*/ 753730 h 1319508"/>
              <a:gd name="connsiteX7" fmla="*/ 2616923 w 2755610"/>
              <a:gd name="connsiteY7" fmla="*/ 782913 h 1319508"/>
              <a:gd name="connsiteX8" fmla="*/ 2665562 w 2755610"/>
              <a:gd name="connsiteY8" fmla="*/ 636998 h 1319508"/>
              <a:gd name="connsiteX9" fmla="*/ 2753111 w 2755610"/>
              <a:gd name="connsiteY9" fmla="*/ 559177 h 1319508"/>
              <a:gd name="connsiteX10" fmla="*/ 2558557 w 2755610"/>
              <a:gd name="connsiteY10" fmla="*/ 491083 h 1319508"/>
              <a:gd name="connsiteX11" fmla="*/ 2471008 w 2755610"/>
              <a:gd name="connsiteY11" fmla="*/ 364624 h 1319508"/>
              <a:gd name="connsiteX12" fmla="*/ 2325094 w 2755610"/>
              <a:gd name="connsiteY12" fmla="*/ 393807 h 1319508"/>
              <a:gd name="connsiteX13" fmla="*/ 2218089 w 2755610"/>
              <a:gd name="connsiteY13" fmla="*/ 452172 h 1319508"/>
              <a:gd name="connsiteX14" fmla="*/ 2004081 w 2755610"/>
              <a:gd name="connsiteY14" fmla="*/ 140887 h 1319508"/>
              <a:gd name="connsiteX15" fmla="*/ 1897076 w 2755610"/>
              <a:gd name="connsiteY15" fmla="*/ 160343 h 1319508"/>
              <a:gd name="connsiteX16" fmla="*/ 1653885 w 2755610"/>
              <a:gd name="connsiteY16" fmla="*/ 150615 h 1319508"/>
              <a:gd name="connsiteX17" fmla="*/ 1663613 w 2755610"/>
              <a:gd name="connsiteY17" fmla="*/ 4700 h 1319508"/>
              <a:gd name="connsiteX18" fmla="*/ 1410694 w 2755610"/>
              <a:gd name="connsiteY18" fmla="*/ 43611 h 1319508"/>
              <a:gd name="connsiteX19" fmla="*/ 1235596 w 2755610"/>
              <a:gd name="connsiteY19" fmla="*/ 121432 h 1319508"/>
              <a:gd name="connsiteX20" fmla="*/ 1060498 w 2755610"/>
              <a:gd name="connsiteY20" fmla="*/ 131160 h 1319508"/>
              <a:gd name="connsiteX21" fmla="*/ 1002132 w 2755610"/>
              <a:gd name="connsiteY21" fmla="*/ 286802 h 1319508"/>
              <a:gd name="connsiteX22" fmla="*/ 943766 w 2755610"/>
              <a:gd name="connsiteY22" fmla="*/ 354896 h 1319508"/>
              <a:gd name="connsiteX23" fmla="*/ 1041042 w 2755610"/>
              <a:gd name="connsiteY23" fmla="*/ 452172 h 1319508"/>
              <a:gd name="connsiteX24" fmla="*/ 992404 w 2755610"/>
              <a:gd name="connsiteY24" fmla="*/ 529994 h 1319508"/>
              <a:gd name="connsiteX25" fmla="*/ 749213 w 2755610"/>
              <a:gd name="connsiteY25" fmla="*/ 442445 h 1319508"/>
              <a:gd name="connsiteX26" fmla="*/ 632481 w 2755610"/>
              <a:gd name="connsiteY26" fmla="*/ 491083 h 1319508"/>
              <a:gd name="connsiteX27" fmla="*/ 496294 w 2755610"/>
              <a:gd name="connsiteY27" fmla="*/ 325713 h 1319508"/>
              <a:gd name="connsiteX28" fmla="*/ 369834 w 2755610"/>
              <a:gd name="connsiteY28" fmla="*/ 286802 h 1319508"/>
              <a:gd name="connsiteX29" fmla="*/ 194736 w 2755610"/>
              <a:gd name="connsiteY29" fmla="*/ 393807 h 1319508"/>
              <a:gd name="connsiteX30" fmla="*/ 185008 w 2755610"/>
              <a:gd name="connsiteY30" fmla="*/ 461900 h 1319508"/>
              <a:gd name="connsiteX31" fmla="*/ 68276 w 2755610"/>
              <a:gd name="connsiteY31" fmla="*/ 374351 h 1319508"/>
              <a:gd name="connsiteX32" fmla="*/ 183 w 2755610"/>
              <a:gd name="connsiteY32" fmla="*/ 559177 h 1319508"/>
              <a:gd name="connsiteX33" fmla="*/ 87732 w 2755610"/>
              <a:gd name="connsiteY33" fmla="*/ 705092 h 1319508"/>
              <a:gd name="connsiteX34" fmla="*/ 87732 w 2755610"/>
              <a:gd name="connsiteY34" fmla="*/ 792641 h 1319508"/>
              <a:gd name="connsiteX35" fmla="*/ 216971 w 2755610"/>
              <a:gd name="connsiteY35" fmla="*/ 796810 h 1319508"/>
              <a:gd name="connsiteX36" fmla="*/ 262830 w 2755610"/>
              <a:gd name="connsiteY36" fmla="*/ 773185 h 1319508"/>
              <a:gd name="connsiteX37" fmla="*/ 266892 w 2755610"/>
              <a:gd name="connsiteY37" fmla="*/ 860734 h 1319508"/>
              <a:gd name="connsiteX38" fmla="*/ 262830 w 2755610"/>
              <a:gd name="connsiteY38" fmla="*/ 919100 h 1319508"/>
              <a:gd name="connsiteX39" fmla="*/ 154543 w 2755610"/>
              <a:gd name="connsiteY39" fmla="*/ 958331 h 1319508"/>
              <a:gd name="connsiteX40" fmla="*/ 75153 w 2755610"/>
              <a:gd name="connsiteY40" fmla="*/ 1064374 h 1319508"/>
              <a:gd name="connsiteX41" fmla="*/ 129229 w 2755610"/>
              <a:gd name="connsiteY41" fmla="*/ 1143938 h 1319508"/>
              <a:gd name="connsiteX42" fmla="*/ 156681 w 2755610"/>
              <a:gd name="connsiteY42" fmla="*/ 1213816 h 1319508"/>
              <a:gd name="connsiteX43" fmla="*/ 253102 w 2755610"/>
              <a:gd name="connsiteY43" fmla="*/ 1259568 h 1319508"/>
              <a:gd name="connsiteX44" fmla="*/ 387793 w 2755610"/>
              <a:gd name="connsiteY44" fmla="*/ 1203768 h 1319508"/>
              <a:gd name="connsiteX45" fmla="*/ 491590 w 2755610"/>
              <a:gd name="connsiteY45" fmla="*/ 1146257 h 1319508"/>
              <a:gd name="connsiteX46" fmla="*/ 476838 w 2755610"/>
              <a:gd name="connsiteY46" fmla="*/ 1045560 h 1319508"/>
              <a:gd name="connsiteX47" fmla="*/ 439103 w 2755610"/>
              <a:gd name="connsiteY47" fmla="*/ 927544 h 1319508"/>
              <a:gd name="connsiteX48" fmla="*/ 613881 w 2755610"/>
              <a:gd name="connsiteY48" fmla="*/ 912366 h 1319508"/>
              <a:gd name="connsiteX49" fmla="*/ 755519 w 2755610"/>
              <a:gd name="connsiteY49" fmla="*/ 881686 h 1319508"/>
              <a:gd name="connsiteX50" fmla="*/ 827034 w 2755610"/>
              <a:gd name="connsiteY50" fmla="*/ 1065015 h 1319508"/>
              <a:gd name="connsiteX51" fmla="*/ 1255051 w 2755610"/>
              <a:gd name="connsiteY51" fmla="*/ 1162292 h 1319508"/>
              <a:gd name="connsiteX52" fmla="*/ 1449604 w 2755610"/>
              <a:gd name="connsiteY52" fmla="*/ 1133109 h 1319508"/>
              <a:gd name="connsiteX53" fmla="*/ 1488515 w 2755610"/>
              <a:gd name="connsiteY53" fmla="*/ 1113653 h 1319508"/>
              <a:gd name="connsiteX54" fmla="*/ 1790072 w 2755610"/>
              <a:gd name="connsiteY54" fmla="*/ 1172019 h 1319508"/>
              <a:gd name="connsiteX55" fmla="*/ 1926259 w 2755610"/>
              <a:gd name="connsiteY55" fmla="*/ 1084470 h 1319508"/>
              <a:gd name="connsiteX56" fmla="*/ 2072174 w 2755610"/>
              <a:gd name="connsiteY56" fmla="*/ 1133109 h 1319508"/>
              <a:gd name="connsiteX57" fmla="*/ 2091630 w 2755610"/>
              <a:gd name="connsiteY57" fmla="*/ 1259568 h 1319508"/>
              <a:gd name="connsiteX0" fmla="*/ 2091630 w 2755610"/>
              <a:gd name="connsiteY0" fmla="*/ 1259568 h 1319508"/>
              <a:gd name="connsiteX1" fmla="*/ 2266728 w 2755610"/>
              <a:gd name="connsiteY1" fmla="*/ 1317934 h 1319508"/>
              <a:gd name="connsiteX2" fmla="*/ 2286183 w 2755610"/>
              <a:gd name="connsiteY2" fmla="*/ 1201202 h 1319508"/>
              <a:gd name="connsiteX3" fmla="*/ 2218089 w 2755610"/>
              <a:gd name="connsiteY3" fmla="*/ 967738 h 1319508"/>
              <a:gd name="connsiteX4" fmla="*/ 2441825 w 2755610"/>
              <a:gd name="connsiteY4" fmla="*/ 1016377 h 1319508"/>
              <a:gd name="connsiteX5" fmla="*/ 2412642 w 2755610"/>
              <a:gd name="connsiteY5" fmla="*/ 899645 h 1319508"/>
              <a:gd name="connsiteX6" fmla="*/ 2500191 w 2755610"/>
              <a:gd name="connsiteY6" fmla="*/ 753730 h 1319508"/>
              <a:gd name="connsiteX7" fmla="*/ 2616923 w 2755610"/>
              <a:gd name="connsiteY7" fmla="*/ 782913 h 1319508"/>
              <a:gd name="connsiteX8" fmla="*/ 2665562 w 2755610"/>
              <a:gd name="connsiteY8" fmla="*/ 636998 h 1319508"/>
              <a:gd name="connsiteX9" fmla="*/ 2753111 w 2755610"/>
              <a:gd name="connsiteY9" fmla="*/ 559177 h 1319508"/>
              <a:gd name="connsiteX10" fmla="*/ 2558557 w 2755610"/>
              <a:gd name="connsiteY10" fmla="*/ 491083 h 1319508"/>
              <a:gd name="connsiteX11" fmla="*/ 2471008 w 2755610"/>
              <a:gd name="connsiteY11" fmla="*/ 364624 h 1319508"/>
              <a:gd name="connsiteX12" fmla="*/ 2325094 w 2755610"/>
              <a:gd name="connsiteY12" fmla="*/ 393807 h 1319508"/>
              <a:gd name="connsiteX13" fmla="*/ 2218089 w 2755610"/>
              <a:gd name="connsiteY13" fmla="*/ 452172 h 1319508"/>
              <a:gd name="connsiteX14" fmla="*/ 2004081 w 2755610"/>
              <a:gd name="connsiteY14" fmla="*/ 140887 h 1319508"/>
              <a:gd name="connsiteX15" fmla="*/ 1897076 w 2755610"/>
              <a:gd name="connsiteY15" fmla="*/ 160343 h 1319508"/>
              <a:gd name="connsiteX16" fmla="*/ 1653885 w 2755610"/>
              <a:gd name="connsiteY16" fmla="*/ 150615 h 1319508"/>
              <a:gd name="connsiteX17" fmla="*/ 1663613 w 2755610"/>
              <a:gd name="connsiteY17" fmla="*/ 4700 h 1319508"/>
              <a:gd name="connsiteX18" fmla="*/ 1410694 w 2755610"/>
              <a:gd name="connsiteY18" fmla="*/ 43611 h 1319508"/>
              <a:gd name="connsiteX19" fmla="*/ 1235596 w 2755610"/>
              <a:gd name="connsiteY19" fmla="*/ 121432 h 1319508"/>
              <a:gd name="connsiteX20" fmla="*/ 1060498 w 2755610"/>
              <a:gd name="connsiteY20" fmla="*/ 131160 h 1319508"/>
              <a:gd name="connsiteX21" fmla="*/ 1002132 w 2755610"/>
              <a:gd name="connsiteY21" fmla="*/ 286802 h 1319508"/>
              <a:gd name="connsiteX22" fmla="*/ 943766 w 2755610"/>
              <a:gd name="connsiteY22" fmla="*/ 354896 h 1319508"/>
              <a:gd name="connsiteX23" fmla="*/ 1041042 w 2755610"/>
              <a:gd name="connsiteY23" fmla="*/ 452172 h 1319508"/>
              <a:gd name="connsiteX24" fmla="*/ 992404 w 2755610"/>
              <a:gd name="connsiteY24" fmla="*/ 529994 h 1319508"/>
              <a:gd name="connsiteX25" fmla="*/ 749213 w 2755610"/>
              <a:gd name="connsiteY25" fmla="*/ 442445 h 1319508"/>
              <a:gd name="connsiteX26" fmla="*/ 632481 w 2755610"/>
              <a:gd name="connsiteY26" fmla="*/ 491083 h 1319508"/>
              <a:gd name="connsiteX27" fmla="*/ 496294 w 2755610"/>
              <a:gd name="connsiteY27" fmla="*/ 325713 h 1319508"/>
              <a:gd name="connsiteX28" fmla="*/ 369834 w 2755610"/>
              <a:gd name="connsiteY28" fmla="*/ 286802 h 1319508"/>
              <a:gd name="connsiteX29" fmla="*/ 194736 w 2755610"/>
              <a:gd name="connsiteY29" fmla="*/ 393807 h 1319508"/>
              <a:gd name="connsiteX30" fmla="*/ 185008 w 2755610"/>
              <a:gd name="connsiteY30" fmla="*/ 461900 h 1319508"/>
              <a:gd name="connsiteX31" fmla="*/ 68276 w 2755610"/>
              <a:gd name="connsiteY31" fmla="*/ 374351 h 1319508"/>
              <a:gd name="connsiteX32" fmla="*/ 183 w 2755610"/>
              <a:gd name="connsiteY32" fmla="*/ 559177 h 1319508"/>
              <a:gd name="connsiteX33" fmla="*/ 87732 w 2755610"/>
              <a:gd name="connsiteY33" fmla="*/ 705092 h 1319508"/>
              <a:gd name="connsiteX34" fmla="*/ 87732 w 2755610"/>
              <a:gd name="connsiteY34" fmla="*/ 792641 h 1319508"/>
              <a:gd name="connsiteX35" fmla="*/ 216971 w 2755610"/>
              <a:gd name="connsiteY35" fmla="*/ 796810 h 1319508"/>
              <a:gd name="connsiteX36" fmla="*/ 262830 w 2755610"/>
              <a:gd name="connsiteY36" fmla="*/ 773185 h 1319508"/>
              <a:gd name="connsiteX37" fmla="*/ 266892 w 2755610"/>
              <a:gd name="connsiteY37" fmla="*/ 860734 h 1319508"/>
              <a:gd name="connsiteX38" fmla="*/ 262830 w 2755610"/>
              <a:gd name="connsiteY38" fmla="*/ 919100 h 1319508"/>
              <a:gd name="connsiteX39" fmla="*/ 154543 w 2755610"/>
              <a:gd name="connsiteY39" fmla="*/ 958331 h 1319508"/>
              <a:gd name="connsiteX40" fmla="*/ 75153 w 2755610"/>
              <a:gd name="connsiteY40" fmla="*/ 1064374 h 1319508"/>
              <a:gd name="connsiteX41" fmla="*/ 129229 w 2755610"/>
              <a:gd name="connsiteY41" fmla="*/ 1143938 h 1319508"/>
              <a:gd name="connsiteX42" fmla="*/ 156681 w 2755610"/>
              <a:gd name="connsiteY42" fmla="*/ 1213816 h 1319508"/>
              <a:gd name="connsiteX43" fmla="*/ 253102 w 2755610"/>
              <a:gd name="connsiteY43" fmla="*/ 1259568 h 1319508"/>
              <a:gd name="connsiteX44" fmla="*/ 387793 w 2755610"/>
              <a:gd name="connsiteY44" fmla="*/ 1203768 h 1319508"/>
              <a:gd name="connsiteX45" fmla="*/ 491590 w 2755610"/>
              <a:gd name="connsiteY45" fmla="*/ 1146257 h 1319508"/>
              <a:gd name="connsiteX46" fmla="*/ 436644 w 2755610"/>
              <a:gd name="connsiteY46" fmla="*/ 1025463 h 1319508"/>
              <a:gd name="connsiteX47" fmla="*/ 439103 w 2755610"/>
              <a:gd name="connsiteY47" fmla="*/ 927544 h 1319508"/>
              <a:gd name="connsiteX48" fmla="*/ 613881 w 2755610"/>
              <a:gd name="connsiteY48" fmla="*/ 912366 h 1319508"/>
              <a:gd name="connsiteX49" fmla="*/ 755519 w 2755610"/>
              <a:gd name="connsiteY49" fmla="*/ 881686 h 1319508"/>
              <a:gd name="connsiteX50" fmla="*/ 827034 w 2755610"/>
              <a:gd name="connsiteY50" fmla="*/ 1065015 h 1319508"/>
              <a:gd name="connsiteX51" fmla="*/ 1255051 w 2755610"/>
              <a:gd name="connsiteY51" fmla="*/ 1162292 h 1319508"/>
              <a:gd name="connsiteX52" fmla="*/ 1449604 w 2755610"/>
              <a:gd name="connsiteY52" fmla="*/ 1133109 h 1319508"/>
              <a:gd name="connsiteX53" fmla="*/ 1488515 w 2755610"/>
              <a:gd name="connsiteY53" fmla="*/ 1113653 h 1319508"/>
              <a:gd name="connsiteX54" fmla="*/ 1790072 w 2755610"/>
              <a:gd name="connsiteY54" fmla="*/ 1172019 h 1319508"/>
              <a:gd name="connsiteX55" fmla="*/ 1926259 w 2755610"/>
              <a:gd name="connsiteY55" fmla="*/ 1084470 h 1319508"/>
              <a:gd name="connsiteX56" fmla="*/ 2072174 w 2755610"/>
              <a:gd name="connsiteY56" fmla="*/ 1133109 h 1319508"/>
              <a:gd name="connsiteX57" fmla="*/ 2091630 w 2755610"/>
              <a:gd name="connsiteY57" fmla="*/ 1259568 h 1319508"/>
              <a:gd name="connsiteX0" fmla="*/ 2091630 w 2755610"/>
              <a:gd name="connsiteY0" fmla="*/ 1259568 h 1319508"/>
              <a:gd name="connsiteX1" fmla="*/ 2266728 w 2755610"/>
              <a:gd name="connsiteY1" fmla="*/ 1317934 h 1319508"/>
              <a:gd name="connsiteX2" fmla="*/ 2286183 w 2755610"/>
              <a:gd name="connsiteY2" fmla="*/ 1201202 h 1319508"/>
              <a:gd name="connsiteX3" fmla="*/ 2218089 w 2755610"/>
              <a:gd name="connsiteY3" fmla="*/ 967738 h 1319508"/>
              <a:gd name="connsiteX4" fmla="*/ 2441825 w 2755610"/>
              <a:gd name="connsiteY4" fmla="*/ 1016377 h 1319508"/>
              <a:gd name="connsiteX5" fmla="*/ 2412642 w 2755610"/>
              <a:gd name="connsiteY5" fmla="*/ 899645 h 1319508"/>
              <a:gd name="connsiteX6" fmla="*/ 2500191 w 2755610"/>
              <a:gd name="connsiteY6" fmla="*/ 753730 h 1319508"/>
              <a:gd name="connsiteX7" fmla="*/ 2616923 w 2755610"/>
              <a:gd name="connsiteY7" fmla="*/ 782913 h 1319508"/>
              <a:gd name="connsiteX8" fmla="*/ 2665562 w 2755610"/>
              <a:gd name="connsiteY8" fmla="*/ 636998 h 1319508"/>
              <a:gd name="connsiteX9" fmla="*/ 2753111 w 2755610"/>
              <a:gd name="connsiteY9" fmla="*/ 559177 h 1319508"/>
              <a:gd name="connsiteX10" fmla="*/ 2558557 w 2755610"/>
              <a:gd name="connsiteY10" fmla="*/ 491083 h 1319508"/>
              <a:gd name="connsiteX11" fmla="*/ 2471008 w 2755610"/>
              <a:gd name="connsiteY11" fmla="*/ 364624 h 1319508"/>
              <a:gd name="connsiteX12" fmla="*/ 2325094 w 2755610"/>
              <a:gd name="connsiteY12" fmla="*/ 393807 h 1319508"/>
              <a:gd name="connsiteX13" fmla="*/ 2218089 w 2755610"/>
              <a:gd name="connsiteY13" fmla="*/ 452172 h 1319508"/>
              <a:gd name="connsiteX14" fmla="*/ 2004081 w 2755610"/>
              <a:gd name="connsiteY14" fmla="*/ 140887 h 1319508"/>
              <a:gd name="connsiteX15" fmla="*/ 1897076 w 2755610"/>
              <a:gd name="connsiteY15" fmla="*/ 160343 h 1319508"/>
              <a:gd name="connsiteX16" fmla="*/ 1653885 w 2755610"/>
              <a:gd name="connsiteY16" fmla="*/ 150615 h 1319508"/>
              <a:gd name="connsiteX17" fmla="*/ 1663613 w 2755610"/>
              <a:gd name="connsiteY17" fmla="*/ 4700 h 1319508"/>
              <a:gd name="connsiteX18" fmla="*/ 1410694 w 2755610"/>
              <a:gd name="connsiteY18" fmla="*/ 43611 h 1319508"/>
              <a:gd name="connsiteX19" fmla="*/ 1235596 w 2755610"/>
              <a:gd name="connsiteY19" fmla="*/ 121432 h 1319508"/>
              <a:gd name="connsiteX20" fmla="*/ 1060498 w 2755610"/>
              <a:gd name="connsiteY20" fmla="*/ 131160 h 1319508"/>
              <a:gd name="connsiteX21" fmla="*/ 1002132 w 2755610"/>
              <a:gd name="connsiteY21" fmla="*/ 286802 h 1319508"/>
              <a:gd name="connsiteX22" fmla="*/ 943766 w 2755610"/>
              <a:gd name="connsiteY22" fmla="*/ 354896 h 1319508"/>
              <a:gd name="connsiteX23" fmla="*/ 1041042 w 2755610"/>
              <a:gd name="connsiteY23" fmla="*/ 452172 h 1319508"/>
              <a:gd name="connsiteX24" fmla="*/ 992404 w 2755610"/>
              <a:gd name="connsiteY24" fmla="*/ 529994 h 1319508"/>
              <a:gd name="connsiteX25" fmla="*/ 749213 w 2755610"/>
              <a:gd name="connsiteY25" fmla="*/ 442445 h 1319508"/>
              <a:gd name="connsiteX26" fmla="*/ 632481 w 2755610"/>
              <a:gd name="connsiteY26" fmla="*/ 491083 h 1319508"/>
              <a:gd name="connsiteX27" fmla="*/ 496294 w 2755610"/>
              <a:gd name="connsiteY27" fmla="*/ 325713 h 1319508"/>
              <a:gd name="connsiteX28" fmla="*/ 369834 w 2755610"/>
              <a:gd name="connsiteY28" fmla="*/ 286802 h 1319508"/>
              <a:gd name="connsiteX29" fmla="*/ 194736 w 2755610"/>
              <a:gd name="connsiteY29" fmla="*/ 393807 h 1319508"/>
              <a:gd name="connsiteX30" fmla="*/ 185008 w 2755610"/>
              <a:gd name="connsiteY30" fmla="*/ 461900 h 1319508"/>
              <a:gd name="connsiteX31" fmla="*/ 68276 w 2755610"/>
              <a:gd name="connsiteY31" fmla="*/ 374351 h 1319508"/>
              <a:gd name="connsiteX32" fmla="*/ 183 w 2755610"/>
              <a:gd name="connsiteY32" fmla="*/ 559177 h 1319508"/>
              <a:gd name="connsiteX33" fmla="*/ 87732 w 2755610"/>
              <a:gd name="connsiteY33" fmla="*/ 705092 h 1319508"/>
              <a:gd name="connsiteX34" fmla="*/ 87732 w 2755610"/>
              <a:gd name="connsiteY34" fmla="*/ 792641 h 1319508"/>
              <a:gd name="connsiteX35" fmla="*/ 216971 w 2755610"/>
              <a:gd name="connsiteY35" fmla="*/ 796810 h 1319508"/>
              <a:gd name="connsiteX36" fmla="*/ 262830 w 2755610"/>
              <a:gd name="connsiteY36" fmla="*/ 773185 h 1319508"/>
              <a:gd name="connsiteX37" fmla="*/ 266892 w 2755610"/>
              <a:gd name="connsiteY37" fmla="*/ 860734 h 1319508"/>
              <a:gd name="connsiteX38" fmla="*/ 262830 w 2755610"/>
              <a:gd name="connsiteY38" fmla="*/ 919100 h 1319508"/>
              <a:gd name="connsiteX39" fmla="*/ 154543 w 2755610"/>
              <a:gd name="connsiteY39" fmla="*/ 958331 h 1319508"/>
              <a:gd name="connsiteX40" fmla="*/ 75153 w 2755610"/>
              <a:gd name="connsiteY40" fmla="*/ 1064374 h 1319508"/>
              <a:gd name="connsiteX41" fmla="*/ 129229 w 2755610"/>
              <a:gd name="connsiteY41" fmla="*/ 1143938 h 1319508"/>
              <a:gd name="connsiteX42" fmla="*/ 156681 w 2755610"/>
              <a:gd name="connsiteY42" fmla="*/ 1213816 h 1319508"/>
              <a:gd name="connsiteX43" fmla="*/ 253102 w 2755610"/>
              <a:gd name="connsiteY43" fmla="*/ 1259568 h 1319508"/>
              <a:gd name="connsiteX44" fmla="*/ 387793 w 2755610"/>
              <a:gd name="connsiteY44" fmla="*/ 1203768 h 1319508"/>
              <a:gd name="connsiteX45" fmla="*/ 491590 w 2755610"/>
              <a:gd name="connsiteY45" fmla="*/ 1146257 h 1319508"/>
              <a:gd name="connsiteX46" fmla="*/ 436644 w 2755610"/>
              <a:gd name="connsiteY46" fmla="*/ 1025463 h 1319508"/>
              <a:gd name="connsiteX47" fmla="*/ 439103 w 2755610"/>
              <a:gd name="connsiteY47" fmla="*/ 927544 h 1319508"/>
              <a:gd name="connsiteX48" fmla="*/ 613881 w 2755610"/>
              <a:gd name="connsiteY48" fmla="*/ 912366 h 1319508"/>
              <a:gd name="connsiteX49" fmla="*/ 755519 w 2755610"/>
              <a:gd name="connsiteY49" fmla="*/ 881686 h 1319508"/>
              <a:gd name="connsiteX50" fmla="*/ 937565 w 2755610"/>
              <a:gd name="connsiteY50" fmla="*/ 914290 h 1319508"/>
              <a:gd name="connsiteX51" fmla="*/ 1255051 w 2755610"/>
              <a:gd name="connsiteY51" fmla="*/ 1162292 h 1319508"/>
              <a:gd name="connsiteX52" fmla="*/ 1449604 w 2755610"/>
              <a:gd name="connsiteY52" fmla="*/ 1133109 h 1319508"/>
              <a:gd name="connsiteX53" fmla="*/ 1488515 w 2755610"/>
              <a:gd name="connsiteY53" fmla="*/ 1113653 h 1319508"/>
              <a:gd name="connsiteX54" fmla="*/ 1790072 w 2755610"/>
              <a:gd name="connsiteY54" fmla="*/ 1172019 h 1319508"/>
              <a:gd name="connsiteX55" fmla="*/ 1926259 w 2755610"/>
              <a:gd name="connsiteY55" fmla="*/ 1084470 h 1319508"/>
              <a:gd name="connsiteX56" fmla="*/ 2072174 w 2755610"/>
              <a:gd name="connsiteY56" fmla="*/ 1133109 h 1319508"/>
              <a:gd name="connsiteX57" fmla="*/ 2091630 w 2755610"/>
              <a:gd name="connsiteY57" fmla="*/ 1259568 h 1319508"/>
              <a:gd name="connsiteX0" fmla="*/ 2091630 w 2755610"/>
              <a:gd name="connsiteY0" fmla="*/ 1259568 h 1319508"/>
              <a:gd name="connsiteX1" fmla="*/ 2266728 w 2755610"/>
              <a:gd name="connsiteY1" fmla="*/ 1317934 h 1319508"/>
              <a:gd name="connsiteX2" fmla="*/ 2286183 w 2755610"/>
              <a:gd name="connsiteY2" fmla="*/ 1201202 h 1319508"/>
              <a:gd name="connsiteX3" fmla="*/ 2218089 w 2755610"/>
              <a:gd name="connsiteY3" fmla="*/ 967738 h 1319508"/>
              <a:gd name="connsiteX4" fmla="*/ 2441825 w 2755610"/>
              <a:gd name="connsiteY4" fmla="*/ 1016377 h 1319508"/>
              <a:gd name="connsiteX5" fmla="*/ 2412642 w 2755610"/>
              <a:gd name="connsiteY5" fmla="*/ 899645 h 1319508"/>
              <a:gd name="connsiteX6" fmla="*/ 2500191 w 2755610"/>
              <a:gd name="connsiteY6" fmla="*/ 753730 h 1319508"/>
              <a:gd name="connsiteX7" fmla="*/ 2616923 w 2755610"/>
              <a:gd name="connsiteY7" fmla="*/ 782913 h 1319508"/>
              <a:gd name="connsiteX8" fmla="*/ 2665562 w 2755610"/>
              <a:gd name="connsiteY8" fmla="*/ 636998 h 1319508"/>
              <a:gd name="connsiteX9" fmla="*/ 2753111 w 2755610"/>
              <a:gd name="connsiteY9" fmla="*/ 559177 h 1319508"/>
              <a:gd name="connsiteX10" fmla="*/ 2558557 w 2755610"/>
              <a:gd name="connsiteY10" fmla="*/ 491083 h 1319508"/>
              <a:gd name="connsiteX11" fmla="*/ 2471008 w 2755610"/>
              <a:gd name="connsiteY11" fmla="*/ 364624 h 1319508"/>
              <a:gd name="connsiteX12" fmla="*/ 2325094 w 2755610"/>
              <a:gd name="connsiteY12" fmla="*/ 393807 h 1319508"/>
              <a:gd name="connsiteX13" fmla="*/ 2218089 w 2755610"/>
              <a:gd name="connsiteY13" fmla="*/ 452172 h 1319508"/>
              <a:gd name="connsiteX14" fmla="*/ 2004081 w 2755610"/>
              <a:gd name="connsiteY14" fmla="*/ 140887 h 1319508"/>
              <a:gd name="connsiteX15" fmla="*/ 1897076 w 2755610"/>
              <a:gd name="connsiteY15" fmla="*/ 160343 h 1319508"/>
              <a:gd name="connsiteX16" fmla="*/ 1653885 w 2755610"/>
              <a:gd name="connsiteY16" fmla="*/ 150615 h 1319508"/>
              <a:gd name="connsiteX17" fmla="*/ 1663613 w 2755610"/>
              <a:gd name="connsiteY17" fmla="*/ 4700 h 1319508"/>
              <a:gd name="connsiteX18" fmla="*/ 1410694 w 2755610"/>
              <a:gd name="connsiteY18" fmla="*/ 43611 h 1319508"/>
              <a:gd name="connsiteX19" fmla="*/ 1235596 w 2755610"/>
              <a:gd name="connsiteY19" fmla="*/ 121432 h 1319508"/>
              <a:gd name="connsiteX20" fmla="*/ 1060498 w 2755610"/>
              <a:gd name="connsiteY20" fmla="*/ 131160 h 1319508"/>
              <a:gd name="connsiteX21" fmla="*/ 1002132 w 2755610"/>
              <a:gd name="connsiteY21" fmla="*/ 286802 h 1319508"/>
              <a:gd name="connsiteX22" fmla="*/ 943766 w 2755610"/>
              <a:gd name="connsiteY22" fmla="*/ 354896 h 1319508"/>
              <a:gd name="connsiteX23" fmla="*/ 1041042 w 2755610"/>
              <a:gd name="connsiteY23" fmla="*/ 452172 h 1319508"/>
              <a:gd name="connsiteX24" fmla="*/ 992404 w 2755610"/>
              <a:gd name="connsiteY24" fmla="*/ 529994 h 1319508"/>
              <a:gd name="connsiteX25" fmla="*/ 749213 w 2755610"/>
              <a:gd name="connsiteY25" fmla="*/ 442445 h 1319508"/>
              <a:gd name="connsiteX26" fmla="*/ 632481 w 2755610"/>
              <a:gd name="connsiteY26" fmla="*/ 491083 h 1319508"/>
              <a:gd name="connsiteX27" fmla="*/ 496294 w 2755610"/>
              <a:gd name="connsiteY27" fmla="*/ 325713 h 1319508"/>
              <a:gd name="connsiteX28" fmla="*/ 369834 w 2755610"/>
              <a:gd name="connsiteY28" fmla="*/ 286802 h 1319508"/>
              <a:gd name="connsiteX29" fmla="*/ 194736 w 2755610"/>
              <a:gd name="connsiteY29" fmla="*/ 393807 h 1319508"/>
              <a:gd name="connsiteX30" fmla="*/ 185008 w 2755610"/>
              <a:gd name="connsiteY30" fmla="*/ 461900 h 1319508"/>
              <a:gd name="connsiteX31" fmla="*/ 68276 w 2755610"/>
              <a:gd name="connsiteY31" fmla="*/ 374351 h 1319508"/>
              <a:gd name="connsiteX32" fmla="*/ 183 w 2755610"/>
              <a:gd name="connsiteY32" fmla="*/ 559177 h 1319508"/>
              <a:gd name="connsiteX33" fmla="*/ 87732 w 2755610"/>
              <a:gd name="connsiteY33" fmla="*/ 705092 h 1319508"/>
              <a:gd name="connsiteX34" fmla="*/ 87732 w 2755610"/>
              <a:gd name="connsiteY34" fmla="*/ 792641 h 1319508"/>
              <a:gd name="connsiteX35" fmla="*/ 216971 w 2755610"/>
              <a:gd name="connsiteY35" fmla="*/ 796810 h 1319508"/>
              <a:gd name="connsiteX36" fmla="*/ 262830 w 2755610"/>
              <a:gd name="connsiteY36" fmla="*/ 773185 h 1319508"/>
              <a:gd name="connsiteX37" fmla="*/ 266892 w 2755610"/>
              <a:gd name="connsiteY37" fmla="*/ 860734 h 1319508"/>
              <a:gd name="connsiteX38" fmla="*/ 262830 w 2755610"/>
              <a:gd name="connsiteY38" fmla="*/ 919100 h 1319508"/>
              <a:gd name="connsiteX39" fmla="*/ 154543 w 2755610"/>
              <a:gd name="connsiteY39" fmla="*/ 958331 h 1319508"/>
              <a:gd name="connsiteX40" fmla="*/ 75153 w 2755610"/>
              <a:gd name="connsiteY40" fmla="*/ 1064374 h 1319508"/>
              <a:gd name="connsiteX41" fmla="*/ 129229 w 2755610"/>
              <a:gd name="connsiteY41" fmla="*/ 1143938 h 1319508"/>
              <a:gd name="connsiteX42" fmla="*/ 156681 w 2755610"/>
              <a:gd name="connsiteY42" fmla="*/ 1213816 h 1319508"/>
              <a:gd name="connsiteX43" fmla="*/ 253102 w 2755610"/>
              <a:gd name="connsiteY43" fmla="*/ 1259568 h 1319508"/>
              <a:gd name="connsiteX44" fmla="*/ 387793 w 2755610"/>
              <a:gd name="connsiteY44" fmla="*/ 1203768 h 1319508"/>
              <a:gd name="connsiteX45" fmla="*/ 491590 w 2755610"/>
              <a:gd name="connsiteY45" fmla="*/ 1146257 h 1319508"/>
              <a:gd name="connsiteX46" fmla="*/ 436644 w 2755610"/>
              <a:gd name="connsiteY46" fmla="*/ 1025463 h 1319508"/>
              <a:gd name="connsiteX47" fmla="*/ 439103 w 2755610"/>
              <a:gd name="connsiteY47" fmla="*/ 927544 h 1319508"/>
              <a:gd name="connsiteX48" fmla="*/ 613881 w 2755610"/>
              <a:gd name="connsiteY48" fmla="*/ 912366 h 1319508"/>
              <a:gd name="connsiteX49" fmla="*/ 755519 w 2755610"/>
              <a:gd name="connsiteY49" fmla="*/ 881686 h 1319508"/>
              <a:gd name="connsiteX50" fmla="*/ 937565 w 2755610"/>
              <a:gd name="connsiteY50" fmla="*/ 914290 h 1319508"/>
              <a:gd name="connsiteX51" fmla="*/ 1370607 w 2755610"/>
              <a:gd name="connsiteY51" fmla="*/ 966349 h 1319508"/>
              <a:gd name="connsiteX52" fmla="*/ 1449604 w 2755610"/>
              <a:gd name="connsiteY52" fmla="*/ 1133109 h 1319508"/>
              <a:gd name="connsiteX53" fmla="*/ 1488515 w 2755610"/>
              <a:gd name="connsiteY53" fmla="*/ 1113653 h 1319508"/>
              <a:gd name="connsiteX54" fmla="*/ 1790072 w 2755610"/>
              <a:gd name="connsiteY54" fmla="*/ 1172019 h 1319508"/>
              <a:gd name="connsiteX55" fmla="*/ 1926259 w 2755610"/>
              <a:gd name="connsiteY55" fmla="*/ 1084470 h 1319508"/>
              <a:gd name="connsiteX56" fmla="*/ 2072174 w 2755610"/>
              <a:gd name="connsiteY56" fmla="*/ 1133109 h 1319508"/>
              <a:gd name="connsiteX57" fmla="*/ 2091630 w 2755610"/>
              <a:gd name="connsiteY57" fmla="*/ 1259568 h 1319508"/>
              <a:gd name="connsiteX0" fmla="*/ 2091630 w 2755610"/>
              <a:gd name="connsiteY0" fmla="*/ 1259568 h 1319508"/>
              <a:gd name="connsiteX1" fmla="*/ 2266728 w 2755610"/>
              <a:gd name="connsiteY1" fmla="*/ 1317934 h 1319508"/>
              <a:gd name="connsiteX2" fmla="*/ 2286183 w 2755610"/>
              <a:gd name="connsiteY2" fmla="*/ 1201202 h 1319508"/>
              <a:gd name="connsiteX3" fmla="*/ 2218089 w 2755610"/>
              <a:gd name="connsiteY3" fmla="*/ 967738 h 1319508"/>
              <a:gd name="connsiteX4" fmla="*/ 2441825 w 2755610"/>
              <a:gd name="connsiteY4" fmla="*/ 1016377 h 1319508"/>
              <a:gd name="connsiteX5" fmla="*/ 2412642 w 2755610"/>
              <a:gd name="connsiteY5" fmla="*/ 899645 h 1319508"/>
              <a:gd name="connsiteX6" fmla="*/ 2500191 w 2755610"/>
              <a:gd name="connsiteY6" fmla="*/ 753730 h 1319508"/>
              <a:gd name="connsiteX7" fmla="*/ 2616923 w 2755610"/>
              <a:gd name="connsiteY7" fmla="*/ 782913 h 1319508"/>
              <a:gd name="connsiteX8" fmla="*/ 2665562 w 2755610"/>
              <a:gd name="connsiteY8" fmla="*/ 636998 h 1319508"/>
              <a:gd name="connsiteX9" fmla="*/ 2753111 w 2755610"/>
              <a:gd name="connsiteY9" fmla="*/ 559177 h 1319508"/>
              <a:gd name="connsiteX10" fmla="*/ 2558557 w 2755610"/>
              <a:gd name="connsiteY10" fmla="*/ 491083 h 1319508"/>
              <a:gd name="connsiteX11" fmla="*/ 2471008 w 2755610"/>
              <a:gd name="connsiteY11" fmla="*/ 364624 h 1319508"/>
              <a:gd name="connsiteX12" fmla="*/ 2325094 w 2755610"/>
              <a:gd name="connsiteY12" fmla="*/ 393807 h 1319508"/>
              <a:gd name="connsiteX13" fmla="*/ 2218089 w 2755610"/>
              <a:gd name="connsiteY13" fmla="*/ 452172 h 1319508"/>
              <a:gd name="connsiteX14" fmla="*/ 2004081 w 2755610"/>
              <a:gd name="connsiteY14" fmla="*/ 140887 h 1319508"/>
              <a:gd name="connsiteX15" fmla="*/ 1897076 w 2755610"/>
              <a:gd name="connsiteY15" fmla="*/ 160343 h 1319508"/>
              <a:gd name="connsiteX16" fmla="*/ 1653885 w 2755610"/>
              <a:gd name="connsiteY16" fmla="*/ 150615 h 1319508"/>
              <a:gd name="connsiteX17" fmla="*/ 1663613 w 2755610"/>
              <a:gd name="connsiteY17" fmla="*/ 4700 h 1319508"/>
              <a:gd name="connsiteX18" fmla="*/ 1410694 w 2755610"/>
              <a:gd name="connsiteY18" fmla="*/ 43611 h 1319508"/>
              <a:gd name="connsiteX19" fmla="*/ 1235596 w 2755610"/>
              <a:gd name="connsiteY19" fmla="*/ 121432 h 1319508"/>
              <a:gd name="connsiteX20" fmla="*/ 1060498 w 2755610"/>
              <a:gd name="connsiteY20" fmla="*/ 131160 h 1319508"/>
              <a:gd name="connsiteX21" fmla="*/ 1002132 w 2755610"/>
              <a:gd name="connsiteY21" fmla="*/ 286802 h 1319508"/>
              <a:gd name="connsiteX22" fmla="*/ 943766 w 2755610"/>
              <a:gd name="connsiteY22" fmla="*/ 354896 h 1319508"/>
              <a:gd name="connsiteX23" fmla="*/ 1041042 w 2755610"/>
              <a:gd name="connsiteY23" fmla="*/ 452172 h 1319508"/>
              <a:gd name="connsiteX24" fmla="*/ 992404 w 2755610"/>
              <a:gd name="connsiteY24" fmla="*/ 529994 h 1319508"/>
              <a:gd name="connsiteX25" fmla="*/ 749213 w 2755610"/>
              <a:gd name="connsiteY25" fmla="*/ 442445 h 1319508"/>
              <a:gd name="connsiteX26" fmla="*/ 632481 w 2755610"/>
              <a:gd name="connsiteY26" fmla="*/ 491083 h 1319508"/>
              <a:gd name="connsiteX27" fmla="*/ 496294 w 2755610"/>
              <a:gd name="connsiteY27" fmla="*/ 325713 h 1319508"/>
              <a:gd name="connsiteX28" fmla="*/ 369834 w 2755610"/>
              <a:gd name="connsiteY28" fmla="*/ 286802 h 1319508"/>
              <a:gd name="connsiteX29" fmla="*/ 194736 w 2755610"/>
              <a:gd name="connsiteY29" fmla="*/ 393807 h 1319508"/>
              <a:gd name="connsiteX30" fmla="*/ 185008 w 2755610"/>
              <a:gd name="connsiteY30" fmla="*/ 461900 h 1319508"/>
              <a:gd name="connsiteX31" fmla="*/ 68276 w 2755610"/>
              <a:gd name="connsiteY31" fmla="*/ 374351 h 1319508"/>
              <a:gd name="connsiteX32" fmla="*/ 183 w 2755610"/>
              <a:gd name="connsiteY32" fmla="*/ 559177 h 1319508"/>
              <a:gd name="connsiteX33" fmla="*/ 87732 w 2755610"/>
              <a:gd name="connsiteY33" fmla="*/ 705092 h 1319508"/>
              <a:gd name="connsiteX34" fmla="*/ 87732 w 2755610"/>
              <a:gd name="connsiteY34" fmla="*/ 792641 h 1319508"/>
              <a:gd name="connsiteX35" fmla="*/ 216971 w 2755610"/>
              <a:gd name="connsiteY35" fmla="*/ 796810 h 1319508"/>
              <a:gd name="connsiteX36" fmla="*/ 262830 w 2755610"/>
              <a:gd name="connsiteY36" fmla="*/ 773185 h 1319508"/>
              <a:gd name="connsiteX37" fmla="*/ 266892 w 2755610"/>
              <a:gd name="connsiteY37" fmla="*/ 860734 h 1319508"/>
              <a:gd name="connsiteX38" fmla="*/ 262830 w 2755610"/>
              <a:gd name="connsiteY38" fmla="*/ 919100 h 1319508"/>
              <a:gd name="connsiteX39" fmla="*/ 154543 w 2755610"/>
              <a:gd name="connsiteY39" fmla="*/ 958331 h 1319508"/>
              <a:gd name="connsiteX40" fmla="*/ 75153 w 2755610"/>
              <a:gd name="connsiteY40" fmla="*/ 1064374 h 1319508"/>
              <a:gd name="connsiteX41" fmla="*/ 129229 w 2755610"/>
              <a:gd name="connsiteY41" fmla="*/ 1143938 h 1319508"/>
              <a:gd name="connsiteX42" fmla="*/ 156681 w 2755610"/>
              <a:gd name="connsiteY42" fmla="*/ 1213816 h 1319508"/>
              <a:gd name="connsiteX43" fmla="*/ 253102 w 2755610"/>
              <a:gd name="connsiteY43" fmla="*/ 1259568 h 1319508"/>
              <a:gd name="connsiteX44" fmla="*/ 387793 w 2755610"/>
              <a:gd name="connsiteY44" fmla="*/ 1203768 h 1319508"/>
              <a:gd name="connsiteX45" fmla="*/ 491590 w 2755610"/>
              <a:gd name="connsiteY45" fmla="*/ 1146257 h 1319508"/>
              <a:gd name="connsiteX46" fmla="*/ 436644 w 2755610"/>
              <a:gd name="connsiteY46" fmla="*/ 1025463 h 1319508"/>
              <a:gd name="connsiteX47" fmla="*/ 439103 w 2755610"/>
              <a:gd name="connsiteY47" fmla="*/ 927544 h 1319508"/>
              <a:gd name="connsiteX48" fmla="*/ 613881 w 2755610"/>
              <a:gd name="connsiteY48" fmla="*/ 912366 h 1319508"/>
              <a:gd name="connsiteX49" fmla="*/ 755519 w 2755610"/>
              <a:gd name="connsiteY49" fmla="*/ 881686 h 1319508"/>
              <a:gd name="connsiteX50" fmla="*/ 937565 w 2755610"/>
              <a:gd name="connsiteY50" fmla="*/ 914290 h 1319508"/>
              <a:gd name="connsiteX51" fmla="*/ 1076105 w 2755610"/>
              <a:gd name="connsiteY51" fmla="*/ 857100 h 1319508"/>
              <a:gd name="connsiteX52" fmla="*/ 1370607 w 2755610"/>
              <a:gd name="connsiteY52" fmla="*/ 966349 h 1319508"/>
              <a:gd name="connsiteX53" fmla="*/ 1449604 w 2755610"/>
              <a:gd name="connsiteY53" fmla="*/ 1133109 h 1319508"/>
              <a:gd name="connsiteX54" fmla="*/ 1488515 w 2755610"/>
              <a:gd name="connsiteY54" fmla="*/ 1113653 h 1319508"/>
              <a:gd name="connsiteX55" fmla="*/ 1790072 w 2755610"/>
              <a:gd name="connsiteY55" fmla="*/ 1172019 h 1319508"/>
              <a:gd name="connsiteX56" fmla="*/ 1926259 w 2755610"/>
              <a:gd name="connsiteY56" fmla="*/ 1084470 h 1319508"/>
              <a:gd name="connsiteX57" fmla="*/ 2072174 w 2755610"/>
              <a:gd name="connsiteY57" fmla="*/ 1133109 h 1319508"/>
              <a:gd name="connsiteX58" fmla="*/ 2091630 w 2755610"/>
              <a:gd name="connsiteY58" fmla="*/ 1259568 h 1319508"/>
              <a:gd name="connsiteX0" fmla="*/ 2091630 w 2755610"/>
              <a:gd name="connsiteY0" fmla="*/ 1259568 h 1319508"/>
              <a:gd name="connsiteX1" fmla="*/ 2266728 w 2755610"/>
              <a:gd name="connsiteY1" fmla="*/ 1317934 h 1319508"/>
              <a:gd name="connsiteX2" fmla="*/ 2286183 w 2755610"/>
              <a:gd name="connsiteY2" fmla="*/ 1201202 h 1319508"/>
              <a:gd name="connsiteX3" fmla="*/ 2218089 w 2755610"/>
              <a:gd name="connsiteY3" fmla="*/ 967738 h 1319508"/>
              <a:gd name="connsiteX4" fmla="*/ 2441825 w 2755610"/>
              <a:gd name="connsiteY4" fmla="*/ 1016377 h 1319508"/>
              <a:gd name="connsiteX5" fmla="*/ 2412642 w 2755610"/>
              <a:gd name="connsiteY5" fmla="*/ 899645 h 1319508"/>
              <a:gd name="connsiteX6" fmla="*/ 2500191 w 2755610"/>
              <a:gd name="connsiteY6" fmla="*/ 753730 h 1319508"/>
              <a:gd name="connsiteX7" fmla="*/ 2616923 w 2755610"/>
              <a:gd name="connsiteY7" fmla="*/ 782913 h 1319508"/>
              <a:gd name="connsiteX8" fmla="*/ 2665562 w 2755610"/>
              <a:gd name="connsiteY8" fmla="*/ 636998 h 1319508"/>
              <a:gd name="connsiteX9" fmla="*/ 2753111 w 2755610"/>
              <a:gd name="connsiteY9" fmla="*/ 559177 h 1319508"/>
              <a:gd name="connsiteX10" fmla="*/ 2558557 w 2755610"/>
              <a:gd name="connsiteY10" fmla="*/ 491083 h 1319508"/>
              <a:gd name="connsiteX11" fmla="*/ 2471008 w 2755610"/>
              <a:gd name="connsiteY11" fmla="*/ 364624 h 1319508"/>
              <a:gd name="connsiteX12" fmla="*/ 2325094 w 2755610"/>
              <a:gd name="connsiteY12" fmla="*/ 393807 h 1319508"/>
              <a:gd name="connsiteX13" fmla="*/ 2218089 w 2755610"/>
              <a:gd name="connsiteY13" fmla="*/ 452172 h 1319508"/>
              <a:gd name="connsiteX14" fmla="*/ 2004081 w 2755610"/>
              <a:gd name="connsiteY14" fmla="*/ 140887 h 1319508"/>
              <a:gd name="connsiteX15" fmla="*/ 1897076 w 2755610"/>
              <a:gd name="connsiteY15" fmla="*/ 160343 h 1319508"/>
              <a:gd name="connsiteX16" fmla="*/ 1653885 w 2755610"/>
              <a:gd name="connsiteY16" fmla="*/ 150615 h 1319508"/>
              <a:gd name="connsiteX17" fmla="*/ 1663613 w 2755610"/>
              <a:gd name="connsiteY17" fmla="*/ 4700 h 1319508"/>
              <a:gd name="connsiteX18" fmla="*/ 1410694 w 2755610"/>
              <a:gd name="connsiteY18" fmla="*/ 43611 h 1319508"/>
              <a:gd name="connsiteX19" fmla="*/ 1235596 w 2755610"/>
              <a:gd name="connsiteY19" fmla="*/ 121432 h 1319508"/>
              <a:gd name="connsiteX20" fmla="*/ 1060498 w 2755610"/>
              <a:gd name="connsiteY20" fmla="*/ 131160 h 1319508"/>
              <a:gd name="connsiteX21" fmla="*/ 1002132 w 2755610"/>
              <a:gd name="connsiteY21" fmla="*/ 286802 h 1319508"/>
              <a:gd name="connsiteX22" fmla="*/ 943766 w 2755610"/>
              <a:gd name="connsiteY22" fmla="*/ 354896 h 1319508"/>
              <a:gd name="connsiteX23" fmla="*/ 1041042 w 2755610"/>
              <a:gd name="connsiteY23" fmla="*/ 452172 h 1319508"/>
              <a:gd name="connsiteX24" fmla="*/ 992404 w 2755610"/>
              <a:gd name="connsiteY24" fmla="*/ 529994 h 1319508"/>
              <a:gd name="connsiteX25" fmla="*/ 749213 w 2755610"/>
              <a:gd name="connsiteY25" fmla="*/ 442445 h 1319508"/>
              <a:gd name="connsiteX26" fmla="*/ 632481 w 2755610"/>
              <a:gd name="connsiteY26" fmla="*/ 491083 h 1319508"/>
              <a:gd name="connsiteX27" fmla="*/ 496294 w 2755610"/>
              <a:gd name="connsiteY27" fmla="*/ 325713 h 1319508"/>
              <a:gd name="connsiteX28" fmla="*/ 369834 w 2755610"/>
              <a:gd name="connsiteY28" fmla="*/ 286802 h 1319508"/>
              <a:gd name="connsiteX29" fmla="*/ 194736 w 2755610"/>
              <a:gd name="connsiteY29" fmla="*/ 393807 h 1319508"/>
              <a:gd name="connsiteX30" fmla="*/ 185008 w 2755610"/>
              <a:gd name="connsiteY30" fmla="*/ 461900 h 1319508"/>
              <a:gd name="connsiteX31" fmla="*/ 68276 w 2755610"/>
              <a:gd name="connsiteY31" fmla="*/ 374351 h 1319508"/>
              <a:gd name="connsiteX32" fmla="*/ 183 w 2755610"/>
              <a:gd name="connsiteY32" fmla="*/ 559177 h 1319508"/>
              <a:gd name="connsiteX33" fmla="*/ 87732 w 2755610"/>
              <a:gd name="connsiteY33" fmla="*/ 705092 h 1319508"/>
              <a:gd name="connsiteX34" fmla="*/ 87732 w 2755610"/>
              <a:gd name="connsiteY34" fmla="*/ 792641 h 1319508"/>
              <a:gd name="connsiteX35" fmla="*/ 216971 w 2755610"/>
              <a:gd name="connsiteY35" fmla="*/ 796810 h 1319508"/>
              <a:gd name="connsiteX36" fmla="*/ 262830 w 2755610"/>
              <a:gd name="connsiteY36" fmla="*/ 773185 h 1319508"/>
              <a:gd name="connsiteX37" fmla="*/ 266892 w 2755610"/>
              <a:gd name="connsiteY37" fmla="*/ 860734 h 1319508"/>
              <a:gd name="connsiteX38" fmla="*/ 262830 w 2755610"/>
              <a:gd name="connsiteY38" fmla="*/ 919100 h 1319508"/>
              <a:gd name="connsiteX39" fmla="*/ 154543 w 2755610"/>
              <a:gd name="connsiteY39" fmla="*/ 958331 h 1319508"/>
              <a:gd name="connsiteX40" fmla="*/ 75153 w 2755610"/>
              <a:gd name="connsiteY40" fmla="*/ 1064374 h 1319508"/>
              <a:gd name="connsiteX41" fmla="*/ 129229 w 2755610"/>
              <a:gd name="connsiteY41" fmla="*/ 1143938 h 1319508"/>
              <a:gd name="connsiteX42" fmla="*/ 156681 w 2755610"/>
              <a:gd name="connsiteY42" fmla="*/ 1213816 h 1319508"/>
              <a:gd name="connsiteX43" fmla="*/ 253102 w 2755610"/>
              <a:gd name="connsiteY43" fmla="*/ 1259568 h 1319508"/>
              <a:gd name="connsiteX44" fmla="*/ 387793 w 2755610"/>
              <a:gd name="connsiteY44" fmla="*/ 1203768 h 1319508"/>
              <a:gd name="connsiteX45" fmla="*/ 491590 w 2755610"/>
              <a:gd name="connsiteY45" fmla="*/ 1146257 h 1319508"/>
              <a:gd name="connsiteX46" fmla="*/ 436644 w 2755610"/>
              <a:gd name="connsiteY46" fmla="*/ 1025463 h 1319508"/>
              <a:gd name="connsiteX47" fmla="*/ 439103 w 2755610"/>
              <a:gd name="connsiteY47" fmla="*/ 927544 h 1319508"/>
              <a:gd name="connsiteX48" fmla="*/ 613881 w 2755610"/>
              <a:gd name="connsiteY48" fmla="*/ 912366 h 1319508"/>
              <a:gd name="connsiteX49" fmla="*/ 755519 w 2755610"/>
              <a:gd name="connsiteY49" fmla="*/ 881686 h 1319508"/>
              <a:gd name="connsiteX50" fmla="*/ 937565 w 2755610"/>
              <a:gd name="connsiteY50" fmla="*/ 914290 h 1319508"/>
              <a:gd name="connsiteX51" fmla="*/ 1076105 w 2755610"/>
              <a:gd name="connsiteY51" fmla="*/ 857100 h 1319508"/>
              <a:gd name="connsiteX52" fmla="*/ 1370607 w 2755610"/>
              <a:gd name="connsiteY52" fmla="*/ 966349 h 1319508"/>
              <a:gd name="connsiteX53" fmla="*/ 1449604 w 2755610"/>
              <a:gd name="connsiteY53" fmla="*/ 1133109 h 1319508"/>
              <a:gd name="connsiteX54" fmla="*/ 1498564 w 2755610"/>
              <a:gd name="connsiteY54" fmla="*/ 1058387 h 1319508"/>
              <a:gd name="connsiteX55" fmla="*/ 1790072 w 2755610"/>
              <a:gd name="connsiteY55" fmla="*/ 1172019 h 1319508"/>
              <a:gd name="connsiteX56" fmla="*/ 1926259 w 2755610"/>
              <a:gd name="connsiteY56" fmla="*/ 1084470 h 1319508"/>
              <a:gd name="connsiteX57" fmla="*/ 2072174 w 2755610"/>
              <a:gd name="connsiteY57" fmla="*/ 1133109 h 1319508"/>
              <a:gd name="connsiteX58" fmla="*/ 2091630 w 2755610"/>
              <a:gd name="connsiteY58" fmla="*/ 1259568 h 1319508"/>
              <a:gd name="connsiteX0" fmla="*/ 2091630 w 2755610"/>
              <a:gd name="connsiteY0" fmla="*/ 1259568 h 1319508"/>
              <a:gd name="connsiteX1" fmla="*/ 2266728 w 2755610"/>
              <a:gd name="connsiteY1" fmla="*/ 1317934 h 1319508"/>
              <a:gd name="connsiteX2" fmla="*/ 2286183 w 2755610"/>
              <a:gd name="connsiteY2" fmla="*/ 1201202 h 1319508"/>
              <a:gd name="connsiteX3" fmla="*/ 2218089 w 2755610"/>
              <a:gd name="connsiteY3" fmla="*/ 967738 h 1319508"/>
              <a:gd name="connsiteX4" fmla="*/ 2441825 w 2755610"/>
              <a:gd name="connsiteY4" fmla="*/ 1016377 h 1319508"/>
              <a:gd name="connsiteX5" fmla="*/ 2412642 w 2755610"/>
              <a:gd name="connsiteY5" fmla="*/ 899645 h 1319508"/>
              <a:gd name="connsiteX6" fmla="*/ 2500191 w 2755610"/>
              <a:gd name="connsiteY6" fmla="*/ 753730 h 1319508"/>
              <a:gd name="connsiteX7" fmla="*/ 2616923 w 2755610"/>
              <a:gd name="connsiteY7" fmla="*/ 782913 h 1319508"/>
              <a:gd name="connsiteX8" fmla="*/ 2665562 w 2755610"/>
              <a:gd name="connsiteY8" fmla="*/ 636998 h 1319508"/>
              <a:gd name="connsiteX9" fmla="*/ 2753111 w 2755610"/>
              <a:gd name="connsiteY9" fmla="*/ 559177 h 1319508"/>
              <a:gd name="connsiteX10" fmla="*/ 2558557 w 2755610"/>
              <a:gd name="connsiteY10" fmla="*/ 491083 h 1319508"/>
              <a:gd name="connsiteX11" fmla="*/ 2471008 w 2755610"/>
              <a:gd name="connsiteY11" fmla="*/ 364624 h 1319508"/>
              <a:gd name="connsiteX12" fmla="*/ 2325094 w 2755610"/>
              <a:gd name="connsiteY12" fmla="*/ 393807 h 1319508"/>
              <a:gd name="connsiteX13" fmla="*/ 2218089 w 2755610"/>
              <a:gd name="connsiteY13" fmla="*/ 452172 h 1319508"/>
              <a:gd name="connsiteX14" fmla="*/ 2004081 w 2755610"/>
              <a:gd name="connsiteY14" fmla="*/ 140887 h 1319508"/>
              <a:gd name="connsiteX15" fmla="*/ 1897076 w 2755610"/>
              <a:gd name="connsiteY15" fmla="*/ 160343 h 1319508"/>
              <a:gd name="connsiteX16" fmla="*/ 1653885 w 2755610"/>
              <a:gd name="connsiteY16" fmla="*/ 150615 h 1319508"/>
              <a:gd name="connsiteX17" fmla="*/ 1663613 w 2755610"/>
              <a:gd name="connsiteY17" fmla="*/ 4700 h 1319508"/>
              <a:gd name="connsiteX18" fmla="*/ 1410694 w 2755610"/>
              <a:gd name="connsiteY18" fmla="*/ 43611 h 1319508"/>
              <a:gd name="connsiteX19" fmla="*/ 1235596 w 2755610"/>
              <a:gd name="connsiteY19" fmla="*/ 121432 h 1319508"/>
              <a:gd name="connsiteX20" fmla="*/ 1060498 w 2755610"/>
              <a:gd name="connsiteY20" fmla="*/ 131160 h 1319508"/>
              <a:gd name="connsiteX21" fmla="*/ 1002132 w 2755610"/>
              <a:gd name="connsiteY21" fmla="*/ 286802 h 1319508"/>
              <a:gd name="connsiteX22" fmla="*/ 943766 w 2755610"/>
              <a:gd name="connsiteY22" fmla="*/ 354896 h 1319508"/>
              <a:gd name="connsiteX23" fmla="*/ 1041042 w 2755610"/>
              <a:gd name="connsiteY23" fmla="*/ 452172 h 1319508"/>
              <a:gd name="connsiteX24" fmla="*/ 992404 w 2755610"/>
              <a:gd name="connsiteY24" fmla="*/ 529994 h 1319508"/>
              <a:gd name="connsiteX25" fmla="*/ 749213 w 2755610"/>
              <a:gd name="connsiteY25" fmla="*/ 442445 h 1319508"/>
              <a:gd name="connsiteX26" fmla="*/ 632481 w 2755610"/>
              <a:gd name="connsiteY26" fmla="*/ 491083 h 1319508"/>
              <a:gd name="connsiteX27" fmla="*/ 496294 w 2755610"/>
              <a:gd name="connsiteY27" fmla="*/ 325713 h 1319508"/>
              <a:gd name="connsiteX28" fmla="*/ 369834 w 2755610"/>
              <a:gd name="connsiteY28" fmla="*/ 286802 h 1319508"/>
              <a:gd name="connsiteX29" fmla="*/ 194736 w 2755610"/>
              <a:gd name="connsiteY29" fmla="*/ 393807 h 1319508"/>
              <a:gd name="connsiteX30" fmla="*/ 185008 w 2755610"/>
              <a:gd name="connsiteY30" fmla="*/ 461900 h 1319508"/>
              <a:gd name="connsiteX31" fmla="*/ 68276 w 2755610"/>
              <a:gd name="connsiteY31" fmla="*/ 374351 h 1319508"/>
              <a:gd name="connsiteX32" fmla="*/ 183 w 2755610"/>
              <a:gd name="connsiteY32" fmla="*/ 559177 h 1319508"/>
              <a:gd name="connsiteX33" fmla="*/ 87732 w 2755610"/>
              <a:gd name="connsiteY33" fmla="*/ 705092 h 1319508"/>
              <a:gd name="connsiteX34" fmla="*/ 87732 w 2755610"/>
              <a:gd name="connsiteY34" fmla="*/ 792641 h 1319508"/>
              <a:gd name="connsiteX35" fmla="*/ 216971 w 2755610"/>
              <a:gd name="connsiteY35" fmla="*/ 796810 h 1319508"/>
              <a:gd name="connsiteX36" fmla="*/ 262830 w 2755610"/>
              <a:gd name="connsiteY36" fmla="*/ 773185 h 1319508"/>
              <a:gd name="connsiteX37" fmla="*/ 266892 w 2755610"/>
              <a:gd name="connsiteY37" fmla="*/ 860734 h 1319508"/>
              <a:gd name="connsiteX38" fmla="*/ 262830 w 2755610"/>
              <a:gd name="connsiteY38" fmla="*/ 919100 h 1319508"/>
              <a:gd name="connsiteX39" fmla="*/ 154543 w 2755610"/>
              <a:gd name="connsiteY39" fmla="*/ 958331 h 1319508"/>
              <a:gd name="connsiteX40" fmla="*/ 75153 w 2755610"/>
              <a:gd name="connsiteY40" fmla="*/ 1064374 h 1319508"/>
              <a:gd name="connsiteX41" fmla="*/ 129229 w 2755610"/>
              <a:gd name="connsiteY41" fmla="*/ 1143938 h 1319508"/>
              <a:gd name="connsiteX42" fmla="*/ 156681 w 2755610"/>
              <a:gd name="connsiteY42" fmla="*/ 1213816 h 1319508"/>
              <a:gd name="connsiteX43" fmla="*/ 253102 w 2755610"/>
              <a:gd name="connsiteY43" fmla="*/ 1259568 h 1319508"/>
              <a:gd name="connsiteX44" fmla="*/ 387793 w 2755610"/>
              <a:gd name="connsiteY44" fmla="*/ 1203768 h 1319508"/>
              <a:gd name="connsiteX45" fmla="*/ 491590 w 2755610"/>
              <a:gd name="connsiteY45" fmla="*/ 1146257 h 1319508"/>
              <a:gd name="connsiteX46" fmla="*/ 436644 w 2755610"/>
              <a:gd name="connsiteY46" fmla="*/ 1025463 h 1319508"/>
              <a:gd name="connsiteX47" fmla="*/ 439103 w 2755610"/>
              <a:gd name="connsiteY47" fmla="*/ 927544 h 1319508"/>
              <a:gd name="connsiteX48" fmla="*/ 613881 w 2755610"/>
              <a:gd name="connsiteY48" fmla="*/ 912366 h 1319508"/>
              <a:gd name="connsiteX49" fmla="*/ 755519 w 2755610"/>
              <a:gd name="connsiteY49" fmla="*/ 881686 h 1319508"/>
              <a:gd name="connsiteX50" fmla="*/ 937565 w 2755610"/>
              <a:gd name="connsiteY50" fmla="*/ 914290 h 1319508"/>
              <a:gd name="connsiteX51" fmla="*/ 1076105 w 2755610"/>
              <a:gd name="connsiteY51" fmla="*/ 857100 h 1319508"/>
              <a:gd name="connsiteX52" fmla="*/ 1370607 w 2755610"/>
              <a:gd name="connsiteY52" fmla="*/ 966349 h 1319508"/>
              <a:gd name="connsiteX53" fmla="*/ 1498564 w 2755610"/>
              <a:gd name="connsiteY53" fmla="*/ 1058387 h 1319508"/>
              <a:gd name="connsiteX54" fmla="*/ 1790072 w 2755610"/>
              <a:gd name="connsiteY54" fmla="*/ 1172019 h 1319508"/>
              <a:gd name="connsiteX55" fmla="*/ 1926259 w 2755610"/>
              <a:gd name="connsiteY55" fmla="*/ 1084470 h 1319508"/>
              <a:gd name="connsiteX56" fmla="*/ 2072174 w 2755610"/>
              <a:gd name="connsiteY56" fmla="*/ 1133109 h 1319508"/>
              <a:gd name="connsiteX57" fmla="*/ 2091630 w 2755610"/>
              <a:gd name="connsiteY57" fmla="*/ 1259568 h 1319508"/>
              <a:gd name="connsiteX0" fmla="*/ 2091630 w 2755610"/>
              <a:gd name="connsiteY0" fmla="*/ 1259568 h 1319508"/>
              <a:gd name="connsiteX1" fmla="*/ 2266728 w 2755610"/>
              <a:gd name="connsiteY1" fmla="*/ 1317934 h 1319508"/>
              <a:gd name="connsiteX2" fmla="*/ 2286183 w 2755610"/>
              <a:gd name="connsiteY2" fmla="*/ 1201202 h 1319508"/>
              <a:gd name="connsiteX3" fmla="*/ 2218089 w 2755610"/>
              <a:gd name="connsiteY3" fmla="*/ 967738 h 1319508"/>
              <a:gd name="connsiteX4" fmla="*/ 2441825 w 2755610"/>
              <a:gd name="connsiteY4" fmla="*/ 1016377 h 1319508"/>
              <a:gd name="connsiteX5" fmla="*/ 2412642 w 2755610"/>
              <a:gd name="connsiteY5" fmla="*/ 899645 h 1319508"/>
              <a:gd name="connsiteX6" fmla="*/ 2500191 w 2755610"/>
              <a:gd name="connsiteY6" fmla="*/ 753730 h 1319508"/>
              <a:gd name="connsiteX7" fmla="*/ 2616923 w 2755610"/>
              <a:gd name="connsiteY7" fmla="*/ 782913 h 1319508"/>
              <a:gd name="connsiteX8" fmla="*/ 2665562 w 2755610"/>
              <a:gd name="connsiteY8" fmla="*/ 636998 h 1319508"/>
              <a:gd name="connsiteX9" fmla="*/ 2753111 w 2755610"/>
              <a:gd name="connsiteY9" fmla="*/ 559177 h 1319508"/>
              <a:gd name="connsiteX10" fmla="*/ 2558557 w 2755610"/>
              <a:gd name="connsiteY10" fmla="*/ 491083 h 1319508"/>
              <a:gd name="connsiteX11" fmla="*/ 2471008 w 2755610"/>
              <a:gd name="connsiteY11" fmla="*/ 364624 h 1319508"/>
              <a:gd name="connsiteX12" fmla="*/ 2325094 w 2755610"/>
              <a:gd name="connsiteY12" fmla="*/ 393807 h 1319508"/>
              <a:gd name="connsiteX13" fmla="*/ 2218089 w 2755610"/>
              <a:gd name="connsiteY13" fmla="*/ 452172 h 1319508"/>
              <a:gd name="connsiteX14" fmla="*/ 2004081 w 2755610"/>
              <a:gd name="connsiteY14" fmla="*/ 140887 h 1319508"/>
              <a:gd name="connsiteX15" fmla="*/ 1897076 w 2755610"/>
              <a:gd name="connsiteY15" fmla="*/ 160343 h 1319508"/>
              <a:gd name="connsiteX16" fmla="*/ 1653885 w 2755610"/>
              <a:gd name="connsiteY16" fmla="*/ 150615 h 1319508"/>
              <a:gd name="connsiteX17" fmla="*/ 1663613 w 2755610"/>
              <a:gd name="connsiteY17" fmla="*/ 4700 h 1319508"/>
              <a:gd name="connsiteX18" fmla="*/ 1410694 w 2755610"/>
              <a:gd name="connsiteY18" fmla="*/ 43611 h 1319508"/>
              <a:gd name="connsiteX19" fmla="*/ 1235596 w 2755610"/>
              <a:gd name="connsiteY19" fmla="*/ 121432 h 1319508"/>
              <a:gd name="connsiteX20" fmla="*/ 1060498 w 2755610"/>
              <a:gd name="connsiteY20" fmla="*/ 131160 h 1319508"/>
              <a:gd name="connsiteX21" fmla="*/ 1002132 w 2755610"/>
              <a:gd name="connsiteY21" fmla="*/ 286802 h 1319508"/>
              <a:gd name="connsiteX22" fmla="*/ 943766 w 2755610"/>
              <a:gd name="connsiteY22" fmla="*/ 354896 h 1319508"/>
              <a:gd name="connsiteX23" fmla="*/ 1041042 w 2755610"/>
              <a:gd name="connsiteY23" fmla="*/ 452172 h 1319508"/>
              <a:gd name="connsiteX24" fmla="*/ 992404 w 2755610"/>
              <a:gd name="connsiteY24" fmla="*/ 529994 h 1319508"/>
              <a:gd name="connsiteX25" fmla="*/ 749213 w 2755610"/>
              <a:gd name="connsiteY25" fmla="*/ 442445 h 1319508"/>
              <a:gd name="connsiteX26" fmla="*/ 632481 w 2755610"/>
              <a:gd name="connsiteY26" fmla="*/ 491083 h 1319508"/>
              <a:gd name="connsiteX27" fmla="*/ 496294 w 2755610"/>
              <a:gd name="connsiteY27" fmla="*/ 325713 h 1319508"/>
              <a:gd name="connsiteX28" fmla="*/ 369834 w 2755610"/>
              <a:gd name="connsiteY28" fmla="*/ 286802 h 1319508"/>
              <a:gd name="connsiteX29" fmla="*/ 194736 w 2755610"/>
              <a:gd name="connsiteY29" fmla="*/ 393807 h 1319508"/>
              <a:gd name="connsiteX30" fmla="*/ 185008 w 2755610"/>
              <a:gd name="connsiteY30" fmla="*/ 461900 h 1319508"/>
              <a:gd name="connsiteX31" fmla="*/ 68276 w 2755610"/>
              <a:gd name="connsiteY31" fmla="*/ 374351 h 1319508"/>
              <a:gd name="connsiteX32" fmla="*/ 183 w 2755610"/>
              <a:gd name="connsiteY32" fmla="*/ 559177 h 1319508"/>
              <a:gd name="connsiteX33" fmla="*/ 87732 w 2755610"/>
              <a:gd name="connsiteY33" fmla="*/ 705092 h 1319508"/>
              <a:gd name="connsiteX34" fmla="*/ 87732 w 2755610"/>
              <a:gd name="connsiteY34" fmla="*/ 792641 h 1319508"/>
              <a:gd name="connsiteX35" fmla="*/ 216971 w 2755610"/>
              <a:gd name="connsiteY35" fmla="*/ 796810 h 1319508"/>
              <a:gd name="connsiteX36" fmla="*/ 262830 w 2755610"/>
              <a:gd name="connsiteY36" fmla="*/ 773185 h 1319508"/>
              <a:gd name="connsiteX37" fmla="*/ 266892 w 2755610"/>
              <a:gd name="connsiteY37" fmla="*/ 860734 h 1319508"/>
              <a:gd name="connsiteX38" fmla="*/ 262830 w 2755610"/>
              <a:gd name="connsiteY38" fmla="*/ 919100 h 1319508"/>
              <a:gd name="connsiteX39" fmla="*/ 154543 w 2755610"/>
              <a:gd name="connsiteY39" fmla="*/ 958331 h 1319508"/>
              <a:gd name="connsiteX40" fmla="*/ 75153 w 2755610"/>
              <a:gd name="connsiteY40" fmla="*/ 1064374 h 1319508"/>
              <a:gd name="connsiteX41" fmla="*/ 129229 w 2755610"/>
              <a:gd name="connsiteY41" fmla="*/ 1143938 h 1319508"/>
              <a:gd name="connsiteX42" fmla="*/ 156681 w 2755610"/>
              <a:gd name="connsiteY42" fmla="*/ 1213816 h 1319508"/>
              <a:gd name="connsiteX43" fmla="*/ 253102 w 2755610"/>
              <a:gd name="connsiteY43" fmla="*/ 1259568 h 1319508"/>
              <a:gd name="connsiteX44" fmla="*/ 387793 w 2755610"/>
              <a:gd name="connsiteY44" fmla="*/ 1203768 h 1319508"/>
              <a:gd name="connsiteX45" fmla="*/ 491590 w 2755610"/>
              <a:gd name="connsiteY45" fmla="*/ 1146257 h 1319508"/>
              <a:gd name="connsiteX46" fmla="*/ 436644 w 2755610"/>
              <a:gd name="connsiteY46" fmla="*/ 1025463 h 1319508"/>
              <a:gd name="connsiteX47" fmla="*/ 439103 w 2755610"/>
              <a:gd name="connsiteY47" fmla="*/ 927544 h 1319508"/>
              <a:gd name="connsiteX48" fmla="*/ 613881 w 2755610"/>
              <a:gd name="connsiteY48" fmla="*/ 912366 h 1319508"/>
              <a:gd name="connsiteX49" fmla="*/ 755519 w 2755610"/>
              <a:gd name="connsiteY49" fmla="*/ 881686 h 1319508"/>
              <a:gd name="connsiteX50" fmla="*/ 937565 w 2755610"/>
              <a:gd name="connsiteY50" fmla="*/ 914290 h 1319508"/>
              <a:gd name="connsiteX51" fmla="*/ 1076105 w 2755610"/>
              <a:gd name="connsiteY51" fmla="*/ 857100 h 1319508"/>
              <a:gd name="connsiteX52" fmla="*/ 1312241 w 2755610"/>
              <a:gd name="connsiteY52" fmla="*/ 922414 h 1319508"/>
              <a:gd name="connsiteX53" fmla="*/ 1370607 w 2755610"/>
              <a:gd name="connsiteY53" fmla="*/ 966349 h 1319508"/>
              <a:gd name="connsiteX54" fmla="*/ 1498564 w 2755610"/>
              <a:gd name="connsiteY54" fmla="*/ 1058387 h 1319508"/>
              <a:gd name="connsiteX55" fmla="*/ 1790072 w 2755610"/>
              <a:gd name="connsiteY55" fmla="*/ 1172019 h 1319508"/>
              <a:gd name="connsiteX56" fmla="*/ 1926259 w 2755610"/>
              <a:gd name="connsiteY56" fmla="*/ 1084470 h 1319508"/>
              <a:gd name="connsiteX57" fmla="*/ 2072174 w 2755610"/>
              <a:gd name="connsiteY57" fmla="*/ 1133109 h 1319508"/>
              <a:gd name="connsiteX58" fmla="*/ 2091630 w 2755610"/>
              <a:gd name="connsiteY58" fmla="*/ 1259568 h 1319508"/>
              <a:gd name="connsiteX0" fmla="*/ 2091630 w 2755610"/>
              <a:gd name="connsiteY0" fmla="*/ 1259568 h 1319508"/>
              <a:gd name="connsiteX1" fmla="*/ 2266728 w 2755610"/>
              <a:gd name="connsiteY1" fmla="*/ 1317934 h 1319508"/>
              <a:gd name="connsiteX2" fmla="*/ 2286183 w 2755610"/>
              <a:gd name="connsiteY2" fmla="*/ 1201202 h 1319508"/>
              <a:gd name="connsiteX3" fmla="*/ 2218089 w 2755610"/>
              <a:gd name="connsiteY3" fmla="*/ 967738 h 1319508"/>
              <a:gd name="connsiteX4" fmla="*/ 2441825 w 2755610"/>
              <a:gd name="connsiteY4" fmla="*/ 1016377 h 1319508"/>
              <a:gd name="connsiteX5" fmla="*/ 2412642 w 2755610"/>
              <a:gd name="connsiteY5" fmla="*/ 899645 h 1319508"/>
              <a:gd name="connsiteX6" fmla="*/ 2500191 w 2755610"/>
              <a:gd name="connsiteY6" fmla="*/ 753730 h 1319508"/>
              <a:gd name="connsiteX7" fmla="*/ 2616923 w 2755610"/>
              <a:gd name="connsiteY7" fmla="*/ 782913 h 1319508"/>
              <a:gd name="connsiteX8" fmla="*/ 2665562 w 2755610"/>
              <a:gd name="connsiteY8" fmla="*/ 636998 h 1319508"/>
              <a:gd name="connsiteX9" fmla="*/ 2753111 w 2755610"/>
              <a:gd name="connsiteY9" fmla="*/ 559177 h 1319508"/>
              <a:gd name="connsiteX10" fmla="*/ 2558557 w 2755610"/>
              <a:gd name="connsiteY10" fmla="*/ 491083 h 1319508"/>
              <a:gd name="connsiteX11" fmla="*/ 2471008 w 2755610"/>
              <a:gd name="connsiteY11" fmla="*/ 364624 h 1319508"/>
              <a:gd name="connsiteX12" fmla="*/ 2325094 w 2755610"/>
              <a:gd name="connsiteY12" fmla="*/ 393807 h 1319508"/>
              <a:gd name="connsiteX13" fmla="*/ 2218089 w 2755610"/>
              <a:gd name="connsiteY13" fmla="*/ 452172 h 1319508"/>
              <a:gd name="connsiteX14" fmla="*/ 2004081 w 2755610"/>
              <a:gd name="connsiteY14" fmla="*/ 140887 h 1319508"/>
              <a:gd name="connsiteX15" fmla="*/ 1897076 w 2755610"/>
              <a:gd name="connsiteY15" fmla="*/ 160343 h 1319508"/>
              <a:gd name="connsiteX16" fmla="*/ 1653885 w 2755610"/>
              <a:gd name="connsiteY16" fmla="*/ 150615 h 1319508"/>
              <a:gd name="connsiteX17" fmla="*/ 1663613 w 2755610"/>
              <a:gd name="connsiteY17" fmla="*/ 4700 h 1319508"/>
              <a:gd name="connsiteX18" fmla="*/ 1410694 w 2755610"/>
              <a:gd name="connsiteY18" fmla="*/ 43611 h 1319508"/>
              <a:gd name="connsiteX19" fmla="*/ 1235596 w 2755610"/>
              <a:gd name="connsiteY19" fmla="*/ 121432 h 1319508"/>
              <a:gd name="connsiteX20" fmla="*/ 1060498 w 2755610"/>
              <a:gd name="connsiteY20" fmla="*/ 131160 h 1319508"/>
              <a:gd name="connsiteX21" fmla="*/ 1002132 w 2755610"/>
              <a:gd name="connsiteY21" fmla="*/ 286802 h 1319508"/>
              <a:gd name="connsiteX22" fmla="*/ 943766 w 2755610"/>
              <a:gd name="connsiteY22" fmla="*/ 354896 h 1319508"/>
              <a:gd name="connsiteX23" fmla="*/ 1041042 w 2755610"/>
              <a:gd name="connsiteY23" fmla="*/ 452172 h 1319508"/>
              <a:gd name="connsiteX24" fmla="*/ 992404 w 2755610"/>
              <a:gd name="connsiteY24" fmla="*/ 529994 h 1319508"/>
              <a:gd name="connsiteX25" fmla="*/ 749213 w 2755610"/>
              <a:gd name="connsiteY25" fmla="*/ 442445 h 1319508"/>
              <a:gd name="connsiteX26" fmla="*/ 632481 w 2755610"/>
              <a:gd name="connsiteY26" fmla="*/ 491083 h 1319508"/>
              <a:gd name="connsiteX27" fmla="*/ 496294 w 2755610"/>
              <a:gd name="connsiteY27" fmla="*/ 325713 h 1319508"/>
              <a:gd name="connsiteX28" fmla="*/ 369834 w 2755610"/>
              <a:gd name="connsiteY28" fmla="*/ 286802 h 1319508"/>
              <a:gd name="connsiteX29" fmla="*/ 194736 w 2755610"/>
              <a:gd name="connsiteY29" fmla="*/ 393807 h 1319508"/>
              <a:gd name="connsiteX30" fmla="*/ 185008 w 2755610"/>
              <a:gd name="connsiteY30" fmla="*/ 461900 h 1319508"/>
              <a:gd name="connsiteX31" fmla="*/ 68276 w 2755610"/>
              <a:gd name="connsiteY31" fmla="*/ 374351 h 1319508"/>
              <a:gd name="connsiteX32" fmla="*/ 183 w 2755610"/>
              <a:gd name="connsiteY32" fmla="*/ 559177 h 1319508"/>
              <a:gd name="connsiteX33" fmla="*/ 87732 w 2755610"/>
              <a:gd name="connsiteY33" fmla="*/ 705092 h 1319508"/>
              <a:gd name="connsiteX34" fmla="*/ 87732 w 2755610"/>
              <a:gd name="connsiteY34" fmla="*/ 792641 h 1319508"/>
              <a:gd name="connsiteX35" fmla="*/ 216971 w 2755610"/>
              <a:gd name="connsiteY35" fmla="*/ 796810 h 1319508"/>
              <a:gd name="connsiteX36" fmla="*/ 262830 w 2755610"/>
              <a:gd name="connsiteY36" fmla="*/ 773185 h 1319508"/>
              <a:gd name="connsiteX37" fmla="*/ 266892 w 2755610"/>
              <a:gd name="connsiteY37" fmla="*/ 860734 h 1319508"/>
              <a:gd name="connsiteX38" fmla="*/ 262830 w 2755610"/>
              <a:gd name="connsiteY38" fmla="*/ 919100 h 1319508"/>
              <a:gd name="connsiteX39" fmla="*/ 154543 w 2755610"/>
              <a:gd name="connsiteY39" fmla="*/ 958331 h 1319508"/>
              <a:gd name="connsiteX40" fmla="*/ 75153 w 2755610"/>
              <a:gd name="connsiteY40" fmla="*/ 1064374 h 1319508"/>
              <a:gd name="connsiteX41" fmla="*/ 129229 w 2755610"/>
              <a:gd name="connsiteY41" fmla="*/ 1143938 h 1319508"/>
              <a:gd name="connsiteX42" fmla="*/ 156681 w 2755610"/>
              <a:gd name="connsiteY42" fmla="*/ 1213816 h 1319508"/>
              <a:gd name="connsiteX43" fmla="*/ 253102 w 2755610"/>
              <a:gd name="connsiteY43" fmla="*/ 1259568 h 1319508"/>
              <a:gd name="connsiteX44" fmla="*/ 387793 w 2755610"/>
              <a:gd name="connsiteY44" fmla="*/ 1203768 h 1319508"/>
              <a:gd name="connsiteX45" fmla="*/ 491590 w 2755610"/>
              <a:gd name="connsiteY45" fmla="*/ 1146257 h 1319508"/>
              <a:gd name="connsiteX46" fmla="*/ 436644 w 2755610"/>
              <a:gd name="connsiteY46" fmla="*/ 1025463 h 1319508"/>
              <a:gd name="connsiteX47" fmla="*/ 439103 w 2755610"/>
              <a:gd name="connsiteY47" fmla="*/ 927544 h 1319508"/>
              <a:gd name="connsiteX48" fmla="*/ 613881 w 2755610"/>
              <a:gd name="connsiteY48" fmla="*/ 912366 h 1319508"/>
              <a:gd name="connsiteX49" fmla="*/ 755519 w 2755610"/>
              <a:gd name="connsiteY49" fmla="*/ 881686 h 1319508"/>
              <a:gd name="connsiteX50" fmla="*/ 937565 w 2755610"/>
              <a:gd name="connsiteY50" fmla="*/ 914290 h 1319508"/>
              <a:gd name="connsiteX51" fmla="*/ 1076105 w 2755610"/>
              <a:gd name="connsiteY51" fmla="*/ 857100 h 1319508"/>
              <a:gd name="connsiteX52" fmla="*/ 1312241 w 2755610"/>
              <a:gd name="connsiteY52" fmla="*/ 922414 h 1319508"/>
              <a:gd name="connsiteX53" fmla="*/ 1370607 w 2755610"/>
              <a:gd name="connsiteY53" fmla="*/ 966349 h 1319508"/>
              <a:gd name="connsiteX54" fmla="*/ 1498564 w 2755610"/>
              <a:gd name="connsiteY54" fmla="*/ 1058387 h 1319508"/>
              <a:gd name="connsiteX55" fmla="*/ 1790072 w 2755610"/>
              <a:gd name="connsiteY55" fmla="*/ 1172019 h 1319508"/>
              <a:gd name="connsiteX56" fmla="*/ 1926259 w 2755610"/>
              <a:gd name="connsiteY56" fmla="*/ 1084470 h 1319508"/>
              <a:gd name="connsiteX57" fmla="*/ 2072174 w 2755610"/>
              <a:gd name="connsiteY57" fmla="*/ 1133109 h 1319508"/>
              <a:gd name="connsiteX58" fmla="*/ 2091630 w 2755610"/>
              <a:gd name="connsiteY58" fmla="*/ 1259568 h 1319508"/>
              <a:gd name="connsiteX0" fmla="*/ 2091630 w 2755610"/>
              <a:gd name="connsiteY0" fmla="*/ 1259568 h 1319508"/>
              <a:gd name="connsiteX1" fmla="*/ 2266728 w 2755610"/>
              <a:gd name="connsiteY1" fmla="*/ 1317934 h 1319508"/>
              <a:gd name="connsiteX2" fmla="*/ 2286183 w 2755610"/>
              <a:gd name="connsiteY2" fmla="*/ 1201202 h 1319508"/>
              <a:gd name="connsiteX3" fmla="*/ 2218089 w 2755610"/>
              <a:gd name="connsiteY3" fmla="*/ 967738 h 1319508"/>
              <a:gd name="connsiteX4" fmla="*/ 2441825 w 2755610"/>
              <a:gd name="connsiteY4" fmla="*/ 1016377 h 1319508"/>
              <a:gd name="connsiteX5" fmla="*/ 2412642 w 2755610"/>
              <a:gd name="connsiteY5" fmla="*/ 899645 h 1319508"/>
              <a:gd name="connsiteX6" fmla="*/ 2500191 w 2755610"/>
              <a:gd name="connsiteY6" fmla="*/ 753730 h 1319508"/>
              <a:gd name="connsiteX7" fmla="*/ 2616923 w 2755610"/>
              <a:gd name="connsiteY7" fmla="*/ 782913 h 1319508"/>
              <a:gd name="connsiteX8" fmla="*/ 2665562 w 2755610"/>
              <a:gd name="connsiteY8" fmla="*/ 636998 h 1319508"/>
              <a:gd name="connsiteX9" fmla="*/ 2753111 w 2755610"/>
              <a:gd name="connsiteY9" fmla="*/ 559177 h 1319508"/>
              <a:gd name="connsiteX10" fmla="*/ 2558557 w 2755610"/>
              <a:gd name="connsiteY10" fmla="*/ 491083 h 1319508"/>
              <a:gd name="connsiteX11" fmla="*/ 2471008 w 2755610"/>
              <a:gd name="connsiteY11" fmla="*/ 364624 h 1319508"/>
              <a:gd name="connsiteX12" fmla="*/ 2325094 w 2755610"/>
              <a:gd name="connsiteY12" fmla="*/ 393807 h 1319508"/>
              <a:gd name="connsiteX13" fmla="*/ 2218089 w 2755610"/>
              <a:gd name="connsiteY13" fmla="*/ 452172 h 1319508"/>
              <a:gd name="connsiteX14" fmla="*/ 2004081 w 2755610"/>
              <a:gd name="connsiteY14" fmla="*/ 140887 h 1319508"/>
              <a:gd name="connsiteX15" fmla="*/ 1897076 w 2755610"/>
              <a:gd name="connsiteY15" fmla="*/ 160343 h 1319508"/>
              <a:gd name="connsiteX16" fmla="*/ 1653885 w 2755610"/>
              <a:gd name="connsiteY16" fmla="*/ 150615 h 1319508"/>
              <a:gd name="connsiteX17" fmla="*/ 1663613 w 2755610"/>
              <a:gd name="connsiteY17" fmla="*/ 4700 h 1319508"/>
              <a:gd name="connsiteX18" fmla="*/ 1410694 w 2755610"/>
              <a:gd name="connsiteY18" fmla="*/ 43611 h 1319508"/>
              <a:gd name="connsiteX19" fmla="*/ 1235596 w 2755610"/>
              <a:gd name="connsiteY19" fmla="*/ 121432 h 1319508"/>
              <a:gd name="connsiteX20" fmla="*/ 1060498 w 2755610"/>
              <a:gd name="connsiteY20" fmla="*/ 131160 h 1319508"/>
              <a:gd name="connsiteX21" fmla="*/ 1002132 w 2755610"/>
              <a:gd name="connsiteY21" fmla="*/ 286802 h 1319508"/>
              <a:gd name="connsiteX22" fmla="*/ 943766 w 2755610"/>
              <a:gd name="connsiteY22" fmla="*/ 354896 h 1319508"/>
              <a:gd name="connsiteX23" fmla="*/ 1041042 w 2755610"/>
              <a:gd name="connsiteY23" fmla="*/ 452172 h 1319508"/>
              <a:gd name="connsiteX24" fmla="*/ 992404 w 2755610"/>
              <a:gd name="connsiteY24" fmla="*/ 529994 h 1319508"/>
              <a:gd name="connsiteX25" fmla="*/ 749213 w 2755610"/>
              <a:gd name="connsiteY25" fmla="*/ 442445 h 1319508"/>
              <a:gd name="connsiteX26" fmla="*/ 632481 w 2755610"/>
              <a:gd name="connsiteY26" fmla="*/ 491083 h 1319508"/>
              <a:gd name="connsiteX27" fmla="*/ 496294 w 2755610"/>
              <a:gd name="connsiteY27" fmla="*/ 325713 h 1319508"/>
              <a:gd name="connsiteX28" fmla="*/ 369834 w 2755610"/>
              <a:gd name="connsiteY28" fmla="*/ 286802 h 1319508"/>
              <a:gd name="connsiteX29" fmla="*/ 194736 w 2755610"/>
              <a:gd name="connsiteY29" fmla="*/ 393807 h 1319508"/>
              <a:gd name="connsiteX30" fmla="*/ 185008 w 2755610"/>
              <a:gd name="connsiteY30" fmla="*/ 461900 h 1319508"/>
              <a:gd name="connsiteX31" fmla="*/ 68276 w 2755610"/>
              <a:gd name="connsiteY31" fmla="*/ 374351 h 1319508"/>
              <a:gd name="connsiteX32" fmla="*/ 183 w 2755610"/>
              <a:gd name="connsiteY32" fmla="*/ 559177 h 1319508"/>
              <a:gd name="connsiteX33" fmla="*/ 87732 w 2755610"/>
              <a:gd name="connsiteY33" fmla="*/ 705092 h 1319508"/>
              <a:gd name="connsiteX34" fmla="*/ 87732 w 2755610"/>
              <a:gd name="connsiteY34" fmla="*/ 792641 h 1319508"/>
              <a:gd name="connsiteX35" fmla="*/ 216971 w 2755610"/>
              <a:gd name="connsiteY35" fmla="*/ 796810 h 1319508"/>
              <a:gd name="connsiteX36" fmla="*/ 262830 w 2755610"/>
              <a:gd name="connsiteY36" fmla="*/ 773185 h 1319508"/>
              <a:gd name="connsiteX37" fmla="*/ 266892 w 2755610"/>
              <a:gd name="connsiteY37" fmla="*/ 860734 h 1319508"/>
              <a:gd name="connsiteX38" fmla="*/ 262830 w 2755610"/>
              <a:gd name="connsiteY38" fmla="*/ 919100 h 1319508"/>
              <a:gd name="connsiteX39" fmla="*/ 154543 w 2755610"/>
              <a:gd name="connsiteY39" fmla="*/ 958331 h 1319508"/>
              <a:gd name="connsiteX40" fmla="*/ 75153 w 2755610"/>
              <a:gd name="connsiteY40" fmla="*/ 1064374 h 1319508"/>
              <a:gd name="connsiteX41" fmla="*/ 129229 w 2755610"/>
              <a:gd name="connsiteY41" fmla="*/ 1143938 h 1319508"/>
              <a:gd name="connsiteX42" fmla="*/ 156681 w 2755610"/>
              <a:gd name="connsiteY42" fmla="*/ 1213816 h 1319508"/>
              <a:gd name="connsiteX43" fmla="*/ 253102 w 2755610"/>
              <a:gd name="connsiteY43" fmla="*/ 1259568 h 1319508"/>
              <a:gd name="connsiteX44" fmla="*/ 387793 w 2755610"/>
              <a:gd name="connsiteY44" fmla="*/ 1203768 h 1319508"/>
              <a:gd name="connsiteX45" fmla="*/ 491590 w 2755610"/>
              <a:gd name="connsiteY45" fmla="*/ 1146257 h 1319508"/>
              <a:gd name="connsiteX46" fmla="*/ 436644 w 2755610"/>
              <a:gd name="connsiteY46" fmla="*/ 1025463 h 1319508"/>
              <a:gd name="connsiteX47" fmla="*/ 439103 w 2755610"/>
              <a:gd name="connsiteY47" fmla="*/ 927544 h 1319508"/>
              <a:gd name="connsiteX48" fmla="*/ 613881 w 2755610"/>
              <a:gd name="connsiteY48" fmla="*/ 912366 h 1319508"/>
              <a:gd name="connsiteX49" fmla="*/ 755519 w 2755610"/>
              <a:gd name="connsiteY49" fmla="*/ 881686 h 1319508"/>
              <a:gd name="connsiteX50" fmla="*/ 937565 w 2755610"/>
              <a:gd name="connsiteY50" fmla="*/ 914290 h 1319508"/>
              <a:gd name="connsiteX51" fmla="*/ 1076105 w 2755610"/>
              <a:gd name="connsiteY51" fmla="*/ 857100 h 1319508"/>
              <a:gd name="connsiteX52" fmla="*/ 1312241 w 2755610"/>
              <a:gd name="connsiteY52" fmla="*/ 922414 h 1319508"/>
              <a:gd name="connsiteX53" fmla="*/ 1370607 w 2755610"/>
              <a:gd name="connsiteY53" fmla="*/ 966349 h 1319508"/>
              <a:gd name="connsiteX54" fmla="*/ 1498564 w 2755610"/>
              <a:gd name="connsiteY54" fmla="*/ 1058387 h 1319508"/>
              <a:gd name="connsiteX55" fmla="*/ 1744855 w 2755610"/>
              <a:gd name="connsiteY55" fmla="*/ 1001197 h 1319508"/>
              <a:gd name="connsiteX56" fmla="*/ 1926259 w 2755610"/>
              <a:gd name="connsiteY56" fmla="*/ 1084470 h 1319508"/>
              <a:gd name="connsiteX57" fmla="*/ 2072174 w 2755610"/>
              <a:gd name="connsiteY57" fmla="*/ 1133109 h 1319508"/>
              <a:gd name="connsiteX58" fmla="*/ 2091630 w 2755610"/>
              <a:gd name="connsiteY58" fmla="*/ 1259568 h 1319508"/>
              <a:gd name="connsiteX0" fmla="*/ 2091630 w 2755610"/>
              <a:gd name="connsiteY0" fmla="*/ 1259568 h 1319508"/>
              <a:gd name="connsiteX1" fmla="*/ 2266728 w 2755610"/>
              <a:gd name="connsiteY1" fmla="*/ 1317934 h 1319508"/>
              <a:gd name="connsiteX2" fmla="*/ 2286183 w 2755610"/>
              <a:gd name="connsiteY2" fmla="*/ 1201202 h 1319508"/>
              <a:gd name="connsiteX3" fmla="*/ 2218089 w 2755610"/>
              <a:gd name="connsiteY3" fmla="*/ 967738 h 1319508"/>
              <a:gd name="connsiteX4" fmla="*/ 2441825 w 2755610"/>
              <a:gd name="connsiteY4" fmla="*/ 1016377 h 1319508"/>
              <a:gd name="connsiteX5" fmla="*/ 2412642 w 2755610"/>
              <a:gd name="connsiteY5" fmla="*/ 899645 h 1319508"/>
              <a:gd name="connsiteX6" fmla="*/ 2500191 w 2755610"/>
              <a:gd name="connsiteY6" fmla="*/ 753730 h 1319508"/>
              <a:gd name="connsiteX7" fmla="*/ 2616923 w 2755610"/>
              <a:gd name="connsiteY7" fmla="*/ 782913 h 1319508"/>
              <a:gd name="connsiteX8" fmla="*/ 2665562 w 2755610"/>
              <a:gd name="connsiteY8" fmla="*/ 636998 h 1319508"/>
              <a:gd name="connsiteX9" fmla="*/ 2753111 w 2755610"/>
              <a:gd name="connsiteY9" fmla="*/ 559177 h 1319508"/>
              <a:gd name="connsiteX10" fmla="*/ 2558557 w 2755610"/>
              <a:gd name="connsiteY10" fmla="*/ 491083 h 1319508"/>
              <a:gd name="connsiteX11" fmla="*/ 2471008 w 2755610"/>
              <a:gd name="connsiteY11" fmla="*/ 364624 h 1319508"/>
              <a:gd name="connsiteX12" fmla="*/ 2325094 w 2755610"/>
              <a:gd name="connsiteY12" fmla="*/ 393807 h 1319508"/>
              <a:gd name="connsiteX13" fmla="*/ 2218089 w 2755610"/>
              <a:gd name="connsiteY13" fmla="*/ 452172 h 1319508"/>
              <a:gd name="connsiteX14" fmla="*/ 2004081 w 2755610"/>
              <a:gd name="connsiteY14" fmla="*/ 140887 h 1319508"/>
              <a:gd name="connsiteX15" fmla="*/ 1897076 w 2755610"/>
              <a:gd name="connsiteY15" fmla="*/ 160343 h 1319508"/>
              <a:gd name="connsiteX16" fmla="*/ 1653885 w 2755610"/>
              <a:gd name="connsiteY16" fmla="*/ 150615 h 1319508"/>
              <a:gd name="connsiteX17" fmla="*/ 1663613 w 2755610"/>
              <a:gd name="connsiteY17" fmla="*/ 4700 h 1319508"/>
              <a:gd name="connsiteX18" fmla="*/ 1410694 w 2755610"/>
              <a:gd name="connsiteY18" fmla="*/ 43611 h 1319508"/>
              <a:gd name="connsiteX19" fmla="*/ 1235596 w 2755610"/>
              <a:gd name="connsiteY19" fmla="*/ 121432 h 1319508"/>
              <a:gd name="connsiteX20" fmla="*/ 1060498 w 2755610"/>
              <a:gd name="connsiteY20" fmla="*/ 131160 h 1319508"/>
              <a:gd name="connsiteX21" fmla="*/ 1002132 w 2755610"/>
              <a:gd name="connsiteY21" fmla="*/ 286802 h 1319508"/>
              <a:gd name="connsiteX22" fmla="*/ 943766 w 2755610"/>
              <a:gd name="connsiteY22" fmla="*/ 354896 h 1319508"/>
              <a:gd name="connsiteX23" fmla="*/ 1041042 w 2755610"/>
              <a:gd name="connsiteY23" fmla="*/ 452172 h 1319508"/>
              <a:gd name="connsiteX24" fmla="*/ 992404 w 2755610"/>
              <a:gd name="connsiteY24" fmla="*/ 529994 h 1319508"/>
              <a:gd name="connsiteX25" fmla="*/ 749213 w 2755610"/>
              <a:gd name="connsiteY25" fmla="*/ 442445 h 1319508"/>
              <a:gd name="connsiteX26" fmla="*/ 632481 w 2755610"/>
              <a:gd name="connsiteY26" fmla="*/ 491083 h 1319508"/>
              <a:gd name="connsiteX27" fmla="*/ 496294 w 2755610"/>
              <a:gd name="connsiteY27" fmla="*/ 325713 h 1319508"/>
              <a:gd name="connsiteX28" fmla="*/ 369834 w 2755610"/>
              <a:gd name="connsiteY28" fmla="*/ 286802 h 1319508"/>
              <a:gd name="connsiteX29" fmla="*/ 194736 w 2755610"/>
              <a:gd name="connsiteY29" fmla="*/ 393807 h 1319508"/>
              <a:gd name="connsiteX30" fmla="*/ 185008 w 2755610"/>
              <a:gd name="connsiteY30" fmla="*/ 461900 h 1319508"/>
              <a:gd name="connsiteX31" fmla="*/ 68276 w 2755610"/>
              <a:gd name="connsiteY31" fmla="*/ 374351 h 1319508"/>
              <a:gd name="connsiteX32" fmla="*/ 183 w 2755610"/>
              <a:gd name="connsiteY32" fmla="*/ 559177 h 1319508"/>
              <a:gd name="connsiteX33" fmla="*/ 87732 w 2755610"/>
              <a:gd name="connsiteY33" fmla="*/ 705092 h 1319508"/>
              <a:gd name="connsiteX34" fmla="*/ 87732 w 2755610"/>
              <a:gd name="connsiteY34" fmla="*/ 792641 h 1319508"/>
              <a:gd name="connsiteX35" fmla="*/ 216971 w 2755610"/>
              <a:gd name="connsiteY35" fmla="*/ 796810 h 1319508"/>
              <a:gd name="connsiteX36" fmla="*/ 262830 w 2755610"/>
              <a:gd name="connsiteY36" fmla="*/ 773185 h 1319508"/>
              <a:gd name="connsiteX37" fmla="*/ 266892 w 2755610"/>
              <a:gd name="connsiteY37" fmla="*/ 860734 h 1319508"/>
              <a:gd name="connsiteX38" fmla="*/ 262830 w 2755610"/>
              <a:gd name="connsiteY38" fmla="*/ 919100 h 1319508"/>
              <a:gd name="connsiteX39" fmla="*/ 154543 w 2755610"/>
              <a:gd name="connsiteY39" fmla="*/ 958331 h 1319508"/>
              <a:gd name="connsiteX40" fmla="*/ 75153 w 2755610"/>
              <a:gd name="connsiteY40" fmla="*/ 1064374 h 1319508"/>
              <a:gd name="connsiteX41" fmla="*/ 129229 w 2755610"/>
              <a:gd name="connsiteY41" fmla="*/ 1143938 h 1319508"/>
              <a:gd name="connsiteX42" fmla="*/ 156681 w 2755610"/>
              <a:gd name="connsiteY42" fmla="*/ 1213816 h 1319508"/>
              <a:gd name="connsiteX43" fmla="*/ 253102 w 2755610"/>
              <a:gd name="connsiteY43" fmla="*/ 1259568 h 1319508"/>
              <a:gd name="connsiteX44" fmla="*/ 387793 w 2755610"/>
              <a:gd name="connsiteY44" fmla="*/ 1203768 h 1319508"/>
              <a:gd name="connsiteX45" fmla="*/ 491590 w 2755610"/>
              <a:gd name="connsiteY45" fmla="*/ 1146257 h 1319508"/>
              <a:gd name="connsiteX46" fmla="*/ 436644 w 2755610"/>
              <a:gd name="connsiteY46" fmla="*/ 1025463 h 1319508"/>
              <a:gd name="connsiteX47" fmla="*/ 439103 w 2755610"/>
              <a:gd name="connsiteY47" fmla="*/ 927544 h 1319508"/>
              <a:gd name="connsiteX48" fmla="*/ 613881 w 2755610"/>
              <a:gd name="connsiteY48" fmla="*/ 912366 h 1319508"/>
              <a:gd name="connsiteX49" fmla="*/ 755519 w 2755610"/>
              <a:gd name="connsiteY49" fmla="*/ 881686 h 1319508"/>
              <a:gd name="connsiteX50" fmla="*/ 937565 w 2755610"/>
              <a:gd name="connsiteY50" fmla="*/ 914290 h 1319508"/>
              <a:gd name="connsiteX51" fmla="*/ 1076105 w 2755610"/>
              <a:gd name="connsiteY51" fmla="*/ 857100 h 1319508"/>
              <a:gd name="connsiteX52" fmla="*/ 1312241 w 2755610"/>
              <a:gd name="connsiteY52" fmla="*/ 922414 h 1319508"/>
              <a:gd name="connsiteX53" fmla="*/ 1370607 w 2755610"/>
              <a:gd name="connsiteY53" fmla="*/ 966349 h 1319508"/>
              <a:gd name="connsiteX54" fmla="*/ 1498564 w 2755610"/>
              <a:gd name="connsiteY54" fmla="*/ 1058387 h 1319508"/>
              <a:gd name="connsiteX55" fmla="*/ 1744855 w 2755610"/>
              <a:gd name="connsiteY55" fmla="*/ 1001197 h 1319508"/>
              <a:gd name="connsiteX56" fmla="*/ 1991573 w 2755610"/>
              <a:gd name="connsiteY56" fmla="*/ 903600 h 1319508"/>
              <a:gd name="connsiteX57" fmla="*/ 2072174 w 2755610"/>
              <a:gd name="connsiteY57" fmla="*/ 1133109 h 1319508"/>
              <a:gd name="connsiteX58" fmla="*/ 2091630 w 2755610"/>
              <a:gd name="connsiteY58" fmla="*/ 1259568 h 1319508"/>
              <a:gd name="connsiteX0" fmla="*/ 2091630 w 2755610"/>
              <a:gd name="connsiteY0" fmla="*/ 1259568 h 1319508"/>
              <a:gd name="connsiteX1" fmla="*/ 2266728 w 2755610"/>
              <a:gd name="connsiteY1" fmla="*/ 1317934 h 1319508"/>
              <a:gd name="connsiteX2" fmla="*/ 2286183 w 2755610"/>
              <a:gd name="connsiteY2" fmla="*/ 1201202 h 1319508"/>
              <a:gd name="connsiteX3" fmla="*/ 2218089 w 2755610"/>
              <a:gd name="connsiteY3" fmla="*/ 967738 h 1319508"/>
              <a:gd name="connsiteX4" fmla="*/ 2441825 w 2755610"/>
              <a:gd name="connsiteY4" fmla="*/ 1016377 h 1319508"/>
              <a:gd name="connsiteX5" fmla="*/ 2412642 w 2755610"/>
              <a:gd name="connsiteY5" fmla="*/ 899645 h 1319508"/>
              <a:gd name="connsiteX6" fmla="*/ 2500191 w 2755610"/>
              <a:gd name="connsiteY6" fmla="*/ 753730 h 1319508"/>
              <a:gd name="connsiteX7" fmla="*/ 2616923 w 2755610"/>
              <a:gd name="connsiteY7" fmla="*/ 782913 h 1319508"/>
              <a:gd name="connsiteX8" fmla="*/ 2665562 w 2755610"/>
              <a:gd name="connsiteY8" fmla="*/ 636998 h 1319508"/>
              <a:gd name="connsiteX9" fmla="*/ 2753111 w 2755610"/>
              <a:gd name="connsiteY9" fmla="*/ 559177 h 1319508"/>
              <a:gd name="connsiteX10" fmla="*/ 2558557 w 2755610"/>
              <a:gd name="connsiteY10" fmla="*/ 491083 h 1319508"/>
              <a:gd name="connsiteX11" fmla="*/ 2471008 w 2755610"/>
              <a:gd name="connsiteY11" fmla="*/ 364624 h 1319508"/>
              <a:gd name="connsiteX12" fmla="*/ 2325094 w 2755610"/>
              <a:gd name="connsiteY12" fmla="*/ 393807 h 1319508"/>
              <a:gd name="connsiteX13" fmla="*/ 2218089 w 2755610"/>
              <a:gd name="connsiteY13" fmla="*/ 452172 h 1319508"/>
              <a:gd name="connsiteX14" fmla="*/ 2004081 w 2755610"/>
              <a:gd name="connsiteY14" fmla="*/ 140887 h 1319508"/>
              <a:gd name="connsiteX15" fmla="*/ 1897076 w 2755610"/>
              <a:gd name="connsiteY15" fmla="*/ 160343 h 1319508"/>
              <a:gd name="connsiteX16" fmla="*/ 1653885 w 2755610"/>
              <a:gd name="connsiteY16" fmla="*/ 150615 h 1319508"/>
              <a:gd name="connsiteX17" fmla="*/ 1663613 w 2755610"/>
              <a:gd name="connsiteY17" fmla="*/ 4700 h 1319508"/>
              <a:gd name="connsiteX18" fmla="*/ 1410694 w 2755610"/>
              <a:gd name="connsiteY18" fmla="*/ 43611 h 1319508"/>
              <a:gd name="connsiteX19" fmla="*/ 1235596 w 2755610"/>
              <a:gd name="connsiteY19" fmla="*/ 121432 h 1319508"/>
              <a:gd name="connsiteX20" fmla="*/ 1060498 w 2755610"/>
              <a:gd name="connsiteY20" fmla="*/ 131160 h 1319508"/>
              <a:gd name="connsiteX21" fmla="*/ 1002132 w 2755610"/>
              <a:gd name="connsiteY21" fmla="*/ 286802 h 1319508"/>
              <a:gd name="connsiteX22" fmla="*/ 943766 w 2755610"/>
              <a:gd name="connsiteY22" fmla="*/ 354896 h 1319508"/>
              <a:gd name="connsiteX23" fmla="*/ 1041042 w 2755610"/>
              <a:gd name="connsiteY23" fmla="*/ 452172 h 1319508"/>
              <a:gd name="connsiteX24" fmla="*/ 992404 w 2755610"/>
              <a:gd name="connsiteY24" fmla="*/ 529994 h 1319508"/>
              <a:gd name="connsiteX25" fmla="*/ 749213 w 2755610"/>
              <a:gd name="connsiteY25" fmla="*/ 442445 h 1319508"/>
              <a:gd name="connsiteX26" fmla="*/ 632481 w 2755610"/>
              <a:gd name="connsiteY26" fmla="*/ 491083 h 1319508"/>
              <a:gd name="connsiteX27" fmla="*/ 496294 w 2755610"/>
              <a:gd name="connsiteY27" fmla="*/ 325713 h 1319508"/>
              <a:gd name="connsiteX28" fmla="*/ 369834 w 2755610"/>
              <a:gd name="connsiteY28" fmla="*/ 286802 h 1319508"/>
              <a:gd name="connsiteX29" fmla="*/ 194736 w 2755610"/>
              <a:gd name="connsiteY29" fmla="*/ 393807 h 1319508"/>
              <a:gd name="connsiteX30" fmla="*/ 185008 w 2755610"/>
              <a:gd name="connsiteY30" fmla="*/ 461900 h 1319508"/>
              <a:gd name="connsiteX31" fmla="*/ 68276 w 2755610"/>
              <a:gd name="connsiteY31" fmla="*/ 374351 h 1319508"/>
              <a:gd name="connsiteX32" fmla="*/ 183 w 2755610"/>
              <a:gd name="connsiteY32" fmla="*/ 559177 h 1319508"/>
              <a:gd name="connsiteX33" fmla="*/ 87732 w 2755610"/>
              <a:gd name="connsiteY33" fmla="*/ 705092 h 1319508"/>
              <a:gd name="connsiteX34" fmla="*/ 87732 w 2755610"/>
              <a:gd name="connsiteY34" fmla="*/ 792641 h 1319508"/>
              <a:gd name="connsiteX35" fmla="*/ 216971 w 2755610"/>
              <a:gd name="connsiteY35" fmla="*/ 796810 h 1319508"/>
              <a:gd name="connsiteX36" fmla="*/ 262830 w 2755610"/>
              <a:gd name="connsiteY36" fmla="*/ 773185 h 1319508"/>
              <a:gd name="connsiteX37" fmla="*/ 266892 w 2755610"/>
              <a:gd name="connsiteY37" fmla="*/ 860734 h 1319508"/>
              <a:gd name="connsiteX38" fmla="*/ 262830 w 2755610"/>
              <a:gd name="connsiteY38" fmla="*/ 919100 h 1319508"/>
              <a:gd name="connsiteX39" fmla="*/ 154543 w 2755610"/>
              <a:gd name="connsiteY39" fmla="*/ 958331 h 1319508"/>
              <a:gd name="connsiteX40" fmla="*/ 75153 w 2755610"/>
              <a:gd name="connsiteY40" fmla="*/ 1064374 h 1319508"/>
              <a:gd name="connsiteX41" fmla="*/ 129229 w 2755610"/>
              <a:gd name="connsiteY41" fmla="*/ 1143938 h 1319508"/>
              <a:gd name="connsiteX42" fmla="*/ 156681 w 2755610"/>
              <a:gd name="connsiteY42" fmla="*/ 1213816 h 1319508"/>
              <a:gd name="connsiteX43" fmla="*/ 253102 w 2755610"/>
              <a:gd name="connsiteY43" fmla="*/ 1259568 h 1319508"/>
              <a:gd name="connsiteX44" fmla="*/ 387793 w 2755610"/>
              <a:gd name="connsiteY44" fmla="*/ 1203768 h 1319508"/>
              <a:gd name="connsiteX45" fmla="*/ 491590 w 2755610"/>
              <a:gd name="connsiteY45" fmla="*/ 1146257 h 1319508"/>
              <a:gd name="connsiteX46" fmla="*/ 436644 w 2755610"/>
              <a:gd name="connsiteY46" fmla="*/ 1025463 h 1319508"/>
              <a:gd name="connsiteX47" fmla="*/ 439103 w 2755610"/>
              <a:gd name="connsiteY47" fmla="*/ 927544 h 1319508"/>
              <a:gd name="connsiteX48" fmla="*/ 613881 w 2755610"/>
              <a:gd name="connsiteY48" fmla="*/ 912366 h 1319508"/>
              <a:gd name="connsiteX49" fmla="*/ 755519 w 2755610"/>
              <a:gd name="connsiteY49" fmla="*/ 881686 h 1319508"/>
              <a:gd name="connsiteX50" fmla="*/ 937565 w 2755610"/>
              <a:gd name="connsiteY50" fmla="*/ 914290 h 1319508"/>
              <a:gd name="connsiteX51" fmla="*/ 1076105 w 2755610"/>
              <a:gd name="connsiteY51" fmla="*/ 857100 h 1319508"/>
              <a:gd name="connsiteX52" fmla="*/ 1312241 w 2755610"/>
              <a:gd name="connsiteY52" fmla="*/ 922414 h 1319508"/>
              <a:gd name="connsiteX53" fmla="*/ 1370607 w 2755610"/>
              <a:gd name="connsiteY53" fmla="*/ 966349 h 1319508"/>
              <a:gd name="connsiteX54" fmla="*/ 1498564 w 2755610"/>
              <a:gd name="connsiteY54" fmla="*/ 1058387 h 1319508"/>
              <a:gd name="connsiteX55" fmla="*/ 1744855 w 2755610"/>
              <a:gd name="connsiteY55" fmla="*/ 1001197 h 1319508"/>
              <a:gd name="connsiteX56" fmla="*/ 1809634 w 2755610"/>
              <a:gd name="connsiteY56" fmla="*/ 962607 h 1319508"/>
              <a:gd name="connsiteX57" fmla="*/ 1991573 w 2755610"/>
              <a:gd name="connsiteY57" fmla="*/ 903600 h 1319508"/>
              <a:gd name="connsiteX58" fmla="*/ 2072174 w 2755610"/>
              <a:gd name="connsiteY58" fmla="*/ 1133109 h 1319508"/>
              <a:gd name="connsiteX59" fmla="*/ 2091630 w 2755610"/>
              <a:gd name="connsiteY59" fmla="*/ 1259568 h 1319508"/>
              <a:gd name="connsiteX0" fmla="*/ 2091630 w 2755610"/>
              <a:gd name="connsiteY0" fmla="*/ 1259568 h 1319508"/>
              <a:gd name="connsiteX1" fmla="*/ 2266728 w 2755610"/>
              <a:gd name="connsiteY1" fmla="*/ 1317934 h 1319508"/>
              <a:gd name="connsiteX2" fmla="*/ 2286183 w 2755610"/>
              <a:gd name="connsiteY2" fmla="*/ 1201202 h 1319508"/>
              <a:gd name="connsiteX3" fmla="*/ 2253258 w 2755610"/>
              <a:gd name="connsiteY3" fmla="*/ 1007932 h 1319508"/>
              <a:gd name="connsiteX4" fmla="*/ 2441825 w 2755610"/>
              <a:gd name="connsiteY4" fmla="*/ 1016377 h 1319508"/>
              <a:gd name="connsiteX5" fmla="*/ 2412642 w 2755610"/>
              <a:gd name="connsiteY5" fmla="*/ 899645 h 1319508"/>
              <a:gd name="connsiteX6" fmla="*/ 2500191 w 2755610"/>
              <a:gd name="connsiteY6" fmla="*/ 753730 h 1319508"/>
              <a:gd name="connsiteX7" fmla="*/ 2616923 w 2755610"/>
              <a:gd name="connsiteY7" fmla="*/ 782913 h 1319508"/>
              <a:gd name="connsiteX8" fmla="*/ 2665562 w 2755610"/>
              <a:gd name="connsiteY8" fmla="*/ 636998 h 1319508"/>
              <a:gd name="connsiteX9" fmla="*/ 2753111 w 2755610"/>
              <a:gd name="connsiteY9" fmla="*/ 559177 h 1319508"/>
              <a:gd name="connsiteX10" fmla="*/ 2558557 w 2755610"/>
              <a:gd name="connsiteY10" fmla="*/ 491083 h 1319508"/>
              <a:gd name="connsiteX11" fmla="*/ 2471008 w 2755610"/>
              <a:gd name="connsiteY11" fmla="*/ 364624 h 1319508"/>
              <a:gd name="connsiteX12" fmla="*/ 2325094 w 2755610"/>
              <a:gd name="connsiteY12" fmla="*/ 393807 h 1319508"/>
              <a:gd name="connsiteX13" fmla="*/ 2218089 w 2755610"/>
              <a:gd name="connsiteY13" fmla="*/ 452172 h 1319508"/>
              <a:gd name="connsiteX14" fmla="*/ 2004081 w 2755610"/>
              <a:gd name="connsiteY14" fmla="*/ 140887 h 1319508"/>
              <a:gd name="connsiteX15" fmla="*/ 1897076 w 2755610"/>
              <a:gd name="connsiteY15" fmla="*/ 160343 h 1319508"/>
              <a:gd name="connsiteX16" fmla="*/ 1653885 w 2755610"/>
              <a:gd name="connsiteY16" fmla="*/ 150615 h 1319508"/>
              <a:gd name="connsiteX17" fmla="*/ 1663613 w 2755610"/>
              <a:gd name="connsiteY17" fmla="*/ 4700 h 1319508"/>
              <a:gd name="connsiteX18" fmla="*/ 1410694 w 2755610"/>
              <a:gd name="connsiteY18" fmla="*/ 43611 h 1319508"/>
              <a:gd name="connsiteX19" fmla="*/ 1235596 w 2755610"/>
              <a:gd name="connsiteY19" fmla="*/ 121432 h 1319508"/>
              <a:gd name="connsiteX20" fmla="*/ 1060498 w 2755610"/>
              <a:gd name="connsiteY20" fmla="*/ 131160 h 1319508"/>
              <a:gd name="connsiteX21" fmla="*/ 1002132 w 2755610"/>
              <a:gd name="connsiteY21" fmla="*/ 286802 h 1319508"/>
              <a:gd name="connsiteX22" fmla="*/ 943766 w 2755610"/>
              <a:gd name="connsiteY22" fmla="*/ 354896 h 1319508"/>
              <a:gd name="connsiteX23" fmla="*/ 1041042 w 2755610"/>
              <a:gd name="connsiteY23" fmla="*/ 452172 h 1319508"/>
              <a:gd name="connsiteX24" fmla="*/ 992404 w 2755610"/>
              <a:gd name="connsiteY24" fmla="*/ 529994 h 1319508"/>
              <a:gd name="connsiteX25" fmla="*/ 749213 w 2755610"/>
              <a:gd name="connsiteY25" fmla="*/ 442445 h 1319508"/>
              <a:gd name="connsiteX26" fmla="*/ 632481 w 2755610"/>
              <a:gd name="connsiteY26" fmla="*/ 491083 h 1319508"/>
              <a:gd name="connsiteX27" fmla="*/ 496294 w 2755610"/>
              <a:gd name="connsiteY27" fmla="*/ 325713 h 1319508"/>
              <a:gd name="connsiteX28" fmla="*/ 369834 w 2755610"/>
              <a:gd name="connsiteY28" fmla="*/ 286802 h 1319508"/>
              <a:gd name="connsiteX29" fmla="*/ 194736 w 2755610"/>
              <a:gd name="connsiteY29" fmla="*/ 393807 h 1319508"/>
              <a:gd name="connsiteX30" fmla="*/ 185008 w 2755610"/>
              <a:gd name="connsiteY30" fmla="*/ 461900 h 1319508"/>
              <a:gd name="connsiteX31" fmla="*/ 68276 w 2755610"/>
              <a:gd name="connsiteY31" fmla="*/ 374351 h 1319508"/>
              <a:gd name="connsiteX32" fmla="*/ 183 w 2755610"/>
              <a:gd name="connsiteY32" fmla="*/ 559177 h 1319508"/>
              <a:gd name="connsiteX33" fmla="*/ 87732 w 2755610"/>
              <a:gd name="connsiteY33" fmla="*/ 705092 h 1319508"/>
              <a:gd name="connsiteX34" fmla="*/ 87732 w 2755610"/>
              <a:gd name="connsiteY34" fmla="*/ 792641 h 1319508"/>
              <a:gd name="connsiteX35" fmla="*/ 216971 w 2755610"/>
              <a:gd name="connsiteY35" fmla="*/ 796810 h 1319508"/>
              <a:gd name="connsiteX36" fmla="*/ 262830 w 2755610"/>
              <a:gd name="connsiteY36" fmla="*/ 773185 h 1319508"/>
              <a:gd name="connsiteX37" fmla="*/ 266892 w 2755610"/>
              <a:gd name="connsiteY37" fmla="*/ 860734 h 1319508"/>
              <a:gd name="connsiteX38" fmla="*/ 262830 w 2755610"/>
              <a:gd name="connsiteY38" fmla="*/ 919100 h 1319508"/>
              <a:gd name="connsiteX39" fmla="*/ 154543 w 2755610"/>
              <a:gd name="connsiteY39" fmla="*/ 958331 h 1319508"/>
              <a:gd name="connsiteX40" fmla="*/ 75153 w 2755610"/>
              <a:gd name="connsiteY40" fmla="*/ 1064374 h 1319508"/>
              <a:gd name="connsiteX41" fmla="*/ 129229 w 2755610"/>
              <a:gd name="connsiteY41" fmla="*/ 1143938 h 1319508"/>
              <a:gd name="connsiteX42" fmla="*/ 156681 w 2755610"/>
              <a:gd name="connsiteY42" fmla="*/ 1213816 h 1319508"/>
              <a:gd name="connsiteX43" fmla="*/ 253102 w 2755610"/>
              <a:gd name="connsiteY43" fmla="*/ 1259568 h 1319508"/>
              <a:gd name="connsiteX44" fmla="*/ 387793 w 2755610"/>
              <a:gd name="connsiteY44" fmla="*/ 1203768 h 1319508"/>
              <a:gd name="connsiteX45" fmla="*/ 491590 w 2755610"/>
              <a:gd name="connsiteY45" fmla="*/ 1146257 h 1319508"/>
              <a:gd name="connsiteX46" fmla="*/ 436644 w 2755610"/>
              <a:gd name="connsiteY46" fmla="*/ 1025463 h 1319508"/>
              <a:gd name="connsiteX47" fmla="*/ 439103 w 2755610"/>
              <a:gd name="connsiteY47" fmla="*/ 927544 h 1319508"/>
              <a:gd name="connsiteX48" fmla="*/ 613881 w 2755610"/>
              <a:gd name="connsiteY48" fmla="*/ 912366 h 1319508"/>
              <a:gd name="connsiteX49" fmla="*/ 755519 w 2755610"/>
              <a:gd name="connsiteY49" fmla="*/ 881686 h 1319508"/>
              <a:gd name="connsiteX50" fmla="*/ 937565 w 2755610"/>
              <a:gd name="connsiteY50" fmla="*/ 914290 h 1319508"/>
              <a:gd name="connsiteX51" fmla="*/ 1076105 w 2755610"/>
              <a:gd name="connsiteY51" fmla="*/ 857100 h 1319508"/>
              <a:gd name="connsiteX52" fmla="*/ 1312241 w 2755610"/>
              <a:gd name="connsiteY52" fmla="*/ 922414 h 1319508"/>
              <a:gd name="connsiteX53" fmla="*/ 1370607 w 2755610"/>
              <a:gd name="connsiteY53" fmla="*/ 966349 h 1319508"/>
              <a:gd name="connsiteX54" fmla="*/ 1498564 w 2755610"/>
              <a:gd name="connsiteY54" fmla="*/ 1058387 h 1319508"/>
              <a:gd name="connsiteX55" fmla="*/ 1744855 w 2755610"/>
              <a:gd name="connsiteY55" fmla="*/ 1001197 h 1319508"/>
              <a:gd name="connsiteX56" fmla="*/ 1809634 w 2755610"/>
              <a:gd name="connsiteY56" fmla="*/ 962607 h 1319508"/>
              <a:gd name="connsiteX57" fmla="*/ 1991573 w 2755610"/>
              <a:gd name="connsiteY57" fmla="*/ 903600 h 1319508"/>
              <a:gd name="connsiteX58" fmla="*/ 2072174 w 2755610"/>
              <a:gd name="connsiteY58" fmla="*/ 1133109 h 1319508"/>
              <a:gd name="connsiteX59" fmla="*/ 2091630 w 2755610"/>
              <a:gd name="connsiteY59" fmla="*/ 1259568 h 1319508"/>
              <a:gd name="connsiteX0" fmla="*/ 2091630 w 2755610"/>
              <a:gd name="connsiteY0" fmla="*/ 1259568 h 1319508"/>
              <a:gd name="connsiteX1" fmla="*/ 2266728 w 2755610"/>
              <a:gd name="connsiteY1" fmla="*/ 1317934 h 1319508"/>
              <a:gd name="connsiteX2" fmla="*/ 2286183 w 2755610"/>
              <a:gd name="connsiteY2" fmla="*/ 1201202 h 1319508"/>
              <a:gd name="connsiteX3" fmla="*/ 2253258 w 2755610"/>
              <a:gd name="connsiteY3" fmla="*/ 1007932 h 1319508"/>
              <a:gd name="connsiteX4" fmla="*/ 2441825 w 2755610"/>
              <a:gd name="connsiteY4" fmla="*/ 1016377 h 1319508"/>
              <a:gd name="connsiteX5" fmla="*/ 2412642 w 2755610"/>
              <a:gd name="connsiteY5" fmla="*/ 899645 h 1319508"/>
              <a:gd name="connsiteX6" fmla="*/ 2500191 w 2755610"/>
              <a:gd name="connsiteY6" fmla="*/ 753730 h 1319508"/>
              <a:gd name="connsiteX7" fmla="*/ 2616923 w 2755610"/>
              <a:gd name="connsiteY7" fmla="*/ 782913 h 1319508"/>
              <a:gd name="connsiteX8" fmla="*/ 2665562 w 2755610"/>
              <a:gd name="connsiteY8" fmla="*/ 636998 h 1319508"/>
              <a:gd name="connsiteX9" fmla="*/ 2753111 w 2755610"/>
              <a:gd name="connsiteY9" fmla="*/ 559177 h 1319508"/>
              <a:gd name="connsiteX10" fmla="*/ 2558557 w 2755610"/>
              <a:gd name="connsiteY10" fmla="*/ 491083 h 1319508"/>
              <a:gd name="connsiteX11" fmla="*/ 2471008 w 2755610"/>
              <a:gd name="connsiteY11" fmla="*/ 364624 h 1319508"/>
              <a:gd name="connsiteX12" fmla="*/ 2325094 w 2755610"/>
              <a:gd name="connsiteY12" fmla="*/ 393807 h 1319508"/>
              <a:gd name="connsiteX13" fmla="*/ 2218089 w 2755610"/>
              <a:gd name="connsiteY13" fmla="*/ 452172 h 1319508"/>
              <a:gd name="connsiteX14" fmla="*/ 2004081 w 2755610"/>
              <a:gd name="connsiteY14" fmla="*/ 140887 h 1319508"/>
              <a:gd name="connsiteX15" fmla="*/ 1897076 w 2755610"/>
              <a:gd name="connsiteY15" fmla="*/ 160343 h 1319508"/>
              <a:gd name="connsiteX16" fmla="*/ 1653885 w 2755610"/>
              <a:gd name="connsiteY16" fmla="*/ 150615 h 1319508"/>
              <a:gd name="connsiteX17" fmla="*/ 1663613 w 2755610"/>
              <a:gd name="connsiteY17" fmla="*/ 4700 h 1319508"/>
              <a:gd name="connsiteX18" fmla="*/ 1410694 w 2755610"/>
              <a:gd name="connsiteY18" fmla="*/ 43611 h 1319508"/>
              <a:gd name="connsiteX19" fmla="*/ 1235596 w 2755610"/>
              <a:gd name="connsiteY19" fmla="*/ 121432 h 1319508"/>
              <a:gd name="connsiteX20" fmla="*/ 1060498 w 2755610"/>
              <a:gd name="connsiteY20" fmla="*/ 131160 h 1319508"/>
              <a:gd name="connsiteX21" fmla="*/ 1002132 w 2755610"/>
              <a:gd name="connsiteY21" fmla="*/ 286802 h 1319508"/>
              <a:gd name="connsiteX22" fmla="*/ 943766 w 2755610"/>
              <a:gd name="connsiteY22" fmla="*/ 354896 h 1319508"/>
              <a:gd name="connsiteX23" fmla="*/ 1041042 w 2755610"/>
              <a:gd name="connsiteY23" fmla="*/ 452172 h 1319508"/>
              <a:gd name="connsiteX24" fmla="*/ 992404 w 2755610"/>
              <a:gd name="connsiteY24" fmla="*/ 529994 h 1319508"/>
              <a:gd name="connsiteX25" fmla="*/ 749213 w 2755610"/>
              <a:gd name="connsiteY25" fmla="*/ 442445 h 1319508"/>
              <a:gd name="connsiteX26" fmla="*/ 632481 w 2755610"/>
              <a:gd name="connsiteY26" fmla="*/ 491083 h 1319508"/>
              <a:gd name="connsiteX27" fmla="*/ 496294 w 2755610"/>
              <a:gd name="connsiteY27" fmla="*/ 325713 h 1319508"/>
              <a:gd name="connsiteX28" fmla="*/ 369834 w 2755610"/>
              <a:gd name="connsiteY28" fmla="*/ 286802 h 1319508"/>
              <a:gd name="connsiteX29" fmla="*/ 194736 w 2755610"/>
              <a:gd name="connsiteY29" fmla="*/ 393807 h 1319508"/>
              <a:gd name="connsiteX30" fmla="*/ 185008 w 2755610"/>
              <a:gd name="connsiteY30" fmla="*/ 461900 h 1319508"/>
              <a:gd name="connsiteX31" fmla="*/ 68276 w 2755610"/>
              <a:gd name="connsiteY31" fmla="*/ 374351 h 1319508"/>
              <a:gd name="connsiteX32" fmla="*/ 183 w 2755610"/>
              <a:gd name="connsiteY32" fmla="*/ 559177 h 1319508"/>
              <a:gd name="connsiteX33" fmla="*/ 87732 w 2755610"/>
              <a:gd name="connsiteY33" fmla="*/ 705092 h 1319508"/>
              <a:gd name="connsiteX34" fmla="*/ 87732 w 2755610"/>
              <a:gd name="connsiteY34" fmla="*/ 792641 h 1319508"/>
              <a:gd name="connsiteX35" fmla="*/ 216971 w 2755610"/>
              <a:gd name="connsiteY35" fmla="*/ 796810 h 1319508"/>
              <a:gd name="connsiteX36" fmla="*/ 262830 w 2755610"/>
              <a:gd name="connsiteY36" fmla="*/ 773185 h 1319508"/>
              <a:gd name="connsiteX37" fmla="*/ 266892 w 2755610"/>
              <a:gd name="connsiteY37" fmla="*/ 860734 h 1319508"/>
              <a:gd name="connsiteX38" fmla="*/ 262830 w 2755610"/>
              <a:gd name="connsiteY38" fmla="*/ 919100 h 1319508"/>
              <a:gd name="connsiteX39" fmla="*/ 154543 w 2755610"/>
              <a:gd name="connsiteY39" fmla="*/ 958331 h 1319508"/>
              <a:gd name="connsiteX40" fmla="*/ 75153 w 2755610"/>
              <a:gd name="connsiteY40" fmla="*/ 1064374 h 1319508"/>
              <a:gd name="connsiteX41" fmla="*/ 129229 w 2755610"/>
              <a:gd name="connsiteY41" fmla="*/ 1143938 h 1319508"/>
              <a:gd name="connsiteX42" fmla="*/ 156681 w 2755610"/>
              <a:gd name="connsiteY42" fmla="*/ 1213816 h 1319508"/>
              <a:gd name="connsiteX43" fmla="*/ 253102 w 2755610"/>
              <a:gd name="connsiteY43" fmla="*/ 1259568 h 1319508"/>
              <a:gd name="connsiteX44" fmla="*/ 387793 w 2755610"/>
              <a:gd name="connsiteY44" fmla="*/ 1203768 h 1319508"/>
              <a:gd name="connsiteX45" fmla="*/ 491590 w 2755610"/>
              <a:gd name="connsiteY45" fmla="*/ 1146257 h 1319508"/>
              <a:gd name="connsiteX46" fmla="*/ 436644 w 2755610"/>
              <a:gd name="connsiteY46" fmla="*/ 1025463 h 1319508"/>
              <a:gd name="connsiteX47" fmla="*/ 439103 w 2755610"/>
              <a:gd name="connsiteY47" fmla="*/ 927544 h 1319508"/>
              <a:gd name="connsiteX48" fmla="*/ 613881 w 2755610"/>
              <a:gd name="connsiteY48" fmla="*/ 912366 h 1319508"/>
              <a:gd name="connsiteX49" fmla="*/ 755519 w 2755610"/>
              <a:gd name="connsiteY49" fmla="*/ 881686 h 1319508"/>
              <a:gd name="connsiteX50" fmla="*/ 937565 w 2755610"/>
              <a:gd name="connsiteY50" fmla="*/ 914290 h 1319508"/>
              <a:gd name="connsiteX51" fmla="*/ 1076105 w 2755610"/>
              <a:gd name="connsiteY51" fmla="*/ 857100 h 1319508"/>
              <a:gd name="connsiteX52" fmla="*/ 1312241 w 2755610"/>
              <a:gd name="connsiteY52" fmla="*/ 922414 h 1319508"/>
              <a:gd name="connsiteX53" fmla="*/ 1370607 w 2755610"/>
              <a:gd name="connsiteY53" fmla="*/ 966349 h 1319508"/>
              <a:gd name="connsiteX54" fmla="*/ 1498564 w 2755610"/>
              <a:gd name="connsiteY54" fmla="*/ 1058387 h 1319508"/>
              <a:gd name="connsiteX55" fmla="*/ 1744855 w 2755610"/>
              <a:gd name="connsiteY55" fmla="*/ 1001197 h 1319508"/>
              <a:gd name="connsiteX56" fmla="*/ 1809634 w 2755610"/>
              <a:gd name="connsiteY56" fmla="*/ 962607 h 1319508"/>
              <a:gd name="connsiteX57" fmla="*/ 1991573 w 2755610"/>
              <a:gd name="connsiteY57" fmla="*/ 903600 h 1319508"/>
              <a:gd name="connsiteX58" fmla="*/ 2072174 w 2755610"/>
              <a:gd name="connsiteY58" fmla="*/ 1133109 h 1319508"/>
              <a:gd name="connsiteX59" fmla="*/ 2091630 w 2755610"/>
              <a:gd name="connsiteY59" fmla="*/ 1259568 h 1319508"/>
              <a:gd name="connsiteX0" fmla="*/ 2091630 w 2755589"/>
              <a:gd name="connsiteY0" fmla="*/ 1259568 h 1319508"/>
              <a:gd name="connsiteX1" fmla="*/ 2266728 w 2755589"/>
              <a:gd name="connsiteY1" fmla="*/ 1317934 h 1319508"/>
              <a:gd name="connsiteX2" fmla="*/ 2286183 w 2755589"/>
              <a:gd name="connsiteY2" fmla="*/ 1201202 h 1319508"/>
              <a:gd name="connsiteX3" fmla="*/ 2253258 w 2755589"/>
              <a:gd name="connsiteY3" fmla="*/ 1007932 h 1319508"/>
              <a:gd name="connsiteX4" fmla="*/ 2441825 w 2755589"/>
              <a:gd name="connsiteY4" fmla="*/ 1016377 h 1319508"/>
              <a:gd name="connsiteX5" fmla="*/ 2412642 w 2755589"/>
              <a:gd name="connsiteY5" fmla="*/ 899645 h 1319508"/>
              <a:gd name="connsiteX6" fmla="*/ 2500191 w 2755589"/>
              <a:gd name="connsiteY6" fmla="*/ 753730 h 1319508"/>
              <a:gd name="connsiteX7" fmla="*/ 2621947 w 2755589"/>
              <a:gd name="connsiteY7" fmla="*/ 808034 h 1319508"/>
              <a:gd name="connsiteX8" fmla="*/ 2665562 w 2755589"/>
              <a:gd name="connsiteY8" fmla="*/ 636998 h 1319508"/>
              <a:gd name="connsiteX9" fmla="*/ 2753111 w 2755589"/>
              <a:gd name="connsiteY9" fmla="*/ 559177 h 1319508"/>
              <a:gd name="connsiteX10" fmla="*/ 2558557 w 2755589"/>
              <a:gd name="connsiteY10" fmla="*/ 491083 h 1319508"/>
              <a:gd name="connsiteX11" fmla="*/ 2471008 w 2755589"/>
              <a:gd name="connsiteY11" fmla="*/ 364624 h 1319508"/>
              <a:gd name="connsiteX12" fmla="*/ 2325094 w 2755589"/>
              <a:gd name="connsiteY12" fmla="*/ 393807 h 1319508"/>
              <a:gd name="connsiteX13" fmla="*/ 2218089 w 2755589"/>
              <a:gd name="connsiteY13" fmla="*/ 452172 h 1319508"/>
              <a:gd name="connsiteX14" fmla="*/ 2004081 w 2755589"/>
              <a:gd name="connsiteY14" fmla="*/ 140887 h 1319508"/>
              <a:gd name="connsiteX15" fmla="*/ 1897076 w 2755589"/>
              <a:gd name="connsiteY15" fmla="*/ 160343 h 1319508"/>
              <a:gd name="connsiteX16" fmla="*/ 1653885 w 2755589"/>
              <a:gd name="connsiteY16" fmla="*/ 150615 h 1319508"/>
              <a:gd name="connsiteX17" fmla="*/ 1663613 w 2755589"/>
              <a:gd name="connsiteY17" fmla="*/ 4700 h 1319508"/>
              <a:gd name="connsiteX18" fmla="*/ 1410694 w 2755589"/>
              <a:gd name="connsiteY18" fmla="*/ 43611 h 1319508"/>
              <a:gd name="connsiteX19" fmla="*/ 1235596 w 2755589"/>
              <a:gd name="connsiteY19" fmla="*/ 121432 h 1319508"/>
              <a:gd name="connsiteX20" fmla="*/ 1060498 w 2755589"/>
              <a:gd name="connsiteY20" fmla="*/ 131160 h 1319508"/>
              <a:gd name="connsiteX21" fmla="*/ 1002132 w 2755589"/>
              <a:gd name="connsiteY21" fmla="*/ 286802 h 1319508"/>
              <a:gd name="connsiteX22" fmla="*/ 943766 w 2755589"/>
              <a:gd name="connsiteY22" fmla="*/ 354896 h 1319508"/>
              <a:gd name="connsiteX23" fmla="*/ 1041042 w 2755589"/>
              <a:gd name="connsiteY23" fmla="*/ 452172 h 1319508"/>
              <a:gd name="connsiteX24" fmla="*/ 992404 w 2755589"/>
              <a:gd name="connsiteY24" fmla="*/ 529994 h 1319508"/>
              <a:gd name="connsiteX25" fmla="*/ 749213 w 2755589"/>
              <a:gd name="connsiteY25" fmla="*/ 442445 h 1319508"/>
              <a:gd name="connsiteX26" fmla="*/ 632481 w 2755589"/>
              <a:gd name="connsiteY26" fmla="*/ 491083 h 1319508"/>
              <a:gd name="connsiteX27" fmla="*/ 496294 w 2755589"/>
              <a:gd name="connsiteY27" fmla="*/ 325713 h 1319508"/>
              <a:gd name="connsiteX28" fmla="*/ 369834 w 2755589"/>
              <a:gd name="connsiteY28" fmla="*/ 286802 h 1319508"/>
              <a:gd name="connsiteX29" fmla="*/ 194736 w 2755589"/>
              <a:gd name="connsiteY29" fmla="*/ 393807 h 1319508"/>
              <a:gd name="connsiteX30" fmla="*/ 185008 w 2755589"/>
              <a:gd name="connsiteY30" fmla="*/ 461900 h 1319508"/>
              <a:gd name="connsiteX31" fmla="*/ 68276 w 2755589"/>
              <a:gd name="connsiteY31" fmla="*/ 374351 h 1319508"/>
              <a:gd name="connsiteX32" fmla="*/ 183 w 2755589"/>
              <a:gd name="connsiteY32" fmla="*/ 559177 h 1319508"/>
              <a:gd name="connsiteX33" fmla="*/ 87732 w 2755589"/>
              <a:gd name="connsiteY33" fmla="*/ 705092 h 1319508"/>
              <a:gd name="connsiteX34" fmla="*/ 87732 w 2755589"/>
              <a:gd name="connsiteY34" fmla="*/ 792641 h 1319508"/>
              <a:gd name="connsiteX35" fmla="*/ 216971 w 2755589"/>
              <a:gd name="connsiteY35" fmla="*/ 796810 h 1319508"/>
              <a:gd name="connsiteX36" fmla="*/ 262830 w 2755589"/>
              <a:gd name="connsiteY36" fmla="*/ 773185 h 1319508"/>
              <a:gd name="connsiteX37" fmla="*/ 266892 w 2755589"/>
              <a:gd name="connsiteY37" fmla="*/ 860734 h 1319508"/>
              <a:gd name="connsiteX38" fmla="*/ 262830 w 2755589"/>
              <a:gd name="connsiteY38" fmla="*/ 919100 h 1319508"/>
              <a:gd name="connsiteX39" fmla="*/ 154543 w 2755589"/>
              <a:gd name="connsiteY39" fmla="*/ 958331 h 1319508"/>
              <a:gd name="connsiteX40" fmla="*/ 75153 w 2755589"/>
              <a:gd name="connsiteY40" fmla="*/ 1064374 h 1319508"/>
              <a:gd name="connsiteX41" fmla="*/ 129229 w 2755589"/>
              <a:gd name="connsiteY41" fmla="*/ 1143938 h 1319508"/>
              <a:gd name="connsiteX42" fmla="*/ 156681 w 2755589"/>
              <a:gd name="connsiteY42" fmla="*/ 1213816 h 1319508"/>
              <a:gd name="connsiteX43" fmla="*/ 253102 w 2755589"/>
              <a:gd name="connsiteY43" fmla="*/ 1259568 h 1319508"/>
              <a:gd name="connsiteX44" fmla="*/ 387793 w 2755589"/>
              <a:gd name="connsiteY44" fmla="*/ 1203768 h 1319508"/>
              <a:gd name="connsiteX45" fmla="*/ 491590 w 2755589"/>
              <a:gd name="connsiteY45" fmla="*/ 1146257 h 1319508"/>
              <a:gd name="connsiteX46" fmla="*/ 436644 w 2755589"/>
              <a:gd name="connsiteY46" fmla="*/ 1025463 h 1319508"/>
              <a:gd name="connsiteX47" fmla="*/ 439103 w 2755589"/>
              <a:gd name="connsiteY47" fmla="*/ 927544 h 1319508"/>
              <a:gd name="connsiteX48" fmla="*/ 613881 w 2755589"/>
              <a:gd name="connsiteY48" fmla="*/ 912366 h 1319508"/>
              <a:gd name="connsiteX49" fmla="*/ 755519 w 2755589"/>
              <a:gd name="connsiteY49" fmla="*/ 881686 h 1319508"/>
              <a:gd name="connsiteX50" fmla="*/ 937565 w 2755589"/>
              <a:gd name="connsiteY50" fmla="*/ 914290 h 1319508"/>
              <a:gd name="connsiteX51" fmla="*/ 1076105 w 2755589"/>
              <a:gd name="connsiteY51" fmla="*/ 857100 h 1319508"/>
              <a:gd name="connsiteX52" fmla="*/ 1312241 w 2755589"/>
              <a:gd name="connsiteY52" fmla="*/ 922414 h 1319508"/>
              <a:gd name="connsiteX53" fmla="*/ 1370607 w 2755589"/>
              <a:gd name="connsiteY53" fmla="*/ 966349 h 1319508"/>
              <a:gd name="connsiteX54" fmla="*/ 1498564 w 2755589"/>
              <a:gd name="connsiteY54" fmla="*/ 1058387 h 1319508"/>
              <a:gd name="connsiteX55" fmla="*/ 1744855 w 2755589"/>
              <a:gd name="connsiteY55" fmla="*/ 1001197 h 1319508"/>
              <a:gd name="connsiteX56" fmla="*/ 1809634 w 2755589"/>
              <a:gd name="connsiteY56" fmla="*/ 962607 h 1319508"/>
              <a:gd name="connsiteX57" fmla="*/ 1991573 w 2755589"/>
              <a:gd name="connsiteY57" fmla="*/ 903600 h 1319508"/>
              <a:gd name="connsiteX58" fmla="*/ 2072174 w 2755589"/>
              <a:gd name="connsiteY58" fmla="*/ 1133109 h 1319508"/>
              <a:gd name="connsiteX59" fmla="*/ 2091630 w 2755589"/>
              <a:gd name="connsiteY59" fmla="*/ 1259568 h 1319508"/>
              <a:gd name="connsiteX0" fmla="*/ 2091630 w 2755589"/>
              <a:gd name="connsiteY0" fmla="*/ 1259568 h 1319508"/>
              <a:gd name="connsiteX1" fmla="*/ 2266728 w 2755589"/>
              <a:gd name="connsiteY1" fmla="*/ 1317934 h 1319508"/>
              <a:gd name="connsiteX2" fmla="*/ 2286183 w 2755589"/>
              <a:gd name="connsiteY2" fmla="*/ 1201202 h 1319508"/>
              <a:gd name="connsiteX3" fmla="*/ 2253258 w 2755589"/>
              <a:gd name="connsiteY3" fmla="*/ 1007932 h 1319508"/>
              <a:gd name="connsiteX4" fmla="*/ 2441825 w 2755589"/>
              <a:gd name="connsiteY4" fmla="*/ 1016377 h 1319508"/>
              <a:gd name="connsiteX5" fmla="*/ 2412642 w 2755589"/>
              <a:gd name="connsiteY5" fmla="*/ 899645 h 1319508"/>
              <a:gd name="connsiteX6" fmla="*/ 2500191 w 2755589"/>
              <a:gd name="connsiteY6" fmla="*/ 808996 h 1319508"/>
              <a:gd name="connsiteX7" fmla="*/ 2621947 w 2755589"/>
              <a:gd name="connsiteY7" fmla="*/ 808034 h 1319508"/>
              <a:gd name="connsiteX8" fmla="*/ 2665562 w 2755589"/>
              <a:gd name="connsiteY8" fmla="*/ 636998 h 1319508"/>
              <a:gd name="connsiteX9" fmla="*/ 2753111 w 2755589"/>
              <a:gd name="connsiteY9" fmla="*/ 559177 h 1319508"/>
              <a:gd name="connsiteX10" fmla="*/ 2558557 w 2755589"/>
              <a:gd name="connsiteY10" fmla="*/ 491083 h 1319508"/>
              <a:gd name="connsiteX11" fmla="*/ 2471008 w 2755589"/>
              <a:gd name="connsiteY11" fmla="*/ 364624 h 1319508"/>
              <a:gd name="connsiteX12" fmla="*/ 2325094 w 2755589"/>
              <a:gd name="connsiteY12" fmla="*/ 393807 h 1319508"/>
              <a:gd name="connsiteX13" fmla="*/ 2218089 w 2755589"/>
              <a:gd name="connsiteY13" fmla="*/ 452172 h 1319508"/>
              <a:gd name="connsiteX14" fmla="*/ 2004081 w 2755589"/>
              <a:gd name="connsiteY14" fmla="*/ 140887 h 1319508"/>
              <a:gd name="connsiteX15" fmla="*/ 1897076 w 2755589"/>
              <a:gd name="connsiteY15" fmla="*/ 160343 h 1319508"/>
              <a:gd name="connsiteX16" fmla="*/ 1653885 w 2755589"/>
              <a:gd name="connsiteY16" fmla="*/ 150615 h 1319508"/>
              <a:gd name="connsiteX17" fmla="*/ 1663613 w 2755589"/>
              <a:gd name="connsiteY17" fmla="*/ 4700 h 1319508"/>
              <a:gd name="connsiteX18" fmla="*/ 1410694 w 2755589"/>
              <a:gd name="connsiteY18" fmla="*/ 43611 h 1319508"/>
              <a:gd name="connsiteX19" fmla="*/ 1235596 w 2755589"/>
              <a:gd name="connsiteY19" fmla="*/ 121432 h 1319508"/>
              <a:gd name="connsiteX20" fmla="*/ 1060498 w 2755589"/>
              <a:gd name="connsiteY20" fmla="*/ 131160 h 1319508"/>
              <a:gd name="connsiteX21" fmla="*/ 1002132 w 2755589"/>
              <a:gd name="connsiteY21" fmla="*/ 286802 h 1319508"/>
              <a:gd name="connsiteX22" fmla="*/ 943766 w 2755589"/>
              <a:gd name="connsiteY22" fmla="*/ 354896 h 1319508"/>
              <a:gd name="connsiteX23" fmla="*/ 1041042 w 2755589"/>
              <a:gd name="connsiteY23" fmla="*/ 452172 h 1319508"/>
              <a:gd name="connsiteX24" fmla="*/ 992404 w 2755589"/>
              <a:gd name="connsiteY24" fmla="*/ 529994 h 1319508"/>
              <a:gd name="connsiteX25" fmla="*/ 749213 w 2755589"/>
              <a:gd name="connsiteY25" fmla="*/ 442445 h 1319508"/>
              <a:gd name="connsiteX26" fmla="*/ 632481 w 2755589"/>
              <a:gd name="connsiteY26" fmla="*/ 491083 h 1319508"/>
              <a:gd name="connsiteX27" fmla="*/ 496294 w 2755589"/>
              <a:gd name="connsiteY27" fmla="*/ 325713 h 1319508"/>
              <a:gd name="connsiteX28" fmla="*/ 369834 w 2755589"/>
              <a:gd name="connsiteY28" fmla="*/ 286802 h 1319508"/>
              <a:gd name="connsiteX29" fmla="*/ 194736 w 2755589"/>
              <a:gd name="connsiteY29" fmla="*/ 393807 h 1319508"/>
              <a:gd name="connsiteX30" fmla="*/ 185008 w 2755589"/>
              <a:gd name="connsiteY30" fmla="*/ 461900 h 1319508"/>
              <a:gd name="connsiteX31" fmla="*/ 68276 w 2755589"/>
              <a:gd name="connsiteY31" fmla="*/ 374351 h 1319508"/>
              <a:gd name="connsiteX32" fmla="*/ 183 w 2755589"/>
              <a:gd name="connsiteY32" fmla="*/ 559177 h 1319508"/>
              <a:gd name="connsiteX33" fmla="*/ 87732 w 2755589"/>
              <a:gd name="connsiteY33" fmla="*/ 705092 h 1319508"/>
              <a:gd name="connsiteX34" fmla="*/ 87732 w 2755589"/>
              <a:gd name="connsiteY34" fmla="*/ 792641 h 1319508"/>
              <a:gd name="connsiteX35" fmla="*/ 216971 w 2755589"/>
              <a:gd name="connsiteY35" fmla="*/ 796810 h 1319508"/>
              <a:gd name="connsiteX36" fmla="*/ 262830 w 2755589"/>
              <a:gd name="connsiteY36" fmla="*/ 773185 h 1319508"/>
              <a:gd name="connsiteX37" fmla="*/ 266892 w 2755589"/>
              <a:gd name="connsiteY37" fmla="*/ 860734 h 1319508"/>
              <a:gd name="connsiteX38" fmla="*/ 262830 w 2755589"/>
              <a:gd name="connsiteY38" fmla="*/ 919100 h 1319508"/>
              <a:gd name="connsiteX39" fmla="*/ 154543 w 2755589"/>
              <a:gd name="connsiteY39" fmla="*/ 958331 h 1319508"/>
              <a:gd name="connsiteX40" fmla="*/ 75153 w 2755589"/>
              <a:gd name="connsiteY40" fmla="*/ 1064374 h 1319508"/>
              <a:gd name="connsiteX41" fmla="*/ 129229 w 2755589"/>
              <a:gd name="connsiteY41" fmla="*/ 1143938 h 1319508"/>
              <a:gd name="connsiteX42" fmla="*/ 156681 w 2755589"/>
              <a:gd name="connsiteY42" fmla="*/ 1213816 h 1319508"/>
              <a:gd name="connsiteX43" fmla="*/ 253102 w 2755589"/>
              <a:gd name="connsiteY43" fmla="*/ 1259568 h 1319508"/>
              <a:gd name="connsiteX44" fmla="*/ 387793 w 2755589"/>
              <a:gd name="connsiteY44" fmla="*/ 1203768 h 1319508"/>
              <a:gd name="connsiteX45" fmla="*/ 491590 w 2755589"/>
              <a:gd name="connsiteY45" fmla="*/ 1146257 h 1319508"/>
              <a:gd name="connsiteX46" fmla="*/ 436644 w 2755589"/>
              <a:gd name="connsiteY46" fmla="*/ 1025463 h 1319508"/>
              <a:gd name="connsiteX47" fmla="*/ 439103 w 2755589"/>
              <a:gd name="connsiteY47" fmla="*/ 927544 h 1319508"/>
              <a:gd name="connsiteX48" fmla="*/ 613881 w 2755589"/>
              <a:gd name="connsiteY48" fmla="*/ 912366 h 1319508"/>
              <a:gd name="connsiteX49" fmla="*/ 755519 w 2755589"/>
              <a:gd name="connsiteY49" fmla="*/ 881686 h 1319508"/>
              <a:gd name="connsiteX50" fmla="*/ 937565 w 2755589"/>
              <a:gd name="connsiteY50" fmla="*/ 914290 h 1319508"/>
              <a:gd name="connsiteX51" fmla="*/ 1076105 w 2755589"/>
              <a:gd name="connsiteY51" fmla="*/ 857100 h 1319508"/>
              <a:gd name="connsiteX52" fmla="*/ 1312241 w 2755589"/>
              <a:gd name="connsiteY52" fmla="*/ 922414 h 1319508"/>
              <a:gd name="connsiteX53" fmla="*/ 1370607 w 2755589"/>
              <a:gd name="connsiteY53" fmla="*/ 966349 h 1319508"/>
              <a:gd name="connsiteX54" fmla="*/ 1498564 w 2755589"/>
              <a:gd name="connsiteY54" fmla="*/ 1058387 h 1319508"/>
              <a:gd name="connsiteX55" fmla="*/ 1744855 w 2755589"/>
              <a:gd name="connsiteY55" fmla="*/ 1001197 h 1319508"/>
              <a:gd name="connsiteX56" fmla="*/ 1809634 w 2755589"/>
              <a:gd name="connsiteY56" fmla="*/ 962607 h 1319508"/>
              <a:gd name="connsiteX57" fmla="*/ 1991573 w 2755589"/>
              <a:gd name="connsiteY57" fmla="*/ 903600 h 1319508"/>
              <a:gd name="connsiteX58" fmla="*/ 2072174 w 2755589"/>
              <a:gd name="connsiteY58" fmla="*/ 1133109 h 1319508"/>
              <a:gd name="connsiteX59" fmla="*/ 2091630 w 2755589"/>
              <a:gd name="connsiteY59" fmla="*/ 1259568 h 1319508"/>
              <a:gd name="connsiteX0" fmla="*/ 2091630 w 2755375"/>
              <a:gd name="connsiteY0" fmla="*/ 1259568 h 1319508"/>
              <a:gd name="connsiteX1" fmla="*/ 2266728 w 2755375"/>
              <a:gd name="connsiteY1" fmla="*/ 1317934 h 1319508"/>
              <a:gd name="connsiteX2" fmla="*/ 2286183 w 2755375"/>
              <a:gd name="connsiteY2" fmla="*/ 1201202 h 1319508"/>
              <a:gd name="connsiteX3" fmla="*/ 2253258 w 2755375"/>
              <a:gd name="connsiteY3" fmla="*/ 1007932 h 1319508"/>
              <a:gd name="connsiteX4" fmla="*/ 2441825 w 2755375"/>
              <a:gd name="connsiteY4" fmla="*/ 1016377 h 1319508"/>
              <a:gd name="connsiteX5" fmla="*/ 2412642 w 2755375"/>
              <a:gd name="connsiteY5" fmla="*/ 899645 h 1319508"/>
              <a:gd name="connsiteX6" fmla="*/ 2500191 w 2755375"/>
              <a:gd name="connsiteY6" fmla="*/ 808996 h 1319508"/>
              <a:gd name="connsiteX7" fmla="*/ 2621947 w 2755375"/>
              <a:gd name="connsiteY7" fmla="*/ 808034 h 1319508"/>
              <a:gd name="connsiteX8" fmla="*/ 2678818 w 2755375"/>
              <a:gd name="connsiteY8" fmla="*/ 741544 h 1319508"/>
              <a:gd name="connsiteX9" fmla="*/ 2665562 w 2755375"/>
              <a:gd name="connsiteY9" fmla="*/ 636998 h 1319508"/>
              <a:gd name="connsiteX10" fmla="*/ 2753111 w 2755375"/>
              <a:gd name="connsiteY10" fmla="*/ 559177 h 1319508"/>
              <a:gd name="connsiteX11" fmla="*/ 2558557 w 2755375"/>
              <a:gd name="connsiteY11" fmla="*/ 491083 h 1319508"/>
              <a:gd name="connsiteX12" fmla="*/ 2471008 w 2755375"/>
              <a:gd name="connsiteY12" fmla="*/ 364624 h 1319508"/>
              <a:gd name="connsiteX13" fmla="*/ 2325094 w 2755375"/>
              <a:gd name="connsiteY13" fmla="*/ 393807 h 1319508"/>
              <a:gd name="connsiteX14" fmla="*/ 2218089 w 2755375"/>
              <a:gd name="connsiteY14" fmla="*/ 452172 h 1319508"/>
              <a:gd name="connsiteX15" fmla="*/ 2004081 w 2755375"/>
              <a:gd name="connsiteY15" fmla="*/ 140887 h 1319508"/>
              <a:gd name="connsiteX16" fmla="*/ 1897076 w 2755375"/>
              <a:gd name="connsiteY16" fmla="*/ 160343 h 1319508"/>
              <a:gd name="connsiteX17" fmla="*/ 1653885 w 2755375"/>
              <a:gd name="connsiteY17" fmla="*/ 150615 h 1319508"/>
              <a:gd name="connsiteX18" fmla="*/ 1663613 w 2755375"/>
              <a:gd name="connsiteY18" fmla="*/ 4700 h 1319508"/>
              <a:gd name="connsiteX19" fmla="*/ 1410694 w 2755375"/>
              <a:gd name="connsiteY19" fmla="*/ 43611 h 1319508"/>
              <a:gd name="connsiteX20" fmla="*/ 1235596 w 2755375"/>
              <a:gd name="connsiteY20" fmla="*/ 121432 h 1319508"/>
              <a:gd name="connsiteX21" fmla="*/ 1060498 w 2755375"/>
              <a:gd name="connsiteY21" fmla="*/ 131160 h 1319508"/>
              <a:gd name="connsiteX22" fmla="*/ 1002132 w 2755375"/>
              <a:gd name="connsiteY22" fmla="*/ 286802 h 1319508"/>
              <a:gd name="connsiteX23" fmla="*/ 943766 w 2755375"/>
              <a:gd name="connsiteY23" fmla="*/ 354896 h 1319508"/>
              <a:gd name="connsiteX24" fmla="*/ 1041042 w 2755375"/>
              <a:gd name="connsiteY24" fmla="*/ 452172 h 1319508"/>
              <a:gd name="connsiteX25" fmla="*/ 992404 w 2755375"/>
              <a:gd name="connsiteY25" fmla="*/ 529994 h 1319508"/>
              <a:gd name="connsiteX26" fmla="*/ 749213 w 2755375"/>
              <a:gd name="connsiteY26" fmla="*/ 442445 h 1319508"/>
              <a:gd name="connsiteX27" fmla="*/ 632481 w 2755375"/>
              <a:gd name="connsiteY27" fmla="*/ 491083 h 1319508"/>
              <a:gd name="connsiteX28" fmla="*/ 496294 w 2755375"/>
              <a:gd name="connsiteY28" fmla="*/ 325713 h 1319508"/>
              <a:gd name="connsiteX29" fmla="*/ 369834 w 2755375"/>
              <a:gd name="connsiteY29" fmla="*/ 286802 h 1319508"/>
              <a:gd name="connsiteX30" fmla="*/ 194736 w 2755375"/>
              <a:gd name="connsiteY30" fmla="*/ 393807 h 1319508"/>
              <a:gd name="connsiteX31" fmla="*/ 185008 w 2755375"/>
              <a:gd name="connsiteY31" fmla="*/ 461900 h 1319508"/>
              <a:gd name="connsiteX32" fmla="*/ 68276 w 2755375"/>
              <a:gd name="connsiteY32" fmla="*/ 374351 h 1319508"/>
              <a:gd name="connsiteX33" fmla="*/ 183 w 2755375"/>
              <a:gd name="connsiteY33" fmla="*/ 559177 h 1319508"/>
              <a:gd name="connsiteX34" fmla="*/ 87732 w 2755375"/>
              <a:gd name="connsiteY34" fmla="*/ 705092 h 1319508"/>
              <a:gd name="connsiteX35" fmla="*/ 87732 w 2755375"/>
              <a:gd name="connsiteY35" fmla="*/ 792641 h 1319508"/>
              <a:gd name="connsiteX36" fmla="*/ 216971 w 2755375"/>
              <a:gd name="connsiteY36" fmla="*/ 796810 h 1319508"/>
              <a:gd name="connsiteX37" fmla="*/ 262830 w 2755375"/>
              <a:gd name="connsiteY37" fmla="*/ 773185 h 1319508"/>
              <a:gd name="connsiteX38" fmla="*/ 266892 w 2755375"/>
              <a:gd name="connsiteY38" fmla="*/ 860734 h 1319508"/>
              <a:gd name="connsiteX39" fmla="*/ 262830 w 2755375"/>
              <a:gd name="connsiteY39" fmla="*/ 919100 h 1319508"/>
              <a:gd name="connsiteX40" fmla="*/ 154543 w 2755375"/>
              <a:gd name="connsiteY40" fmla="*/ 958331 h 1319508"/>
              <a:gd name="connsiteX41" fmla="*/ 75153 w 2755375"/>
              <a:gd name="connsiteY41" fmla="*/ 1064374 h 1319508"/>
              <a:gd name="connsiteX42" fmla="*/ 129229 w 2755375"/>
              <a:gd name="connsiteY42" fmla="*/ 1143938 h 1319508"/>
              <a:gd name="connsiteX43" fmla="*/ 156681 w 2755375"/>
              <a:gd name="connsiteY43" fmla="*/ 1213816 h 1319508"/>
              <a:gd name="connsiteX44" fmla="*/ 253102 w 2755375"/>
              <a:gd name="connsiteY44" fmla="*/ 1259568 h 1319508"/>
              <a:gd name="connsiteX45" fmla="*/ 387793 w 2755375"/>
              <a:gd name="connsiteY45" fmla="*/ 1203768 h 1319508"/>
              <a:gd name="connsiteX46" fmla="*/ 491590 w 2755375"/>
              <a:gd name="connsiteY46" fmla="*/ 1146257 h 1319508"/>
              <a:gd name="connsiteX47" fmla="*/ 436644 w 2755375"/>
              <a:gd name="connsiteY47" fmla="*/ 1025463 h 1319508"/>
              <a:gd name="connsiteX48" fmla="*/ 439103 w 2755375"/>
              <a:gd name="connsiteY48" fmla="*/ 927544 h 1319508"/>
              <a:gd name="connsiteX49" fmla="*/ 613881 w 2755375"/>
              <a:gd name="connsiteY49" fmla="*/ 912366 h 1319508"/>
              <a:gd name="connsiteX50" fmla="*/ 755519 w 2755375"/>
              <a:gd name="connsiteY50" fmla="*/ 881686 h 1319508"/>
              <a:gd name="connsiteX51" fmla="*/ 937565 w 2755375"/>
              <a:gd name="connsiteY51" fmla="*/ 914290 h 1319508"/>
              <a:gd name="connsiteX52" fmla="*/ 1076105 w 2755375"/>
              <a:gd name="connsiteY52" fmla="*/ 857100 h 1319508"/>
              <a:gd name="connsiteX53" fmla="*/ 1312241 w 2755375"/>
              <a:gd name="connsiteY53" fmla="*/ 922414 h 1319508"/>
              <a:gd name="connsiteX54" fmla="*/ 1370607 w 2755375"/>
              <a:gd name="connsiteY54" fmla="*/ 966349 h 1319508"/>
              <a:gd name="connsiteX55" fmla="*/ 1498564 w 2755375"/>
              <a:gd name="connsiteY55" fmla="*/ 1058387 h 1319508"/>
              <a:gd name="connsiteX56" fmla="*/ 1744855 w 2755375"/>
              <a:gd name="connsiteY56" fmla="*/ 1001197 h 1319508"/>
              <a:gd name="connsiteX57" fmla="*/ 1809634 w 2755375"/>
              <a:gd name="connsiteY57" fmla="*/ 962607 h 1319508"/>
              <a:gd name="connsiteX58" fmla="*/ 1991573 w 2755375"/>
              <a:gd name="connsiteY58" fmla="*/ 903600 h 1319508"/>
              <a:gd name="connsiteX59" fmla="*/ 2072174 w 2755375"/>
              <a:gd name="connsiteY59" fmla="*/ 1133109 h 1319508"/>
              <a:gd name="connsiteX60" fmla="*/ 2091630 w 2755375"/>
              <a:gd name="connsiteY60" fmla="*/ 1259568 h 1319508"/>
              <a:gd name="connsiteX0" fmla="*/ 2091630 w 2755375"/>
              <a:gd name="connsiteY0" fmla="*/ 1259568 h 1319508"/>
              <a:gd name="connsiteX1" fmla="*/ 2266728 w 2755375"/>
              <a:gd name="connsiteY1" fmla="*/ 1317934 h 1319508"/>
              <a:gd name="connsiteX2" fmla="*/ 2286183 w 2755375"/>
              <a:gd name="connsiteY2" fmla="*/ 1201202 h 1319508"/>
              <a:gd name="connsiteX3" fmla="*/ 2253258 w 2755375"/>
              <a:gd name="connsiteY3" fmla="*/ 1007932 h 1319508"/>
              <a:gd name="connsiteX4" fmla="*/ 2441825 w 2755375"/>
              <a:gd name="connsiteY4" fmla="*/ 1016377 h 1319508"/>
              <a:gd name="connsiteX5" fmla="*/ 2412642 w 2755375"/>
              <a:gd name="connsiteY5" fmla="*/ 899645 h 1319508"/>
              <a:gd name="connsiteX6" fmla="*/ 2500191 w 2755375"/>
              <a:gd name="connsiteY6" fmla="*/ 808996 h 1319508"/>
              <a:gd name="connsiteX7" fmla="*/ 2621947 w 2755375"/>
              <a:gd name="connsiteY7" fmla="*/ 808034 h 1319508"/>
              <a:gd name="connsiteX8" fmla="*/ 2678818 w 2755375"/>
              <a:gd name="connsiteY8" fmla="*/ 741544 h 1319508"/>
              <a:gd name="connsiteX9" fmla="*/ 2665562 w 2755375"/>
              <a:gd name="connsiteY9" fmla="*/ 636998 h 1319508"/>
              <a:gd name="connsiteX10" fmla="*/ 2753111 w 2755375"/>
              <a:gd name="connsiteY10" fmla="*/ 559177 h 1319508"/>
              <a:gd name="connsiteX11" fmla="*/ 2558557 w 2755375"/>
              <a:gd name="connsiteY11" fmla="*/ 491083 h 1319508"/>
              <a:gd name="connsiteX12" fmla="*/ 2471008 w 2755375"/>
              <a:gd name="connsiteY12" fmla="*/ 364624 h 1319508"/>
              <a:gd name="connsiteX13" fmla="*/ 2325094 w 2755375"/>
              <a:gd name="connsiteY13" fmla="*/ 393807 h 1319508"/>
              <a:gd name="connsiteX14" fmla="*/ 2218089 w 2755375"/>
              <a:gd name="connsiteY14" fmla="*/ 452172 h 1319508"/>
              <a:gd name="connsiteX15" fmla="*/ 2004081 w 2755375"/>
              <a:gd name="connsiteY15" fmla="*/ 140887 h 1319508"/>
              <a:gd name="connsiteX16" fmla="*/ 1897076 w 2755375"/>
              <a:gd name="connsiteY16" fmla="*/ 160343 h 1319508"/>
              <a:gd name="connsiteX17" fmla="*/ 1653885 w 2755375"/>
              <a:gd name="connsiteY17" fmla="*/ 150615 h 1319508"/>
              <a:gd name="connsiteX18" fmla="*/ 1663613 w 2755375"/>
              <a:gd name="connsiteY18" fmla="*/ 4700 h 1319508"/>
              <a:gd name="connsiteX19" fmla="*/ 1410694 w 2755375"/>
              <a:gd name="connsiteY19" fmla="*/ 43611 h 1319508"/>
              <a:gd name="connsiteX20" fmla="*/ 1235596 w 2755375"/>
              <a:gd name="connsiteY20" fmla="*/ 121432 h 1319508"/>
              <a:gd name="connsiteX21" fmla="*/ 1060498 w 2755375"/>
              <a:gd name="connsiteY21" fmla="*/ 131160 h 1319508"/>
              <a:gd name="connsiteX22" fmla="*/ 1002132 w 2755375"/>
              <a:gd name="connsiteY22" fmla="*/ 286802 h 1319508"/>
              <a:gd name="connsiteX23" fmla="*/ 943766 w 2755375"/>
              <a:gd name="connsiteY23" fmla="*/ 354896 h 1319508"/>
              <a:gd name="connsiteX24" fmla="*/ 1041042 w 2755375"/>
              <a:gd name="connsiteY24" fmla="*/ 452172 h 1319508"/>
              <a:gd name="connsiteX25" fmla="*/ 992404 w 2755375"/>
              <a:gd name="connsiteY25" fmla="*/ 529994 h 1319508"/>
              <a:gd name="connsiteX26" fmla="*/ 749213 w 2755375"/>
              <a:gd name="connsiteY26" fmla="*/ 442445 h 1319508"/>
              <a:gd name="connsiteX27" fmla="*/ 632481 w 2755375"/>
              <a:gd name="connsiteY27" fmla="*/ 491083 h 1319508"/>
              <a:gd name="connsiteX28" fmla="*/ 496294 w 2755375"/>
              <a:gd name="connsiteY28" fmla="*/ 325713 h 1319508"/>
              <a:gd name="connsiteX29" fmla="*/ 369834 w 2755375"/>
              <a:gd name="connsiteY29" fmla="*/ 286802 h 1319508"/>
              <a:gd name="connsiteX30" fmla="*/ 194736 w 2755375"/>
              <a:gd name="connsiteY30" fmla="*/ 393807 h 1319508"/>
              <a:gd name="connsiteX31" fmla="*/ 185008 w 2755375"/>
              <a:gd name="connsiteY31" fmla="*/ 461900 h 1319508"/>
              <a:gd name="connsiteX32" fmla="*/ 68276 w 2755375"/>
              <a:gd name="connsiteY32" fmla="*/ 374351 h 1319508"/>
              <a:gd name="connsiteX33" fmla="*/ 183 w 2755375"/>
              <a:gd name="connsiteY33" fmla="*/ 559177 h 1319508"/>
              <a:gd name="connsiteX34" fmla="*/ 87732 w 2755375"/>
              <a:gd name="connsiteY34" fmla="*/ 705092 h 1319508"/>
              <a:gd name="connsiteX35" fmla="*/ 87732 w 2755375"/>
              <a:gd name="connsiteY35" fmla="*/ 792641 h 1319508"/>
              <a:gd name="connsiteX36" fmla="*/ 216971 w 2755375"/>
              <a:gd name="connsiteY36" fmla="*/ 796810 h 1319508"/>
              <a:gd name="connsiteX37" fmla="*/ 262830 w 2755375"/>
              <a:gd name="connsiteY37" fmla="*/ 773185 h 1319508"/>
              <a:gd name="connsiteX38" fmla="*/ 266892 w 2755375"/>
              <a:gd name="connsiteY38" fmla="*/ 860734 h 1319508"/>
              <a:gd name="connsiteX39" fmla="*/ 262830 w 2755375"/>
              <a:gd name="connsiteY39" fmla="*/ 919100 h 1319508"/>
              <a:gd name="connsiteX40" fmla="*/ 154543 w 2755375"/>
              <a:gd name="connsiteY40" fmla="*/ 958331 h 1319508"/>
              <a:gd name="connsiteX41" fmla="*/ 75153 w 2755375"/>
              <a:gd name="connsiteY41" fmla="*/ 1064374 h 1319508"/>
              <a:gd name="connsiteX42" fmla="*/ 129229 w 2755375"/>
              <a:gd name="connsiteY42" fmla="*/ 1143938 h 1319508"/>
              <a:gd name="connsiteX43" fmla="*/ 156681 w 2755375"/>
              <a:gd name="connsiteY43" fmla="*/ 1213816 h 1319508"/>
              <a:gd name="connsiteX44" fmla="*/ 253102 w 2755375"/>
              <a:gd name="connsiteY44" fmla="*/ 1259568 h 1319508"/>
              <a:gd name="connsiteX45" fmla="*/ 387793 w 2755375"/>
              <a:gd name="connsiteY45" fmla="*/ 1203768 h 1319508"/>
              <a:gd name="connsiteX46" fmla="*/ 491590 w 2755375"/>
              <a:gd name="connsiteY46" fmla="*/ 1146257 h 1319508"/>
              <a:gd name="connsiteX47" fmla="*/ 436644 w 2755375"/>
              <a:gd name="connsiteY47" fmla="*/ 1025463 h 1319508"/>
              <a:gd name="connsiteX48" fmla="*/ 559683 w 2755375"/>
              <a:gd name="connsiteY48" fmla="*/ 997883 h 1319508"/>
              <a:gd name="connsiteX49" fmla="*/ 613881 w 2755375"/>
              <a:gd name="connsiteY49" fmla="*/ 912366 h 1319508"/>
              <a:gd name="connsiteX50" fmla="*/ 755519 w 2755375"/>
              <a:gd name="connsiteY50" fmla="*/ 881686 h 1319508"/>
              <a:gd name="connsiteX51" fmla="*/ 937565 w 2755375"/>
              <a:gd name="connsiteY51" fmla="*/ 914290 h 1319508"/>
              <a:gd name="connsiteX52" fmla="*/ 1076105 w 2755375"/>
              <a:gd name="connsiteY52" fmla="*/ 857100 h 1319508"/>
              <a:gd name="connsiteX53" fmla="*/ 1312241 w 2755375"/>
              <a:gd name="connsiteY53" fmla="*/ 922414 h 1319508"/>
              <a:gd name="connsiteX54" fmla="*/ 1370607 w 2755375"/>
              <a:gd name="connsiteY54" fmla="*/ 966349 h 1319508"/>
              <a:gd name="connsiteX55" fmla="*/ 1498564 w 2755375"/>
              <a:gd name="connsiteY55" fmla="*/ 1058387 h 1319508"/>
              <a:gd name="connsiteX56" fmla="*/ 1744855 w 2755375"/>
              <a:gd name="connsiteY56" fmla="*/ 1001197 h 1319508"/>
              <a:gd name="connsiteX57" fmla="*/ 1809634 w 2755375"/>
              <a:gd name="connsiteY57" fmla="*/ 962607 h 1319508"/>
              <a:gd name="connsiteX58" fmla="*/ 1991573 w 2755375"/>
              <a:gd name="connsiteY58" fmla="*/ 903600 h 1319508"/>
              <a:gd name="connsiteX59" fmla="*/ 2072174 w 2755375"/>
              <a:gd name="connsiteY59" fmla="*/ 1133109 h 1319508"/>
              <a:gd name="connsiteX60" fmla="*/ 2091630 w 2755375"/>
              <a:gd name="connsiteY60" fmla="*/ 1259568 h 1319508"/>
              <a:gd name="connsiteX0" fmla="*/ 2091630 w 2755375"/>
              <a:gd name="connsiteY0" fmla="*/ 1259568 h 1319508"/>
              <a:gd name="connsiteX1" fmla="*/ 2266728 w 2755375"/>
              <a:gd name="connsiteY1" fmla="*/ 1317934 h 1319508"/>
              <a:gd name="connsiteX2" fmla="*/ 2286183 w 2755375"/>
              <a:gd name="connsiteY2" fmla="*/ 1201202 h 1319508"/>
              <a:gd name="connsiteX3" fmla="*/ 2253258 w 2755375"/>
              <a:gd name="connsiteY3" fmla="*/ 1007932 h 1319508"/>
              <a:gd name="connsiteX4" fmla="*/ 2441825 w 2755375"/>
              <a:gd name="connsiteY4" fmla="*/ 1016377 h 1319508"/>
              <a:gd name="connsiteX5" fmla="*/ 2412642 w 2755375"/>
              <a:gd name="connsiteY5" fmla="*/ 899645 h 1319508"/>
              <a:gd name="connsiteX6" fmla="*/ 2500191 w 2755375"/>
              <a:gd name="connsiteY6" fmla="*/ 808996 h 1319508"/>
              <a:gd name="connsiteX7" fmla="*/ 2621947 w 2755375"/>
              <a:gd name="connsiteY7" fmla="*/ 808034 h 1319508"/>
              <a:gd name="connsiteX8" fmla="*/ 2678818 w 2755375"/>
              <a:gd name="connsiteY8" fmla="*/ 741544 h 1319508"/>
              <a:gd name="connsiteX9" fmla="*/ 2665562 w 2755375"/>
              <a:gd name="connsiteY9" fmla="*/ 636998 h 1319508"/>
              <a:gd name="connsiteX10" fmla="*/ 2753111 w 2755375"/>
              <a:gd name="connsiteY10" fmla="*/ 559177 h 1319508"/>
              <a:gd name="connsiteX11" fmla="*/ 2558557 w 2755375"/>
              <a:gd name="connsiteY11" fmla="*/ 491083 h 1319508"/>
              <a:gd name="connsiteX12" fmla="*/ 2471008 w 2755375"/>
              <a:gd name="connsiteY12" fmla="*/ 364624 h 1319508"/>
              <a:gd name="connsiteX13" fmla="*/ 2325094 w 2755375"/>
              <a:gd name="connsiteY13" fmla="*/ 393807 h 1319508"/>
              <a:gd name="connsiteX14" fmla="*/ 2218089 w 2755375"/>
              <a:gd name="connsiteY14" fmla="*/ 452172 h 1319508"/>
              <a:gd name="connsiteX15" fmla="*/ 2004081 w 2755375"/>
              <a:gd name="connsiteY15" fmla="*/ 140887 h 1319508"/>
              <a:gd name="connsiteX16" fmla="*/ 1897076 w 2755375"/>
              <a:gd name="connsiteY16" fmla="*/ 160343 h 1319508"/>
              <a:gd name="connsiteX17" fmla="*/ 1653885 w 2755375"/>
              <a:gd name="connsiteY17" fmla="*/ 150615 h 1319508"/>
              <a:gd name="connsiteX18" fmla="*/ 1663613 w 2755375"/>
              <a:gd name="connsiteY18" fmla="*/ 4700 h 1319508"/>
              <a:gd name="connsiteX19" fmla="*/ 1410694 w 2755375"/>
              <a:gd name="connsiteY19" fmla="*/ 43611 h 1319508"/>
              <a:gd name="connsiteX20" fmla="*/ 1235596 w 2755375"/>
              <a:gd name="connsiteY20" fmla="*/ 121432 h 1319508"/>
              <a:gd name="connsiteX21" fmla="*/ 1060498 w 2755375"/>
              <a:gd name="connsiteY21" fmla="*/ 131160 h 1319508"/>
              <a:gd name="connsiteX22" fmla="*/ 1002132 w 2755375"/>
              <a:gd name="connsiteY22" fmla="*/ 286802 h 1319508"/>
              <a:gd name="connsiteX23" fmla="*/ 943766 w 2755375"/>
              <a:gd name="connsiteY23" fmla="*/ 354896 h 1319508"/>
              <a:gd name="connsiteX24" fmla="*/ 1041042 w 2755375"/>
              <a:gd name="connsiteY24" fmla="*/ 452172 h 1319508"/>
              <a:gd name="connsiteX25" fmla="*/ 992404 w 2755375"/>
              <a:gd name="connsiteY25" fmla="*/ 529994 h 1319508"/>
              <a:gd name="connsiteX26" fmla="*/ 749213 w 2755375"/>
              <a:gd name="connsiteY26" fmla="*/ 442445 h 1319508"/>
              <a:gd name="connsiteX27" fmla="*/ 632481 w 2755375"/>
              <a:gd name="connsiteY27" fmla="*/ 491083 h 1319508"/>
              <a:gd name="connsiteX28" fmla="*/ 496294 w 2755375"/>
              <a:gd name="connsiteY28" fmla="*/ 325713 h 1319508"/>
              <a:gd name="connsiteX29" fmla="*/ 369834 w 2755375"/>
              <a:gd name="connsiteY29" fmla="*/ 286802 h 1319508"/>
              <a:gd name="connsiteX30" fmla="*/ 194736 w 2755375"/>
              <a:gd name="connsiteY30" fmla="*/ 393807 h 1319508"/>
              <a:gd name="connsiteX31" fmla="*/ 185008 w 2755375"/>
              <a:gd name="connsiteY31" fmla="*/ 461900 h 1319508"/>
              <a:gd name="connsiteX32" fmla="*/ 68276 w 2755375"/>
              <a:gd name="connsiteY32" fmla="*/ 374351 h 1319508"/>
              <a:gd name="connsiteX33" fmla="*/ 183 w 2755375"/>
              <a:gd name="connsiteY33" fmla="*/ 559177 h 1319508"/>
              <a:gd name="connsiteX34" fmla="*/ 87732 w 2755375"/>
              <a:gd name="connsiteY34" fmla="*/ 705092 h 1319508"/>
              <a:gd name="connsiteX35" fmla="*/ 87732 w 2755375"/>
              <a:gd name="connsiteY35" fmla="*/ 792641 h 1319508"/>
              <a:gd name="connsiteX36" fmla="*/ 216971 w 2755375"/>
              <a:gd name="connsiteY36" fmla="*/ 796810 h 1319508"/>
              <a:gd name="connsiteX37" fmla="*/ 262830 w 2755375"/>
              <a:gd name="connsiteY37" fmla="*/ 773185 h 1319508"/>
              <a:gd name="connsiteX38" fmla="*/ 266892 w 2755375"/>
              <a:gd name="connsiteY38" fmla="*/ 860734 h 1319508"/>
              <a:gd name="connsiteX39" fmla="*/ 262830 w 2755375"/>
              <a:gd name="connsiteY39" fmla="*/ 919100 h 1319508"/>
              <a:gd name="connsiteX40" fmla="*/ 154543 w 2755375"/>
              <a:gd name="connsiteY40" fmla="*/ 958331 h 1319508"/>
              <a:gd name="connsiteX41" fmla="*/ 75153 w 2755375"/>
              <a:gd name="connsiteY41" fmla="*/ 1064374 h 1319508"/>
              <a:gd name="connsiteX42" fmla="*/ 129229 w 2755375"/>
              <a:gd name="connsiteY42" fmla="*/ 1143938 h 1319508"/>
              <a:gd name="connsiteX43" fmla="*/ 156681 w 2755375"/>
              <a:gd name="connsiteY43" fmla="*/ 1213816 h 1319508"/>
              <a:gd name="connsiteX44" fmla="*/ 253102 w 2755375"/>
              <a:gd name="connsiteY44" fmla="*/ 1259568 h 1319508"/>
              <a:gd name="connsiteX45" fmla="*/ 387793 w 2755375"/>
              <a:gd name="connsiteY45" fmla="*/ 1203768 h 1319508"/>
              <a:gd name="connsiteX46" fmla="*/ 491590 w 2755375"/>
              <a:gd name="connsiteY46" fmla="*/ 1146257 h 1319508"/>
              <a:gd name="connsiteX47" fmla="*/ 491910 w 2755375"/>
              <a:gd name="connsiteY47" fmla="*/ 1055608 h 1319508"/>
              <a:gd name="connsiteX48" fmla="*/ 559683 w 2755375"/>
              <a:gd name="connsiteY48" fmla="*/ 997883 h 1319508"/>
              <a:gd name="connsiteX49" fmla="*/ 613881 w 2755375"/>
              <a:gd name="connsiteY49" fmla="*/ 912366 h 1319508"/>
              <a:gd name="connsiteX50" fmla="*/ 755519 w 2755375"/>
              <a:gd name="connsiteY50" fmla="*/ 881686 h 1319508"/>
              <a:gd name="connsiteX51" fmla="*/ 937565 w 2755375"/>
              <a:gd name="connsiteY51" fmla="*/ 914290 h 1319508"/>
              <a:gd name="connsiteX52" fmla="*/ 1076105 w 2755375"/>
              <a:gd name="connsiteY52" fmla="*/ 857100 h 1319508"/>
              <a:gd name="connsiteX53" fmla="*/ 1312241 w 2755375"/>
              <a:gd name="connsiteY53" fmla="*/ 922414 h 1319508"/>
              <a:gd name="connsiteX54" fmla="*/ 1370607 w 2755375"/>
              <a:gd name="connsiteY54" fmla="*/ 966349 h 1319508"/>
              <a:gd name="connsiteX55" fmla="*/ 1498564 w 2755375"/>
              <a:gd name="connsiteY55" fmla="*/ 1058387 h 1319508"/>
              <a:gd name="connsiteX56" fmla="*/ 1744855 w 2755375"/>
              <a:gd name="connsiteY56" fmla="*/ 1001197 h 1319508"/>
              <a:gd name="connsiteX57" fmla="*/ 1809634 w 2755375"/>
              <a:gd name="connsiteY57" fmla="*/ 962607 h 1319508"/>
              <a:gd name="connsiteX58" fmla="*/ 1991573 w 2755375"/>
              <a:gd name="connsiteY58" fmla="*/ 903600 h 1319508"/>
              <a:gd name="connsiteX59" fmla="*/ 2072174 w 2755375"/>
              <a:gd name="connsiteY59" fmla="*/ 1133109 h 1319508"/>
              <a:gd name="connsiteX60" fmla="*/ 2091630 w 2755375"/>
              <a:gd name="connsiteY60" fmla="*/ 1259568 h 1319508"/>
              <a:gd name="connsiteX0" fmla="*/ 2091630 w 2755375"/>
              <a:gd name="connsiteY0" fmla="*/ 1259568 h 1410464"/>
              <a:gd name="connsiteX1" fmla="*/ 2266728 w 2755375"/>
              <a:gd name="connsiteY1" fmla="*/ 1317934 h 1410464"/>
              <a:gd name="connsiteX2" fmla="*/ 2286183 w 2755375"/>
              <a:gd name="connsiteY2" fmla="*/ 1201202 h 1410464"/>
              <a:gd name="connsiteX3" fmla="*/ 2253258 w 2755375"/>
              <a:gd name="connsiteY3" fmla="*/ 1007932 h 1410464"/>
              <a:gd name="connsiteX4" fmla="*/ 2441825 w 2755375"/>
              <a:gd name="connsiteY4" fmla="*/ 1016377 h 1410464"/>
              <a:gd name="connsiteX5" fmla="*/ 2412642 w 2755375"/>
              <a:gd name="connsiteY5" fmla="*/ 899645 h 1410464"/>
              <a:gd name="connsiteX6" fmla="*/ 2500191 w 2755375"/>
              <a:gd name="connsiteY6" fmla="*/ 808996 h 1410464"/>
              <a:gd name="connsiteX7" fmla="*/ 2621947 w 2755375"/>
              <a:gd name="connsiteY7" fmla="*/ 808034 h 1410464"/>
              <a:gd name="connsiteX8" fmla="*/ 2678818 w 2755375"/>
              <a:gd name="connsiteY8" fmla="*/ 741544 h 1410464"/>
              <a:gd name="connsiteX9" fmla="*/ 2665562 w 2755375"/>
              <a:gd name="connsiteY9" fmla="*/ 636998 h 1410464"/>
              <a:gd name="connsiteX10" fmla="*/ 2753111 w 2755375"/>
              <a:gd name="connsiteY10" fmla="*/ 559177 h 1410464"/>
              <a:gd name="connsiteX11" fmla="*/ 2558557 w 2755375"/>
              <a:gd name="connsiteY11" fmla="*/ 491083 h 1410464"/>
              <a:gd name="connsiteX12" fmla="*/ 2471008 w 2755375"/>
              <a:gd name="connsiteY12" fmla="*/ 364624 h 1410464"/>
              <a:gd name="connsiteX13" fmla="*/ 2325094 w 2755375"/>
              <a:gd name="connsiteY13" fmla="*/ 393807 h 1410464"/>
              <a:gd name="connsiteX14" fmla="*/ 2218089 w 2755375"/>
              <a:gd name="connsiteY14" fmla="*/ 452172 h 1410464"/>
              <a:gd name="connsiteX15" fmla="*/ 2004081 w 2755375"/>
              <a:gd name="connsiteY15" fmla="*/ 140887 h 1410464"/>
              <a:gd name="connsiteX16" fmla="*/ 1897076 w 2755375"/>
              <a:gd name="connsiteY16" fmla="*/ 160343 h 1410464"/>
              <a:gd name="connsiteX17" fmla="*/ 1653885 w 2755375"/>
              <a:gd name="connsiteY17" fmla="*/ 150615 h 1410464"/>
              <a:gd name="connsiteX18" fmla="*/ 1663613 w 2755375"/>
              <a:gd name="connsiteY18" fmla="*/ 4700 h 1410464"/>
              <a:gd name="connsiteX19" fmla="*/ 1410694 w 2755375"/>
              <a:gd name="connsiteY19" fmla="*/ 43611 h 1410464"/>
              <a:gd name="connsiteX20" fmla="*/ 1235596 w 2755375"/>
              <a:gd name="connsiteY20" fmla="*/ 121432 h 1410464"/>
              <a:gd name="connsiteX21" fmla="*/ 1060498 w 2755375"/>
              <a:gd name="connsiteY21" fmla="*/ 131160 h 1410464"/>
              <a:gd name="connsiteX22" fmla="*/ 1002132 w 2755375"/>
              <a:gd name="connsiteY22" fmla="*/ 286802 h 1410464"/>
              <a:gd name="connsiteX23" fmla="*/ 943766 w 2755375"/>
              <a:gd name="connsiteY23" fmla="*/ 354896 h 1410464"/>
              <a:gd name="connsiteX24" fmla="*/ 1041042 w 2755375"/>
              <a:gd name="connsiteY24" fmla="*/ 452172 h 1410464"/>
              <a:gd name="connsiteX25" fmla="*/ 992404 w 2755375"/>
              <a:gd name="connsiteY25" fmla="*/ 529994 h 1410464"/>
              <a:gd name="connsiteX26" fmla="*/ 749213 w 2755375"/>
              <a:gd name="connsiteY26" fmla="*/ 442445 h 1410464"/>
              <a:gd name="connsiteX27" fmla="*/ 632481 w 2755375"/>
              <a:gd name="connsiteY27" fmla="*/ 491083 h 1410464"/>
              <a:gd name="connsiteX28" fmla="*/ 496294 w 2755375"/>
              <a:gd name="connsiteY28" fmla="*/ 325713 h 1410464"/>
              <a:gd name="connsiteX29" fmla="*/ 369834 w 2755375"/>
              <a:gd name="connsiteY29" fmla="*/ 286802 h 1410464"/>
              <a:gd name="connsiteX30" fmla="*/ 194736 w 2755375"/>
              <a:gd name="connsiteY30" fmla="*/ 393807 h 1410464"/>
              <a:gd name="connsiteX31" fmla="*/ 185008 w 2755375"/>
              <a:gd name="connsiteY31" fmla="*/ 461900 h 1410464"/>
              <a:gd name="connsiteX32" fmla="*/ 68276 w 2755375"/>
              <a:gd name="connsiteY32" fmla="*/ 374351 h 1410464"/>
              <a:gd name="connsiteX33" fmla="*/ 183 w 2755375"/>
              <a:gd name="connsiteY33" fmla="*/ 559177 h 1410464"/>
              <a:gd name="connsiteX34" fmla="*/ 87732 w 2755375"/>
              <a:gd name="connsiteY34" fmla="*/ 705092 h 1410464"/>
              <a:gd name="connsiteX35" fmla="*/ 87732 w 2755375"/>
              <a:gd name="connsiteY35" fmla="*/ 792641 h 1410464"/>
              <a:gd name="connsiteX36" fmla="*/ 216971 w 2755375"/>
              <a:gd name="connsiteY36" fmla="*/ 796810 h 1410464"/>
              <a:gd name="connsiteX37" fmla="*/ 262830 w 2755375"/>
              <a:gd name="connsiteY37" fmla="*/ 773185 h 1410464"/>
              <a:gd name="connsiteX38" fmla="*/ 266892 w 2755375"/>
              <a:gd name="connsiteY38" fmla="*/ 860734 h 1410464"/>
              <a:gd name="connsiteX39" fmla="*/ 262830 w 2755375"/>
              <a:gd name="connsiteY39" fmla="*/ 919100 h 1410464"/>
              <a:gd name="connsiteX40" fmla="*/ 154543 w 2755375"/>
              <a:gd name="connsiteY40" fmla="*/ 958331 h 1410464"/>
              <a:gd name="connsiteX41" fmla="*/ 75153 w 2755375"/>
              <a:gd name="connsiteY41" fmla="*/ 1064374 h 1410464"/>
              <a:gd name="connsiteX42" fmla="*/ 129229 w 2755375"/>
              <a:gd name="connsiteY42" fmla="*/ 1143938 h 1410464"/>
              <a:gd name="connsiteX43" fmla="*/ 156681 w 2755375"/>
              <a:gd name="connsiteY43" fmla="*/ 1213816 h 1410464"/>
              <a:gd name="connsiteX44" fmla="*/ 253102 w 2755375"/>
              <a:gd name="connsiteY44" fmla="*/ 1259568 h 1410464"/>
              <a:gd name="connsiteX45" fmla="*/ 478228 w 2755375"/>
              <a:gd name="connsiteY45" fmla="*/ 1409759 h 1410464"/>
              <a:gd name="connsiteX46" fmla="*/ 491590 w 2755375"/>
              <a:gd name="connsiteY46" fmla="*/ 1146257 h 1410464"/>
              <a:gd name="connsiteX47" fmla="*/ 491910 w 2755375"/>
              <a:gd name="connsiteY47" fmla="*/ 1055608 h 1410464"/>
              <a:gd name="connsiteX48" fmla="*/ 559683 w 2755375"/>
              <a:gd name="connsiteY48" fmla="*/ 997883 h 1410464"/>
              <a:gd name="connsiteX49" fmla="*/ 613881 w 2755375"/>
              <a:gd name="connsiteY49" fmla="*/ 912366 h 1410464"/>
              <a:gd name="connsiteX50" fmla="*/ 755519 w 2755375"/>
              <a:gd name="connsiteY50" fmla="*/ 881686 h 1410464"/>
              <a:gd name="connsiteX51" fmla="*/ 937565 w 2755375"/>
              <a:gd name="connsiteY51" fmla="*/ 914290 h 1410464"/>
              <a:gd name="connsiteX52" fmla="*/ 1076105 w 2755375"/>
              <a:gd name="connsiteY52" fmla="*/ 857100 h 1410464"/>
              <a:gd name="connsiteX53" fmla="*/ 1312241 w 2755375"/>
              <a:gd name="connsiteY53" fmla="*/ 922414 h 1410464"/>
              <a:gd name="connsiteX54" fmla="*/ 1370607 w 2755375"/>
              <a:gd name="connsiteY54" fmla="*/ 966349 h 1410464"/>
              <a:gd name="connsiteX55" fmla="*/ 1498564 w 2755375"/>
              <a:gd name="connsiteY55" fmla="*/ 1058387 h 1410464"/>
              <a:gd name="connsiteX56" fmla="*/ 1744855 w 2755375"/>
              <a:gd name="connsiteY56" fmla="*/ 1001197 h 1410464"/>
              <a:gd name="connsiteX57" fmla="*/ 1809634 w 2755375"/>
              <a:gd name="connsiteY57" fmla="*/ 962607 h 1410464"/>
              <a:gd name="connsiteX58" fmla="*/ 1991573 w 2755375"/>
              <a:gd name="connsiteY58" fmla="*/ 903600 h 1410464"/>
              <a:gd name="connsiteX59" fmla="*/ 2072174 w 2755375"/>
              <a:gd name="connsiteY59" fmla="*/ 1133109 h 1410464"/>
              <a:gd name="connsiteX60" fmla="*/ 2091630 w 2755375"/>
              <a:gd name="connsiteY60" fmla="*/ 1259568 h 1410464"/>
              <a:gd name="connsiteX0" fmla="*/ 2091630 w 2755375"/>
              <a:gd name="connsiteY0" fmla="*/ 1259568 h 1413918"/>
              <a:gd name="connsiteX1" fmla="*/ 2266728 w 2755375"/>
              <a:gd name="connsiteY1" fmla="*/ 1317934 h 1413918"/>
              <a:gd name="connsiteX2" fmla="*/ 2286183 w 2755375"/>
              <a:gd name="connsiteY2" fmla="*/ 1201202 h 1413918"/>
              <a:gd name="connsiteX3" fmla="*/ 2253258 w 2755375"/>
              <a:gd name="connsiteY3" fmla="*/ 1007932 h 1413918"/>
              <a:gd name="connsiteX4" fmla="*/ 2441825 w 2755375"/>
              <a:gd name="connsiteY4" fmla="*/ 1016377 h 1413918"/>
              <a:gd name="connsiteX5" fmla="*/ 2412642 w 2755375"/>
              <a:gd name="connsiteY5" fmla="*/ 899645 h 1413918"/>
              <a:gd name="connsiteX6" fmla="*/ 2500191 w 2755375"/>
              <a:gd name="connsiteY6" fmla="*/ 808996 h 1413918"/>
              <a:gd name="connsiteX7" fmla="*/ 2621947 w 2755375"/>
              <a:gd name="connsiteY7" fmla="*/ 808034 h 1413918"/>
              <a:gd name="connsiteX8" fmla="*/ 2678818 w 2755375"/>
              <a:gd name="connsiteY8" fmla="*/ 741544 h 1413918"/>
              <a:gd name="connsiteX9" fmla="*/ 2665562 w 2755375"/>
              <a:gd name="connsiteY9" fmla="*/ 636998 h 1413918"/>
              <a:gd name="connsiteX10" fmla="*/ 2753111 w 2755375"/>
              <a:gd name="connsiteY10" fmla="*/ 559177 h 1413918"/>
              <a:gd name="connsiteX11" fmla="*/ 2558557 w 2755375"/>
              <a:gd name="connsiteY11" fmla="*/ 491083 h 1413918"/>
              <a:gd name="connsiteX12" fmla="*/ 2471008 w 2755375"/>
              <a:gd name="connsiteY12" fmla="*/ 364624 h 1413918"/>
              <a:gd name="connsiteX13" fmla="*/ 2325094 w 2755375"/>
              <a:gd name="connsiteY13" fmla="*/ 393807 h 1413918"/>
              <a:gd name="connsiteX14" fmla="*/ 2218089 w 2755375"/>
              <a:gd name="connsiteY14" fmla="*/ 452172 h 1413918"/>
              <a:gd name="connsiteX15" fmla="*/ 2004081 w 2755375"/>
              <a:gd name="connsiteY15" fmla="*/ 140887 h 1413918"/>
              <a:gd name="connsiteX16" fmla="*/ 1897076 w 2755375"/>
              <a:gd name="connsiteY16" fmla="*/ 160343 h 1413918"/>
              <a:gd name="connsiteX17" fmla="*/ 1653885 w 2755375"/>
              <a:gd name="connsiteY17" fmla="*/ 150615 h 1413918"/>
              <a:gd name="connsiteX18" fmla="*/ 1663613 w 2755375"/>
              <a:gd name="connsiteY18" fmla="*/ 4700 h 1413918"/>
              <a:gd name="connsiteX19" fmla="*/ 1410694 w 2755375"/>
              <a:gd name="connsiteY19" fmla="*/ 43611 h 1413918"/>
              <a:gd name="connsiteX20" fmla="*/ 1235596 w 2755375"/>
              <a:gd name="connsiteY20" fmla="*/ 121432 h 1413918"/>
              <a:gd name="connsiteX21" fmla="*/ 1060498 w 2755375"/>
              <a:gd name="connsiteY21" fmla="*/ 131160 h 1413918"/>
              <a:gd name="connsiteX22" fmla="*/ 1002132 w 2755375"/>
              <a:gd name="connsiteY22" fmla="*/ 286802 h 1413918"/>
              <a:gd name="connsiteX23" fmla="*/ 943766 w 2755375"/>
              <a:gd name="connsiteY23" fmla="*/ 354896 h 1413918"/>
              <a:gd name="connsiteX24" fmla="*/ 1041042 w 2755375"/>
              <a:gd name="connsiteY24" fmla="*/ 452172 h 1413918"/>
              <a:gd name="connsiteX25" fmla="*/ 992404 w 2755375"/>
              <a:gd name="connsiteY25" fmla="*/ 529994 h 1413918"/>
              <a:gd name="connsiteX26" fmla="*/ 749213 w 2755375"/>
              <a:gd name="connsiteY26" fmla="*/ 442445 h 1413918"/>
              <a:gd name="connsiteX27" fmla="*/ 632481 w 2755375"/>
              <a:gd name="connsiteY27" fmla="*/ 491083 h 1413918"/>
              <a:gd name="connsiteX28" fmla="*/ 496294 w 2755375"/>
              <a:gd name="connsiteY28" fmla="*/ 325713 h 1413918"/>
              <a:gd name="connsiteX29" fmla="*/ 369834 w 2755375"/>
              <a:gd name="connsiteY29" fmla="*/ 286802 h 1413918"/>
              <a:gd name="connsiteX30" fmla="*/ 194736 w 2755375"/>
              <a:gd name="connsiteY30" fmla="*/ 393807 h 1413918"/>
              <a:gd name="connsiteX31" fmla="*/ 185008 w 2755375"/>
              <a:gd name="connsiteY31" fmla="*/ 461900 h 1413918"/>
              <a:gd name="connsiteX32" fmla="*/ 68276 w 2755375"/>
              <a:gd name="connsiteY32" fmla="*/ 374351 h 1413918"/>
              <a:gd name="connsiteX33" fmla="*/ 183 w 2755375"/>
              <a:gd name="connsiteY33" fmla="*/ 559177 h 1413918"/>
              <a:gd name="connsiteX34" fmla="*/ 87732 w 2755375"/>
              <a:gd name="connsiteY34" fmla="*/ 705092 h 1413918"/>
              <a:gd name="connsiteX35" fmla="*/ 87732 w 2755375"/>
              <a:gd name="connsiteY35" fmla="*/ 792641 h 1413918"/>
              <a:gd name="connsiteX36" fmla="*/ 216971 w 2755375"/>
              <a:gd name="connsiteY36" fmla="*/ 796810 h 1413918"/>
              <a:gd name="connsiteX37" fmla="*/ 262830 w 2755375"/>
              <a:gd name="connsiteY37" fmla="*/ 773185 h 1413918"/>
              <a:gd name="connsiteX38" fmla="*/ 266892 w 2755375"/>
              <a:gd name="connsiteY38" fmla="*/ 860734 h 1413918"/>
              <a:gd name="connsiteX39" fmla="*/ 262830 w 2755375"/>
              <a:gd name="connsiteY39" fmla="*/ 919100 h 1413918"/>
              <a:gd name="connsiteX40" fmla="*/ 154543 w 2755375"/>
              <a:gd name="connsiteY40" fmla="*/ 958331 h 1413918"/>
              <a:gd name="connsiteX41" fmla="*/ 75153 w 2755375"/>
              <a:gd name="connsiteY41" fmla="*/ 1064374 h 1413918"/>
              <a:gd name="connsiteX42" fmla="*/ 129229 w 2755375"/>
              <a:gd name="connsiteY42" fmla="*/ 1143938 h 1413918"/>
              <a:gd name="connsiteX43" fmla="*/ 156681 w 2755375"/>
              <a:gd name="connsiteY43" fmla="*/ 1213816 h 1413918"/>
              <a:gd name="connsiteX44" fmla="*/ 253102 w 2755375"/>
              <a:gd name="connsiteY44" fmla="*/ 1259568 h 1413918"/>
              <a:gd name="connsiteX45" fmla="*/ 402866 w 2755375"/>
              <a:gd name="connsiteY45" fmla="*/ 1243961 h 1413918"/>
              <a:gd name="connsiteX46" fmla="*/ 478228 w 2755375"/>
              <a:gd name="connsiteY46" fmla="*/ 1409759 h 1413918"/>
              <a:gd name="connsiteX47" fmla="*/ 491590 w 2755375"/>
              <a:gd name="connsiteY47" fmla="*/ 1146257 h 1413918"/>
              <a:gd name="connsiteX48" fmla="*/ 491910 w 2755375"/>
              <a:gd name="connsiteY48" fmla="*/ 1055608 h 1413918"/>
              <a:gd name="connsiteX49" fmla="*/ 559683 w 2755375"/>
              <a:gd name="connsiteY49" fmla="*/ 997883 h 1413918"/>
              <a:gd name="connsiteX50" fmla="*/ 613881 w 2755375"/>
              <a:gd name="connsiteY50" fmla="*/ 912366 h 1413918"/>
              <a:gd name="connsiteX51" fmla="*/ 755519 w 2755375"/>
              <a:gd name="connsiteY51" fmla="*/ 881686 h 1413918"/>
              <a:gd name="connsiteX52" fmla="*/ 937565 w 2755375"/>
              <a:gd name="connsiteY52" fmla="*/ 914290 h 1413918"/>
              <a:gd name="connsiteX53" fmla="*/ 1076105 w 2755375"/>
              <a:gd name="connsiteY53" fmla="*/ 857100 h 1413918"/>
              <a:gd name="connsiteX54" fmla="*/ 1312241 w 2755375"/>
              <a:gd name="connsiteY54" fmla="*/ 922414 h 1413918"/>
              <a:gd name="connsiteX55" fmla="*/ 1370607 w 2755375"/>
              <a:gd name="connsiteY55" fmla="*/ 966349 h 1413918"/>
              <a:gd name="connsiteX56" fmla="*/ 1498564 w 2755375"/>
              <a:gd name="connsiteY56" fmla="*/ 1058387 h 1413918"/>
              <a:gd name="connsiteX57" fmla="*/ 1744855 w 2755375"/>
              <a:gd name="connsiteY57" fmla="*/ 1001197 h 1413918"/>
              <a:gd name="connsiteX58" fmla="*/ 1809634 w 2755375"/>
              <a:gd name="connsiteY58" fmla="*/ 962607 h 1413918"/>
              <a:gd name="connsiteX59" fmla="*/ 1991573 w 2755375"/>
              <a:gd name="connsiteY59" fmla="*/ 903600 h 1413918"/>
              <a:gd name="connsiteX60" fmla="*/ 2072174 w 2755375"/>
              <a:gd name="connsiteY60" fmla="*/ 1133109 h 1413918"/>
              <a:gd name="connsiteX61" fmla="*/ 2091630 w 2755375"/>
              <a:gd name="connsiteY61" fmla="*/ 1259568 h 1413918"/>
              <a:gd name="connsiteX0" fmla="*/ 2091630 w 2755375"/>
              <a:gd name="connsiteY0" fmla="*/ 1259568 h 1415330"/>
              <a:gd name="connsiteX1" fmla="*/ 2266728 w 2755375"/>
              <a:gd name="connsiteY1" fmla="*/ 1317934 h 1415330"/>
              <a:gd name="connsiteX2" fmla="*/ 2286183 w 2755375"/>
              <a:gd name="connsiteY2" fmla="*/ 1201202 h 1415330"/>
              <a:gd name="connsiteX3" fmla="*/ 2253258 w 2755375"/>
              <a:gd name="connsiteY3" fmla="*/ 1007932 h 1415330"/>
              <a:gd name="connsiteX4" fmla="*/ 2441825 w 2755375"/>
              <a:gd name="connsiteY4" fmla="*/ 1016377 h 1415330"/>
              <a:gd name="connsiteX5" fmla="*/ 2412642 w 2755375"/>
              <a:gd name="connsiteY5" fmla="*/ 899645 h 1415330"/>
              <a:gd name="connsiteX6" fmla="*/ 2500191 w 2755375"/>
              <a:gd name="connsiteY6" fmla="*/ 808996 h 1415330"/>
              <a:gd name="connsiteX7" fmla="*/ 2621947 w 2755375"/>
              <a:gd name="connsiteY7" fmla="*/ 808034 h 1415330"/>
              <a:gd name="connsiteX8" fmla="*/ 2678818 w 2755375"/>
              <a:gd name="connsiteY8" fmla="*/ 741544 h 1415330"/>
              <a:gd name="connsiteX9" fmla="*/ 2665562 w 2755375"/>
              <a:gd name="connsiteY9" fmla="*/ 636998 h 1415330"/>
              <a:gd name="connsiteX10" fmla="*/ 2753111 w 2755375"/>
              <a:gd name="connsiteY10" fmla="*/ 559177 h 1415330"/>
              <a:gd name="connsiteX11" fmla="*/ 2558557 w 2755375"/>
              <a:gd name="connsiteY11" fmla="*/ 491083 h 1415330"/>
              <a:gd name="connsiteX12" fmla="*/ 2471008 w 2755375"/>
              <a:gd name="connsiteY12" fmla="*/ 364624 h 1415330"/>
              <a:gd name="connsiteX13" fmla="*/ 2325094 w 2755375"/>
              <a:gd name="connsiteY13" fmla="*/ 393807 h 1415330"/>
              <a:gd name="connsiteX14" fmla="*/ 2218089 w 2755375"/>
              <a:gd name="connsiteY14" fmla="*/ 452172 h 1415330"/>
              <a:gd name="connsiteX15" fmla="*/ 2004081 w 2755375"/>
              <a:gd name="connsiteY15" fmla="*/ 140887 h 1415330"/>
              <a:gd name="connsiteX16" fmla="*/ 1897076 w 2755375"/>
              <a:gd name="connsiteY16" fmla="*/ 160343 h 1415330"/>
              <a:gd name="connsiteX17" fmla="*/ 1653885 w 2755375"/>
              <a:gd name="connsiteY17" fmla="*/ 150615 h 1415330"/>
              <a:gd name="connsiteX18" fmla="*/ 1663613 w 2755375"/>
              <a:gd name="connsiteY18" fmla="*/ 4700 h 1415330"/>
              <a:gd name="connsiteX19" fmla="*/ 1410694 w 2755375"/>
              <a:gd name="connsiteY19" fmla="*/ 43611 h 1415330"/>
              <a:gd name="connsiteX20" fmla="*/ 1235596 w 2755375"/>
              <a:gd name="connsiteY20" fmla="*/ 121432 h 1415330"/>
              <a:gd name="connsiteX21" fmla="*/ 1060498 w 2755375"/>
              <a:gd name="connsiteY21" fmla="*/ 131160 h 1415330"/>
              <a:gd name="connsiteX22" fmla="*/ 1002132 w 2755375"/>
              <a:gd name="connsiteY22" fmla="*/ 286802 h 1415330"/>
              <a:gd name="connsiteX23" fmla="*/ 943766 w 2755375"/>
              <a:gd name="connsiteY23" fmla="*/ 354896 h 1415330"/>
              <a:gd name="connsiteX24" fmla="*/ 1041042 w 2755375"/>
              <a:gd name="connsiteY24" fmla="*/ 452172 h 1415330"/>
              <a:gd name="connsiteX25" fmla="*/ 992404 w 2755375"/>
              <a:gd name="connsiteY25" fmla="*/ 529994 h 1415330"/>
              <a:gd name="connsiteX26" fmla="*/ 749213 w 2755375"/>
              <a:gd name="connsiteY26" fmla="*/ 442445 h 1415330"/>
              <a:gd name="connsiteX27" fmla="*/ 632481 w 2755375"/>
              <a:gd name="connsiteY27" fmla="*/ 491083 h 1415330"/>
              <a:gd name="connsiteX28" fmla="*/ 496294 w 2755375"/>
              <a:gd name="connsiteY28" fmla="*/ 325713 h 1415330"/>
              <a:gd name="connsiteX29" fmla="*/ 369834 w 2755375"/>
              <a:gd name="connsiteY29" fmla="*/ 286802 h 1415330"/>
              <a:gd name="connsiteX30" fmla="*/ 194736 w 2755375"/>
              <a:gd name="connsiteY30" fmla="*/ 393807 h 1415330"/>
              <a:gd name="connsiteX31" fmla="*/ 185008 w 2755375"/>
              <a:gd name="connsiteY31" fmla="*/ 461900 h 1415330"/>
              <a:gd name="connsiteX32" fmla="*/ 68276 w 2755375"/>
              <a:gd name="connsiteY32" fmla="*/ 374351 h 1415330"/>
              <a:gd name="connsiteX33" fmla="*/ 183 w 2755375"/>
              <a:gd name="connsiteY33" fmla="*/ 559177 h 1415330"/>
              <a:gd name="connsiteX34" fmla="*/ 87732 w 2755375"/>
              <a:gd name="connsiteY34" fmla="*/ 705092 h 1415330"/>
              <a:gd name="connsiteX35" fmla="*/ 87732 w 2755375"/>
              <a:gd name="connsiteY35" fmla="*/ 792641 h 1415330"/>
              <a:gd name="connsiteX36" fmla="*/ 216971 w 2755375"/>
              <a:gd name="connsiteY36" fmla="*/ 796810 h 1415330"/>
              <a:gd name="connsiteX37" fmla="*/ 262830 w 2755375"/>
              <a:gd name="connsiteY37" fmla="*/ 773185 h 1415330"/>
              <a:gd name="connsiteX38" fmla="*/ 266892 w 2755375"/>
              <a:gd name="connsiteY38" fmla="*/ 860734 h 1415330"/>
              <a:gd name="connsiteX39" fmla="*/ 262830 w 2755375"/>
              <a:gd name="connsiteY39" fmla="*/ 919100 h 1415330"/>
              <a:gd name="connsiteX40" fmla="*/ 154543 w 2755375"/>
              <a:gd name="connsiteY40" fmla="*/ 958331 h 1415330"/>
              <a:gd name="connsiteX41" fmla="*/ 75153 w 2755375"/>
              <a:gd name="connsiteY41" fmla="*/ 1064374 h 1415330"/>
              <a:gd name="connsiteX42" fmla="*/ 129229 w 2755375"/>
              <a:gd name="connsiteY42" fmla="*/ 1143938 h 1415330"/>
              <a:gd name="connsiteX43" fmla="*/ 156681 w 2755375"/>
              <a:gd name="connsiteY43" fmla="*/ 1213816 h 1415330"/>
              <a:gd name="connsiteX44" fmla="*/ 253102 w 2755375"/>
              <a:gd name="connsiteY44" fmla="*/ 1259568 h 1415330"/>
              <a:gd name="connsiteX45" fmla="*/ 362673 w 2755375"/>
              <a:gd name="connsiteY45" fmla="*/ 1294202 h 1415330"/>
              <a:gd name="connsiteX46" fmla="*/ 478228 w 2755375"/>
              <a:gd name="connsiteY46" fmla="*/ 1409759 h 1415330"/>
              <a:gd name="connsiteX47" fmla="*/ 491590 w 2755375"/>
              <a:gd name="connsiteY47" fmla="*/ 1146257 h 1415330"/>
              <a:gd name="connsiteX48" fmla="*/ 491910 w 2755375"/>
              <a:gd name="connsiteY48" fmla="*/ 1055608 h 1415330"/>
              <a:gd name="connsiteX49" fmla="*/ 559683 w 2755375"/>
              <a:gd name="connsiteY49" fmla="*/ 997883 h 1415330"/>
              <a:gd name="connsiteX50" fmla="*/ 613881 w 2755375"/>
              <a:gd name="connsiteY50" fmla="*/ 912366 h 1415330"/>
              <a:gd name="connsiteX51" fmla="*/ 755519 w 2755375"/>
              <a:gd name="connsiteY51" fmla="*/ 881686 h 1415330"/>
              <a:gd name="connsiteX52" fmla="*/ 937565 w 2755375"/>
              <a:gd name="connsiteY52" fmla="*/ 914290 h 1415330"/>
              <a:gd name="connsiteX53" fmla="*/ 1076105 w 2755375"/>
              <a:gd name="connsiteY53" fmla="*/ 857100 h 1415330"/>
              <a:gd name="connsiteX54" fmla="*/ 1312241 w 2755375"/>
              <a:gd name="connsiteY54" fmla="*/ 922414 h 1415330"/>
              <a:gd name="connsiteX55" fmla="*/ 1370607 w 2755375"/>
              <a:gd name="connsiteY55" fmla="*/ 966349 h 1415330"/>
              <a:gd name="connsiteX56" fmla="*/ 1498564 w 2755375"/>
              <a:gd name="connsiteY56" fmla="*/ 1058387 h 1415330"/>
              <a:gd name="connsiteX57" fmla="*/ 1744855 w 2755375"/>
              <a:gd name="connsiteY57" fmla="*/ 1001197 h 1415330"/>
              <a:gd name="connsiteX58" fmla="*/ 1809634 w 2755375"/>
              <a:gd name="connsiteY58" fmla="*/ 962607 h 1415330"/>
              <a:gd name="connsiteX59" fmla="*/ 1991573 w 2755375"/>
              <a:gd name="connsiteY59" fmla="*/ 903600 h 1415330"/>
              <a:gd name="connsiteX60" fmla="*/ 2072174 w 2755375"/>
              <a:gd name="connsiteY60" fmla="*/ 1133109 h 1415330"/>
              <a:gd name="connsiteX61" fmla="*/ 2091630 w 2755375"/>
              <a:gd name="connsiteY61" fmla="*/ 1259568 h 1415330"/>
              <a:gd name="connsiteX0" fmla="*/ 2091630 w 2755375"/>
              <a:gd name="connsiteY0" fmla="*/ 1259568 h 1415330"/>
              <a:gd name="connsiteX1" fmla="*/ 2266728 w 2755375"/>
              <a:gd name="connsiteY1" fmla="*/ 1317934 h 1415330"/>
              <a:gd name="connsiteX2" fmla="*/ 2286183 w 2755375"/>
              <a:gd name="connsiteY2" fmla="*/ 1201202 h 1415330"/>
              <a:gd name="connsiteX3" fmla="*/ 2253258 w 2755375"/>
              <a:gd name="connsiteY3" fmla="*/ 1007932 h 1415330"/>
              <a:gd name="connsiteX4" fmla="*/ 2441825 w 2755375"/>
              <a:gd name="connsiteY4" fmla="*/ 1016377 h 1415330"/>
              <a:gd name="connsiteX5" fmla="*/ 2412642 w 2755375"/>
              <a:gd name="connsiteY5" fmla="*/ 899645 h 1415330"/>
              <a:gd name="connsiteX6" fmla="*/ 2500191 w 2755375"/>
              <a:gd name="connsiteY6" fmla="*/ 808996 h 1415330"/>
              <a:gd name="connsiteX7" fmla="*/ 2621947 w 2755375"/>
              <a:gd name="connsiteY7" fmla="*/ 808034 h 1415330"/>
              <a:gd name="connsiteX8" fmla="*/ 2678818 w 2755375"/>
              <a:gd name="connsiteY8" fmla="*/ 741544 h 1415330"/>
              <a:gd name="connsiteX9" fmla="*/ 2665562 w 2755375"/>
              <a:gd name="connsiteY9" fmla="*/ 636998 h 1415330"/>
              <a:gd name="connsiteX10" fmla="*/ 2753111 w 2755375"/>
              <a:gd name="connsiteY10" fmla="*/ 559177 h 1415330"/>
              <a:gd name="connsiteX11" fmla="*/ 2558557 w 2755375"/>
              <a:gd name="connsiteY11" fmla="*/ 491083 h 1415330"/>
              <a:gd name="connsiteX12" fmla="*/ 2471008 w 2755375"/>
              <a:gd name="connsiteY12" fmla="*/ 364624 h 1415330"/>
              <a:gd name="connsiteX13" fmla="*/ 2325094 w 2755375"/>
              <a:gd name="connsiteY13" fmla="*/ 393807 h 1415330"/>
              <a:gd name="connsiteX14" fmla="*/ 2218089 w 2755375"/>
              <a:gd name="connsiteY14" fmla="*/ 452172 h 1415330"/>
              <a:gd name="connsiteX15" fmla="*/ 2004081 w 2755375"/>
              <a:gd name="connsiteY15" fmla="*/ 140887 h 1415330"/>
              <a:gd name="connsiteX16" fmla="*/ 1897076 w 2755375"/>
              <a:gd name="connsiteY16" fmla="*/ 160343 h 1415330"/>
              <a:gd name="connsiteX17" fmla="*/ 1653885 w 2755375"/>
              <a:gd name="connsiteY17" fmla="*/ 150615 h 1415330"/>
              <a:gd name="connsiteX18" fmla="*/ 1663613 w 2755375"/>
              <a:gd name="connsiteY18" fmla="*/ 4700 h 1415330"/>
              <a:gd name="connsiteX19" fmla="*/ 1410694 w 2755375"/>
              <a:gd name="connsiteY19" fmla="*/ 43611 h 1415330"/>
              <a:gd name="connsiteX20" fmla="*/ 1235596 w 2755375"/>
              <a:gd name="connsiteY20" fmla="*/ 121432 h 1415330"/>
              <a:gd name="connsiteX21" fmla="*/ 1060498 w 2755375"/>
              <a:gd name="connsiteY21" fmla="*/ 131160 h 1415330"/>
              <a:gd name="connsiteX22" fmla="*/ 1002132 w 2755375"/>
              <a:gd name="connsiteY22" fmla="*/ 286802 h 1415330"/>
              <a:gd name="connsiteX23" fmla="*/ 943766 w 2755375"/>
              <a:gd name="connsiteY23" fmla="*/ 354896 h 1415330"/>
              <a:gd name="connsiteX24" fmla="*/ 1041042 w 2755375"/>
              <a:gd name="connsiteY24" fmla="*/ 452172 h 1415330"/>
              <a:gd name="connsiteX25" fmla="*/ 992404 w 2755375"/>
              <a:gd name="connsiteY25" fmla="*/ 529994 h 1415330"/>
              <a:gd name="connsiteX26" fmla="*/ 749213 w 2755375"/>
              <a:gd name="connsiteY26" fmla="*/ 442445 h 1415330"/>
              <a:gd name="connsiteX27" fmla="*/ 632481 w 2755375"/>
              <a:gd name="connsiteY27" fmla="*/ 491083 h 1415330"/>
              <a:gd name="connsiteX28" fmla="*/ 496294 w 2755375"/>
              <a:gd name="connsiteY28" fmla="*/ 325713 h 1415330"/>
              <a:gd name="connsiteX29" fmla="*/ 369834 w 2755375"/>
              <a:gd name="connsiteY29" fmla="*/ 286802 h 1415330"/>
              <a:gd name="connsiteX30" fmla="*/ 194736 w 2755375"/>
              <a:gd name="connsiteY30" fmla="*/ 393807 h 1415330"/>
              <a:gd name="connsiteX31" fmla="*/ 185008 w 2755375"/>
              <a:gd name="connsiteY31" fmla="*/ 461900 h 1415330"/>
              <a:gd name="connsiteX32" fmla="*/ 68276 w 2755375"/>
              <a:gd name="connsiteY32" fmla="*/ 374351 h 1415330"/>
              <a:gd name="connsiteX33" fmla="*/ 183 w 2755375"/>
              <a:gd name="connsiteY33" fmla="*/ 559177 h 1415330"/>
              <a:gd name="connsiteX34" fmla="*/ 87732 w 2755375"/>
              <a:gd name="connsiteY34" fmla="*/ 705092 h 1415330"/>
              <a:gd name="connsiteX35" fmla="*/ 87732 w 2755375"/>
              <a:gd name="connsiteY35" fmla="*/ 792641 h 1415330"/>
              <a:gd name="connsiteX36" fmla="*/ 216971 w 2755375"/>
              <a:gd name="connsiteY36" fmla="*/ 796810 h 1415330"/>
              <a:gd name="connsiteX37" fmla="*/ 262830 w 2755375"/>
              <a:gd name="connsiteY37" fmla="*/ 773185 h 1415330"/>
              <a:gd name="connsiteX38" fmla="*/ 266892 w 2755375"/>
              <a:gd name="connsiteY38" fmla="*/ 860734 h 1415330"/>
              <a:gd name="connsiteX39" fmla="*/ 262830 w 2755375"/>
              <a:gd name="connsiteY39" fmla="*/ 919100 h 1415330"/>
              <a:gd name="connsiteX40" fmla="*/ 154543 w 2755375"/>
              <a:gd name="connsiteY40" fmla="*/ 958331 h 1415330"/>
              <a:gd name="connsiteX41" fmla="*/ 75153 w 2755375"/>
              <a:gd name="connsiteY41" fmla="*/ 1064374 h 1415330"/>
              <a:gd name="connsiteX42" fmla="*/ 129229 w 2755375"/>
              <a:gd name="connsiteY42" fmla="*/ 1143938 h 1415330"/>
              <a:gd name="connsiteX43" fmla="*/ 156681 w 2755375"/>
              <a:gd name="connsiteY43" fmla="*/ 1213816 h 1415330"/>
              <a:gd name="connsiteX44" fmla="*/ 253102 w 2755375"/>
              <a:gd name="connsiteY44" fmla="*/ 1259568 h 1415330"/>
              <a:gd name="connsiteX45" fmla="*/ 362673 w 2755375"/>
              <a:gd name="connsiteY45" fmla="*/ 1294202 h 1415330"/>
              <a:gd name="connsiteX46" fmla="*/ 478228 w 2755375"/>
              <a:gd name="connsiteY46" fmla="*/ 1409759 h 1415330"/>
              <a:gd name="connsiteX47" fmla="*/ 491590 w 2755375"/>
              <a:gd name="connsiteY47" fmla="*/ 1146257 h 1415330"/>
              <a:gd name="connsiteX48" fmla="*/ 491910 w 2755375"/>
              <a:gd name="connsiteY48" fmla="*/ 1055608 h 1415330"/>
              <a:gd name="connsiteX49" fmla="*/ 559683 w 2755375"/>
              <a:gd name="connsiteY49" fmla="*/ 997883 h 1415330"/>
              <a:gd name="connsiteX50" fmla="*/ 613881 w 2755375"/>
              <a:gd name="connsiteY50" fmla="*/ 912366 h 1415330"/>
              <a:gd name="connsiteX51" fmla="*/ 755519 w 2755375"/>
              <a:gd name="connsiteY51" fmla="*/ 881686 h 1415330"/>
              <a:gd name="connsiteX52" fmla="*/ 937565 w 2755375"/>
              <a:gd name="connsiteY52" fmla="*/ 914290 h 1415330"/>
              <a:gd name="connsiteX53" fmla="*/ 1076105 w 2755375"/>
              <a:gd name="connsiteY53" fmla="*/ 857100 h 1415330"/>
              <a:gd name="connsiteX54" fmla="*/ 1312241 w 2755375"/>
              <a:gd name="connsiteY54" fmla="*/ 922414 h 1415330"/>
              <a:gd name="connsiteX55" fmla="*/ 1370607 w 2755375"/>
              <a:gd name="connsiteY55" fmla="*/ 966349 h 1415330"/>
              <a:gd name="connsiteX56" fmla="*/ 1498564 w 2755375"/>
              <a:gd name="connsiteY56" fmla="*/ 1058387 h 1415330"/>
              <a:gd name="connsiteX57" fmla="*/ 1744855 w 2755375"/>
              <a:gd name="connsiteY57" fmla="*/ 1001197 h 1415330"/>
              <a:gd name="connsiteX58" fmla="*/ 1809634 w 2755375"/>
              <a:gd name="connsiteY58" fmla="*/ 962607 h 1415330"/>
              <a:gd name="connsiteX59" fmla="*/ 1991573 w 2755375"/>
              <a:gd name="connsiteY59" fmla="*/ 903600 h 1415330"/>
              <a:gd name="connsiteX60" fmla="*/ 2072174 w 2755375"/>
              <a:gd name="connsiteY60" fmla="*/ 1133109 h 1415330"/>
              <a:gd name="connsiteX61" fmla="*/ 2091630 w 2755375"/>
              <a:gd name="connsiteY61" fmla="*/ 1259568 h 1415330"/>
              <a:gd name="connsiteX0" fmla="*/ 2091630 w 2755375"/>
              <a:gd name="connsiteY0" fmla="*/ 1259568 h 1415274"/>
              <a:gd name="connsiteX1" fmla="*/ 2266728 w 2755375"/>
              <a:gd name="connsiteY1" fmla="*/ 1317934 h 1415274"/>
              <a:gd name="connsiteX2" fmla="*/ 2286183 w 2755375"/>
              <a:gd name="connsiteY2" fmla="*/ 1201202 h 1415274"/>
              <a:gd name="connsiteX3" fmla="*/ 2253258 w 2755375"/>
              <a:gd name="connsiteY3" fmla="*/ 1007932 h 1415274"/>
              <a:gd name="connsiteX4" fmla="*/ 2441825 w 2755375"/>
              <a:gd name="connsiteY4" fmla="*/ 1016377 h 1415274"/>
              <a:gd name="connsiteX5" fmla="*/ 2412642 w 2755375"/>
              <a:gd name="connsiteY5" fmla="*/ 899645 h 1415274"/>
              <a:gd name="connsiteX6" fmla="*/ 2500191 w 2755375"/>
              <a:gd name="connsiteY6" fmla="*/ 808996 h 1415274"/>
              <a:gd name="connsiteX7" fmla="*/ 2621947 w 2755375"/>
              <a:gd name="connsiteY7" fmla="*/ 808034 h 1415274"/>
              <a:gd name="connsiteX8" fmla="*/ 2678818 w 2755375"/>
              <a:gd name="connsiteY8" fmla="*/ 741544 h 1415274"/>
              <a:gd name="connsiteX9" fmla="*/ 2665562 w 2755375"/>
              <a:gd name="connsiteY9" fmla="*/ 636998 h 1415274"/>
              <a:gd name="connsiteX10" fmla="*/ 2753111 w 2755375"/>
              <a:gd name="connsiteY10" fmla="*/ 559177 h 1415274"/>
              <a:gd name="connsiteX11" fmla="*/ 2558557 w 2755375"/>
              <a:gd name="connsiteY11" fmla="*/ 491083 h 1415274"/>
              <a:gd name="connsiteX12" fmla="*/ 2471008 w 2755375"/>
              <a:gd name="connsiteY12" fmla="*/ 364624 h 1415274"/>
              <a:gd name="connsiteX13" fmla="*/ 2325094 w 2755375"/>
              <a:gd name="connsiteY13" fmla="*/ 393807 h 1415274"/>
              <a:gd name="connsiteX14" fmla="*/ 2218089 w 2755375"/>
              <a:gd name="connsiteY14" fmla="*/ 452172 h 1415274"/>
              <a:gd name="connsiteX15" fmla="*/ 2004081 w 2755375"/>
              <a:gd name="connsiteY15" fmla="*/ 140887 h 1415274"/>
              <a:gd name="connsiteX16" fmla="*/ 1897076 w 2755375"/>
              <a:gd name="connsiteY16" fmla="*/ 160343 h 1415274"/>
              <a:gd name="connsiteX17" fmla="*/ 1653885 w 2755375"/>
              <a:gd name="connsiteY17" fmla="*/ 150615 h 1415274"/>
              <a:gd name="connsiteX18" fmla="*/ 1663613 w 2755375"/>
              <a:gd name="connsiteY18" fmla="*/ 4700 h 1415274"/>
              <a:gd name="connsiteX19" fmla="*/ 1410694 w 2755375"/>
              <a:gd name="connsiteY19" fmla="*/ 43611 h 1415274"/>
              <a:gd name="connsiteX20" fmla="*/ 1235596 w 2755375"/>
              <a:gd name="connsiteY20" fmla="*/ 121432 h 1415274"/>
              <a:gd name="connsiteX21" fmla="*/ 1060498 w 2755375"/>
              <a:gd name="connsiteY21" fmla="*/ 131160 h 1415274"/>
              <a:gd name="connsiteX22" fmla="*/ 1002132 w 2755375"/>
              <a:gd name="connsiteY22" fmla="*/ 286802 h 1415274"/>
              <a:gd name="connsiteX23" fmla="*/ 943766 w 2755375"/>
              <a:gd name="connsiteY23" fmla="*/ 354896 h 1415274"/>
              <a:gd name="connsiteX24" fmla="*/ 1041042 w 2755375"/>
              <a:gd name="connsiteY24" fmla="*/ 452172 h 1415274"/>
              <a:gd name="connsiteX25" fmla="*/ 992404 w 2755375"/>
              <a:gd name="connsiteY25" fmla="*/ 529994 h 1415274"/>
              <a:gd name="connsiteX26" fmla="*/ 749213 w 2755375"/>
              <a:gd name="connsiteY26" fmla="*/ 442445 h 1415274"/>
              <a:gd name="connsiteX27" fmla="*/ 632481 w 2755375"/>
              <a:gd name="connsiteY27" fmla="*/ 491083 h 1415274"/>
              <a:gd name="connsiteX28" fmla="*/ 496294 w 2755375"/>
              <a:gd name="connsiteY28" fmla="*/ 325713 h 1415274"/>
              <a:gd name="connsiteX29" fmla="*/ 369834 w 2755375"/>
              <a:gd name="connsiteY29" fmla="*/ 286802 h 1415274"/>
              <a:gd name="connsiteX30" fmla="*/ 194736 w 2755375"/>
              <a:gd name="connsiteY30" fmla="*/ 393807 h 1415274"/>
              <a:gd name="connsiteX31" fmla="*/ 185008 w 2755375"/>
              <a:gd name="connsiteY31" fmla="*/ 461900 h 1415274"/>
              <a:gd name="connsiteX32" fmla="*/ 68276 w 2755375"/>
              <a:gd name="connsiteY32" fmla="*/ 374351 h 1415274"/>
              <a:gd name="connsiteX33" fmla="*/ 183 w 2755375"/>
              <a:gd name="connsiteY33" fmla="*/ 559177 h 1415274"/>
              <a:gd name="connsiteX34" fmla="*/ 87732 w 2755375"/>
              <a:gd name="connsiteY34" fmla="*/ 705092 h 1415274"/>
              <a:gd name="connsiteX35" fmla="*/ 87732 w 2755375"/>
              <a:gd name="connsiteY35" fmla="*/ 792641 h 1415274"/>
              <a:gd name="connsiteX36" fmla="*/ 216971 w 2755375"/>
              <a:gd name="connsiteY36" fmla="*/ 796810 h 1415274"/>
              <a:gd name="connsiteX37" fmla="*/ 262830 w 2755375"/>
              <a:gd name="connsiteY37" fmla="*/ 773185 h 1415274"/>
              <a:gd name="connsiteX38" fmla="*/ 266892 w 2755375"/>
              <a:gd name="connsiteY38" fmla="*/ 860734 h 1415274"/>
              <a:gd name="connsiteX39" fmla="*/ 262830 w 2755375"/>
              <a:gd name="connsiteY39" fmla="*/ 919100 h 1415274"/>
              <a:gd name="connsiteX40" fmla="*/ 154543 w 2755375"/>
              <a:gd name="connsiteY40" fmla="*/ 958331 h 1415274"/>
              <a:gd name="connsiteX41" fmla="*/ 75153 w 2755375"/>
              <a:gd name="connsiteY41" fmla="*/ 1064374 h 1415274"/>
              <a:gd name="connsiteX42" fmla="*/ 129229 w 2755375"/>
              <a:gd name="connsiteY42" fmla="*/ 1143938 h 1415274"/>
              <a:gd name="connsiteX43" fmla="*/ 156681 w 2755375"/>
              <a:gd name="connsiteY43" fmla="*/ 1213816 h 1415274"/>
              <a:gd name="connsiteX44" fmla="*/ 253102 w 2755375"/>
              <a:gd name="connsiteY44" fmla="*/ 1259568 h 1415274"/>
              <a:gd name="connsiteX45" fmla="*/ 232044 w 2755375"/>
              <a:gd name="connsiteY45" fmla="*/ 1339421 h 1415274"/>
              <a:gd name="connsiteX46" fmla="*/ 362673 w 2755375"/>
              <a:gd name="connsiteY46" fmla="*/ 1294202 h 1415274"/>
              <a:gd name="connsiteX47" fmla="*/ 478228 w 2755375"/>
              <a:gd name="connsiteY47" fmla="*/ 1409759 h 1415274"/>
              <a:gd name="connsiteX48" fmla="*/ 491590 w 2755375"/>
              <a:gd name="connsiteY48" fmla="*/ 1146257 h 1415274"/>
              <a:gd name="connsiteX49" fmla="*/ 491910 w 2755375"/>
              <a:gd name="connsiteY49" fmla="*/ 1055608 h 1415274"/>
              <a:gd name="connsiteX50" fmla="*/ 559683 w 2755375"/>
              <a:gd name="connsiteY50" fmla="*/ 997883 h 1415274"/>
              <a:gd name="connsiteX51" fmla="*/ 613881 w 2755375"/>
              <a:gd name="connsiteY51" fmla="*/ 912366 h 1415274"/>
              <a:gd name="connsiteX52" fmla="*/ 755519 w 2755375"/>
              <a:gd name="connsiteY52" fmla="*/ 881686 h 1415274"/>
              <a:gd name="connsiteX53" fmla="*/ 937565 w 2755375"/>
              <a:gd name="connsiteY53" fmla="*/ 914290 h 1415274"/>
              <a:gd name="connsiteX54" fmla="*/ 1076105 w 2755375"/>
              <a:gd name="connsiteY54" fmla="*/ 857100 h 1415274"/>
              <a:gd name="connsiteX55" fmla="*/ 1312241 w 2755375"/>
              <a:gd name="connsiteY55" fmla="*/ 922414 h 1415274"/>
              <a:gd name="connsiteX56" fmla="*/ 1370607 w 2755375"/>
              <a:gd name="connsiteY56" fmla="*/ 966349 h 1415274"/>
              <a:gd name="connsiteX57" fmla="*/ 1498564 w 2755375"/>
              <a:gd name="connsiteY57" fmla="*/ 1058387 h 1415274"/>
              <a:gd name="connsiteX58" fmla="*/ 1744855 w 2755375"/>
              <a:gd name="connsiteY58" fmla="*/ 1001197 h 1415274"/>
              <a:gd name="connsiteX59" fmla="*/ 1809634 w 2755375"/>
              <a:gd name="connsiteY59" fmla="*/ 962607 h 1415274"/>
              <a:gd name="connsiteX60" fmla="*/ 1991573 w 2755375"/>
              <a:gd name="connsiteY60" fmla="*/ 903600 h 1415274"/>
              <a:gd name="connsiteX61" fmla="*/ 2072174 w 2755375"/>
              <a:gd name="connsiteY61" fmla="*/ 1133109 h 1415274"/>
              <a:gd name="connsiteX62" fmla="*/ 2091630 w 2755375"/>
              <a:gd name="connsiteY62" fmla="*/ 1259568 h 1415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</a:cxnLst>
            <a:rect l="l" t="t" r="r" b="b"/>
            <a:pathLst>
              <a:path w="2755375" h="1415274">
                <a:moveTo>
                  <a:pt x="2091630" y="1259568"/>
                </a:moveTo>
                <a:cubicBezTo>
                  <a:pt x="2124056" y="1290372"/>
                  <a:pt x="2234303" y="1327662"/>
                  <a:pt x="2266728" y="1317934"/>
                </a:cubicBezTo>
                <a:cubicBezTo>
                  <a:pt x="2299153" y="1308206"/>
                  <a:pt x="2288428" y="1252869"/>
                  <a:pt x="2286183" y="1201202"/>
                </a:cubicBezTo>
                <a:cubicBezTo>
                  <a:pt x="2283938" y="1149535"/>
                  <a:pt x="2247414" y="1048785"/>
                  <a:pt x="2253258" y="1007932"/>
                </a:cubicBezTo>
                <a:cubicBezTo>
                  <a:pt x="2259102" y="967079"/>
                  <a:pt x="2415261" y="1034425"/>
                  <a:pt x="2441825" y="1016377"/>
                </a:cubicBezTo>
                <a:cubicBezTo>
                  <a:pt x="2468389" y="998329"/>
                  <a:pt x="2402914" y="934208"/>
                  <a:pt x="2412642" y="899645"/>
                </a:cubicBezTo>
                <a:cubicBezTo>
                  <a:pt x="2422370" y="865082"/>
                  <a:pt x="2465307" y="824265"/>
                  <a:pt x="2500191" y="808996"/>
                </a:cubicBezTo>
                <a:cubicBezTo>
                  <a:pt x="2535075" y="793728"/>
                  <a:pt x="2592176" y="819276"/>
                  <a:pt x="2621947" y="808034"/>
                </a:cubicBezTo>
                <a:cubicBezTo>
                  <a:pt x="2651718" y="796792"/>
                  <a:pt x="2671549" y="770050"/>
                  <a:pt x="2678818" y="741544"/>
                </a:cubicBezTo>
                <a:cubicBezTo>
                  <a:pt x="2686087" y="713038"/>
                  <a:pt x="2653180" y="667392"/>
                  <a:pt x="2665562" y="636998"/>
                </a:cubicBezTo>
                <a:cubicBezTo>
                  <a:pt x="2677944" y="606604"/>
                  <a:pt x="2770945" y="583496"/>
                  <a:pt x="2753111" y="559177"/>
                </a:cubicBezTo>
                <a:cubicBezTo>
                  <a:pt x="2735277" y="534858"/>
                  <a:pt x="2605574" y="523508"/>
                  <a:pt x="2558557" y="491083"/>
                </a:cubicBezTo>
                <a:cubicBezTo>
                  <a:pt x="2511540" y="458658"/>
                  <a:pt x="2509919" y="380837"/>
                  <a:pt x="2471008" y="364624"/>
                </a:cubicBezTo>
                <a:cubicBezTo>
                  <a:pt x="2432098" y="348411"/>
                  <a:pt x="2367247" y="379216"/>
                  <a:pt x="2325094" y="393807"/>
                </a:cubicBezTo>
                <a:cubicBezTo>
                  <a:pt x="2282941" y="408398"/>
                  <a:pt x="2271591" y="494325"/>
                  <a:pt x="2218089" y="452172"/>
                </a:cubicBezTo>
                <a:cubicBezTo>
                  <a:pt x="2164587" y="410019"/>
                  <a:pt x="2057583" y="189525"/>
                  <a:pt x="2004081" y="140887"/>
                </a:cubicBezTo>
                <a:cubicBezTo>
                  <a:pt x="1950579" y="92249"/>
                  <a:pt x="1955442" y="158722"/>
                  <a:pt x="1897076" y="160343"/>
                </a:cubicBezTo>
                <a:cubicBezTo>
                  <a:pt x="1838710" y="161964"/>
                  <a:pt x="1692795" y="176555"/>
                  <a:pt x="1653885" y="150615"/>
                </a:cubicBezTo>
                <a:cubicBezTo>
                  <a:pt x="1614975" y="124675"/>
                  <a:pt x="1704145" y="22534"/>
                  <a:pt x="1663613" y="4700"/>
                </a:cubicBezTo>
                <a:cubicBezTo>
                  <a:pt x="1623081" y="-13134"/>
                  <a:pt x="1482030" y="24156"/>
                  <a:pt x="1410694" y="43611"/>
                </a:cubicBezTo>
                <a:cubicBezTo>
                  <a:pt x="1339358" y="63066"/>
                  <a:pt x="1293962" y="106841"/>
                  <a:pt x="1235596" y="121432"/>
                </a:cubicBezTo>
                <a:cubicBezTo>
                  <a:pt x="1177230" y="136023"/>
                  <a:pt x="1099409" y="103598"/>
                  <a:pt x="1060498" y="131160"/>
                </a:cubicBezTo>
                <a:cubicBezTo>
                  <a:pt x="1021587" y="158722"/>
                  <a:pt x="1021587" y="249513"/>
                  <a:pt x="1002132" y="286802"/>
                </a:cubicBezTo>
                <a:cubicBezTo>
                  <a:pt x="982677" y="324091"/>
                  <a:pt x="937281" y="327334"/>
                  <a:pt x="943766" y="354896"/>
                </a:cubicBezTo>
                <a:cubicBezTo>
                  <a:pt x="950251" y="382458"/>
                  <a:pt x="1032936" y="422989"/>
                  <a:pt x="1041042" y="452172"/>
                </a:cubicBezTo>
                <a:cubicBezTo>
                  <a:pt x="1049148" y="481355"/>
                  <a:pt x="1041042" y="531615"/>
                  <a:pt x="992404" y="529994"/>
                </a:cubicBezTo>
                <a:cubicBezTo>
                  <a:pt x="943766" y="528373"/>
                  <a:pt x="809200" y="448930"/>
                  <a:pt x="749213" y="442445"/>
                </a:cubicBezTo>
                <a:cubicBezTo>
                  <a:pt x="689226" y="435960"/>
                  <a:pt x="674634" y="510538"/>
                  <a:pt x="632481" y="491083"/>
                </a:cubicBezTo>
                <a:cubicBezTo>
                  <a:pt x="590328" y="471628"/>
                  <a:pt x="540069" y="359760"/>
                  <a:pt x="496294" y="325713"/>
                </a:cubicBezTo>
                <a:cubicBezTo>
                  <a:pt x="452519" y="291666"/>
                  <a:pt x="420094" y="275453"/>
                  <a:pt x="369834" y="286802"/>
                </a:cubicBezTo>
                <a:cubicBezTo>
                  <a:pt x="319574" y="298151"/>
                  <a:pt x="225540" y="364624"/>
                  <a:pt x="194736" y="393807"/>
                </a:cubicBezTo>
                <a:cubicBezTo>
                  <a:pt x="163932" y="422990"/>
                  <a:pt x="206085" y="465143"/>
                  <a:pt x="185008" y="461900"/>
                </a:cubicBezTo>
                <a:cubicBezTo>
                  <a:pt x="163931" y="458657"/>
                  <a:pt x="99080" y="358138"/>
                  <a:pt x="68276" y="374351"/>
                </a:cubicBezTo>
                <a:cubicBezTo>
                  <a:pt x="37472" y="390564"/>
                  <a:pt x="-3060" y="504054"/>
                  <a:pt x="183" y="559177"/>
                </a:cubicBezTo>
                <a:cubicBezTo>
                  <a:pt x="3426" y="614300"/>
                  <a:pt x="73141" y="666181"/>
                  <a:pt x="87732" y="705092"/>
                </a:cubicBezTo>
                <a:cubicBezTo>
                  <a:pt x="102323" y="744003"/>
                  <a:pt x="66192" y="777355"/>
                  <a:pt x="87732" y="792641"/>
                </a:cubicBezTo>
                <a:cubicBezTo>
                  <a:pt x="109272" y="807927"/>
                  <a:pt x="187788" y="800053"/>
                  <a:pt x="216971" y="796810"/>
                </a:cubicBezTo>
                <a:cubicBezTo>
                  <a:pt x="246154" y="793567"/>
                  <a:pt x="254510" y="762531"/>
                  <a:pt x="262830" y="773185"/>
                </a:cubicBezTo>
                <a:cubicBezTo>
                  <a:pt x="271150" y="783839"/>
                  <a:pt x="266892" y="836415"/>
                  <a:pt x="266892" y="860734"/>
                </a:cubicBezTo>
                <a:cubicBezTo>
                  <a:pt x="266892" y="885053"/>
                  <a:pt x="281555" y="902834"/>
                  <a:pt x="262830" y="919100"/>
                </a:cubicBezTo>
                <a:cubicBezTo>
                  <a:pt x="244105" y="935366"/>
                  <a:pt x="185822" y="934119"/>
                  <a:pt x="154543" y="958331"/>
                </a:cubicBezTo>
                <a:cubicBezTo>
                  <a:pt x="123264" y="982543"/>
                  <a:pt x="79372" y="1033440"/>
                  <a:pt x="75153" y="1064374"/>
                </a:cubicBezTo>
                <a:cubicBezTo>
                  <a:pt x="70934" y="1095309"/>
                  <a:pt x="115641" y="1119031"/>
                  <a:pt x="129229" y="1143938"/>
                </a:cubicBezTo>
                <a:cubicBezTo>
                  <a:pt x="142817" y="1168845"/>
                  <a:pt x="136035" y="1194544"/>
                  <a:pt x="156681" y="1213816"/>
                </a:cubicBezTo>
                <a:cubicBezTo>
                  <a:pt x="177327" y="1233088"/>
                  <a:pt x="240542" y="1238634"/>
                  <a:pt x="253102" y="1259568"/>
                </a:cubicBezTo>
                <a:cubicBezTo>
                  <a:pt x="265662" y="1280502"/>
                  <a:pt x="213782" y="1333649"/>
                  <a:pt x="232044" y="1339421"/>
                </a:cubicBezTo>
                <a:cubicBezTo>
                  <a:pt x="250306" y="1345193"/>
                  <a:pt x="335878" y="1270756"/>
                  <a:pt x="362673" y="1294202"/>
                </a:cubicBezTo>
                <a:cubicBezTo>
                  <a:pt x="389469" y="1317648"/>
                  <a:pt x="455067" y="1442790"/>
                  <a:pt x="478228" y="1409759"/>
                </a:cubicBezTo>
                <a:cubicBezTo>
                  <a:pt x="501389" y="1376728"/>
                  <a:pt x="489310" y="1205282"/>
                  <a:pt x="491590" y="1146257"/>
                </a:cubicBezTo>
                <a:cubicBezTo>
                  <a:pt x="493870" y="1087232"/>
                  <a:pt x="480561" y="1080337"/>
                  <a:pt x="491910" y="1055608"/>
                </a:cubicBezTo>
                <a:cubicBezTo>
                  <a:pt x="503259" y="1030879"/>
                  <a:pt x="539355" y="1021757"/>
                  <a:pt x="559683" y="997883"/>
                </a:cubicBezTo>
                <a:cubicBezTo>
                  <a:pt x="580011" y="974009"/>
                  <a:pt x="561145" y="920009"/>
                  <a:pt x="613881" y="912366"/>
                </a:cubicBezTo>
                <a:cubicBezTo>
                  <a:pt x="666617" y="904723"/>
                  <a:pt x="701572" y="881365"/>
                  <a:pt x="755519" y="881686"/>
                </a:cubicBezTo>
                <a:cubicBezTo>
                  <a:pt x="809466" y="882007"/>
                  <a:pt x="884134" y="918388"/>
                  <a:pt x="937565" y="914290"/>
                </a:cubicBezTo>
                <a:cubicBezTo>
                  <a:pt x="990996" y="910192"/>
                  <a:pt x="1011147" y="851559"/>
                  <a:pt x="1076105" y="857100"/>
                </a:cubicBezTo>
                <a:cubicBezTo>
                  <a:pt x="1141063" y="862641"/>
                  <a:pt x="1268181" y="939375"/>
                  <a:pt x="1312241" y="922414"/>
                </a:cubicBezTo>
                <a:cubicBezTo>
                  <a:pt x="1361325" y="940622"/>
                  <a:pt x="1339553" y="943687"/>
                  <a:pt x="1370607" y="966349"/>
                </a:cubicBezTo>
                <a:cubicBezTo>
                  <a:pt x="1401661" y="989011"/>
                  <a:pt x="1436189" y="1052579"/>
                  <a:pt x="1498564" y="1058387"/>
                </a:cubicBezTo>
                <a:cubicBezTo>
                  <a:pt x="1560939" y="1064195"/>
                  <a:pt x="1693010" y="1017160"/>
                  <a:pt x="1744855" y="1001197"/>
                </a:cubicBezTo>
                <a:cubicBezTo>
                  <a:pt x="1796700" y="985234"/>
                  <a:pt x="1768514" y="978873"/>
                  <a:pt x="1809634" y="962607"/>
                </a:cubicBezTo>
                <a:cubicBezTo>
                  <a:pt x="1850754" y="946341"/>
                  <a:pt x="1952841" y="876858"/>
                  <a:pt x="1991573" y="903600"/>
                </a:cubicBezTo>
                <a:cubicBezTo>
                  <a:pt x="2030305" y="930342"/>
                  <a:pt x="2055498" y="1073781"/>
                  <a:pt x="2072174" y="1133109"/>
                </a:cubicBezTo>
                <a:cubicBezTo>
                  <a:pt x="2088850" y="1192437"/>
                  <a:pt x="2059204" y="1228764"/>
                  <a:pt x="2091630" y="1259568"/>
                </a:cubicBezTo>
                <a:close/>
              </a:path>
            </a:pathLst>
          </a:custGeom>
          <a:noFill/>
          <a:ln>
            <a:solidFill>
              <a:schemeClr val="bg1">
                <a:lumMod val="9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Прямоугольная выноска 30"/>
          <p:cNvSpPr/>
          <p:nvPr/>
        </p:nvSpPr>
        <p:spPr>
          <a:xfrm>
            <a:off x="4262267" y="3363639"/>
            <a:ext cx="1426875" cy="592075"/>
          </a:xfrm>
          <a:prstGeom prst="wedgeRectCallout">
            <a:avLst>
              <a:gd name="adj1" fmla="val 59501"/>
              <a:gd name="adj2" fmla="val 78547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08">
              <a:defRPr/>
            </a:pPr>
            <a:r>
              <a:rPr lang="ru-RU" sz="1870" dirty="0">
                <a:solidFill>
                  <a:srgbClr val="4E361E"/>
                </a:solidFill>
              </a:rPr>
              <a:t>Казахские </a:t>
            </a:r>
            <a:r>
              <a:rPr lang="ru-RU" sz="1870" dirty="0" err="1">
                <a:solidFill>
                  <a:srgbClr val="4E361E"/>
                </a:solidFill>
              </a:rPr>
              <a:t>жузы</a:t>
            </a:r>
            <a:endParaRPr lang="ru-RU" sz="1870" dirty="0">
              <a:solidFill>
                <a:srgbClr val="4E361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0930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31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358775" y="2092243"/>
            <a:ext cx="4162423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/>
            <a:r>
              <a:rPr lang="ru-RU" sz="2800" dirty="0">
                <a:solidFill>
                  <a:srgbClr val="FFDC5A"/>
                </a:solidFill>
                <a:latin typeface="Merriweather"/>
              </a:rPr>
              <a:t>Казахские </a:t>
            </a:r>
            <a:r>
              <a:rPr lang="ru-RU" sz="2800" dirty="0" err="1">
                <a:solidFill>
                  <a:srgbClr val="FFDC5A"/>
                </a:solidFill>
                <a:latin typeface="Merriweather"/>
              </a:rPr>
              <a:t>жузы</a:t>
            </a:r>
            <a:endParaRPr lang="ru-RU" sz="2800" dirty="0">
              <a:solidFill>
                <a:srgbClr val="FFDC5A"/>
              </a:solidFill>
              <a:latin typeface="Merriweather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58777" y="2591644"/>
            <a:ext cx="4033837" cy="45961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400" dirty="0">
                <a:solidFill>
                  <a:prstClr val="white"/>
                </a:solidFill>
              </a:rPr>
              <a:t>Постепенно здесь начали основываться русские военные укрепления. </a:t>
            </a:r>
          </a:p>
        </p:txBody>
      </p:sp>
      <p:pic>
        <p:nvPicPr>
          <p:cNvPr id="4098" name="Picture 2" descr="ÐÐ°ÑÑÐ¸Ð½ÐºÐ¸ Ð¿Ð¾ Ð·Ð°Ð¿ÑÐ¾ÑÑ ÑÑÑÑÐºÐ¸Ðµ Ð²Ð¾ÐµÐ½Ð½ÑÐµ ÑÐºÑÐµÐ¿Ð»ÐµÐ½Ð¸Ñ Ð² ÐºÐ°Ð·Ð°ÑÑÐºÐ¸Ñ Ð¶ÑÐ·Ð°Ñ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1387" y="1158783"/>
            <a:ext cx="4426829" cy="2852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0036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172" b="89974" l="2051" r="898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07216">
            <a:off x="5659848" y="3958783"/>
            <a:ext cx="2337031" cy="1704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://history-belarus.by/images/img-events/razbor_rechi/razbor_rechi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748">
            <a:off x="3049413" y="2739365"/>
            <a:ext cx="1539271" cy="1515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https://upload.wikimedia.org/wikipedia/commons/1/10/Stolen_lands_%28ziemie_zabrane%29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399" b="100000" l="1204" r="9924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2712" y="2781502"/>
            <a:ext cx="1971677" cy="1756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8"/>
          <a:srcRect l="8652" t="1190" r="37770" b="3046"/>
          <a:stretch/>
        </p:blipFill>
        <p:spPr>
          <a:xfrm>
            <a:off x="0" y="-1"/>
            <a:ext cx="3394725" cy="5143501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84088" y="0"/>
            <a:ext cx="5859911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2" name="Полилиния 11"/>
          <p:cNvSpPr/>
          <p:nvPr/>
        </p:nvSpPr>
        <p:spPr>
          <a:xfrm>
            <a:off x="5661314" y="3448619"/>
            <a:ext cx="2755375" cy="1415274"/>
          </a:xfrm>
          <a:custGeom>
            <a:avLst/>
            <a:gdLst>
              <a:gd name="connsiteX0" fmla="*/ 2091630 w 2755610"/>
              <a:gd name="connsiteY0" fmla="*/ 1259568 h 1319508"/>
              <a:gd name="connsiteX1" fmla="*/ 2266728 w 2755610"/>
              <a:gd name="connsiteY1" fmla="*/ 1317934 h 1319508"/>
              <a:gd name="connsiteX2" fmla="*/ 2286183 w 2755610"/>
              <a:gd name="connsiteY2" fmla="*/ 1201202 h 1319508"/>
              <a:gd name="connsiteX3" fmla="*/ 2218089 w 2755610"/>
              <a:gd name="connsiteY3" fmla="*/ 967738 h 1319508"/>
              <a:gd name="connsiteX4" fmla="*/ 2441825 w 2755610"/>
              <a:gd name="connsiteY4" fmla="*/ 1016377 h 1319508"/>
              <a:gd name="connsiteX5" fmla="*/ 2412642 w 2755610"/>
              <a:gd name="connsiteY5" fmla="*/ 899645 h 1319508"/>
              <a:gd name="connsiteX6" fmla="*/ 2500191 w 2755610"/>
              <a:gd name="connsiteY6" fmla="*/ 753730 h 1319508"/>
              <a:gd name="connsiteX7" fmla="*/ 2616923 w 2755610"/>
              <a:gd name="connsiteY7" fmla="*/ 782913 h 1319508"/>
              <a:gd name="connsiteX8" fmla="*/ 2665562 w 2755610"/>
              <a:gd name="connsiteY8" fmla="*/ 636998 h 1319508"/>
              <a:gd name="connsiteX9" fmla="*/ 2753111 w 2755610"/>
              <a:gd name="connsiteY9" fmla="*/ 559177 h 1319508"/>
              <a:gd name="connsiteX10" fmla="*/ 2558557 w 2755610"/>
              <a:gd name="connsiteY10" fmla="*/ 491083 h 1319508"/>
              <a:gd name="connsiteX11" fmla="*/ 2471008 w 2755610"/>
              <a:gd name="connsiteY11" fmla="*/ 364624 h 1319508"/>
              <a:gd name="connsiteX12" fmla="*/ 2325094 w 2755610"/>
              <a:gd name="connsiteY12" fmla="*/ 393807 h 1319508"/>
              <a:gd name="connsiteX13" fmla="*/ 2218089 w 2755610"/>
              <a:gd name="connsiteY13" fmla="*/ 452172 h 1319508"/>
              <a:gd name="connsiteX14" fmla="*/ 2004081 w 2755610"/>
              <a:gd name="connsiteY14" fmla="*/ 140887 h 1319508"/>
              <a:gd name="connsiteX15" fmla="*/ 1897076 w 2755610"/>
              <a:gd name="connsiteY15" fmla="*/ 160343 h 1319508"/>
              <a:gd name="connsiteX16" fmla="*/ 1653885 w 2755610"/>
              <a:gd name="connsiteY16" fmla="*/ 150615 h 1319508"/>
              <a:gd name="connsiteX17" fmla="*/ 1663613 w 2755610"/>
              <a:gd name="connsiteY17" fmla="*/ 4700 h 1319508"/>
              <a:gd name="connsiteX18" fmla="*/ 1410694 w 2755610"/>
              <a:gd name="connsiteY18" fmla="*/ 43611 h 1319508"/>
              <a:gd name="connsiteX19" fmla="*/ 1235596 w 2755610"/>
              <a:gd name="connsiteY19" fmla="*/ 121432 h 1319508"/>
              <a:gd name="connsiteX20" fmla="*/ 1060498 w 2755610"/>
              <a:gd name="connsiteY20" fmla="*/ 131160 h 1319508"/>
              <a:gd name="connsiteX21" fmla="*/ 1002132 w 2755610"/>
              <a:gd name="connsiteY21" fmla="*/ 286802 h 1319508"/>
              <a:gd name="connsiteX22" fmla="*/ 943766 w 2755610"/>
              <a:gd name="connsiteY22" fmla="*/ 354896 h 1319508"/>
              <a:gd name="connsiteX23" fmla="*/ 1041042 w 2755610"/>
              <a:gd name="connsiteY23" fmla="*/ 452172 h 1319508"/>
              <a:gd name="connsiteX24" fmla="*/ 992404 w 2755610"/>
              <a:gd name="connsiteY24" fmla="*/ 529994 h 1319508"/>
              <a:gd name="connsiteX25" fmla="*/ 749213 w 2755610"/>
              <a:gd name="connsiteY25" fmla="*/ 442445 h 1319508"/>
              <a:gd name="connsiteX26" fmla="*/ 632481 w 2755610"/>
              <a:gd name="connsiteY26" fmla="*/ 491083 h 1319508"/>
              <a:gd name="connsiteX27" fmla="*/ 496294 w 2755610"/>
              <a:gd name="connsiteY27" fmla="*/ 325713 h 1319508"/>
              <a:gd name="connsiteX28" fmla="*/ 369834 w 2755610"/>
              <a:gd name="connsiteY28" fmla="*/ 286802 h 1319508"/>
              <a:gd name="connsiteX29" fmla="*/ 194736 w 2755610"/>
              <a:gd name="connsiteY29" fmla="*/ 393807 h 1319508"/>
              <a:gd name="connsiteX30" fmla="*/ 185008 w 2755610"/>
              <a:gd name="connsiteY30" fmla="*/ 461900 h 1319508"/>
              <a:gd name="connsiteX31" fmla="*/ 68276 w 2755610"/>
              <a:gd name="connsiteY31" fmla="*/ 374351 h 1319508"/>
              <a:gd name="connsiteX32" fmla="*/ 183 w 2755610"/>
              <a:gd name="connsiteY32" fmla="*/ 559177 h 1319508"/>
              <a:gd name="connsiteX33" fmla="*/ 87732 w 2755610"/>
              <a:gd name="connsiteY33" fmla="*/ 705092 h 1319508"/>
              <a:gd name="connsiteX34" fmla="*/ 87732 w 2755610"/>
              <a:gd name="connsiteY34" fmla="*/ 792641 h 1319508"/>
              <a:gd name="connsiteX35" fmla="*/ 262830 w 2755610"/>
              <a:gd name="connsiteY35" fmla="*/ 773185 h 1319508"/>
              <a:gd name="connsiteX36" fmla="*/ 292013 w 2755610"/>
              <a:gd name="connsiteY36" fmla="*/ 860734 h 1319508"/>
              <a:gd name="connsiteX37" fmla="*/ 262830 w 2755610"/>
              <a:gd name="connsiteY37" fmla="*/ 919100 h 1319508"/>
              <a:gd name="connsiteX38" fmla="*/ 194736 w 2755610"/>
              <a:gd name="connsiteY38" fmla="*/ 948283 h 1319508"/>
              <a:gd name="connsiteX39" fmla="*/ 48821 w 2755610"/>
              <a:gd name="connsiteY39" fmla="*/ 1084470 h 1319508"/>
              <a:gd name="connsiteX40" fmla="*/ 185008 w 2755610"/>
              <a:gd name="connsiteY40" fmla="*/ 1220658 h 1319508"/>
              <a:gd name="connsiteX41" fmla="*/ 253102 w 2755610"/>
              <a:gd name="connsiteY41" fmla="*/ 1259568 h 1319508"/>
              <a:gd name="connsiteX42" fmla="*/ 486566 w 2755610"/>
              <a:gd name="connsiteY42" fmla="*/ 1191475 h 1319508"/>
              <a:gd name="connsiteX43" fmla="*/ 476838 w 2755610"/>
              <a:gd name="connsiteY43" fmla="*/ 1045560 h 1319508"/>
              <a:gd name="connsiteX44" fmla="*/ 554659 w 2755610"/>
              <a:gd name="connsiteY44" fmla="*/ 967738 h 1319508"/>
              <a:gd name="connsiteX45" fmla="*/ 710302 w 2755610"/>
              <a:gd name="connsiteY45" fmla="*/ 987194 h 1319508"/>
              <a:gd name="connsiteX46" fmla="*/ 827034 w 2755610"/>
              <a:gd name="connsiteY46" fmla="*/ 1065015 h 1319508"/>
              <a:gd name="connsiteX47" fmla="*/ 1255051 w 2755610"/>
              <a:gd name="connsiteY47" fmla="*/ 1162292 h 1319508"/>
              <a:gd name="connsiteX48" fmla="*/ 1449604 w 2755610"/>
              <a:gd name="connsiteY48" fmla="*/ 1133109 h 1319508"/>
              <a:gd name="connsiteX49" fmla="*/ 1488515 w 2755610"/>
              <a:gd name="connsiteY49" fmla="*/ 1113653 h 1319508"/>
              <a:gd name="connsiteX50" fmla="*/ 1790072 w 2755610"/>
              <a:gd name="connsiteY50" fmla="*/ 1172019 h 1319508"/>
              <a:gd name="connsiteX51" fmla="*/ 1926259 w 2755610"/>
              <a:gd name="connsiteY51" fmla="*/ 1084470 h 1319508"/>
              <a:gd name="connsiteX52" fmla="*/ 2072174 w 2755610"/>
              <a:gd name="connsiteY52" fmla="*/ 1133109 h 1319508"/>
              <a:gd name="connsiteX53" fmla="*/ 2091630 w 2755610"/>
              <a:gd name="connsiteY53" fmla="*/ 1259568 h 1319508"/>
              <a:gd name="connsiteX0" fmla="*/ 2091630 w 2755610"/>
              <a:gd name="connsiteY0" fmla="*/ 1259568 h 1319508"/>
              <a:gd name="connsiteX1" fmla="*/ 2266728 w 2755610"/>
              <a:gd name="connsiteY1" fmla="*/ 1317934 h 1319508"/>
              <a:gd name="connsiteX2" fmla="*/ 2286183 w 2755610"/>
              <a:gd name="connsiteY2" fmla="*/ 1201202 h 1319508"/>
              <a:gd name="connsiteX3" fmla="*/ 2218089 w 2755610"/>
              <a:gd name="connsiteY3" fmla="*/ 967738 h 1319508"/>
              <a:gd name="connsiteX4" fmla="*/ 2441825 w 2755610"/>
              <a:gd name="connsiteY4" fmla="*/ 1016377 h 1319508"/>
              <a:gd name="connsiteX5" fmla="*/ 2412642 w 2755610"/>
              <a:gd name="connsiteY5" fmla="*/ 899645 h 1319508"/>
              <a:gd name="connsiteX6" fmla="*/ 2500191 w 2755610"/>
              <a:gd name="connsiteY6" fmla="*/ 753730 h 1319508"/>
              <a:gd name="connsiteX7" fmla="*/ 2616923 w 2755610"/>
              <a:gd name="connsiteY7" fmla="*/ 782913 h 1319508"/>
              <a:gd name="connsiteX8" fmla="*/ 2665562 w 2755610"/>
              <a:gd name="connsiteY8" fmla="*/ 636998 h 1319508"/>
              <a:gd name="connsiteX9" fmla="*/ 2753111 w 2755610"/>
              <a:gd name="connsiteY9" fmla="*/ 559177 h 1319508"/>
              <a:gd name="connsiteX10" fmla="*/ 2558557 w 2755610"/>
              <a:gd name="connsiteY10" fmla="*/ 491083 h 1319508"/>
              <a:gd name="connsiteX11" fmla="*/ 2471008 w 2755610"/>
              <a:gd name="connsiteY11" fmla="*/ 364624 h 1319508"/>
              <a:gd name="connsiteX12" fmla="*/ 2325094 w 2755610"/>
              <a:gd name="connsiteY12" fmla="*/ 393807 h 1319508"/>
              <a:gd name="connsiteX13" fmla="*/ 2218089 w 2755610"/>
              <a:gd name="connsiteY13" fmla="*/ 452172 h 1319508"/>
              <a:gd name="connsiteX14" fmla="*/ 2004081 w 2755610"/>
              <a:gd name="connsiteY14" fmla="*/ 140887 h 1319508"/>
              <a:gd name="connsiteX15" fmla="*/ 1897076 w 2755610"/>
              <a:gd name="connsiteY15" fmla="*/ 160343 h 1319508"/>
              <a:gd name="connsiteX16" fmla="*/ 1653885 w 2755610"/>
              <a:gd name="connsiteY16" fmla="*/ 150615 h 1319508"/>
              <a:gd name="connsiteX17" fmla="*/ 1663613 w 2755610"/>
              <a:gd name="connsiteY17" fmla="*/ 4700 h 1319508"/>
              <a:gd name="connsiteX18" fmla="*/ 1410694 w 2755610"/>
              <a:gd name="connsiteY18" fmla="*/ 43611 h 1319508"/>
              <a:gd name="connsiteX19" fmla="*/ 1235596 w 2755610"/>
              <a:gd name="connsiteY19" fmla="*/ 121432 h 1319508"/>
              <a:gd name="connsiteX20" fmla="*/ 1060498 w 2755610"/>
              <a:gd name="connsiteY20" fmla="*/ 131160 h 1319508"/>
              <a:gd name="connsiteX21" fmla="*/ 1002132 w 2755610"/>
              <a:gd name="connsiteY21" fmla="*/ 286802 h 1319508"/>
              <a:gd name="connsiteX22" fmla="*/ 943766 w 2755610"/>
              <a:gd name="connsiteY22" fmla="*/ 354896 h 1319508"/>
              <a:gd name="connsiteX23" fmla="*/ 1041042 w 2755610"/>
              <a:gd name="connsiteY23" fmla="*/ 452172 h 1319508"/>
              <a:gd name="connsiteX24" fmla="*/ 992404 w 2755610"/>
              <a:gd name="connsiteY24" fmla="*/ 529994 h 1319508"/>
              <a:gd name="connsiteX25" fmla="*/ 749213 w 2755610"/>
              <a:gd name="connsiteY25" fmla="*/ 442445 h 1319508"/>
              <a:gd name="connsiteX26" fmla="*/ 632481 w 2755610"/>
              <a:gd name="connsiteY26" fmla="*/ 491083 h 1319508"/>
              <a:gd name="connsiteX27" fmla="*/ 496294 w 2755610"/>
              <a:gd name="connsiteY27" fmla="*/ 325713 h 1319508"/>
              <a:gd name="connsiteX28" fmla="*/ 369834 w 2755610"/>
              <a:gd name="connsiteY28" fmla="*/ 286802 h 1319508"/>
              <a:gd name="connsiteX29" fmla="*/ 194736 w 2755610"/>
              <a:gd name="connsiteY29" fmla="*/ 393807 h 1319508"/>
              <a:gd name="connsiteX30" fmla="*/ 185008 w 2755610"/>
              <a:gd name="connsiteY30" fmla="*/ 461900 h 1319508"/>
              <a:gd name="connsiteX31" fmla="*/ 68276 w 2755610"/>
              <a:gd name="connsiteY31" fmla="*/ 374351 h 1319508"/>
              <a:gd name="connsiteX32" fmla="*/ 183 w 2755610"/>
              <a:gd name="connsiteY32" fmla="*/ 559177 h 1319508"/>
              <a:gd name="connsiteX33" fmla="*/ 87732 w 2755610"/>
              <a:gd name="connsiteY33" fmla="*/ 705092 h 1319508"/>
              <a:gd name="connsiteX34" fmla="*/ 87732 w 2755610"/>
              <a:gd name="connsiteY34" fmla="*/ 792641 h 1319508"/>
              <a:gd name="connsiteX35" fmla="*/ 262830 w 2755610"/>
              <a:gd name="connsiteY35" fmla="*/ 773185 h 1319508"/>
              <a:gd name="connsiteX36" fmla="*/ 292013 w 2755610"/>
              <a:gd name="connsiteY36" fmla="*/ 860734 h 1319508"/>
              <a:gd name="connsiteX37" fmla="*/ 262830 w 2755610"/>
              <a:gd name="connsiteY37" fmla="*/ 919100 h 1319508"/>
              <a:gd name="connsiteX38" fmla="*/ 194736 w 2755610"/>
              <a:gd name="connsiteY38" fmla="*/ 948283 h 1319508"/>
              <a:gd name="connsiteX39" fmla="*/ 175636 w 2755610"/>
              <a:gd name="connsiteY39" fmla="*/ 1084470 h 1319508"/>
              <a:gd name="connsiteX40" fmla="*/ 185008 w 2755610"/>
              <a:gd name="connsiteY40" fmla="*/ 1220658 h 1319508"/>
              <a:gd name="connsiteX41" fmla="*/ 253102 w 2755610"/>
              <a:gd name="connsiteY41" fmla="*/ 1259568 h 1319508"/>
              <a:gd name="connsiteX42" fmla="*/ 486566 w 2755610"/>
              <a:gd name="connsiteY42" fmla="*/ 1191475 h 1319508"/>
              <a:gd name="connsiteX43" fmla="*/ 476838 w 2755610"/>
              <a:gd name="connsiteY43" fmla="*/ 1045560 h 1319508"/>
              <a:gd name="connsiteX44" fmla="*/ 554659 w 2755610"/>
              <a:gd name="connsiteY44" fmla="*/ 967738 h 1319508"/>
              <a:gd name="connsiteX45" fmla="*/ 710302 w 2755610"/>
              <a:gd name="connsiteY45" fmla="*/ 987194 h 1319508"/>
              <a:gd name="connsiteX46" fmla="*/ 827034 w 2755610"/>
              <a:gd name="connsiteY46" fmla="*/ 1065015 h 1319508"/>
              <a:gd name="connsiteX47" fmla="*/ 1255051 w 2755610"/>
              <a:gd name="connsiteY47" fmla="*/ 1162292 h 1319508"/>
              <a:gd name="connsiteX48" fmla="*/ 1449604 w 2755610"/>
              <a:gd name="connsiteY48" fmla="*/ 1133109 h 1319508"/>
              <a:gd name="connsiteX49" fmla="*/ 1488515 w 2755610"/>
              <a:gd name="connsiteY49" fmla="*/ 1113653 h 1319508"/>
              <a:gd name="connsiteX50" fmla="*/ 1790072 w 2755610"/>
              <a:gd name="connsiteY50" fmla="*/ 1172019 h 1319508"/>
              <a:gd name="connsiteX51" fmla="*/ 1926259 w 2755610"/>
              <a:gd name="connsiteY51" fmla="*/ 1084470 h 1319508"/>
              <a:gd name="connsiteX52" fmla="*/ 2072174 w 2755610"/>
              <a:gd name="connsiteY52" fmla="*/ 1133109 h 1319508"/>
              <a:gd name="connsiteX53" fmla="*/ 2091630 w 2755610"/>
              <a:gd name="connsiteY53" fmla="*/ 1259568 h 1319508"/>
              <a:gd name="connsiteX0" fmla="*/ 2091630 w 2755610"/>
              <a:gd name="connsiteY0" fmla="*/ 1259568 h 1319508"/>
              <a:gd name="connsiteX1" fmla="*/ 2266728 w 2755610"/>
              <a:gd name="connsiteY1" fmla="*/ 1317934 h 1319508"/>
              <a:gd name="connsiteX2" fmla="*/ 2286183 w 2755610"/>
              <a:gd name="connsiteY2" fmla="*/ 1201202 h 1319508"/>
              <a:gd name="connsiteX3" fmla="*/ 2218089 w 2755610"/>
              <a:gd name="connsiteY3" fmla="*/ 967738 h 1319508"/>
              <a:gd name="connsiteX4" fmla="*/ 2441825 w 2755610"/>
              <a:gd name="connsiteY4" fmla="*/ 1016377 h 1319508"/>
              <a:gd name="connsiteX5" fmla="*/ 2412642 w 2755610"/>
              <a:gd name="connsiteY5" fmla="*/ 899645 h 1319508"/>
              <a:gd name="connsiteX6" fmla="*/ 2500191 w 2755610"/>
              <a:gd name="connsiteY6" fmla="*/ 753730 h 1319508"/>
              <a:gd name="connsiteX7" fmla="*/ 2616923 w 2755610"/>
              <a:gd name="connsiteY7" fmla="*/ 782913 h 1319508"/>
              <a:gd name="connsiteX8" fmla="*/ 2665562 w 2755610"/>
              <a:gd name="connsiteY8" fmla="*/ 636998 h 1319508"/>
              <a:gd name="connsiteX9" fmla="*/ 2753111 w 2755610"/>
              <a:gd name="connsiteY9" fmla="*/ 559177 h 1319508"/>
              <a:gd name="connsiteX10" fmla="*/ 2558557 w 2755610"/>
              <a:gd name="connsiteY10" fmla="*/ 491083 h 1319508"/>
              <a:gd name="connsiteX11" fmla="*/ 2471008 w 2755610"/>
              <a:gd name="connsiteY11" fmla="*/ 364624 h 1319508"/>
              <a:gd name="connsiteX12" fmla="*/ 2325094 w 2755610"/>
              <a:gd name="connsiteY12" fmla="*/ 393807 h 1319508"/>
              <a:gd name="connsiteX13" fmla="*/ 2218089 w 2755610"/>
              <a:gd name="connsiteY13" fmla="*/ 452172 h 1319508"/>
              <a:gd name="connsiteX14" fmla="*/ 2004081 w 2755610"/>
              <a:gd name="connsiteY14" fmla="*/ 140887 h 1319508"/>
              <a:gd name="connsiteX15" fmla="*/ 1897076 w 2755610"/>
              <a:gd name="connsiteY15" fmla="*/ 160343 h 1319508"/>
              <a:gd name="connsiteX16" fmla="*/ 1653885 w 2755610"/>
              <a:gd name="connsiteY16" fmla="*/ 150615 h 1319508"/>
              <a:gd name="connsiteX17" fmla="*/ 1663613 w 2755610"/>
              <a:gd name="connsiteY17" fmla="*/ 4700 h 1319508"/>
              <a:gd name="connsiteX18" fmla="*/ 1410694 w 2755610"/>
              <a:gd name="connsiteY18" fmla="*/ 43611 h 1319508"/>
              <a:gd name="connsiteX19" fmla="*/ 1235596 w 2755610"/>
              <a:gd name="connsiteY19" fmla="*/ 121432 h 1319508"/>
              <a:gd name="connsiteX20" fmla="*/ 1060498 w 2755610"/>
              <a:gd name="connsiteY20" fmla="*/ 131160 h 1319508"/>
              <a:gd name="connsiteX21" fmla="*/ 1002132 w 2755610"/>
              <a:gd name="connsiteY21" fmla="*/ 286802 h 1319508"/>
              <a:gd name="connsiteX22" fmla="*/ 943766 w 2755610"/>
              <a:gd name="connsiteY22" fmla="*/ 354896 h 1319508"/>
              <a:gd name="connsiteX23" fmla="*/ 1041042 w 2755610"/>
              <a:gd name="connsiteY23" fmla="*/ 452172 h 1319508"/>
              <a:gd name="connsiteX24" fmla="*/ 992404 w 2755610"/>
              <a:gd name="connsiteY24" fmla="*/ 529994 h 1319508"/>
              <a:gd name="connsiteX25" fmla="*/ 749213 w 2755610"/>
              <a:gd name="connsiteY25" fmla="*/ 442445 h 1319508"/>
              <a:gd name="connsiteX26" fmla="*/ 632481 w 2755610"/>
              <a:gd name="connsiteY26" fmla="*/ 491083 h 1319508"/>
              <a:gd name="connsiteX27" fmla="*/ 496294 w 2755610"/>
              <a:gd name="connsiteY27" fmla="*/ 325713 h 1319508"/>
              <a:gd name="connsiteX28" fmla="*/ 369834 w 2755610"/>
              <a:gd name="connsiteY28" fmla="*/ 286802 h 1319508"/>
              <a:gd name="connsiteX29" fmla="*/ 194736 w 2755610"/>
              <a:gd name="connsiteY29" fmla="*/ 393807 h 1319508"/>
              <a:gd name="connsiteX30" fmla="*/ 185008 w 2755610"/>
              <a:gd name="connsiteY30" fmla="*/ 461900 h 1319508"/>
              <a:gd name="connsiteX31" fmla="*/ 68276 w 2755610"/>
              <a:gd name="connsiteY31" fmla="*/ 374351 h 1319508"/>
              <a:gd name="connsiteX32" fmla="*/ 183 w 2755610"/>
              <a:gd name="connsiteY32" fmla="*/ 559177 h 1319508"/>
              <a:gd name="connsiteX33" fmla="*/ 87732 w 2755610"/>
              <a:gd name="connsiteY33" fmla="*/ 705092 h 1319508"/>
              <a:gd name="connsiteX34" fmla="*/ 87732 w 2755610"/>
              <a:gd name="connsiteY34" fmla="*/ 792641 h 1319508"/>
              <a:gd name="connsiteX35" fmla="*/ 262830 w 2755610"/>
              <a:gd name="connsiteY35" fmla="*/ 773185 h 1319508"/>
              <a:gd name="connsiteX36" fmla="*/ 292013 w 2755610"/>
              <a:gd name="connsiteY36" fmla="*/ 860734 h 1319508"/>
              <a:gd name="connsiteX37" fmla="*/ 262830 w 2755610"/>
              <a:gd name="connsiteY37" fmla="*/ 919100 h 1319508"/>
              <a:gd name="connsiteX38" fmla="*/ 194736 w 2755610"/>
              <a:gd name="connsiteY38" fmla="*/ 948283 h 1319508"/>
              <a:gd name="connsiteX39" fmla="*/ 175636 w 2755610"/>
              <a:gd name="connsiteY39" fmla="*/ 1084470 h 1319508"/>
              <a:gd name="connsiteX40" fmla="*/ 185008 w 2755610"/>
              <a:gd name="connsiteY40" fmla="*/ 1220658 h 1319508"/>
              <a:gd name="connsiteX41" fmla="*/ 253102 w 2755610"/>
              <a:gd name="connsiteY41" fmla="*/ 1259568 h 1319508"/>
              <a:gd name="connsiteX42" fmla="*/ 486566 w 2755610"/>
              <a:gd name="connsiteY42" fmla="*/ 1191475 h 1319508"/>
              <a:gd name="connsiteX43" fmla="*/ 476838 w 2755610"/>
              <a:gd name="connsiteY43" fmla="*/ 1045560 h 1319508"/>
              <a:gd name="connsiteX44" fmla="*/ 554659 w 2755610"/>
              <a:gd name="connsiteY44" fmla="*/ 967738 h 1319508"/>
              <a:gd name="connsiteX45" fmla="*/ 710302 w 2755610"/>
              <a:gd name="connsiteY45" fmla="*/ 987194 h 1319508"/>
              <a:gd name="connsiteX46" fmla="*/ 827034 w 2755610"/>
              <a:gd name="connsiteY46" fmla="*/ 1065015 h 1319508"/>
              <a:gd name="connsiteX47" fmla="*/ 1255051 w 2755610"/>
              <a:gd name="connsiteY47" fmla="*/ 1162292 h 1319508"/>
              <a:gd name="connsiteX48" fmla="*/ 1449604 w 2755610"/>
              <a:gd name="connsiteY48" fmla="*/ 1133109 h 1319508"/>
              <a:gd name="connsiteX49" fmla="*/ 1488515 w 2755610"/>
              <a:gd name="connsiteY49" fmla="*/ 1113653 h 1319508"/>
              <a:gd name="connsiteX50" fmla="*/ 1790072 w 2755610"/>
              <a:gd name="connsiteY50" fmla="*/ 1172019 h 1319508"/>
              <a:gd name="connsiteX51" fmla="*/ 1926259 w 2755610"/>
              <a:gd name="connsiteY51" fmla="*/ 1084470 h 1319508"/>
              <a:gd name="connsiteX52" fmla="*/ 2072174 w 2755610"/>
              <a:gd name="connsiteY52" fmla="*/ 1133109 h 1319508"/>
              <a:gd name="connsiteX53" fmla="*/ 2091630 w 2755610"/>
              <a:gd name="connsiteY53" fmla="*/ 1259568 h 1319508"/>
              <a:gd name="connsiteX0" fmla="*/ 2091630 w 2755610"/>
              <a:gd name="connsiteY0" fmla="*/ 1259568 h 1319508"/>
              <a:gd name="connsiteX1" fmla="*/ 2266728 w 2755610"/>
              <a:gd name="connsiteY1" fmla="*/ 1317934 h 1319508"/>
              <a:gd name="connsiteX2" fmla="*/ 2286183 w 2755610"/>
              <a:gd name="connsiteY2" fmla="*/ 1201202 h 1319508"/>
              <a:gd name="connsiteX3" fmla="*/ 2218089 w 2755610"/>
              <a:gd name="connsiteY3" fmla="*/ 967738 h 1319508"/>
              <a:gd name="connsiteX4" fmla="*/ 2441825 w 2755610"/>
              <a:gd name="connsiteY4" fmla="*/ 1016377 h 1319508"/>
              <a:gd name="connsiteX5" fmla="*/ 2412642 w 2755610"/>
              <a:gd name="connsiteY5" fmla="*/ 899645 h 1319508"/>
              <a:gd name="connsiteX6" fmla="*/ 2500191 w 2755610"/>
              <a:gd name="connsiteY6" fmla="*/ 753730 h 1319508"/>
              <a:gd name="connsiteX7" fmla="*/ 2616923 w 2755610"/>
              <a:gd name="connsiteY7" fmla="*/ 782913 h 1319508"/>
              <a:gd name="connsiteX8" fmla="*/ 2665562 w 2755610"/>
              <a:gd name="connsiteY8" fmla="*/ 636998 h 1319508"/>
              <a:gd name="connsiteX9" fmla="*/ 2753111 w 2755610"/>
              <a:gd name="connsiteY9" fmla="*/ 559177 h 1319508"/>
              <a:gd name="connsiteX10" fmla="*/ 2558557 w 2755610"/>
              <a:gd name="connsiteY10" fmla="*/ 491083 h 1319508"/>
              <a:gd name="connsiteX11" fmla="*/ 2471008 w 2755610"/>
              <a:gd name="connsiteY11" fmla="*/ 364624 h 1319508"/>
              <a:gd name="connsiteX12" fmla="*/ 2325094 w 2755610"/>
              <a:gd name="connsiteY12" fmla="*/ 393807 h 1319508"/>
              <a:gd name="connsiteX13" fmla="*/ 2218089 w 2755610"/>
              <a:gd name="connsiteY13" fmla="*/ 452172 h 1319508"/>
              <a:gd name="connsiteX14" fmla="*/ 2004081 w 2755610"/>
              <a:gd name="connsiteY14" fmla="*/ 140887 h 1319508"/>
              <a:gd name="connsiteX15" fmla="*/ 1897076 w 2755610"/>
              <a:gd name="connsiteY15" fmla="*/ 160343 h 1319508"/>
              <a:gd name="connsiteX16" fmla="*/ 1653885 w 2755610"/>
              <a:gd name="connsiteY16" fmla="*/ 150615 h 1319508"/>
              <a:gd name="connsiteX17" fmla="*/ 1663613 w 2755610"/>
              <a:gd name="connsiteY17" fmla="*/ 4700 h 1319508"/>
              <a:gd name="connsiteX18" fmla="*/ 1410694 w 2755610"/>
              <a:gd name="connsiteY18" fmla="*/ 43611 h 1319508"/>
              <a:gd name="connsiteX19" fmla="*/ 1235596 w 2755610"/>
              <a:gd name="connsiteY19" fmla="*/ 121432 h 1319508"/>
              <a:gd name="connsiteX20" fmla="*/ 1060498 w 2755610"/>
              <a:gd name="connsiteY20" fmla="*/ 131160 h 1319508"/>
              <a:gd name="connsiteX21" fmla="*/ 1002132 w 2755610"/>
              <a:gd name="connsiteY21" fmla="*/ 286802 h 1319508"/>
              <a:gd name="connsiteX22" fmla="*/ 943766 w 2755610"/>
              <a:gd name="connsiteY22" fmla="*/ 354896 h 1319508"/>
              <a:gd name="connsiteX23" fmla="*/ 1041042 w 2755610"/>
              <a:gd name="connsiteY23" fmla="*/ 452172 h 1319508"/>
              <a:gd name="connsiteX24" fmla="*/ 992404 w 2755610"/>
              <a:gd name="connsiteY24" fmla="*/ 529994 h 1319508"/>
              <a:gd name="connsiteX25" fmla="*/ 749213 w 2755610"/>
              <a:gd name="connsiteY25" fmla="*/ 442445 h 1319508"/>
              <a:gd name="connsiteX26" fmla="*/ 632481 w 2755610"/>
              <a:gd name="connsiteY26" fmla="*/ 491083 h 1319508"/>
              <a:gd name="connsiteX27" fmla="*/ 496294 w 2755610"/>
              <a:gd name="connsiteY27" fmla="*/ 325713 h 1319508"/>
              <a:gd name="connsiteX28" fmla="*/ 369834 w 2755610"/>
              <a:gd name="connsiteY28" fmla="*/ 286802 h 1319508"/>
              <a:gd name="connsiteX29" fmla="*/ 194736 w 2755610"/>
              <a:gd name="connsiteY29" fmla="*/ 393807 h 1319508"/>
              <a:gd name="connsiteX30" fmla="*/ 185008 w 2755610"/>
              <a:gd name="connsiteY30" fmla="*/ 461900 h 1319508"/>
              <a:gd name="connsiteX31" fmla="*/ 68276 w 2755610"/>
              <a:gd name="connsiteY31" fmla="*/ 374351 h 1319508"/>
              <a:gd name="connsiteX32" fmla="*/ 183 w 2755610"/>
              <a:gd name="connsiteY32" fmla="*/ 559177 h 1319508"/>
              <a:gd name="connsiteX33" fmla="*/ 87732 w 2755610"/>
              <a:gd name="connsiteY33" fmla="*/ 705092 h 1319508"/>
              <a:gd name="connsiteX34" fmla="*/ 87732 w 2755610"/>
              <a:gd name="connsiteY34" fmla="*/ 792641 h 1319508"/>
              <a:gd name="connsiteX35" fmla="*/ 262830 w 2755610"/>
              <a:gd name="connsiteY35" fmla="*/ 773185 h 1319508"/>
              <a:gd name="connsiteX36" fmla="*/ 292013 w 2755610"/>
              <a:gd name="connsiteY36" fmla="*/ 860734 h 1319508"/>
              <a:gd name="connsiteX37" fmla="*/ 262830 w 2755610"/>
              <a:gd name="connsiteY37" fmla="*/ 919100 h 1319508"/>
              <a:gd name="connsiteX38" fmla="*/ 194736 w 2755610"/>
              <a:gd name="connsiteY38" fmla="*/ 948283 h 1319508"/>
              <a:gd name="connsiteX39" fmla="*/ 175636 w 2755610"/>
              <a:gd name="connsiteY39" fmla="*/ 1084470 h 1319508"/>
              <a:gd name="connsiteX40" fmla="*/ 325172 w 2755610"/>
              <a:gd name="connsiteY40" fmla="*/ 1133890 h 1319508"/>
              <a:gd name="connsiteX41" fmla="*/ 253102 w 2755610"/>
              <a:gd name="connsiteY41" fmla="*/ 1259568 h 1319508"/>
              <a:gd name="connsiteX42" fmla="*/ 486566 w 2755610"/>
              <a:gd name="connsiteY42" fmla="*/ 1191475 h 1319508"/>
              <a:gd name="connsiteX43" fmla="*/ 476838 w 2755610"/>
              <a:gd name="connsiteY43" fmla="*/ 1045560 h 1319508"/>
              <a:gd name="connsiteX44" fmla="*/ 554659 w 2755610"/>
              <a:gd name="connsiteY44" fmla="*/ 967738 h 1319508"/>
              <a:gd name="connsiteX45" fmla="*/ 710302 w 2755610"/>
              <a:gd name="connsiteY45" fmla="*/ 987194 h 1319508"/>
              <a:gd name="connsiteX46" fmla="*/ 827034 w 2755610"/>
              <a:gd name="connsiteY46" fmla="*/ 1065015 h 1319508"/>
              <a:gd name="connsiteX47" fmla="*/ 1255051 w 2755610"/>
              <a:gd name="connsiteY47" fmla="*/ 1162292 h 1319508"/>
              <a:gd name="connsiteX48" fmla="*/ 1449604 w 2755610"/>
              <a:gd name="connsiteY48" fmla="*/ 1133109 h 1319508"/>
              <a:gd name="connsiteX49" fmla="*/ 1488515 w 2755610"/>
              <a:gd name="connsiteY49" fmla="*/ 1113653 h 1319508"/>
              <a:gd name="connsiteX50" fmla="*/ 1790072 w 2755610"/>
              <a:gd name="connsiteY50" fmla="*/ 1172019 h 1319508"/>
              <a:gd name="connsiteX51" fmla="*/ 1926259 w 2755610"/>
              <a:gd name="connsiteY51" fmla="*/ 1084470 h 1319508"/>
              <a:gd name="connsiteX52" fmla="*/ 2072174 w 2755610"/>
              <a:gd name="connsiteY52" fmla="*/ 1133109 h 1319508"/>
              <a:gd name="connsiteX53" fmla="*/ 2091630 w 2755610"/>
              <a:gd name="connsiteY53" fmla="*/ 1259568 h 1319508"/>
              <a:gd name="connsiteX0" fmla="*/ 2091630 w 2755610"/>
              <a:gd name="connsiteY0" fmla="*/ 1259568 h 1319508"/>
              <a:gd name="connsiteX1" fmla="*/ 2266728 w 2755610"/>
              <a:gd name="connsiteY1" fmla="*/ 1317934 h 1319508"/>
              <a:gd name="connsiteX2" fmla="*/ 2286183 w 2755610"/>
              <a:gd name="connsiteY2" fmla="*/ 1201202 h 1319508"/>
              <a:gd name="connsiteX3" fmla="*/ 2218089 w 2755610"/>
              <a:gd name="connsiteY3" fmla="*/ 967738 h 1319508"/>
              <a:gd name="connsiteX4" fmla="*/ 2441825 w 2755610"/>
              <a:gd name="connsiteY4" fmla="*/ 1016377 h 1319508"/>
              <a:gd name="connsiteX5" fmla="*/ 2412642 w 2755610"/>
              <a:gd name="connsiteY5" fmla="*/ 899645 h 1319508"/>
              <a:gd name="connsiteX6" fmla="*/ 2500191 w 2755610"/>
              <a:gd name="connsiteY6" fmla="*/ 753730 h 1319508"/>
              <a:gd name="connsiteX7" fmla="*/ 2616923 w 2755610"/>
              <a:gd name="connsiteY7" fmla="*/ 782913 h 1319508"/>
              <a:gd name="connsiteX8" fmla="*/ 2665562 w 2755610"/>
              <a:gd name="connsiteY8" fmla="*/ 636998 h 1319508"/>
              <a:gd name="connsiteX9" fmla="*/ 2753111 w 2755610"/>
              <a:gd name="connsiteY9" fmla="*/ 559177 h 1319508"/>
              <a:gd name="connsiteX10" fmla="*/ 2558557 w 2755610"/>
              <a:gd name="connsiteY10" fmla="*/ 491083 h 1319508"/>
              <a:gd name="connsiteX11" fmla="*/ 2471008 w 2755610"/>
              <a:gd name="connsiteY11" fmla="*/ 364624 h 1319508"/>
              <a:gd name="connsiteX12" fmla="*/ 2325094 w 2755610"/>
              <a:gd name="connsiteY12" fmla="*/ 393807 h 1319508"/>
              <a:gd name="connsiteX13" fmla="*/ 2218089 w 2755610"/>
              <a:gd name="connsiteY13" fmla="*/ 452172 h 1319508"/>
              <a:gd name="connsiteX14" fmla="*/ 2004081 w 2755610"/>
              <a:gd name="connsiteY14" fmla="*/ 140887 h 1319508"/>
              <a:gd name="connsiteX15" fmla="*/ 1897076 w 2755610"/>
              <a:gd name="connsiteY15" fmla="*/ 160343 h 1319508"/>
              <a:gd name="connsiteX16" fmla="*/ 1653885 w 2755610"/>
              <a:gd name="connsiteY16" fmla="*/ 150615 h 1319508"/>
              <a:gd name="connsiteX17" fmla="*/ 1663613 w 2755610"/>
              <a:gd name="connsiteY17" fmla="*/ 4700 h 1319508"/>
              <a:gd name="connsiteX18" fmla="*/ 1410694 w 2755610"/>
              <a:gd name="connsiteY18" fmla="*/ 43611 h 1319508"/>
              <a:gd name="connsiteX19" fmla="*/ 1235596 w 2755610"/>
              <a:gd name="connsiteY19" fmla="*/ 121432 h 1319508"/>
              <a:gd name="connsiteX20" fmla="*/ 1060498 w 2755610"/>
              <a:gd name="connsiteY20" fmla="*/ 131160 h 1319508"/>
              <a:gd name="connsiteX21" fmla="*/ 1002132 w 2755610"/>
              <a:gd name="connsiteY21" fmla="*/ 286802 h 1319508"/>
              <a:gd name="connsiteX22" fmla="*/ 943766 w 2755610"/>
              <a:gd name="connsiteY22" fmla="*/ 354896 h 1319508"/>
              <a:gd name="connsiteX23" fmla="*/ 1041042 w 2755610"/>
              <a:gd name="connsiteY23" fmla="*/ 452172 h 1319508"/>
              <a:gd name="connsiteX24" fmla="*/ 992404 w 2755610"/>
              <a:gd name="connsiteY24" fmla="*/ 529994 h 1319508"/>
              <a:gd name="connsiteX25" fmla="*/ 749213 w 2755610"/>
              <a:gd name="connsiteY25" fmla="*/ 442445 h 1319508"/>
              <a:gd name="connsiteX26" fmla="*/ 632481 w 2755610"/>
              <a:gd name="connsiteY26" fmla="*/ 491083 h 1319508"/>
              <a:gd name="connsiteX27" fmla="*/ 496294 w 2755610"/>
              <a:gd name="connsiteY27" fmla="*/ 325713 h 1319508"/>
              <a:gd name="connsiteX28" fmla="*/ 369834 w 2755610"/>
              <a:gd name="connsiteY28" fmla="*/ 286802 h 1319508"/>
              <a:gd name="connsiteX29" fmla="*/ 194736 w 2755610"/>
              <a:gd name="connsiteY29" fmla="*/ 393807 h 1319508"/>
              <a:gd name="connsiteX30" fmla="*/ 185008 w 2755610"/>
              <a:gd name="connsiteY30" fmla="*/ 461900 h 1319508"/>
              <a:gd name="connsiteX31" fmla="*/ 68276 w 2755610"/>
              <a:gd name="connsiteY31" fmla="*/ 374351 h 1319508"/>
              <a:gd name="connsiteX32" fmla="*/ 183 w 2755610"/>
              <a:gd name="connsiteY32" fmla="*/ 559177 h 1319508"/>
              <a:gd name="connsiteX33" fmla="*/ 87732 w 2755610"/>
              <a:gd name="connsiteY33" fmla="*/ 705092 h 1319508"/>
              <a:gd name="connsiteX34" fmla="*/ 87732 w 2755610"/>
              <a:gd name="connsiteY34" fmla="*/ 792641 h 1319508"/>
              <a:gd name="connsiteX35" fmla="*/ 262830 w 2755610"/>
              <a:gd name="connsiteY35" fmla="*/ 773185 h 1319508"/>
              <a:gd name="connsiteX36" fmla="*/ 292013 w 2755610"/>
              <a:gd name="connsiteY36" fmla="*/ 860734 h 1319508"/>
              <a:gd name="connsiteX37" fmla="*/ 262830 w 2755610"/>
              <a:gd name="connsiteY37" fmla="*/ 919100 h 1319508"/>
              <a:gd name="connsiteX38" fmla="*/ 154543 w 2755610"/>
              <a:gd name="connsiteY38" fmla="*/ 958331 h 1319508"/>
              <a:gd name="connsiteX39" fmla="*/ 175636 w 2755610"/>
              <a:gd name="connsiteY39" fmla="*/ 1084470 h 1319508"/>
              <a:gd name="connsiteX40" fmla="*/ 325172 w 2755610"/>
              <a:gd name="connsiteY40" fmla="*/ 1133890 h 1319508"/>
              <a:gd name="connsiteX41" fmla="*/ 253102 w 2755610"/>
              <a:gd name="connsiteY41" fmla="*/ 1259568 h 1319508"/>
              <a:gd name="connsiteX42" fmla="*/ 486566 w 2755610"/>
              <a:gd name="connsiteY42" fmla="*/ 1191475 h 1319508"/>
              <a:gd name="connsiteX43" fmla="*/ 476838 w 2755610"/>
              <a:gd name="connsiteY43" fmla="*/ 1045560 h 1319508"/>
              <a:gd name="connsiteX44" fmla="*/ 554659 w 2755610"/>
              <a:gd name="connsiteY44" fmla="*/ 967738 h 1319508"/>
              <a:gd name="connsiteX45" fmla="*/ 710302 w 2755610"/>
              <a:gd name="connsiteY45" fmla="*/ 987194 h 1319508"/>
              <a:gd name="connsiteX46" fmla="*/ 827034 w 2755610"/>
              <a:gd name="connsiteY46" fmla="*/ 1065015 h 1319508"/>
              <a:gd name="connsiteX47" fmla="*/ 1255051 w 2755610"/>
              <a:gd name="connsiteY47" fmla="*/ 1162292 h 1319508"/>
              <a:gd name="connsiteX48" fmla="*/ 1449604 w 2755610"/>
              <a:gd name="connsiteY48" fmla="*/ 1133109 h 1319508"/>
              <a:gd name="connsiteX49" fmla="*/ 1488515 w 2755610"/>
              <a:gd name="connsiteY49" fmla="*/ 1113653 h 1319508"/>
              <a:gd name="connsiteX50" fmla="*/ 1790072 w 2755610"/>
              <a:gd name="connsiteY50" fmla="*/ 1172019 h 1319508"/>
              <a:gd name="connsiteX51" fmla="*/ 1926259 w 2755610"/>
              <a:gd name="connsiteY51" fmla="*/ 1084470 h 1319508"/>
              <a:gd name="connsiteX52" fmla="*/ 2072174 w 2755610"/>
              <a:gd name="connsiteY52" fmla="*/ 1133109 h 1319508"/>
              <a:gd name="connsiteX53" fmla="*/ 2091630 w 2755610"/>
              <a:gd name="connsiteY53" fmla="*/ 1259568 h 1319508"/>
              <a:gd name="connsiteX0" fmla="*/ 2091630 w 2755610"/>
              <a:gd name="connsiteY0" fmla="*/ 1259568 h 1319508"/>
              <a:gd name="connsiteX1" fmla="*/ 2266728 w 2755610"/>
              <a:gd name="connsiteY1" fmla="*/ 1317934 h 1319508"/>
              <a:gd name="connsiteX2" fmla="*/ 2286183 w 2755610"/>
              <a:gd name="connsiteY2" fmla="*/ 1201202 h 1319508"/>
              <a:gd name="connsiteX3" fmla="*/ 2218089 w 2755610"/>
              <a:gd name="connsiteY3" fmla="*/ 967738 h 1319508"/>
              <a:gd name="connsiteX4" fmla="*/ 2441825 w 2755610"/>
              <a:gd name="connsiteY4" fmla="*/ 1016377 h 1319508"/>
              <a:gd name="connsiteX5" fmla="*/ 2412642 w 2755610"/>
              <a:gd name="connsiteY5" fmla="*/ 899645 h 1319508"/>
              <a:gd name="connsiteX6" fmla="*/ 2500191 w 2755610"/>
              <a:gd name="connsiteY6" fmla="*/ 753730 h 1319508"/>
              <a:gd name="connsiteX7" fmla="*/ 2616923 w 2755610"/>
              <a:gd name="connsiteY7" fmla="*/ 782913 h 1319508"/>
              <a:gd name="connsiteX8" fmla="*/ 2665562 w 2755610"/>
              <a:gd name="connsiteY8" fmla="*/ 636998 h 1319508"/>
              <a:gd name="connsiteX9" fmla="*/ 2753111 w 2755610"/>
              <a:gd name="connsiteY9" fmla="*/ 559177 h 1319508"/>
              <a:gd name="connsiteX10" fmla="*/ 2558557 w 2755610"/>
              <a:gd name="connsiteY10" fmla="*/ 491083 h 1319508"/>
              <a:gd name="connsiteX11" fmla="*/ 2471008 w 2755610"/>
              <a:gd name="connsiteY11" fmla="*/ 364624 h 1319508"/>
              <a:gd name="connsiteX12" fmla="*/ 2325094 w 2755610"/>
              <a:gd name="connsiteY12" fmla="*/ 393807 h 1319508"/>
              <a:gd name="connsiteX13" fmla="*/ 2218089 w 2755610"/>
              <a:gd name="connsiteY13" fmla="*/ 452172 h 1319508"/>
              <a:gd name="connsiteX14" fmla="*/ 2004081 w 2755610"/>
              <a:gd name="connsiteY14" fmla="*/ 140887 h 1319508"/>
              <a:gd name="connsiteX15" fmla="*/ 1897076 w 2755610"/>
              <a:gd name="connsiteY15" fmla="*/ 160343 h 1319508"/>
              <a:gd name="connsiteX16" fmla="*/ 1653885 w 2755610"/>
              <a:gd name="connsiteY16" fmla="*/ 150615 h 1319508"/>
              <a:gd name="connsiteX17" fmla="*/ 1663613 w 2755610"/>
              <a:gd name="connsiteY17" fmla="*/ 4700 h 1319508"/>
              <a:gd name="connsiteX18" fmla="*/ 1410694 w 2755610"/>
              <a:gd name="connsiteY18" fmla="*/ 43611 h 1319508"/>
              <a:gd name="connsiteX19" fmla="*/ 1235596 w 2755610"/>
              <a:gd name="connsiteY19" fmla="*/ 121432 h 1319508"/>
              <a:gd name="connsiteX20" fmla="*/ 1060498 w 2755610"/>
              <a:gd name="connsiteY20" fmla="*/ 131160 h 1319508"/>
              <a:gd name="connsiteX21" fmla="*/ 1002132 w 2755610"/>
              <a:gd name="connsiteY21" fmla="*/ 286802 h 1319508"/>
              <a:gd name="connsiteX22" fmla="*/ 943766 w 2755610"/>
              <a:gd name="connsiteY22" fmla="*/ 354896 h 1319508"/>
              <a:gd name="connsiteX23" fmla="*/ 1041042 w 2755610"/>
              <a:gd name="connsiteY23" fmla="*/ 452172 h 1319508"/>
              <a:gd name="connsiteX24" fmla="*/ 992404 w 2755610"/>
              <a:gd name="connsiteY24" fmla="*/ 529994 h 1319508"/>
              <a:gd name="connsiteX25" fmla="*/ 749213 w 2755610"/>
              <a:gd name="connsiteY25" fmla="*/ 442445 h 1319508"/>
              <a:gd name="connsiteX26" fmla="*/ 632481 w 2755610"/>
              <a:gd name="connsiteY26" fmla="*/ 491083 h 1319508"/>
              <a:gd name="connsiteX27" fmla="*/ 496294 w 2755610"/>
              <a:gd name="connsiteY27" fmla="*/ 325713 h 1319508"/>
              <a:gd name="connsiteX28" fmla="*/ 369834 w 2755610"/>
              <a:gd name="connsiteY28" fmla="*/ 286802 h 1319508"/>
              <a:gd name="connsiteX29" fmla="*/ 194736 w 2755610"/>
              <a:gd name="connsiteY29" fmla="*/ 393807 h 1319508"/>
              <a:gd name="connsiteX30" fmla="*/ 185008 w 2755610"/>
              <a:gd name="connsiteY30" fmla="*/ 461900 h 1319508"/>
              <a:gd name="connsiteX31" fmla="*/ 68276 w 2755610"/>
              <a:gd name="connsiteY31" fmla="*/ 374351 h 1319508"/>
              <a:gd name="connsiteX32" fmla="*/ 183 w 2755610"/>
              <a:gd name="connsiteY32" fmla="*/ 559177 h 1319508"/>
              <a:gd name="connsiteX33" fmla="*/ 87732 w 2755610"/>
              <a:gd name="connsiteY33" fmla="*/ 705092 h 1319508"/>
              <a:gd name="connsiteX34" fmla="*/ 87732 w 2755610"/>
              <a:gd name="connsiteY34" fmla="*/ 792641 h 1319508"/>
              <a:gd name="connsiteX35" fmla="*/ 262830 w 2755610"/>
              <a:gd name="connsiteY35" fmla="*/ 773185 h 1319508"/>
              <a:gd name="connsiteX36" fmla="*/ 292013 w 2755610"/>
              <a:gd name="connsiteY36" fmla="*/ 860734 h 1319508"/>
              <a:gd name="connsiteX37" fmla="*/ 262830 w 2755610"/>
              <a:gd name="connsiteY37" fmla="*/ 919100 h 1319508"/>
              <a:gd name="connsiteX38" fmla="*/ 154543 w 2755610"/>
              <a:gd name="connsiteY38" fmla="*/ 958331 h 1319508"/>
              <a:gd name="connsiteX39" fmla="*/ 140467 w 2755610"/>
              <a:gd name="connsiteY39" fmla="*/ 1054325 h 1319508"/>
              <a:gd name="connsiteX40" fmla="*/ 325172 w 2755610"/>
              <a:gd name="connsiteY40" fmla="*/ 1133890 h 1319508"/>
              <a:gd name="connsiteX41" fmla="*/ 253102 w 2755610"/>
              <a:gd name="connsiteY41" fmla="*/ 1259568 h 1319508"/>
              <a:gd name="connsiteX42" fmla="*/ 486566 w 2755610"/>
              <a:gd name="connsiteY42" fmla="*/ 1191475 h 1319508"/>
              <a:gd name="connsiteX43" fmla="*/ 476838 w 2755610"/>
              <a:gd name="connsiteY43" fmla="*/ 1045560 h 1319508"/>
              <a:gd name="connsiteX44" fmla="*/ 554659 w 2755610"/>
              <a:gd name="connsiteY44" fmla="*/ 967738 h 1319508"/>
              <a:gd name="connsiteX45" fmla="*/ 710302 w 2755610"/>
              <a:gd name="connsiteY45" fmla="*/ 987194 h 1319508"/>
              <a:gd name="connsiteX46" fmla="*/ 827034 w 2755610"/>
              <a:gd name="connsiteY46" fmla="*/ 1065015 h 1319508"/>
              <a:gd name="connsiteX47" fmla="*/ 1255051 w 2755610"/>
              <a:gd name="connsiteY47" fmla="*/ 1162292 h 1319508"/>
              <a:gd name="connsiteX48" fmla="*/ 1449604 w 2755610"/>
              <a:gd name="connsiteY48" fmla="*/ 1133109 h 1319508"/>
              <a:gd name="connsiteX49" fmla="*/ 1488515 w 2755610"/>
              <a:gd name="connsiteY49" fmla="*/ 1113653 h 1319508"/>
              <a:gd name="connsiteX50" fmla="*/ 1790072 w 2755610"/>
              <a:gd name="connsiteY50" fmla="*/ 1172019 h 1319508"/>
              <a:gd name="connsiteX51" fmla="*/ 1926259 w 2755610"/>
              <a:gd name="connsiteY51" fmla="*/ 1084470 h 1319508"/>
              <a:gd name="connsiteX52" fmla="*/ 2072174 w 2755610"/>
              <a:gd name="connsiteY52" fmla="*/ 1133109 h 1319508"/>
              <a:gd name="connsiteX53" fmla="*/ 2091630 w 2755610"/>
              <a:gd name="connsiteY53" fmla="*/ 1259568 h 1319508"/>
              <a:gd name="connsiteX0" fmla="*/ 2091630 w 2755610"/>
              <a:gd name="connsiteY0" fmla="*/ 1259568 h 1319508"/>
              <a:gd name="connsiteX1" fmla="*/ 2266728 w 2755610"/>
              <a:gd name="connsiteY1" fmla="*/ 1317934 h 1319508"/>
              <a:gd name="connsiteX2" fmla="*/ 2286183 w 2755610"/>
              <a:gd name="connsiteY2" fmla="*/ 1201202 h 1319508"/>
              <a:gd name="connsiteX3" fmla="*/ 2218089 w 2755610"/>
              <a:gd name="connsiteY3" fmla="*/ 967738 h 1319508"/>
              <a:gd name="connsiteX4" fmla="*/ 2441825 w 2755610"/>
              <a:gd name="connsiteY4" fmla="*/ 1016377 h 1319508"/>
              <a:gd name="connsiteX5" fmla="*/ 2412642 w 2755610"/>
              <a:gd name="connsiteY5" fmla="*/ 899645 h 1319508"/>
              <a:gd name="connsiteX6" fmla="*/ 2500191 w 2755610"/>
              <a:gd name="connsiteY6" fmla="*/ 753730 h 1319508"/>
              <a:gd name="connsiteX7" fmla="*/ 2616923 w 2755610"/>
              <a:gd name="connsiteY7" fmla="*/ 782913 h 1319508"/>
              <a:gd name="connsiteX8" fmla="*/ 2665562 w 2755610"/>
              <a:gd name="connsiteY8" fmla="*/ 636998 h 1319508"/>
              <a:gd name="connsiteX9" fmla="*/ 2753111 w 2755610"/>
              <a:gd name="connsiteY9" fmla="*/ 559177 h 1319508"/>
              <a:gd name="connsiteX10" fmla="*/ 2558557 w 2755610"/>
              <a:gd name="connsiteY10" fmla="*/ 491083 h 1319508"/>
              <a:gd name="connsiteX11" fmla="*/ 2471008 w 2755610"/>
              <a:gd name="connsiteY11" fmla="*/ 364624 h 1319508"/>
              <a:gd name="connsiteX12" fmla="*/ 2325094 w 2755610"/>
              <a:gd name="connsiteY12" fmla="*/ 393807 h 1319508"/>
              <a:gd name="connsiteX13" fmla="*/ 2218089 w 2755610"/>
              <a:gd name="connsiteY13" fmla="*/ 452172 h 1319508"/>
              <a:gd name="connsiteX14" fmla="*/ 2004081 w 2755610"/>
              <a:gd name="connsiteY14" fmla="*/ 140887 h 1319508"/>
              <a:gd name="connsiteX15" fmla="*/ 1897076 w 2755610"/>
              <a:gd name="connsiteY15" fmla="*/ 160343 h 1319508"/>
              <a:gd name="connsiteX16" fmla="*/ 1653885 w 2755610"/>
              <a:gd name="connsiteY16" fmla="*/ 150615 h 1319508"/>
              <a:gd name="connsiteX17" fmla="*/ 1663613 w 2755610"/>
              <a:gd name="connsiteY17" fmla="*/ 4700 h 1319508"/>
              <a:gd name="connsiteX18" fmla="*/ 1410694 w 2755610"/>
              <a:gd name="connsiteY18" fmla="*/ 43611 h 1319508"/>
              <a:gd name="connsiteX19" fmla="*/ 1235596 w 2755610"/>
              <a:gd name="connsiteY19" fmla="*/ 121432 h 1319508"/>
              <a:gd name="connsiteX20" fmla="*/ 1060498 w 2755610"/>
              <a:gd name="connsiteY20" fmla="*/ 131160 h 1319508"/>
              <a:gd name="connsiteX21" fmla="*/ 1002132 w 2755610"/>
              <a:gd name="connsiteY21" fmla="*/ 286802 h 1319508"/>
              <a:gd name="connsiteX22" fmla="*/ 943766 w 2755610"/>
              <a:gd name="connsiteY22" fmla="*/ 354896 h 1319508"/>
              <a:gd name="connsiteX23" fmla="*/ 1041042 w 2755610"/>
              <a:gd name="connsiteY23" fmla="*/ 452172 h 1319508"/>
              <a:gd name="connsiteX24" fmla="*/ 992404 w 2755610"/>
              <a:gd name="connsiteY24" fmla="*/ 529994 h 1319508"/>
              <a:gd name="connsiteX25" fmla="*/ 749213 w 2755610"/>
              <a:gd name="connsiteY25" fmla="*/ 442445 h 1319508"/>
              <a:gd name="connsiteX26" fmla="*/ 632481 w 2755610"/>
              <a:gd name="connsiteY26" fmla="*/ 491083 h 1319508"/>
              <a:gd name="connsiteX27" fmla="*/ 496294 w 2755610"/>
              <a:gd name="connsiteY27" fmla="*/ 325713 h 1319508"/>
              <a:gd name="connsiteX28" fmla="*/ 369834 w 2755610"/>
              <a:gd name="connsiteY28" fmla="*/ 286802 h 1319508"/>
              <a:gd name="connsiteX29" fmla="*/ 194736 w 2755610"/>
              <a:gd name="connsiteY29" fmla="*/ 393807 h 1319508"/>
              <a:gd name="connsiteX30" fmla="*/ 185008 w 2755610"/>
              <a:gd name="connsiteY30" fmla="*/ 461900 h 1319508"/>
              <a:gd name="connsiteX31" fmla="*/ 68276 w 2755610"/>
              <a:gd name="connsiteY31" fmla="*/ 374351 h 1319508"/>
              <a:gd name="connsiteX32" fmla="*/ 183 w 2755610"/>
              <a:gd name="connsiteY32" fmla="*/ 559177 h 1319508"/>
              <a:gd name="connsiteX33" fmla="*/ 87732 w 2755610"/>
              <a:gd name="connsiteY33" fmla="*/ 705092 h 1319508"/>
              <a:gd name="connsiteX34" fmla="*/ 87732 w 2755610"/>
              <a:gd name="connsiteY34" fmla="*/ 792641 h 1319508"/>
              <a:gd name="connsiteX35" fmla="*/ 262830 w 2755610"/>
              <a:gd name="connsiteY35" fmla="*/ 773185 h 1319508"/>
              <a:gd name="connsiteX36" fmla="*/ 292013 w 2755610"/>
              <a:gd name="connsiteY36" fmla="*/ 860734 h 1319508"/>
              <a:gd name="connsiteX37" fmla="*/ 262830 w 2755610"/>
              <a:gd name="connsiteY37" fmla="*/ 919100 h 1319508"/>
              <a:gd name="connsiteX38" fmla="*/ 154543 w 2755610"/>
              <a:gd name="connsiteY38" fmla="*/ 958331 h 1319508"/>
              <a:gd name="connsiteX39" fmla="*/ 140467 w 2755610"/>
              <a:gd name="connsiteY39" fmla="*/ 1054325 h 1319508"/>
              <a:gd name="connsiteX40" fmla="*/ 129229 w 2755610"/>
              <a:gd name="connsiteY40" fmla="*/ 1143938 h 1319508"/>
              <a:gd name="connsiteX41" fmla="*/ 253102 w 2755610"/>
              <a:gd name="connsiteY41" fmla="*/ 1259568 h 1319508"/>
              <a:gd name="connsiteX42" fmla="*/ 486566 w 2755610"/>
              <a:gd name="connsiteY42" fmla="*/ 1191475 h 1319508"/>
              <a:gd name="connsiteX43" fmla="*/ 476838 w 2755610"/>
              <a:gd name="connsiteY43" fmla="*/ 1045560 h 1319508"/>
              <a:gd name="connsiteX44" fmla="*/ 554659 w 2755610"/>
              <a:gd name="connsiteY44" fmla="*/ 967738 h 1319508"/>
              <a:gd name="connsiteX45" fmla="*/ 710302 w 2755610"/>
              <a:gd name="connsiteY45" fmla="*/ 987194 h 1319508"/>
              <a:gd name="connsiteX46" fmla="*/ 827034 w 2755610"/>
              <a:gd name="connsiteY46" fmla="*/ 1065015 h 1319508"/>
              <a:gd name="connsiteX47" fmla="*/ 1255051 w 2755610"/>
              <a:gd name="connsiteY47" fmla="*/ 1162292 h 1319508"/>
              <a:gd name="connsiteX48" fmla="*/ 1449604 w 2755610"/>
              <a:gd name="connsiteY48" fmla="*/ 1133109 h 1319508"/>
              <a:gd name="connsiteX49" fmla="*/ 1488515 w 2755610"/>
              <a:gd name="connsiteY49" fmla="*/ 1113653 h 1319508"/>
              <a:gd name="connsiteX50" fmla="*/ 1790072 w 2755610"/>
              <a:gd name="connsiteY50" fmla="*/ 1172019 h 1319508"/>
              <a:gd name="connsiteX51" fmla="*/ 1926259 w 2755610"/>
              <a:gd name="connsiteY51" fmla="*/ 1084470 h 1319508"/>
              <a:gd name="connsiteX52" fmla="*/ 2072174 w 2755610"/>
              <a:gd name="connsiteY52" fmla="*/ 1133109 h 1319508"/>
              <a:gd name="connsiteX53" fmla="*/ 2091630 w 2755610"/>
              <a:gd name="connsiteY53" fmla="*/ 1259568 h 1319508"/>
              <a:gd name="connsiteX0" fmla="*/ 2091630 w 2755610"/>
              <a:gd name="connsiteY0" fmla="*/ 1259568 h 1319508"/>
              <a:gd name="connsiteX1" fmla="*/ 2266728 w 2755610"/>
              <a:gd name="connsiteY1" fmla="*/ 1317934 h 1319508"/>
              <a:gd name="connsiteX2" fmla="*/ 2286183 w 2755610"/>
              <a:gd name="connsiteY2" fmla="*/ 1201202 h 1319508"/>
              <a:gd name="connsiteX3" fmla="*/ 2218089 w 2755610"/>
              <a:gd name="connsiteY3" fmla="*/ 967738 h 1319508"/>
              <a:gd name="connsiteX4" fmla="*/ 2441825 w 2755610"/>
              <a:gd name="connsiteY4" fmla="*/ 1016377 h 1319508"/>
              <a:gd name="connsiteX5" fmla="*/ 2412642 w 2755610"/>
              <a:gd name="connsiteY5" fmla="*/ 899645 h 1319508"/>
              <a:gd name="connsiteX6" fmla="*/ 2500191 w 2755610"/>
              <a:gd name="connsiteY6" fmla="*/ 753730 h 1319508"/>
              <a:gd name="connsiteX7" fmla="*/ 2616923 w 2755610"/>
              <a:gd name="connsiteY7" fmla="*/ 782913 h 1319508"/>
              <a:gd name="connsiteX8" fmla="*/ 2665562 w 2755610"/>
              <a:gd name="connsiteY8" fmla="*/ 636998 h 1319508"/>
              <a:gd name="connsiteX9" fmla="*/ 2753111 w 2755610"/>
              <a:gd name="connsiteY9" fmla="*/ 559177 h 1319508"/>
              <a:gd name="connsiteX10" fmla="*/ 2558557 w 2755610"/>
              <a:gd name="connsiteY10" fmla="*/ 491083 h 1319508"/>
              <a:gd name="connsiteX11" fmla="*/ 2471008 w 2755610"/>
              <a:gd name="connsiteY11" fmla="*/ 364624 h 1319508"/>
              <a:gd name="connsiteX12" fmla="*/ 2325094 w 2755610"/>
              <a:gd name="connsiteY12" fmla="*/ 393807 h 1319508"/>
              <a:gd name="connsiteX13" fmla="*/ 2218089 w 2755610"/>
              <a:gd name="connsiteY13" fmla="*/ 452172 h 1319508"/>
              <a:gd name="connsiteX14" fmla="*/ 2004081 w 2755610"/>
              <a:gd name="connsiteY14" fmla="*/ 140887 h 1319508"/>
              <a:gd name="connsiteX15" fmla="*/ 1897076 w 2755610"/>
              <a:gd name="connsiteY15" fmla="*/ 160343 h 1319508"/>
              <a:gd name="connsiteX16" fmla="*/ 1653885 w 2755610"/>
              <a:gd name="connsiteY16" fmla="*/ 150615 h 1319508"/>
              <a:gd name="connsiteX17" fmla="*/ 1663613 w 2755610"/>
              <a:gd name="connsiteY17" fmla="*/ 4700 h 1319508"/>
              <a:gd name="connsiteX18" fmla="*/ 1410694 w 2755610"/>
              <a:gd name="connsiteY18" fmla="*/ 43611 h 1319508"/>
              <a:gd name="connsiteX19" fmla="*/ 1235596 w 2755610"/>
              <a:gd name="connsiteY19" fmla="*/ 121432 h 1319508"/>
              <a:gd name="connsiteX20" fmla="*/ 1060498 w 2755610"/>
              <a:gd name="connsiteY20" fmla="*/ 131160 h 1319508"/>
              <a:gd name="connsiteX21" fmla="*/ 1002132 w 2755610"/>
              <a:gd name="connsiteY21" fmla="*/ 286802 h 1319508"/>
              <a:gd name="connsiteX22" fmla="*/ 943766 w 2755610"/>
              <a:gd name="connsiteY22" fmla="*/ 354896 h 1319508"/>
              <a:gd name="connsiteX23" fmla="*/ 1041042 w 2755610"/>
              <a:gd name="connsiteY23" fmla="*/ 452172 h 1319508"/>
              <a:gd name="connsiteX24" fmla="*/ 992404 w 2755610"/>
              <a:gd name="connsiteY24" fmla="*/ 529994 h 1319508"/>
              <a:gd name="connsiteX25" fmla="*/ 749213 w 2755610"/>
              <a:gd name="connsiteY25" fmla="*/ 442445 h 1319508"/>
              <a:gd name="connsiteX26" fmla="*/ 632481 w 2755610"/>
              <a:gd name="connsiteY26" fmla="*/ 491083 h 1319508"/>
              <a:gd name="connsiteX27" fmla="*/ 496294 w 2755610"/>
              <a:gd name="connsiteY27" fmla="*/ 325713 h 1319508"/>
              <a:gd name="connsiteX28" fmla="*/ 369834 w 2755610"/>
              <a:gd name="connsiteY28" fmla="*/ 286802 h 1319508"/>
              <a:gd name="connsiteX29" fmla="*/ 194736 w 2755610"/>
              <a:gd name="connsiteY29" fmla="*/ 393807 h 1319508"/>
              <a:gd name="connsiteX30" fmla="*/ 185008 w 2755610"/>
              <a:gd name="connsiteY30" fmla="*/ 461900 h 1319508"/>
              <a:gd name="connsiteX31" fmla="*/ 68276 w 2755610"/>
              <a:gd name="connsiteY31" fmla="*/ 374351 h 1319508"/>
              <a:gd name="connsiteX32" fmla="*/ 183 w 2755610"/>
              <a:gd name="connsiteY32" fmla="*/ 559177 h 1319508"/>
              <a:gd name="connsiteX33" fmla="*/ 87732 w 2755610"/>
              <a:gd name="connsiteY33" fmla="*/ 705092 h 1319508"/>
              <a:gd name="connsiteX34" fmla="*/ 87732 w 2755610"/>
              <a:gd name="connsiteY34" fmla="*/ 792641 h 1319508"/>
              <a:gd name="connsiteX35" fmla="*/ 262830 w 2755610"/>
              <a:gd name="connsiteY35" fmla="*/ 773185 h 1319508"/>
              <a:gd name="connsiteX36" fmla="*/ 292013 w 2755610"/>
              <a:gd name="connsiteY36" fmla="*/ 860734 h 1319508"/>
              <a:gd name="connsiteX37" fmla="*/ 262830 w 2755610"/>
              <a:gd name="connsiteY37" fmla="*/ 919100 h 1319508"/>
              <a:gd name="connsiteX38" fmla="*/ 154543 w 2755610"/>
              <a:gd name="connsiteY38" fmla="*/ 958331 h 1319508"/>
              <a:gd name="connsiteX39" fmla="*/ 95250 w 2755610"/>
              <a:gd name="connsiteY39" fmla="*/ 1054325 h 1319508"/>
              <a:gd name="connsiteX40" fmla="*/ 129229 w 2755610"/>
              <a:gd name="connsiteY40" fmla="*/ 1143938 h 1319508"/>
              <a:gd name="connsiteX41" fmla="*/ 253102 w 2755610"/>
              <a:gd name="connsiteY41" fmla="*/ 1259568 h 1319508"/>
              <a:gd name="connsiteX42" fmla="*/ 486566 w 2755610"/>
              <a:gd name="connsiteY42" fmla="*/ 1191475 h 1319508"/>
              <a:gd name="connsiteX43" fmla="*/ 476838 w 2755610"/>
              <a:gd name="connsiteY43" fmla="*/ 1045560 h 1319508"/>
              <a:gd name="connsiteX44" fmla="*/ 554659 w 2755610"/>
              <a:gd name="connsiteY44" fmla="*/ 967738 h 1319508"/>
              <a:gd name="connsiteX45" fmla="*/ 710302 w 2755610"/>
              <a:gd name="connsiteY45" fmla="*/ 987194 h 1319508"/>
              <a:gd name="connsiteX46" fmla="*/ 827034 w 2755610"/>
              <a:gd name="connsiteY46" fmla="*/ 1065015 h 1319508"/>
              <a:gd name="connsiteX47" fmla="*/ 1255051 w 2755610"/>
              <a:gd name="connsiteY47" fmla="*/ 1162292 h 1319508"/>
              <a:gd name="connsiteX48" fmla="*/ 1449604 w 2755610"/>
              <a:gd name="connsiteY48" fmla="*/ 1133109 h 1319508"/>
              <a:gd name="connsiteX49" fmla="*/ 1488515 w 2755610"/>
              <a:gd name="connsiteY49" fmla="*/ 1113653 h 1319508"/>
              <a:gd name="connsiteX50" fmla="*/ 1790072 w 2755610"/>
              <a:gd name="connsiteY50" fmla="*/ 1172019 h 1319508"/>
              <a:gd name="connsiteX51" fmla="*/ 1926259 w 2755610"/>
              <a:gd name="connsiteY51" fmla="*/ 1084470 h 1319508"/>
              <a:gd name="connsiteX52" fmla="*/ 2072174 w 2755610"/>
              <a:gd name="connsiteY52" fmla="*/ 1133109 h 1319508"/>
              <a:gd name="connsiteX53" fmla="*/ 2091630 w 2755610"/>
              <a:gd name="connsiteY53" fmla="*/ 1259568 h 1319508"/>
              <a:gd name="connsiteX0" fmla="*/ 2091630 w 2755610"/>
              <a:gd name="connsiteY0" fmla="*/ 1259568 h 1319508"/>
              <a:gd name="connsiteX1" fmla="*/ 2266728 w 2755610"/>
              <a:gd name="connsiteY1" fmla="*/ 1317934 h 1319508"/>
              <a:gd name="connsiteX2" fmla="*/ 2286183 w 2755610"/>
              <a:gd name="connsiteY2" fmla="*/ 1201202 h 1319508"/>
              <a:gd name="connsiteX3" fmla="*/ 2218089 w 2755610"/>
              <a:gd name="connsiteY3" fmla="*/ 967738 h 1319508"/>
              <a:gd name="connsiteX4" fmla="*/ 2441825 w 2755610"/>
              <a:gd name="connsiteY4" fmla="*/ 1016377 h 1319508"/>
              <a:gd name="connsiteX5" fmla="*/ 2412642 w 2755610"/>
              <a:gd name="connsiteY5" fmla="*/ 899645 h 1319508"/>
              <a:gd name="connsiteX6" fmla="*/ 2500191 w 2755610"/>
              <a:gd name="connsiteY6" fmla="*/ 753730 h 1319508"/>
              <a:gd name="connsiteX7" fmla="*/ 2616923 w 2755610"/>
              <a:gd name="connsiteY7" fmla="*/ 782913 h 1319508"/>
              <a:gd name="connsiteX8" fmla="*/ 2665562 w 2755610"/>
              <a:gd name="connsiteY8" fmla="*/ 636998 h 1319508"/>
              <a:gd name="connsiteX9" fmla="*/ 2753111 w 2755610"/>
              <a:gd name="connsiteY9" fmla="*/ 559177 h 1319508"/>
              <a:gd name="connsiteX10" fmla="*/ 2558557 w 2755610"/>
              <a:gd name="connsiteY10" fmla="*/ 491083 h 1319508"/>
              <a:gd name="connsiteX11" fmla="*/ 2471008 w 2755610"/>
              <a:gd name="connsiteY11" fmla="*/ 364624 h 1319508"/>
              <a:gd name="connsiteX12" fmla="*/ 2325094 w 2755610"/>
              <a:gd name="connsiteY12" fmla="*/ 393807 h 1319508"/>
              <a:gd name="connsiteX13" fmla="*/ 2218089 w 2755610"/>
              <a:gd name="connsiteY13" fmla="*/ 452172 h 1319508"/>
              <a:gd name="connsiteX14" fmla="*/ 2004081 w 2755610"/>
              <a:gd name="connsiteY14" fmla="*/ 140887 h 1319508"/>
              <a:gd name="connsiteX15" fmla="*/ 1897076 w 2755610"/>
              <a:gd name="connsiteY15" fmla="*/ 160343 h 1319508"/>
              <a:gd name="connsiteX16" fmla="*/ 1653885 w 2755610"/>
              <a:gd name="connsiteY16" fmla="*/ 150615 h 1319508"/>
              <a:gd name="connsiteX17" fmla="*/ 1663613 w 2755610"/>
              <a:gd name="connsiteY17" fmla="*/ 4700 h 1319508"/>
              <a:gd name="connsiteX18" fmla="*/ 1410694 w 2755610"/>
              <a:gd name="connsiteY18" fmla="*/ 43611 h 1319508"/>
              <a:gd name="connsiteX19" fmla="*/ 1235596 w 2755610"/>
              <a:gd name="connsiteY19" fmla="*/ 121432 h 1319508"/>
              <a:gd name="connsiteX20" fmla="*/ 1060498 w 2755610"/>
              <a:gd name="connsiteY20" fmla="*/ 131160 h 1319508"/>
              <a:gd name="connsiteX21" fmla="*/ 1002132 w 2755610"/>
              <a:gd name="connsiteY21" fmla="*/ 286802 h 1319508"/>
              <a:gd name="connsiteX22" fmla="*/ 943766 w 2755610"/>
              <a:gd name="connsiteY22" fmla="*/ 354896 h 1319508"/>
              <a:gd name="connsiteX23" fmla="*/ 1041042 w 2755610"/>
              <a:gd name="connsiteY23" fmla="*/ 452172 h 1319508"/>
              <a:gd name="connsiteX24" fmla="*/ 992404 w 2755610"/>
              <a:gd name="connsiteY24" fmla="*/ 529994 h 1319508"/>
              <a:gd name="connsiteX25" fmla="*/ 749213 w 2755610"/>
              <a:gd name="connsiteY25" fmla="*/ 442445 h 1319508"/>
              <a:gd name="connsiteX26" fmla="*/ 632481 w 2755610"/>
              <a:gd name="connsiteY26" fmla="*/ 491083 h 1319508"/>
              <a:gd name="connsiteX27" fmla="*/ 496294 w 2755610"/>
              <a:gd name="connsiteY27" fmla="*/ 325713 h 1319508"/>
              <a:gd name="connsiteX28" fmla="*/ 369834 w 2755610"/>
              <a:gd name="connsiteY28" fmla="*/ 286802 h 1319508"/>
              <a:gd name="connsiteX29" fmla="*/ 194736 w 2755610"/>
              <a:gd name="connsiteY29" fmla="*/ 393807 h 1319508"/>
              <a:gd name="connsiteX30" fmla="*/ 185008 w 2755610"/>
              <a:gd name="connsiteY30" fmla="*/ 461900 h 1319508"/>
              <a:gd name="connsiteX31" fmla="*/ 68276 w 2755610"/>
              <a:gd name="connsiteY31" fmla="*/ 374351 h 1319508"/>
              <a:gd name="connsiteX32" fmla="*/ 183 w 2755610"/>
              <a:gd name="connsiteY32" fmla="*/ 559177 h 1319508"/>
              <a:gd name="connsiteX33" fmla="*/ 87732 w 2755610"/>
              <a:gd name="connsiteY33" fmla="*/ 705092 h 1319508"/>
              <a:gd name="connsiteX34" fmla="*/ 87732 w 2755610"/>
              <a:gd name="connsiteY34" fmla="*/ 792641 h 1319508"/>
              <a:gd name="connsiteX35" fmla="*/ 262830 w 2755610"/>
              <a:gd name="connsiteY35" fmla="*/ 773185 h 1319508"/>
              <a:gd name="connsiteX36" fmla="*/ 292013 w 2755610"/>
              <a:gd name="connsiteY36" fmla="*/ 860734 h 1319508"/>
              <a:gd name="connsiteX37" fmla="*/ 262830 w 2755610"/>
              <a:gd name="connsiteY37" fmla="*/ 919100 h 1319508"/>
              <a:gd name="connsiteX38" fmla="*/ 154543 w 2755610"/>
              <a:gd name="connsiteY38" fmla="*/ 958331 h 1319508"/>
              <a:gd name="connsiteX39" fmla="*/ 75153 w 2755610"/>
              <a:gd name="connsiteY39" fmla="*/ 1064374 h 1319508"/>
              <a:gd name="connsiteX40" fmla="*/ 129229 w 2755610"/>
              <a:gd name="connsiteY40" fmla="*/ 1143938 h 1319508"/>
              <a:gd name="connsiteX41" fmla="*/ 253102 w 2755610"/>
              <a:gd name="connsiteY41" fmla="*/ 1259568 h 1319508"/>
              <a:gd name="connsiteX42" fmla="*/ 486566 w 2755610"/>
              <a:gd name="connsiteY42" fmla="*/ 1191475 h 1319508"/>
              <a:gd name="connsiteX43" fmla="*/ 476838 w 2755610"/>
              <a:gd name="connsiteY43" fmla="*/ 1045560 h 1319508"/>
              <a:gd name="connsiteX44" fmla="*/ 554659 w 2755610"/>
              <a:gd name="connsiteY44" fmla="*/ 967738 h 1319508"/>
              <a:gd name="connsiteX45" fmla="*/ 710302 w 2755610"/>
              <a:gd name="connsiteY45" fmla="*/ 987194 h 1319508"/>
              <a:gd name="connsiteX46" fmla="*/ 827034 w 2755610"/>
              <a:gd name="connsiteY46" fmla="*/ 1065015 h 1319508"/>
              <a:gd name="connsiteX47" fmla="*/ 1255051 w 2755610"/>
              <a:gd name="connsiteY47" fmla="*/ 1162292 h 1319508"/>
              <a:gd name="connsiteX48" fmla="*/ 1449604 w 2755610"/>
              <a:gd name="connsiteY48" fmla="*/ 1133109 h 1319508"/>
              <a:gd name="connsiteX49" fmla="*/ 1488515 w 2755610"/>
              <a:gd name="connsiteY49" fmla="*/ 1113653 h 1319508"/>
              <a:gd name="connsiteX50" fmla="*/ 1790072 w 2755610"/>
              <a:gd name="connsiteY50" fmla="*/ 1172019 h 1319508"/>
              <a:gd name="connsiteX51" fmla="*/ 1926259 w 2755610"/>
              <a:gd name="connsiteY51" fmla="*/ 1084470 h 1319508"/>
              <a:gd name="connsiteX52" fmla="*/ 2072174 w 2755610"/>
              <a:gd name="connsiteY52" fmla="*/ 1133109 h 1319508"/>
              <a:gd name="connsiteX53" fmla="*/ 2091630 w 2755610"/>
              <a:gd name="connsiteY53" fmla="*/ 1259568 h 1319508"/>
              <a:gd name="connsiteX0" fmla="*/ 2091630 w 2755610"/>
              <a:gd name="connsiteY0" fmla="*/ 1259568 h 1319508"/>
              <a:gd name="connsiteX1" fmla="*/ 2266728 w 2755610"/>
              <a:gd name="connsiteY1" fmla="*/ 1317934 h 1319508"/>
              <a:gd name="connsiteX2" fmla="*/ 2286183 w 2755610"/>
              <a:gd name="connsiteY2" fmla="*/ 1201202 h 1319508"/>
              <a:gd name="connsiteX3" fmla="*/ 2218089 w 2755610"/>
              <a:gd name="connsiteY3" fmla="*/ 967738 h 1319508"/>
              <a:gd name="connsiteX4" fmla="*/ 2441825 w 2755610"/>
              <a:gd name="connsiteY4" fmla="*/ 1016377 h 1319508"/>
              <a:gd name="connsiteX5" fmla="*/ 2412642 w 2755610"/>
              <a:gd name="connsiteY5" fmla="*/ 899645 h 1319508"/>
              <a:gd name="connsiteX6" fmla="*/ 2500191 w 2755610"/>
              <a:gd name="connsiteY6" fmla="*/ 753730 h 1319508"/>
              <a:gd name="connsiteX7" fmla="*/ 2616923 w 2755610"/>
              <a:gd name="connsiteY7" fmla="*/ 782913 h 1319508"/>
              <a:gd name="connsiteX8" fmla="*/ 2665562 w 2755610"/>
              <a:gd name="connsiteY8" fmla="*/ 636998 h 1319508"/>
              <a:gd name="connsiteX9" fmla="*/ 2753111 w 2755610"/>
              <a:gd name="connsiteY9" fmla="*/ 559177 h 1319508"/>
              <a:gd name="connsiteX10" fmla="*/ 2558557 w 2755610"/>
              <a:gd name="connsiteY10" fmla="*/ 491083 h 1319508"/>
              <a:gd name="connsiteX11" fmla="*/ 2471008 w 2755610"/>
              <a:gd name="connsiteY11" fmla="*/ 364624 h 1319508"/>
              <a:gd name="connsiteX12" fmla="*/ 2325094 w 2755610"/>
              <a:gd name="connsiteY12" fmla="*/ 393807 h 1319508"/>
              <a:gd name="connsiteX13" fmla="*/ 2218089 w 2755610"/>
              <a:gd name="connsiteY13" fmla="*/ 452172 h 1319508"/>
              <a:gd name="connsiteX14" fmla="*/ 2004081 w 2755610"/>
              <a:gd name="connsiteY14" fmla="*/ 140887 h 1319508"/>
              <a:gd name="connsiteX15" fmla="*/ 1897076 w 2755610"/>
              <a:gd name="connsiteY15" fmla="*/ 160343 h 1319508"/>
              <a:gd name="connsiteX16" fmla="*/ 1653885 w 2755610"/>
              <a:gd name="connsiteY16" fmla="*/ 150615 h 1319508"/>
              <a:gd name="connsiteX17" fmla="*/ 1663613 w 2755610"/>
              <a:gd name="connsiteY17" fmla="*/ 4700 h 1319508"/>
              <a:gd name="connsiteX18" fmla="*/ 1410694 w 2755610"/>
              <a:gd name="connsiteY18" fmla="*/ 43611 h 1319508"/>
              <a:gd name="connsiteX19" fmla="*/ 1235596 w 2755610"/>
              <a:gd name="connsiteY19" fmla="*/ 121432 h 1319508"/>
              <a:gd name="connsiteX20" fmla="*/ 1060498 w 2755610"/>
              <a:gd name="connsiteY20" fmla="*/ 131160 h 1319508"/>
              <a:gd name="connsiteX21" fmla="*/ 1002132 w 2755610"/>
              <a:gd name="connsiteY21" fmla="*/ 286802 h 1319508"/>
              <a:gd name="connsiteX22" fmla="*/ 943766 w 2755610"/>
              <a:gd name="connsiteY22" fmla="*/ 354896 h 1319508"/>
              <a:gd name="connsiteX23" fmla="*/ 1041042 w 2755610"/>
              <a:gd name="connsiteY23" fmla="*/ 452172 h 1319508"/>
              <a:gd name="connsiteX24" fmla="*/ 992404 w 2755610"/>
              <a:gd name="connsiteY24" fmla="*/ 529994 h 1319508"/>
              <a:gd name="connsiteX25" fmla="*/ 749213 w 2755610"/>
              <a:gd name="connsiteY25" fmla="*/ 442445 h 1319508"/>
              <a:gd name="connsiteX26" fmla="*/ 632481 w 2755610"/>
              <a:gd name="connsiteY26" fmla="*/ 491083 h 1319508"/>
              <a:gd name="connsiteX27" fmla="*/ 496294 w 2755610"/>
              <a:gd name="connsiteY27" fmla="*/ 325713 h 1319508"/>
              <a:gd name="connsiteX28" fmla="*/ 369834 w 2755610"/>
              <a:gd name="connsiteY28" fmla="*/ 286802 h 1319508"/>
              <a:gd name="connsiteX29" fmla="*/ 194736 w 2755610"/>
              <a:gd name="connsiteY29" fmla="*/ 393807 h 1319508"/>
              <a:gd name="connsiteX30" fmla="*/ 185008 w 2755610"/>
              <a:gd name="connsiteY30" fmla="*/ 461900 h 1319508"/>
              <a:gd name="connsiteX31" fmla="*/ 68276 w 2755610"/>
              <a:gd name="connsiteY31" fmla="*/ 374351 h 1319508"/>
              <a:gd name="connsiteX32" fmla="*/ 183 w 2755610"/>
              <a:gd name="connsiteY32" fmla="*/ 559177 h 1319508"/>
              <a:gd name="connsiteX33" fmla="*/ 87732 w 2755610"/>
              <a:gd name="connsiteY33" fmla="*/ 705092 h 1319508"/>
              <a:gd name="connsiteX34" fmla="*/ 87732 w 2755610"/>
              <a:gd name="connsiteY34" fmla="*/ 792641 h 1319508"/>
              <a:gd name="connsiteX35" fmla="*/ 216971 w 2755610"/>
              <a:gd name="connsiteY35" fmla="*/ 796810 h 1319508"/>
              <a:gd name="connsiteX36" fmla="*/ 262830 w 2755610"/>
              <a:gd name="connsiteY36" fmla="*/ 773185 h 1319508"/>
              <a:gd name="connsiteX37" fmla="*/ 292013 w 2755610"/>
              <a:gd name="connsiteY37" fmla="*/ 860734 h 1319508"/>
              <a:gd name="connsiteX38" fmla="*/ 262830 w 2755610"/>
              <a:gd name="connsiteY38" fmla="*/ 919100 h 1319508"/>
              <a:gd name="connsiteX39" fmla="*/ 154543 w 2755610"/>
              <a:gd name="connsiteY39" fmla="*/ 958331 h 1319508"/>
              <a:gd name="connsiteX40" fmla="*/ 75153 w 2755610"/>
              <a:gd name="connsiteY40" fmla="*/ 1064374 h 1319508"/>
              <a:gd name="connsiteX41" fmla="*/ 129229 w 2755610"/>
              <a:gd name="connsiteY41" fmla="*/ 1143938 h 1319508"/>
              <a:gd name="connsiteX42" fmla="*/ 253102 w 2755610"/>
              <a:gd name="connsiteY42" fmla="*/ 1259568 h 1319508"/>
              <a:gd name="connsiteX43" fmla="*/ 486566 w 2755610"/>
              <a:gd name="connsiteY43" fmla="*/ 1191475 h 1319508"/>
              <a:gd name="connsiteX44" fmla="*/ 476838 w 2755610"/>
              <a:gd name="connsiteY44" fmla="*/ 1045560 h 1319508"/>
              <a:gd name="connsiteX45" fmla="*/ 554659 w 2755610"/>
              <a:gd name="connsiteY45" fmla="*/ 967738 h 1319508"/>
              <a:gd name="connsiteX46" fmla="*/ 710302 w 2755610"/>
              <a:gd name="connsiteY46" fmla="*/ 987194 h 1319508"/>
              <a:gd name="connsiteX47" fmla="*/ 827034 w 2755610"/>
              <a:gd name="connsiteY47" fmla="*/ 1065015 h 1319508"/>
              <a:gd name="connsiteX48" fmla="*/ 1255051 w 2755610"/>
              <a:gd name="connsiteY48" fmla="*/ 1162292 h 1319508"/>
              <a:gd name="connsiteX49" fmla="*/ 1449604 w 2755610"/>
              <a:gd name="connsiteY49" fmla="*/ 1133109 h 1319508"/>
              <a:gd name="connsiteX50" fmla="*/ 1488515 w 2755610"/>
              <a:gd name="connsiteY50" fmla="*/ 1113653 h 1319508"/>
              <a:gd name="connsiteX51" fmla="*/ 1790072 w 2755610"/>
              <a:gd name="connsiteY51" fmla="*/ 1172019 h 1319508"/>
              <a:gd name="connsiteX52" fmla="*/ 1926259 w 2755610"/>
              <a:gd name="connsiteY52" fmla="*/ 1084470 h 1319508"/>
              <a:gd name="connsiteX53" fmla="*/ 2072174 w 2755610"/>
              <a:gd name="connsiteY53" fmla="*/ 1133109 h 1319508"/>
              <a:gd name="connsiteX54" fmla="*/ 2091630 w 2755610"/>
              <a:gd name="connsiteY54" fmla="*/ 1259568 h 1319508"/>
              <a:gd name="connsiteX0" fmla="*/ 2091630 w 2755610"/>
              <a:gd name="connsiteY0" fmla="*/ 1259568 h 1319508"/>
              <a:gd name="connsiteX1" fmla="*/ 2266728 w 2755610"/>
              <a:gd name="connsiteY1" fmla="*/ 1317934 h 1319508"/>
              <a:gd name="connsiteX2" fmla="*/ 2286183 w 2755610"/>
              <a:gd name="connsiteY2" fmla="*/ 1201202 h 1319508"/>
              <a:gd name="connsiteX3" fmla="*/ 2218089 w 2755610"/>
              <a:gd name="connsiteY3" fmla="*/ 967738 h 1319508"/>
              <a:gd name="connsiteX4" fmla="*/ 2441825 w 2755610"/>
              <a:gd name="connsiteY4" fmla="*/ 1016377 h 1319508"/>
              <a:gd name="connsiteX5" fmla="*/ 2412642 w 2755610"/>
              <a:gd name="connsiteY5" fmla="*/ 899645 h 1319508"/>
              <a:gd name="connsiteX6" fmla="*/ 2500191 w 2755610"/>
              <a:gd name="connsiteY6" fmla="*/ 753730 h 1319508"/>
              <a:gd name="connsiteX7" fmla="*/ 2616923 w 2755610"/>
              <a:gd name="connsiteY7" fmla="*/ 782913 h 1319508"/>
              <a:gd name="connsiteX8" fmla="*/ 2665562 w 2755610"/>
              <a:gd name="connsiteY8" fmla="*/ 636998 h 1319508"/>
              <a:gd name="connsiteX9" fmla="*/ 2753111 w 2755610"/>
              <a:gd name="connsiteY9" fmla="*/ 559177 h 1319508"/>
              <a:gd name="connsiteX10" fmla="*/ 2558557 w 2755610"/>
              <a:gd name="connsiteY10" fmla="*/ 491083 h 1319508"/>
              <a:gd name="connsiteX11" fmla="*/ 2471008 w 2755610"/>
              <a:gd name="connsiteY11" fmla="*/ 364624 h 1319508"/>
              <a:gd name="connsiteX12" fmla="*/ 2325094 w 2755610"/>
              <a:gd name="connsiteY12" fmla="*/ 393807 h 1319508"/>
              <a:gd name="connsiteX13" fmla="*/ 2218089 w 2755610"/>
              <a:gd name="connsiteY13" fmla="*/ 452172 h 1319508"/>
              <a:gd name="connsiteX14" fmla="*/ 2004081 w 2755610"/>
              <a:gd name="connsiteY14" fmla="*/ 140887 h 1319508"/>
              <a:gd name="connsiteX15" fmla="*/ 1897076 w 2755610"/>
              <a:gd name="connsiteY15" fmla="*/ 160343 h 1319508"/>
              <a:gd name="connsiteX16" fmla="*/ 1653885 w 2755610"/>
              <a:gd name="connsiteY16" fmla="*/ 150615 h 1319508"/>
              <a:gd name="connsiteX17" fmla="*/ 1663613 w 2755610"/>
              <a:gd name="connsiteY17" fmla="*/ 4700 h 1319508"/>
              <a:gd name="connsiteX18" fmla="*/ 1410694 w 2755610"/>
              <a:gd name="connsiteY18" fmla="*/ 43611 h 1319508"/>
              <a:gd name="connsiteX19" fmla="*/ 1235596 w 2755610"/>
              <a:gd name="connsiteY19" fmla="*/ 121432 h 1319508"/>
              <a:gd name="connsiteX20" fmla="*/ 1060498 w 2755610"/>
              <a:gd name="connsiteY20" fmla="*/ 131160 h 1319508"/>
              <a:gd name="connsiteX21" fmla="*/ 1002132 w 2755610"/>
              <a:gd name="connsiteY21" fmla="*/ 286802 h 1319508"/>
              <a:gd name="connsiteX22" fmla="*/ 943766 w 2755610"/>
              <a:gd name="connsiteY22" fmla="*/ 354896 h 1319508"/>
              <a:gd name="connsiteX23" fmla="*/ 1041042 w 2755610"/>
              <a:gd name="connsiteY23" fmla="*/ 452172 h 1319508"/>
              <a:gd name="connsiteX24" fmla="*/ 992404 w 2755610"/>
              <a:gd name="connsiteY24" fmla="*/ 529994 h 1319508"/>
              <a:gd name="connsiteX25" fmla="*/ 749213 w 2755610"/>
              <a:gd name="connsiteY25" fmla="*/ 442445 h 1319508"/>
              <a:gd name="connsiteX26" fmla="*/ 632481 w 2755610"/>
              <a:gd name="connsiteY26" fmla="*/ 491083 h 1319508"/>
              <a:gd name="connsiteX27" fmla="*/ 496294 w 2755610"/>
              <a:gd name="connsiteY27" fmla="*/ 325713 h 1319508"/>
              <a:gd name="connsiteX28" fmla="*/ 369834 w 2755610"/>
              <a:gd name="connsiteY28" fmla="*/ 286802 h 1319508"/>
              <a:gd name="connsiteX29" fmla="*/ 194736 w 2755610"/>
              <a:gd name="connsiteY29" fmla="*/ 393807 h 1319508"/>
              <a:gd name="connsiteX30" fmla="*/ 185008 w 2755610"/>
              <a:gd name="connsiteY30" fmla="*/ 461900 h 1319508"/>
              <a:gd name="connsiteX31" fmla="*/ 68276 w 2755610"/>
              <a:gd name="connsiteY31" fmla="*/ 374351 h 1319508"/>
              <a:gd name="connsiteX32" fmla="*/ 183 w 2755610"/>
              <a:gd name="connsiteY32" fmla="*/ 559177 h 1319508"/>
              <a:gd name="connsiteX33" fmla="*/ 87732 w 2755610"/>
              <a:gd name="connsiteY33" fmla="*/ 705092 h 1319508"/>
              <a:gd name="connsiteX34" fmla="*/ 87732 w 2755610"/>
              <a:gd name="connsiteY34" fmla="*/ 792641 h 1319508"/>
              <a:gd name="connsiteX35" fmla="*/ 216971 w 2755610"/>
              <a:gd name="connsiteY35" fmla="*/ 796810 h 1319508"/>
              <a:gd name="connsiteX36" fmla="*/ 262830 w 2755610"/>
              <a:gd name="connsiteY36" fmla="*/ 773185 h 1319508"/>
              <a:gd name="connsiteX37" fmla="*/ 266892 w 2755610"/>
              <a:gd name="connsiteY37" fmla="*/ 860734 h 1319508"/>
              <a:gd name="connsiteX38" fmla="*/ 262830 w 2755610"/>
              <a:gd name="connsiteY38" fmla="*/ 919100 h 1319508"/>
              <a:gd name="connsiteX39" fmla="*/ 154543 w 2755610"/>
              <a:gd name="connsiteY39" fmla="*/ 958331 h 1319508"/>
              <a:gd name="connsiteX40" fmla="*/ 75153 w 2755610"/>
              <a:gd name="connsiteY40" fmla="*/ 1064374 h 1319508"/>
              <a:gd name="connsiteX41" fmla="*/ 129229 w 2755610"/>
              <a:gd name="connsiteY41" fmla="*/ 1143938 h 1319508"/>
              <a:gd name="connsiteX42" fmla="*/ 253102 w 2755610"/>
              <a:gd name="connsiteY42" fmla="*/ 1259568 h 1319508"/>
              <a:gd name="connsiteX43" fmla="*/ 486566 w 2755610"/>
              <a:gd name="connsiteY43" fmla="*/ 1191475 h 1319508"/>
              <a:gd name="connsiteX44" fmla="*/ 476838 w 2755610"/>
              <a:gd name="connsiteY44" fmla="*/ 1045560 h 1319508"/>
              <a:gd name="connsiteX45" fmla="*/ 554659 w 2755610"/>
              <a:gd name="connsiteY45" fmla="*/ 967738 h 1319508"/>
              <a:gd name="connsiteX46" fmla="*/ 710302 w 2755610"/>
              <a:gd name="connsiteY46" fmla="*/ 987194 h 1319508"/>
              <a:gd name="connsiteX47" fmla="*/ 827034 w 2755610"/>
              <a:gd name="connsiteY47" fmla="*/ 1065015 h 1319508"/>
              <a:gd name="connsiteX48" fmla="*/ 1255051 w 2755610"/>
              <a:gd name="connsiteY48" fmla="*/ 1162292 h 1319508"/>
              <a:gd name="connsiteX49" fmla="*/ 1449604 w 2755610"/>
              <a:gd name="connsiteY49" fmla="*/ 1133109 h 1319508"/>
              <a:gd name="connsiteX50" fmla="*/ 1488515 w 2755610"/>
              <a:gd name="connsiteY50" fmla="*/ 1113653 h 1319508"/>
              <a:gd name="connsiteX51" fmla="*/ 1790072 w 2755610"/>
              <a:gd name="connsiteY51" fmla="*/ 1172019 h 1319508"/>
              <a:gd name="connsiteX52" fmla="*/ 1926259 w 2755610"/>
              <a:gd name="connsiteY52" fmla="*/ 1084470 h 1319508"/>
              <a:gd name="connsiteX53" fmla="*/ 2072174 w 2755610"/>
              <a:gd name="connsiteY53" fmla="*/ 1133109 h 1319508"/>
              <a:gd name="connsiteX54" fmla="*/ 2091630 w 2755610"/>
              <a:gd name="connsiteY54" fmla="*/ 1259568 h 1319508"/>
              <a:gd name="connsiteX0" fmla="*/ 2091630 w 2755610"/>
              <a:gd name="connsiteY0" fmla="*/ 1259568 h 1319508"/>
              <a:gd name="connsiteX1" fmla="*/ 2266728 w 2755610"/>
              <a:gd name="connsiteY1" fmla="*/ 1317934 h 1319508"/>
              <a:gd name="connsiteX2" fmla="*/ 2286183 w 2755610"/>
              <a:gd name="connsiteY2" fmla="*/ 1201202 h 1319508"/>
              <a:gd name="connsiteX3" fmla="*/ 2218089 w 2755610"/>
              <a:gd name="connsiteY3" fmla="*/ 967738 h 1319508"/>
              <a:gd name="connsiteX4" fmla="*/ 2441825 w 2755610"/>
              <a:gd name="connsiteY4" fmla="*/ 1016377 h 1319508"/>
              <a:gd name="connsiteX5" fmla="*/ 2412642 w 2755610"/>
              <a:gd name="connsiteY5" fmla="*/ 899645 h 1319508"/>
              <a:gd name="connsiteX6" fmla="*/ 2500191 w 2755610"/>
              <a:gd name="connsiteY6" fmla="*/ 753730 h 1319508"/>
              <a:gd name="connsiteX7" fmla="*/ 2616923 w 2755610"/>
              <a:gd name="connsiteY7" fmla="*/ 782913 h 1319508"/>
              <a:gd name="connsiteX8" fmla="*/ 2665562 w 2755610"/>
              <a:gd name="connsiteY8" fmla="*/ 636998 h 1319508"/>
              <a:gd name="connsiteX9" fmla="*/ 2753111 w 2755610"/>
              <a:gd name="connsiteY9" fmla="*/ 559177 h 1319508"/>
              <a:gd name="connsiteX10" fmla="*/ 2558557 w 2755610"/>
              <a:gd name="connsiteY10" fmla="*/ 491083 h 1319508"/>
              <a:gd name="connsiteX11" fmla="*/ 2471008 w 2755610"/>
              <a:gd name="connsiteY11" fmla="*/ 364624 h 1319508"/>
              <a:gd name="connsiteX12" fmla="*/ 2325094 w 2755610"/>
              <a:gd name="connsiteY12" fmla="*/ 393807 h 1319508"/>
              <a:gd name="connsiteX13" fmla="*/ 2218089 w 2755610"/>
              <a:gd name="connsiteY13" fmla="*/ 452172 h 1319508"/>
              <a:gd name="connsiteX14" fmla="*/ 2004081 w 2755610"/>
              <a:gd name="connsiteY14" fmla="*/ 140887 h 1319508"/>
              <a:gd name="connsiteX15" fmla="*/ 1897076 w 2755610"/>
              <a:gd name="connsiteY15" fmla="*/ 160343 h 1319508"/>
              <a:gd name="connsiteX16" fmla="*/ 1653885 w 2755610"/>
              <a:gd name="connsiteY16" fmla="*/ 150615 h 1319508"/>
              <a:gd name="connsiteX17" fmla="*/ 1663613 w 2755610"/>
              <a:gd name="connsiteY17" fmla="*/ 4700 h 1319508"/>
              <a:gd name="connsiteX18" fmla="*/ 1410694 w 2755610"/>
              <a:gd name="connsiteY18" fmla="*/ 43611 h 1319508"/>
              <a:gd name="connsiteX19" fmla="*/ 1235596 w 2755610"/>
              <a:gd name="connsiteY19" fmla="*/ 121432 h 1319508"/>
              <a:gd name="connsiteX20" fmla="*/ 1060498 w 2755610"/>
              <a:gd name="connsiteY20" fmla="*/ 131160 h 1319508"/>
              <a:gd name="connsiteX21" fmla="*/ 1002132 w 2755610"/>
              <a:gd name="connsiteY21" fmla="*/ 286802 h 1319508"/>
              <a:gd name="connsiteX22" fmla="*/ 943766 w 2755610"/>
              <a:gd name="connsiteY22" fmla="*/ 354896 h 1319508"/>
              <a:gd name="connsiteX23" fmla="*/ 1041042 w 2755610"/>
              <a:gd name="connsiteY23" fmla="*/ 452172 h 1319508"/>
              <a:gd name="connsiteX24" fmla="*/ 992404 w 2755610"/>
              <a:gd name="connsiteY24" fmla="*/ 529994 h 1319508"/>
              <a:gd name="connsiteX25" fmla="*/ 749213 w 2755610"/>
              <a:gd name="connsiteY25" fmla="*/ 442445 h 1319508"/>
              <a:gd name="connsiteX26" fmla="*/ 632481 w 2755610"/>
              <a:gd name="connsiteY26" fmla="*/ 491083 h 1319508"/>
              <a:gd name="connsiteX27" fmla="*/ 496294 w 2755610"/>
              <a:gd name="connsiteY27" fmla="*/ 325713 h 1319508"/>
              <a:gd name="connsiteX28" fmla="*/ 369834 w 2755610"/>
              <a:gd name="connsiteY28" fmla="*/ 286802 h 1319508"/>
              <a:gd name="connsiteX29" fmla="*/ 194736 w 2755610"/>
              <a:gd name="connsiteY29" fmla="*/ 393807 h 1319508"/>
              <a:gd name="connsiteX30" fmla="*/ 185008 w 2755610"/>
              <a:gd name="connsiteY30" fmla="*/ 461900 h 1319508"/>
              <a:gd name="connsiteX31" fmla="*/ 68276 w 2755610"/>
              <a:gd name="connsiteY31" fmla="*/ 374351 h 1319508"/>
              <a:gd name="connsiteX32" fmla="*/ 183 w 2755610"/>
              <a:gd name="connsiteY32" fmla="*/ 559177 h 1319508"/>
              <a:gd name="connsiteX33" fmla="*/ 87732 w 2755610"/>
              <a:gd name="connsiteY33" fmla="*/ 705092 h 1319508"/>
              <a:gd name="connsiteX34" fmla="*/ 87732 w 2755610"/>
              <a:gd name="connsiteY34" fmla="*/ 792641 h 1319508"/>
              <a:gd name="connsiteX35" fmla="*/ 216971 w 2755610"/>
              <a:gd name="connsiteY35" fmla="*/ 796810 h 1319508"/>
              <a:gd name="connsiteX36" fmla="*/ 262830 w 2755610"/>
              <a:gd name="connsiteY36" fmla="*/ 773185 h 1319508"/>
              <a:gd name="connsiteX37" fmla="*/ 266892 w 2755610"/>
              <a:gd name="connsiteY37" fmla="*/ 860734 h 1319508"/>
              <a:gd name="connsiteX38" fmla="*/ 262830 w 2755610"/>
              <a:gd name="connsiteY38" fmla="*/ 919100 h 1319508"/>
              <a:gd name="connsiteX39" fmla="*/ 154543 w 2755610"/>
              <a:gd name="connsiteY39" fmla="*/ 958331 h 1319508"/>
              <a:gd name="connsiteX40" fmla="*/ 75153 w 2755610"/>
              <a:gd name="connsiteY40" fmla="*/ 1064374 h 1319508"/>
              <a:gd name="connsiteX41" fmla="*/ 129229 w 2755610"/>
              <a:gd name="connsiteY41" fmla="*/ 1143938 h 1319508"/>
              <a:gd name="connsiteX42" fmla="*/ 156681 w 2755610"/>
              <a:gd name="connsiteY42" fmla="*/ 1213816 h 1319508"/>
              <a:gd name="connsiteX43" fmla="*/ 253102 w 2755610"/>
              <a:gd name="connsiteY43" fmla="*/ 1259568 h 1319508"/>
              <a:gd name="connsiteX44" fmla="*/ 486566 w 2755610"/>
              <a:gd name="connsiteY44" fmla="*/ 1191475 h 1319508"/>
              <a:gd name="connsiteX45" fmla="*/ 476838 w 2755610"/>
              <a:gd name="connsiteY45" fmla="*/ 1045560 h 1319508"/>
              <a:gd name="connsiteX46" fmla="*/ 554659 w 2755610"/>
              <a:gd name="connsiteY46" fmla="*/ 967738 h 1319508"/>
              <a:gd name="connsiteX47" fmla="*/ 710302 w 2755610"/>
              <a:gd name="connsiteY47" fmla="*/ 987194 h 1319508"/>
              <a:gd name="connsiteX48" fmla="*/ 827034 w 2755610"/>
              <a:gd name="connsiteY48" fmla="*/ 1065015 h 1319508"/>
              <a:gd name="connsiteX49" fmla="*/ 1255051 w 2755610"/>
              <a:gd name="connsiteY49" fmla="*/ 1162292 h 1319508"/>
              <a:gd name="connsiteX50" fmla="*/ 1449604 w 2755610"/>
              <a:gd name="connsiteY50" fmla="*/ 1133109 h 1319508"/>
              <a:gd name="connsiteX51" fmla="*/ 1488515 w 2755610"/>
              <a:gd name="connsiteY51" fmla="*/ 1113653 h 1319508"/>
              <a:gd name="connsiteX52" fmla="*/ 1790072 w 2755610"/>
              <a:gd name="connsiteY52" fmla="*/ 1172019 h 1319508"/>
              <a:gd name="connsiteX53" fmla="*/ 1926259 w 2755610"/>
              <a:gd name="connsiteY53" fmla="*/ 1084470 h 1319508"/>
              <a:gd name="connsiteX54" fmla="*/ 2072174 w 2755610"/>
              <a:gd name="connsiteY54" fmla="*/ 1133109 h 1319508"/>
              <a:gd name="connsiteX55" fmla="*/ 2091630 w 2755610"/>
              <a:gd name="connsiteY55" fmla="*/ 1259568 h 1319508"/>
              <a:gd name="connsiteX0" fmla="*/ 2091630 w 2755610"/>
              <a:gd name="connsiteY0" fmla="*/ 1259568 h 1319508"/>
              <a:gd name="connsiteX1" fmla="*/ 2266728 w 2755610"/>
              <a:gd name="connsiteY1" fmla="*/ 1317934 h 1319508"/>
              <a:gd name="connsiteX2" fmla="*/ 2286183 w 2755610"/>
              <a:gd name="connsiteY2" fmla="*/ 1201202 h 1319508"/>
              <a:gd name="connsiteX3" fmla="*/ 2218089 w 2755610"/>
              <a:gd name="connsiteY3" fmla="*/ 967738 h 1319508"/>
              <a:gd name="connsiteX4" fmla="*/ 2441825 w 2755610"/>
              <a:gd name="connsiteY4" fmla="*/ 1016377 h 1319508"/>
              <a:gd name="connsiteX5" fmla="*/ 2412642 w 2755610"/>
              <a:gd name="connsiteY5" fmla="*/ 899645 h 1319508"/>
              <a:gd name="connsiteX6" fmla="*/ 2500191 w 2755610"/>
              <a:gd name="connsiteY6" fmla="*/ 753730 h 1319508"/>
              <a:gd name="connsiteX7" fmla="*/ 2616923 w 2755610"/>
              <a:gd name="connsiteY7" fmla="*/ 782913 h 1319508"/>
              <a:gd name="connsiteX8" fmla="*/ 2665562 w 2755610"/>
              <a:gd name="connsiteY8" fmla="*/ 636998 h 1319508"/>
              <a:gd name="connsiteX9" fmla="*/ 2753111 w 2755610"/>
              <a:gd name="connsiteY9" fmla="*/ 559177 h 1319508"/>
              <a:gd name="connsiteX10" fmla="*/ 2558557 w 2755610"/>
              <a:gd name="connsiteY10" fmla="*/ 491083 h 1319508"/>
              <a:gd name="connsiteX11" fmla="*/ 2471008 w 2755610"/>
              <a:gd name="connsiteY11" fmla="*/ 364624 h 1319508"/>
              <a:gd name="connsiteX12" fmla="*/ 2325094 w 2755610"/>
              <a:gd name="connsiteY12" fmla="*/ 393807 h 1319508"/>
              <a:gd name="connsiteX13" fmla="*/ 2218089 w 2755610"/>
              <a:gd name="connsiteY13" fmla="*/ 452172 h 1319508"/>
              <a:gd name="connsiteX14" fmla="*/ 2004081 w 2755610"/>
              <a:gd name="connsiteY14" fmla="*/ 140887 h 1319508"/>
              <a:gd name="connsiteX15" fmla="*/ 1897076 w 2755610"/>
              <a:gd name="connsiteY15" fmla="*/ 160343 h 1319508"/>
              <a:gd name="connsiteX16" fmla="*/ 1653885 w 2755610"/>
              <a:gd name="connsiteY16" fmla="*/ 150615 h 1319508"/>
              <a:gd name="connsiteX17" fmla="*/ 1663613 w 2755610"/>
              <a:gd name="connsiteY17" fmla="*/ 4700 h 1319508"/>
              <a:gd name="connsiteX18" fmla="*/ 1410694 w 2755610"/>
              <a:gd name="connsiteY18" fmla="*/ 43611 h 1319508"/>
              <a:gd name="connsiteX19" fmla="*/ 1235596 w 2755610"/>
              <a:gd name="connsiteY19" fmla="*/ 121432 h 1319508"/>
              <a:gd name="connsiteX20" fmla="*/ 1060498 w 2755610"/>
              <a:gd name="connsiteY20" fmla="*/ 131160 h 1319508"/>
              <a:gd name="connsiteX21" fmla="*/ 1002132 w 2755610"/>
              <a:gd name="connsiteY21" fmla="*/ 286802 h 1319508"/>
              <a:gd name="connsiteX22" fmla="*/ 943766 w 2755610"/>
              <a:gd name="connsiteY22" fmla="*/ 354896 h 1319508"/>
              <a:gd name="connsiteX23" fmla="*/ 1041042 w 2755610"/>
              <a:gd name="connsiteY23" fmla="*/ 452172 h 1319508"/>
              <a:gd name="connsiteX24" fmla="*/ 992404 w 2755610"/>
              <a:gd name="connsiteY24" fmla="*/ 529994 h 1319508"/>
              <a:gd name="connsiteX25" fmla="*/ 749213 w 2755610"/>
              <a:gd name="connsiteY25" fmla="*/ 442445 h 1319508"/>
              <a:gd name="connsiteX26" fmla="*/ 632481 w 2755610"/>
              <a:gd name="connsiteY26" fmla="*/ 491083 h 1319508"/>
              <a:gd name="connsiteX27" fmla="*/ 496294 w 2755610"/>
              <a:gd name="connsiteY27" fmla="*/ 325713 h 1319508"/>
              <a:gd name="connsiteX28" fmla="*/ 369834 w 2755610"/>
              <a:gd name="connsiteY28" fmla="*/ 286802 h 1319508"/>
              <a:gd name="connsiteX29" fmla="*/ 194736 w 2755610"/>
              <a:gd name="connsiteY29" fmla="*/ 393807 h 1319508"/>
              <a:gd name="connsiteX30" fmla="*/ 185008 w 2755610"/>
              <a:gd name="connsiteY30" fmla="*/ 461900 h 1319508"/>
              <a:gd name="connsiteX31" fmla="*/ 68276 w 2755610"/>
              <a:gd name="connsiteY31" fmla="*/ 374351 h 1319508"/>
              <a:gd name="connsiteX32" fmla="*/ 183 w 2755610"/>
              <a:gd name="connsiteY32" fmla="*/ 559177 h 1319508"/>
              <a:gd name="connsiteX33" fmla="*/ 87732 w 2755610"/>
              <a:gd name="connsiteY33" fmla="*/ 705092 h 1319508"/>
              <a:gd name="connsiteX34" fmla="*/ 87732 w 2755610"/>
              <a:gd name="connsiteY34" fmla="*/ 792641 h 1319508"/>
              <a:gd name="connsiteX35" fmla="*/ 216971 w 2755610"/>
              <a:gd name="connsiteY35" fmla="*/ 796810 h 1319508"/>
              <a:gd name="connsiteX36" fmla="*/ 262830 w 2755610"/>
              <a:gd name="connsiteY36" fmla="*/ 773185 h 1319508"/>
              <a:gd name="connsiteX37" fmla="*/ 266892 w 2755610"/>
              <a:gd name="connsiteY37" fmla="*/ 860734 h 1319508"/>
              <a:gd name="connsiteX38" fmla="*/ 262830 w 2755610"/>
              <a:gd name="connsiteY38" fmla="*/ 919100 h 1319508"/>
              <a:gd name="connsiteX39" fmla="*/ 154543 w 2755610"/>
              <a:gd name="connsiteY39" fmla="*/ 958331 h 1319508"/>
              <a:gd name="connsiteX40" fmla="*/ 75153 w 2755610"/>
              <a:gd name="connsiteY40" fmla="*/ 1064374 h 1319508"/>
              <a:gd name="connsiteX41" fmla="*/ 129229 w 2755610"/>
              <a:gd name="connsiteY41" fmla="*/ 1143938 h 1319508"/>
              <a:gd name="connsiteX42" fmla="*/ 156681 w 2755610"/>
              <a:gd name="connsiteY42" fmla="*/ 1213816 h 1319508"/>
              <a:gd name="connsiteX43" fmla="*/ 253102 w 2755610"/>
              <a:gd name="connsiteY43" fmla="*/ 1259568 h 1319508"/>
              <a:gd name="connsiteX44" fmla="*/ 387793 w 2755610"/>
              <a:gd name="connsiteY44" fmla="*/ 1218840 h 1319508"/>
              <a:gd name="connsiteX45" fmla="*/ 486566 w 2755610"/>
              <a:gd name="connsiteY45" fmla="*/ 1191475 h 1319508"/>
              <a:gd name="connsiteX46" fmla="*/ 476838 w 2755610"/>
              <a:gd name="connsiteY46" fmla="*/ 1045560 h 1319508"/>
              <a:gd name="connsiteX47" fmla="*/ 554659 w 2755610"/>
              <a:gd name="connsiteY47" fmla="*/ 967738 h 1319508"/>
              <a:gd name="connsiteX48" fmla="*/ 710302 w 2755610"/>
              <a:gd name="connsiteY48" fmla="*/ 987194 h 1319508"/>
              <a:gd name="connsiteX49" fmla="*/ 827034 w 2755610"/>
              <a:gd name="connsiteY49" fmla="*/ 1065015 h 1319508"/>
              <a:gd name="connsiteX50" fmla="*/ 1255051 w 2755610"/>
              <a:gd name="connsiteY50" fmla="*/ 1162292 h 1319508"/>
              <a:gd name="connsiteX51" fmla="*/ 1449604 w 2755610"/>
              <a:gd name="connsiteY51" fmla="*/ 1133109 h 1319508"/>
              <a:gd name="connsiteX52" fmla="*/ 1488515 w 2755610"/>
              <a:gd name="connsiteY52" fmla="*/ 1113653 h 1319508"/>
              <a:gd name="connsiteX53" fmla="*/ 1790072 w 2755610"/>
              <a:gd name="connsiteY53" fmla="*/ 1172019 h 1319508"/>
              <a:gd name="connsiteX54" fmla="*/ 1926259 w 2755610"/>
              <a:gd name="connsiteY54" fmla="*/ 1084470 h 1319508"/>
              <a:gd name="connsiteX55" fmla="*/ 2072174 w 2755610"/>
              <a:gd name="connsiteY55" fmla="*/ 1133109 h 1319508"/>
              <a:gd name="connsiteX56" fmla="*/ 2091630 w 2755610"/>
              <a:gd name="connsiteY56" fmla="*/ 1259568 h 1319508"/>
              <a:gd name="connsiteX0" fmla="*/ 2091630 w 2755610"/>
              <a:gd name="connsiteY0" fmla="*/ 1259568 h 1319508"/>
              <a:gd name="connsiteX1" fmla="*/ 2266728 w 2755610"/>
              <a:gd name="connsiteY1" fmla="*/ 1317934 h 1319508"/>
              <a:gd name="connsiteX2" fmla="*/ 2286183 w 2755610"/>
              <a:gd name="connsiteY2" fmla="*/ 1201202 h 1319508"/>
              <a:gd name="connsiteX3" fmla="*/ 2218089 w 2755610"/>
              <a:gd name="connsiteY3" fmla="*/ 967738 h 1319508"/>
              <a:gd name="connsiteX4" fmla="*/ 2441825 w 2755610"/>
              <a:gd name="connsiteY4" fmla="*/ 1016377 h 1319508"/>
              <a:gd name="connsiteX5" fmla="*/ 2412642 w 2755610"/>
              <a:gd name="connsiteY5" fmla="*/ 899645 h 1319508"/>
              <a:gd name="connsiteX6" fmla="*/ 2500191 w 2755610"/>
              <a:gd name="connsiteY6" fmla="*/ 753730 h 1319508"/>
              <a:gd name="connsiteX7" fmla="*/ 2616923 w 2755610"/>
              <a:gd name="connsiteY7" fmla="*/ 782913 h 1319508"/>
              <a:gd name="connsiteX8" fmla="*/ 2665562 w 2755610"/>
              <a:gd name="connsiteY8" fmla="*/ 636998 h 1319508"/>
              <a:gd name="connsiteX9" fmla="*/ 2753111 w 2755610"/>
              <a:gd name="connsiteY9" fmla="*/ 559177 h 1319508"/>
              <a:gd name="connsiteX10" fmla="*/ 2558557 w 2755610"/>
              <a:gd name="connsiteY10" fmla="*/ 491083 h 1319508"/>
              <a:gd name="connsiteX11" fmla="*/ 2471008 w 2755610"/>
              <a:gd name="connsiteY11" fmla="*/ 364624 h 1319508"/>
              <a:gd name="connsiteX12" fmla="*/ 2325094 w 2755610"/>
              <a:gd name="connsiteY12" fmla="*/ 393807 h 1319508"/>
              <a:gd name="connsiteX13" fmla="*/ 2218089 w 2755610"/>
              <a:gd name="connsiteY13" fmla="*/ 452172 h 1319508"/>
              <a:gd name="connsiteX14" fmla="*/ 2004081 w 2755610"/>
              <a:gd name="connsiteY14" fmla="*/ 140887 h 1319508"/>
              <a:gd name="connsiteX15" fmla="*/ 1897076 w 2755610"/>
              <a:gd name="connsiteY15" fmla="*/ 160343 h 1319508"/>
              <a:gd name="connsiteX16" fmla="*/ 1653885 w 2755610"/>
              <a:gd name="connsiteY16" fmla="*/ 150615 h 1319508"/>
              <a:gd name="connsiteX17" fmla="*/ 1663613 w 2755610"/>
              <a:gd name="connsiteY17" fmla="*/ 4700 h 1319508"/>
              <a:gd name="connsiteX18" fmla="*/ 1410694 w 2755610"/>
              <a:gd name="connsiteY18" fmla="*/ 43611 h 1319508"/>
              <a:gd name="connsiteX19" fmla="*/ 1235596 w 2755610"/>
              <a:gd name="connsiteY19" fmla="*/ 121432 h 1319508"/>
              <a:gd name="connsiteX20" fmla="*/ 1060498 w 2755610"/>
              <a:gd name="connsiteY20" fmla="*/ 131160 h 1319508"/>
              <a:gd name="connsiteX21" fmla="*/ 1002132 w 2755610"/>
              <a:gd name="connsiteY21" fmla="*/ 286802 h 1319508"/>
              <a:gd name="connsiteX22" fmla="*/ 943766 w 2755610"/>
              <a:gd name="connsiteY22" fmla="*/ 354896 h 1319508"/>
              <a:gd name="connsiteX23" fmla="*/ 1041042 w 2755610"/>
              <a:gd name="connsiteY23" fmla="*/ 452172 h 1319508"/>
              <a:gd name="connsiteX24" fmla="*/ 992404 w 2755610"/>
              <a:gd name="connsiteY24" fmla="*/ 529994 h 1319508"/>
              <a:gd name="connsiteX25" fmla="*/ 749213 w 2755610"/>
              <a:gd name="connsiteY25" fmla="*/ 442445 h 1319508"/>
              <a:gd name="connsiteX26" fmla="*/ 632481 w 2755610"/>
              <a:gd name="connsiteY26" fmla="*/ 491083 h 1319508"/>
              <a:gd name="connsiteX27" fmla="*/ 496294 w 2755610"/>
              <a:gd name="connsiteY27" fmla="*/ 325713 h 1319508"/>
              <a:gd name="connsiteX28" fmla="*/ 369834 w 2755610"/>
              <a:gd name="connsiteY28" fmla="*/ 286802 h 1319508"/>
              <a:gd name="connsiteX29" fmla="*/ 194736 w 2755610"/>
              <a:gd name="connsiteY29" fmla="*/ 393807 h 1319508"/>
              <a:gd name="connsiteX30" fmla="*/ 185008 w 2755610"/>
              <a:gd name="connsiteY30" fmla="*/ 461900 h 1319508"/>
              <a:gd name="connsiteX31" fmla="*/ 68276 w 2755610"/>
              <a:gd name="connsiteY31" fmla="*/ 374351 h 1319508"/>
              <a:gd name="connsiteX32" fmla="*/ 183 w 2755610"/>
              <a:gd name="connsiteY32" fmla="*/ 559177 h 1319508"/>
              <a:gd name="connsiteX33" fmla="*/ 87732 w 2755610"/>
              <a:gd name="connsiteY33" fmla="*/ 705092 h 1319508"/>
              <a:gd name="connsiteX34" fmla="*/ 87732 w 2755610"/>
              <a:gd name="connsiteY34" fmla="*/ 792641 h 1319508"/>
              <a:gd name="connsiteX35" fmla="*/ 216971 w 2755610"/>
              <a:gd name="connsiteY35" fmla="*/ 796810 h 1319508"/>
              <a:gd name="connsiteX36" fmla="*/ 262830 w 2755610"/>
              <a:gd name="connsiteY36" fmla="*/ 773185 h 1319508"/>
              <a:gd name="connsiteX37" fmla="*/ 266892 w 2755610"/>
              <a:gd name="connsiteY37" fmla="*/ 860734 h 1319508"/>
              <a:gd name="connsiteX38" fmla="*/ 262830 w 2755610"/>
              <a:gd name="connsiteY38" fmla="*/ 919100 h 1319508"/>
              <a:gd name="connsiteX39" fmla="*/ 154543 w 2755610"/>
              <a:gd name="connsiteY39" fmla="*/ 958331 h 1319508"/>
              <a:gd name="connsiteX40" fmla="*/ 75153 w 2755610"/>
              <a:gd name="connsiteY40" fmla="*/ 1064374 h 1319508"/>
              <a:gd name="connsiteX41" fmla="*/ 129229 w 2755610"/>
              <a:gd name="connsiteY41" fmla="*/ 1143938 h 1319508"/>
              <a:gd name="connsiteX42" fmla="*/ 156681 w 2755610"/>
              <a:gd name="connsiteY42" fmla="*/ 1213816 h 1319508"/>
              <a:gd name="connsiteX43" fmla="*/ 253102 w 2755610"/>
              <a:gd name="connsiteY43" fmla="*/ 1259568 h 1319508"/>
              <a:gd name="connsiteX44" fmla="*/ 387793 w 2755610"/>
              <a:gd name="connsiteY44" fmla="*/ 1218840 h 1319508"/>
              <a:gd name="connsiteX45" fmla="*/ 491590 w 2755610"/>
              <a:gd name="connsiteY45" fmla="*/ 1171378 h 1319508"/>
              <a:gd name="connsiteX46" fmla="*/ 476838 w 2755610"/>
              <a:gd name="connsiteY46" fmla="*/ 1045560 h 1319508"/>
              <a:gd name="connsiteX47" fmla="*/ 554659 w 2755610"/>
              <a:gd name="connsiteY47" fmla="*/ 967738 h 1319508"/>
              <a:gd name="connsiteX48" fmla="*/ 710302 w 2755610"/>
              <a:gd name="connsiteY48" fmla="*/ 987194 h 1319508"/>
              <a:gd name="connsiteX49" fmla="*/ 827034 w 2755610"/>
              <a:gd name="connsiteY49" fmla="*/ 1065015 h 1319508"/>
              <a:gd name="connsiteX50" fmla="*/ 1255051 w 2755610"/>
              <a:gd name="connsiteY50" fmla="*/ 1162292 h 1319508"/>
              <a:gd name="connsiteX51" fmla="*/ 1449604 w 2755610"/>
              <a:gd name="connsiteY51" fmla="*/ 1133109 h 1319508"/>
              <a:gd name="connsiteX52" fmla="*/ 1488515 w 2755610"/>
              <a:gd name="connsiteY52" fmla="*/ 1113653 h 1319508"/>
              <a:gd name="connsiteX53" fmla="*/ 1790072 w 2755610"/>
              <a:gd name="connsiteY53" fmla="*/ 1172019 h 1319508"/>
              <a:gd name="connsiteX54" fmla="*/ 1926259 w 2755610"/>
              <a:gd name="connsiteY54" fmla="*/ 1084470 h 1319508"/>
              <a:gd name="connsiteX55" fmla="*/ 2072174 w 2755610"/>
              <a:gd name="connsiteY55" fmla="*/ 1133109 h 1319508"/>
              <a:gd name="connsiteX56" fmla="*/ 2091630 w 2755610"/>
              <a:gd name="connsiteY56" fmla="*/ 1259568 h 1319508"/>
              <a:gd name="connsiteX0" fmla="*/ 2091630 w 2755610"/>
              <a:gd name="connsiteY0" fmla="*/ 1259568 h 1319508"/>
              <a:gd name="connsiteX1" fmla="*/ 2266728 w 2755610"/>
              <a:gd name="connsiteY1" fmla="*/ 1317934 h 1319508"/>
              <a:gd name="connsiteX2" fmla="*/ 2286183 w 2755610"/>
              <a:gd name="connsiteY2" fmla="*/ 1201202 h 1319508"/>
              <a:gd name="connsiteX3" fmla="*/ 2218089 w 2755610"/>
              <a:gd name="connsiteY3" fmla="*/ 967738 h 1319508"/>
              <a:gd name="connsiteX4" fmla="*/ 2441825 w 2755610"/>
              <a:gd name="connsiteY4" fmla="*/ 1016377 h 1319508"/>
              <a:gd name="connsiteX5" fmla="*/ 2412642 w 2755610"/>
              <a:gd name="connsiteY5" fmla="*/ 899645 h 1319508"/>
              <a:gd name="connsiteX6" fmla="*/ 2500191 w 2755610"/>
              <a:gd name="connsiteY6" fmla="*/ 753730 h 1319508"/>
              <a:gd name="connsiteX7" fmla="*/ 2616923 w 2755610"/>
              <a:gd name="connsiteY7" fmla="*/ 782913 h 1319508"/>
              <a:gd name="connsiteX8" fmla="*/ 2665562 w 2755610"/>
              <a:gd name="connsiteY8" fmla="*/ 636998 h 1319508"/>
              <a:gd name="connsiteX9" fmla="*/ 2753111 w 2755610"/>
              <a:gd name="connsiteY9" fmla="*/ 559177 h 1319508"/>
              <a:gd name="connsiteX10" fmla="*/ 2558557 w 2755610"/>
              <a:gd name="connsiteY10" fmla="*/ 491083 h 1319508"/>
              <a:gd name="connsiteX11" fmla="*/ 2471008 w 2755610"/>
              <a:gd name="connsiteY11" fmla="*/ 364624 h 1319508"/>
              <a:gd name="connsiteX12" fmla="*/ 2325094 w 2755610"/>
              <a:gd name="connsiteY12" fmla="*/ 393807 h 1319508"/>
              <a:gd name="connsiteX13" fmla="*/ 2218089 w 2755610"/>
              <a:gd name="connsiteY13" fmla="*/ 452172 h 1319508"/>
              <a:gd name="connsiteX14" fmla="*/ 2004081 w 2755610"/>
              <a:gd name="connsiteY14" fmla="*/ 140887 h 1319508"/>
              <a:gd name="connsiteX15" fmla="*/ 1897076 w 2755610"/>
              <a:gd name="connsiteY15" fmla="*/ 160343 h 1319508"/>
              <a:gd name="connsiteX16" fmla="*/ 1653885 w 2755610"/>
              <a:gd name="connsiteY16" fmla="*/ 150615 h 1319508"/>
              <a:gd name="connsiteX17" fmla="*/ 1663613 w 2755610"/>
              <a:gd name="connsiteY17" fmla="*/ 4700 h 1319508"/>
              <a:gd name="connsiteX18" fmla="*/ 1410694 w 2755610"/>
              <a:gd name="connsiteY18" fmla="*/ 43611 h 1319508"/>
              <a:gd name="connsiteX19" fmla="*/ 1235596 w 2755610"/>
              <a:gd name="connsiteY19" fmla="*/ 121432 h 1319508"/>
              <a:gd name="connsiteX20" fmla="*/ 1060498 w 2755610"/>
              <a:gd name="connsiteY20" fmla="*/ 131160 h 1319508"/>
              <a:gd name="connsiteX21" fmla="*/ 1002132 w 2755610"/>
              <a:gd name="connsiteY21" fmla="*/ 286802 h 1319508"/>
              <a:gd name="connsiteX22" fmla="*/ 943766 w 2755610"/>
              <a:gd name="connsiteY22" fmla="*/ 354896 h 1319508"/>
              <a:gd name="connsiteX23" fmla="*/ 1041042 w 2755610"/>
              <a:gd name="connsiteY23" fmla="*/ 452172 h 1319508"/>
              <a:gd name="connsiteX24" fmla="*/ 992404 w 2755610"/>
              <a:gd name="connsiteY24" fmla="*/ 529994 h 1319508"/>
              <a:gd name="connsiteX25" fmla="*/ 749213 w 2755610"/>
              <a:gd name="connsiteY25" fmla="*/ 442445 h 1319508"/>
              <a:gd name="connsiteX26" fmla="*/ 632481 w 2755610"/>
              <a:gd name="connsiteY26" fmla="*/ 491083 h 1319508"/>
              <a:gd name="connsiteX27" fmla="*/ 496294 w 2755610"/>
              <a:gd name="connsiteY27" fmla="*/ 325713 h 1319508"/>
              <a:gd name="connsiteX28" fmla="*/ 369834 w 2755610"/>
              <a:gd name="connsiteY28" fmla="*/ 286802 h 1319508"/>
              <a:gd name="connsiteX29" fmla="*/ 194736 w 2755610"/>
              <a:gd name="connsiteY29" fmla="*/ 393807 h 1319508"/>
              <a:gd name="connsiteX30" fmla="*/ 185008 w 2755610"/>
              <a:gd name="connsiteY30" fmla="*/ 461900 h 1319508"/>
              <a:gd name="connsiteX31" fmla="*/ 68276 w 2755610"/>
              <a:gd name="connsiteY31" fmla="*/ 374351 h 1319508"/>
              <a:gd name="connsiteX32" fmla="*/ 183 w 2755610"/>
              <a:gd name="connsiteY32" fmla="*/ 559177 h 1319508"/>
              <a:gd name="connsiteX33" fmla="*/ 87732 w 2755610"/>
              <a:gd name="connsiteY33" fmla="*/ 705092 h 1319508"/>
              <a:gd name="connsiteX34" fmla="*/ 87732 w 2755610"/>
              <a:gd name="connsiteY34" fmla="*/ 792641 h 1319508"/>
              <a:gd name="connsiteX35" fmla="*/ 216971 w 2755610"/>
              <a:gd name="connsiteY35" fmla="*/ 796810 h 1319508"/>
              <a:gd name="connsiteX36" fmla="*/ 262830 w 2755610"/>
              <a:gd name="connsiteY36" fmla="*/ 773185 h 1319508"/>
              <a:gd name="connsiteX37" fmla="*/ 266892 w 2755610"/>
              <a:gd name="connsiteY37" fmla="*/ 860734 h 1319508"/>
              <a:gd name="connsiteX38" fmla="*/ 262830 w 2755610"/>
              <a:gd name="connsiteY38" fmla="*/ 919100 h 1319508"/>
              <a:gd name="connsiteX39" fmla="*/ 154543 w 2755610"/>
              <a:gd name="connsiteY39" fmla="*/ 958331 h 1319508"/>
              <a:gd name="connsiteX40" fmla="*/ 75153 w 2755610"/>
              <a:gd name="connsiteY40" fmla="*/ 1064374 h 1319508"/>
              <a:gd name="connsiteX41" fmla="*/ 129229 w 2755610"/>
              <a:gd name="connsiteY41" fmla="*/ 1143938 h 1319508"/>
              <a:gd name="connsiteX42" fmla="*/ 156681 w 2755610"/>
              <a:gd name="connsiteY42" fmla="*/ 1213816 h 1319508"/>
              <a:gd name="connsiteX43" fmla="*/ 253102 w 2755610"/>
              <a:gd name="connsiteY43" fmla="*/ 1259568 h 1319508"/>
              <a:gd name="connsiteX44" fmla="*/ 387793 w 2755610"/>
              <a:gd name="connsiteY44" fmla="*/ 1203768 h 1319508"/>
              <a:gd name="connsiteX45" fmla="*/ 491590 w 2755610"/>
              <a:gd name="connsiteY45" fmla="*/ 1171378 h 1319508"/>
              <a:gd name="connsiteX46" fmla="*/ 476838 w 2755610"/>
              <a:gd name="connsiteY46" fmla="*/ 1045560 h 1319508"/>
              <a:gd name="connsiteX47" fmla="*/ 554659 w 2755610"/>
              <a:gd name="connsiteY47" fmla="*/ 967738 h 1319508"/>
              <a:gd name="connsiteX48" fmla="*/ 710302 w 2755610"/>
              <a:gd name="connsiteY48" fmla="*/ 987194 h 1319508"/>
              <a:gd name="connsiteX49" fmla="*/ 827034 w 2755610"/>
              <a:gd name="connsiteY49" fmla="*/ 1065015 h 1319508"/>
              <a:gd name="connsiteX50" fmla="*/ 1255051 w 2755610"/>
              <a:gd name="connsiteY50" fmla="*/ 1162292 h 1319508"/>
              <a:gd name="connsiteX51" fmla="*/ 1449604 w 2755610"/>
              <a:gd name="connsiteY51" fmla="*/ 1133109 h 1319508"/>
              <a:gd name="connsiteX52" fmla="*/ 1488515 w 2755610"/>
              <a:gd name="connsiteY52" fmla="*/ 1113653 h 1319508"/>
              <a:gd name="connsiteX53" fmla="*/ 1790072 w 2755610"/>
              <a:gd name="connsiteY53" fmla="*/ 1172019 h 1319508"/>
              <a:gd name="connsiteX54" fmla="*/ 1926259 w 2755610"/>
              <a:gd name="connsiteY54" fmla="*/ 1084470 h 1319508"/>
              <a:gd name="connsiteX55" fmla="*/ 2072174 w 2755610"/>
              <a:gd name="connsiteY55" fmla="*/ 1133109 h 1319508"/>
              <a:gd name="connsiteX56" fmla="*/ 2091630 w 2755610"/>
              <a:gd name="connsiteY56" fmla="*/ 1259568 h 1319508"/>
              <a:gd name="connsiteX0" fmla="*/ 2091630 w 2755610"/>
              <a:gd name="connsiteY0" fmla="*/ 1259568 h 1319508"/>
              <a:gd name="connsiteX1" fmla="*/ 2266728 w 2755610"/>
              <a:gd name="connsiteY1" fmla="*/ 1317934 h 1319508"/>
              <a:gd name="connsiteX2" fmla="*/ 2286183 w 2755610"/>
              <a:gd name="connsiteY2" fmla="*/ 1201202 h 1319508"/>
              <a:gd name="connsiteX3" fmla="*/ 2218089 w 2755610"/>
              <a:gd name="connsiteY3" fmla="*/ 967738 h 1319508"/>
              <a:gd name="connsiteX4" fmla="*/ 2441825 w 2755610"/>
              <a:gd name="connsiteY4" fmla="*/ 1016377 h 1319508"/>
              <a:gd name="connsiteX5" fmla="*/ 2412642 w 2755610"/>
              <a:gd name="connsiteY5" fmla="*/ 899645 h 1319508"/>
              <a:gd name="connsiteX6" fmla="*/ 2500191 w 2755610"/>
              <a:gd name="connsiteY6" fmla="*/ 753730 h 1319508"/>
              <a:gd name="connsiteX7" fmla="*/ 2616923 w 2755610"/>
              <a:gd name="connsiteY7" fmla="*/ 782913 h 1319508"/>
              <a:gd name="connsiteX8" fmla="*/ 2665562 w 2755610"/>
              <a:gd name="connsiteY8" fmla="*/ 636998 h 1319508"/>
              <a:gd name="connsiteX9" fmla="*/ 2753111 w 2755610"/>
              <a:gd name="connsiteY9" fmla="*/ 559177 h 1319508"/>
              <a:gd name="connsiteX10" fmla="*/ 2558557 w 2755610"/>
              <a:gd name="connsiteY10" fmla="*/ 491083 h 1319508"/>
              <a:gd name="connsiteX11" fmla="*/ 2471008 w 2755610"/>
              <a:gd name="connsiteY11" fmla="*/ 364624 h 1319508"/>
              <a:gd name="connsiteX12" fmla="*/ 2325094 w 2755610"/>
              <a:gd name="connsiteY12" fmla="*/ 393807 h 1319508"/>
              <a:gd name="connsiteX13" fmla="*/ 2218089 w 2755610"/>
              <a:gd name="connsiteY13" fmla="*/ 452172 h 1319508"/>
              <a:gd name="connsiteX14" fmla="*/ 2004081 w 2755610"/>
              <a:gd name="connsiteY14" fmla="*/ 140887 h 1319508"/>
              <a:gd name="connsiteX15" fmla="*/ 1897076 w 2755610"/>
              <a:gd name="connsiteY15" fmla="*/ 160343 h 1319508"/>
              <a:gd name="connsiteX16" fmla="*/ 1653885 w 2755610"/>
              <a:gd name="connsiteY16" fmla="*/ 150615 h 1319508"/>
              <a:gd name="connsiteX17" fmla="*/ 1663613 w 2755610"/>
              <a:gd name="connsiteY17" fmla="*/ 4700 h 1319508"/>
              <a:gd name="connsiteX18" fmla="*/ 1410694 w 2755610"/>
              <a:gd name="connsiteY18" fmla="*/ 43611 h 1319508"/>
              <a:gd name="connsiteX19" fmla="*/ 1235596 w 2755610"/>
              <a:gd name="connsiteY19" fmla="*/ 121432 h 1319508"/>
              <a:gd name="connsiteX20" fmla="*/ 1060498 w 2755610"/>
              <a:gd name="connsiteY20" fmla="*/ 131160 h 1319508"/>
              <a:gd name="connsiteX21" fmla="*/ 1002132 w 2755610"/>
              <a:gd name="connsiteY21" fmla="*/ 286802 h 1319508"/>
              <a:gd name="connsiteX22" fmla="*/ 943766 w 2755610"/>
              <a:gd name="connsiteY22" fmla="*/ 354896 h 1319508"/>
              <a:gd name="connsiteX23" fmla="*/ 1041042 w 2755610"/>
              <a:gd name="connsiteY23" fmla="*/ 452172 h 1319508"/>
              <a:gd name="connsiteX24" fmla="*/ 992404 w 2755610"/>
              <a:gd name="connsiteY24" fmla="*/ 529994 h 1319508"/>
              <a:gd name="connsiteX25" fmla="*/ 749213 w 2755610"/>
              <a:gd name="connsiteY25" fmla="*/ 442445 h 1319508"/>
              <a:gd name="connsiteX26" fmla="*/ 632481 w 2755610"/>
              <a:gd name="connsiteY26" fmla="*/ 491083 h 1319508"/>
              <a:gd name="connsiteX27" fmla="*/ 496294 w 2755610"/>
              <a:gd name="connsiteY27" fmla="*/ 325713 h 1319508"/>
              <a:gd name="connsiteX28" fmla="*/ 369834 w 2755610"/>
              <a:gd name="connsiteY28" fmla="*/ 286802 h 1319508"/>
              <a:gd name="connsiteX29" fmla="*/ 194736 w 2755610"/>
              <a:gd name="connsiteY29" fmla="*/ 393807 h 1319508"/>
              <a:gd name="connsiteX30" fmla="*/ 185008 w 2755610"/>
              <a:gd name="connsiteY30" fmla="*/ 461900 h 1319508"/>
              <a:gd name="connsiteX31" fmla="*/ 68276 w 2755610"/>
              <a:gd name="connsiteY31" fmla="*/ 374351 h 1319508"/>
              <a:gd name="connsiteX32" fmla="*/ 183 w 2755610"/>
              <a:gd name="connsiteY32" fmla="*/ 559177 h 1319508"/>
              <a:gd name="connsiteX33" fmla="*/ 87732 w 2755610"/>
              <a:gd name="connsiteY33" fmla="*/ 705092 h 1319508"/>
              <a:gd name="connsiteX34" fmla="*/ 87732 w 2755610"/>
              <a:gd name="connsiteY34" fmla="*/ 792641 h 1319508"/>
              <a:gd name="connsiteX35" fmla="*/ 216971 w 2755610"/>
              <a:gd name="connsiteY35" fmla="*/ 796810 h 1319508"/>
              <a:gd name="connsiteX36" fmla="*/ 262830 w 2755610"/>
              <a:gd name="connsiteY36" fmla="*/ 773185 h 1319508"/>
              <a:gd name="connsiteX37" fmla="*/ 266892 w 2755610"/>
              <a:gd name="connsiteY37" fmla="*/ 860734 h 1319508"/>
              <a:gd name="connsiteX38" fmla="*/ 262830 w 2755610"/>
              <a:gd name="connsiteY38" fmla="*/ 919100 h 1319508"/>
              <a:gd name="connsiteX39" fmla="*/ 154543 w 2755610"/>
              <a:gd name="connsiteY39" fmla="*/ 958331 h 1319508"/>
              <a:gd name="connsiteX40" fmla="*/ 75153 w 2755610"/>
              <a:gd name="connsiteY40" fmla="*/ 1064374 h 1319508"/>
              <a:gd name="connsiteX41" fmla="*/ 129229 w 2755610"/>
              <a:gd name="connsiteY41" fmla="*/ 1143938 h 1319508"/>
              <a:gd name="connsiteX42" fmla="*/ 156681 w 2755610"/>
              <a:gd name="connsiteY42" fmla="*/ 1213816 h 1319508"/>
              <a:gd name="connsiteX43" fmla="*/ 253102 w 2755610"/>
              <a:gd name="connsiteY43" fmla="*/ 1259568 h 1319508"/>
              <a:gd name="connsiteX44" fmla="*/ 387793 w 2755610"/>
              <a:gd name="connsiteY44" fmla="*/ 1203768 h 1319508"/>
              <a:gd name="connsiteX45" fmla="*/ 491590 w 2755610"/>
              <a:gd name="connsiteY45" fmla="*/ 1146257 h 1319508"/>
              <a:gd name="connsiteX46" fmla="*/ 476838 w 2755610"/>
              <a:gd name="connsiteY46" fmla="*/ 1045560 h 1319508"/>
              <a:gd name="connsiteX47" fmla="*/ 554659 w 2755610"/>
              <a:gd name="connsiteY47" fmla="*/ 967738 h 1319508"/>
              <a:gd name="connsiteX48" fmla="*/ 710302 w 2755610"/>
              <a:gd name="connsiteY48" fmla="*/ 987194 h 1319508"/>
              <a:gd name="connsiteX49" fmla="*/ 827034 w 2755610"/>
              <a:gd name="connsiteY49" fmla="*/ 1065015 h 1319508"/>
              <a:gd name="connsiteX50" fmla="*/ 1255051 w 2755610"/>
              <a:gd name="connsiteY50" fmla="*/ 1162292 h 1319508"/>
              <a:gd name="connsiteX51" fmla="*/ 1449604 w 2755610"/>
              <a:gd name="connsiteY51" fmla="*/ 1133109 h 1319508"/>
              <a:gd name="connsiteX52" fmla="*/ 1488515 w 2755610"/>
              <a:gd name="connsiteY52" fmla="*/ 1113653 h 1319508"/>
              <a:gd name="connsiteX53" fmla="*/ 1790072 w 2755610"/>
              <a:gd name="connsiteY53" fmla="*/ 1172019 h 1319508"/>
              <a:gd name="connsiteX54" fmla="*/ 1926259 w 2755610"/>
              <a:gd name="connsiteY54" fmla="*/ 1084470 h 1319508"/>
              <a:gd name="connsiteX55" fmla="*/ 2072174 w 2755610"/>
              <a:gd name="connsiteY55" fmla="*/ 1133109 h 1319508"/>
              <a:gd name="connsiteX56" fmla="*/ 2091630 w 2755610"/>
              <a:gd name="connsiteY56" fmla="*/ 1259568 h 1319508"/>
              <a:gd name="connsiteX0" fmla="*/ 2091630 w 2755610"/>
              <a:gd name="connsiteY0" fmla="*/ 1259568 h 1319508"/>
              <a:gd name="connsiteX1" fmla="*/ 2266728 w 2755610"/>
              <a:gd name="connsiteY1" fmla="*/ 1317934 h 1319508"/>
              <a:gd name="connsiteX2" fmla="*/ 2286183 w 2755610"/>
              <a:gd name="connsiteY2" fmla="*/ 1201202 h 1319508"/>
              <a:gd name="connsiteX3" fmla="*/ 2218089 w 2755610"/>
              <a:gd name="connsiteY3" fmla="*/ 967738 h 1319508"/>
              <a:gd name="connsiteX4" fmla="*/ 2441825 w 2755610"/>
              <a:gd name="connsiteY4" fmla="*/ 1016377 h 1319508"/>
              <a:gd name="connsiteX5" fmla="*/ 2412642 w 2755610"/>
              <a:gd name="connsiteY5" fmla="*/ 899645 h 1319508"/>
              <a:gd name="connsiteX6" fmla="*/ 2500191 w 2755610"/>
              <a:gd name="connsiteY6" fmla="*/ 753730 h 1319508"/>
              <a:gd name="connsiteX7" fmla="*/ 2616923 w 2755610"/>
              <a:gd name="connsiteY7" fmla="*/ 782913 h 1319508"/>
              <a:gd name="connsiteX8" fmla="*/ 2665562 w 2755610"/>
              <a:gd name="connsiteY8" fmla="*/ 636998 h 1319508"/>
              <a:gd name="connsiteX9" fmla="*/ 2753111 w 2755610"/>
              <a:gd name="connsiteY9" fmla="*/ 559177 h 1319508"/>
              <a:gd name="connsiteX10" fmla="*/ 2558557 w 2755610"/>
              <a:gd name="connsiteY10" fmla="*/ 491083 h 1319508"/>
              <a:gd name="connsiteX11" fmla="*/ 2471008 w 2755610"/>
              <a:gd name="connsiteY11" fmla="*/ 364624 h 1319508"/>
              <a:gd name="connsiteX12" fmla="*/ 2325094 w 2755610"/>
              <a:gd name="connsiteY12" fmla="*/ 393807 h 1319508"/>
              <a:gd name="connsiteX13" fmla="*/ 2218089 w 2755610"/>
              <a:gd name="connsiteY13" fmla="*/ 452172 h 1319508"/>
              <a:gd name="connsiteX14" fmla="*/ 2004081 w 2755610"/>
              <a:gd name="connsiteY14" fmla="*/ 140887 h 1319508"/>
              <a:gd name="connsiteX15" fmla="*/ 1897076 w 2755610"/>
              <a:gd name="connsiteY15" fmla="*/ 160343 h 1319508"/>
              <a:gd name="connsiteX16" fmla="*/ 1653885 w 2755610"/>
              <a:gd name="connsiteY16" fmla="*/ 150615 h 1319508"/>
              <a:gd name="connsiteX17" fmla="*/ 1663613 w 2755610"/>
              <a:gd name="connsiteY17" fmla="*/ 4700 h 1319508"/>
              <a:gd name="connsiteX18" fmla="*/ 1410694 w 2755610"/>
              <a:gd name="connsiteY18" fmla="*/ 43611 h 1319508"/>
              <a:gd name="connsiteX19" fmla="*/ 1235596 w 2755610"/>
              <a:gd name="connsiteY19" fmla="*/ 121432 h 1319508"/>
              <a:gd name="connsiteX20" fmla="*/ 1060498 w 2755610"/>
              <a:gd name="connsiteY20" fmla="*/ 131160 h 1319508"/>
              <a:gd name="connsiteX21" fmla="*/ 1002132 w 2755610"/>
              <a:gd name="connsiteY21" fmla="*/ 286802 h 1319508"/>
              <a:gd name="connsiteX22" fmla="*/ 943766 w 2755610"/>
              <a:gd name="connsiteY22" fmla="*/ 354896 h 1319508"/>
              <a:gd name="connsiteX23" fmla="*/ 1041042 w 2755610"/>
              <a:gd name="connsiteY23" fmla="*/ 452172 h 1319508"/>
              <a:gd name="connsiteX24" fmla="*/ 992404 w 2755610"/>
              <a:gd name="connsiteY24" fmla="*/ 529994 h 1319508"/>
              <a:gd name="connsiteX25" fmla="*/ 749213 w 2755610"/>
              <a:gd name="connsiteY25" fmla="*/ 442445 h 1319508"/>
              <a:gd name="connsiteX26" fmla="*/ 632481 w 2755610"/>
              <a:gd name="connsiteY26" fmla="*/ 491083 h 1319508"/>
              <a:gd name="connsiteX27" fmla="*/ 496294 w 2755610"/>
              <a:gd name="connsiteY27" fmla="*/ 325713 h 1319508"/>
              <a:gd name="connsiteX28" fmla="*/ 369834 w 2755610"/>
              <a:gd name="connsiteY28" fmla="*/ 286802 h 1319508"/>
              <a:gd name="connsiteX29" fmla="*/ 194736 w 2755610"/>
              <a:gd name="connsiteY29" fmla="*/ 393807 h 1319508"/>
              <a:gd name="connsiteX30" fmla="*/ 185008 w 2755610"/>
              <a:gd name="connsiteY30" fmla="*/ 461900 h 1319508"/>
              <a:gd name="connsiteX31" fmla="*/ 68276 w 2755610"/>
              <a:gd name="connsiteY31" fmla="*/ 374351 h 1319508"/>
              <a:gd name="connsiteX32" fmla="*/ 183 w 2755610"/>
              <a:gd name="connsiteY32" fmla="*/ 559177 h 1319508"/>
              <a:gd name="connsiteX33" fmla="*/ 87732 w 2755610"/>
              <a:gd name="connsiteY33" fmla="*/ 705092 h 1319508"/>
              <a:gd name="connsiteX34" fmla="*/ 87732 w 2755610"/>
              <a:gd name="connsiteY34" fmla="*/ 792641 h 1319508"/>
              <a:gd name="connsiteX35" fmla="*/ 216971 w 2755610"/>
              <a:gd name="connsiteY35" fmla="*/ 796810 h 1319508"/>
              <a:gd name="connsiteX36" fmla="*/ 262830 w 2755610"/>
              <a:gd name="connsiteY36" fmla="*/ 773185 h 1319508"/>
              <a:gd name="connsiteX37" fmla="*/ 266892 w 2755610"/>
              <a:gd name="connsiteY37" fmla="*/ 860734 h 1319508"/>
              <a:gd name="connsiteX38" fmla="*/ 262830 w 2755610"/>
              <a:gd name="connsiteY38" fmla="*/ 919100 h 1319508"/>
              <a:gd name="connsiteX39" fmla="*/ 154543 w 2755610"/>
              <a:gd name="connsiteY39" fmla="*/ 958331 h 1319508"/>
              <a:gd name="connsiteX40" fmla="*/ 75153 w 2755610"/>
              <a:gd name="connsiteY40" fmla="*/ 1064374 h 1319508"/>
              <a:gd name="connsiteX41" fmla="*/ 129229 w 2755610"/>
              <a:gd name="connsiteY41" fmla="*/ 1143938 h 1319508"/>
              <a:gd name="connsiteX42" fmla="*/ 156681 w 2755610"/>
              <a:gd name="connsiteY42" fmla="*/ 1213816 h 1319508"/>
              <a:gd name="connsiteX43" fmla="*/ 253102 w 2755610"/>
              <a:gd name="connsiteY43" fmla="*/ 1259568 h 1319508"/>
              <a:gd name="connsiteX44" fmla="*/ 387793 w 2755610"/>
              <a:gd name="connsiteY44" fmla="*/ 1203768 h 1319508"/>
              <a:gd name="connsiteX45" fmla="*/ 491590 w 2755610"/>
              <a:gd name="connsiteY45" fmla="*/ 1146257 h 1319508"/>
              <a:gd name="connsiteX46" fmla="*/ 476838 w 2755610"/>
              <a:gd name="connsiteY46" fmla="*/ 1045560 h 1319508"/>
              <a:gd name="connsiteX47" fmla="*/ 439103 w 2755610"/>
              <a:gd name="connsiteY47" fmla="*/ 927544 h 1319508"/>
              <a:gd name="connsiteX48" fmla="*/ 710302 w 2755610"/>
              <a:gd name="connsiteY48" fmla="*/ 987194 h 1319508"/>
              <a:gd name="connsiteX49" fmla="*/ 827034 w 2755610"/>
              <a:gd name="connsiteY49" fmla="*/ 1065015 h 1319508"/>
              <a:gd name="connsiteX50" fmla="*/ 1255051 w 2755610"/>
              <a:gd name="connsiteY50" fmla="*/ 1162292 h 1319508"/>
              <a:gd name="connsiteX51" fmla="*/ 1449604 w 2755610"/>
              <a:gd name="connsiteY51" fmla="*/ 1133109 h 1319508"/>
              <a:gd name="connsiteX52" fmla="*/ 1488515 w 2755610"/>
              <a:gd name="connsiteY52" fmla="*/ 1113653 h 1319508"/>
              <a:gd name="connsiteX53" fmla="*/ 1790072 w 2755610"/>
              <a:gd name="connsiteY53" fmla="*/ 1172019 h 1319508"/>
              <a:gd name="connsiteX54" fmla="*/ 1926259 w 2755610"/>
              <a:gd name="connsiteY54" fmla="*/ 1084470 h 1319508"/>
              <a:gd name="connsiteX55" fmla="*/ 2072174 w 2755610"/>
              <a:gd name="connsiteY55" fmla="*/ 1133109 h 1319508"/>
              <a:gd name="connsiteX56" fmla="*/ 2091630 w 2755610"/>
              <a:gd name="connsiteY56" fmla="*/ 1259568 h 1319508"/>
              <a:gd name="connsiteX0" fmla="*/ 2091630 w 2755610"/>
              <a:gd name="connsiteY0" fmla="*/ 1259568 h 1319508"/>
              <a:gd name="connsiteX1" fmla="*/ 2266728 w 2755610"/>
              <a:gd name="connsiteY1" fmla="*/ 1317934 h 1319508"/>
              <a:gd name="connsiteX2" fmla="*/ 2286183 w 2755610"/>
              <a:gd name="connsiteY2" fmla="*/ 1201202 h 1319508"/>
              <a:gd name="connsiteX3" fmla="*/ 2218089 w 2755610"/>
              <a:gd name="connsiteY3" fmla="*/ 967738 h 1319508"/>
              <a:gd name="connsiteX4" fmla="*/ 2441825 w 2755610"/>
              <a:gd name="connsiteY4" fmla="*/ 1016377 h 1319508"/>
              <a:gd name="connsiteX5" fmla="*/ 2412642 w 2755610"/>
              <a:gd name="connsiteY5" fmla="*/ 899645 h 1319508"/>
              <a:gd name="connsiteX6" fmla="*/ 2500191 w 2755610"/>
              <a:gd name="connsiteY6" fmla="*/ 753730 h 1319508"/>
              <a:gd name="connsiteX7" fmla="*/ 2616923 w 2755610"/>
              <a:gd name="connsiteY7" fmla="*/ 782913 h 1319508"/>
              <a:gd name="connsiteX8" fmla="*/ 2665562 w 2755610"/>
              <a:gd name="connsiteY8" fmla="*/ 636998 h 1319508"/>
              <a:gd name="connsiteX9" fmla="*/ 2753111 w 2755610"/>
              <a:gd name="connsiteY9" fmla="*/ 559177 h 1319508"/>
              <a:gd name="connsiteX10" fmla="*/ 2558557 w 2755610"/>
              <a:gd name="connsiteY10" fmla="*/ 491083 h 1319508"/>
              <a:gd name="connsiteX11" fmla="*/ 2471008 w 2755610"/>
              <a:gd name="connsiteY11" fmla="*/ 364624 h 1319508"/>
              <a:gd name="connsiteX12" fmla="*/ 2325094 w 2755610"/>
              <a:gd name="connsiteY12" fmla="*/ 393807 h 1319508"/>
              <a:gd name="connsiteX13" fmla="*/ 2218089 w 2755610"/>
              <a:gd name="connsiteY13" fmla="*/ 452172 h 1319508"/>
              <a:gd name="connsiteX14" fmla="*/ 2004081 w 2755610"/>
              <a:gd name="connsiteY14" fmla="*/ 140887 h 1319508"/>
              <a:gd name="connsiteX15" fmla="*/ 1897076 w 2755610"/>
              <a:gd name="connsiteY15" fmla="*/ 160343 h 1319508"/>
              <a:gd name="connsiteX16" fmla="*/ 1653885 w 2755610"/>
              <a:gd name="connsiteY16" fmla="*/ 150615 h 1319508"/>
              <a:gd name="connsiteX17" fmla="*/ 1663613 w 2755610"/>
              <a:gd name="connsiteY17" fmla="*/ 4700 h 1319508"/>
              <a:gd name="connsiteX18" fmla="*/ 1410694 w 2755610"/>
              <a:gd name="connsiteY18" fmla="*/ 43611 h 1319508"/>
              <a:gd name="connsiteX19" fmla="*/ 1235596 w 2755610"/>
              <a:gd name="connsiteY19" fmla="*/ 121432 h 1319508"/>
              <a:gd name="connsiteX20" fmla="*/ 1060498 w 2755610"/>
              <a:gd name="connsiteY20" fmla="*/ 131160 h 1319508"/>
              <a:gd name="connsiteX21" fmla="*/ 1002132 w 2755610"/>
              <a:gd name="connsiteY21" fmla="*/ 286802 h 1319508"/>
              <a:gd name="connsiteX22" fmla="*/ 943766 w 2755610"/>
              <a:gd name="connsiteY22" fmla="*/ 354896 h 1319508"/>
              <a:gd name="connsiteX23" fmla="*/ 1041042 w 2755610"/>
              <a:gd name="connsiteY23" fmla="*/ 452172 h 1319508"/>
              <a:gd name="connsiteX24" fmla="*/ 992404 w 2755610"/>
              <a:gd name="connsiteY24" fmla="*/ 529994 h 1319508"/>
              <a:gd name="connsiteX25" fmla="*/ 749213 w 2755610"/>
              <a:gd name="connsiteY25" fmla="*/ 442445 h 1319508"/>
              <a:gd name="connsiteX26" fmla="*/ 632481 w 2755610"/>
              <a:gd name="connsiteY26" fmla="*/ 491083 h 1319508"/>
              <a:gd name="connsiteX27" fmla="*/ 496294 w 2755610"/>
              <a:gd name="connsiteY27" fmla="*/ 325713 h 1319508"/>
              <a:gd name="connsiteX28" fmla="*/ 369834 w 2755610"/>
              <a:gd name="connsiteY28" fmla="*/ 286802 h 1319508"/>
              <a:gd name="connsiteX29" fmla="*/ 194736 w 2755610"/>
              <a:gd name="connsiteY29" fmla="*/ 393807 h 1319508"/>
              <a:gd name="connsiteX30" fmla="*/ 185008 w 2755610"/>
              <a:gd name="connsiteY30" fmla="*/ 461900 h 1319508"/>
              <a:gd name="connsiteX31" fmla="*/ 68276 w 2755610"/>
              <a:gd name="connsiteY31" fmla="*/ 374351 h 1319508"/>
              <a:gd name="connsiteX32" fmla="*/ 183 w 2755610"/>
              <a:gd name="connsiteY32" fmla="*/ 559177 h 1319508"/>
              <a:gd name="connsiteX33" fmla="*/ 87732 w 2755610"/>
              <a:gd name="connsiteY33" fmla="*/ 705092 h 1319508"/>
              <a:gd name="connsiteX34" fmla="*/ 87732 w 2755610"/>
              <a:gd name="connsiteY34" fmla="*/ 792641 h 1319508"/>
              <a:gd name="connsiteX35" fmla="*/ 216971 w 2755610"/>
              <a:gd name="connsiteY35" fmla="*/ 796810 h 1319508"/>
              <a:gd name="connsiteX36" fmla="*/ 262830 w 2755610"/>
              <a:gd name="connsiteY36" fmla="*/ 773185 h 1319508"/>
              <a:gd name="connsiteX37" fmla="*/ 266892 w 2755610"/>
              <a:gd name="connsiteY37" fmla="*/ 860734 h 1319508"/>
              <a:gd name="connsiteX38" fmla="*/ 262830 w 2755610"/>
              <a:gd name="connsiteY38" fmla="*/ 919100 h 1319508"/>
              <a:gd name="connsiteX39" fmla="*/ 154543 w 2755610"/>
              <a:gd name="connsiteY39" fmla="*/ 958331 h 1319508"/>
              <a:gd name="connsiteX40" fmla="*/ 75153 w 2755610"/>
              <a:gd name="connsiteY40" fmla="*/ 1064374 h 1319508"/>
              <a:gd name="connsiteX41" fmla="*/ 129229 w 2755610"/>
              <a:gd name="connsiteY41" fmla="*/ 1143938 h 1319508"/>
              <a:gd name="connsiteX42" fmla="*/ 156681 w 2755610"/>
              <a:gd name="connsiteY42" fmla="*/ 1213816 h 1319508"/>
              <a:gd name="connsiteX43" fmla="*/ 253102 w 2755610"/>
              <a:gd name="connsiteY43" fmla="*/ 1259568 h 1319508"/>
              <a:gd name="connsiteX44" fmla="*/ 387793 w 2755610"/>
              <a:gd name="connsiteY44" fmla="*/ 1203768 h 1319508"/>
              <a:gd name="connsiteX45" fmla="*/ 491590 w 2755610"/>
              <a:gd name="connsiteY45" fmla="*/ 1146257 h 1319508"/>
              <a:gd name="connsiteX46" fmla="*/ 476838 w 2755610"/>
              <a:gd name="connsiteY46" fmla="*/ 1045560 h 1319508"/>
              <a:gd name="connsiteX47" fmla="*/ 439103 w 2755610"/>
              <a:gd name="connsiteY47" fmla="*/ 927544 h 1319508"/>
              <a:gd name="connsiteX48" fmla="*/ 755519 w 2755610"/>
              <a:gd name="connsiteY48" fmla="*/ 881686 h 1319508"/>
              <a:gd name="connsiteX49" fmla="*/ 827034 w 2755610"/>
              <a:gd name="connsiteY49" fmla="*/ 1065015 h 1319508"/>
              <a:gd name="connsiteX50" fmla="*/ 1255051 w 2755610"/>
              <a:gd name="connsiteY50" fmla="*/ 1162292 h 1319508"/>
              <a:gd name="connsiteX51" fmla="*/ 1449604 w 2755610"/>
              <a:gd name="connsiteY51" fmla="*/ 1133109 h 1319508"/>
              <a:gd name="connsiteX52" fmla="*/ 1488515 w 2755610"/>
              <a:gd name="connsiteY52" fmla="*/ 1113653 h 1319508"/>
              <a:gd name="connsiteX53" fmla="*/ 1790072 w 2755610"/>
              <a:gd name="connsiteY53" fmla="*/ 1172019 h 1319508"/>
              <a:gd name="connsiteX54" fmla="*/ 1926259 w 2755610"/>
              <a:gd name="connsiteY54" fmla="*/ 1084470 h 1319508"/>
              <a:gd name="connsiteX55" fmla="*/ 2072174 w 2755610"/>
              <a:gd name="connsiteY55" fmla="*/ 1133109 h 1319508"/>
              <a:gd name="connsiteX56" fmla="*/ 2091630 w 2755610"/>
              <a:gd name="connsiteY56" fmla="*/ 1259568 h 1319508"/>
              <a:gd name="connsiteX0" fmla="*/ 2091630 w 2755610"/>
              <a:gd name="connsiteY0" fmla="*/ 1259568 h 1319508"/>
              <a:gd name="connsiteX1" fmla="*/ 2266728 w 2755610"/>
              <a:gd name="connsiteY1" fmla="*/ 1317934 h 1319508"/>
              <a:gd name="connsiteX2" fmla="*/ 2286183 w 2755610"/>
              <a:gd name="connsiteY2" fmla="*/ 1201202 h 1319508"/>
              <a:gd name="connsiteX3" fmla="*/ 2218089 w 2755610"/>
              <a:gd name="connsiteY3" fmla="*/ 967738 h 1319508"/>
              <a:gd name="connsiteX4" fmla="*/ 2441825 w 2755610"/>
              <a:gd name="connsiteY4" fmla="*/ 1016377 h 1319508"/>
              <a:gd name="connsiteX5" fmla="*/ 2412642 w 2755610"/>
              <a:gd name="connsiteY5" fmla="*/ 899645 h 1319508"/>
              <a:gd name="connsiteX6" fmla="*/ 2500191 w 2755610"/>
              <a:gd name="connsiteY6" fmla="*/ 753730 h 1319508"/>
              <a:gd name="connsiteX7" fmla="*/ 2616923 w 2755610"/>
              <a:gd name="connsiteY7" fmla="*/ 782913 h 1319508"/>
              <a:gd name="connsiteX8" fmla="*/ 2665562 w 2755610"/>
              <a:gd name="connsiteY8" fmla="*/ 636998 h 1319508"/>
              <a:gd name="connsiteX9" fmla="*/ 2753111 w 2755610"/>
              <a:gd name="connsiteY9" fmla="*/ 559177 h 1319508"/>
              <a:gd name="connsiteX10" fmla="*/ 2558557 w 2755610"/>
              <a:gd name="connsiteY10" fmla="*/ 491083 h 1319508"/>
              <a:gd name="connsiteX11" fmla="*/ 2471008 w 2755610"/>
              <a:gd name="connsiteY11" fmla="*/ 364624 h 1319508"/>
              <a:gd name="connsiteX12" fmla="*/ 2325094 w 2755610"/>
              <a:gd name="connsiteY12" fmla="*/ 393807 h 1319508"/>
              <a:gd name="connsiteX13" fmla="*/ 2218089 w 2755610"/>
              <a:gd name="connsiteY13" fmla="*/ 452172 h 1319508"/>
              <a:gd name="connsiteX14" fmla="*/ 2004081 w 2755610"/>
              <a:gd name="connsiteY14" fmla="*/ 140887 h 1319508"/>
              <a:gd name="connsiteX15" fmla="*/ 1897076 w 2755610"/>
              <a:gd name="connsiteY15" fmla="*/ 160343 h 1319508"/>
              <a:gd name="connsiteX16" fmla="*/ 1653885 w 2755610"/>
              <a:gd name="connsiteY16" fmla="*/ 150615 h 1319508"/>
              <a:gd name="connsiteX17" fmla="*/ 1663613 w 2755610"/>
              <a:gd name="connsiteY17" fmla="*/ 4700 h 1319508"/>
              <a:gd name="connsiteX18" fmla="*/ 1410694 w 2755610"/>
              <a:gd name="connsiteY18" fmla="*/ 43611 h 1319508"/>
              <a:gd name="connsiteX19" fmla="*/ 1235596 w 2755610"/>
              <a:gd name="connsiteY19" fmla="*/ 121432 h 1319508"/>
              <a:gd name="connsiteX20" fmla="*/ 1060498 w 2755610"/>
              <a:gd name="connsiteY20" fmla="*/ 131160 h 1319508"/>
              <a:gd name="connsiteX21" fmla="*/ 1002132 w 2755610"/>
              <a:gd name="connsiteY21" fmla="*/ 286802 h 1319508"/>
              <a:gd name="connsiteX22" fmla="*/ 943766 w 2755610"/>
              <a:gd name="connsiteY22" fmla="*/ 354896 h 1319508"/>
              <a:gd name="connsiteX23" fmla="*/ 1041042 w 2755610"/>
              <a:gd name="connsiteY23" fmla="*/ 452172 h 1319508"/>
              <a:gd name="connsiteX24" fmla="*/ 992404 w 2755610"/>
              <a:gd name="connsiteY24" fmla="*/ 529994 h 1319508"/>
              <a:gd name="connsiteX25" fmla="*/ 749213 w 2755610"/>
              <a:gd name="connsiteY25" fmla="*/ 442445 h 1319508"/>
              <a:gd name="connsiteX26" fmla="*/ 632481 w 2755610"/>
              <a:gd name="connsiteY26" fmla="*/ 491083 h 1319508"/>
              <a:gd name="connsiteX27" fmla="*/ 496294 w 2755610"/>
              <a:gd name="connsiteY27" fmla="*/ 325713 h 1319508"/>
              <a:gd name="connsiteX28" fmla="*/ 369834 w 2755610"/>
              <a:gd name="connsiteY28" fmla="*/ 286802 h 1319508"/>
              <a:gd name="connsiteX29" fmla="*/ 194736 w 2755610"/>
              <a:gd name="connsiteY29" fmla="*/ 393807 h 1319508"/>
              <a:gd name="connsiteX30" fmla="*/ 185008 w 2755610"/>
              <a:gd name="connsiteY30" fmla="*/ 461900 h 1319508"/>
              <a:gd name="connsiteX31" fmla="*/ 68276 w 2755610"/>
              <a:gd name="connsiteY31" fmla="*/ 374351 h 1319508"/>
              <a:gd name="connsiteX32" fmla="*/ 183 w 2755610"/>
              <a:gd name="connsiteY32" fmla="*/ 559177 h 1319508"/>
              <a:gd name="connsiteX33" fmla="*/ 87732 w 2755610"/>
              <a:gd name="connsiteY33" fmla="*/ 705092 h 1319508"/>
              <a:gd name="connsiteX34" fmla="*/ 87732 w 2755610"/>
              <a:gd name="connsiteY34" fmla="*/ 792641 h 1319508"/>
              <a:gd name="connsiteX35" fmla="*/ 216971 w 2755610"/>
              <a:gd name="connsiteY35" fmla="*/ 796810 h 1319508"/>
              <a:gd name="connsiteX36" fmla="*/ 262830 w 2755610"/>
              <a:gd name="connsiteY36" fmla="*/ 773185 h 1319508"/>
              <a:gd name="connsiteX37" fmla="*/ 266892 w 2755610"/>
              <a:gd name="connsiteY37" fmla="*/ 860734 h 1319508"/>
              <a:gd name="connsiteX38" fmla="*/ 262830 w 2755610"/>
              <a:gd name="connsiteY38" fmla="*/ 919100 h 1319508"/>
              <a:gd name="connsiteX39" fmla="*/ 154543 w 2755610"/>
              <a:gd name="connsiteY39" fmla="*/ 958331 h 1319508"/>
              <a:gd name="connsiteX40" fmla="*/ 75153 w 2755610"/>
              <a:gd name="connsiteY40" fmla="*/ 1064374 h 1319508"/>
              <a:gd name="connsiteX41" fmla="*/ 129229 w 2755610"/>
              <a:gd name="connsiteY41" fmla="*/ 1143938 h 1319508"/>
              <a:gd name="connsiteX42" fmla="*/ 156681 w 2755610"/>
              <a:gd name="connsiteY42" fmla="*/ 1213816 h 1319508"/>
              <a:gd name="connsiteX43" fmla="*/ 253102 w 2755610"/>
              <a:gd name="connsiteY43" fmla="*/ 1259568 h 1319508"/>
              <a:gd name="connsiteX44" fmla="*/ 387793 w 2755610"/>
              <a:gd name="connsiteY44" fmla="*/ 1203768 h 1319508"/>
              <a:gd name="connsiteX45" fmla="*/ 491590 w 2755610"/>
              <a:gd name="connsiteY45" fmla="*/ 1146257 h 1319508"/>
              <a:gd name="connsiteX46" fmla="*/ 476838 w 2755610"/>
              <a:gd name="connsiteY46" fmla="*/ 1045560 h 1319508"/>
              <a:gd name="connsiteX47" fmla="*/ 439103 w 2755610"/>
              <a:gd name="connsiteY47" fmla="*/ 927544 h 1319508"/>
              <a:gd name="connsiteX48" fmla="*/ 613881 w 2755610"/>
              <a:gd name="connsiteY48" fmla="*/ 912366 h 1319508"/>
              <a:gd name="connsiteX49" fmla="*/ 755519 w 2755610"/>
              <a:gd name="connsiteY49" fmla="*/ 881686 h 1319508"/>
              <a:gd name="connsiteX50" fmla="*/ 827034 w 2755610"/>
              <a:gd name="connsiteY50" fmla="*/ 1065015 h 1319508"/>
              <a:gd name="connsiteX51" fmla="*/ 1255051 w 2755610"/>
              <a:gd name="connsiteY51" fmla="*/ 1162292 h 1319508"/>
              <a:gd name="connsiteX52" fmla="*/ 1449604 w 2755610"/>
              <a:gd name="connsiteY52" fmla="*/ 1133109 h 1319508"/>
              <a:gd name="connsiteX53" fmla="*/ 1488515 w 2755610"/>
              <a:gd name="connsiteY53" fmla="*/ 1113653 h 1319508"/>
              <a:gd name="connsiteX54" fmla="*/ 1790072 w 2755610"/>
              <a:gd name="connsiteY54" fmla="*/ 1172019 h 1319508"/>
              <a:gd name="connsiteX55" fmla="*/ 1926259 w 2755610"/>
              <a:gd name="connsiteY55" fmla="*/ 1084470 h 1319508"/>
              <a:gd name="connsiteX56" fmla="*/ 2072174 w 2755610"/>
              <a:gd name="connsiteY56" fmla="*/ 1133109 h 1319508"/>
              <a:gd name="connsiteX57" fmla="*/ 2091630 w 2755610"/>
              <a:gd name="connsiteY57" fmla="*/ 1259568 h 1319508"/>
              <a:gd name="connsiteX0" fmla="*/ 2091630 w 2755610"/>
              <a:gd name="connsiteY0" fmla="*/ 1259568 h 1319508"/>
              <a:gd name="connsiteX1" fmla="*/ 2266728 w 2755610"/>
              <a:gd name="connsiteY1" fmla="*/ 1317934 h 1319508"/>
              <a:gd name="connsiteX2" fmla="*/ 2286183 w 2755610"/>
              <a:gd name="connsiteY2" fmla="*/ 1201202 h 1319508"/>
              <a:gd name="connsiteX3" fmla="*/ 2218089 w 2755610"/>
              <a:gd name="connsiteY3" fmla="*/ 967738 h 1319508"/>
              <a:gd name="connsiteX4" fmla="*/ 2441825 w 2755610"/>
              <a:gd name="connsiteY4" fmla="*/ 1016377 h 1319508"/>
              <a:gd name="connsiteX5" fmla="*/ 2412642 w 2755610"/>
              <a:gd name="connsiteY5" fmla="*/ 899645 h 1319508"/>
              <a:gd name="connsiteX6" fmla="*/ 2500191 w 2755610"/>
              <a:gd name="connsiteY6" fmla="*/ 753730 h 1319508"/>
              <a:gd name="connsiteX7" fmla="*/ 2616923 w 2755610"/>
              <a:gd name="connsiteY7" fmla="*/ 782913 h 1319508"/>
              <a:gd name="connsiteX8" fmla="*/ 2665562 w 2755610"/>
              <a:gd name="connsiteY8" fmla="*/ 636998 h 1319508"/>
              <a:gd name="connsiteX9" fmla="*/ 2753111 w 2755610"/>
              <a:gd name="connsiteY9" fmla="*/ 559177 h 1319508"/>
              <a:gd name="connsiteX10" fmla="*/ 2558557 w 2755610"/>
              <a:gd name="connsiteY10" fmla="*/ 491083 h 1319508"/>
              <a:gd name="connsiteX11" fmla="*/ 2471008 w 2755610"/>
              <a:gd name="connsiteY11" fmla="*/ 364624 h 1319508"/>
              <a:gd name="connsiteX12" fmla="*/ 2325094 w 2755610"/>
              <a:gd name="connsiteY12" fmla="*/ 393807 h 1319508"/>
              <a:gd name="connsiteX13" fmla="*/ 2218089 w 2755610"/>
              <a:gd name="connsiteY13" fmla="*/ 452172 h 1319508"/>
              <a:gd name="connsiteX14" fmla="*/ 2004081 w 2755610"/>
              <a:gd name="connsiteY14" fmla="*/ 140887 h 1319508"/>
              <a:gd name="connsiteX15" fmla="*/ 1897076 w 2755610"/>
              <a:gd name="connsiteY15" fmla="*/ 160343 h 1319508"/>
              <a:gd name="connsiteX16" fmla="*/ 1653885 w 2755610"/>
              <a:gd name="connsiteY16" fmla="*/ 150615 h 1319508"/>
              <a:gd name="connsiteX17" fmla="*/ 1663613 w 2755610"/>
              <a:gd name="connsiteY17" fmla="*/ 4700 h 1319508"/>
              <a:gd name="connsiteX18" fmla="*/ 1410694 w 2755610"/>
              <a:gd name="connsiteY18" fmla="*/ 43611 h 1319508"/>
              <a:gd name="connsiteX19" fmla="*/ 1235596 w 2755610"/>
              <a:gd name="connsiteY19" fmla="*/ 121432 h 1319508"/>
              <a:gd name="connsiteX20" fmla="*/ 1060498 w 2755610"/>
              <a:gd name="connsiteY20" fmla="*/ 131160 h 1319508"/>
              <a:gd name="connsiteX21" fmla="*/ 1002132 w 2755610"/>
              <a:gd name="connsiteY21" fmla="*/ 286802 h 1319508"/>
              <a:gd name="connsiteX22" fmla="*/ 943766 w 2755610"/>
              <a:gd name="connsiteY22" fmla="*/ 354896 h 1319508"/>
              <a:gd name="connsiteX23" fmla="*/ 1041042 w 2755610"/>
              <a:gd name="connsiteY23" fmla="*/ 452172 h 1319508"/>
              <a:gd name="connsiteX24" fmla="*/ 992404 w 2755610"/>
              <a:gd name="connsiteY24" fmla="*/ 529994 h 1319508"/>
              <a:gd name="connsiteX25" fmla="*/ 749213 w 2755610"/>
              <a:gd name="connsiteY25" fmla="*/ 442445 h 1319508"/>
              <a:gd name="connsiteX26" fmla="*/ 632481 w 2755610"/>
              <a:gd name="connsiteY26" fmla="*/ 491083 h 1319508"/>
              <a:gd name="connsiteX27" fmla="*/ 496294 w 2755610"/>
              <a:gd name="connsiteY27" fmla="*/ 325713 h 1319508"/>
              <a:gd name="connsiteX28" fmla="*/ 369834 w 2755610"/>
              <a:gd name="connsiteY28" fmla="*/ 286802 h 1319508"/>
              <a:gd name="connsiteX29" fmla="*/ 194736 w 2755610"/>
              <a:gd name="connsiteY29" fmla="*/ 393807 h 1319508"/>
              <a:gd name="connsiteX30" fmla="*/ 185008 w 2755610"/>
              <a:gd name="connsiteY30" fmla="*/ 461900 h 1319508"/>
              <a:gd name="connsiteX31" fmla="*/ 68276 w 2755610"/>
              <a:gd name="connsiteY31" fmla="*/ 374351 h 1319508"/>
              <a:gd name="connsiteX32" fmla="*/ 183 w 2755610"/>
              <a:gd name="connsiteY32" fmla="*/ 559177 h 1319508"/>
              <a:gd name="connsiteX33" fmla="*/ 87732 w 2755610"/>
              <a:gd name="connsiteY33" fmla="*/ 705092 h 1319508"/>
              <a:gd name="connsiteX34" fmla="*/ 87732 w 2755610"/>
              <a:gd name="connsiteY34" fmla="*/ 792641 h 1319508"/>
              <a:gd name="connsiteX35" fmla="*/ 216971 w 2755610"/>
              <a:gd name="connsiteY35" fmla="*/ 796810 h 1319508"/>
              <a:gd name="connsiteX36" fmla="*/ 262830 w 2755610"/>
              <a:gd name="connsiteY36" fmla="*/ 773185 h 1319508"/>
              <a:gd name="connsiteX37" fmla="*/ 266892 w 2755610"/>
              <a:gd name="connsiteY37" fmla="*/ 860734 h 1319508"/>
              <a:gd name="connsiteX38" fmla="*/ 262830 w 2755610"/>
              <a:gd name="connsiteY38" fmla="*/ 919100 h 1319508"/>
              <a:gd name="connsiteX39" fmla="*/ 154543 w 2755610"/>
              <a:gd name="connsiteY39" fmla="*/ 958331 h 1319508"/>
              <a:gd name="connsiteX40" fmla="*/ 75153 w 2755610"/>
              <a:gd name="connsiteY40" fmla="*/ 1064374 h 1319508"/>
              <a:gd name="connsiteX41" fmla="*/ 129229 w 2755610"/>
              <a:gd name="connsiteY41" fmla="*/ 1143938 h 1319508"/>
              <a:gd name="connsiteX42" fmla="*/ 156681 w 2755610"/>
              <a:gd name="connsiteY42" fmla="*/ 1213816 h 1319508"/>
              <a:gd name="connsiteX43" fmla="*/ 253102 w 2755610"/>
              <a:gd name="connsiteY43" fmla="*/ 1259568 h 1319508"/>
              <a:gd name="connsiteX44" fmla="*/ 387793 w 2755610"/>
              <a:gd name="connsiteY44" fmla="*/ 1203768 h 1319508"/>
              <a:gd name="connsiteX45" fmla="*/ 491590 w 2755610"/>
              <a:gd name="connsiteY45" fmla="*/ 1146257 h 1319508"/>
              <a:gd name="connsiteX46" fmla="*/ 436644 w 2755610"/>
              <a:gd name="connsiteY46" fmla="*/ 1025463 h 1319508"/>
              <a:gd name="connsiteX47" fmla="*/ 439103 w 2755610"/>
              <a:gd name="connsiteY47" fmla="*/ 927544 h 1319508"/>
              <a:gd name="connsiteX48" fmla="*/ 613881 w 2755610"/>
              <a:gd name="connsiteY48" fmla="*/ 912366 h 1319508"/>
              <a:gd name="connsiteX49" fmla="*/ 755519 w 2755610"/>
              <a:gd name="connsiteY49" fmla="*/ 881686 h 1319508"/>
              <a:gd name="connsiteX50" fmla="*/ 827034 w 2755610"/>
              <a:gd name="connsiteY50" fmla="*/ 1065015 h 1319508"/>
              <a:gd name="connsiteX51" fmla="*/ 1255051 w 2755610"/>
              <a:gd name="connsiteY51" fmla="*/ 1162292 h 1319508"/>
              <a:gd name="connsiteX52" fmla="*/ 1449604 w 2755610"/>
              <a:gd name="connsiteY52" fmla="*/ 1133109 h 1319508"/>
              <a:gd name="connsiteX53" fmla="*/ 1488515 w 2755610"/>
              <a:gd name="connsiteY53" fmla="*/ 1113653 h 1319508"/>
              <a:gd name="connsiteX54" fmla="*/ 1790072 w 2755610"/>
              <a:gd name="connsiteY54" fmla="*/ 1172019 h 1319508"/>
              <a:gd name="connsiteX55" fmla="*/ 1926259 w 2755610"/>
              <a:gd name="connsiteY55" fmla="*/ 1084470 h 1319508"/>
              <a:gd name="connsiteX56" fmla="*/ 2072174 w 2755610"/>
              <a:gd name="connsiteY56" fmla="*/ 1133109 h 1319508"/>
              <a:gd name="connsiteX57" fmla="*/ 2091630 w 2755610"/>
              <a:gd name="connsiteY57" fmla="*/ 1259568 h 1319508"/>
              <a:gd name="connsiteX0" fmla="*/ 2091630 w 2755610"/>
              <a:gd name="connsiteY0" fmla="*/ 1259568 h 1319508"/>
              <a:gd name="connsiteX1" fmla="*/ 2266728 w 2755610"/>
              <a:gd name="connsiteY1" fmla="*/ 1317934 h 1319508"/>
              <a:gd name="connsiteX2" fmla="*/ 2286183 w 2755610"/>
              <a:gd name="connsiteY2" fmla="*/ 1201202 h 1319508"/>
              <a:gd name="connsiteX3" fmla="*/ 2218089 w 2755610"/>
              <a:gd name="connsiteY3" fmla="*/ 967738 h 1319508"/>
              <a:gd name="connsiteX4" fmla="*/ 2441825 w 2755610"/>
              <a:gd name="connsiteY4" fmla="*/ 1016377 h 1319508"/>
              <a:gd name="connsiteX5" fmla="*/ 2412642 w 2755610"/>
              <a:gd name="connsiteY5" fmla="*/ 899645 h 1319508"/>
              <a:gd name="connsiteX6" fmla="*/ 2500191 w 2755610"/>
              <a:gd name="connsiteY6" fmla="*/ 753730 h 1319508"/>
              <a:gd name="connsiteX7" fmla="*/ 2616923 w 2755610"/>
              <a:gd name="connsiteY7" fmla="*/ 782913 h 1319508"/>
              <a:gd name="connsiteX8" fmla="*/ 2665562 w 2755610"/>
              <a:gd name="connsiteY8" fmla="*/ 636998 h 1319508"/>
              <a:gd name="connsiteX9" fmla="*/ 2753111 w 2755610"/>
              <a:gd name="connsiteY9" fmla="*/ 559177 h 1319508"/>
              <a:gd name="connsiteX10" fmla="*/ 2558557 w 2755610"/>
              <a:gd name="connsiteY10" fmla="*/ 491083 h 1319508"/>
              <a:gd name="connsiteX11" fmla="*/ 2471008 w 2755610"/>
              <a:gd name="connsiteY11" fmla="*/ 364624 h 1319508"/>
              <a:gd name="connsiteX12" fmla="*/ 2325094 w 2755610"/>
              <a:gd name="connsiteY12" fmla="*/ 393807 h 1319508"/>
              <a:gd name="connsiteX13" fmla="*/ 2218089 w 2755610"/>
              <a:gd name="connsiteY13" fmla="*/ 452172 h 1319508"/>
              <a:gd name="connsiteX14" fmla="*/ 2004081 w 2755610"/>
              <a:gd name="connsiteY14" fmla="*/ 140887 h 1319508"/>
              <a:gd name="connsiteX15" fmla="*/ 1897076 w 2755610"/>
              <a:gd name="connsiteY15" fmla="*/ 160343 h 1319508"/>
              <a:gd name="connsiteX16" fmla="*/ 1653885 w 2755610"/>
              <a:gd name="connsiteY16" fmla="*/ 150615 h 1319508"/>
              <a:gd name="connsiteX17" fmla="*/ 1663613 w 2755610"/>
              <a:gd name="connsiteY17" fmla="*/ 4700 h 1319508"/>
              <a:gd name="connsiteX18" fmla="*/ 1410694 w 2755610"/>
              <a:gd name="connsiteY18" fmla="*/ 43611 h 1319508"/>
              <a:gd name="connsiteX19" fmla="*/ 1235596 w 2755610"/>
              <a:gd name="connsiteY19" fmla="*/ 121432 h 1319508"/>
              <a:gd name="connsiteX20" fmla="*/ 1060498 w 2755610"/>
              <a:gd name="connsiteY20" fmla="*/ 131160 h 1319508"/>
              <a:gd name="connsiteX21" fmla="*/ 1002132 w 2755610"/>
              <a:gd name="connsiteY21" fmla="*/ 286802 h 1319508"/>
              <a:gd name="connsiteX22" fmla="*/ 943766 w 2755610"/>
              <a:gd name="connsiteY22" fmla="*/ 354896 h 1319508"/>
              <a:gd name="connsiteX23" fmla="*/ 1041042 w 2755610"/>
              <a:gd name="connsiteY23" fmla="*/ 452172 h 1319508"/>
              <a:gd name="connsiteX24" fmla="*/ 992404 w 2755610"/>
              <a:gd name="connsiteY24" fmla="*/ 529994 h 1319508"/>
              <a:gd name="connsiteX25" fmla="*/ 749213 w 2755610"/>
              <a:gd name="connsiteY25" fmla="*/ 442445 h 1319508"/>
              <a:gd name="connsiteX26" fmla="*/ 632481 w 2755610"/>
              <a:gd name="connsiteY26" fmla="*/ 491083 h 1319508"/>
              <a:gd name="connsiteX27" fmla="*/ 496294 w 2755610"/>
              <a:gd name="connsiteY27" fmla="*/ 325713 h 1319508"/>
              <a:gd name="connsiteX28" fmla="*/ 369834 w 2755610"/>
              <a:gd name="connsiteY28" fmla="*/ 286802 h 1319508"/>
              <a:gd name="connsiteX29" fmla="*/ 194736 w 2755610"/>
              <a:gd name="connsiteY29" fmla="*/ 393807 h 1319508"/>
              <a:gd name="connsiteX30" fmla="*/ 185008 w 2755610"/>
              <a:gd name="connsiteY30" fmla="*/ 461900 h 1319508"/>
              <a:gd name="connsiteX31" fmla="*/ 68276 w 2755610"/>
              <a:gd name="connsiteY31" fmla="*/ 374351 h 1319508"/>
              <a:gd name="connsiteX32" fmla="*/ 183 w 2755610"/>
              <a:gd name="connsiteY32" fmla="*/ 559177 h 1319508"/>
              <a:gd name="connsiteX33" fmla="*/ 87732 w 2755610"/>
              <a:gd name="connsiteY33" fmla="*/ 705092 h 1319508"/>
              <a:gd name="connsiteX34" fmla="*/ 87732 w 2755610"/>
              <a:gd name="connsiteY34" fmla="*/ 792641 h 1319508"/>
              <a:gd name="connsiteX35" fmla="*/ 216971 w 2755610"/>
              <a:gd name="connsiteY35" fmla="*/ 796810 h 1319508"/>
              <a:gd name="connsiteX36" fmla="*/ 262830 w 2755610"/>
              <a:gd name="connsiteY36" fmla="*/ 773185 h 1319508"/>
              <a:gd name="connsiteX37" fmla="*/ 266892 w 2755610"/>
              <a:gd name="connsiteY37" fmla="*/ 860734 h 1319508"/>
              <a:gd name="connsiteX38" fmla="*/ 262830 w 2755610"/>
              <a:gd name="connsiteY38" fmla="*/ 919100 h 1319508"/>
              <a:gd name="connsiteX39" fmla="*/ 154543 w 2755610"/>
              <a:gd name="connsiteY39" fmla="*/ 958331 h 1319508"/>
              <a:gd name="connsiteX40" fmla="*/ 75153 w 2755610"/>
              <a:gd name="connsiteY40" fmla="*/ 1064374 h 1319508"/>
              <a:gd name="connsiteX41" fmla="*/ 129229 w 2755610"/>
              <a:gd name="connsiteY41" fmla="*/ 1143938 h 1319508"/>
              <a:gd name="connsiteX42" fmla="*/ 156681 w 2755610"/>
              <a:gd name="connsiteY42" fmla="*/ 1213816 h 1319508"/>
              <a:gd name="connsiteX43" fmla="*/ 253102 w 2755610"/>
              <a:gd name="connsiteY43" fmla="*/ 1259568 h 1319508"/>
              <a:gd name="connsiteX44" fmla="*/ 387793 w 2755610"/>
              <a:gd name="connsiteY44" fmla="*/ 1203768 h 1319508"/>
              <a:gd name="connsiteX45" fmla="*/ 491590 w 2755610"/>
              <a:gd name="connsiteY45" fmla="*/ 1146257 h 1319508"/>
              <a:gd name="connsiteX46" fmla="*/ 436644 w 2755610"/>
              <a:gd name="connsiteY46" fmla="*/ 1025463 h 1319508"/>
              <a:gd name="connsiteX47" fmla="*/ 439103 w 2755610"/>
              <a:gd name="connsiteY47" fmla="*/ 927544 h 1319508"/>
              <a:gd name="connsiteX48" fmla="*/ 613881 w 2755610"/>
              <a:gd name="connsiteY48" fmla="*/ 912366 h 1319508"/>
              <a:gd name="connsiteX49" fmla="*/ 755519 w 2755610"/>
              <a:gd name="connsiteY49" fmla="*/ 881686 h 1319508"/>
              <a:gd name="connsiteX50" fmla="*/ 937565 w 2755610"/>
              <a:gd name="connsiteY50" fmla="*/ 914290 h 1319508"/>
              <a:gd name="connsiteX51" fmla="*/ 1255051 w 2755610"/>
              <a:gd name="connsiteY51" fmla="*/ 1162292 h 1319508"/>
              <a:gd name="connsiteX52" fmla="*/ 1449604 w 2755610"/>
              <a:gd name="connsiteY52" fmla="*/ 1133109 h 1319508"/>
              <a:gd name="connsiteX53" fmla="*/ 1488515 w 2755610"/>
              <a:gd name="connsiteY53" fmla="*/ 1113653 h 1319508"/>
              <a:gd name="connsiteX54" fmla="*/ 1790072 w 2755610"/>
              <a:gd name="connsiteY54" fmla="*/ 1172019 h 1319508"/>
              <a:gd name="connsiteX55" fmla="*/ 1926259 w 2755610"/>
              <a:gd name="connsiteY55" fmla="*/ 1084470 h 1319508"/>
              <a:gd name="connsiteX56" fmla="*/ 2072174 w 2755610"/>
              <a:gd name="connsiteY56" fmla="*/ 1133109 h 1319508"/>
              <a:gd name="connsiteX57" fmla="*/ 2091630 w 2755610"/>
              <a:gd name="connsiteY57" fmla="*/ 1259568 h 1319508"/>
              <a:gd name="connsiteX0" fmla="*/ 2091630 w 2755610"/>
              <a:gd name="connsiteY0" fmla="*/ 1259568 h 1319508"/>
              <a:gd name="connsiteX1" fmla="*/ 2266728 w 2755610"/>
              <a:gd name="connsiteY1" fmla="*/ 1317934 h 1319508"/>
              <a:gd name="connsiteX2" fmla="*/ 2286183 w 2755610"/>
              <a:gd name="connsiteY2" fmla="*/ 1201202 h 1319508"/>
              <a:gd name="connsiteX3" fmla="*/ 2218089 w 2755610"/>
              <a:gd name="connsiteY3" fmla="*/ 967738 h 1319508"/>
              <a:gd name="connsiteX4" fmla="*/ 2441825 w 2755610"/>
              <a:gd name="connsiteY4" fmla="*/ 1016377 h 1319508"/>
              <a:gd name="connsiteX5" fmla="*/ 2412642 w 2755610"/>
              <a:gd name="connsiteY5" fmla="*/ 899645 h 1319508"/>
              <a:gd name="connsiteX6" fmla="*/ 2500191 w 2755610"/>
              <a:gd name="connsiteY6" fmla="*/ 753730 h 1319508"/>
              <a:gd name="connsiteX7" fmla="*/ 2616923 w 2755610"/>
              <a:gd name="connsiteY7" fmla="*/ 782913 h 1319508"/>
              <a:gd name="connsiteX8" fmla="*/ 2665562 w 2755610"/>
              <a:gd name="connsiteY8" fmla="*/ 636998 h 1319508"/>
              <a:gd name="connsiteX9" fmla="*/ 2753111 w 2755610"/>
              <a:gd name="connsiteY9" fmla="*/ 559177 h 1319508"/>
              <a:gd name="connsiteX10" fmla="*/ 2558557 w 2755610"/>
              <a:gd name="connsiteY10" fmla="*/ 491083 h 1319508"/>
              <a:gd name="connsiteX11" fmla="*/ 2471008 w 2755610"/>
              <a:gd name="connsiteY11" fmla="*/ 364624 h 1319508"/>
              <a:gd name="connsiteX12" fmla="*/ 2325094 w 2755610"/>
              <a:gd name="connsiteY12" fmla="*/ 393807 h 1319508"/>
              <a:gd name="connsiteX13" fmla="*/ 2218089 w 2755610"/>
              <a:gd name="connsiteY13" fmla="*/ 452172 h 1319508"/>
              <a:gd name="connsiteX14" fmla="*/ 2004081 w 2755610"/>
              <a:gd name="connsiteY14" fmla="*/ 140887 h 1319508"/>
              <a:gd name="connsiteX15" fmla="*/ 1897076 w 2755610"/>
              <a:gd name="connsiteY15" fmla="*/ 160343 h 1319508"/>
              <a:gd name="connsiteX16" fmla="*/ 1653885 w 2755610"/>
              <a:gd name="connsiteY16" fmla="*/ 150615 h 1319508"/>
              <a:gd name="connsiteX17" fmla="*/ 1663613 w 2755610"/>
              <a:gd name="connsiteY17" fmla="*/ 4700 h 1319508"/>
              <a:gd name="connsiteX18" fmla="*/ 1410694 w 2755610"/>
              <a:gd name="connsiteY18" fmla="*/ 43611 h 1319508"/>
              <a:gd name="connsiteX19" fmla="*/ 1235596 w 2755610"/>
              <a:gd name="connsiteY19" fmla="*/ 121432 h 1319508"/>
              <a:gd name="connsiteX20" fmla="*/ 1060498 w 2755610"/>
              <a:gd name="connsiteY20" fmla="*/ 131160 h 1319508"/>
              <a:gd name="connsiteX21" fmla="*/ 1002132 w 2755610"/>
              <a:gd name="connsiteY21" fmla="*/ 286802 h 1319508"/>
              <a:gd name="connsiteX22" fmla="*/ 943766 w 2755610"/>
              <a:gd name="connsiteY22" fmla="*/ 354896 h 1319508"/>
              <a:gd name="connsiteX23" fmla="*/ 1041042 w 2755610"/>
              <a:gd name="connsiteY23" fmla="*/ 452172 h 1319508"/>
              <a:gd name="connsiteX24" fmla="*/ 992404 w 2755610"/>
              <a:gd name="connsiteY24" fmla="*/ 529994 h 1319508"/>
              <a:gd name="connsiteX25" fmla="*/ 749213 w 2755610"/>
              <a:gd name="connsiteY25" fmla="*/ 442445 h 1319508"/>
              <a:gd name="connsiteX26" fmla="*/ 632481 w 2755610"/>
              <a:gd name="connsiteY26" fmla="*/ 491083 h 1319508"/>
              <a:gd name="connsiteX27" fmla="*/ 496294 w 2755610"/>
              <a:gd name="connsiteY27" fmla="*/ 325713 h 1319508"/>
              <a:gd name="connsiteX28" fmla="*/ 369834 w 2755610"/>
              <a:gd name="connsiteY28" fmla="*/ 286802 h 1319508"/>
              <a:gd name="connsiteX29" fmla="*/ 194736 w 2755610"/>
              <a:gd name="connsiteY29" fmla="*/ 393807 h 1319508"/>
              <a:gd name="connsiteX30" fmla="*/ 185008 w 2755610"/>
              <a:gd name="connsiteY30" fmla="*/ 461900 h 1319508"/>
              <a:gd name="connsiteX31" fmla="*/ 68276 w 2755610"/>
              <a:gd name="connsiteY31" fmla="*/ 374351 h 1319508"/>
              <a:gd name="connsiteX32" fmla="*/ 183 w 2755610"/>
              <a:gd name="connsiteY32" fmla="*/ 559177 h 1319508"/>
              <a:gd name="connsiteX33" fmla="*/ 87732 w 2755610"/>
              <a:gd name="connsiteY33" fmla="*/ 705092 h 1319508"/>
              <a:gd name="connsiteX34" fmla="*/ 87732 w 2755610"/>
              <a:gd name="connsiteY34" fmla="*/ 792641 h 1319508"/>
              <a:gd name="connsiteX35" fmla="*/ 216971 w 2755610"/>
              <a:gd name="connsiteY35" fmla="*/ 796810 h 1319508"/>
              <a:gd name="connsiteX36" fmla="*/ 262830 w 2755610"/>
              <a:gd name="connsiteY36" fmla="*/ 773185 h 1319508"/>
              <a:gd name="connsiteX37" fmla="*/ 266892 w 2755610"/>
              <a:gd name="connsiteY37" fmla="*/ 860734 h 1319508"/>
              <a:gd name="connsiteX38" fmla="*/ 262830 w 2755610"/>
              <a:gd name="connsiteY38" fmla="*/ 919100 h 1319508"/>
              <a:gd name="connsiteX39" fmla="*/ 154543 w 2755610"/>
              <a:gd name="connsiteY39" fmla="*/ 958331 h 1319508"/>
              <a:gd name="connsiteX40" fmla="*/ 75153 w 2755610"/>
              <a:gd name="connsiteY40" fmla="*/ 1064374 h 1319508"/>
              <a:gd name="connsiteX41" fmla="*/ 129229 w 2755610"/>
              <a:gd name="connsiteY41" fmla="*/ 1143938 h 1319508"/>
              <a:gd name="connsiteX42" fmla="*/ 156681 w 2755610"/>
              <a:gd name="connsiteY42" fmla="*/ 1213816 h 1319508"/>
              <a:gd name="connsiteX43" fmla="*/ 253102 w 2755610"/>
              <a:gd name="connsiteY43" fmla="*/ 1259568 h 1319508"/>
              <a:gd name="connsiteX44" fmla="*/ 387793 w 2755610"/>
              <a:gd name="connsiteY44" fmla="*/ 1203768 h 1319508"/>
              <a:gd name="connsiteX45" fmla="*/ 491590 w 2755610"/>
              <a:gd name="connsiteY45" fmla="*/ 1146257 h 1319508"/>
              <a:gd name="connsiteX46" fmla="*/ 436644 w 2755610"/>
              <a:gd name="connsiteY46" fmla="*/ 1025463 h 1319508"/>
              <a:gd name="connsiteX47" fmla="*/ 439103 w 2755610"/>
              <a:gd name="connsiteY47" fmla="*/ 927544 h 1319508"/>
              <a:gd name="connsiteX48" fmla="*/ 613881 w 2755610"/>
              <a:gd name="connsiteY48" fmla="*/ 912366 h 1319508"/>
              <a:gd name="connsiteX49" fmla="*/ 755519 w 2755610"/>
              <a:gd name="connsiteY49" fmla="*/ 881686 h 1319508"/>
              <a:gd name="connsiteX50" fmla="*/ 937565 w 2755610"/>
              <a:gd name="connsiteY50" fmla="*/ 914290 h 1319508"/>
              <a:gd name="connsiteX51" fmla="*/ 1370607 w 2755610"/>
              <a:gd name="connsiteY51" fmla="*/ 966349 h 1319508"/>
              <a:gd name="connsiteX52" fmla="*/ 1449604 w 2755610"/>
              <a:gd name="connsiteY52" fmla="*/ 1133109 h 1319508"/>
              <a:gd name="connsiteX53" fmla="*/ 1488515 w 2755610"/>
              <a:gd name="connsiteY53" fmla="*/ 1113653 h 1319508"/>
              <a:gd name="connsiteX54" fmla="*/ 1790072 w 2755610"/>
              <a:gd name="connsiteY54" fmla="*/ 1172019 h 1319508"/>
              <a:gd name="connsiteX55" fmla="*/ 1926259 w 2755610"/>
              <a:gd name="connsiteY55" fmla="*/ 1084470 h 1319508"/>
              <a:gd name="connsiteX56" fmla="*/ 2072174 w 2755610"/>
              <a:gd name="connsiteY56" fmla="*/ 1133109 h 1319508"/>
              <a:gd name="connsiteX57" fmla="*/ 2091630 w 2755610"/>
              <a:gd name="connsiteY57" fmla="*/ 1259568 h 1319508"/>
              <a:gd name="connsiteX0" fmla="*/ 2091630 w 2755610"/>
              <a:gd name="connsiteY0" fmla="*/ 1259568 h 1319508"/>
              <a:gd name="connsiteX1" fmla="*/ 2266728 w 2755610"/>
              <a:gd name="connsiteY1" fmla="*/ 1317934 h 1319508"/>
              <a:gd name="connsiteX2" fmla="*/ 2286183 w 2755610"/>
              <a:gd name="connsiteY2" fmla="*/ 1201202 h 1319508"/>
              <a:gd name="connsiteX3" fmla="*/ 2218089 w 2755610"/>
              <a:gd name="connsiteY3" fmla="*/ 967738 h 1319508"/>
              <a:gd name="connsiteX4" fmla="*/ 2441825 w 2755610"/>
              <a:gd name="connsiteY4" fmla="*/ 1016377 h 1319508"/>
              <a:gd name="connsiteX5" fmla="*/ 2412642 w 2755610"/>
              <a:gd name="connsiteY5" fmla="*/ 899645 h 1319508"/>
              <a:gd name="connsiteX6" fmla="*/ 2500191 w 2755610"/>
              <a:gd name="connsiteY6" fmla="*/ 753730 h 1319508"/>
              <a:gd name="connsiteX7" fmla="*/ 2616923 w 2755610"/>
              <a:gd name="connsiteY7" fmla="*/ 782913 h 1319508"/>
              <a:gd name="connsiteX8" fmla="*/ 2665562 w 2755610"/>
              <a:gd name="connsiteY8" fmla="*/ 636998 h 1319508"/>
              <a:gd name="connsiteX9" fmla="*/ 2753111 w 2755610"/>
              <a:gd name="connsiteY9" fmla="*/ 559177 h 1319508"/>
              <a:gd name="connsiteX10" fmla="*/ 2558557 w 2755610"/>
              <a:gd name="connsiteY10" fmla="*/ 491083 h 1319508"/>
              <a:gd name="connsiteX11" fmla="*/ 2471008 w 2755610"/>
              <a:gd name="connsiteY11" fmla="*/ 364624 h 1319508"/>
              <a:gd name="connsiteX12" fmla="*/ 2325094 w 2755610"/>
              <a:gd name="connsiteY12" fmla="*/ 393807 h 1319508"/>
              <a:gd name="connsiteX13" fmla="*/ 2218089 w 2755610"/>
              <a:gd name="connsiteY13" fmla="*/ 452172 h 1319508"/>
              <a:gd name="connsiteX14" fmla="*/ 2004081 w 2755610"/>
              <a:gd name="connsiteY14" fmla="*/ 140887 h 1319508"/>
              <a:gd name="connsiteX15" fmla="*/ 1897076 w 2755610"/>
              <a:gd name="connsiteY15" fmla="*/ 160343 h 1319508"/>
              <a:gd name="connsiteX16" fmla="*/ 1653885 w 2755610"/>
              <a:gd name="connsiteY16" fmla="*/ 150615 h 1319508"/>
              <a:gd name="connsiteX17" fmla="*/ 1663613 w 2755610"/>
              <a:gd name="connsiteY17" fmla="*/ 4700 h 1319508"/>
              <a:gd name="connsiteX18" fmla="*/ 1410694 w 2755610"/>
              <a:gd name="connsiteY18" fmla="*/ 43611 h 1319508"/>
              <a:gd name="connsiteX19" fmla="*/ 1235596 w 2755610"/>
              <a:gd name="connsiteY19" fmla="*/ 121432 h 1319508"/>
              <a:gd name="connsiteX20" fmla="*/ 1060498 w 2755610"/>
              <a:gd name="connsiteY20" fmla="*/ 131160 h 1319508"/>
              <a:gd name="connsiteX21" fmla="*/ 1002132 w 2755610"/>
              <a:gd name="connsiteY21" fmla="*/ 286802 h 1319508"/>
              <a:gd name="connsiteX22" fmla="*/ 943766 w 2755610"/>
              <a:gd name="connsiteY22" fmla="*/ 354896 h 1319508"/>
              <a:gd name="connsiteX23" fmla="*/ 1041042 w 2755610"/>
              <a:gd name="connsiteY23" fmla="*/ 452172 h 1319508"/>
              <a:gd name="connsiteX24" fmla="*/ 992404 w 2755610"/>
              <a:gd name="connsiteY24" fmla="*/ 529994 h 1319508"/>
              <a:gd name="connsiteX25" fmla="*/ 749213 w 2755610"/>
              <a:gd name="connsiteY25" fmla="*/ 442445 h 1319508"/>
              <a:gd name="connsiteX26" fmla="*/ 632481 w 2755610"/>
              <a:gd name="connsiteY26" fmla="*/ 491083 h 1319508"/>
              <a:gd name="connsiteX27" fmla="*/ 496294 w 2755610"/>
              <a:gd name="connsiteY27" fmla="*/ 325713 h 1319508"/>
              <a:gd name="connsiteX28" fmla="*/ 369834 w 2755610"/>
              <a:gd name="connsiteY28" fmla="*/ 286802 h 1319508"/>
              <a:gd name="connsiteX29" fmla="*/ 194736 w 2755610"/>
              <a:gd name="connsiteY29" fmla="*/ 393807 h 1319508"/>
              <a:gd name="connsiteX30" fmla="*/ 185008 w 2755610"/>
              <a:gd name="connsiteY30" fmla="*/ 461900 h 1319508"/>
              <a:gd name="connsiteX31" fmla="*/ 68276 w 2755610"/>
              <a:gd name="connsiteY31" fmla="*/ 374351 h 1319508"/>
              <a:gd name="connsiteX32" fmla="*/ 183 w 2755610"/>
              <a:gd name="connsiteY32" fmla="*/ 559177 h 1319508"/>
              <a:gd name="connsiteX33" fmla="*/ 87732 w 2755610"/>
              <a:gd name="connsiteY33" fmla="*/ 705092 h 1319508"/>
              <a:gd name="connsiteX34" fmla="*/ 87732 w 2755610"/>
              <a:gd name="connsiteY34" fmla="*/ 792641 h 1319508"/>
              <a:gd name="connsiteX35" fmla="*/ 216971 w 2755610"/>
              <a:gd name="connsiteY35" fmla="*/ 796810 h 1319508"/>
              <a:gd name="connsiteX36" fmla="*/ 262830 w 2755610"/>
              <a:gd name="connsiteY36" fmla="*/ 773185 h 1319508"/>
              <a:gd name="connsiteX37" fmla="*/ 266892 w 2755610"/>
              <a:gd name="connsiteY37" fmla="*/ 860734 h 1319508"/>
              <a:gd name="connsiteX38" fmla="*/ 262830 w 2755610"/>
              <a:gd name="connsiteY38" fmla="*/ 919100 h 1319508"/>
              <a:gd name="connsiteX39" fmla="*/ 154543 w 2755610"/>
              <a:gd name="connsiteY39" fmla="*/ 958331 h 1319508"/>
              <a:gd name="connsiteX40" fmla="*/ 75153 w 2755610"/>
              <a:gd name="connsiteY40" fmla="*/ 1064374 h 1319508"/>
              <a:gd name="connsiteX41" fmla="*/ 129229 w 2755610"/>
              <a:gd name="connsiteY41" fmla="*/ 1143938 h 1319508"/>
              <a:gd name="connsiteX42" fmla="*/ 156681 w 2755610"/>
              <a:gd name="connsiteY42" fmla="*/ 1213816 h 1319508"/>
              <a:gd name="connsiteX43" fmla="*/ 253102 w 2755610"/>
              <a:gd name="connsiteY43" fmla="*/ 1259568 h 1319508"/>
              <a:gd name="connsiteX44" fmla="*/ 387793 w 2755610"/>
              <a:gd name="connsiteY44" fmla="*/ 1203768 h 1319508"/>
              <a:gd name="connsiteX45" fmla="*/ 491590 w 2755610"/>
              <a:gd name="connsiteY45" fmla="*/ 1146257 h 1319508"/>
              <a:gd name="connsiteX46" fmla="*/ 436644 w 2755610"/>
              <a:gd name="connsiteY46" fmla="*/ 1025463 h 1319508"/>
              <a:gd name="connsiteX47" fmla="*/ 439103 w 2755610"/>
              <a:gd name="connsiteY47" fmla="*/ 927544 h 1319508"/>
              <a:gd name="connsiteX48" fmla="*/ 613881 w 2755610"/>
              <a:gd name="connsiteY48" fmla="*/ 912366 h 1319508"/>
              <a:gd name="connsiteX49" fmla="*/ 755519 w 2755610"/>
              <a:gd name="connsiteY49" fmla="*/ 881686 h 1319508"/>
              <a:gd name="connsiteX50" fmla="*/ 937565 w 2755610"/>
              <a:gd name="connsiteY50" fmla="*/ 914290 h 1319508"/>
              <a:gd name="connsiteX51" fmla="*/ 1076105 w 2755610"/>
              <a:gd name="connsiteY51" fmla="*/ 857100 h 1319508"/>
              <a:gd name="connsiteX52" fmla="*/ 1370607 w 2755610"/>
              <a:gd name="connsiteY52" fmla="*/ 966349 h 1319508"/>
              <a:gd name="connsiteX53" fmla="*/ 1449604 w 2755610"/>
              <a:gd name="connsiteY53" fmla="*/ 1133109 h 1319508"/>
              <a:gd name="connsiteX54" fmla="*/ 1488515 w 2755610"/>
              <a:gd name="connsiteY54" fmla="*/ 1113653 h 1319508"/>
              <a:gd name="connsiteX55" fmla="*/ 1790072 w 2755610"/>
              <a:gd name="connsiteY55" fmla="*/ 1172019 h 1319508"/>
              <a:gd name="connsiteX56" fmla="*/ 1926259 w 2755610"/>
              <a:gd name="connsiteY56" fmla="*/ 1084470 h 1319508"/>
              <a:gd name="connsiteX57" fmla="*/ 2072174 w 2755610"/>
              <a:gd name="connsiteY57" fmla="*/ 1133109 h 1319508"/>
              <a:gd name="connsiteX58" fmla="*/ 2091630 w 2755610"/>
              <a:gd name="connsiteY58" fmla="*/ 1259568 h 1319508"/>
              <a:gd name="connsiteX0" fmla="*/ 2091630 w 2755610"/>
              <a:gd name="connsiteY0" fmla="*/ 1259568 h 1319508"/>
              <a:gd name="connsiteX1" fmla="*/ 2266728 w 2755610"/>
              <a:gd name="connsiteY1" fmla="*/ 1317934 h 1319508"/>
              <a:gd name="connsiteX2" fmla="*/ 2286183 w 2755610"/>
              <a:gd name="connsiteY2" fmla="*/ 1201202 h 1319508"/>
              <a:gd name="connsiteX3" fmla="*/ 2218089 w 2755610"/>
              <a:gd name="connsiteY3" fmla="*/ 967738 h 1319508"/>
              <a:gd name="connsiteX4" fmla="*/ 2441825 w 2755610"/>
              <a:gd name="connsiteY4" fmla="*/ 1016377 h 1319508"/>
              <a:gd name="connsiteX5" fmla="*/ 2412642 w 2755610"/>
              <a:gd name="connsiteY5" fmla="*/ 899645 h 1319508"/>
              <a:gd name="connsiteX6" fmla="*/ 2500191 w 2755610"/>
              <a:gd name="connsiteY6" fmla="*/ 753730 h 1319508"/>
              <a:gd name="connsiteX7" fmla="*/ 2616923 w 2755610"/>
              <a:gd name="connsiteY7" fmla="*/ 782913 h 1319508"/>
              <a:gd name="connsiteX8" fmla="*/ 2665562 w 2755610"/>
              <a:gd name="connsiteY8" fmla="*/ 636998 h 1319508"/>
              <a:gd name="connsiteX9" fmla="*/ 2753111 w 2755610"/>
              <a:gd name="connsiteY9" fmla="*/ 559177 h 1319508"/>
              <a:gd name="connsiteX10" fmla="*/ 2558557 w 2755610"/>
              <a:gd name="connsiteY10" fmla="*/ 491083 h 1319508"/>
              <a:gd name="connsiteX11" fmla="*/ 2471008 w 2755610"/>
              <a:gd name="connsiteY11" fmla="*/ 364624 h 1319508"/>
              <a:gd name="connsiteX12" fmla="*/ 2325094 w 2755610"/>
              <a:gd name="connsiteY12" fmla="*/ 393807 h 1319508"/>
              <a:gd name="connsiteX13" fmla="*/ 2218089 w 2755610"/>
              <a:gd name="connsiteY13" fmla="*/ 452172 h 1319508"/>
              <a:gd name="connsiteX14" fmla="*/ 2004081 w 2755610"/>
              <a:gd name="connsiteY14" fmla="*/ 140887 h 1319508"/>
              <a:gd name="connsiteX15" fmla="*/ 1897076 w 2755610"/>
              <a:gd name="connsiteY15" fmla="*/ 160343 h 1319508"/>
              <a:gd name="connsiteX16" fmla="*/ 1653885 w 2755610"/>
              <a:gd name="connsiteY16" fmla="*/ 150615 h 1319508"/>
              <a:gd name="connsiteX17" fmla="*/ 1663613 w 2755610"/>
              <a:gd name="connsiteY17" fmla="*/ 4700 h 1319508"/>
              <a:gd name="connsiteX18" fmla="*/ 1410694 w 2755610"/>
              <a:gd name="connsiteY18" fmla="*/ 43611 h 1319508"/>
              <a:gd name="connsiteX19" fmla="*/ 1235596 w 2755610"/>
              <a:gd name="connsiteY19" fmla="*/ 121432 h 1319508"/>
              <a:gd name="connsiteX20" fmla="*/ 1060498 w 2755610"/>
              <a:gd name="connsiteY20" fmla="*/ 131160 h 1319508"/>
              <a:gd name="connsiteX21" fmla="*/ 1002132 w 2755610"/>
              <a:gd name="connsiteY21" fmla="*/ 286802 h 1319508"/>
              <a:gd name="connsiteX22" fmla="*/ 943766 w 2755610"/>
              <a:gd name="connsiteY22" fmla="*/ 354896 h 1319508"/>
              <a:gd name="connsiteX23" fmla="*/ 1041042 w 2755610"/>
              <a:gd name="connsiteY23" fmla="*/ 452172 h 1319508"/>
              <a:gd name="connsiteX24" fmla="*/ 992404 w 2755610"/>
              <a:gd name="connsiteY24" fmla="*/ 529994 h 1319508"/>
              <a:gd name="connsiteX25" fmla="*/ 749213 w 2755610"/>
              <a:gd name="connsiteY25" fmla="*/ 442445 h 1319508"/>
              <a:gd name="connsiteX26" fmla="*/ 632481 w 2755610"/>
              <a:gd name="connsiteY26" fmla="*/ 491083 h 1319508"/>
              <a:gd name="connsiteX27" fmla="*/ 496294 w 2755610"/>
              <a:gd name="connsiteY27" fmla="*/ 325713 h 1319508"/>
              <a:gd name="connsiteX28" fmla="*/ 369834 w 2755610"/>
              <a:gd name="connsiteY28" fmla="*/ 286802 h 1319508"/>
              <a:gd name="connsiteX29" fmla="*/ 194736 w 2755610"/>
              <a:gd name="connsiteY29" fmla="*/ 393807 h 1319508"/>
              <a:gd name="connsiteX30" fmla="*/ 185008 w 2755610"/>
              <a:gd name="connsiteY30" fmla="*/ 461900 h 1319508"/>
              <a:gd name="connsiteX31" fmla="*/ 68276 w 2755610"/>
              <a:gd name="connsiteY31" fmla="*/ 374351 h 1319508"/>
              <a:gd name="connsiteX32" fmla="*/ 183 w 2755610"/>
              <a:gd name="connsiteY32" fmla="*/ 559177 h 1319508"/>
              <a:gd name="connsiteX33" fmla="*/ 87732 w 2755610"/>
              <a:gd name="connsiteY33" fmla="*/ 705092 h 1319508"/>
              <a:gd name="connsiteX34" fmla="*/ 87732 w 2755610"/>
              <a:gd name="connsiteY34" fmla="*/ 792641 h 1319508"/>
              <a:gd name="connsiteX35" fmla="*/ 216971 w 2755610"/>
              <a:gd name="connsiteY35" fmla="*/ 796810 h 1319508"/>
              <a:gd name="connsiteX36" fmla="*/ 262830 w 2755610"/>
              <a:gd name="connsiteY36" fmla="*/ 773185 h 1319508"/>
              <a:gd name="connsiteX37" fmla="*/ 266892 w 2755610"/>
              <a:gd name="connsiteY37" fmla="*/ 860734 h 1319508"/>
              <a:gd name="connsiteX38" fmla="*/ 262830 w 2755610"/>
              <a:gd name="connsiteY38" fmla="*/ 919100 h 1319508"/>
              <a:gd name="connsiteX39" fmla="*/ 154543 w 2755610"/>
              <a:gd name="connsiteY39" fmla="*/ 958331 h 1319508"/>
              <a:gd name="connsiteX40" fmla="*/ 75153 w 2755610"/>
              <a:gd name="connsiteY40" fmla="*/ 1064374 h 1319508"/>
              <a:gd name="connsiteX41" fmla="*/ 129229 w 2755610"/>
              <a:gd name="connsiteY41" fmla="*/ 1143938 h 1319508"/>
              <a:gd name="connsiteX42" fmla="*/ 156681 w 2755610"/>
              <a:gd name="connsiteY42" fmla="*/ 1213816 h 1319508"/>
              <a:gd name="connsiteX43" fmla="*/ 253102 w 2755610"/>
              <a:gd name="connsiteY43" fmla="*/ 1259568 h 1319508"/>
              <a:gd name="connsiteX44" fmla="*/ 387793 w 2755610"/>
              <a:gd name="connsiteY44" fmla="*/ 1203768 h 1319508"/>
              <a:gd name="connsiteX45" fmla="*/ 491590 w 2755610"/>
              <a:gd name="connsiteY45" fmla="*/ 1146257 h 1319508"/>
              <a:gd name="connsiteX46" fmla="*/ 436644 w 2755610"/>
              <a:gd name="connsiteY46" fmla="*/ 1025463 h 1319508"/>
              <a:gd name="connsiteX47" fmla="*/ 439103 w 2755610"/>
              <a:gd name="connsiteY47" fmla="*/ 927544 h 1319508"/>
              <a:gd name="connsiteX48" fmla="*/ 613881 w 2755610"/>
              <a:gd name="connsiteY48" fmla="*/ 912366 h 1319508"/>
              <a:gd name="connsiteX49" fmla="*/ 755519 w 2755610"/>
              <a:gd name="connsiteY49" fmla="*/ 881686 h 1319508"/>
              <a:gd name="connsiteX50" fmla="*/ 937565 w 2755610"/>
              <a:gd name="connsiteY50" fmla="*/ 914290 h 1319508"/>
              <a:gd name="connsiteX51" fmla="*/ 1076105 w 2755610"/>
              <a:gd name="connsiteY51" fmla="*/ 857100 h 1319508"/>
              <a:gd name="connsiteX52" fmla="*/ 1370607 w 2755610"/>
              <a:gd name="connsiteY52" fmla="*/ 966349 h 1319508"/>
              <a:gd name="connsiteX53" fmla="*/ 1449604 w 2755610"/>
              <a:gd name="connsiteY53" fmla="*/ 1133109 h 1319508"/>
              <a:gd name="connsiteX54" fmla="*/ 1498564 w 2755610"/>
              <a:gd name="connsiteY54" fmla="*/ 1058387 h 1319508"/>
              <a:gd name="connsiteX55" fmla="*/ 1790072 w 2755610"/>
              <a:gd name="connsiteY55" fmla="*/ 1172019 h 1319508"/>
              <a:gd name="connsiteX56" fmla="*/ 1926259 w 2755610"/>
              <a:gd name="connsiteY56" fmla="*/ 1084470 h 1319508"/>
              <a:gd name="connsiteX57" fmla="*/ 2072174 w 2755610"/>
              <a:gd name="connsiteY57" fmla="*/ 1133109 h 1319508"/>
              <a:gd name="connsiteX58" fmla="*/ 2091630 w 2755610"/>
              <a:gd name="connsiteY58" fmla="*/ 1259568 h 1319508"/>
              <a:gd name="connsiteX0" fmla="*/ 2091630 w 2755610"/>
              <a:gd name="connsiteY0" fmla="*/ 1259568 h 1319508"/>
              <a:gd name="connsiteX1" fmla="*/ 2266728 w 2755610"/>
              <a:gd name="connsiteY1" fmla="*/ 1317934 h 1319508"/>
              <a:gd name="connsiteX2" fmla="*/ 2286183 w 2755610"/>
              <a:gd name="connsiteY2" fmla="*/ 1201202 h 1319508"/>
              <a:gd name="connsiteX3" fmla="*/ 2218089 w 2755610"/>
              <a:gd name="connsiteY3" fmla="*/ 967738 h 1319508"/>
              <a:gd name="connsiteX4" fmla="*/ 2441825 w 2755610"/>
              <a:gd name="connsiteY4" fmla="*/ 1016377 h 1319508"/>
              <a:gd name="connsiteX5" fmla="*/ 2412642 w 2755610"/>
              <a:gd name="connsiteY5" fmla="*/ 899645 h 1319508"/>
              <a:gd name="connsiteX6" fmla="*/ 2500191 w 2755610"/>
              <a:gd name="connsiteY6" fmla="*/ 753730 h 1319508"/>
              <a:gd name="connsiteX7" fmla="*/ 2616923 w 2755610"/>
              <a:gd name="connsiteY7" fmla="*/ 782913 h 1319508"/>
              <a:gd name="connsiteX8" fmla="*/ 2665562 w 2755610"/>
              <a:gd name="connsiteY8" fmla="*/ 636998 h 1319508"/>
              <a:gd name="connsiteX9" fmla="*/ 2753111 w 2755610"/>
              <a:gd name="connsiteY9" fmla="*/ 559177 h 1319508"/>
              <a:gd name="connsiteX10" fmla="*/ 2558557 w 2755610"/>
              <a:gd name="connsiteY10" fmla="*/ 491083 h 1319508"/>
              <a:gd name="connsiteX11" fmla="*/ 2471008 w 2755610"/>
              <a:gd name="connsiteY11" fmla="*/ 364624 h 1319508"/>
              <a:gd name="connsiteX12" fmla="*/ 2325094 w 2755610"/>
              <a:gd name="connsiteY12" fmla="*/ 393807 h 1319508"/>
              <a:gd name="connsiteX13" fmla="*/ 2218089 w 2755610"/>
              <a:gd name="connsiteY13" fmla="*/ 452172 h 1319508"/>
              <a:gd name="connsiteX14" fmla="*/ 2004081 w 2755610"/>
              <a:gd name="connsiteY14" fmla="*/ 140887 h 1319508"/>
              <a:gd name="connsiteX15" fmla="*/ 1897076 w 2755610"/>
              <a:gd name="connsiteY15" fmla="*/ 160343 h 1319508"/>
              <a:gd name="connsiteX16" fmla="*/ 1653885 w 2755610"/>
              <a:gd name="connsiteY16" fmla="*/ 150615 h 1319508"/>
              <a:gd name="connsiteX17" fmla="*/ 1663613 w 2755610"/>
              <a:gd name="connsiteY17" fmla="*/ 4700 h 1319508"/>
              <a:gd name="connsiteX18" fmla="*/ 1410694 w 2755610"/>
              <a:gd name="connsiteY18" fmla="*/ 43611 h 1319508"/>
              <a:gd name="connsiteX19" fmla="*/ 1235596 w 2755610"/>
              <a:gd name="connsiteY19" fmla="*/ 121432 h 1319508"/>
              <a:gd name="connsiteX20" fmla="*/ 1060498 w 2755610"/>
              <a:gd name="connsiteY20" fmla="*/ 131160 h 1319508"/>
              <a:gd name="connsiteX21" fmla="*/ 1002132 w 2755610"/>
              <a:gd name="connsiteY21" fmla="*/ 286802 h 1319508"/>
              <a:gd name="connsiteX22" fmla="*/ 943766 w 2755610"/>
              <a:gd name="connsiteY22" fmla="*/ 354896 h 1319508"/>
              <a:gd name="connsiteX23" fmla="*/ 1041042 w 2755610"/>
              <a:gd name="connsiteY23" fmla="*/ 452172 h 1319508"/>
              <a:gd name="connsiteX24" fmla="*/ 992404 w 2755610"/>
              <a:gd name="connsiteY24" fmla="*/ 529994 h 1319508"/>
              <a:gd name="connsiteX25" fmla="*/ 749213 w 2755610"/>
              <a:gd name="connsiteY25" fmla="*/ 442445 h 1319508"/>
              <a:gd name="connsiteX26" fmla="*/ 632481 w 2755610"/>
              <a:gd name="connsiteY26" fmla="*/ 491083 h 1319508"/>
              <a:gd name="connsiteX27" fmla="*/ 496294 w 2755610"/>
              <a:gd name="connsiteY27" fmla="*/ 325713 h 1319508"/>
              <a:gd name="connsiteX28" fmla="*/ 369834 w 2755610"/>
              <a:gd name="connsiteY28" fmla="*/ 286802 h 1319508"/>
              <a:gd name="connsiteX29" fmla="*/ 194736 w 2755610"/>
              <a:gd name="connsiteY29" fmla="*/ 393807 h 1319508"/>
              <a:gd name="connsiteX30" fmla="*/ 185008 w 2755610"/>
              <a:gd name="connsiteY30" fmla="*/ 461900 h 1319508"/>
              <a:gd name="connsiteX31" fmla="*/ 68276 w 2755610"/>
              <a:gd name="connsiteY31" fmla="*/ 374351 h 1319508"/>
              <a:gd name="connsiteX32" fmla="*/ 183 w 2755610"/>
              <a:gd name="connsiteY32" fmla="*/ 559177 h 1319508"/>
              <a:gd name="connsiteX33" fmla="*/ 87732 w 2755610"/>
              <a:gd name="connsiteY33" fmla="*/ 705092 h 1319508"/>
              <a:gd name="connsiteX34" fmla="*/ 87732 w 2755610"/>
              <a:gd name="connsiteY34" fmla="*/ 792641 h 1319508"/>
              <a:gd name="connsiteX35" fmla="*/ 216971 w 2755610"/>
              <a:gd name="connsiteY35" fmla="*/ 796810 h 1319508"/>
              <a:gd name="connsiteX36" fmla="*/ 262830 w 2755610"/>
              <a:gd name="connsiteY36" fmla="*/ 773185 h 1319508"/>
              <a:gd name="connsiteX37" fmla="*/ 266892 w 2755610"/>
              <a:gd name="connsiteY37" fmla="*/ 860734 h 1319508"/>
              <a:gd name="connsiteX38" fmla="*/ 262830 w 2755610"/>
              <a:gd name="connsiteY38" fmla="*/ 919100 h 1319508"/>
              <a:gd name="connsiteX39" fmla="*/ 154543 w 2755610"/>
              <a:gd name="connsiteY39" fmla="*/ 958331 h 1319508"/>
              <a:gd name="connsiteX40" fmla="*/ 75153 w 2755610"/>
              <a:gd name="connsiteY40" fmla="*/ 1064374 h 1319508"/>
              <a:gd name="connsiteX41" fmla="*/ 129229 w 2755610"/>
              <a:gd name="connsiteY41" fmla="*/ 1143938 h 1319508"/>
              <a:gd name="connsiteX42" fmla="*/ 156681 w 2755610"/>
              <a:gd name="connsiteY42" fmla="*/ 1213816 h 1319508"/>
              <a:gd name="connsiteX43" fmla="*/ 253102 w 2755610"/>
              <a:gd name="connsiteY43" fmla="*/ 1259568 h 1319508"/>
              <a:gd name="connsiteX44" fmla="*/ 387793 w 2755610"/>
              <a:gd name="connsiteY44" fmla="*/ 1203768 h 1319508"/>
              <a:gd name="connsiteX45" fmla="*/ 491590 w 2755610"/>
              <a:gd name="connsiteY45" fmla="*/ 1146257 h 1319508"/>
              <a:gd name="connsiteX46" fmla="*/ 436644 w 2755610"/>
              <a:gd name="connsiteY46" fmla="*/ 1025463 h 1319508"/>
              <a:gd name="connsiteX47" fmla="*/ 439103 w 2755610"/>
              <a:gd name="connsiteY47" fmla="*/ 927544 h 1319508"/>
              <a:gd name="connsiteX48" fmla="*/ 613881 w 2755610"/>
              <a:gd name="connsiteY48" fmla="*/ 912366 h 1319508"/>
              <a:gd name="connsiteX49" fmla="*/ 755519 w 2755610"/>
              <a:gd name="connsiteY49" fmla="*/ 881686 h 1319508"/>
              <a:gd name="connsiteX50" fmla="*/ 937565 w 2755610"/>
              <a:gd name="connsiteY50" fmla="*/ 914290 h 1319508"/>
              <a:gd name="connsiteX51" fmla="*/ 1076105 w 2755610"/>
              <a:gd name="connsiteY51" fmla="*/ 857100 h 1319508"/>
              <a:gd name="connsiteX52" fmla="*/ 1370607 w 2755610"/>
              <a:gd name="connsiteY52" fmla="*/ 966349 h 1319508"/>
              <a:gd name="connsiteX53" fmla="*/ 1498564 w 2755610"/>
              <a:gd name="connsiteY53" fmla="*/ 1058387 h 1319508"/>
              <a:gd name="connsiteX54" fmla="*/ 1790072 w 2755610"/>
              <a:gd name="connsiteY54" fmla="*/ 1172019 h 1319508"/>
              <a:gd name="connsiteX55" fmla="*/ 1926259 w 2755610"/>
              <a:gd name="connsiteY55" fmla="*/ 1084470 h 1319508"/>
              <a:gd name="connsiteX56" fmla="*/ 2072174 w 2755610"/>
              <a:gd name="connsiteY56" fmla="*/ 1133109 h 1319508"/>
              <a:gd name="connsiteX57" fmla="*/ 2091630 w 2755610"/>
              <a:gd name="connsiteY57" fmla="*/ 1259568 h 1319508"/>
              <a:gd name="connsiteX0" fmla="*/ 2091630 w 2755610"/>
              <a:gd name="connsiteY0" fmla="*/ 1259568 h 1319508"/>
              <a:gd name="connsiteX1" fmla="*/ 2266728 w 2755610"/>
              <a:gd name="connsiteY1" fmla="*/ 1317934 h 1319508"/>
              <a:gd name="connsiteX2" fmla="*/ 2286183 w 2755610"/>
              <a:gd name="connsiteY2" fmla="*/ 1201202 h 1319508"/>
              <a:gd name="connsiteX3" fmla="*/ 2218089 w 2755610"/>
              <a:gd name="connsiteY3" fmla="*/ 967738 h 1319508"/>
              <a:gd name="connsiteX4" fmla="*/ 2441825 w 2755610"/>
              <a:gd name="connsiteY4" fmla="*/ 1016377 h 1319508"/>
              <a:gd name="connsiteX5" fmla="*/ 2412642 w 2755610"/>
              <a:gd name="connsiteY5" fmla="*/ 899645 h 1319508"/>
              <a:gd name="connsiteX6" fmla="*/ 2500191 w 2755610"/>
              <a:gd name="connsiteY6" fmla="*/ 753730 h 1319508"/>
              <a:gd name="connsiteX7" fmla="*/ 2616923 w 2755610"/>
              <a:gd name="connsiteY7" fmla="*/ 782913 h 1319508"/>
              <a:gd name="connsiteX8" fmla="*/ 2665562 w 2755610"/>
              <a:gd name="connsiteY8" fmla="*/ 636998 h 1319508"/>
              <a:gd name="connsiteX9" fmla="*/ 2753111 w 2755610"/>
              <a:gd name="connsiteY9" fmla="*/ 559177 h 1319508"/>
              <a:gd name="connsiteX10" fmla="*/ 2558557 w 2755610"/>
              <a:gd name="connsiteY10" fmla="*/ 491083 h 1319508"/>
              <a:gd name="connsiteX11" fmla="*/ 2471008 w 2755610"/>
              <a:gd name="connsiteY11" fmla="*/ 364624 h 1319508"/>
              <a:gd name="connsiteX12" fmla="*/ 2325094 w 2755610"/>
              <a:gd name="connsiteY12" fmla="*/ 393807 h 1319508"/>
              <a:gd name="connsiteX13" fmla="*/ 2218089 w 2755610"/>
              <a:gd name="connsiteY13" fmla="*/ 452172 h 1319508"/>
              <a:gd name="connsiteX14" fmla="*/ 2004081 w 2755610"/>
              <a:gd name="connsiteY14" fmla="*/ 140887 h 1319508"/>
              <a:gd name="connsiteX15" fmla="*/ 1897076 w 2755610"/>
              <a:gd name="connsiteY15" fmla="*/ 160343 h 1319508"/>
              <a:gd name="connsiteX16" fmla="*/ 1653885 w 2755610"/>
              <a:gd name="connsiteY16" fmla="*/ 150615 h 1319508"/>
              <a:gd name="connsiteX17" fmla="*/ 1663613 w 2755610"/>
              <a:gd name="connsiteY17" fmla="*/ 4700 h 1319508"/>
              <a:gd name="connsiteX18" fmla="*/ 1410694 w 2755610"/>
              <a:gd name="connsiteY18" fmla="*/ 43611 h 1319508"/>
              <a:gd name="connsiteX19" fmla="*/ 1235596 w 2755610"/>
              <a:gd name="connsiteY19" fmla="*/ 121432 h 1319508"/>
              <a:gd name="connsiteX20" fmla="*/ 1060498 w 2755610"/>
              <a:gd name="connsiteY20" fmla="*/ 131160 h 1319508"/>
              <a:gd name="connsiteX21" fmla="*/ 1002132 w 2755610"/>
              <a:gd name="connsiteY21" fmla="*/ 286802 h 1319508"/>
              <a:gd name="connsiteX22" fmla="*/ 943766 w 2755610"/>
              <a:gd name="connsiteY22" fmla="*/ 354896 h 1319508"/>
              <a:gd name="connsiteX23" fmla="*/ 1041042 w 2755610"/>
              <a:gd name="connsiteY23" fmla="*/ 452172 h 1319508"/>
              <a:gd name="connsiteX24" fmla="*/ 992404 w 2755610"/>
              <a:gd name="connsiteY24" fmla="*/ 529994 h 1319508"/>
              <a:gd name="connsiteX25" fmla="*/ 749213 w 2755610"/>
              <a:gd name="connsiteY25" fmla="*/ 442445 h 1319508"/>
              <a:gd name="connsiteX26" fmla="*/ 632481 w 2755610"/>
              <a:gd name="connsiteY26" fmla="*/ 491083 h 1319508"/>
              <a:gd name="connsiteX27" fmla="*/ 496294 w 2755610"/>
              <a:gd name="connsiteY27" fmla="*/ 325713 h 1319508"/>
              <a:gd name="connsiteX28" fmla="*/ 369834 w 2755610"/>
              <a:gd name="connsiteY28" fmla="*/ 286802 h 1319508"/>
              <a:gd name="connsiteX29" fmla="*/ 194736 w 2755610"/>
              <a:gd name="connsiteY29" fmla="*/ 393807 h 1319508"/>
              <a:gd name="connsiteX30" fmla="*/ 185008 w 2755610"/>
              <a:gd name="connsiteY30" fmla="*/ 461900 h 1319508"/>
              <a:gd name="connsiteX31" fmla="*/ 68276 w 2755610"/>
              <a:gd name="connsiteY31" fmla="*/ 374351 h 1319508"/>
              <a:gd name="connsiteX32" fmla="*/ 183 w 2755610"/>
              <a:gd name="connsiteY32" fmla="*/ 559177 h 1319508"/>
              <a:gd name="connsiteX33" fmla="*/ 87732 w 2755610"/>
              <a:gd name="connsiteY33" fmla="*/ 705092 h 1319508"/>
              <a:gd name="connsiteX34" fmla="*/ 87732 w 2755610"/>
              <a:gd name="connsiteY34" fmla="*/ 792641 h 1319508"/>
              <a:gd name="connsiteX35" fmla="*/ 216971 w 2755610"/>
              <a:gd name="connsiteY35" fmla="*/ 796810 h 1319508"/>
              <a:gd name="connsiteX36" fmla="*/ 262830 w 2755610"/>
              <a:gd name="connsiteY36" fmla="*/ 773185 h 1319508"/>
              <a:gd name="connsiteX37" fmla="*/ 266892 w 2755610"/>
              <a:gd name="connsiteY37" fmla="*/ 860734 h 1319508"/>
              <a:gd name="connsiteX38" fmla="*/ 262830 w 2755610"/>
              <a:gd name="connsiteY38" fmla="*/ 919100 h 1319508"/>
              <a:gd name="connsiteX39" fmla="*/ 154543 w 2755610"/>
              <a:gd name="connsiteY39" fmla="*/ 958331 h 1319508"/>
              <a:gd name="connsiteX40" fmla="*/ 75153 w 2755610"/>
              <a:gd name="connsiteY40" fmla="*/ 1064374 h 1319508"/>
              <a:gd name="connsiteX41" fmla="*/ 129229 w 2755610"/>
              <a:gd name="connsiteY41" fmla="*/ 1143938 h 1319508"/>
              <a:gd name="connsiteX42" fmla="*/ 156681 w 2755610"/>
              <a:gd name="connsiteY42" fmla="*/ 1213816 h 1319508"/>
              <a:gd name="connsiteX43" fmla="*/ 253102 w 2755610"/>
              <a:gd name="connsiteY43" fmla="*/ 1259568 h 1319508"/>
              <a:gd name="connsiteX44" fmla="*/ 387793 w 2755610"/>
              <a:gd name="connsiteY44" fmla="*/ 1203768 h 1319508"/>
              <a:gd name="connsiteX45" fmla="*/ 491590 w 2755610"/>
              <a:gd name="connsiteY45" fmla="*/ 1146257 h 1319508"/>
              <a:gd name="connsiteX46" fmla="*/ 436644 w 2755610"/>
              <a:gd name="connsiteY46" fmla="*/ 1025463 h 1319508"/>
              <a:gd name="connsiteX47" fmla="*/ 439103 w 2755610"/>
              <a:gd name="connsiteY47" fmla="*/ 927544 h 1319508"/>
              <a:gd name="connsiteX48" fmla="*/ 613881 w 2755610"/>
              <a:gd name="connsiteY48" fmla="*/ 912366 h 1319508"/>
              <a:gd name="connsiteX49" fmla="*/ 755519 w 2755610"/>
              <a:gd name="connsiteY49" fmla="*/ 881686 h 1319508"/>
              <a:gd name="connsiteX50" fmla="*/ 937565 w 2755610"/>
              <a:gd name="connsiteY50" fmla="*/ 914290 h 1319508"/>
              <a:gd name="connsiteX51" fmla="*/ 1076105 w 2755610"/>
              <a:gd name="connsiteY51" fmla="*/ 857100 h 1319508"/>
              <a:gd name="connsiteX52" fmla="*/ 1312241 w 2755610"/>
              <a:gd name="connsiteY52" fmla="*/ 922414 h 1319508"/>
              <a:gd name="connsiteX53" fmla="*/ 1370607 w 2755610"/>
              <a:gd name="connsiteY53" fmla="*/ 966349 h 1319508"/>
              <a:gd name="connsiteX54" fmla="*/ 1498564 w 2755610"/>
              <a:gd name="connsiteY54" fmla="*/ 1058387 h 1319508"/>
              <a:gd name="connsiteX55" fmla="*/ 1790072 w 2755610"/>
              <a:gd name="connsiteY55" fmla="*/ 1172019 h 1319508"/>
              <a:gd name="connsiteX56" fmla="*/ 1926259 w 2755610"/>
              <a:gd name="connsiteY56" fmla="*/ 1084470 h 1319508"/>
              <a:gd name="connsiteX57" fmla="*/ 2072174 w 2755610"/>
              <a:gd name="connsiteY57" fmla="*/ 1133109 h 1319508"/>
              <a:gd name="connsiteX58" fmla="*/ 2091630 w 2755610"/>
              <a:gd name="connsiteY58" fmla="*/ 1259568 h 1319508"/>
              <a:gd name="connsiteX0" fmla="*/ 2091630 w 2755610"/>
              <a:gd name="connsiteY0" fmla="*/ 1259568 h 1319508"/>
              <a:gd name="connsiteX1" fmla="*/ 2266728 w 2755610"/>
              <a:gd name="connsiteY1" fmla="*/ 1317934 h 1319508"/>
              <a:gd name="connsiteX2" fmla="*/ 2286183 w 2755610"/>
              <a:gd name="connsiteY2" fmla="*/ 1201202 h 1319508"/>
              <a:gd name="connsiteX3" fmla="*/ 2218089 w 2755610"/>
              <a:gd name="connsiteY3" fmla="*/ 967738 h 1319508"/>
              <a:gd name="connsiteX4" fmla="*/ 2441825 w 2755610"/>
              <a:gd name="connsiteY4" fmla="*/ 1016377 h 1319508"/>
              <a:gd name="connsiteX5" fmla="*/ 2412642 w 2755610"/>
              <a:gd name="connsiteY5" fmla="*/ 899645 h 1319508"/>
              <a:gd name="connsiteX6" fmla="*/ 2500191 w 2755610"/>
              <a:gd name="connsiteY6" fmla="*/ 753730 h 1319508"/>
              <a:gd name="connsiteX7" fmla="*/ 2616923 w 2755610"/>
              <a:gd name="connsiteY7" fmla="*/ 782913 h 1319508"/>
              <a:gd name="connsiteX8" fmla="*/ 2665562 w 2755610"/>
              <a:gd name="connsiteY8" fmla="*/ 636998 h 1319508"/>
              <a:gd name="connsiteX9" fmla="*/ 2753111 w 2755610"/>
              <a:gd name="connsiteY9" fmla="*/ 559177 h 1319508"/>
              <a:gd name="connsiteX10" fmla="*/ 2558557 w 2755610"/>
              <a:gd name="connsiteY10" fmla="*/ 491083 h 1319508"/>
              <a:gd name="connsiteX11" fmla="*/ 2471008 w 2755610"/>
              <a:gd name="connsiteY11" fmla="*/ 364624 h 1319508"/>
              <a:gd name="connsiteX12" fmla="*/ 2325094 w 2755610"/>
              <a:gd name="connsiteY12" fmla="*/ 393807 h 1319508"/>
              <a:gd name="connsiteX13" fmla="*/ 2218089 w 2755610"/>
              <a:gd name="connsiteY13" fmla="*/ 452172 h 1319508"/>
              <a:gd name="connsiteX14" fmla="*/ 2004081 w 2755610"/>
              <a:gd name="connsiteY14" fmla="*/ 140887 h 1319508"/>
              <a:gd name="connsiteX15" fmla="*/ 1897076 w 2755610"/>
              <a:gd name="connsiteY15" fmla="*/ 160343 h 1319508"/>
              <a:gd name="connsiteX16" fmla="*/ 1653885 w 2755610"/>
              <a:gd name="connsiteY16" fmla="*/ 150615 h 1319508"/>
              <a:gd name="connsiteX17" fmla="*/ 1663613 w 2755610"/>
              <a:gd name="connsiteY17" fmla="*/ 4700 h 1319508"/>
              <a:gd name="connsiteX18" fmla="*/ 1410694 w 2755610"/>
              <a:gd name="connsiteY18" fmla="*/ 43611 h 1319508"/>
              <a:gd name="connsiteX19" fmla="*/ 1235596 w 2755610"/>
              <a:gd name="connsiteY19" fmla="*/ 121432 h 1319508"/>
              <a:gd name="connsiteX20" fmla="*/ 1060498 w 2755610"/>
              <a:gd name="connsiteY20" fmla="*/ 131160 h 1319508"/>
              <a:gd name="connsiteX21" fmla="*/ 1002132 w 2755610"/>
              <a:gd name="connsiteY21" fmla="*/ 286802 h 1319508"/>
              <a:gd name="connsiteX22" fmla="*/ 943766 w 2755610"/>
              <a:gd name="connsiteY22" fmla="*/ 354896 h 1319508"/>
              <a:gd name="connsiteX23" fmla="*/ 1041042 w 2755610"/>
              <a:gd name="connsiteY23" fmla="*/ 452172 h 1319508"/>
              <a:gd name="connsiteX24" fmla="*/ 992404 w 2755610"/>
              <a:gd name="connsiteY24" fmla="*/ 529994 h 1319508"/>
              <a:gd name="connsiteX25" fmla="*/ 749213 w 2755610"/>
              <a:gd name="connsiteY25" fmla="*/ 442445 h 1319508"/>
              <a:gd name="connsiteX26" fmla="*/ 632481 w 2755610"/>
              <a:gd name="connsiteY26" fmla="*/ 491083 h 1319508"/>
              <a:gd name="connsiteX27" fmla="*/ 496294 w 2755610"/>
              <a:gd name="connsiteY27" fmla="*/ 325713 h 1319508"/>
              <a:gd name="connsiteX28" fmla="*/ 369834 w 2755610"/>
              <a:gd name="connsiteY28" fmla="*/ 286802 h 1319508"/>
              <a:gd name="connsiteX29" fmla="*/ 194736 w 2755610"/>
              <a:gd name="connsiteY29" fmla="*/ 393807 h 1319508"/>
              <a:gd name="connsiteX30" fmla="*/ 185008 w 2755610"/>
              <a:gd name="connsiteY30" fmla="*/ 461900 h 1319508"/>
              <a:gd name="connsiteX31" fmla="*/ 68276 w 2755610"/>
              <a:gd name="connsiteY31" fmla="*/ 374351 h 1319508"/>
              <a:gd name="connsiteX32" fmla="*/ 183 w 2755610"/>
              <a:gd name="connsiteY32" fmla="*/ 559177 h 1319508"/>
              <a:gd name="connsiteX33" fmla="*/ 87732 w 2755610"/>
              <a:gd name="connsiteY33" fmla="*/ 705092 h 1319508"/>
              <a:gd name="connsiteX34" fmla="*/ 87732 w 2755610"/>
              <a:gd name="connsiteY34" fmla="*/ 792641 h 1319508"/>
              <a:gd name="connsiteX35" fmla="*/ 216971 w 2755610"/>
              <a:gd name="connsiteY35" fmla="*/ 796810 h 1319508"/>
              <a:gd name="connsiteX36" fmla="*/ 262830 w 2755610"/>
              <a:gd name="connsiteY36" fmla="*/ 773185 h 1319508"/>
              <a:gd name="connsiteX37" fmla="*/ 266892 w 2755610"/>
              <a:gd name="connsiteY37" fmla="*/ 860734 h 1319508"/>
              <a:gd name="connsiteX38" fmla="*/ 262830 w 2755610"/>
              <a:gd name="connsiteY38" fmla="*/ 919100 h 1319508"/>
              <a:gd name="connsiteX39" fmla="*/ 154543 w 2755610"/>
              <a:gd name="connsiteY39" fmla="*/ 958331 h 1319508"/>
              <a:gd name="connsiteX40" fmla="*/ 75153 w 2755610"/>
              <a:gd name="connsiteY40" fmla="*/ 1064374 h 1319508"/>
              <a:gd name="connsiteX41" fmla="*/ 129229 w 2755610"/>
              <a:gd name="connsiteY41" fmla="*/ 1143938 h 1319508"/>
              <a:gd name="connsiteX42" fmla="*/ 156681 w 2755610"/>
              <a:gd name="connsiteY42" fmla="*/ 1213816 h 1319508"/>
              <a:gd name="connsiteX43" fmla="*/ 253102 w 2755610"/>
              <a:gd name="connsiteY43" fmla="*/ 1259568 h 1319508"/>
              <a:gd name="connsiteX44" fmla="*/ 387793 w 2755610"/>
              <a:gd name="connsiteY44" fmla="*/ 1203768 h 1319508"/>
              <a:gd name="connsiteX45" fmla="*/ 491590 w 2755610"/>
              <a:gd name="connsiteY45" fmla="*/ 1146257 h 1319508"/>
              <a:gd name="connsiteX46" fmla="*/ 436644 w 2755610"/>
              <a:gd name="connsiteY46" fmla="*/ 1025463 h 1319508"/>
              <a:gd name="connsiteX47" fmla="*/ 439103 w 2755610"/>
              <a:gd name="connsiteY47" fmla="*/ 927544 h 1319508"/>
              <a:gd name="connsiteX48" fmla="*/ 613881 w 2755610"/>
              <a:gd name="connsiteY48" fmla="*/ 912366 h 1319508"/>
              <a:gd name="connsiteX49" fmla="*/ 755519 w 2755610"/>
              <a:gd name="connsiteY49" fmla="*/ 881686 h 1319508"/>
              <a:gd name="connsiteX50" fmla="*/ 937565 w 2755610"/>
              <a:gd name="connsiteY50" fmla="*/ 914290 h 1319508"/>
              <a:gd name="connsiteX51" fmla="*/ 1076105 w 2755610"/>
              <a:gd name="connsiteY51" fmla="*/ 857100 h 1319508"/>
              <a:gd name="connsiteX52" fmla="*/ 1312241 w 2755610"/>
              <a:gd name="connsiteY52" fmla="*/ 922414 h 1319508"/>
              <a:gd name="connsiteX53" fmla="*/ 1370607 w 2755610"/>
              <a:gd name="connsiteY53" fmla="*/ 966349 h 1319508"/>
              <a:gd name="connsiteX54" fmla="*/ 1498564 w 2755610"/>
              <a:gd name="connsiteY54" fmla="*/ 1058387 h 1319508"/>
              <a:gd name="connsiteX55" fmla="*/ 1790072 w 2755610"/>
              <a:gd name="connsiteY55" fmla="*/ 1172019 h 1319508"/>
              <a:gd name="connsiteX56" fmla="*/ 1926259 w 2755610"/>
              <a:gd name="connsiteY56" fmla="*/ 1084470 h 1319508"/>
              <a:gd name="connsiteX57" fmla="*/ 2072174 w 2755610"/>
              <a:gd name="connsiteY57" fmla="*/ 1133109 h 1319508"/>
              <a:gd name="connsiteX58" fmla="*/ 2091630 w 2755610"/>
              <a:gd name="connsiteY58" fmla="*/ 1259568 h 1319508"/>
              <a:gd name="connsiteX0" fmla="*/ 2091630 w 2755610"/>
              <a:gd name="connsiteY0" fmla="*/ 1259568 h 1319508"/>
              <a:gd name="connsiteX1" fmla="*/ 2266728 w 2755610"/>
              <a:gd name="connsiteY1" fmla="*/ 1317934 h 1319508"/>
              <a:gd name="connsiteX2" fmla="*/ 2286183 w 2755610"/>
              <a:gd name="connsiteY2" fmla="*/ 1201202 h 1319508"/>
              <a:gd name="connsiteX3" fmla="*/ 2218089 w 2755610"/>
              <a:gd name="connsiteY3" fmla="*/ 967738 h 1319508"/>
              <a:gd name="connsiteX4" fmla="*/ 2441825 w 2755610"/>
              <a:gd name="connsiteY4" fmla="*/ 1016377 h 1319508"/>
              <a:gd name="connsiteX5" fmla="*/ 2412642 w 2755610"/>
              <a:gd name="connsiteY5" fmla="*/ 899645 h 1319508"/>
              <a:gd name="connsiteX6" fmla="*/ 2500191 w 2755610"/>
              <a:gd name="connsiteY6" fmla="*/ 753730 h 1319508"/>
              <a:gd name="connsiteX7" fmla="*/ 2616923 w 2755610"/>
              <a:gd name="connsiteY7" fmla="*/ 782913 h 1319508"/>
              <a:gd name="connsiteX8" fmla="*/ 2665562 w 2755610"/>
              <a:gd name="connsiteY8" fmla="*/ 636998 h 1319508"/>
              <a:gd name="connsiteX9" fmla="*/ 2753111 w 2755610"/>
              <a:gd name="connsiteY9" fmla="*/ 559177 h 1319508"/>
              <a:gd name="connsiteX10" fmla="*/ 2558557 w 2755610"/>
              <a:gd name="connsiteY10" fmla="*/ 491083 h 1319508"/>
              <a:gd name="connsiteX11" fmla="*/ 2471008 w 2755610"/>
              <a:gd name="connsiteY11" fmla="*/ 364624 h 1319508"/>
              <a:gd name="connsiteX12" fmla="*/ 2325094 w 2755610"/>
              <a:gd name="connsiteY12" fmla="*/ 393807 h 1319508"/>
              <a:gd name="connsiteX13" fmla="*/ 2218089 w 2755610"/>
              <a:gd name="connsiteY13" fmla="*/ 452172 h 1319508"/>
              <a:gd name="connsiteX14" fmla="*/ 2004081 w 2755610"/>
              <a:gd name="connsiteY14" fmla="*/ 140887 h 1319508"/>
              <a:gd name="connsiteX15" fmla="*/ 1897076 w 2755610"/>
              <a:gd name="connsiteY15" fmla="*/ 160343 h 1319508"/>
              <a:gd name="connsiteX16" fmla="*/ 1653885 w 2755610"/>
              <a:gd name="connsiteY16" fmla="*/ 150615 h 1319508"/>
              <a:gd name="connsiteX17" fmla="*/ 1663613 w 2755610"/>
              <a:gd name="connsiteY17" fmla="*/ 4700 h 1319508"/>
              <a:gd name="connsiteX18" fmla="*/ 1410694 w 2755610"/>
              <a:gd name="connsiteY18" fmla="*/ 43611 h 1319508"/>
              <a:gd name="connsiteX19" fmla="*/ 1235596 w 2755610"/>
              <a:gd name="connsiteY19" fmla="*/ 121432 h 1319508"/>
              <a:gd name="connsiteX20" fmla="*/ 1060498 w 2755610"/>
              <a:gd name="connsiteY20" fmla="*/ 131160 h 1319508"/>
              <a:gd name="connsiteX21" fmla="*/ 1002132 w 2755610"/>
              <a:gd name="connsiteY21" fmla="*/ 286802 h 1319508"/>
              <a:gd name="connsiteX22" fmla="*/ 943766 w 2755610"/>
              <a:gd name="connsiteY22" fmla="*/ 354896 h 1319508"/>
              <a:gd name="connsiteX23" fmla="*/ 1041042 w 2755610"/>
              <a:gd name="connsiteY23" fmla="*/ 452172 h 1319508"/>
              <a:gd name="connsiteX24" fmla="*/ 992404 w 2755610"/>
              <a:gd name="connsiteY24" fmla="*/ 529994 h 1319508"/>
              <a:gd name="connsiteX25" fmla="*/ 749213 w 2755610"/>
              <a:gd name="connsiteY25" fmla="*/ 442445 h 1319508"/>
              <a:gd name="connsiteX26" fmla="*/ 632481 w 2755610"/>
              <a:gd name="connsiteY26" fmla="*/ 491083 h 1319508"/>
              <a:gd name="connsiteX27" fmla="*/ 496294 w 2755610"/>
              <a:gd name="connsiteY27" fmla="*/ 325713 h 1319508"/>
              <a:gd name="connsiteX28" fmla="*/ 369834 w 2755610"/>
              <a:gd name="connsiteY28" fmla="*/ 286802 h 1319508"/>
              <a:gd name="connsiteX29" fmla="*/ 194736 w 2755610"/>
              <a:gd name="connsiteY29" fmla="*/ 393807 h 1319508"/>
              <a:gd name="connsiteX30" fmla="*/ 185008 w 2755610"/>
              <a:gd name="connsiteY30" fmla="*/ 461900 h 1319508"/>
              <a:gd name="connsiteX31" fmla="*/ 68276 w 2755610"/>
              <a:gd name="connsiteY31" fmla="*/ 374351 h 1319508"/>
              <a:gd name="connsiteX32" fmla="*/ 183 w 2755610"/>
              <a:gd name="connsiteY32" fmla="*/ 559177 h 1319508"/>
              <a:gd name="connsiteX33" fmla="*/ 87732 w 2755610"/>
              <a:gd name="connsiteY33" fmla="*/ 705092 h 1319508"/>
              <a:gd name="connsiteX34" fmla="*/ 87732 w 2755610"/>
              <a:gd name="connsiteY34" fmla="*/ 792641 h 1319508"/>
              <a:gd name="connsiteX35" fmla="*/ 216971 w 2755610"/>
              <a:gd name="connsiteY35" fmla="*/ 796810 h 1319508"/>
              <a:gd name="connsiteX36" fmla="*/ 262830 w 2755610"/>
              <a:gd name="connsiteY36" fmla="*/ 773185 h 1319508"/>
              <a:gd name="connsiteX37" fmla="*/ 266892 w 2755610"/>
              <a:gd name="connsiteY37" fmla="*/ 860734 h 1319508"/>
              <a:gd name="connsiteX38" fmla="*/ 262830 w 2755610"/>
              <a:gd name="connsiteY38" fmla="*/ 919100 h 1319508"/>
              <a:gd name="connsiteX39" fmla="*/ 154543 w 2755610"/>
              <a:gd name="connsiteY39" fmla="*/ 958331 h 1319508"/>
              <a:gd name="connsiteX40" fmla="*/ 75153 w 2755610"/>
              <a:gd name="connsiteY40" fmla="*/ 1064374 h 1319508"/>
              <a:gd name="connsiteX41" fmla="*/ 129229 w 2755610"/>
              <a:gd name="connsiteY41" fmla="*/ 1143938 h 1319508"/>
              <a:gd name="connsiteX42" fmla="*/ 156681 w 2755610"/>
              <a:gd name="connsiteY42" fmla="*/ 1213816 h 1319508"/>
              <a:gd name="connsiteX43" fmla="*/ 253102 w 2755610"/>
              <a:gd name="connsiteY43" fmla="*/ 1259568 h 1319508"/>
              <a:gd name="connsiteX44" fmla="*/ 387793 w 2755610"/>
              <a:gd name="connsiteY44" fmla="*/ 1203768 h 1319508"/>
              <a:gd name="connsiteX45" fmla="*/ 491590 w 2755610"/>
              <a:gd name="connsiteY45" fmla="*/ 1146257 h 1319508"/>
              <a:gd name="connsiteX46" fmla="*/ 436644 w 2755610"/>
              <a:gd name="connsiteY46" fmla="*/ 1025463 h 1319508"/>
              <a:gd name="connsiteX47" fmla="*/ 439103 w 2755610"/>
              <a:gd name="connsiteY47" fmla="*/ 927544 h 1319508"/>
              <a:gd name="connsiteX48" fmla="*/ 613881 w 2755610"/>
              <a:gd name="connsiteY48" fmla="*/ 912366 h 1319508"/>
              <a:gd name="connsiteX49" fmla="*/ 755519 w 2755610"/>
              <a:gd name="connsiteY49" fmla="*/ 881686 h 1319508"/>
              <a:gd name="connsiteX50" fmla="*/ 937565 w 2755610"/>
              <a:gd name="connsiteY50" fmla="*/ 914290 h 1319508"/>
              <a:gd name="connsiteX51" fmla="*/ 1076105 w 2755610"/>
              <a:gd name="connsiteY51" fmla="*/ 857100 h 1319508"/>
              <a:gd name="connsiteX52" fmla="*/ 1312241 w 2755610"/>
              <a:gd name="connsiteY52" fmla="*/ 922414 h 1319508"/>
              <a:gd name="connsiteX53" fmla="*/ 1370607 w 2755610"/>
              <a:gd name="connsiteY53" fmla="*/ 966349 h 1319508"/>
              <a:gd name="connsiteX54" fmla="*/ 1498564 w 2755610"/>
              <a:gd name="connsiteY54" fmla="*/ 1058387 h 1319508"/>
              <a:gd name="connsiteX55" fmla="*/ 1744855 w 2755610"/>
              <a:gd name="connsiteY55" fmla="*/ 1001197 h 1319508"/>
              <a:gd name="connsiteX56" fmla="*/ 1926259 w 2755610"/>
              <a:gd name="connsiteY56" fmla="*/ 1084470 h 1319508"/>
              <a:gd name="connsiteX57" fmla="*/ 2072174 w 2755610"/>
              <a:gd name="connsiteY57" fmla="*/ 1133109 h 1319508"/>
              <a:gd name="connsiteX58" fmla="*/ 2091630 w 2755610"/>
              <a:gd name="connsiteY58" fmla="*/ 1259568 h 1319508"/>
              <a:gd name="connsiteX0" fmla="*/ 2091630 w 2755610"/>
              <a:gd name="connsiteY0" fmla="*/ 1259568 h 1319508"/>
              <a:gd name="connsiteX1" fmla="*/ 2266728 w 2755610"/>
              <a:gd name="connsiteY1" fmla="*/ 1317934 h 1319508"/>
              <a:gd name="connsiteX2" fmla="*/ 2286183 w 2755610"/>
              <a:gd name="connsiteY2" fmla="*/ 1201202 h 1319508"/>
              <a:gd name="connsiteX3" fmla="*/ 2218089 w 2755610"/>
              <a:gd name="connsiteY3" fmla="*/ 967738 h 1319508"/>
              <a:gd name="connsiteX4" fmla="*/ 2441825 w 2755610"/>
              <a:gd name="connsiteY4" fmla="*/ 1016377 h 1319508"/>
              <a:gd name="connsiteX5" fmla="*/ 2412642 w 2755610"/>
              <a:gd name="connsiteY5" fmla="*/ 899645 h 1319508"/>
              <a:gd name="connsiteX6" fmla="*/ 2500191 w 2755610"/>
              <a:gd name="connsiteY6" fmla="*/ 753730 h 1319508"/>
              <a:gd name="connsiteX7" fmla="*/ 2616923 w 2755610"/>
              <a:gd name="connsiteY7" fmla="*/ 782913 h 1319508"/>
              <a:gd name="connsiteX8" fmla="*/ 2665562 w 2755610"/>
              <a:gd name="connsiteY8" fmla="*/ 636998 h 1319508"/>
              <a:gd name="connsiteX9" fmla="*/ 2753111 w 2755610"/>
              <a:gd name="connsiteY9" fmla="*/ 559177 h 1319508"/>
              <a:gd name="connsiteX10" fmla="*/ 2558557 w 2755610"/>
              <a:gd name="connsiteY10" fmla="*/ 491083 h 1319508"/>
              <a:gd name="connsiteX11" fmla="*/ 2471008 w 2755610"/>
              <a:gd name="connsiteY11" fmla="*/ 364624 h 1319508"/>
              <a:gd name="connsiteX12" fmla="*/ 2325094 w 2755610"/>
              <a:gd name="connsiteY12" fmla="*/ 393807 h 1319508"/>
              <a:gd name="connsiteX13" fmla="*/ 2218089 w 2755610"/>
              <a:gd name="connsiteY13" fmla="*/ 452172 h 1319508"/>
              <a:gd name="connsiteX14" fmla="*/ 2004081 w 2755610"/>
              <a:gd name="connsiteY14" fmla="*/ 140887 h 1319508"/>
              <a:gd name="connsiteX15" fmla="*/ 1897076 w 2755610"/>
              <a:gd name="connsiteY15" fmla="*/ 160343 h 1319508"/>
              <a:gd name="connsiteX16" fmla="*/ 1653885 w 2755610"/>
              <a:gd name="connsiteY16" fmla="*/ 150615 h 1319508"/>
              <a:gd name="connsiteX17" fmla="*/ 1663613 w 2755610"/>
              <a:gd name="connsiteY17" fmla="*/ 4700 h 1319508"/>
              <a:gd name="connsiteX18" fmla="*/ 1410694 w 2755610"/>
              <a:gd name="connsiteY18" fmla="*/ 43611 h 1319508"/>
              <a:gd name="connsiteX19" fmla="*/ 1235596 w 2755610"/>
              <a:gd name="connsiteY19" fmla="*/ 121432 h 1319508"/>
              <a:gd name="connsiteX20" fmla="*/ 1060498 w 2755610"/>
              <a:gd name="connsiteY20" fmla="*/ 131160 h 1319508"/>
              <a:gd name="connsiteX21" fmla="*/ 1002132 w 2755610"/>
              <a:gd name="connsiteY21" fmla="*/ 286802 h 1319508"/>
              <a:gd name="connsiteX22" fmla="*/ 943766 w 2755610"/>
              <a:gd name="connsiteY22" fmla="*/ 354896 h 1319508"/>
              <a:gd name="connsiteX23" fmla="*/ 1041042 w 2755610"/>
              <a:gd name="connsiteY23" fmla="*/ 452172 h 1319508"/>
              <a:gd name="connsiteX24" fmla="*/ 992404 w 2755610"/>
              <a:gd name="connsiteY24" fmla="*/ 529994 h 1319508"/>
              <a:gd name="connsiteX25" fmla="*/ 749213 w 2755610"/>
              <a:gd name="connsiteY25" fmla="*/ 442445 h 1319508"/>
              <a:gd name="connsiteX26" fmla="*/ 632481 w 2755610"/>
              <a:gd name="connsiteY26" fmla="*/ 491083 h 1319508"/>
              <a:gd name="connsiteX27" fmla="*/ 496294 w 2755610"/>
              <a:gd name="connsiteY27" fmla="*/ 325713 h 1319508"/>
              <a:gd name="connsiteX28" fmla="*/ 369834 w 2755610"/>
              <a:gd name="connsiteY28" fmla="*/ 286802 h 1319508"/>
              <a:gd name="connsiteX29" fmla="*/ 194736 w 2755610"/>
              <a:gd name="connsiteY29" fmla="*/ 393807 h 1319508"/>
              <a:gd name="connsiteX30" fmla="*/ 185008 w 2755610"/>
              <a:gd name="connsiteY30" fmla="*/ 461900 h 1319508"/>
              <a:gd name="connsiteX31" fmla="*/ 68276 w 2755610"/>
              <a:gd name="connsiteY31" fmla="*/ 374351 h 1319508"/>
              <a:gd name="connsiteX32" fmla="*/ 183 w 2755610"/>
              <a:gd name="connsiteY32" fmla="*/ 559177 h 1319508"/>
              <a:gd name="connsiteX33" fmla="*/ 87732 w 2755610"/>
              <a:gd name="connsiteY33" fmla="*/ 705092 h 1319508"/>
              <a:gd name="connsiteX34" fmla="*/ 87732 w 2755610"/>
              <a:gd name="connsiteY34" fmla="*/ 792641 h 1319508"/>
              <a:gd name="connsiteX35" fmla="*/ 216971 w 2755610"/>
              <a:gd name="connsiteY35" fmla="*/ 796810 h 1319508"/>
              <a:gd name="connsiteX36" fmla="*/ 262830 w 2755610"/>
              <a:gd name="connsiteY36" fmla="*/ 773185 h 1319508"/>
              <a:gd name="connsiteX37" fmla="*/ 266892 w 2755610"/>
              <a:gd name="connsiteY37" fmla="*/ 860734 h 1319508"/>
              <a:gd name="connsiteX38" fmla="*/ 262830 w 2755610"/>
              <a:gd name="connsiteY38" fmla="*/ 919100 h 1319508"/>
              <a:gd name="connsiteX39" fmla="*/ 154543 w 2755610"/>
              <a:gd name="connsiteY39" fmla="*/ 958331 h 1319508"/>
              <a:gd name="connsiteX40" fmla="*/ 75153 w 2755610"/>
              <a:gd name="connsiteY40" fmla="*/ 1064374 h 1319508"/>
              <a:gd name="connsiteX41" fmla="*/ 129229 w 2755610"/>
              <a:gd name="connsiteY41" fmla="*/ 1143938 h 1319508"/>
              <a:gd name="connsiteX42" fmla="*/ 156681 w 2755610"/>
              <a:gd name="connsiteY42" fmla="*/ 1213816 h 1319508"/>
              <a:gd name="connsiteX43" fmla="*/ 253102 w 2755610"/>
              <a:gd name="connsiteY43" fmla="*/ 1259568 h 1319508"/>
              <a:gd name="connsiteX44" fmla="*/ 387793 w 2755610"/>
              <a:gd name="connsiteY44" fmla="*/ 1203768 h 1319508"/>
              <a:gd name="connsiteX45" fmla="*/ 491590 w 2755610"/>
              <a:gd name="connsiteY45" fmla="*/ 1146257 h 1319508"/>
              <a:gd name="connsiteX46" fmla="*/ 436644 w 2755610"/>
              <a:gd name="connsiteY46" fmla="*/ 1025463 h 1319508"/>
              <a:gd name="connsiteX47" fmla="*/ 439103 w 2755610"/>
              <a:gd name="connsiteY47" fmla="*/ 927544 h 1319508"/>
              <a:gd name="connsiteX48" fmla="*/ 613881 w 2755610"/>
              <a:gd name="connsiteY48" fmla="*/ 912366 h 1319508"/>
              <a:gd name="connsiteX49" fmla="*/ 755519 w 2755610"/>
              <a:gd name="connsiteY49" fmla="*/ 881686 h 1319508"/>
              <a:gd name="connsiteX50" fmla="*/ 937565 w 2755610"/>
              <a:gd name="connsiteY50" fmla="*/ 914290 h 1319508"/>
              <a:gd name="connsiteX51" fmla="*/ 1076105 w 2755610"/>
              <a:gd name="connsiteY51" fmla="*/ 857100 h 1319508"/>
              <a:gd name="connsiteX52" fmla="*/ 1312241 w 2755610"/>
              <a:gd name="connsiteY52" fmla="*/ 922414 h 1319508"/>
              <a:gd name="connsiteX53" fmla="*/ 1370607 w 2755610"/>
              <a:gd name="connsiteY53" fmla="*/ 966349 h 1319508"/>
              <a:gd name="connsiteX54" fmla="*/ 1498564 w 2755610"/>
              <a:gd name="connsiteY54" fmla="*/ 1058387 h 1319508"/>
              <a:gd name="connsiteX55" fmla="*/ 1744855 w 2755610"/>
              <a:gd name="connsiteY55" fmla="*/ 1001197 h 1319508"/>
              <a:gd name="connsiteX56" fmla="*/ 1991573 w 2755610"/>
              <a:gd name="connsiteY56" fmla="*/ 903600 h 1319508"/>
              <a:gd name="connsiteX57" fmla="*/ 2072174 w 2755610"/>
              <a:gd name="connsiteY57" fmla="*/ 1133109 h 1319508"/>
              <a:gd name="connsiteX58" fmla="*/ 2091630 w 2755610"/>
              <a:gd name="connsiteY58" fmla="*/ 1259568 h 1319508"/>
              <a:gd name="connsiteX0" fmla="*/ 2091630 w 2755610"/>
              <a:gd name="connsiteY0" fmla="*/ 1259568 h 1319508"/>
              <a:gd name="connsiteX1" fmla="*/ 2266728 w 2755610"/>
              <a:gd name="connsiteY1" fmla="*/ 1317934 h 1319508"/>
              <a:gd name="connsiteX2" fmla="*/ 2286183 w 2755610"/>
              <a:gd name="connsiteY2" fmla="*/ 1201202 h 1319508"/>
              <a:gd name="connsiteX3" fmla="*/ 2218089 w 2755610"/>
              <a:gd name="connsiteY3" fmla="*/ 967738 h 1319508"/>
              <a:gd name="connsiteX4" fmla="*/ 2441825 w 2755610"/>
              <a:gd name="connsiteY4" fmla="*/ 1016377 h 1319508"/>
              <a:gd name="connsiteX5" fmla="*/ 2412642 w 2755610"/>
              <a:gd name="connsiteY5" fmla="*/ 899645 h 1319508"/>
              <a:gd name="connsiteX6" fmla="*/ 2500191 w 2755610"/>
              <a:gd name="connsiteY6" fmla="*/ 753730 h 1319508"/>
              <a:gd name="connsiteX7" fmla="*/ 2616923 w 2755610"/>
              <a:gd name="connsiteY7" fmla="*/ 782913 h 1319508"/>
              <a:gd name="connsiteX8" fmla="*/ 2665562 w 2755610"/>
              <a:gd name="connsiteY8" fmla="*/ 636998 h 1319508"/>
              <a:gd name="connsiteX9" fmla="*/ 2753111 w 2755610"/>
              <a:gd name="connsiteY9" fmla="*/ 559177 h 1319508"/>
              <a:gd name="connsiteX10" fmla="*/ 2558557 w 2755610"/>
              <a:gd name="connsiteY10" fmla="*/ 491083 h 1319508"/>
              <a:gd name="connsiteX11" fmla="*/ 2471008 w 2755610"/>
              <a:gd name="connsiteY11" fmla="*/ 364624 h 1319508"/>
              <a:gd name="connsiteX12" fmla="*/ 2325094 w 2755610"/>
              <a:gd name="connsiteY12" fmla="*/ 393807 h 1319508"/>
              <a:gd name="connsiteX13" fmla="*/ 2218089 w 2755610"/>
              <a:gd name="connsiteY13" fmla="*/ 452172 h 1319508"/>
              <a:gd name="connsiteX14" fmla="*/ 2004081 w 2755610"/>
              <a:gd name="connsiteY14" fmla="*/ 140887 h 1319508"/>
              <a:gd name="connsiteX15" fmla="*/ 1897076 w 2755610"/>
              <a:gd name="connsiteY15" fmla="*/ 160343 h 1319508"/>
              <a:gd name="connsiteX16" fmla="*/ 1653885 w 2755610"/>
              <a:gd name="connsiteY16" fmla="*/ 150615 h 1319508"/>
              <a:gd name="connsiteX17" fmla="*/ 1663613 w 2755610"/>
              <a:gd name="connsiteY17" fmla="*/ 4700 h 1319508"/>
              <a:gd name="connsiteX18" fmla="*/ 1410694 w 2755610"/>
              <a:gd name="connsiteY18" fmla="*/ 43611 h 1319508"/>
              <a:gd name="connsiteX19" fmla="*/ 1235596 w 2755610"/>
              <a:gd name="connsiteY19" fmla="*/ 121432 h 1319508"/>
              <a:gd name="connsiteX20" fmla="*/ 1060498 w 2755610"/>
              <a:gd name="connsiteY20" fmla="*/ 131160 h 1319508"/>
              <a:gd name="connsiteX21" fmla="*/ 1002132 w 2755610"/>
              <a:gd name="connsiteY21" fmla="*/ 286802 h 1319508"/>
              <a:gd name="connsiteX22" fmla="*/ 943766 w 2755610"/>
              <a:gd name="connsiteY22" fmla="*/ 354896 h 1319508"/>
              <a:gd name="connsiteX23" fmla="*/ 1041042 w 2755610"/>
              <a:gd name="connsiteY23" fmla="*/ 452172 h 1319508"/>
              <a:gd name="connsiteX24" fmla="*/ 992404 w 2755610"/>
              <a:gd name="connsiteY24" fmla="*/ 529994 h 1319508"/>
              <a:gd name="connsiteX25" fmla="*/ 749213 w 2755610"/>
              <a:gd name="connsiteY25" fmla="*/ 442445 h 1319508"/>
              <a:gd name="connsiteX26" fmla="*/ 632481 w 2755610"/>
              <a:gd name="connsiteY26" fmla="*/ 491083 h 1319508"/>
              <a:gd name="connsiteX27" fmla="*/ 496294 w 2755610"/>
              <a:gd name="connsiteY27" fmla="*/ 325713 h 1319508"/>
              <a:gd name="connsiteX28" fmla="*/ 369834 w 2755610"/>
              <a:gd name="connsiteY28" fmla="*/ 286802 h 1319508"/>
              <a:gd name="connsiteX29" fmla="*/ 194736 w 2755610"/>
              <a:gd name="connsiteY29" fmla="*/ 393807 h 1319508"/>
              <a:gd name="connsiteX30" fmla="*/ 185008 w 2755610"/>
              <a:gd name="connsiteY30" fmla="*/ 461900 h 1319508"/>
              <a:gd name="connsiteX31" fmla="*/ 68276 w 2755610"/>
              <a:gd name="connsiteY31" fmla="*/ 374351 h 1319508"/>
              <a:gd name="connsiteX32" fmla="*/ 183 w 2755610"/>
              <a:gd name="connsiteY32" fmla="*/ 559177 h 1319508"/>
              <a:gd name="connsiteX33" fmla="*/ 87732 w 2755610"/>
              <a:gd name="connsiteY33" fmla="*/ 705092 h 1319508"/>
              <a:gd name="connsiteX34" fmla="*/ 87732 w 2755610"/>
              <a:gd name="connsiteY34" fmla="*/ 792641 h 1319508"/>
              <a:gd name="connsiteX35" fmla="*/ 216971 w 2755610"/>
              <a:gd name="connsiteY35" fmla="*/ 796810 h 1319508"/>
              <a:gd name="connsiteX36" fmla="*/ 262830 w 2755610"/>
              <a:gd name="connsiteY36" fmla="*/ 773185 h 1319508"/>
              <a:gd name="connsiteX37" fmla="*/ 266892 w 2755610"/>
              <a:gd name="connsiteY37" fmla="*/ 860734 h 1319508"/>
              <a:gd name="connsiteX38" fmla="*/ 262830 w 2755610"/>
              <a:gd name="connsiteY38" fmla="*/ 919100 h 1319508"/>
              <a:gd name="connsiteX39" fmla="*/ 154543 w 2755610"/>
              <a:gd name="connsiteY39" fmla="*/ 958331 h 1319508"/>
              <a:gd name="connsiteX40" fmla="*/ 75153 w 2755610"/>
              <a:gd name="connsiteY40" fmla="*/ 1064374 h 1319508"/>
              <a:gd name="connsiteX41" fmla="*/ 129229 w 2755610"/>
              <a:gd name="connsiteY41" fmla="*/ 1143938 h 1319508"/>
              <a:gd name="connsiteX42" fmla="*/ 156681 w 2755610"/>
              <a:gd name="connsiteY42" fmla="*/ 1213816 h 1319508"/>
              <a:gd name="connsiteX43" fmla="*/ 253102 w 2755610"/>
              <a:gd name="connsiteY43" fmla="*/ 1259568 h 1319508"/>
              <a:gd name="connsiteX44" fmla="*/ 387793 w 2755610"/>
              <a:gd name="connsiteY44" fmla="*/ 1203768 h 1319508"/>
              <a:gd name="connsiteX45" fmla="*/ 491590 w 2755610"/>
              <a:gd name="connsiteY45" fmla="*/ 1146257 h 1319508"/>
              <a:gd name="connsiteX46" fmla="*/ 436644 w 2755610"/>
              <a:gd name="connsiteY46" fmla="*/ 1025463 h 1319508"/>
              <a:gd name="connsiteX47" fmla="*/ 439103 w 2755610"/>
              <a:gd name="connsiteY47" fmla="*/ 927544 h 1319508"/>
              <a:gd name="connsiteX48" fmla="*/ 613881 w 2755610"/>
              <a:gd name="connsiteY48" fmla="*/ 912366 h 1319508"/>
              <a:gd name="connsiteX49" fmla="*/ 755519 w 2755610"/>
              <a:gd name="connsiteY49" fmla="*/ 881686 h 1319508"/>
              <a:gd name="connsiteX50" fmla="*/ 937565 w 2755610"/>
              <a:gd name="connsiteY50" fmla="*/ 914290 h 1319508"/>
              <a:gd name="connsiteX51" fmla="*/ 1076105 w 2755610"/>
              <a:gd name="connsiteY51" fmla="*/ 857100 h 1319508"/>
              <a:gd name="connsiteX52" fmla="*/ 1312241 w 2755610"/>
              <a:gd name="connsiteY52" fmla="*/ 922414 h 1319508"/>
              <a:gd name="connsiteX53" fmla="*/ 1370607 w 2755610"/>
              <a:gd name="connsiteY53" fmla="*/ 966349 h 1319508"/>
              <a:gd name="connsiteX54" fmla="*/ 1498564 w 2755610"/>
              <a:gd name="connsiteY54" fmla="*/ 1058387 h 1319508"/>
              <a:gd name="connsiteX55" fmla="*/ 1744855 w 2755610"/>
              <a:gd name="connsiteY55" fmla="*/ 1001197 h 1319508"/>
              <a:gd name="connsiteX56" fmla="*/ 1809634 w 2755610"/>
              <a:gd name="connsiteY56" fmla="*/ 962607 h 1319508"/>
              <a:gd name="connsiteX57" fmla="*/ 1991573 w 2755610"/>
              <a:gd name="connsiteY57" fmla="*/ 903600 h 1319508"/>
              <a:gd name="connsiteX58" fmla="*/ 2072174 w 2755610"/>
              <a:gd name="connsiteY58" fmla="*/ 1133109 h 1319508"/>
              <a:gd name="connsiteX59" fmla="*/ 2091630 w 2755610"/>
              <a:gd name="connsiteY59" fmla="*/ 1259568 h 1319508"/>
              <a:gd name="connsiteX0" fmla="*/ 2091630 w 2755610"/>
              <a:gd name="connsiteY0" fmla="*/ 1259568 h 1319508"/>
              <a:gd name="connsiteX1" fmla="*/ 2266728 w 2755610"/>
              <a:gd name="connsiteY1" fmla="*/ 1317934 h 1319508"/>
              <a:gd name="connsiteX2" fmla="*/ 2286183 w 2755610"/>
              <a:gd name="connsiteY2" fmla="*/ 1201202 h 1319508"/>
              <a:gd name="connsiteX3" fmla="*/ 2253258 w 2755610"/>
              <a:gd name="connsiteY3" fmla="*/ 1007932 h 1319508"/>
              <a:gd name="connsiteX4" fmla="*/ 2441825 w 2755610"/>
              <a:gd name="connsiteY4" fmla="*/ 1016377 h 1319508"/>
              <a:gd name="connsiteX5" fmla="*/ 2412642 w 2755610"/>
              <a:gd name="connsiteY5" fmla="*/ 899645 h 1319508"/>
              <a:gd name="connsiteX6" fmla="*/ 2500191 w 2755610"/>
              <a:gd name="connsiteY6" fmla="*/ 753730 h 1319508"/>
              <a:gd name="connsiteX7" fmla="*/ 2616923 w 2755610"/>
              <a:gd name="connsiteY7" fmla="*/ 782913 h 1319508"/>
              <a:gd name="connsiteX8" fmla="*/ 2665562 w 2755610"/>
              <a:gd name="connsiteY8" fmla="*/ 636998 h 1319508"/>
              <a:gd name="connsiteX9" fmla="*/ 2753111 w 2755610"/>
              <a:gd name="connsiteY9" fmla="*/ 559177 h 1319508"/>
              <a:gd name="connsiteX10" fmla="*/ 2558557 w 2755610"/>
              <a:gd name="connsiteY10" fmla="*/ 491083 h 1319508"/>
              <a:gd name="connsiteX11" fmla="*/ 2471008 w 2755610"/>
              <a:gd name="connsiteY11" fmla="*/ 364624 h 1319508"/>
              <a:gd name="connsiteX12" fmla="*/ 2325094 w 2755610"/>
              <a:gd name="connsiteY12" fmla="*/ 393807 h 1319508"/>
              <a:gd name="connsiteX13" fmla="*/ 2218089 w 2755610"/>
              <a:gd name="connsiteY13" fmla="*/ 452172 h 1319508"/>
              <a:gd name="connsiteX14" fmla="*/ 2004081 w 2755610"/>
              <a:gd name="connsiteY14" fmla="*/ 140887 h 1319508"/>
              <a:gd name="connsiteX15" fmla="*/ 1897076 w 2755610"/>
              <a:gd name="connsiteY15" fmla="*/ 160343 h 1319508"/>
              <a:gd name="connsiteX16" fmla="*/ 1653885 w 2755610"/>
              <a:gd name="connsiteY16" fmla="*/ 150615 h 1319508"/>
              <a:gd name="connsiteX17" fmla="*/ 1663613 w 2755610"/>
              <a:gd name="connsiteY17" fmla="*/ 4700 h 1319508"/>
              <a:gd name="connsiteX18" fmla="*/ 1410694 w 2755610"/>
              <a:gd name="connsiteY18" fmla="*/ 43611 h 1319508"/>
              <a:gd name="connsiteX19" fmla="*/ 1235596 w 2755610"/>
              <a:gd name="connsiteY19" fmla="*/ 121432 h 1319508"/>
              <a:gd name="connsiteX20" fmla="*/ 1060498 w 2755610"/>
              <a:gd name="connsiteY20" fmla="*/ 131160 h 1319508"/>
              <a:gd name="connsiteX21" fmla="*/ 1002132 w 2755610"/>
              <a:gd name="connsiteY21" fmla="*/ 286802 h 1319508"/>
              <a:gd name="connsiteX22" fmla="*/ 943766 w 2755610"/>
              <a:gd name="connsiteY22" fmla="*/ 354896 h 1319508"/>
              <a:gd name="connsiteX23" fmla="*/ 1041042 w 2755610"/>
              <a:gd name="connsiteY23" fmla="*/ 452172 h 1319508"/>
              <a:gd name="connsiteX24" fmla="*/ 992404 w 2755610"/>
              <a:gd name="connsiteY24" fmla="*/ 529994 h 1319508"/>
              <a:gd name="connsiteX25" fmla="*/ 749213 w 2755610"/>
              <a:gd name="connsiteY25" fmla="*/ 442445 h 1319508"/>
              <a:gd name="connsiteX26" fmla="*/ 632481 w 2755610"/>
              <a:gd name="connsiteY26" fmla="*/ 491083 h 1319508"/>
              <a:gd name="connsiteX27" fmla="*/ 496294 w 2755610"/>
              <a:gd name="connsiteY27" fmla="*/ 325713 h 1319508"/>
              <a:gd name="connsiteX28" fmla="*/ 369834 w 2755610"/>
              <a:gd name="connsiteY28" fmla="*/ 286802 h 1319508"/>
              <a:gd name="connsiteX29" fmla="*/ 194736 w 2755610"/>
              <a:gd name="connsiteY29" fmla="*/ 393807 h 1319508"/>
              <a:gd name="connsiteX30" fmla="*/ 185008 w 2755610"/>
              <a:gd name="connsiteY30" fmla="*/ 461900 h 1319508"/>
              <a:gd name="connsiteX31" fmla="*/ 68276 w 2755610"/>
              <a:gd name="connsiteY31" fmla="*/ 374351 h 1319508"/>
              <a:gd name="connsiteX32" fmla="*/ 183 w 2755610"/>
              <a:gd name="connsiteY32" fmla="*/ 559177 h 1319508"/>
              <a:gd name="connsiteX33" fmla="*/ 87732 w 2755610"/>
              <a:gd name="connsiteY33" fmla="*/ 705092 h 1319508"/>
              <a:gd name="connsiteX34" fmla="*/ 87732 w 2755610"/>
              <a:gd name="connsiteY34" fmla="*/ 792641 h 1319508"/>
              <a:gd name="connsiteX35" fmla="*/ 216971 w 2755610"/>
              <a:gd name="connsiteY35" fmla="*/ 796810 h 1319508"/>
              <a:gd name="connsiteX36" fmla="*/ 262830 w 2755610"/>
              <a:gd name="connsiteY36" fmla="*/ 773185 h 1319508"/>
              <a:gd name="connsiteX37" fmla="*/ 266892 w 2755610"/>
              <a:gd name="connsiteY37" fmla="*/ 860734 h 1319508"/>
              <a:gd name="connsiteX38" fmla="*/ 262830 w 2755610"/>
              <a:gd name="connsiteY38" fmla="*/ 919100 h 1319508"/>
              <a:gd name="connsiteX39" fmla="*/ 154543 w 2755610"/>
              <a:gd name="connsiteY39" fmla="*/ 958331 h 1319508"/>
              <a:gd name="connsiteX40" fmla="*/ 75153 w 2755610"/>
              <a:gd name="connsiteY40" fmla="*/ 1064374 h 1319508"/>
              <a:gd name="connsiteX41" fmla="*/ 129229 w 2755610"/>
              <a:gd name="connsiteY41" fmla="*/ 1143938 h 1319508"/>
              <a:gd name="connsiteX42" fmla="*/ 156681 w 2755610"/>
              <a:gd name="connsiteY42" fmla="*/ 1213816 h 1319508"/>
              <a:gd name="connsiteX43" fmla="*/ 253102 w 2755610"/>
              <a:gd name="connsiteY43" fmla="*/ 1259568 h 1319508"/>
              <a:gd name="connsiteX44" fmla="*/ 387793 w 2755610"/>
              <a:gd name="connsiteY44" fmla="*/ 1203768 h 1319508"/>
              <a:gd name="connsiteX45" fmla="*/ 491590 w 2755610"/>
              <a:gd name="connsiteY45" fmla="*/ 1146257 h 1319508"/>
              <a:gd name="connsiteX46" fmla="*/ 436644 w 2755610"/>
              <a:gd name="connsiteY46" fmla="*/ 1025463 h 1319508"/>
              <a:gd name="connsiteX47" fmla="*/ 439103 w 2755610"/>
              <a:gd name="connsiteY47" fmla="*/ 927544 h 1319508"/>
              <a:gd name="connsiteX48" fmla="*/ 613881 w 2755610"/>
              <a:gd name="connsiteY48" fmla="*/ 912366 h 1319508"/>
              <a:gd name="connsiteX49" fmla="*/ 755519 w 2755610"/>
              <a:gd name="connsiteY49" fmla="*/ 881686 h 1319508"/>
              <a:gd name="connsiteX50" fmla="*/ 937565 w 2755610"/>
              <a:gd name="connsiteY50" fmla="*/ 914290 h 1319508"/>
              <a:gd name="connsiteX51" fmla="*/ 1076105 w 2755610"/>
              <a:gd name="connsiteY51" fmla="*/ 857100 h 1319508"/>
              <a:gd name="connsiteX52" fmla="*/ 1312241 w 2755610"/>
              <a:gd name="connsiteY52" fmla="*/ 922414 h 1319508"/>
              <a:gd name="connsiteX53" fmla="*/ 1370607 w 2755610"/>
              <a:gd name="connsiteY53" fmla="*/ 966349 h 1319508"/>
              <a:gd name="connsiteX54" fmla="*/ 1498564 w 2755610"/>
              <a:gd name="connsiteY54" fmla="*/ 1058387 h 1319508"/>
              <a:gd name="connsiteX55" fmla="*/ 1744855 w 2755610"/>
              <a:gd name="connsiteY55" fmla="*/ 1001197 h 1319508"/>
              <a:gd name="connsiteX56" fmla="*/ 1809634 w 2755610"/>
              <a:gd name="connsiteY56" fmla="*/ 962607 h 1319508"/>
              <a:gd name="connsiteX57" fmla="*/ 1991573 w 2755610"/>
              <a:gd name="connsiteY57" fmla="*/ 903600 h 1319508"/>
              <a:gd name="connsiteX58" fmla="*/ 2072174 w 2755610"/>
              <a:gd name="connsiteY58" fmla="*/ 1133109 h 1319508"/>
              <a:gd name="connsiteX59" fmla="*/ 2091630 w 2755610"/>
              <a:gd name="connsiteY59" fmla="*/ 1259568 h 1319508"/>
              <a:gd name="connsiteX0" fmla="*/ 2091630 w 2755610"/>
              <a:gd name="connsiteY0" fmla="*/ 1259568 h 1319508"/>
              <a:gd name="connsiteX1" fmla="*/ 2266728 w 2755610"/>
              <a:gd name="connsiteY1" fmla="*/ 1317934 h 1319508"/>
              <a:gd name="connsiteX2" fmla="*/ 2286183 w 2755610"/>
              <a:gd name="connsiteY2" fmla="*/ 1201202 h 1319508"/>
              <a:gd name="connsiteX3" fmla="*/ 2253258 w 2755610"/>
              <a:gd name="connsiteY3" fmla="*/ 1007932 h 1319508"/>
              <a:gd name="connsiteX4" fmla="*/ 2441825 w 2755610"/>
              <a:gd name="connsiteY4" fmla="*/ 1016377 h 1319508"/>
              <a:gd name="connsiteX5" fmla="*/ 2412642 w 2755610"/>
              <a:gd name="connsiteY5" fmla="*/ 899645 h 1319508"/>
              <a:gd name="connsiteX6" fmla="*/ 2500191 w 2755610"/>
              <a:gd name="connsiteY6" fmla="*/ 753730 h 1319508"/>
              <a:gd name="connsiteX7" fmla="*/ 2616923 w 2755610"/>
              <a:gd name="connsiteY7" fmla="*/ 782913 h 1319508"/>
              <a:gd name="connsiteX8" fmla="*/ 2665562 w 2755610"/>
              <a:gd name="connsiteY8" fmla="*/ 636998 h 1319508"/>
              <a:gd name="connsiteX9" fmla="*/ 2753111 w 2755610"/>
              <a:gd name="connsiteY9" fmla="*/ 559177 h 1319508"/>
              <a:gd name="connsiteX10" fmla="*/ 2558557 w 2755610"/>
              <a:gd name="connsiteY10" fmla="*/ 491083 h 1319508"/>
              <a:gd name="connsiteX11" fmla="*/ 2471008 w 2755610"/>
              <a:gd name="connsiteY11" fmla="*/ 364624 h 1319508"/>
              <a:gd name="connsiteX12" fmla="*/ 2325094 w 2755610"/>
              <a:gd name="connsiteY12" fmla="*/ 393807 h 1319508"/>
              <a:gd name="connsiteX13" fmla="*/ 2218089 w 2755610"/>
              <a:gd name="connsiteY13" fmla="*/ 452172 h 1319508"/>
              <a:gd name="connsiteX14" fmla="*/ 2004081 w 2755610"/>
              <a:gd name="connsiteY14" fmla="*/ 140887 h 1319508"/>
              <a:gd name="connsiteX15" fmla="*/ 1897076 w 2755610"/>
              <a:gd name="connsiteY15" fmla="*/ 160343 h 1319508"/>
              <a:gd name="connsiteX16" fmla="*/ 1653885 w 2755610"/>
              <a:gd name="connsiteY16" fmla="*/ 150615 h 1319508"/>
              <a:gd name="connsiteX17" fmla="*/ 1663613 w 2755610"/>
              <a:gd name="connsiteY17" fmla="*/ 4700 h 1319508"/>
              <a:gd name="connsiteX18" fmla="*/ 1410694 w 2755610"/>
              <a:gd name="connsiteY18" fmla="*/ 43611 h 1319508"/>
              <a:gd name="connsiteX19" fmla="*/ 1235596 w 2755610"/>
              <a:gd name="connsiteY19" fmla="*/ 121432 h 1319508"/>
              <a:gd name="connsiteX20" fmla="*/ 1060498 w 2755610"/>
              <a:gd name="connsiteY20" fmla="*/ 131160 h 1319508"/>
              <a:gd name="connsiteX21" fmla="*/ 1002132 w 2755610"/>
              <a:gd name="connsiteY21" fmla="*/ 286802 h 1319508"/>
              <a:gd name="connsiteX22" fmla="*/ 943766 w 2755610"/>
              <a:gd name="connsiteY22" fmla="*/ 354896 h 1319508"/>
              <a:gd name="connsiteX23" fmla="*/ 1041042 w 2755610"/>
              <a:gd name="connsiteY23" fmla="*/ 452172 h 1319508"/>
              <a:gd name="connsiteX24" fmla="*/ 992404 w 2755610"/>
              <a:gd name="connsiteY24" fmla="*/ 529994 h 1319508"/>
              <a:gd name="connsiteX25" fmla="*/ 749213 w 2755610"/>
              <a:gd name="connsiteY25" fmla="*/ 442445 h 1319508"/>
              <a:gd name="connsiteX26" fmla="*/ 632481 w 2755610"/>
              <a:gd name="connsiteY26" fmla="*/ 491083 h 1319508"/>
              <a:gd name="connsiteX27" fmla="*/ 496294 w 2755610"/>
              <a:gd name="connsiteY27" fmla="*/ 325713 h 1319508"/>
              <a:gd name="connsiteX28" fmla="*/ 369834 w 2755610"/>
              <a:gd name="connsiteY28" fmla="*/ 286802 h 1319508"/>
              <a:gd name="connsiteX29" fmla="*/ 194736 w 2755610"/>
              <a:gd name="connsiteY29" fmla="*/ 393807 h 1319508"/>
              <a:gd name="connsiteX30" fmla="*/ 185008 w 2755610"/>
              <a:gd name="connsiteY30" fmla="*/ 461900 h 1319508"/>
              <a:gd name="connsiteX31" fmla="*/ 68276 w 2755610"/>
              <a:gd name="connsiteY31" fmla="*/ 374351 h 1319508"/>
              <a:gd name="connsiteX32" fmla="*/ 183 w 2755610"/>
              <a:gd name="connsiteY32" fmla="*/ 559177 h 1319508"/>
              <a:gd name="connsiteX33" fmla="*/ 87732 w 2755610"/>
              <a:gd name="connsiteY33" fmla="*/ 705092 h 1319508"/>
              <a:gd name="connsiteX34" fmla="*/ 87732 w 2755610"/>
              <a:gd name="connsiteY34" fmla="*/ 792641 h 1319508"/>
              <a:gd name="connsiteX35" fmla="*/ 216971 w 2755610"/>
              <a:gd name="connsiteY35" fmla="*/ 796810 h 1319508"/>
              <a:gd name="connsiteX36" fmla="*/ 262830 w 2755610"/>
              <a:gd name="connsiteY36" fmla="*/ 773185 h 1319508"/>
              <a:gd name="connsiteX37" fmla="*/ 266892 w 2755610"/>
              <a:gd name="connsiteY37" fmla="*/ 860734 h 1319508"/>
              <a:gd name="connsiteX38" fmla="*/ 262830 w 2755610"/>
              <a:gd name="connsiteY38" fmla="*/ 919100 h 1319508"/>
              <a:gd name="connsiteX39" fmla="*/ 154543 w 2755610"/>
              <a:gd name="connsiteY39" fmla="*/ 958331 h 1319508"/>
              <a:gd name="connsiteX40" fmla="*/ 75153 w 2755610"/>
              <a:gd name="connsiteY40" fmla="*/ 1064374 h 1319508"/>
              <a:gd name="connsiteX41" fmla="*/ 129229 w 2755610"/>
              <a:gd name="connsiteY41" fmla="*/ 1143938 h 1319508"/>
              <a:gd name="connsiteX42" fmla="*/ 156681 w 2755610"/>
              <a:gd name="connsiteY42" fmla="*/ 1213816 h 1319508"/>
              <a:gd name="connsiteX43" fmla="*/ 253102 w 2755610"/>
              <a:gd name="connsiteY43" fmla="*/ 1259568 h 1319508"/>
              <a:gd name="connsiteX44" fmla="*/ 387793 w 2755610"/>
              <a:gd name="connsiteY44" fmla="*/ 1203768 h 1319508"/>
              <a:gd name="connsiteX45" fmla="*/ 491590 w 2755610"/>
              <a:gd name="connsiteY45" fmla="*/ 1146257 h 1319508"/>
              <a:gd name="connsiteX46" fmla="*/ 436644 w 2755610"/>
              <a:gd name="connsiteY46" fmla="*/ 1025463 h 1319508"/>
              <a:gd name="connsiteX47" fmla="*/ 439103 w 2755610"/>
              <a:gd name="connsiteY47" fmla="*/ 927544 h 1319508"/>
              <a:gd name="connsiteX48" fmla="*/ 613881 w 2755610"/>
              <a:gd name="connsiteY48" fmla="*/ 912366 h 1319508"/>
              <a:gd name="connsiteX49" fmla="*/ 755519 w 2755610"/>
              <a:gd name="connsiteY49" fmla="*/ 881686 h 1319508"/>
              <a:gd name="connsiteX50" fmla="*/ 937565 w 2755610"/>
              <a:gd name="connsiteY50" fmla="*/ 914290 h 1319508"/>
              <a:gd name="connsiteX51" fmla="*/ 1076105 w 2755610"/>
              <a:gd name="connsiteY51" fmla="*/ 857100 h 1319508"/>
              <a:gd name="connsiteX52" fmla="*/ 1312241 w 2755610"/>
              <a:gd name="connsiteY52" fmla="*/ 922414 h 1319508"/>
              <a:gd name="connsiteX53" fmla="*/ 1370607 w 2755610"/>
              <a:gd name="connsiteY53" fmla="*/ 966349 h 1319508"/>
              <a:gd name="connsiteX54" fmla="*/ 1498564 w 2755610"/>
              <a:gd name="connsiteY54" fmla="*/ 1058387 h 1319508"/>
              <a:gd name="connsiteX55" fmla="*/ 1744855 w 2755610"/>
              <a:gd name="connsiteY55" fmla="*/ 1001197 h 1319508"/>
              <a:gd name="connsiteX56" fmla="*/ 1809634 w 2755610"/>
              <a:gd name="connsiteY56" fmla="*/ 962607 h 1319508"/>
              <a:gd name="connsiteX57" fmla="*/ 1991573 w 2755610"/>
              <a:gd name="connsiteY57" fmla="*/ 903600 h 1319508"/>
              <a:gd name="connsiteX58" fmla="*/ 2072174 w 2755610"/>
              <a:gd name="connsiteY58" fmla="*/ 1133109 h 1319508"/>
              <a:gd name="connsiteX59" fmla="*/ 2091630 w 2755610"/>
              <a:gd name="connsiteY59" fmla="*/ 1259568 h 1319508"/>
              <a:gd name="connsiteX0" fmla="*/ 2091630 w 2755589"/>
              <a:gd name="connsiteY0" fmla="*/ 1259568 h 1319508"/>
              <a:gd name="connsiteX1" fmla="*/ 2266728 w 2755589"/>
              <a:gd name="connsiteY1" fmla="*/ 1317934 h 1319508"/>
              <a:gd name="connsiteX2" fmla="*/ 2286183 w 2755589"/>
              <a:gd name="connsiteY2" fmla="*/ 1201202 h 1319508"/>
              <a:gd name="connsiteX3" fmla="*/ 2253258 w 2755589"/>
              <a:gd name="connsiteY3" fmla="*/ 1007932 h 1319508"/>
              <a:gd name="connsiteX4" fmla="*/ 2441825 w 2755589"/>
              <a:gd name="connsiteY4" fmla="*/ 1016377 h 1319508"/>
              <a:gd name="connsiteX5" fmla="*/ 2412642 w 2755589"/>
              <a:gd name="connsiteY5" fmla="*/ 899645 h 1319508"/>
              <a:gd name="connsiteX6" fmla="*/ 2500191 w 2755589"/>
              <a:gd name="connsiteY6" fmla="*/ 753730 h 1319508"/>
              <a:gd name="connsiteX7" fmla="*/ 2621947 w 2755589"/>
              <a:gd name="connsiteY7" fmla="*/ 808034 h 1319508"/>
              <a:gd name="connsiteX8" fmla="*/ 2665562 w 2755589"/>
              <a:gd name="connsiteY8" fmla="*/ 636998 h 1319508"/>
              <a:gd name="connsiteX9" fmla="*/ 2753111 w 2755589"/>
              <a:gd name="connsiteY9" fmla="*/ 559177 h 1319508"/>
              <a:gd name="connsiteX10" fmla="*/ 2558557 w 2755589"/>
              <a:gd name="connsiteY10" fmla="*/ 491083 h 1319508"/>
              <a:gd name="connsiteX11" fmla="*/ 2471008 w 2755589"/>
              <a:gd name="connsiteY11" fmla="*/ 364624 h 1319508"/>
              <a:gd name="connsiteX12" fmla="*/ 2325094 w 2755589"/>
              <a:gd name="connsiteY12" fmla="*/ 393807 h 1319508"/>
              <a:gd name="connsiteX13" fmla="*/ 2218089 w 2755589"/>
              <a:gd name="connsiteY13" fmla="*/ 452172 h 1319508"/>
              <a:gd name="connsiteX14" fmla="*/ 2004081 w 2755589"/>
              <a:gd name="connsiteY14" fmla="*/ 140887 h 1319508"/>
              <a:gd name="connsiteX15" fmla="*/ 1897076 w 2755589"/>
              <a:gd name="connsiteY15" fmla="*/ 160343 h 1319508"/>
              <a:gd name="connsiteX16" fmla="*/ 1653885 w 2755589"/>
              <a:gd name="connsiteY16" fmla="*/ 150615 h 1319508"/>
              <a:gd name="connsiteX17" fmla="*/ 1663613 w 2755589"/>
              <a:gd name="connsiteY17" fmla="*/ 4700 h 1319508"/>
              <a:gd name="connsiteX18" fmla="*/ 1410694 w 2755589"/>
              <a:gd name="connsiteY18" fmla="*/ 43611 h 1319508"/>
              <a:gd name="connsiteX19" fmla="*/ 1235596 w 2755589"/>
              <a:gd name="connsiteY19" fmla="*/ 121432 h 1319508"/>
              <a:gd name="connsiteX20" fmla="*/ 1060498 w 2755589"/>
              <a:gd name="connsiteY20" fmla="*/ 131160 h 1319508"/>
              <a:gd name="connsiteX21" fmla="*/ 1002132 w 2755589"/>
              <a:gd name="connsiteY21" fmla="*/ 286802 h 1319508"/>
              <a:gd name="connsiteX22" fmla="*/ 943766 w 2755589"/>
              <a:gd name="connsiteY22" fmla="*/ 354896 h 1319508"/>
              <a:gd name="connsiteX23" fmla="*/ 1041042 w 2755589"/>
              <a:gd name="connsiteY23" fmla="*/ 452172 h 1319508"/>
              <a:gd name="connsiteX24" fmla="*/ 992404 w 2755589"/>
              <a:gd name="connsiteY24" fmla="*/ 529994 h 1319508"/>
              <a:gd name="connsiteX25" fmla="*/ 749213 w 2755589"/>
              <a:gd name="connsiteY25" fmla="*/ 442445 h 1319508"/>
              <a:gd name="connsiteX26" fmla="*/ 632481 w 2755589"/>
              <a:gd name="connsiteY26" fmla="*/ 491083 h 1319508"/>
              <a:gd name="connsiteX27" fmla="*/ 496294 w 2755589"/>
              <a:gd name="connsiteY27" fmla="*/ 325713 h 1319508"/>
              <a:gd name="connsiteX28" fmla="*/ 369834 w 2755589"/>
              <a:gd name="connsiteY28" fmla="*/ 286802 h 1319508"/>
              <a:gd name="connsiteX29" fmla="*/ 194736 w 2755589"/>
              <a:gd name="connsiteY29" fmla="*/ 393807 h 1319508"/>
              <a:gd name="connsiteX30" fmla="*/ 185008 w 2755589"/>
              <a:gd name="connsiteY30" fmla="*/ 461900 h 1319508"/>
              <a:gd name="connsiteX31" fmla="*/ 68276 w 2755589"/>
              <a:gd name="connsiteY31" fmla="*/ 374351 h 1319508"/>
              <a:gd name="connsiteX32" fmla="*/ 183 w 2755589"/>
              <a:gd name="connsiteY32" fmla="*/ 559177 h 1319508"/>
              <a:gd name="connsiteX33" fmla="*/ 87732 w 2755589"/>
              <a:gd name="connsiteY33" fmla="*/ 705092 h 1319508"/>
              <a:gd name="connsiteX34" fmla="*/ 87732 w 2755589"/>
              <a:gd name="connsiteY34" fmla="*/ 792641 h 1319508"/>
              <a:gd name="connsiteX35" fmla="*/ 216971 w 2755589"/>
              <a:gd name="connsiteY35" fmla="*/ 796810 h 1319508"/>
              <a:gd name="connsiteX36" fmla="*/ 262830 w 2755589"/>
              <a:gd name="connsiteY36" fmla="*/ 773185 h 1319508"/>
              <a:gd name="connsiteX37" fmla="*/ 266892 w 2755589"/>
              <a:gd name="connsiteY37" fmla="*/ 860734 h 1319508"/>
              <a:gd name="connsiteX38" fmla="*/ 262830 w 2755589"/>
              <a:gd name="connsiteY38" fmla="*/ 919100 h 1319508"/>
              <a:gd name="connsiteX39" fmla="*/ 154543 w 2755589"/>
              <a:gd name="connsiteY39" fmla="*/ 958331 h 1319508"/>
              <a:gd name="connsiteX40" fmla="*/ 75153 w 2755589"/>
              <a:gd name="connsiteY40" fmla="*/ 1064374 h 1319508"/>
              <a:gd name="connsiteX41" fmla="*/ 129229 w 2755589"/>
              <a:gd name="connsiteY41" fmla="*/ 1143938 h 1319508"/>
              <a:gd name="connsiteX42" fmla="*/ 156681 w 2755589"/>
              <a:gd name="connsiteY42" fmla="*/ 1213816 h 1319508"/>
              <a:gd name="connsiteX43" fmla="*/ 253102 w 2755589"/>
              <a:gd name="connsiteY43" fmla="*/ 1259568 h 1319508"/>
              <a:gd name="connsiteX44" fmla="*/ 387793 w 2755589"/>
              <a:gd name="connsiteY44" fmla="*/ 1203768 h 1319508"/>
              <a:gd name="connsiteX45" fmla="*/ 491590 w 2755589"/>
              <a:gd name="connsiteY45" fmla="*/ 1146257 h 1319508"/>
              <a:gd name="connsiteX46" fmla="*/ 436644 w 2755589"/>
              <a:gd name="connsiteY46" fmla="*/ 1025463 h 1319508"/>
              <a:gd name="connsiteX47" fmla="*/ 439103 w 2755589"/>
              <a:gd name="connsiteY47" fmla="*/ 927544 h 1319508"/>
              <a:gd name="connsiteX48" fmla="*/ 613881 w 2755589"/>
              <a:gd name="connsiteY48" fmla="*/ 912366 h 1319508"/>
              <a:gd name="connsiteX49" fmla="*/ 755519 w 2755589"/>
              <a:gd name="connsiteY49" fmla="*/ 881686 h 1319508"/>
              <a:gd name="connsiteX50" fmla="*/ 937565 w 2755589"/>
              <a:gd name="connsiteY50" fmla="*/ 914290 h 1319508"/>
              <a:gd name="connsiteX51" fmla="*/ 1076105 w 2755589"/>
              <a:gd name="connsiteY51" fmla="*/ 857100 h 1319508"/>
              <a:gd name="connsiteX52" fmla="*/ 1312241 w 2755589"/>
              <a:gd name="connsiteY52" fmla="*/ 922414 h 1319508"/>
              <a:gd name="connsiteX53" fmla="*/ 1370607 w 2755589"/>
              <a:gd name="connsiteY53" fmla="*/ 966349 h 1319508"/>
              <a:gd name="connsiteX54" fmla="*/ 1498564 w 2755589"/>
              <a:gd name="connsiteY54" fmla="*/ 1058387 h 1319508"/>
              <a:gd name="connsiteX55" fmla="*/ 1744855 w 2755589"/>
              <a:gd name="connsiteY55" fmla="*/ 1001197 h 1319508"/>
              <a:gd name="connsiteX56" fmla="*/ 1809634 w 2755589"/>
              <a:gd name="connsiteY56" fmla="*/ 962607 h 1319508"/>
              <a:gd name="connsiteX57" fmla="*/ 1991573 w 2755589"/>
              <a:gd name="connsiteY57" fmla="*/ 903600 h 1319508"/>
              <a:gd name="connsiteX58" fmla="*/ 2072174 w 2755589"/>
              <a:gd name="connsiteY58" fmla="*/ 1133109 h 1319508"/>
              <a:gd name="connsiteX59" fmla="*/ 2091630 w 2755589"/>
              <a:gd name="connsiteY59" fmla="*/ 1259568 h 1319508"/>
              <a:gd name="connsiteX0" fmla="*/ 2091630 w 2755589"/>
              <a:gd name="connsiteY0" fmla="*/ 1259568 h 1319508"/>
              <a:gd name="connsiteX1" fmla="*/ 2266728 w 2755589"/>
              <a:gd name="connsiteY1" fmla="*/ 1317934 h 1319508"/>
              <a:gd name="connsiteX2" fmla="*/ 2286183 w 2755589"/>
              <a:gd name="connsiteY2" fmla="*/ 1201202 h 1319508"/>
              <a:gd name="connsiteX3" fmla="*/ 2253258 w 2755589"/>
              <a:gd name="connsiteY3" fmla="*/ 1007932 h 1319508"/>
              <a:gd name="connsiteX4" fmla="*/ 2441825 w 2755589"/>
              <a:gd name="connsiteY4" fmla="*/ 1016377 h 1319508"/>
              <a:gd name="connsiteX5" fmla="*/ 2412642 w 2755589"/>
              <a:gd name="connsiteY5" fmla="*/ 899645 h 1319508"/>
              <a:gd name="connsiteX6" fmla="*/ 2500191 w 2755589"/>
              <a:gd name="connsiteY6" fmla="*/ 808996 h 1319508"/>
              <a:gd name="connsiteX7" fmla="*/ 2621947 w 2755589"/>
              <a:gd name="connsiteY7" fmla="*/ 808034 h 1319508"/>
              <a:gd name="connsiteX8" fmla="*/ 2665562 w 2755589"/>
              <a:gd name="connsiteY8" fmla="*/ 636998 h 1319508"/>
              <a:gd name="connsiteX9" fmla="*/ 2753111 w 2755589"/>
              <a:gd name="connsiteY9" fmla="*/ 559177 h 1319508"/>
              <a:gd name="connsiteX10" fmla="*/ 2558557 w 2755589"/>
              <a:gd name="connsiteY10" fmla="*/ 491083 h 1319508"/>
              <a:gd name="connsiteX11" fmla="*/ 2471008 w 2755589"/>
              <a:gd name="connsiteY11" fmla="*/ 364624 h 1319508"/>
              <a:gd name="connsiteX12" fmla="*/ 2325094 w 2755589"/>
              <a:gd name="connsiteY12" fmla="*/ 393807 h 1319508"/>
              <a:gd name="connsiteX13" fmla="*/ 2218089 w 2755589"/>
              <a:gd name="connsiteY13" fmla="*/ 452172 h 1319508"/>
              <a:gd name="connsiteX14" fmla="*/ 2004081 w 2755589"/>
              <a:gd name="connsiteY14" fmla="*/ 140887 h 1319508"/>
              <a:gd name="connsiteX15" fmla="*/ 1897076 w 2755589"/>
              <a:gd name="connsiteY15" fmla="*/ 160343 h 1319508"/>
              <a:gd name="connsiteX16" fmla="*/ 1653885 w 2755589"/>
              <a:gd name="connsiteY16" fmla="*/ 150615 h 1319508"/>
              <a:gd name="connsiteX17" fmla="*/ 1663613 w 2755589"/>
              <a:gd name="connsiteY17" fmla="*/ 4700 h 1319508"/>
              <a:gd name="connsiteX18" fmla="*/ 1410694 w 2755589"/>
              <a:gd name="connsiteY18" fmla="*/ 43611 h 1319508"/>
              <a:gd name="connsiteX19" fmla="*/ 1235596 w 2755589"/>
              <a:gd name="connsiteY19" fmla="*/ 121432 h 1319508"/>
              <a:gd name="connsiteX20" fmla="*/ 1060498 w 2755589"/>
              <a:gd name="connsiteY20" fmla="*/ 131160 h 1319508"/>
              <a:gd name="connsiteX21" fmla="*/ 1002132 w 2755589"/>
              <a:gd name="connsiteY21" fmla="*/ 286802 h 1319508"/>
              <a:gd name="connsiteX22" fmla="*/ 943766 w 2755589"/>
              <a:gd name="connsiteY22" fmla="*/ 354896 h 1319508"/>
              <a:gd name="connsiteX23" fmla="*/ 1041042 w 2755589"/>
              <a:gd name="connsiteY23" fmla="*/ 452172 h 1319508"/>
              <a:gd name="connsiteX24" fmla="*/ 992404 w 2755589"/>
              <a:gd name="connsiteY24" fmla="*/ 529994 h 1319508"/>
              <a:gd name="connsiteX25" fmla="*/ 749213 w 2755589"/>
              <a:gd name="connsiteY25" fmla="*/ 442445 h 1319508"/>
              <a:gd name="connsiteX26" fmla="*/ 632481 w 2755589"/>
              <a:gd name="connsiteY26" fmla="*/ 491083 h 1319508"/>
              <a:gd name="connsiteX27" fmla="*/ 496294 w 2755589"/>
              <a:gd name="connsiteY27" fmla="*/ 325713 h 1319508"/>
              <a:gd name="connsiteX28" fmla="*/ 369834 w 2755589"/>
              <a:gd name="connsiteY28" fmla="*/ 286802 h 1319508"/>
              <a:gd name="connsiteX29" fmla="*/ 194736 w 2755589"/>
              <a:gd name="connsiteY29" fmla="*/ 393807 h 1319508"/>
              <a:gd name="connsiteX30" fmla="*/ 185008 w 2755589"/>
              <a:gd name="connsiteY30" fmla="*/ 461900 h 1319508"/>
              <a:gd name="connsiteX31" fmla="*/ 68276 w 2755589"/>
              <a:gd name="connsiteY31" fmla="*/ 374351 h 1319508"/>
              <a:gd name="connsiteX32" fmla="*/ 183 w 2755589"/>
              <a:gd name="connsiteY32" fmla="*/ 559177 h 1319508"/>
              <a:gd name="connsiteX33" fmla="*/ 87732 w 2755589"/>
              <a:gd name="connsiteY33" fmla="*/ 705092 h 1319508"/>
              <a:gd name="connsiteX34" fmla="*/ 87732 w 2755589"/>
              <a:gd name="connsiteY34" fmla="*/ 792641 h 1319508"/>
              <a:gd name="connsiteX35" fmla="*/ 216971 w 2755589"/>
              <a:gd name="connsiteY35" fmla="*/ 796810 h 1319508"/>
              <a:gd name="connsiteX36" fmla="*/ 262830 w 2755589"/>
              <a:gd name="connsiteY36" fmla="*/ 773185 h 1319508"/>
              <a:gd name="connsiteX37" fmla="*/ 266892 w 2755589"/>
              <a:gd name="connsiteY37" fmla="*/ 860734 h 1319508"/>
              <a:gd name="connsiteX38" fmla="*/ 262830 w 2755589"/>
              <a:gd name="connsiteY38" fmla="*/ 919100 h 1319508"/>
              <a:gd name="connsiteX39" fmla="*/ 154543 w 2755589"/>
              <a:gd name="connsiteY39" fmla="*/ 958331 h 1319508"/>
              <a:gd name="connsiteX40" fmla="*/ 75153 w 2755589"/>
              <a:gd name="connsiteY40" fmla="*/ 1064374 h 1319508"/>
              <a:gd name="connsiteX41" fmla="*/ 129229 w 2755589"/>
              <a:gd name="connsiteY41" fmla="*/ 1143938 h 1319508"/>
              <a:gd name="connsiteX42" fmla="*/ 156681 w 2755589"/>
              <a:gd name="connsiteY42" fmla="*/ 1213816 h 1319508"/>
              <a:gd name="connsiteX43" fmla="*/ 253102 w 2755589"/>
              <a:gd name="connsiteY43" fmla="*/ 1259568 h 1319508"/>
              <a:gd name="connsiteX44" fmla="*/ 387793 w 2755589"/>
              <a:gd name="connsiteY44" fmla="*/ 1203768 h 1319508"/>
              <a:gd name="connsiteX45" fmla="*/ 491590 w 2755589"/>
              <a:gd name="connsiteY45" fmla="*/ 1146257 h 1319508"/>
              <a:gd name="connsiteX46" fmla="*/ 436644 w 2755589"/>
              <a:gd name="connsiteY46" fmla="*/ 1025463 h 1319508"/>
              <a:gd name="connsiteX47" fmla="*/ 439103 w 2755589"/>
              <a:gd name="connsiteY47" fmla="*/ 927544 h 1319508"/>
              <a:gd name="connsiteX48" fmla="*/ 613881 w 2755589"/>
              <a:gd name="connsiteY48" fmla="*/ 912366 h 1319508"/>
              <a:gd name="connsiteX49" fmla="*/ 755519 w 2755589"/>
              <a:gd name="connsiteY49" fmla="*/ 881686 h 1319508"/>
              <a:gd name="connsiteX50" fmla="*/ 937565 w 2755589"/>
              <a:gd name="connsiteY50" fmla="*/ 914290 h 1319508"/>
              <a:gd name="connsiteX51" fmla="*/ 1076105 w 2755589"/>
              <a:gd name="connsiteY51" fmla="*/ 857100 h 1319508"/>
              <a:gd name="connsiteX52" fmla="*/ 1312241 w 2755589"/>
              <a:gd name="connsiteY52" fmla="*/ 922414 h 1319508"/>
              <a:gd name="connsiteX53" fmla="*/ 1370607 w 2755589"/>
              <a:gd name="connsiteY53" fmla="*/ 966349 h 1319508"/>
              <a:gd name="connsiteX54" fmla="*/ 1498564 w 2755589"/>
              <a:gd name="connsiteY54" fmla="*/ 1058387 h 1319508"/>
              <a:gd name="connsiteX55" fmla="*/ 1744855 w 2755589"/>
              <a:gd name="connsiteY55" fmla="*/ 1001197 h 1319508"/>
              <a:gd name="connsiteX56" fmla="*/ 1809634 w 2755589"/>
              <a:gd name="connsiteY56" fmla="*/ 962607 h 1319508"/>
              <a:gd name="connsiteX57" fmla="*/ 1991573 w 2755589"/>
              <a:gd name="connsiteY57" fmla="*/ 903600 h 1319508"/>
              <a:gd name="connsiteX58" fmla="*/ 2072174 w 2755589"/>
              <a:gd name="connsiteY58" fmla="*/ 1133109 h 1319508"/>
              <a:gd name="connsiteX59" fmla="*/ 2091630 w 2755589"/>
              <a:gd name="connsiteY59" fmla="*/ 1259568 h 1319508"/>
              <a:gd name="connsiteX0" fmla="*/ 2091630 w 2755375"/>
              <a:gd name="connsiteY0" fmla="*/ 1259568 h 1319508"/>
              <a:gd name="connsiteX1" fmla="*/ 2266728 w 2755375"/>
              <a:gd name="connsiteY1" fmla="*/ 1317934 h 1319508"/>
              <a:gd name="connsiteX2" fmla="*/ 2286183 w 2755375"/>
              <a:gd name="connsiteY2" fmla="*/ 1201202 h 1319508"/>
              <a:gd name="connsiteX3" fmla="*/ 2253258 w 2755375"/>
              <a:gd name="connsiteY3" fmla="*/ 1007932 h 1319508"/>
              <a:gd name="connsiteX4" fmla="*/ 2441825 w 2755375"/>
              <a:gd name="connsiteY4" fmla="*/ 1016377 h 1319508"/>
              <a:gd name="connsiteX5" fmla="*/ 2412642 w 2755375"/>
              <a:gd name="connsiteY5" fmla="*/ 899645 h 1319508"/>
              <a:gd name="connsiteX6" fmla="*/ 2500191 w 2755375"/>
              <a:gd name="connsiteY6" fmla="*/ 808996 h 1319508"/>
              <a:gd name="connsiteX7" fmla="*/ 2621947 w 2755375"/>
              <a:gd name="connsiteY7" fmla="*/ 808034 h 1319508"/>
              <a:gd name="connsiteX8" fmla="*/ 2678818 w 2755375"/>
              <a:gd name="connsiteY8" fmla="*/ 741544 h 1319508"/>
              <a:gd name="connsiteX9" fmla="*/ 2665562 w 2755375"/>
              <a:gd name="connsiteY9" fmla="*/ 636998 h 1319508"/>
              <a:gd name="connsiteX10" fmla="*/ 2753111 w 2755375"/>
              <a:gd name="connsiteY10" fmla="*/ 559177 h 1319508"/>
              <a:gd name="connsiteX11" fmla="*/ 2558557 w 2755375"/>
              <a:gd name="connsiteY11" fmla="*/ 491083 h 1319508"/>
              <a:gd name="connsiteX12" fmla="*/ 2471008 w 2755375"/>
              <a:gd name="connsiteY12" fmla="*/ 364624 h 1319508"/>
              <a:gd name="connsiteX13" fmla="*/ 2325094 w 2755375"/>
              <a:gd name="connsiteY13" fmla="*/ 393807 h 1319508"/>
              <a:gd name="connsiteX14" fmla="*/ 2218089 w 2755375"/>
              <a:gd name="connsiteY14" fmla="*/ 452172 h 1319508"/>
              <a:gd name="connsiteX15" fmla="*/ 2004081 w 2755375"/>
              <a:gd name="connsiteY15" fmla="*/ 140887 h 1319508"/>
              <a:gd name="connsiteX16" fmla="*/ 1897076 w 2755375"/>
              <a:gd name="connsiteY16" fmla="*/ 160343 h 1319508"/>
              <a:gd name="connsiteX17" fmla="*/ 1653885 w 2755375"/>
              <a:gd name="connsiteY17" fmla="*/ 150615 h 1319508"/>
              <a:gd name="connsiteX18" fmla="*/ 1663613 w 2755375"/>
              <a:gd name="connsiteY18" fmla="*/ 4700 h 1319508"/>
              <a:gd name="connsiteX19" fmla="*/ 1410694 w 2755375"/>
              <a:gd name="connsiteY19" fmla="*/ 43611 h 1319508"/>
              <a:gd name="connsiteX20" fmla="*/ 1235596 w 2755375"/>
              <a:gd name="connsiteY20" fmla="*/ 121432 h 1319508"/>
              <a:gd name="connsiteX21" fmla="*/ 1060498 w 2755375"/>
              <a:gd name="connsiteY21" fmla="*/ 131160 h 1319508"/>
              <a:gd name="connsiteX22" fmla="*/ 1002132 w 2755375"/>
              <a:gd name="connsiteY22" fmla="*/ 286802 h 1319508"/>
              <a:gd name="connsiteX23" fmla="*/ 943766 w 2755375"/>
              <a:gd name="connsiteY23" fmla="*/ 354896 h 1319508"/>
              <a:gd name="connsiteX24" fmla="*/ 1041042 w 2755375"/>
              <a:gd name="connsiteY24" fmla="*/ 452172 h 1319508"/>
              <a:gd name="connsiteX25" fmla="*/ 992404 w 2755375"/>
              <a:gd name="connsiteY25" fmla="*/ 529994 h 1319508"/>
              <a:gd name="connsiteX26" fmla="*/ 749213 w 2755375"/>
              <a:gd name="connsiteY26" fmla="*/ 442445 h 1319508"/>
              <a:gd name="connsiteX27" fmla="*/ 632481 w 2755375"/>
              <a:gd name="connsiteY27" fmla="*/ 491083 h 1319508"/>
              <a:gd name="connsiteX28" fmla="*/ 496294 w 2755375"/>
              <a:gd name="connsiteY28" fmla="*/ 325713 h 1319508"/>
              <a:gd name="connsiteX29" fmla="*/ 369834 w 2755375"/>
              <a:gd name="connsiteY29" fmla="*/ 286802 h 1319508"/>
              <a:gd name="connsiteX30" fmla="*/ 194736 w 2755375"/>
              <a:gd name="connsiteY30" fmla="*/ 393807 h 1319508"/>
              <a:gd name="connsiteX31" fmla="*/ 185008 w 2755375"/>
              <a:gd name="connsiteY31" fmla="*/ 461900 h 1319508"/>
              <a:gd name="connsiteX32" fmla="*/ 68276 w 2755375"/>
              <a:gd name="connsiteY32" fmla="*/ 374351 h 1319508"/>
              <a:gd name="connsiteX33" fmla="*/ 183 w 2755375"/>
              <a:gd name="connsiteY33" fmla="*/ 559177 h 1319508"/>
              <a:gd name="connsiteX34" fmla="*/ 87732 w 2755375"/>
              <a:gd name="connsiteY34" fmla="*/ 705092 h 1319508"/>
              <a:gd name="connsiteX35" fmla="*/ 87732 w 2755375"/>
              <a:gd name="connsiteY35" fmla="*/ 792641 h 1319508"/>
              <a:gd name="connsiteX36" fmla="*/ 216971 w 2755375"/>
              <a:gd name="connsiteY36" fmla="*/ 796810 h 1319508"/>
              <a:gd name="connsiteX37" fmla="*/ 262830 w 2755375"/>
              <a:gd name="connsiteY37" fmla="*/ 773185 h 1319508"/>
              <a:gd name="connsiteX38" fmla="*/ 266892 w 2755375"/>
              <a:gd name="connsiteY38" fmla="*/ 860734 h 1319508"/>
              <a:gd name="connsiteX39" fmla="*/ 262830 w 2755375"/>
              <a:gd name="connsiteY39" fmla="*/ 919100 h 1319508"/>
              <a:gd name="connsiteX40" fmla="*/ 154543 w 2755375"/>
              <a:gd name="connsiteY40" fmla="*/ 958331 h 1319508"/>
              <a:gd name="connsiteX41" fmla="*/ 75153 w 2755375"/>
              <a:gd name="connsiteY41" fmla="*/ 1064374 h 1319508"/>
              <a:gd name="connsiteX42" fmla="*/ 129229 w 2755375"/>
              <a:gd name="connsiteY42" fmla="*/ 1143938 h 1319508"/>
              <a:gd name="connsiteX43" fmla="*/ 156681 w 2755375"/>
              <a:gd name="connsiteY43" fmla="*/ 1213816 h 1319508"/>
              <a:gd name="connsiteX44" fmla="*/ 253102 w 2755375"/>
              <a:gd name="connsiteY44" fmla="*/ 1259568 h 1319508"/>
              <a:gd name="connsiteX45" fmla="*/ 387793 w 2755375"/>
              <a:gd name="connsiteY45" fmla="*/ 1203768 h 1319508"/>
              <a:gd name="connsiteX46" fmla="*/ 491590 w 2755375"/>
              <a:gd name="connsiteY46" fmla="*/ 1146257 h 1319508"/>
              <a:gd name="connsiteX47" fmla="*/ 436644 w 2755375"/>
              <a:gd name="connsiteY47" fmla="*/ 1025463 h 1319508"/>
              <a:gd name="connsiteX48" fmla="*/ 439103 w 2755375"/>
              <a:gd name="connsiteY48" fmla="*/ 927544 h 1319508"/>
              <a:gd name="connsiteX49" fmla="*/ 613881 w 2755375"/>
              <a:gd name="connsiteY49" fmla="*/ 912366 h 1319508"/>
              <a:gd name="connsiteX50" fmla="*/ 755519 w 2755375"/>
              <a:gd name="connsiteY50" fmla="*/ 881686 h 1319508"/>
              <a:gd name="connsiteX51" fmla="*/ 937565 w 2755375"/>
              <a:gd name="connsiteY51" fmla="*/ 914290 h 1319508"/>
              <a:gd name="connsiteX52" fmla="*/ 1076105 w 2755375"/>
              <a:gd name="connsiteY52" fmla="*/ 857100 h 1319508"/>
              <a:gd name="connsiteX53" fmla="*/ 1312241 w 2755375"/>
              <a:gd name="connsiteY53" fmla="*/ 922414 h 1319508"/>
              <a:gd name="connsiteX54" fmla="*/ 1370607 w 2755375"/>
              <a:gd name="connsiteY54" fmla="*/ 966349 h 1319508"/>
              <a:gd name="connsiteX55" fmla="*/ 1498564 w 2755375"/>
              <a:gd name="connsiteY55" fmla="*/ 1058387 h 1319508"/>
              <a:gd name="connsiteX56" fmla="*/ 1744855 w 2755375"/>
              <a:gd name="connsiteY56" fmla="*/ 1001197 h 1319508"/>
              <a:gd name="connsiteX57" fmla="*/ 1809634 w 2755375"/>
              <a:gd name="connsiteY57" fmla="*/ 962607 h 1319508"/>
              <a:gd name="connsiteX58" fmla="*/ 1991573 w 2755375"/>
              <a:gd name="connsiteY58" fmla="*/ 903600 h 1319508"/>
              <a:gd name="connsiteX59" fmla="*/ 2072174 w 2755375"/>
              <a:gd name="connsiteY59" fmla="*/ 1133109 h 1319508"/>
              <a:gd name="connsiteX60" fmla="*/ 2091630 w 2755375"/>
              <a:gd name="connsiteY60" fmla="*/ 1259568 h 1319508"/>
              <a:gd name="connsiteX0" fmla="*/ 2091630 w 2755375"/>
              <a:gd name="connsiteY0" fmla="*/ 1259568 h 1319508"/>
              <a:gd name="connsiteX1" fmla="*/ 2266728 w 2755375"/>
              <a:gd name="connsiteY1" fmla="*/ 1317934 h 1319508"/>
              <a:gd name="connsiteX2" fmla="*/ 2286183 w 2755375"/>
              <a:gd name="connsiteY2" fmla="*/ 1201202 h 1319508"/>
              <a:gd name="connsiteX3" fmla="*/ 2253258 w 2755375"/>
              <a:gd name="connsiteY3" fmla="*/ 1007932 h 1319508"/>
              <a:gd name="connsiteX4" fmla="*/ 2441825 w 2755375"/>
              <a:gd name="connsiteY4" fmla="*/ 1016377 h 1319508"/>
              <a:gd name="connsiteX5" fmla="*/ 2412642 w 2755375"/>
              <a:gd name="connsiteY5" fmla="*/ 899645 h 1319508"/>
              <a:gd name="connsiteX6" fmla="*/ 2500191 w 2755375"/>
              <a:gd name="connsiteY6" fmla="*/ 808996 h 1319508"/>
              <a:gd name="connsiteX7" fmla="*/ 2621947 w 2755375"/>
              <a:gd name="connsiteY7" fmla="*/ 808034 h 1319508"/>
              <a:gd name="connsiteX8" fmla="*/ 2678818 w 2755375"/>
              <a:gd name="connsiteY8" fmla="*/ 741544 h 1319508"/>
              <a:gd name="connsiteX9" fmla="*/ 2665562 w 2755375"/>
              <a:gd name="connsiteY9" fmla="*/ 636998 h 1319508"/>
              <a:gd name="connsiteX10" fmla="*/ 2753111 w 2755375"/>
              <a:gd name="connsiteY10" fmla="*/ 559177 h 1319508"/>
              <a:gd name="connsiteX11" fmla="*/ 2558557 w 2755375"/>
              <a:gd name="connsiteY11" fmla="*/ 491083 h 1319508"/>
              <a:gd name="connsiteX12" fmla="*/ 2471008 w 2755375"/>
              <a:gd name="connsiteY12" fmla="*/ 364624 h 1319508"/>
              <a:gd name="connsiteX13" fmla="*/ 2325094 w 2755375"/>
              <a:gd name="connsiteY13" fmla="*/ 393807 h 1319508"/>
              <a:gd name="connsiteX14" fmla="*/ 2218089 w 2755375"/>
              <a:gd name="connsiteY14" fmla="*/ 452172 h 1319508"/>
              <a:gd name="connsiteX15" fmla="*/ 2004081 w 2755375"/>
              <a:gd name="connsiteY15" fmla="*/ 140887 h 1319508"/>
              <a:gd name="connsiteX16" fmla="*/ 1897076 w 2755375"/>
              <a:gd name="connsiteY16" fmla="*/ 160343 h 1319508"/>
              <a:gd name="connsiteX17" fmla="*/ 1653885 w 2755375"/>
              <a:gd name="connsiteY17" fmla="*/ 150615 h 1319508"/>
              <a:gd name="connsiteX18" fmla="*/ 1663613 w 2755375"/>
              <a:gd name="connsiteY18" fmla="*/ 4700 h 1319508"/>
              <a:gd name="connsiteX19" fmla="*/ 1410694 w 2755375"/>
              <a:gd name="connsiteY19" fmla="*/ 43611 h 1319508"/>
              <a:gd name="connsiteX20" fmla="*/ 1235596 w 2755375"/>
              <a:gd name="connsiteY20" fmla="*/ 121432 h 1319508"/>
              <a:gd name="connsiteX21" fmla="*/ 1060498 w 2755375"/>
              <a:gd name="connsiteY21" fmla="*/ 131160 h 1319508"/>
              <a:gd name="connsiteX22" fmla="*/ 1002132 w 2755375"/>
              <a:gd name="connsiteY22" fmla="*/ 286802 h 1319508"/>
              <a:gd name="connsiteX23" fmla="*/ 943766 w 2755375"/>
              <a:gd name="connsiteY23" fmla="*/ 354896 h 1319508"/>
              <a:gd name="connsiteX24" fmla="*/ 1041042 w 2755375"/>
              <a:gd name="connsiteY24" fmla="*/ 452172 h 1319508"/>
              <a:gd name="connsiteX25" fmla="*/ 992404 w 2755375"/>
              <a:gd name="connsiteY25" fmla="*/ 529994 h 1319508"/>
              <a:gd name="connsiteX26" fmla="*/ 749213 w 2755375"/>
              <a:gd name="connsiteY26" fmla="*/ 442445 h 1319508"/>
              <a:gd name="connsiteX27" fmla="*/ 632481 w 2755375"/>
              <a:gd name="connsiteY27" fmla="*/ 491083 h 1319508"/>
              <a:gd name="connsiteX28" fmla="*/ 496294 w 2755375"/>
              <a:gd name="connsiteY28" fmla="*/ 325713 h 1319508"/>
              <a:gd name="connsiteX29" fmla="*/ 369834 w 2755375"/>
              <a:gd name="connsiteY29" fmla="*/ 286802 h 1319508"/>
              <a:gd name="connsiteX30" fmla="*/ 194736 w 2755375"/>
              <a:gd name="connsiteY30" fmla="*/ 393807 h 1319508"/>
              <a:gd name="connsiteX31" fmla="*/ 185008 w 2755375"/>
              <a:gd name="connsiteY31" fmla="*/ 461900 h 1319508"/>
              <a:gd name="connsiteX32" fmla="*/ 68276 w 2755375"/>
              <a:gd name="connsiteY32" fmla="*/ 374351 h 1319508"/>
              <a:gd name="connsiteX33" fmla="*/ 183 w 2755375"/>
              <a:gd name="connsiteY33" fmla="*/ 559177 h 1319508"/>
              <a:gd name="connsiteX34" fmla="*/ 87732 w 2755375"/>
              <a:gd name="connsiteY34" fmla="*/ 705092 h 1319508"/>
              <a:gd name="connsiteX35" fmla="*/ 87732 w 2755375"/>
              <a:gd name="connsiteY35" fmla="*/ 792641 h 1319508"/>
              <a:gd name="connsiteX36" fmla="*/ 216971 w 2755375"/>
              <a:gd name="connsiteY36" fmla="*/ 796810 h 1319508"/>
              <a:gd name="connsiteX37" fmla="*/ 262830 w 2755375"/>
              <a:gd name="connsiteY37" fmla="*/ 773185 h 1319508"/>
              <a:gd name="connsiteX38" fmla="*/ 266892 w 2755375"/>
              <a:gd name="connsiteY38" fmla="*/ 860734 h 1319508"/>
              <a:gd name="connsiteX39" fmla="*/ 262830 w 2755375"/>
              <a:gd name="connsiteY39" fmla="*/ 919100 h 1319508"/>
              <a:gd name="connsiteX40" fmla="*/ 154543 w 2755375"/>
              <a:gd name="connsiteY40" fmla="*/ 958331 h 1319508"/>
              <a:gd name="connsiteX41" fmla="*/ 75153 w 2755375"/>
              <a:gd name="connsiteY41" fmla="*/ 1064374 h 1319508"/>
              <a:gd name="connsiteX42" fmla="*/ 129229 w 2755375"/>
              <a:gd name="connsiteY42" fmla="*/ 1143938 h 1319508"/>
              <a:gd name="connsiteX43" fmla="*/ 156681 w 2755375"/>
              <a:gd name="connsiteY43" fmla="*/ 1213816 h 1319508"/>
              <a:gd name="connsiteX44" fmla="*/ 253102 w 2755375"/>
              <a:gd name="connsiteY44" fmla="*/ 1259568 h 1319508"/>
              <a:gd name="connsiteX45" fmla="*/ 387793 w 2755375"/>
              <a:gd name="connsiteY45" fmla="*/ 1203768 h 1319508"/>
              <a:gd name="connsiteX46" fmla="*/ 491590 w 2755375"/>
              <a:gd name="connsiteY46" fmla="*/ 1146257 h 1319508"/>
              <a:gd name="connsiteX47" fmla="*/ 436644 w 2755375"/>
              <a:gd name="connsiteY47" fmla="*/ 1025463 h 1319508"/>
              <a:gd name="connsiteX48" fmla="*/ 559683 w 2755375"/>
              <a:gd name="connsiteY48" fmla="*/ 997883 h 1319508"/>
              <a:gd name="connsiteX49" fmla="*/ 613881 w 2755375"/>
              <a:gd name="connsiteY49" fmla="*/ 912366 h 1319508"/>
              <a:gd name="connsiteX50" fmla="*/ 755519 w 2755375"/>
              <a:gd name="connsiteY50" fmla="*/ 881686 h 1319508"/>
              <a:gd name="connsiteX51" fmla="*/ 937565 w 2755375"/>
              <a:gd name="connsiteY51" fmla="*/ 914290 h 1319508"/>
              <a:gd name="connsiteX52" fmla="*/ 1076105 w 2755375"/>
              <a:gd name="connsiteY52" fmla="*/ 857100 h 1319508"/>
              <a:gd name="connsiteX53" fmla="*/ 1312241 w 2755375"/>
              <a:gd name="connsiteY53" fmla="*/ 922414 h 1319508"/>
              <a:gd name="connsiteX54" fmla="*/ 1370607 w 2755375"/>
              <a:gd name="connsiteY54" fmla="*/ 966349 h 1319508"/>
              <a:gd name="connsiteX55" fmla="*/ 1498564 w 2755375"/>
              <a:gd name="connsiteY55" fmla="*/ 1058387 h 1319508"/>
              <a:gd name="connsiteX56" fmla="*/ 1744855 w 2755375"/>
              <a:gd name="connsiteY56" fmla="*/ 1001197 h 1319508"/>
              <a:gd name="connsiteX57" fmla="*/ 1809634 w 2755375"/>
              <a:gd name="connsiteY57" fmla="*/ 962607 h 1319508"/>
              <a:gd name="connsiteX58" fmla="*/ 1991573 w 2755375"/>
              <a:gd name="connsiteY58" fmla="*/ 903600 h 1319508"/>
              <a:gd name="connsiteX59" fmla="*/ 2072174 w 2755375"/>
              <a:gd name="connsiteY59" fmla="*/ 1133109 h 1319508"/>
              <a:gd name="connsiteX60" fmla="*/ 2091630 w 2755375"/>
              <a:gd name="connsiteY60" fmla="*/ 1259568 h 1319508"/>
              <a:gd name="connsiteX0" fmla="*/ 2091630 w 2755375"/>
              <a:gd name="connsiteY0" fmla="*/ 1259568 h 1319508"/>
              <a:gd name="connsiteX1" fmla="*/ 2266728 w 2755375"/>
              <a:gd name="connsiteY1" fmla="*/ 1317934 h 1319508"/>
              <a:gd name="connsiteX2" fmla="*/ 2286183 w 2755375"/>
              <a:gd name="connsiteY2" fmla="*/ 1201202 h 1319508"/>
              <a:gd name="connsiteX3" fmla="*/ 2253258 w 2755375"/>
              <a:gd name="connsiteY3" fmla="*/ 1007932 h 1319508"/>
              <a:gd name="connsiteX4" fmla="*/ 2441825 w 2755375"/>
              <a:gd name="connsiteY4" fmla="*/ 1016377 h 1319508"/>
              <a:gd name="connsiteX5" fmla="*/ 2412642 w 2755375"/>
              <a:gd name="connsiteY5" fmla="*/ 899645 h 1319508"/>
              <a:gd name="connsiteX6" fmla="*/ 2500191 w 2755375"/>
              <a:gd name="connsiteY6" fmla="*/ 808996 h 1319508"/>
              <a:gd name="connsiteX7" fmla="*/ 2621947 w 2755375"/>
              <a:gd name="connsiteY7" fmla="*/ 808034 h 1319508"/>
              <a:gd name="connsiteX8" fmla="*/ 2678818 w 2755375"/>
              <a:gd name="connsiteY8" fmla="*/ 741544 h 1319508"/>
              <a:gd name="connsiteX9" fmla="*/ 2665562 w 2755375"/>
              <a:gd name="connsiteY9" fmla="*/ 636998 h 1319508"/>
              <a:gd name="connsiteX10" fmla="*/ 2753111 w 2755375"/>
              <a:gd name="connsiteY10" fmla="*/ 559177 h 1319508"/>
              <a:gd name="connsiteX11" fmla="*/ 2558557 w 2755375"/>
              <a:gd name="connsiteY11" fmla="*/ 491083 h 1319508"/>
              <a:gd name="connsiteX12" fmla="*/ 2471008 w 2755375"/>
              <a:gd name="connsiteY12" fmla="*/ 364624 h 1319508"/>
              <a:gd name="connsiteX13" fmla="*/ 2325094 w 2755375"/>
              <a:gd name="connsiteY13" fmla="*/ 393807 h 1319508"/>
              <a:gd name="connsiteX14" fmla="*/ 2218089 w 2755375"/>
              <a:gd name="connsiteY14" fmla="*/ 452172 h 1319508"/>
              <a:gd name="connsiteX15" fmla="*/ 2004081 w 2755375"/>
              <a:gd name="connsiteY15" fmla="*/ 140887 h 1319508"/>
              <a:gd name="connsiteX16" fmla="*/ 1897076 w 2755375"/>
              <a:gd name="connsiteY16" fmla="*/ 160343 h 1319508"/>
              <a:gd name="connsiteX17" fmla="*/ 1653885 w 2755375"/>
              <a:gd name="connsiteY17" fmla="*/ 150615 h 1319508"/>
              <a:gd name="connsiteX18" fmla="*/ 1663613 w 2755375"/>
              <a:gd name="connsiteY18" fmla="*/ 4700 h 1319508"/>
              <a:gd name="connsiteX19" fmla="*/ 1410694 w 2755375"/>
              <a:gd name="connsiteY19" fmla="*/ 43611 h 1319508"/>
              <a:gd name="connsiteX20" fmla="*/ 1235596 w 2755375"/>
              <a:gd name="connsiteY20" fmla="*/ 121432 h 1319508"/>
              <a:gd name="connsiteX21" fmla="*/ 1060498 w 2755375"/>
              <a:gd name="connsiteY21" fmla="*/ 131160 h 1319508"/>
              <a:gd name="connsiteX22" fmla="*/ 1002132 w 2755375"/>
              <a:gd name="connsiteY22" fmla="*/ 286802 h 1319508"/>
              <a:gd name="connsiteX23" fmla="*/ 943766 w 2755375"/>
              <a:gd name="connsiteY23" fmla="*/ 354896 h 1319508"/>
              <a:gd name="connsiteX24" fmla="*/ 1041042 w 2755375"/>
              <a:gd name="connsiteY24" fmla="*/ 452172 h 1319508"/>
              <a:gd name="connsiteX25" fmla="*/ 992404 w 2755375"/>
              <a:gd name="connsiteY25" fmla="*/ 529994 h 1319508"/>
              <a:gd name="connsiteX26" fmla="*/ 749213 w 2755375"/>
              <a:gd name="connsiteY26" fmla="*/ 442445 h 1319508"/>
              <a:gd name="connsiteX27" fmla="*/ 632481 w 2755375"/>
              <a:gd name="connsiteY27" fmla="*/ 491083 h 1319508"/>
              <a:gd name="connsiteX28" fmla="*/ 496294 w 2755375"/>
              <a:gd name="connsiteY28" fmla="*/ 325713 h 1319508"/>
              <a:gd name="connsiteX29" fmla="*/ 369834 w 2755375"/>
              <a:gd name="connsiteY29" fmla="*/ 286802 h 1319508"/>
              <a:gd name="connsiteX30" fmla="*/ 194736 w 2755375"/>
              <a:gd name="connsiteY30" fmla="*/ 393807 h 1319508"/>
              <a:gd name="connsiteX31" fmla="*/ 185008 w 2755375"/>
              <a:gd name="connsiteY31" fmla="*/ 461900 h 1319508"/>
              <a:gd name="connsiteX32" fmla="*/ 68276 w 2755375"/>
              <a:gd name="connsiteY32" fmla="*/ 374351 h 1319508"/>
              <a:gd name="connsiteX33" fmla="*/ 183 w 2755375"/>
              <a:gd name="connsiteY33" fmla="*/ 559177 h 1319508"/>
              <a:gd name="connsiteX34" fmla="*/ 87732 w 2755375"/>
              <a:gd name="connsiteY34" fmla="*/ 705092 h 1319508"/>
              <a:gd name="connsiteX35" fmla="*/ 87732 w 2755375"/>
              <a:gd name="connsiteY35" fmla="*/ 792641 h 1319508"/>
              <a:gd name="connsiteX36" fmla="*/ 216971 w 2755375"/>
              <a:gd name="connsiteY36" fmla="*/ 796810 h 1319508"/>
              <a:gd name="connsiteX37" fmla="*/ 262830 w 2755375"/>
              <a:gd name="connsiteY37" fmla="*/ 773185 h 1319508"/>
              <a:gd name="connsiteX38" fmla="*/ 266892 w 2755375"/>
              <a:gd name="connsiteY38" fmla="*/ 860734 h 1319508"/>
              <a:gd name="connsiteX39" fmla="*/ 262830 w 2755375"/>
              <a:gd name="connsiteY39" fmla="*/ 919100 h 1319508"/>
              <a:gd name="connsiteX40" fmla="*/ 154543 w 2755375"/>
              <a:gd name="connsiteY40" fmla="*/ 958331 h 1319508"/>
              <a:gd name="connsiteX41" fmla="*/ 75153 w 2755375"/>
              <a:gd name="connsiteY41" fmla="*/ 1064374 h 1319508"/>
              <a:gd name="connsiteX42" fmla="*/ 129229 w 2755375"/>
              <a:gd name="connsiteY42" fmla="*/ 1143938 h 1319508"/>
              <a:gd name="connsiteX43" fmla="*/ 156681 w 2755375"/>
              <a:gd name="connsiteY43" fmla="*/ 1213816 h 1319508"/>
              <a:gd name="connsiteX44" fmla="*/ 253102 w 2755375"/>
              <a:gd name="connsiteY44" fmla="*/ 1259568 h 1319508"/>
              <a:gd name="connsiteX45" fmla="*/ 387793 w 2755375"/>
              <a:gd name="connsiteY45" fmla="*/ 1203768 h 1319508"/>
              <a:gd name="connsiteX46" fmla="*/ 491590 w 2755375"/>
              <a:gd name="connsiteY46" fmla="*/ 1146257 h 1319508"/>
              <a:gd name="connsiteX47" fmla="*/ 491910 w 2755375"/>
              <a:gd name="connsiteY47" fmla="*/ 1055608 h 1319508"/>
              <a:gd name="connsiteX48" fmla="*/ 559683 w 2755375"/>
              <a:gd name="connsiteY48" fmla="*/ 997883 h 1319508"/>
              <a:gd name="connsiteX49" fmla="*/ 613881 w 2755375"/>
              <a:gd name="connsiteY49" fmla="*/ 912366 h 1319508"/>
              <a:gd name="connsiteX50" fmla="*/ 755519 w 2755375"/>
              <a:gd name="connsiteY50" fmla="*/ 881686 h 1319508"/>
              <a:gd name="connsiteX51" fmla="*/ 937565 w 2755375"/>
              <a:gd name="connsiteY51" fmla="*/ 914290 h 1319508"/>
              <a:gd name="connsiteX52" fmla="*/ 1076105 w 2755375"/>
              <a:gd name="connsiteY52" fmla="*/ 857100 h 1319508"/>
              <a:gd name="connsiteX53" fmla="*/ 1312241 w 2755375"/>
              <a:gd name="connsiteY53" fmla="*/ 922414 h 1319508"/>
              <a:gd name="connsiteX54" fmla="*/ 1370607 w 2755375"/>
              <a:gd name="connsiteY54" fmla="*/ 966349 h 1319508"/>
              <a:gd name="connsiteX55" fmla="*/ 1498564 w 2755375"/>
              <a:gd name="connsiteY55" fmla="*/ 1058387 h 1319508"/>
              <a:gd name="connsiteX56" fmla="*/ 1744855 w 2755375"/>
              <a:gd name="connsiteY56" fmla="*/ 1001197 h 1319508"/>
              <a:gd name="connsiteX57" fmla="*/ 1809634 w 2755375"/>
              <a:gd name="connsiteY57" fmla="*/ 962607 h 1319508"/>
              <a:gd name="connsiteX58" fmla="*/ 1991573 w 2755375"/>
              <a:gd name="connsiteY58" fmla="*/ 903600 h 1319508"/>
              <a:gd name="connsiteX59" fmla="*/ 2072174 w 2755375"/>
              <a:gd name="connsiteY59" fmla="*/ 1133109 h 1319508"/>
              <a:gd name="connsiteX60" fmla="*/ 2091630 w 2755375"/>
              <a:gd name="connsiteY60" fmla="*/ 1259568 h 1319508"/>
              <a:gd name="connsiteX0" fmla="*/ 2091630 w 2755375"/>
              <a:gd name="connsiteY0" fmla="*/ 1259568 h 1410464"/>
              <a:gd name="connsiteX1" fmla="*/ 2266728 w 2755375"/>
              <a:gd name="connsiteY1" fmla="*/ 1317934 h 1410464"/>
              <a:gd name="connsiteX2" fmla="*/ 2286183 w 2755375"/>
              <a:gd name="connsiteY2" fmla="*/ 1201202 h 1410464"/>
              <a:gd name="connsiteX3" fmla="*/ 2253258 w 2755375"/>
              <a:gd name="connsiteY3" fmla="*/ 1007932 h 1410464"/>
              <a:gd name="connsiteX4" fmla="*/ 2441825 w 2755375"/>
              <a:gd name="connsiteY4" fmla="*/ 1016377 h 1410464"/>
              <a:gd name="connsiteX5" fmla="*/ 2412642 w 2755375"/>
              <a:gd name="connsiteY5" fmla="*/ 899645 h 1410464"/>
              <a:gd name="connsiteX6" fmla="*/ 2500191 w 2755375"/>
              <a:gd name="connsiteY6" fmla="*/ 808996 h 1410464"/>
              <a:gd name="connsiteX7" fmla="*/ 2621947 w 2755375"/>
              <a:gd name="connsiteY7" fmla="*/ 808034 h 1410464"/>
              <a:gd name="connsiteX8" fmla="*/ 2678818 w 2755375"/>
              <a:gd name="connsiteY8" fmla="*/ 741544 h 1410464"/>
              <a:gd name="connsiteX9" fmla="*/ 2665562 w 2755375"/>
              <a:gd name="connsiteY9" fmla="*/ 636998 h 1410464"/>
              <a:gd name="connsiteX10" fmla="*/ 2753111 w 2755375"/>
              <a:gd name="connsiteY10" fmla="*/ 559177 h 1410464"/>
              <a:gd name="connsiteX11" fmla="*/ 2558557 w 2755375"/>
              <a:gd name="connsiteY11" fmla="*/ 491083 h 1410464"/>
              <a:gd name="connsiteX12" fmla="*/ 2471008 w 2755375"/>
              <a:gd name="connsiteY12" fmla="*/ 364624 h 1410464"/>
              <a:gd name="connsiteX13" fmla="*/ 2325094 w 2755375"/>
              <a:gd name="connsiteY13" fmla="*/ 393807 h 1410464"/>
              <a:gd name="connsiteX14" fmla="*/ 2218089 w 2755375"/>
              <a:gd name="connsiteY14" fmla="*/ 452172 h 1410464"/>
              <a:gd name="connsiteX15" fmla="*/ 2004081 w 2755375"/>
              <a:gd name="connsiteY15" fmla="*/ 140887 h 1410464"/>
              <a:gd name="connsiteX16" fmla="*/ 1897076 w 2755375"/>
              <a:gd name="connsiteY16" fmla="*/ 160343 h 1410464"/>
              <a:gd name="connsiteX17" fmla="*/ 1653885 w 2755375"/>
              <a:gd name="connsiteY17" fmla="*/ 150615 h 1410464"/>
              <a:gd name="connsiteX18" fmla="*/ 1663613 w 2755375"/>
              <a:gd name="connsiteY18" fmla="*/ 4700 h 1410464"/>
              <a:gd name="connsiteX19" fmla="*/ 1410694 w 2755375"/>
              <a:gd name="connsiteY19" fmla="*/ 43611 h 1410464"/>
              <a:gd name="connsiteX20" fmla="*/ 1235596 w 2755375"/>
              <a:gd name="connsiteY20" fmla="*/ 121432 h 1410464"/>
              <a:gd name="connsiteX21" fmla="*/ 1060498 w 2755375"/>
              <a:gd name="connsiteY21" fmla="*/ 131160 h 1410464"/>
              <a:gd name="connsiteX22" fmla="*/ 1002132 w 2755375"/>
              <a:gd name="connsiteY22" fmla="*/ 286802 h 1410464"/>
              <a:gd name="connsiteX23" fmla="*/ 943766 w 2755375"/>
              <a:gd name="connsiteY23" fmla="*/ 354896 h 1410464"/>
              <a:gd name="connsiteX24" fmla="*/ 1041042 w 2755375"/>
              <a:gd name="connsiteY24" fmla="*/ 452172 h 1410464"/>
              <a:gd name="connsiteX25" fmla="*/ 992404 w 2755375"/>
              <a:gd name="connsiteY25" fmla="*/ 529994 h 1410464"/>
              <a:gd name="connsiteX26" fmla="*/ 749213 w 2755375"/>
              <a:gd name="connsiteY26" fmla="*/ 442445 h 1410464"/>
              <a:gd name="connsiteX27" fmla="*/ 632481 w 2755375"/>
              <a:gd name="connsiteY27" fmla="*/ 491083 h 1410464"/>
              <a:gd name="connsiteX28" fmla="*/ 496294 w 2755375"/>
              <a:gd name="connsiteY28" fmla="*/ 325713 h 1410464"/>
              <a:gd name="connsiteX29" fmla="*/ 369834 w 2755375"/>
              <a:gd name="connsiteY29" fmla="*/ 286802 h 1410464"/>
              <a:gd name="connsiteX30" fmla="*/ 194736 w 2755375"/>
              <a:gd name="connsiteY30" fmla="*/ 393807 h 1410464"/>
              <a:gd name="connsiteX31" fmla="*/ 185008 w 2755375"/>
              <a:gd name="connsiteY31" fmla="*/ 461900 h 1410464"/>
              <a:gd name="connsiteX32" fmla="*/ 68276 w 2755375"/>
              <a:gd name="connsiteY32" fmla="*/ 374351 h 1410464"/>
              <a:gd name="connsiteX33" fmla="*/ 183 w 2755375"/>
              <a:gd name="connsiteY33" fmla="*/ 559177 h 1410464"/>
              <a:gd name="connsiteX34" fmla="*/ 87732 w 2755375"/>
              <a:gd name="connsiteY34" fmla="*/ 705092 h 1410464"/>
              <a:gd name="connsiteX35" fmla="*/ 87732 w 2755375"/>
              <a:gd name="connsiteY35" fmla="*/ 792641 h 1410464"/>
              <a:gd name="connsiteX36" fmla="*/ 216971 w 2755375"/>
              <a:gd name="connsiteY36" fmla="*/ 796810 h 1410464"/>
              <a:gd name="connsiteX37" fmla="*/ 262830 w 2755375"/>
              <a:gd name="connsiteY37" fmla="*/ 773185 h 1410464"/>
              <a:gd name="connsiteX38" fmla="*/ 266892 w 2755375"/>
              <a:gd name="connsiteY38" fmla="*/ 860734 h 1410464"/>
              <a:gd name="connsiteX39" fmla="*/ 262830 w 2755375"/>
              <a:gd name="connsiteY39" fmla="*/ 919100 h 1410464"/>
              <a:gd name="connsiteX40" fmla="*/ 154543 w 2755375"/>
              <a:gd name="connsiteY40" fmla="*/ 958331 h 1410464"/>
              <a:gd name="connsiteX41" fmla="*/ 75153 w 2755375"/>
              <a:gd name="connsiteY41" fmla="*/ 1064374 h 1410464"/>
              <a:gd name="connsiteX42" fmla="*/ 129229 w 2755375"/>
              <a:gd name="connsiteY42" fmla="*/ 1143938 h 1410464"/>
              <a:gd name="connsiteX43" fmla="*/ 156681 w 2755375"/>
              <a:gd name="connsiteY43" fmla="*/ 1213816 h 1410464"/>
              <a:gd name="connsiteX44" fmla="*/ 253102 w 2755375"/>
              <a:gd name="connsiteY44" fmla="*/ 1259568 h 1410464"/>
              <a:gd name="connsiteX45" fmla="*/ 478228 w 2755375"/>
              <a:gd name="connsiteY45" fmla="*/ 1409759 h 1410464"/>
              <a:gd name="connsiteX46" fmla="*/ 491590 w 2755375"/>
              <a:gd name="connsiteY46" fmla="*/ 1146257 h 1410464"/>
              <a:gd name="connsiteX47" fmla="*/ 491910 w 2755375"/>
              <a:gd name="connsiteY47" fmla="*/ 1055608 h 1410464"/>
              <a:gd name="connsiteX48" fmla="*/ 559683 w 2755375"/>
              <a:gd name="connsiteY48" fmla="*/ 997883 h 1410464"/>
              <a:gd name="connsiteX49" fmla="*/ 613881 w 2755375"/>
              <a:gd name="connsiteY49" fmla="*/ 912366 h 1410464"/>
              <a:gd name="connsiteX50" fmla="*/ 755519 w 2755375"/>
              <a:gd name="connsiteY50" fmla="*/ 881686 h 1410464"/>
              <a:gd name="connsiteX51" fmla="*/ 937565 w 2755375"/>
              <a:gd name="connsiteY51" fmla="*/ 914290 h 1410464"/>
              <a:gd name="connsiteX52" fmla="*/ 1076105 w 2755375"/>
              <a:gd name="connsiteY52" fmla="*/ 857100 h 1410464"/>
              <a:gd name="connsiteX53" fmla="*/ 1312241 w 2755375"/>
              <a:gd name="connsiteY53" fmla="*/ 922414 h 1410464"/>
              <a:gd name="connsiteX54" fmla="*/ 1370607 w 2755375"/>
              <a:gd name="connsiteY54" fmla="*/ 966349 h 1410464"/>
              <a:gd name="connsiteX55" fmla="*/ 1498564 w 2755375"/>
              <a:gd name="connsiteY55" fmla="*/ 1058387 h 1410464"/>
              <a:gd name="connsiteX56" fmla="*/ 1744855 w 2755375"/>
              <a:gd name="connsiteY56" fmla="*/ 1001197 h 1410464"/>
              <a:gd name="connsiteX57" fmla="*/ 1809634 w 2755375"/>
              <a:gd name="connsiteY57" fmla="*/ 962607 h 1410464"/>
              <a:gd name="connsiteX58" fmla="*/ 1991573 w 2755375"/>
              <a:gd name="connsiteY58" fmla="*/ 903600 h 1410464"/>
              <a:gd name="connsiteX59" fmla="*/ 2072174 w 2755375"/>
              <a:gd name="connsiteY59" fmla="*/ 1133109 h 1410464"/>
              <a:gd name="connsiteX60" fmla="*/ 2091630 w 2755375"/>
              <a:gd name="connsiteY60" fmla="*/ 1259568 h 1410464"/>
              <a:gd name="connsiteX0" fmla="*/ 2091630 w 2755375"/>
              <a:gd name="connsiteY0" fmla="*/ 1259568 h 1413918"/>
              <a:gd name="connsiteX1" fmla="*/ 2266728 w 2755375"/>
              <a:gd name="connsiteY1" fmla="*/ 1317934 h 1413918"/>
              <a:gd name="connsiteX2" fmla="*/ 2286183 w 2755375"/>
              <a:gd name="connsiteY2" fmla="*/ 1201202 h 1413918"/>
              <a:gd name="connsiteX3" fmla="*/ 2253258 w 2755375"/>
              <a:gd name="connsiteY3" fmla="*/ 1007932 h 1413918"/>
              <a:gd name="connsiteX4" fmla="*/ 2441825 w 2755375"/>
              <a:gd name="connsiteY4" fmla="*/ 1016377 h 1413918"/>
              <a:gd name="connsiteX5" fmla="*/ 2412642 w 2755375"/>
              <a:gd name="connsiteY5" fmla="*/ 899645 h 1413918"/>
              <a:gd name="connsiteX6" fmla="*/ 2500191 w 2755375"/>
              <a:gd name="connsiteY6" fmla="*/ 808996 h 1413918"/>
              <a:gd name="connsiteX7" fmla="*/ 2621947 w 2755375"/>
              <a:gd name="connsiteY7" fmla="*/ 808034 h 1413918"/>
              <a:gd name="connsiteX8" fmla="*/ 2678818 w 2755375"/>
              <a:gd name="connsiteY8" fmla="*/ 741544 h 1413918"/>
              <a:gd name="connsiteX9" fmla="*/ 2665562 w 2755375"/>
              <a:gd name="connsiteY9" fmla="*/ 636998 h 1413918"/>
              <a:gd name="connsiteX10" fmla="*/ 2753111 w 2755375"/>
              <a:gd name="connsiteY10" fmla="*/ 559177 h 1413918"/>
              <a:gd name="connsiteX11" fmla="*/ 2558557 w 2755375"/>
              <a:gd name="connsiteY11" fmla="*/ 491083 h 1413918"/>
              <a:gd name="connsiteX12" fmla="*/ 2471008 w 2755375"/>
              <a:gd name="connsiteY12" fmla="*/ 364624 h 1413918"/>
              <a:gd name="connsiteX13" fmla="*/ 2325094 w 2755375"/>
              <a:gd name="connsiteY13" fmla="*/ 393807 h 1413918"/>
              <a:gd name="connsiteX14" fmla="*/ 2218089 w 2755375"/>
              <a:gd name="connsiteY14" fmla="*/ 452172 h 1413918"/>
              <a:gd name="connsiteX15" fmla="*/ 2004081 w 2755375"/>
              <a:gd name="connsiteY15" fmla="*/ 140887 h 1413918"/>
              <a:gd name="connsiteX16" fmla="*/ 1897076 w 2755375"/>
              <a:gd name="connsiteY16" fmla="*/ 160343 h 1413918"/>
              <a:gd name="connsiteX17" fmla="*/ 1653885 w 2755375"/>
              <a:gd name="connsiteY17" fmla="*/ 150615 h 1413918"/>
              <a:gd name="connsiteX18" fmla="*/ 1663613 w 2755375"/>
              <a:gd name="connsiteY18" fmla="*/ 4700 h 1413918"/>
              <a:gd name="connsiteX19" fmla="*/ 1410694 w 2755375"/>
              <a:gd name="connsiteY19" fmla="*/ 43611 h 1413918"/>
              <a:gd name="connsiteX20" fmla="*/ 1235596 w 2755375"/>
              <a:gd name="connsiteY20" fmla="*/ 121432 h 1413918"/>
              <a:gd name="connsiteX21" fmla="*/ 1060498 w 2755375"/>
              <a:gd name="connsiteY21" fmla="*/ 131160 h 1413918"/>
              <a:gd name="connsiteX22" fmla="*/ 1002132 w 2755375"/>
              <a:gd name="connsiteY22" fmla="*/ 286802 h 1413918"/>
              <a:gd name="connsiteX23" fmla="*/ 943766 w 2755375"/>
              <a:gd name="connsiteY23" fmla="*/ 354896 h 1413918"/>
              <a:gd name="connsiteX24" fmla="*/ 1041042 w 2755375"/>
              <a:gd name="connsiteY24" fmla="*/ 452172 h 1413918"/>
              <a:gd name="connsiteX25" fmla="*/ 992404 w 2755375"/>
              <a:gd name="connsiteY25" fmla="*/ 529994 h 1413918"/>
              <a:gd name="connsiteX26" fmla="*/ 749213 w 2755375"/>
              <a:gd name="connsiteY26" fmla="*/ 442445 h 1413918"/>
              <a:gd name="connsiteX27" fmla="*/ 632481 w 2755375"/>
              <a:gd name="connsiteY27" fmla="*/ 491083 h 1413918"/>
              <a:gd name="connsiteX28" fmla="*/ 496294 w 2755375"/>
              <a:gd name="connsiteY28" fmla="*/ 325713 h 1413918"/>
              <a:gd name="connsiteX29" fmla="*/ 369834 w 2755375"/>
              <a:gd name="connsiteY29" fmla="*/ 286802 h 1413918"/>
              <a:gd name="connsiteX30" fmla="*/ 194736 w 2755375"/>
              <a:gd name="connsiteY30" fmla="*/ 393807 h 1413918"/>
              <a:gd name="connsiteX31" fmla="*/ 185008 w 2755375"/>
              <a:gd name="connsiteY31" fmla="*/ 461900 h 1413918"/>
              <a:gd name="connsiteX32" fmla="*/ 68276 w 2755375"/>
              <a:gd name="connsiteY32" fmla="*/ 374351 h 1413918"/>
              <a:gd name="connsiteX33" fmla="*/ 183 w 2755375"/>
              <a:gd name="connsiteY33" fmla="*/ 559177 h 1413918"/>
              <a:gd name="connsiteX34" fmla="*/ 87732 w 2755375"/>
              <a:gd name="connsiteY34" fmla="*/ 705092 h 1413918"/>
              <a:gd name="connsiteX35" fmla="*/ 87732 w 2755375"/>
              <a:gd name="connsiteY35" fmla="*/ 792641 h 1413918"/>
              <a:gd name="connsiteX36" fmla="*/ 216971 w 2755375"/>
              <a:gd name="connsiteY36" fmla="*/ 796810 h 1413918"/>
              <a:gd name="connsiteX37" fmla="*/ 262830 w 2755375"/>
              <a:gd name="connsiteY37" fmla="*/ 773185 h 1413918"/>
              <a:gd name="connsiteX38" fmla="*/ 266892 w 2755375"/>
              <a:gd name="connsiteY38" fmla="*/ 860734 h 1413918"/>
              <a:gd name="connsiteX39" fmla="*/ 262830 w 2755375"/>
              <a:gd name="connsiteY39" fmla="*/ 919100 h 1413918"/>
              <a:gd name="connsiteX40" fmla="*/ 154543 w 2755375"/>
              <a:gd name="connsiteY40" fmla="*/ 958331 h 1413918"/>
              <a:gd name="connsiteX41" fmla="*/ 75153 w 2755375"/>
              <a:gd name="connsiteY41" fmla="*/ 1064374 h 1413918"/>
              <a:gd name="connsiteX42" fmla="*/ 129229 w 2755375"/>
              <a:gd name="connsiteY42" fmla="*/ 1143938 h 1413918"/>
              <a:gd name="connsiteX43" fmla="*/ 156681 w 2755375"/>
              <a:gd name="connsiteY43" fmla="*/ 1213816 h 1413918"/>
              <a:gd name="connsiteX44" fmla="*/ 253102 w 2755375"/>
              <a:gd name="connsiteY44" fmla="*/ 1259568 h 1413918"/>
              <a:gd name="connsiteX45" fmla="*/ 402866 w 2755375"/>
              <a:gd name="connsiteY45" fmla="*/ 1243961 h 1413918"/>
              <a:gd name="connsiteX46" fmla="*/ 478228 w 2755375"/>
              <a:gd name="connsiteY46" fmla="*/ 1409759 h 1413918"/>
              <a:gd name="connsiteX47" fmla="*/ 491590 w 2755375"/>
              <a:gd name="connsiteY47" fmla="*/ 1146257 h 1413918"/>
              <a:gd name="connsiteX48" fmla="*/ 491910 w 2755375"/>
              <a:gd name="connsiteY48" fmla="*/ 1055608 h 1413918"/>
              <a:gd name="connsiteX49" fmla="*/ 559683 w 2755375"/>
              <a:gd name="connsiteY49" fmla="*/ 997883 h 1413918"/>
              <a:gd name="connsiteX50" fmla="*/ 613881 w 2755375"/>
              <a:gd name="connsiteY50" fmla="*/ 912366 h 1413918"/>
              <a:gd name="connsiteX51" fmla="*/ 755519 w 2755375"/>
              <a:gd name="connsiteY51" fmla="*/ 881686 h 1413918"/>
              <a:gd name="connsiteX52" fmla="*/ 937565 w 2755375"/>
              <a:gd name="connsiteY52" fmla="*/ 914290 h 1413918"/>
              <a:gd name="connsiteX53" fmla="*/ 1076105 w 2755375"/>
              <a:gd name="connsiteY53" fmla="*/ 857100 h 1413918"/>
              <a:gd name="connsiteX54" fmla="*/ 1312241 w 2755375"/>
              <a:gd name="connsiteY54" fmla="*/ 922414 h 1413918"/>
              <a:gd name="connsiteX55" fmla="*/ 1370607 w 2755375"/>
              <a:gd name="connsiteY55" fmla="*/ 966349 h 1413918"/>
              <a:gd name="connsiteX56" fmla="*/ 1498564 w 2755375"/>
              <a:gd name="connsiteY56" fmla="*/ 1058387 h 1413918"/>
              <a:gd name="connsiteX57" fmla="*/ 1744855 w 2755375"/>
              <a:gd name="connsiteY57" fmla="*/ 1001197 h 1413918"/>
              <a:gd name="connsiteX58" fmla="*/ 1809634 w 2755375"/>
              <a:gd name="connsiteY58" fmla="*/ 962607 h 1413918"/>
              <a:gd name="connsiteX59" fmla="*/ 1991573 w 2755375"/>
              <a:gd name="connsiteY59" fmla="*/ 903600 h 1413918"/>
              <a:gd name="connsiteX60" fmla="*/ 2072174 w 2755375"/>
              <a:gd name="connsiteY60" fmla="*/ 1133109 h 1413918"/>
              <a:gd name="connsiteX61" fmla="*/ 2091630 w 2755375"/>
              <a:gd name="connsiteY61" fmla="*/ 1259568 h 1413918"/>
              <a:gd name="connsiteX0" fmla="*/ 2091630 w 2755375"/>
              <a:gd name="connsiteY0" fmla="*/ 1259568 h 1415330"/>
              <a:gd name="connsiteX1" fmla="*/ 2266728 w 2755375"/>
              <a:gd name="connsiteY1" fmla="*/ 1317934 h 1415330"/>
              <a:gd name="connsiteX2" fmla="*/ 2286183 w 2755375"/>
              <a:gd name="connsiteY2" fmla="*/ 1201202 h 1415330"/>
              <a:gd name="connsiteX3" fmla="*/ 2253258 w 2755375"/>
              <a:gd name="connsiteY3" fmla="*/ 1007932 h 1415330"/>
              <a:gd name="connsiteX4" fmla="*/ 2441825 w 2755375"/>
              <a:gd name="connsiteY4" fmla="*/ 1016377 h 1415330"/>
              <a:gd name="connsiteX5" fmla="*/ 2412642 w 2755375"/>
              <a:gd name="connsiteY5" fmla="*/ 899645 h 1415330"/>
              <a:gd name="connsiteX6" fmla="*/ 2500191 w 2755375"/>
              <a:gd name="connsiteY6" fmla="*/ 808996 h 1415330"/>
              <a:gd name="connsiteX7" fmla="*/ 2621947 w 2755375"/>
              <a:gd name="connsiteY7" fmla="*/ 808034 h 1415330"/>
              <a:gd name="connsiteX8" fmla="*/ 2678818 w 2755375"/>
              <a:gd name="connsiteY8" fmla="*/ 741544 h 1415330"/>
              <a:gd name="connsiteX9" fmla="*/ 2665562 w 2755375"/>
              <a:gd name="connsiteY9" fmla="*/ 636998 h 1415330"/>
              <a:gd name="connsiteX10" fmla="*/ 2753111 w 2755375"/>
              <a:gd name="connsiteY10" fmla="*/ 559177 h 1415330"/>
              <a:gd name="connsiteX11" fmla="*/ 2558557 w 2755375"/>
              <a:gd name="connsiteY11" fmla="*/ 491083 h 1415330"/>
              <a:gd name="connsiteX12" fmla="*/ 2471008 w 2755375"/>
              <a:gd name="connsiteY12" fmla="*/ 364624 h 1415330"/>
              <a:gd name="connsiteX13" fmla="*/ 2325094 w 2755375"/>
              <a:gd name="connsiteY13" fmla="*/ 393807 h 1415330"/>
              <a:gd name="connsiteX14" fmla="*/ 2218089 w 2755375"/>
              <a:gd name="connsiteY14" fmla="*/ 452172 h 1415330"/>
              <a:gd name="connsiteX15" fmla="*/ 2004081 w 2755375"/>
              <a:gd name="connsiteY15" fmla="*/ 140887 h 1415330"/>
              <a:gd name="connsiteX16" fmla="*/ 1897076 w 2755375"/>
              <a:gd name="connsiteY16" fmla="*/ 160343 h 1415330"/>
              <a:gd name="connsiteX17" fmla="*/ 1653885 w 2755375"/>
              <a:gd name="connsiteY17" fmla="*/ 150615 h 1415330"/>
              <a:gd name="connsiteX18" fmla="*/ 1663613 w 2755375"/>
              <a:gd name="connsiteY18" fmla="*/ 4700 h 1415330"/>
              <a:gd name="connsiteX19" fmla="*/ 1410694 w 2755375"/>
              <a:gd name="connsiteY19" fmla="*/ 43611 h 1415330"/>
              <a:gd name="connsiteX20" fmla="*/ 1235596 w 2755375"/>
              <a:gd name="connsiteY20" fmla="*/ 121432 h 1415330"/>
              <a:gd name="connsiteX21" fmla="*/ 1060498 w 2755375"/>
              <a:gd name="connsiteY21" fmla="*/ 131160 h 1415330"/>
              <a:gd name="connsiteX22" fmla="*/ 1002132 w 2755375"/>
              <a:gd name="connsiteY22" fmla="*/ 286802 h 1415330"/>
              <a:gd name="connsiteX23" fmla="*/ 943766 w 2755375"/>
              <a:gd name="connsiteY23" fmla="*/ 354896 h 1415330"/>
              <a:gd name="connsiteX24" fmla="*/ 1041042 w 2755375"/>
              <a:gd name="connsiteY24" fmla="*/ 452172 h 1415330"/>
              <a:gd name="connsiteX25" fmla="*/ 992404 w 2755375"/>
              <a:gd name="connsiteY25" fmla="*/ 529994 h 1415330"/>
              <a:gd name="connsiteX26" fmla="*/ 749213 w 2755375"/>
              <a:gd name="connsiteY26" fmla="*/ 442445 h 1415330"/>
              <a:gd name="connsiteX27" fmla="*/ 632481 w 2755375"/>
              <a:gd name="connsiteY27" fmla="*/ 491083 h 1415330"/>
              <a:gd name="connsiteX28" fmla="*/ 496294 w 2755375"/>
              <a:gd name="connsiteY28" fmla="*/ 325713 h 1415330"/>
              <a:gd name="connsiteX29" fmla="*/ 369834 w 2755375"/>
              <a:gd name="connsiteY29" fmla="*/ 286802 h 1415330"/>
              <a:gd name="connsiteX30" fmla="*/ 194736 w 2755375"/>
              <a:gd name="connsiteY30" fmla="*/ 393807 h 1415330"/>
              <a:gd name="connsiteX31" fmla="*/ 185008 w 2755375"/>
              <a:gd name="connsiteY31" fmla="*/ 461900 h 1415330"/>
              <a:gd name="connsiteX32" fmla="*/ 68276 w 2755375"/>
              <a:gd name="connsiteY32" fmla="*/ 374351 h 1415330"/>
              <a:gd name="connsiteX33" fmla="*/ 183 w 2755375"/>
              <a:gd name="connsiteY33" fmla="*/ 559177 h 1415330"/>
              <a:gd name="connsiteX34" fmla="*/ 87732 w 2755375"/>
              <a:gd name="connsiteY34" fmla="*/ 705092 h 1415330"/>
              <a:gd name="connsiteX35" fmla="*/ 87732 w 2755375"/>
              <a:gd name="connsiteY35" fmla="*/ 792641 h 1415330"/>
              <a:gd name="connsiteX36" fmla="*/ 216971 w 2755375"/>
              <a:gd name="connsiteY36" fmla="*/ 796810 h 1415330"/>
              <a:gd name="connsiteX37" fmla="*/ 262830 w 2755375"/>
              <a:gd name="connsiteY37" fmla="*/ 773185 h 1415330"/>
              <a:gd name="connsiteX38" fmla="*/ 266892 w 2755375"/>
              <a:gd name="connsiteY38" fmla="*/ 860734 h 1415330"/>
              <a:gd name="connsiteX39" fmla="*/ 262830 w 2755375"/>
              <a:gd name="connsiteY39" fmla="*/ 919100 h 1415330"/>
              <a:gd name="connsiteX40" fmla="*/ 154543 w 2755375"/>
              <a:gd name="connsiteY40" fmla="*/ 958331 h 1415330"/>
              <a:gd name="connsiteX41" fmla="*/ 75153 w 2755375"/>
              <a:gd name="connsiteY41" fmla="*/ 1064374 h 1415330"/>
              <a:gd name="connsiteX42" fmla="*/ 129229 w 2755375"/>
              <a:gd name="connsiteY42" fmla="*/ 1143938 h 1415330"/>
              <a:gd name="connsiteX43" fmla="*/ 156681 w 2755375"/>
              <a:gd name="connsiteY43" fmla="*/ 1213816 h 1415330"/>
              <a:gd name="connsiteX44" fmla="*/ 253102 w 2755375"/>
              <a:gd name="connsiteY44" fmla="*/ 1259568 h 1415330"/>
              <a:gd name="connsiteX45" fmla="*/ 362673 w 2755375"/>
              <a:gd name="connsiteY45" fmla="*/ 1294202 h 1415330"/>
              <a:gd name="connsiteX46" fmla="*/ 478228 w 2755375"/>
              <a:gd name="connsiteY46" fmla="*/ 1409759 h 1415330"/>
              <a:gd name="connsiteX47" fmla="*/ 491590 w 2755375"/>
              <a:gd name="connsiteY47" fmla="*/ 1146257 h 1415330"/>
              <a:gd name="connsiteX48" fmla="*/ 491910 w 2755375"/>
              <a:gd name="connsiteY48" fmla="*/ 1055608 h 1415330"/>
              <a:gd name="connsiteX49" fmla="*/ 559683 w 2755375"/>
              <a:gd name="connsiteY49" fmla="*/ 997883 h 1415330"/>
              <a:gd name="connsiteX50" fmla="*/ 613881 w 2755375"/>
              <a:gd name="connsiteY50" fmla="*/ 912366 h 1415330"/>
              <a:gd name="connsiteX51" fmla="*/ 755519 w 2755375"/>
              <a:gd name="connsiteY51" fmla="*/ 881686 h 1415330"/>
              <a:gd name="connsiteX52" fmla="*/ 937565 w 2755375"/>
              <a:gd name="connsiteY52" fmla="*/ 914290 h 1415330"/>
              <a:gd name="connsiteX53" fmla="*/ 1076105 w 2755375"/>
              <a:gd name="connsiteY53" fmla="*/ 857100 h 1415330"/>
              <a:gd name="connsiteX54" fmla="*/ 1312241 w 2755375"/>
              <a:gd name="connsiteY54" fmla="*/ 922414 h 1415330"/>
              <a:gd name="connsiteX55" fmla="*/ 1370607 w 2755375"/>
              <a:gd name="connsiteY55" fmla="*/ 966349 h 1415330"/>
              <a:gd name="connsiteX56" fmla="*/ 1498564 w 2755375"/>
              <a:gd name="connsiteY56" fmla="*/ 1058387 h 1415330"/>
              <a:gd name="connsiteX57" fmla="*/ 1744855 w 2755375"/>
              <a:gd name="connsiteY57" fmla="*/ 1001197 h 1415330"/>
              <a:gd name="connsiteX58" fmla="*/ 1809634 w 2755375"/>
              <a:gd name="connsiteY58" fmla="*/ 962607 h 1415330"/>
              <a:gd name="connsiteX59" fmla="*/ 1991573 w 2755375"/>
              <a:gd name="connsiteY59" fmla="*/ 903600 h 1415330"/>
              <a:gd name="connsiteX60" fmla="*/ 2072174 w 2755375"/>
              <a:gd name="connsiteY60" fmla="*/ 1133109 h 1415330"/>
              <a:gd name="connsiteX61" fmla="*/ 2091630 w 2755375"/>
              <a:gd name="connsiteY61" fmla="*/ 1259568 h 1415330"/>
              <a:gd name="connsiteX0" fmla="*/ 2091630 w 2755375"/>
              <a:gd name="connsiteY0" fmla="*/ 1259568 h 1415330"/>
              <a:gd name="connsiteX1" fmla="*/ 2266728 w 2755375"/>
              <a:gd name="connsiteY1" fmla="*/ 1317934 h 1415330"/>
              <a:gd name="connsiteX2" fmla="*/ 2286183 w 2755375"/>
              <a:gd name="connsiteY2" fmla="*/ 1201202 h 1415330"/>
              <a:gd name="connsiteX3" fmla="*/ 2253258 w 2755375"/>
              <a:gd name="connsiteY3" fmla="*/ 1007932 h 1415330"/>
              <a:gd name="connsiteX4" fmla="*/ 2441825 w 2755375"/>
              <a:gd name="connsiteY4" fmla="*/ 1016377 h 1415330"/>
              <a:gd name="connsiteX5" fmla="*/ 2412642 w 2755375"/>
              <a:gd name="connsiteY5" fmla="*/ 899645 h 1415330"/>
              <a:gd name="connsiteX6" fmla="*/ 2500191 w 2755375"/>
              <a:gd name="connsiteY6" fmla="*/ 808996 h 1415330"/>
              <a:gd name="connsiteX7" fmla="*/ 2621947 w 2755375"/>
              <a:gd name="connsiteY7" fmla="*/ 808034 h 1415330"/>
              <a:gd name="connsiteX8" fmla="*/ 2678818 w 2755375"/>
              <a:gd name="connsiteY8" fmla="*/ 741544 h 1415330"/>
              <a:gd name="connsiteX9" fmla="*/ 2665562 w 2755375"/>
              <a:gd name="connsiteY9" fmla="*/ 636998 h 1415330"/>
              <a:gd name="connsiteX10" fmla="*/ 2753111 w 2755375"/>
              <a:gd name="connsiteY10" fmla="*/ 559177 h 1415330"/>
              <a:gd name="connsiteX11" fmla="*/ 2558557 w 2755375"/>
              <a:gd name="connsiteY11" fmla="*/ 491083 h 1415330"/>
              <a:gd name="connsiteX12" fmla="*/ 2471008 w 2755375"/>
              <a:gd name="connsiteY12" fmla="*/ 364624 h 1415330"/>
              <a:gd name="connsiteX13" fmla="*/ 2325094 w 2755375"/>
              <a:gd name="connsiteY13" fmla="*/ 393807 h 1415330"/>
              <a:gd name="connsiteX14" fmla="*/ 2218089 w 2755375"/>
              <a:gd name="connsiteY14" fmla="*/ 452172 h 1415330"/>
              <a:gd name="connsiteX15" fmla="*/ 2004081 w 2755375"/>
              <a:gd name="connsiteY15" fmla="*/ 140887 h 1415330"/>
              <a:gd name="connsiteX16" fmla="*/ 1897076 w 2755375"/>
              <a:gd name="connsiteY16" fmla="*/ 160343 h 1415330"/>
              <a:gd name="connsiteX17" fmla="*/ 1653885 w 2755375"/>
              <a:gd name="connsiteY17" fmla="*/ 150615 h 1415330"/>
              <a:gd name="connsiteX18" fmla="*/ 1663613 w 2755375"/>
              <a:gd name="connsiteY18" fmla="*/ 4700 h 1415330"/>
              <a:gd name="connsiteX19" fmla="*/ 1410694 w 2755375"/>
              <a:gd name="connsiteY19" fmla="*/ 43611 h 1415330"/>
              <a:gd name="connsiteX20" fmla="*/ 1235596 w 2755375"/>
              <a:gd name="connsiteY20" fmla="*/ 121432 h 1415330"/>
              <a:gd name="connsiteX21" fmla="*/ 1060498 w 2755375"/>
              <a:gd name="connsiteY21" fmla="*/ 131160 h 1415330"/>
              <a:gd name="connsiteX22" fmla="*/ 1002132 w 2755375"/>
              <a:gd name="connsiteY22" fmla="*/ 286802 h 1415330"/>
              <a:gd name="connsiteX23" fmla="*/ 943766 w 2755375"/>
              <a:gd name="connsiteY23" fmla="*/ 354896 h 1415330"/>
              <a:gd name="connsiteX24" fmla="*/ 1041042 w 2755375"/>
              <a:gd name="connsiteY24" fmla="*/ 452172 h 1415330"/>
              <a:gd name="connsiteX25" fmla="*/ 992404 w 2755375"/>
              <a:gd name="connsiteY25" fmla="*/ 529994 h 1415330"/>
              <a:gd name="connsiteX26" fmla="*/ 749213 w 2755375"/>
              <a:gd name="connsiteY26" fmla="*/ 442445 h 1415330"/>
              <a:gd name="connsiteX27" fmla="*/ 632481 w 2755375"/>
              <a:gd name="connsiteY27" fmla="*/ 491083 h 1415330"/>
              <a:gd name="connsiteX28" fmla="*/ 496294 w 2755375"/>
              <a:gd name="connsiteY28" fmla="*/ 325713 h 1415330"/>
              <a:gd name="connsiteX29" fmla="*/ 369834 w 2755375"/>
              <a:gd name="connsiteY29" fmla="*/ 286802 h 1415330"/>
              <a:gd name="connsiteX30" fmla="*/ 194736 w 2755375"/>
              <a:gd name="connsiteY30" fmla="*/ 393807 h 1415330"/>
              <a:gd name="connsiteX31" fmla="*/ 185008 w 2755375"/>
              <a:gd name="connsiteY31" fmla="*/ 461900 h 1415330"/>
              <a:gd name="connsiteX32" fmla="*/ 68276 w 2755375"/>
              <a:gd name="connsiteY32" fmla="*/ 374351 h 1415330"/>
              <a:gd name="connsiteX33" fmla="*/ 183 w 2755375"/>
              <a:gd name="connsiteY33" fmla="*/ 559177 h 1415330"/>
              <a:gd name="connsiteX34" fmla="*/ 87732 w 2755375"/>
              <a:gd name="connsiteY34" fmla="*/ 705092 h 1415330"/>
              <a:gd name="connsiteX35" fmla="*/ 87732 w 2755375"/>
              <a:gd name="connsiteY35" fmla="*/ 792641 h 1415330"/>
              <a:gd name="connsiteX36" fmla="*/ 216971 w 2755375"/>
              <a:gd name="connsiteY36" fmla="*/ 796810 h 1415330"/>
              <a:gd name="connsiteX37" fmla="*/ 262830 w 2755375"/>
              <a:gd name="connsiteY37" fmla="*/ 773185 h 1415330"/>
              <a:gd name="connsiteX38" fmla="*/ 266892 w 2755375"/>
              <a:gd name="connsiteY38" fmla="*/ 860734 h 1415330"/>
              <a:gd name="connsiteX39" fmla="*/ 262830 w 2755375"/>
              <a:gd name="connsiteY39" fmla="*/ 919100 h 1415330"/>
              <a:gd name="connsiteX40" fmla="*/ 154543 w 2755375"/>
              <a:gd name="connsiteY40" fmla="*/ 958331 h 1415330"/>
              <a:gd name="connsiteX41" fmla="*/ 75153 w 2755375"/>
              <a:gd name="connsiteY41" fmla="*/ 1064374 h 1415330"/>
              <a:gd name="connsiteX42" fmla="*/ 129229 w 2755375"/>
              <a:gd name="connsiteY42" fmla="*/ 1143938 h 1415330"/>
              <a:gd name="connsiteX43" fmla="*/ 156681 w 2755375"/>
              <a:gd name="connsiteY43" fmla="*/ 1213816 h 1415330"/>
              <a:gd name="connsiteX44" fmla="*/ 253102 w 2755375"/>
              <a:gd name="connsiteY44" fmla="*/ 1259568 h 1415330"/>
              <a:gd name="connsiteX45" fmla="*/ 362673 w 2755375"/>
              <a:gd name="connsiteY45" fmla="*/ 1294202 h 1415330"/>
              <a:gd name="connsiteX46" fmla="*/ 478228 w 2755375"/>
              <a:gd name="connsiteY46" fmla="*/ 1409759 h 1415330"/>
              <a:gd name="connsiteX47" fmla="*/ 491590 w 2755375"/>
              <a:gd name="connsiteY47" fmla="*/ 1146257 h 1415330"/>
              <a:gd name="connsiteX48" fmla="*/ 491910 w 2755375"/>
              <a:gd name="connsiteY48" fmla="*/ 1055608 h 1415330"/>
              <a:gd name="connsiteX49" fmla="*/ 559683 w 2755375"/>
              <a:gd name="connsiteY49" fmla="*/ 997883 h 1415330"/>
              <a:gd name="connsiteX50" fmla="*/ 613881 w 2755375"/>
              <a:gd name="connsiteY50" fmla="*/ 912366 h 1415330"/>
              <a:gd name="connsiteX51" fmla="*/ 755519 w 2755375"/>
              <a:gd name="connsiteY51" fmla="*/ 881686 h 1415330"/>
              <a:gd name="connsiteX52" fmla="*/ 937565 w 2755375"/>
              <a:gd name="connsiteY52" fmla="*/ 914290 h 1415330"/>
              <a:gd name="connsiteX53" fmla="*/ 1076105 w 2755375"/>
              <a:gd name="connsiteY53" fmla="*/ 857100 h 1415330"/>
              <a:gd name="connsiteX54" fmla="*/ 1312241 w 2755375"/>
              <a:gd name="connsiteY54" fmla="*/ 922414 h 1415330"/>
              <a:gd name="connsiteX55" fmla="*/ 1370607 w 2755375"/>
              <a:gd name="connsiteY55" fmla="*/ 966349 h 1415330"/>
              <a:gd name="connsiteX56" fmla="*/ 1498564 w 2755375"/>
              <a:gd name="connsiteY56" fmla="*/ 1058387 h 1415330"/>
              <a:gd name="connsiteX57" fmla="*/ 1744855 w 2755375"/>
              <a:gd name="connsiteY57" fmla="*/ 1001197 h 1415330"/>
              <a:gd name="connsiteX58" fmla="*/ 1809634 w 2755375"/>
              <a:gd name="connsiteY58" fmla="*/ 962607 h 1415330"/>
              <a:gd name="connsiteX59" fmla="*/ 1991573 w 2755375"/>
              <a:gd name="connsiteY59" fmla="*/ 903600 h 1415330"/>
              <a:gd name="connsiteX60" fmla="*/ 2072174 w 2755375"/>
              <a:gd name="connsiteY60" fmla="*/ 1133109 h 1415330"/>
              <a:gd name="connsiteX61" fmla="*/ 2091630 w 2755375"/>
              <a:gd name="connsiteY61" fmla="*/ 1259568 h 1415330"/>
              <a:gd name="connsiteX0" fmla="*/ 2091630 w 2755375"/>
              <a:gd name="connsiteY0" fmla="*/ 1259568 h 1415274"/>
              <a:gd name="connsiteX1" fmla="*/ 2266728 w 2755375"/>
              <a:gd name="connsiteY1" fmla="*/ 1317934 h 1415274"/>
              <a:gd name="connsiteX2" fmla="*/ 2286183 w 2755375"/>
              <a:gd name="connsiteY2" fmla="*/ 1201202 h 1415274"/>
              <a:gd name="connsiteX3" fmla="*/ 2253258 w 2755375"/>
              <a:gd name="connsiteY3" fmla="*/ 1007932 h 1415274"/>
              <a:gd name="connsiteX4" fmla="*/ 2441825 w 2755375"/>
              <a:gd name="connsiteY4" fmla="*/ 1016377 h 1415274"/>
              <a:gd name="connsiteX5" fmla="*/ 2412642 w 2755375"/>
              <a:gd name="connsiteY5" fmla="*/ 899645 h 1415274"/>
              <a:gd name="connsiteX6" fmla="*/ 2500191 w 2755375"/>
              <a:gd name="connsiteY6" fmla="*/ 808996 h 1415274"/>
              <a:gd name="connsiteX7" fmla="*/ 2621947 w 2755375"/>
              <a:gd name="connsiteY7" fmla="*/ 808034 h 1415274"/>
              <a:gd name="connsiteX8" fmla="*/ 2678818 w 2755375"/>
              <a:gd name="connsiteY8" fmla="*/ 741544 h 1415274"/>
              <a:gd name="connsiteX9" fmla="*/ 2665562 w 2755375"/>
              <a:gd name="connsiteY9" fmla="*/ 636998 h 1415274"/>
              <a:gd name="connsiteX10" fmla="*/ 2753111 w 2755375"/>
              <a:gd name="connsiteY10" fmla="*/ 559177 h 1415274"/>
              <a:gd name="connsiteX11" fmla="*/ 2558557 w 2755375"/>
              <a:gd name="connsiteY11" fmla="*/ 491083 h 1415274"/>
              <a:gd name="connsiteX12" fmla="*/ 2471008 w 2755375"/>
              <a:gd name="connsiteY12" fmla="*/ 364624 h 1415274"/>
              <a:gd name="connsiteX13" fmla="*/ 2325094 w 2755375"/>
              <a:gd name="connsiteY13" fmla="*/ 393807 h 1415274"/>
              <a:gd name="connsiteX14" fmla="*/ 2218089 w 2755375"/>
              <a:gd name="connsiteY14" fmla="*/ 452172 h 1415274"/>
              <a:gd name="connsiteX15" fmla="*/ 2004081 w 2755375"/>
              <a:gd name="connsiteY15" fmla="*/ 140887 h 1415274"/>
              <a:gd name="connsiteX16" fmla="*/ 1897076 w 2755375"/>
              <a:gd name="connsiteY16" fmla="*/ 160343 h 1415274"/>
              <a:gd name="connsiteX17" fmla="*/ 1653885 w 2755375"/>
              <a:gd name="connsiteY17" fmla="*/ 150615 h 1415274"/>
              <a:gd name="connsiteX18" fmla="*/ 1663613 w 2755375"/>
              <a:gd name="connsiteY18" fmla="*/ 4700 h 1415274"/>
              <a:gd name="connsiteX19" fmla="*/ 1410694 w 2755375"/>
              <a:gd name="connsiteY19" fmla="*/ 43611 h 1415274"/>
              <a:gd name="connsiteX20" fmla="*/ 1235596 w 2755375"/>
              <a:gd name="connsiteY20" fmla="*/ 121432 h 1415274"/>
              <a:gd name="connsiteX21" fmla="*/ 1060498 w 2755375"/>
              <a:gd name="connsiteY21" fmla="*/ 131160 h 1415274"/>
              <a:gd name="connsiteX22" fmla="*/ 1002132 w 2755375"/>
              <a:gd name="connsiteY22" fmla="*/ 286802 h 1415274"/>
              <a:gd name="connsiteX23" fmla="*/ 943766 w 2755375"/>
              <a:gd name="connsiteY23" fmla="*/ 354896 h 1415274"/>
              <a:gd name="connsiteX24" fmla="*/ 1041042 w 2755375"/>
              <a:gd name="connsiteY24" fmla="*/ 452172 h 1415274"/>
              <a:gd name="connsiteX25" fmla="*/ 992404 w 2755375"/>
              <a:gd name="connsiteY25" fmla="*/ 529994 h 1415274"/>
              <a:gd name="connsiteX26" fmla="*/ 749213 w 2755375"/>
              <a:gd name="connsiteY26" fmla="*/ 442445 h 1415274"/>
              <a:gd name="connsiteX27" fmla="*/ 632481 w 2755375"/>
              <a:gd name="connsiteY27" fmla="*/ 491083 h 1415274"/>
              <a:gd name="connsiteX28" fmla="*/ 496294 w 2755375"/>
              <a:gd name="connsiteY28" fmla="*/ 325713 h 1415274"/>
              <a:gd name="connsiteX29" fmla="*/ 369834 w 2755375"/>
              <a:gd name="connsiteY29" fmla="*/ 286802 h 1415274"/>
              <a:gd name="connsiteX30" fmla="*/ 194736 w 2755375"/>
              <a:gd name="connsiteY30" fmla="*/ 393807 h 1415274"/>
              <a:gd name="connsiteX31" fmla="*/ 185008 w 2755375"/>
              <a:gd name="connsiteY31" fmla="*/ 461900 h 1415274"/>
              <a:gd name="connsiteX32" fmla="*/ 68276 w 2755375"/>
              <a:gd name="connsiteY32" fmla="*/ 374351 h 1415274"/>
              <a:gd name="connsiteX33" fmla="*/ 183 w 2755375"/>
              <a:gd name="connsiteY33" fmla="*/ 559177 h 1415274"/>
              <a:gd name="connsiteX34" fmla="*/ 87732 w 2755375"/>
              <a:gd name="connsiteY34" fmla="*/ 705092 h 1415274"/>
              <a:gd name="connsiteX35" fmla="*/ 87732 w 2755375"/>
              <a:gd name="connsiteY35" fmla="*/ 792641 h 1415274"/>
              <a:gd name="connsiteX36" fmla="*/ 216971 w 2755375"/>
              <a:gd name="connsiteY36" fmla="*/ 796810 h 1415274"/>
              <a:gd name="connsiteX37" fmla="*/ 262830 w 2755375"/>
              <a:gd name="connsiteY37" fmla="*/ 773185 h 1415274"/>
              <a:gd name="connsiteX38" fmla="*/ 266892 w 2755375"/>
              <a:gd name="connsiteY38" fmla="*/ 860734 h 1415274"/>
              <a:gd name="connsiteX39" fmla="*/ 262830 w 2755375"/>
              <a:gd name="connsiteY39" fmla="*/ 919100 h 1415274"/>
              <a:gd name="connsiteX40" fmla="*/ 154543 w 2755375"/>
              <a:gd name="connsiteY40" fmla="*/ 958331 h 1415274"/>
              <a:gd name="connsiteX41" fmla="*/ 75153 w 2755375"/>
              <a:gd name="connsiteY41" fmla="*/ 1064374 h 1415274"/>
              <a:gd name="connsiteX42" fmla="*/ 129229 w 2755375"/>
              <a:gd name="connsiteY42" fmla="*/ 1143938 h 1415274"/>
              <a:gd name="connsiteX43" fmla="*/ 156681 w 2755375"/>
              <a:gd name="connsiteY43" fmla="*/ 1213816 h 1415274"/>
              <a:gd name="connsiteX44" fmla="*/ 253102 w 2755375"/>
              <a:gd name="connsiteY44" fmla="*/ 1259568 h 1415274"/>
              <a:gd name="connsiteX45" fmla="*/ 232044 w 2755375"/>
              <a:gd name="connsiteY45" fmla="*/ 1339421 h 1415274"/>
              <a:gd name="connsiteX46" fmla="*/ 362673 w 2755375"/>
              <a:gd name="connsiteY46" fmla="*/ 1294202 h 1415274"/>
              <a:gd name="connsiteX47" fmla="*/ 478228 w 2755375"/>
              <a:gd name="connsiteY47" fmla="*/ 1409759 h 1415274"/>
              <a:gd name="connsiteX48" fmla="*/ 491590 w 2755375"/>
              <a:gd name="connsiteY48" fmla="*/ 1146257 h 1415274"/>
              <a:gd name="connsiteX49" fmla="*/ 491910 w 2755375"/>
              <a:gd name="connsiteY49" fmla="*/ 1055608 h 1415274"/>
              <a:gd name="connsiteX50" fmla="*/ 559683 w 2755375"/>
              <a:gd name="connsiteY50" fmla="*/ 997883 h 1415274"/>
              <a:gd name="connsiteX51" fmla="*/ 613881 w 2755375"/>
              <a:gd name="connsiteY51" fmla="*/ 912366 h 1415274"/>
              <a:gd name="connsiteX52" fmla="*/ 755519 w 2755375"/>
              <a:gd name="connsiteY52" fmla="*/ 881686 h 1415274"/>
              <a:gd name="connsiteX53" fmla="*/ 937565 w 2755375"/>
              <a:gd name="connsiteY53" fmla="*/ 914290 h 1415274"/>
              <a:gd name="connsiteX54" fmla="*/ 1076105 w 2755375"/>
              <a:gd name="connsiteY54" fmla="*/ 857100 h 1415274"/>
              <a:gd name="connsiteX55" fmla="*/ 1312241 w 2755375"/>
              <a:gd name="connsiteY55" fmla="*/ 922414 h 1415274"/>
              <a:gd name="connsiteX56" fmla="*/ 1370607 w 2755375"/>
              <a:gd name="connsiteY56" fmla="*/ 966349 h 1415274"/>
              <a:gd name="connsiteX57" fmla="*/ 1498564 w 2755375"/>
              <a:gd name="connsiteY57" fmla="*/ 1058387 h 1415274"/>
              <a:gd name="connsiteX58" fmla="*/ 1744855 w 2755375"/>
              <a:gd name="connsiteY58" fmla="*/ 1001197 h 1415274"/>
              <a:gd name="connsiteX59" fmla="*/ 1809634 w 2755375"/>
              <a:gd name="connsiteY59" fmla="*/ 962607 h 1415274"/>
              <a:gd name="connsiteX60" fmla="*/ 1991573 w 2755375"/>
              <a:gd name="connsiteY60" fmla="*/ 903600 h 1415274"/>
              <a:gd name="connsiteX61" fmla="*/ 2072174 w 2755375"/>
              <a:gd name="connsiteY61" fmla="*/ 1133109 h 1415274"/>
              <a:gd name="connsiteX62" fmla="*/ 2091630 w 2755375"/>
              <a:gd name="connsiteY62" fmla="*/ 1259568 h 1415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</a:cxnLst>
            <a:rect l="l" t="t" r="r" b="b"/>
            <a:pathLst>
              <a:path w="2755375" h="1415274">
                <a:moveTo>
                  <a:pt x="2091630" y="1259568"/>
                </a:moveTo>
                <a:cubicBezTo>
                  <a:pt x="2124056" y="1290372"/>
                  <a:pt x="2234303" y="1327662"/>
                  <a:pt x="2266728" y="1317934"/>
                </a:cubicBezTo>
                <a:cubicBezTo>
                  <a:pt x="2299153" y="1308206"/>
                  <a:pt x="2288428" y="1252869"/>
                  <a:pt x="2286183" y="1201202"/>
                </a:cubicBezTo>
                <a:cubicBezTo>
                  <a:pt x="2283938" y="1149535"/>
                  <a:pt x="2247414" y="1048785"/>
                  <a:pt x="2253258" y="1007932"/>
                </a:cubicBezTo>
                <a:cubicBezTo>
                  <a:pt x="2259102" y="967079"/>
                  <a:pt x="2415261" y="1034425"/>
                  <a:pt x="2441825" y="1016377"/>
                </a:cubicBezTo>
                <a:cubicBezTo>
                  <a:pt x="2468389" y="998329"/>
                  <a:pt x="2402914" y="934208"/>
                  <a:pt x="2412642" y="899645"/>
                </a:cubicBezTo>
                <a:cubicBezTo>
                  <a:pt x="2422370" y="865082"/>
                  <a:pt x="2465307" y="824265"/>
                  <a:pt x="2500191" y="808996"/>
                </a:cubicBezTo>
                <a:cubicBezTo>
                  <a:pt x="2535075" y="793728"/>
                  <a:pt x="2592176" y="819276"/>
                  <a:pt x="2621947" y="808034"/>
                </a:cubicBezTo>
                <a:cubicBezTo>
                  <a:pt x="2651718" y="796792"/>
                  <a:pt x="2671549" y="770050"/>
                  <a:pt x="2678818" y="741544"/>
                </a:cubicBezTo>
                <a:cubicBezTo>
                  <a:pt x="2686087" y="713038"/>
                  <a:pt x="2653180" y="667392"/>
                  <a:pt x="2665562" y="636998"/>
                </a:cubicBezTo>
                <a:cubicBezTo>
                  <a:pt x="2677944" y="606604"/>
                  <a:pt x="2770945" y="583496"/>
                  <a:pt x="2753111" y="559177"/>
                </a:cubicBezTo>
                <a:cubicBezTo>
                  <a:pt x="2735277" y="534858"/>
                  <a:pt x="2605574" y="523508"/>
                  <a:pt x="2558557" y="491083"/>
                </a:cubicBezTo>
                <a:cubicBezTo>
                  <a:pt x="2511540" y="458658"/>
                  <a:pt x="2509919" y="380837"/>
                  <a:pt x="2471008" y="364624"/>
                </a:cubicBezTo>
                <a:cubicBezTo>
                  <a:pt x="2432098" y="348411"/>
                  <a:pt x="2367247" y="379216"/>
                  <a:pt x="2325094" y="393807"/>
                </a:cubicBezTo>
                <a:cubicBezTo>
                  <a:pt x="2282941" y="408398"/>
                  <a:pt x="2271591" y="494325"/>
                  <a:pt x="2218089" y="452172"/>
                </a:cubicBezTo>
                <a:cubicBezTo>
                  <a:pt x="2164587" y="410019"/>
                  <a:pt x="2057583" y="189525"/>
                  <a:pt x="2004081" y="140887"/>
                </a:cubicBezTo>
                <a:cubicBezTo>
                  <a:pt x="1950579" y="92249"/>
                  <a:pt x="1955442" y="158722"/>
                  <a:pt x="1897076" y="160343"/>
                </a:cubicBezTo>
                <a:cubicBezTo>
                  <a:pt x="1838710" y="161964"/>
                  <a:pt x="1692795" y="176555"/>
                  <a:pt x="1653885" y="150615"/>
                </a:cubicBezTo>
                <a:cubicBezTo>
                  <a:pt x="1614975" y="124675"/>
                  <a:pt x="1704145" y="22534"/>
                  <a:pt x="1663613" y="4700"/>
                </a:cubicBezTo>
                <a:cubicBezTo>
                  <a:pt x="1623081" y="-13134"/>
                  <a:pt x="1482030" y="24156"/>
                  <a:pt x="1410694" y="43611"/>
                </a:cubicBezTo>
                <a:cubicBezTo>
                  <a:pt x="1339358" y="63066"/>
                  <a:pt x="1293962" y="106841"/>
                  <a:pt x="1235596" y="121432"/>
                </a:cubicBezTo>
                <a:cubicBezTo>
                  <a:pt x="1177230" y="136023"/>
                  <a:pt x="1099409" y="103598"/>
                  <a:pt x="1060498" y="131160"/>
                </a:cubicBezTo>
                <a:cubicBezTo>
                  <a:pt x="1021587" y="158722"/>
                  <a:pt x="1021587" y="249513"/>
                  <a:pt x="1002132" y="286802"/>
                </a:cubicBezTo>
                <a:cubicBezTo>
                  <a:pt x="982677" y="324091"/>
                  <a:pt x="937281" y="327334"/>
                  <a:pt x="943766" y="354896"/>
                </a:cubicBezTo>
                <a:cubicBezTo>
                  <a:pt x="950251" y="382458"/>
                  <a:pt x="1032936" y="422989"/>
                  <a:pt x="1041042" y="452172"/>
                </a:cubicBezTo>
                <a:cubicBezTo>
                  <a:pt x="1049148" y="481355"/>
                  <a:pt x="1041042" y="531615"/>
                  <a:pt x="992404" y="529994"/>
                </a:cubicBezTo>
                <a:cubicBezTo>
                  <a:pt x="943766" y="528373"/>
                  <a:pt x="809200" y="448930"/>
                  <a:pt x="749213" y="442445"/>
                </a:cubicBezTo>
                <a:cubicBezTo>
                  <a:pt x="689226" y="435960"/>
                  <a:pt x="674634" y="510538"/>
                  <a:pt x="632481" y="491083"/>
                </a:cubicBezTo>
                <a:cubicBezTo>
                  <a:pt x="590328" y="471628"/>
                  <a:pt x="540069" y="359760"/>
                  <a:pt x="496294" y="325713"/>
                </a:cubicBezTo>
                <a:cubicBezTo>
                  <a:pt x="452519" y="291666"/>
                  <a:pt x="420094" y="275453"/>
                  <a:pt x="369834" y="286802"/>
                </a:cubicBezTo>
                <a:cubicBezTo>
                  <a:pt x="319574" y="298151"/>
                  <a:pt x="225540" y="364624"/>
                  <a:pt x="194736" y="393807"/>
                </a:cubicBezTo>
                <a:cubicBezTo>
                  <a:pt x="163932" y="422990"/>
                  <a:pt x="206085" y="465143"/>
                  <a:pt x="185008" y="461900"/>
                </a:cubicBezTo>
                <a:cubicBezTo>
                  <a:pt x="163931" y="458657"/>
                  <a:pt x="99080" y="358138"/>
                  <a:pt x="68276" y="374351"/>
                </a:cubicBezTo>
                <a:cubicBezTo>
                  <a:pt x="37472" y="390564"/>
                  <a:pt x="-3060" y="504054"/>
                  <a:pt x="183" y="559177"/>
                </a:cubicBezTo>
                <a:cubicBezTo>
                  <a:pt x="3426" y="614300"/>
                  <a:pt x="73141" y="666181"/>
                  <a:pt x="87732" y="705092"/>
                </a:cubicBezTo>
                <a:cubicBezTo>
                  <a:pt x="102323" y="744003"/>
                  <a:pt x="66192" y="777355"/>
                  <a:pt x="87732" y="792641"/>
                </a:cubicBezTo>
                <a:cubicBezTo>
                  <a:pt x="109272" y="807927"/>
                  <a:pt x="187788" y="800053"/>
                  <a:pt x="216971" y="796810"/>
                </a:cubicBezTo>
                <a:cubicBezTo>
                  <a:pt x="246154" y="793567"/>
                  <a:pt x="254510" y="762531"/>
                  <a:pt x="262830" y="773185"/>
                </a:cubicBezTo>
                <a:cubicBezTo>
                  <a:pt x="271150" y="783839"/>
                  <a:pt x="266892" y="836415"/>
                  <a:pt x="266892" y="860734"/>
                </a:cubicBezTo>
                <a:cubicBezTo>
                  <a:pt x="266892" y="885053"/>
                  <a:pt x="281555" y="902834"/>
                  <a:pt x="262830" y="919100"/>
                </a:cubicBezTo>
                <a:cubicBezTo>
                  <a:pt x="244105" y="935366"/>
                  <a:pt x="185822" y="934119"/>
                  <a:pt x="154543" y="958331"/>
                </a:cubicBezTo>
                <a:cubicBezTo>
                  <a:pt x="123264" y="982543"/>
                  <a:pt x="79372" y="1033440"/>
                  <a:pt x="75153" y="1064374"/>
                </a:cubicBezTo>
                <a:cubicBezTo>
                  <a:pt x="70934" y="1095309"/>
                  <a:pt x="115641" y="1119031"/>
                  <a:pt x="129229" y="1143938"/>
                </a:cubicBezTo>
                <a:cubicBezTo>
                  <a:pt x="142817" y="1168845"/>
                  <a:pt x="136035" y="1194544"/>
                  <a:pt x="156681" y="1213816"/>
                </a:cubicBezTo>
                <a:cubicBezTo>
                  <a:pt x="177327" y="1233088"/>
                  <a:pt x="240542" y="1238634"/>
                  <a:pt x="253102" y="1259568"/>
                </a:cubicBezTo>
                <a:cubicBezTo>
                  <a:pt x="265662" y="1280502"/>
                  <a:pt x="213782" y="1333649"/>
                  <a:pt x="232044" y="1339421"/>
                </a:cubicBezTo>
                <a:cubicBezTo>
                  <a:pt x="250306" y="1345193"/>
                  <a:pt x="335878" y="1270756"/>
                  <a:pt x="362673" y="1294202"/>
                </a:cubicBezTo>
                <a:cubicBezTo>
                  <a:pt x="389469" y="1317648"/>
                  <a:pt x="455067" y="1442790"/>
                  <a:pt x="478228" y="1409759"/>
                </a:cubicBezTo>
                <a:cubicBezTo>
                  <a:pt x="501389" y="1376728"/>
                  <a:pt x="489310" y="1205282"/>
                  <a:pt x="491590" y="1146257"/>
                </a:cubicBezTo>
                <a:cubicBezTo>
                  <a:pt x="493870" y="1087232"/>
                  <a:pt x="480561" y="1080337"/>
                  <a:pt x="491910" y="1055608"/>
                </a:cubicBezTo>
                <a:cubicBezTo>
                  <a:pt x="503259" y="1030879"/>
                  <a:pt x="539355" y="1021757"/>
                  <a:pt x="559683" y="997883"/>
                </a:cubicBezTo>
                <a:cubicBezTo>
                  <a:pt x="580011" y="974009"/>
                  <a:pt x="561145" y="920009"/>
                  <a:pt x="613881" y="912366"/>
                </a:cubicBezTo>
                <a:cubicBezTo>
                  <a:pt x="666617" y="904723"/>
                  <a:pt x="701572" y="881365"/>
                  <a:pt x="755519" y="881686"/>
                </a:cubicBezTo>
                <a:cubicBezTo>
                  <a:pt x="809466" y="882007"/>
                  <a:pt x="884134" y="918388"/>
                  <a:pt x="937565" y="914290"/>
                </a:cubicBezTo>
                <a:cubicBezTo>
                  <a:pt x="990996" y="910192"/>
                  <a:pt x="1011147" y="851559"/>
                  <a:pt x="1076105" y="857100"/>
                </a:cubicBezTo>
                <a:cubicBezTo>
                  <a:pt x="1141063" y="862641"/>
                  <a:pt x="1268181" y="939375"/>
                  <a:pt x="1312241" y="922414"/>
                </a:cubicBezTo>
                <a:cubicBezTo>
                  <a:pt x="1361325" y="940622"/>
                  <a:pt x="1339553" y="943687"/>
                  <a:pt x="1370607" y="966349"/>
                </a:cubicBezTo>
                <a:cubicBezTo>
                  <a:pt x="1401661" y="989011"/>
                  <a:pt x="1436189" y="1052579"/>
                  <a:pt x="1498564" y="1058387"/>
                </a:cubicBezTo>
                <a:cubicBezTo>
                  <a:pt x="1560939" y="1064195"/>
                  <a:pt x="1693010" y="1017160"/>
                  <a:pt x="1744855" y="1001197"/>
                </a:cubicBezTo>
                <a:cubicBezTo>
                  <a:pt x="1796700" y="985234"/>
                  <a:pt x="1768514" y="978873"/>
                  <a:pt x="1809634" y="962607"/>
                </a:cubicBezTo>
                <a:cubicBezTo>
                  <a:pt x="1850754" y="946341"/>
                  <a:pt x="1952841" y="876858"/>
                  <a:pt x="1991573" y="903600"/>
                </a:cubicBezTo>
                <a:cubicBezTo>
                  <a:pt x="2030305" y="930342"/>
                  <a:pt x="2055498" y="1073781"/>
                  <a:pt x="2072174" y="1133109"/>
                </a:cubicBezTo>
                <a:cubicBezTo>
                  <a:pt x="2088850" y="1192437"/>
                  <a:pt x="2059204" y="1228764"/>
                  <a:pt x="2091630" y="1259568"/>
                </a:cubicBezTo>
                <a:close/>
              </a:path>
            </a:pathLst>
          </a:custGeom>
          <a:solidFill>
            <a:srgbClr val="FA5050"/>
          </a:solidFill>
          <a:ln>
            <a:solidFill>
              <a:srgbClr val="FA5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олилиния 17"/>
          <p:cNvSpPr/>
          <p:nvPr/>
        </p:nvSpPr>
        <p:spPr>
          <a:xfrm>
            <a:off x="6671033" y="4294720"/>
            <a:ext cx="1068219" cy="633126"/>
          </a:xfrm>
          <a:custGeom>
            <a:avLst/>
            <a:gdLst>
              <a:gd name="connsiteX0" fmla="*/ 732 w 1068869"/>
              <a:gd name="connsiteY0" fmla="*/ 40361 h 633150"/>
              <a:gd name="connsiteX1" fmla="*/ 67477 w 1068869"/>
              <a:gd name="connsiteY1" fmla="*/ 314 h 633150"/>
              <a:gd name="connsiteX2" fmla="*/ 217652 w 1068869"/>
              <a:gd name="connsiteY2" fmla="*/ 60384 h 633150"/>
              <a:gd name="connsiteX3" fmla="*/ 257699 w 1068869"/>
              <a:gd name="connsiteY3" fmla="*/ 83745 h 633150"/>
              <a:gd name="connsiteX4" fmla="*/ 317769 w 1068869"/>
              <a:gd name="connsiteY4" fmla="*/ 77070 h 633150"/>
              <a:gd name="connsiteX5" fmla="*/ 401199 w 1068869"/>
              <a:gd name="connsiteY5" fmla="*/ 163838 h 633150"/>
              <a:gd name="connsiteX6" fmla="*/ 507991 w 1068869"/>
              <a:gd name="connsiteY6" fmla="*/ 217234 h 633150"/>
              <a:gd name="connsiteX7" fmla="*/ 674852 w 1068869"/>
              <a:gd name="connsiteY7" fmla="*/ 160501 h 633150"/>
              <a:gd name="connsiteX8" fmla="*/ 741597 w 1068869"/>
              <a:gd name="connsiteY8" fmla="*/ 130466 h 633150"/>
              <a:gd name="connsiteX9" fmla="*/ 905121 w 1068869"/>
              <a:gd name="connsiteY9" fmla="*/ 67059 h 633150"/>
              <a:gd name="connsiteX10" fmla="*/ 1008575 w 1068869"/>
              <a:gd name="connsiteY10" fmla="*/ 67059 h 633150"/>
              <a:gd name="connsiteX11" fmla="*/ 1055296 w 1068869"/>
              <a:gd name="connsiteY11" fmla="*/ 203885 h 633150"/>
              <a:gd name="connsiteX12" fmla="*/ 1065308 w 1068869"/>
              <a:gd name="connsiteY12" fmla="*/ 283978 h 633150"/>
              <a:gd name="connsiteX13" fmla="*/ 1001900 w 1068869"/>
              <a:gd name="connsiteY13" fmla="*/ 350723 h 633150"/>
              <a:gd name="connsiteX14" fmla="*/ 928481 w 1068869"/>
              <a:gd name="connsiteY14" fmla="*/ 414130 h 633150"/>
              <a:gd name="connsiteX15" fmla="*/ 835039 w 1068869"/>
              <a:gd name="connsiteY15" fmla="*/ 477538 h 633150"/>
              <a:gd name="connsiteX16" fmla="*/ 835039 w 1068869"/>
              <a:gd name="connsiteY16" fmla="*/ 554294 h 633150"/>
              <a:gd name="connsiteX17" fmla="*/ 748271 w 1068869"/>
              <a:gd name="connsiteY17" fmla="*/ 624376 h 633150"/>
              <a:gd name="connsiteX18" fmla="*/ 601433 w 1068869"/>
              <a:gd name="connsiteY18" fmla="*/ 617701 h 633150"/>
              <a:gd name="connsiteX19" fmla="*/ 464607 w 1068869"/>
              <a:gd name="connsiteY19" fmla="*/ 494224 h 633150"/>
              <a:gd name="connsiteX20" fmla="*/ 404537 w 1068869"/>
              <a:gd name="connsiteY20" fmla="*/ 467526 h 633150"/>
              <a:gd name="connsiteX21" fmla="*/ 371164 w 1068869"/>
              <a:gd name="connsiteY21" fmla="*/ 447503 h 633150"/>
              <a:gd name="connsiteX22" fmla="*/ 371164 w 1068869"/>
              <a:gd name="connsiteY22" fmla="*/ 447503 h 633150"/>
              <a:gd name="connsiteX23" fmla="*/ 337792 w 1068869"/>
              <a:gd name="connsiteY23" fmla="*/ 307339 h 633150"/>
              <a:gd name="connsiteX24" fmla="*/ 164256 w 1068869"/>
              <a:gd name="connsiteY24" fmla="*/ 197211 h 633150"/>
              <a:gd name="connsiteX25" fmla="*/ 40779 w 1068869"/>
              <a:gd name="connsiteY25" fmla="*/ 117117 h 633150"/>
              <a:gd name="connsiteX26" fmla="*/ 732 w 1068869"/>
              <a:gd name="connsiteY26" fmla="*/ 40361 h 633150"/>
              <a:gd name="connsiteX0" fmla="*/ 82 w 1068219"/>
              <a:gd name="connsiteY0" fmla="*/ 40337 h 633126"/>
              <a:gd name="connsiteX1" fmla="*/ 66827 w 1068219"/>
              <a:gd name="connsiteY1" fmla="*/ 290 h 633126"/>
              <a:gd name="connsiteX2" fmla="*/ 217002 w 1068219"/>
              <a:gd name="connsiteY2" fmla="*/ 60360 h 633126"/>
              <a:gd name="connsiteX3" fmla="*/ 257049 w 1068219"/>
              <a:gd name="connsiteY3" fmla="*/ 83721 h 633126"/>
              <a:gd name="connsiteX4" fmla="*/ 317119 w 1068219"/>
              <a:gd name="connsiteY4" fmla="*/ 77046 h 633126"/>
              <a:gd name="connsiteX5" fmla="*/ 400549 w 1068219"/>
              <a:gd name="connsiteY5" fmla="*/ 163814 h 633126"/>
              <a:gd name="connsiteX6" fmla="*/ 507341 w 1068219"/>
              <a:gd name="connsiteY6" fmla="*/ 217210 h 633126"/>
              <a:gd name="connsiteX7" fmla="*/ 674202 w 1068219"/>
              <a:gd name="connsiteY7" fmla="*/ 160477 h 633126"/>
              <a:gd name="connsiteX8" fmla="*/ 740947 w 1068219"/>
              <a:gd name="connsiteY8" fmla="*/ 130442 h 633126"/>
              <a:gd name="connsiteX9" fmla="*/ 904471 w 1068219"/>
              <a:gd name="connsiteY9" fmla="*/ 67035 h 633126"/>
              <a:gd name="connsiteX10" fmla="*/ 1007925 w 1068219"/>
              <a:gd name="connsiteY10" fmla="*/ 67035 h 633126"/>
              <a:gd name="connsiteX11" fmla="*/ 1054646 w 1068219"/>
              <a:gd name="connsiteY11" fmla="*/ 203861 h 633126"/>
              <a:gd name="connsiteX12" fmla="*/ 1064658 w 1068219"/>
              <a:gd name="connsiteY12" fmla="*/ 283954 h 633126"/>
              <a:gd name="connsiteX13" fmla="*/ 1001250 w 1068219"/>
              <a:gd name="connsiteY13" fmla="*/ 350699 h 633126"/>
              <a:gd name="connsiteX14" fmla="*/ 927831 w 1068219"/>
              <a:gd name="connsiteY14" fmla="*/ 414106 h 633126"/>
              <a:gd name="connsiteX15" fmla="*/ 834389 w 1068219"/>
              <a:gd name="connsiteY15" fmla="*/ 477514 h 633126"/>
              <a:gd name="connsiteX16" fmla="*/ 834389 w 1068219"/>
              <a:gd name="connsiteY16" fmla="*/ 554270 h 633126"/>
              <a:gd name="connsiteX17" fmla="*/ 747621 w 1068219"/>
              <a:gd name="connsiteY17" fmla="*/ 624352 h 633126"/>
              <a:gd name="connsiteX18" fmla="*/ 600783 w 1068219"/>
              <a:gd name="connsiteY18" fmla="*/ 617677 h 633126"/>
              <a:gd name="connsiteX19" fmla="*/ 463957 w 1068219"/>
              <a:gd name="connsiteY19" fmla="*/ 494200 h 633126"/>
              <a:gd name="connsiteX20" fmla="*/ 403887 w 1068219"/>
              <a:gd name="connsiteY20" fmla="*/ 467502 h 633126"/>
              <a:gd name="connsiteX21" fmla="*/ 370514 w 1068219"/>
              <a:gd name="connsiteY21" fmla="*/ 447479 h 633126"/>
              <a:gd name="connsiteX22" fmla="*/ 370514 w 1068219"/>
              <a:gd name="connsiteY22" fmla="*/ 447479 h 633126"/>
              <a:gd name="connsiteX23" fmla="*/ 337142 w 1068219"/>
              <a:gd name="connsiteY23" fmla="*/ 307315 h 633126"/>
              <a:gd name="connsiteX24" fmla="*/ 163606 w 1068219"/>
              <a:gd name="connsiteY24" fmla="*/ 197187 h 633126"/>
              <a:gd name="connsiteX25" fmla="*/ 78374 w 1068219"/>
              <a:gd name="connsiteY25" fmla="*/ 103185 h 633126"/>
              <a:gd name="connsiteX26" fmla="*/ 82 w 1068219"/>
              <a:gd name="connsiteY26" fmla="*/ 40337 h 633126"/>
              <a:gd name="connsiteX0" fmla="*/ 82 w 1068219"/>
              <a:gd name="connsiteY0" fmla="*/ 40337 h 633126"/>
              <a:gd name="connsiteX1" fmla="*/ 66827 w 1068219"/>
              <a:gd name="connsiteY1" fmla="*/ 290 h 633126"/>
              <a:gd name="connsiteX2" fmla="*/ 217002 w 1068219"/>
              <a:gd name="connsiteY2" fmla="*/ 60360 h 633126"/>
              <a:gd name="connsiteX3" fmla="*/ 257049 w 1068219"/>
              <a:gd name="connsiteY3" fmla="*/ 83721 h 633126"/>
              <a:gd name="connsiteX4" fmla="*/ 317119 w 1068219"/>
              <a:gd name="connsiteY4" fmla="*/ 77046 h 633126"/>
              <a:gd name="connsiteX5" fmla="*/ 400549 w 1068219"/>
              <a:gd name="connsiteY5" fmla="*/ 163814 h 633126"/>
              <a:gd name="connsiteX6" fmla="*/ 507341 w 1068219"/>
              <a:gd name="connsiteY6" fmla="*/ 217210 h 633126"/>
              <a:gd name="connsiteX7" fmla="*/ 674202 w 1068219"/>
              <a:gd name="connsiteY7" fmla="*/ 160477 h 633126"/>
              <a:gd name="connsiteX8" fmla="*/ 740947 w 1068219"/>
              <a:gd name="connsiteY8" fmla="*/ 130442 h 633126"/>
              <a:gd name="connsiteX9" fmla="*/ 904471 w 1068219"/>
              <a:gd name="connsiteY9" fmla="*/ 67035 h 633126"/>
              <a:gd name="connsiteX10" fmla="*/ 1007925 w 1068219"/>
              <a:gd name="connsiteY10" fmla="*/ 67035 h 633126"/>
              <a:gd name="connsiteX11" fmla="*/ 1054646 w 1068219"/>
              <a:gd name="connsiteY11" fmla="*/ 203861 h 633126"/>
              <a:gd name="connsiteX12" fmla="*/ 1064658 w 1068219"/>
              <a:gd name="connsiteY12" fmla="*/ 283954 h 633126"/>
              <a:gd name="connsiteX13" fmla="*/ 1001250 w 1068219"/>
              <a:gd name="connsiteY13" fmla="*/ 350699 h 633126"/>
              <a:gd name="connsiteX14" fmla="*/ 927831 w 1068219"/>
              <a:gd name="connsiteY14" fmla="*/ 414106 h 633126"/>
              <a:gd name="connsiteX15" fmla="*/ 834389 w 1068219"/>
              <a:gd name="connsiteY15" fmla="*/ 477514 h 633126"/>
              <a:gd name="connsiteX16" fmla="*/ 834389 w 1068219"/>
              <a:gd name="connsiteY16" fmla="*/ 554270 h 633126"/>
              <a:gd name="connsiteX17" fmla="*/ 747621 w 1068219"/>
              <a:gd name="connsiteY17" fmla="*/ 624352 h 633126"/>
              <a:gd name="connsiteX18" fmla="*/ 600783 w 1068219"/>
              <a:gd name="connsiteY18" fmla="*/ 617677 h 633126"/>
              <a:gd name="connsiteX19" fmla="*/ 463957 w 1068219"/>
              <a:gd name="connsiteY19" fmla="*/ 494200 h 633126"/>
              <a:gd name="connsiteX20" fmla="*/ 403887 w 1068219"/>
              <a:gd name="connsiteY20" fmla="*/ 467502 h 633126"/>
              <a:gd name="connsiteX21" fmla="*/ 370514 w 1068219"/>
              <a:gd name="connsiteY21" fmla="*/ 447479 h 633126"/>
              <a:gd name="connsiteX22" fmla="*/ 370514 w 1068219"/>
              <a:gd name="connsiteY22" fmla="*/ 447479 h 633126"/>
              <a:gd name="connsiteX23" fmla="*/ 337142 w 1068219"/>
              <a:gd name="connsiteY23" fmla="*/ 307315 h 633126"/>
              <a:gd name="connsiteX24" fmla="*/ 222712 w 1068219"/>
              <a:gd name="connsiteY24" fmla="*/ 186756 h 633126"/>
              <a:gd name="connsiteX25" fmla="*/ 78374 w 1068219"/>
              <a:gd name="connsiteY25" fmla="*/ 103185 h 633126"/>
              <a:gd name="connsiteX26" fmla="*/ 82 w 1068219"/>
              <a:gd name="connsiteY26" fmla="*/ 40337 h 633126"/>
              <a:gd name="connsiteX0" fmla="*/ 82 w 1068219"/>
              <a:gd name="connsiteY0" fmla="*/ 40337 h 633126"/>
              <a:gd name="connsiteX1" fmla="*/ 66827 w 1068219"/>
              <a:gd name="connsiteY1" fmla="*/ 290 h 633126"/>
              <a:gd name="connsiteX2" fmla="*/ 217002 w 1068219"/>
              <a:gd name="connsiteY2" fmla="*/ 60360 h 633126"/>
              <a:gd name="connsiteX3" fmla="*/ 257049 w 1068219"/>
              <a:gd name="connsiteY3" fmla="*/ 83721 h 633126"/>
              <a:gd name="connsiteX4" fmla="*/ 317119 w 1068219"/>
              <a:gd name="connsiteY4" fmla="*/ 77046 h 633126"/>
              <a:gd name="connsiteX5" fmla="*/ 400549 w 1068219"/>
              <a:gd name="connsiteY5" fmla="*/ 163814 h 633126"/>
              <a:gd name="connsiteX6" fmla="*/ 507341 w 1068219"/>
              <a:gd name="connsiteY6" fmla="*/ 217210 h 633126"/>
              <a:gd name="connsiteX7" fmla="*/ 674202 w 1068219"/>
              <a:gd name="connsiteY7" fmla="*/ 160477 h 633126"/>
              <a:gd name="connsiteX8" fmla="*/ 740947 w 1068219"/>
              <a:gd name="connsiteY8" fmla="*/ 130442 h 633126"/>
              <a:gd name="connsiteX9" fmla="*/ 904471 w 1068219"/>
              <a:gd name="connsiteY9" fmla="*/ 67035 h 633126"/>
              <a:gd name="connsiteX10" fmla="*/ 1007925 w 1068219"/>
              <a:gd name="connsiteY10" fmla="*/ 67035 h 633126"/>
              <a:gd name="connsiteX11" fmla="*/ 1054646 w 1068219"/>
              <a:gd name="connsiteY11" fmla="*/ 203861 h 633126"/>
              <a:gd name="connsiteX12" fmla="*/ 1064658 w 1068219"/>
              <a:gd name="connsiteY12" fmla="*/ 283954 h 633126"/>
              <a:gd name="connsiteX13" fmla="*/ 1001250 w 1068219"/>
              <a:gd name="connsiteY13" fmla="*/ 350699 h 633126"/>
              <a:gd name="connsiteX14" fmla="*/ 927831 w 1068219"/>
              <a:gd name="connsiteY14" fmla="*/ 414106 h 633126"/>
              <a:gd name="connsiteX15" fmla="*/ 834389 w 1068219"/>
              <a:gd name="connsiteY15" fmla="*/ 477514 h 633126"/>
              <a:gd name="connsiteX16" fmla="*/ 834389 w 1068219"/>
              <a:gd name="connsiteY16" fmla="*/ 554270 h 633126"/>
              <a:gd name="connsiteX17" fmla="*/ 747621 w 1068219"/>
              <a:gd name="connsiteY17" fmla="*/ 624352 h 633126"/>
              <a:gd name="connsiteX18" fmla="*/ 600783 w 1068219"/>
              <a:gd name="connsiteY18" fmla="*/ 617677 h 633126"/>
              <a:gd name="connsiteX19" fmla="*/ 463957 w 1068219"/>
              <a:gd name="connsiteY19" fmla="*/ 494200 h 633126"/>
              <a:gd name="connsiteX20" fmla="*/ 403887 w 1068219"/>
              <a:gd name="connsiteY20" fmla="*/ 467502 h 633126"/>
              <a:gd name="connsiteX21" fmla="*/ 370514 w 1068219"/>
              <a:gd name="connsiteY21" fmla="*/ 447479 h 633126"/>
              <a:gd name="connsiteX22" fmla="*/ 370514 w 1068219"/>
              <a:gd name="connsiteY22" fmla="*/ 447479 h 633126"/>
              <a:gd name="connsiteX23" fmla="*/ 344095 w 1068219"/>
              <a:gd name="connsiteY23" fmla="*/ 303838 h 633126"/>
              <a:gd name="connsiteX24" fmla="*/ 222712 w 1068219"/>
              <a:gd name="connsiteY24" fmla="*/ 186756 h 633126"/>
              <a:gd name="connsiteX25" fmla="*/ 78374 w 1068219"/>
              <a:gd name="connsiteY25" fmla="*/ 103185 h 633126"/>
              <a:gd name="connsiteX26" fmla="*/ 82 w 1068219"/>
              <a:gd name="connsiteY26" fmla="*/ 40337 h 633126"/>
              <a:gd name="connsiteX0" fmla="*/ 82 w 1068219"/>
              <a:gd name="connsiteY0" fmla="*/ 40337 h 633126"/>
              <a:gd name="connsiteX1" fmla="*/ 66827 w 1068219"/>
              <a:gd name="connsiteY1" fmla="*/ 290 h 633126"/>
              <a:gd name="connsiteX2" fmla="*/ 217002 w 1068219"/>
              <a:gd name="connsiteY2" fmla="*/ 60360 h 633126"/>
              <a:gd name="connsiteX3" fmla="*/ 257049 w 1068219"/>
              <a:gd name="connsiteY3" fmla="*/ 83721 h 633126"/>
              <a:gd name="connsiteX4" fmla="*/ 317119 w 1068219"/>
              <a:gd name="connsiteY4" fmla="*/ 77046 h 633126"/>
              <a:gd name="connsiteX5" fmla="*/ 400549 w 1068219"/>
              <a:gd name="connsiteY5" fmla="*/ 163814 h 633126"/>
              <a:gd name="connsiteX6" fmla="*/ 507341 w 1068219"/>
              <a:gd name="connsiteY6" fmla="*/ 217210 h 633126"/>
              <a:gd name="connsiteX7" fmla="*/ 674202 w 1068219"/>
              <a:gd name="connsiteY7" fmla="*/ 160477 h 633126"/>
              <a:gd name="connsiteX8" fmla="*/ 740947 w 1068219"/>
              <a:gd name="connsiteY8" fmla="*/ 130442 h 633126"/>
              <a:gd name="connsiteX9" fmla="*/ 904471 w 1068219"/>
              <a:gd name="connsiteY9" fmla="*/ 67035 h 633126"/>
              <a:gd name="connsiteX10" fmla="*/ 1007925 w 1068219"/>
              <a:gd name="connsiteY10" fmla="*/ 67035 h 633126"/>
              <a:gd name="connsiteX11" fmla="*/ 1054646 w 1068219"/>
              <a:gd name="connsiteY11" fmla="*/ 203861 h 633126"/>
              <a:gd name="connsiteX12" fmla="*/ 1064658 w 1068219"/>
              <a:gd name="connsiteY12" fmla="*/ 283954 h 633126"/>
              <a:gd name="connsiteX13" fmla="*/ 1001250 w 1068219"/>
              <a:gd name="connsiteY13" fmla="*/ 350699 h 633126"/>
              <a:gd name="connsiteX14" fmla="*/ 927831 w 1068219"/>
              <a:gd name="connsiteY14" fmla="*/ 414106 h 633126"/>
              <a:gd name="connsiteX15" fmla="*/ 834389 w 1068219"/>
              <a:gd name="connsiteY15" fmla="*/ 477514 h 633126"/>
              <a:gd name="connsiteX16" fmla="*/ 834389 w 1068219"/>
              <a:gd name="connsiteY16" fmla="*/ 554270 h 633126"/>
              <a:gd name="connsiteX17" fmla="*/ 747621 w 1068219"/>
              <a:gd name="connsiteY17" fmla="*/ 624352 h 633126"/>
              <a:gd name="connsiteX18" fmla="*/ 600783 w 1068219"/>
              <a:gd name="connsiteY18" fmla="*/ 617677 h 633126"/>
              <a:gd name="connsiteX19" fmla="*/ 463957 w 1068219"/>
              <a:gd name="connsiteY19" fmla="*/ 494200 h 633126"/>
              <a:gd name="connsiteX20" fmla="*/ 403887 w 1068219"/>
              <a:gd name="connsiteY20" fmla="*/ 467502 h 633126"/>
              <a:gd name="connsiteX21" fmla="*/ 370514 w 1068219"/>
              <a:gd name="connsiteY21" fmla="*/ 447479 h 633126"/>
              <a:gd name="connsiteX22" fmla="*/ 370514 w 1068219"/>
              <a:gd name="connsiteY22" fmla="*/ 447479 h 633126"/>
              <a:gd name="connsiteX23" fmla="*/ 344095 w 1068219"/>
              <a:gd name="connsiteY23" fmla="*/ 303838 h 633126"/>
              <a:gd name="connsiteX24" fmla="*/ 212281 w 1068219"/>
              <a:gd name="connsiteY24" fmla="*/ 190233 h 633126"/>
              <a:gd name="connsiteX25" fmla="*/ 78374 w 1068219"/>
              <a:gd name="connsiteY25" fmla="*/ 103185 h 633126"/>
              <a:gd name="connsiteX26" fmla="*/ 82 w 1068219"/>
              <a:gd name="connsiteY26" fmla="*/ 40337 h 633126"/>
              <a:gd name="connsiteX0" fmla="*/ 82 w 1068219"/>
              <a:gd name="connsiteY0" fmla="*/ 40337 h 633126"/>
              <a:gd name="connsiteX1" fmla="*/ 66827 w 1068219"/>
              <a:gd name="connsiteY1" fmla="*/ 290 h 633126"/>
              <a:gd name="connsiteX2" fmla="*/ 217002 w 1068219"/>
              <a:gd name="connsiteY2" fmla="*/ 60360 h 633126"/>
              <a:gd name="connsiteX3" fmla="*/ 257049 w 1068219"/>
              <a:gd name="connsiteY3" fmla="*/ 83721 h 633126"/>
              <a:gd name="connsiteX4" fmla="*/ 317119 w 1068219"/>
              <a:gd name="connsiteY4" fmla="*/ 77046 h 633126"/>
              <a:gd name="connsiteX5" fmla="*/ 400549 w 1068219"/>
              <a:gd name="connsiteY5" fmla="*/ 163814 h 633126"/>
              <a:gd name="connsiteX6" fmla="*/ 507341 w 1068219"/>
              <a:gd name="connsiteY6" fmla="*/ 217210 h 633126"/>
              <a:gd name="connsiteX7" fmla="*/ 674202 w 1068219"/>
              <a:gd name="connsiteY7" fmla="*/ 160477 h 633126"/>
              <a:gd name="connsiteX8" fmla="*/ 740947 w 1068219"/>
              <a:gd name="connsiteY8" fmla="*/ 130442 h 633126"/>
              <a:gd name="connsiteX9" fmla="*/ 904471 w 1068219"/>
              <a:gd name="connsiteY9" fmla="*/ 67035 h 633126"/>
              <a:gd name="connsiteX10" fmla="*/ 1007925 w 1068219"/>
              <a:gd name="connsiteY10" fmla="*/ 67035 h 633126"/>
              <a:gd name="connsiteX11" fmla="*/ 1054646 w 1068219"/>
              <a:gd name="connsiteY11" fmla="*/ 203861 h 633126"/>
              <a:gd name="connsiteX12" fmla="*/ 1064658 w 1068219"/>
              <a:gd name="connsiteY12" fmla="*/ 283954 h 633126"/>
              <a:gd name="connsiteX13" fmla="*/ 1001250 w 1068219"/>
              <a:gd name="connsiteY13" fmla="*/ 350699 h 633126"/>
              <a:gd name="connsiteX14" fmla="*/ 927831 w 1068219"/>
              <a:gd name="connsiteY14" fmla="*/ 414106 h 633126"/>
              <a:gd name="connsiteX15" fmla="*/ 834389 w 1068219"/>
              <a:gd name="connsiteY15" fmla="*/ 477514 h 633126"/>
              <a:gd name="connsiteX16" fmla="*/ 834389 w 1068219"/>
              <a:gd name="connsiteY16" fmla="*/ 554270 h 633126"/>
              <a:gd name="connsiteX17" fmla="*/ 747621 w 1068219"/>
              <a:gd name="connsiteY17" fmla="*/ 624352 h 633126"/>
              <a:gd name="connsiteX18" fmla="*/ 600783 w 1068219"/>
              <a:gd name="connsiteY18" fmla="*/ 617677 h 633126"/>
              <a:gd name="connsiteX19" fmla="*/ 463957 w 1068219"/>
              <a:gd name="connsiteY19" fmla="*/ 494200 h 633126"/>
              <a:gd name="connsiteX20" fmla="*/ 403887 w 1068219"/>
              <a:gd name="connsiteY20" fmla="*/ 467502 h 633126"/>
              <a:gd name="connsiteX21" fmla="*/ 370514 w 1068219"/>
              <a:gd name="connsiteY21" fmla="*/ 447479 h 633126"/>
              <a:gd name="connsiteX22" fmla="*/ 370514 w 1068219"/>
              <a:gd name="connsiteY22" fmla="*/ 447479 h 633126"/>
              <a:gd name="connsiteX23" fmla="*/ 404267 w 1068219"/>
              <a:gd name="connsiteY23" fmla="*/ 374631 h 633126"/>
              <a:gd name="connsiteX24" fmla="*/ 344095 w 1068219"/>
              <a:gd name="connsiteY24" fmla="*/ 303838 h 633126"/>
              <a:gd name="connsiteX25" fmla="*/ 212281 w 1068219"/>
              <a:gd name="connsiteY25" fmla="*/ 190233 h 633126"/>
              <a:gd name="connsiteX26" fmla="*/ 78374 w 1068219"/>
              <a:gd name="connsiteY26" fmla="*/ 103185 h 633126"/>
              <a:gd name="connsiteX27" fmla="*/ 82 w 1068219"/>
              <a:gd name="connsiteY27" fmla="*/ 40337 h 633126"/>
              <a:gd name="connsiteX0" fmla="*/ 82 w 1068219"/>
              <a:gd name="connsiteY0" fmla="*/ 40337 h 633126"/>
              <a:gd name="connsiteX1" fmla="*/ 66827 w 1068219"/>
              <a:gd name="connsiteY1" fmla="*/ 290 h 633126"/>
              <a:gd name="connsiteX2" fmla="*/ 217002 w 1068219"/>
              <a:gd name="connsiteY2" fmla="*/ 60360 h 633126"/>
              <a:gd name="connsiteX3" fmla="*/ 257049 w 1068219"/>
              <a:gd name="connsiteY3" fmla="*/ 83721 h 633126"/>
              <a:gd name="connsiteX4" fmla="*/ 317119 w 1068219"/>
              <a:gd name="connsiteY4" fmla="*/ 77046 h 633126"/>
              <a:gd name="connsiteX5" fmla="*/ 400549 w 1068219"/>
              <a:gd name="connsiteY5" fmla="*/ 163814 h 633126"/>
              <a:gd name="connsiteX6" fmla="*/ 507341 w 1068219"/>
              <a:gd name="connsiteY6" fmla="*/ 217210 h 633126"/>
              <a:gd name="connsiteX7" fmla="*/ 674202 w 1068219"/>
              <a:gd name="connsiteY7" fmla="*/ 160477 h 633126"/>
              <a:gd name="connsiteX8" fmla="*/ 740947 w 1068219"/>
              <a:gd name="connsiteY8" fmla="*/ 130442 h 633126"/>
              <a:gd name="connsiteX9" fmla="*/ 904471 w 1068219"/>
              <a:gd name="connsiteY9" fmla="*/ 67035 h 633126"/>
              <a:gd name="connsiteX10" fmla="*/ 1007925 w 1068219"/>
              <a:gd name="connsiteY10" fmla="*/ 67035 h 633126"/>
              <a:gd name="connsiteX11" fmla="*/ 1054646 w 1068219"/>
              <a:gd name="connsiteY11" fmla="*/ 203861 h 633126"/>
              <a:gd name="connsiteX12" fmla="*/ 1064658 w 1068219"/>
              <a:gd name="connsiteY12" fmla="*/ 283954 h 633126"/>
              <a:gd name="connsiteX13" fmla="*/ 1001250 w 1068219"/>
              <a:gd name="connsiteY13" fmla="*/ 350699 h 633126"/>
              <a:gd name="connsiteX14" fmla="*/ 927831 w 1068219"/>
              <a:gd name="connsiteY14" fmla="*/ 414106 h 633126"/>
              <a:gd name="connsiteX15" fmla="*/ 834389 w 1068219"/>
              <a:gd name="connsiteY15" fmla="*/ 477514 h 633126"/>
              <a:gd name="connsiteX16" fmla="*/ 834389 w 1068219"/>
              <a:gd name="connsiteY16" fmla="*/ 554270 h 633126"/>
              <a:gd name="connsiteX17" fmla="*/ 747621 w 1068219"/>
              <a:gd name="connsiteY17" fmla="*/ 624352 h 633126"/>
              <a:gd name="connsiteX18" fmla="*/ 600783 w 1068219"/>
              <a:gd name="connsiteY18" fmla="*/ 617677 h 633126"/>
              <a:gd name="connsiteX19" fmla="*/ 463957 w 1068219"/>
              <a:gd name="connsiteY19" fmla="*/ 494200 h 633126"/>
              <a:gd name="connsiteX20" fmla="*/ 403887 w 1068219"/>
              <a:gd name="connsiteY20" fmla="*/ 467502 h 633126"/>
              <a:gd name="connsiteX21" fmla="*/ 370514 w 1068219"/>
              <a:gd name="connsiteY21" fmla="*/ 447479 h 633126"/>
              <a:gd name="connsiteX22" fmla="*/ 370514 w 1068219"/>
              <a:gd name="connsiteY22" fmla="*/ 447479 h 633126"/>
              <a:gd name="connsiteX23" fmla="*/ 397313 w 1068219"/>
              <a:gd name="connsiteY23" fmla="*/ 374631 h 633126"/>
              <a:gd name="connsiteX24" fmla="*/ 344095 w 1068219"/>
              <a:gd name="connsiteY24" fmla="*/ 303838 h 633126"/>
              <a:gd name="connsiteX25" fmla="*/ 212281 w 1068219"/>
              <a:gd name="connsiteY25" fmla="*/ 190233 h 633126"/>
              <a:gd name="connsiteX26" fmla="*/ 78374 w 1068219"/>
              <a:gd name="connsiteY26" fmla="*/ 103185 h 633126"/>
              <a:gd name="connsiteX27" fmla="*/ 82 w 1068219"/>
              <a:gd name="connsiteY27" fmla="*/ 40337 h 633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068219" h="633126">
                <a:moveTo>
                  <a:pt x="82" y="40337"/>
                </a:moveTo>
                <a:cubicBezTo>
                  <a:pt x="-1843" y="23188"/>
                  <a:pt x="30674" y="-3047"/>
                  <a:pt x="66827" y="290"/>
                </a:cubicBezTo>
                <a:cubicBezTo>
                  <a:pt x="102980" y="3627"/>
                  <a:pt x="185298" y="46455"/>
                  <a:pt x="217002" y="60360"/>
                </a:cubicBezTo>
                <a:cubicBezTo>
                  <a:pt x="248706" y="74265"/>
                  <a:pt x="240363" y="80940"/>
                  <a:pt x="257049" y="83721"/>
                </a:cubicBezTo>
                <a:cubicBezTo>
                  <a:pt x="273735" y="86502"/>
                  <a:pt x="293202" y="63697"/>
                  <a:pt x="317119" y="77046"/>
                </a:cubicBezTo>
                <a:cubicBezTo>
                  <a:pt x="341036" y="90395"/>
                  <a:pt x="368845" y="140453"/>
                  <a:pt x="400549" y="163814"/>
                </a:cubicBezTo>
                <a:cubicBezTo>
                  <a:pt x="432253" y="187175"/>
                  <a:pt x="461732" y="217766"/>
                  <a:pt x="507341" y="217210"/>
                </a:cubicBezTo>
                <a:cubicBezTo>
                  <a:pt x="552950" y="216654"/>
                  <a:pt x="635268" y="174938"/>
                  <a:pt x="674202" y="160477"/>
                </a:cubicBezTo>
                <a:cubicBezTo>
                  <a:pt x="713136" y="146016"/>
                  <a:pt x="702569" y="146016"/>
                  <a:pt x="740947" y="130442"/>
                </a:cubicBezTo>
                <a:cubicBezTo>
                  <a:pt x="779325" y="114868"/>
                  <a:pt x="859975" y="77603"/>
                  <a:pt x="904471" y="67035"/>
                </a:cubicBezTo>
                <a:cubicBezTo>
                  <a:pt x="948967" y="56467"/>
                  <a:pt x="982896" y="44231"/>
                  <a:pt x="1007925" y="67035"/>
                </a:cubicBezTo>
                <a:cubicBezTo>
                  <a:pt x="1032954" y="89839"/>
                  <a:pt x="1045191" y="167708"/>
                  <a:pt x="1054646" y="203861"/>
                </a:cubicBezTo>
                <a:cubicBezTo>
                  <a:pt x="1064101" y="240014"/>
                  <a:pt x="1073557" y="259481"/>
                  <a:pt x="1064658" y="283954"/>
                </a:cubicBezTo>
                <a:cubicBezTo>
                  <a:pt x="1055759" y="308427"/>
                  <a:pt x="1024054" y="329007"/>
                  <a:pt x="1001250" y="350699"/>
                </a:cubicBezTo>
                <a:cubicBezTo>
                  <a:pt x="978446" y="372391"/>
                  <a:pt x="955641" y="392970"/>
                  <a:pt x="927831" y="414106"/>
                </a:cubicBezTo>
                <a:cubicBezTo>
                  <a:pt x="900021" y="435242"/>
                  <a:pt x="849963" y="454153"/>
                  <a:pt x="834389" y="477514"/>
                </a:cubicBezTo>
                <a:cubicBezTo>
                  <a:pt x="818815" y="500875"/>
                  <a:pt x="848850" y="529797"/>
                  <a:pt x="834389" y="554270"/>
                </a:cubicBezTo>
                <a:cubicBezTo>
                  <a:pt x="819928" y="578743"/>
                  <a:pt x="786555" y="613784"/>
                  <a:pt x="747621" y="624352"/>
                </a:cubicBezTo>
                <a:cubicBezTo>
                  <a:pt x="708687" y="634920"/>
                  <a:pt x="648060" y="639369"/>
                  <a:pt x="600783" y="617677"/>
                </a:cubicBezTo>
                <a:cubicBezTo>
                  <a:pt x="553506" y="595985"/>
                  <a:pt x="496773" y="519229"/>
                  <a:pt x="463957" y="494200"/>
                </a:cubicBezTo>
                <a:cubicBezTo>
                  <a:pt x="431141" y="469171"/>
                  <a:pt x="419461" y="475289"/>
                  <a:pt x="403887" y="467502"/>
                </a:cubicBezTo>
                <a:cubicBezTo>
                  <a:pt x="388313" y="459715"/>
                  <a:pt x="370514" y="447479"/>
                  <a:pt x="370514" y="447479"/>
                </a:cubicBezTo>
                <a:lnTo>
                  <a:pt x="370514" y="447479"/>
                </a:lnTo>
                <a:cubicBezTo>
                  <a:pt x="374980" y="435338"/>
                  <a:pt x="401716" y="398571"/>
                  <a:pt x="397313" y="374631"/>
                </a:cubicBezTo>
                <a:cubicBezTo>
                  <a:pt x="392910" y="350691"/>
                  <a:pt x="374934" y="334571"/>
                  <a:pt x="344095" y="303838"/>
                </a:cubicBezTo>
                <a:cubicBezTo>
                  <a:pt x="313256" y="273105"/>
                  <a:pt x="212281" y="190233"/>
                  <a:pt x="212281" y="190233"/>
                </a:cubicBezTo>
                <a:cubicBezTo>
                  <a:pt x="162779" y="158529"/>
                  <a:pt x="113740" y="128168"/>
                  <a:pt x="78374" y="103185"/>
                </a:cubicBezTo>
                <a:cubicBezTo>
                  <a:pt x="43008" y="78202"/>
                  <a:pt x="2007" y="57486"/>
                  <a:pt x="82" y="40337"/>
                </a:cubicBezTo>
                <a:close/>
              </a:path>
            </a:pathLst>
          </a:cu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олилиния 16"/>
          <p:cNvSpPr/>
          <p:nvPr/>
        </p:nvSpPr>
        <p:spPr>
          <a:xfrm>
            <a:off x="6581537" y="4332100"/>
            <a:ext cx="740596" cy="816008"/>
          </a:xfrm>
          <a:custGeom>
            <a:avLst/>
            <a:gdLst>
              <a:gd name="connsiteX0" fmla="*/ 69974 w 707699"/>
              <a:gd name="connsiteY0" fmla="*/ 3773 h 868177"/>
              <a:gd name="connsiteX1" fmla="*/ 343626 w 707699"/>
              <a:gd name="connsiteY1" fmla="*/ 177309 h 868177"/>
              <a:gd name="connsiteX2" fmla="*/ 477115 w 707699"/>
              <a:gd name="connsiteY2" fmla="*/ 297449 h 868177"/>
              <a:gd name="connsiteX3" fmla="*/ 477115 w 707699"/>
              <a:gd name="connsiteY3" fmla="*/ 390891 h 868177"/>
              <a:gd name="connsiteX4" fmla="*/ 407034 w 707699"/>
              <a:gd name="connsiteY4" fmla="*/ 437613 h 868177"/>
              <a:gd name="connsiteX5" fmla="*/ 356975 w 707699"/>
              <a:gd name="connsiteY5" fmla="*/ 487671 h 868177"/>
              <a:gd name="connsiteX6" fmla="*/ 387010 w 707699"/>
              <a:gd name="connsiteY6" fmla="*/ 517706 h 868177"/>
              <a:gd name="connsiteX7" fmla="*/ 483790 w 707699"/>
              <a:gd name="connsiteY7" fmla="*/ 571102 h 868177"/>
              <a:gd name="connsiteX8" fmla="*/ 627291 w 707699"/>
              <a:gd name="connsiteY8" fmla="*/ 591125 h 868177"/>
              <a:gd name="connsiteX9" fmla="*/ 680686 w 707699"/>
              <a:gd name="connsiteY9" fmla="*/ 664544 h 868177"/>
              <a:gd name="connsiteX10" fmla="*/ 707384 w 707699"/>
              <a:gd name="connsiteY10" fmla="*/ 767998 h 868177"/>
              <a:gd name="connsiteX11" fmla="*/ 664000 w 707699"/>
              <a:gd name="connsiteY11" fmla="*/ 838080 h 868177"/>
              <a:gd name="connsiteX12" fmla="*/ 467104 w 707699"/>
              <a:gd name="connsiteY12" fmla="*/ 868115 h 868177"/>
              <a:gd name="connsiteX13" fmla="*/ 343626 w 707699"/>
              <a:gd name="connsiteY13" fmla="*/ 844754 h 868177"/>
              <a:gd name="connsiteX14" fmla="*/ 260196 w 707699"/>
              <a:gd name="connsiteY14" fmla="*/ 804707 h 868177"/>
              <a:gd name="connsiteX15" fmla="*/ 136718 w 707699"/>
              <a:gd name="connsiteY15" fmla="*/ 751312 h 868177"/>
              <a:gd name="connsiteX16" fmla="*/ 19915 w 707699"/>
              <a:gd name="connsiteY16" fmla="*/ 531055 h 868177"/>
              <a:gd name="connsiteX17" fmla="*/ 19915 w 707699"/>
              <a:gd name="connsiteY17" fmla="*/ 497683 h 868177"/>
              <a:gd name="connsiteX18" fmla="*/ 216812 w 707699"/>
              <a:gd name="connsiteY18" fmla="*/ 357519 h 868177"/>
              <a:gd name="connsiteX19" fmla="*/ 33264 w 707699"/>
              <a:gd name="connsiteY19" fmla="*/ 274088 h 868177"/>
              <a:gd name="connsiteX20" fmla="*/ 16578 w 707699"/>
              <a:gd name="connsiteY20" fmla="*/ 73855 h 868177"/>
              <a:gd name="connsiteX21" fmla="*/ 69974 w 707699"/>
              <a:gd name="connsiteY21" fmla="*/ 3773 h 868177"/>
              <a:gd name="connsiteX0" fmla="*/ 104742 w 707699"/>
              <a:gd name="connsiteY0" fmla="*/ 5613 h 849156"/>
              <a:gd name="connsiteX1" fmla="*/ 343626 w 707699"/>
              <a:gd name="connsiteY1" fmla="*/ 158288 h 849156"/>
              <a:gd name="connsiteX2" fmla="*/ 477115 w 707699"/>
              <a:gd name="connsiteY2" fmla="*/ 278428 h 849156"/>
              <a:gd name="connsiteX3" fmla="*/ 477115 w 707699"/>
              <a:gd name="connsiteY3" fmla="*/ 371870 h 849156"/>
              <a:gd name="connsiteX4" fmla="*/ 407034 w 707699"/>
              <a:gd name="connsiteY4" fmla="*/ 418592 h 849156"/>
              <a:gd name="connsiteX5" fmla="*/ 356975 w 707699"/>
              <a:gd name="connsiteY5" fmla="*/ 468650 h 849156"/>
              <a:gd name="connsiteX6" fmla="*/ 387010 w 707699"/>
              <a:gd name="connsiteY6" fmla="*/ 498685 h 849156"/>
              <a:gd name="connsiteX7" fmla="*/ 483790 w 707699"/>
              <a:gd name="connsiteY7" fmla="*/ 552081 h 849156"/>
              <a:gd name="connsiteX8" fmla="*/ 627291 w 707699"/>
              <a:gd name="connsiteY8" fmla="*/ 572104 h 849156"/>
              <a:gd name="connsiteX9" fmla="*/ 680686 w 707699"/>
              <a:gd name="connsiteY9" fmla="*/ 645523 h 849156"/>
              <a:gd name="connsiteX10" fmla="*/ 707384 w 707699"/>
              <a:gd name="connsiteY10" fmla="*/ 748977 h 849156"/>
              <a:gd name="connsiteX11" fmla="*/ 664000 w 707699"/>
              <a:gd name="connsiteY11" fmla="*/ 819059 h 849156"/>
              <a:gd name="connsiteX12" fmla="*/ 467104 w 707699"/>
              <a:gd name="connsiteY12" fmla="*/ 849094 h 849156"/>
              <a:gd name="connsiteX13" fmla="*/ 343626 w 707699"/>
              <a:gd name="connsiteY13" fmla="*/ 825733 h 849156"/>
              <a:gd name="connsiteX14" fmla="*/ 260196 w 707699"/>
              <a:gd name="connsiteY14" fmla="*/ 785686 h 849156"/>
              <a:gd name="connsiteX15" fmla="*/ 136718 w 707699"/>
              <a:gd name="connsiteY15" fmla="*/ 732291 h 849156"/>
              <a:gd name="connsiteX16" fmla="*/ 19915 w 707699"/>
              <a:gd name="connsiteY16" fmla="*/ 512034 h 849156"/>
              <a:gd name="connsiteX17" fmla="*/ 19915 w 707699"/>
              <a:gd name="connsiteY17" fmla="*/ 478662 h 849156"/>
              <a:gd name="connsiteX18" fmla="*/ 216812 w 707699"/>
              <a:gd name="connsiteY18" fmla="*/ 338498 h 849156"/>
              <a:gd name="connsiteX19" fmla="*/ 33264 w 707699"/>
              <a:gd name="connsiteY19" fmla="*/ 255067 h 849156"/>
              <a:gd name="connsiteX20" fmla="*/ 16578 w 707699"/>
              <a:gd name="connsiteY20" fmla="*/ 54834 h 849156"/>
              <a:gd name="connsiteX21" fmla="*/ 104742 w 707699"/>
              <a:gd name="connsiteY21" fmla="*/ 5613 h 849156"/>
              <a:gd name="connsiteX0" fmla="*/ 104742 w 707699"/>
              <a:gd name="connsiteY0" fmla="*/ 6323 h 849866"/>
              <a:gd name="connsiteX1" fmla="*/ 343626 w 707699"/>
              <a:gd name="connsiteY1" fmla="*/ 158998 h 849866"/>
              <a:gd name="connsiteX2" fmla="*/ 477115 w 707699"/>
              <a:gd name="connsiteY2" fmla="*/ 279138 h 849866"/>
              <a:gd name="connsiteX3" fmla="*/ 477115 w 707699"/>
              <a:gd name="connsiteY3" fmla="*/ 372580 h 849866"/>
              <a:gd name="connsiteX4" fmla="*/ 407034 w 707699"/>
              <a:gd name="connsiteY4" fmla="*/ 419302 h 849866"/>
              <a:gd name="connsiteX5" fmla="*/ 356975 w 707699"/>
              <a:gd name="connsiteY5" fmla="*/ 469360 h 849866"/>
              <a:gd name="connsiteX6" fmla="*/ 387010 w 707699"/>
              <a:gd name="connsiteY6" fmla="*/ 499395 h 849866"/>
              <a:gd name="connsiteX7" fmla="*/ 483790 w 707699"/>
              <a:gd name="connsiteY7" fmla="*/ 552791 h 849866"/>
              <a:gd name="connsiteX8" fmla="*/ 627291 w 707699"/>
              <a:gd name="connsiteY8" fmla="*/ 572814 h 849866"/>
              <a:gd name="connsiteX9" fmla="*/ 680686 w 707699"/>
              <a:gd name="connsiteY9" fmla="*/ 646233 h 849866"/>
              <a:gd name="connsiteX10" fmla="*/ 707384 w 707699"/>
              <a:gd name="connsiteY10" fmla="*/ 749687 h 849866"/>
              <a:gd name="connsiteX11" fmla="*/ 664000 w 707699"/>
              <a:gd name="connsiteY11" fmla="*/ 819769 h 849866"/>
              <a:gd name="connsiteX12" fmla="*/ 467104 w 707699"/>
              <a:gd name="connsiteY12" fmla="*/ 849804 h 849866"/>
              <a:gd name="connsiteX13" fmla="*/ 343626 w 707699"/>
              <a:gd name="connsiteY13" fmla="*/ 826443 h 849866"/>
              <a:gd name="connsiteX14" fmla="*/ 260196 w 707699"/>
              <a:gd name="connsiteY14" fmla="*/ 786396 h 849866"/>
              <a:gd name="connsiteX15" fmla="*/ 136718 w 707699"/>
              <a:gd name="connsiteY15" fmla="*/ 733001 h 849866"/>
              <a:gd name="connsiteX16" fmla="*/ 19915 w 707699"/>
              <a:gd name="connsiteY16" fmla="*/ 512744 h 849866"/>
              <a:gd name="connsiteX17" fmla="*/ 19915 w 707699"/>
              <a:gd name="connsiteY17" fmla="*/ 479372 h 849866"/>
              <a:gd name="connsiteX18" fmla="*/ 216812 w 707699"/>
              <a:gd name="connsiteY18" fmla="*/ 339208 h 849866"/>
              <a:gd name="connsiteX19" fmla="*/ 33264 w 707699"/>
              <a:gd name="connsiteY19" fmla="*/ 255777 h 849866"/>
              <a:gd name="connsiteX20" fmla="*/ 61777 w 707699"/>
              <a:gd name="connsiteY20" fmla="*/ 52067 h 849866"/>
              <a:gd name="connsiteX21" fmla="*/ 104742 w 707699"/>
              <a:gd name="connsiteY21" fmla="*/ 6323 h 849866"/>
              <a:gd name="connsiteX0" fmla="*/ 104742 w 707699"/>
              <a:gd name="connsiteY0" fmla="*/ 6323 h 849866"/>
              <a:gd name="connsiteX1" fmla="*/ 343626 w 707699"/>
              <a:gd name="connsiteY1" fmla="*/ 158998 h 849866"/>
              <a:gd name="connsiteX2" fmla="*/ 477115 w 707699"/>
              <a:gd name="connsiteY2" fmla="*/ 279138 h 849866"/>
              <a:gd name="connsiteX3" fmla="*/ 477115 w 707699"/>
              <a:gd name="connsiteY3" fmla="*/ 372580 h 849866"/>
              <a:gd name="connsiteX4" fmla="*/ 407034 w 707699"/>
              <a:gd name="connsiteY4" fmla="*/ 419302 h 849866"/>
              <a:gd name="connsiteX5" fmla="*/ 356975 w 707699"/>
              <a:gd name="connsiteY5" fmla="*/ 469360 h 849866"/>
              <a:gd name="connsiteX6" fmla="*/ 387010 w 707699"/>
              <a:gd name="connsiteY6" fmla="*/ 499395 h 849866"/>
              <a:gd name="connsiteX7" fmla="*/ 483790 w 707699"/>
              <a:gd name="connsiteY7" fmla="*/ 552791 h 849866"/>
              <a:gd name="connsiteX8" fmla="*/ 627291 w 707699"/>
              <a:gd name="connsiteY8" fmla="*/ 572814 h 849866"/>
              <a:gd name="connsiteX9" fmla="*/ 680686 w 707699"/>
              <a:gd name="connsiteY9" fmla="*/ 646233 h 849866"/>
              <a:gd name="connsiteX10" fmla="*/ 707384 w 707699"/>
              <a:gd name="connsiteY10" fmla="*/ 749687 h 849866"/>
              <a:gd name="connsiteX11" fmla="*/ 664000 w 707699"/>
              <a:gd name="connsiteY11" fmla="*/ 819769 h 849866"/>
              <a:gd name="connsiteX12" fmla="*/ 467104 w 707699"/>
              <a:gd name="connsiteY12" fmla="*/ 849804 h 849866"/>
              <a:gd name="connsiteX13" fmla="*/ 343626 w 707699"/>
              <a:gd name="connsiteY13" fmla="*/ 826443 h 849866"/>
              <a:gd name="connsiteX14" fmla="*/ 260196 w 707699"/>
              <a:gd name="connsiteY14" fmla="*/ 786396 h 849866"/>
              <a:gd name="connsiteX15" fmla="*/ 136718 w 707699"/>
              <a:gd name="connsiteY15" fmla="*/ 733001 h 849866"/>
              <a:gd name="connsiteX16" fmla="*/ 19915 w 707699"/>
              <a:gd name="connsiteY16" fmla="*/ 512744 h 849866"/>
              <a:gd name="connsiteX17" fmla="*/ 19915 w 707699"/>
              <a:gd name="connsiteY17" fmla="*/ 479372 h 849866"/>
              <a:gd name="connsiteX18" fmla="*/ 216812 w 707699"/>
              <a:gd name="connsiteY18" fmla="*/ 339208 h 849866"/>
              <a:gd name="connsiteX19" fmla="*/ 57601 w 707699"/>
              <a:gd name="connsiteY19" fmla="*/ 238393 h 849866"/>
              <a:gd name="connsiteX20" fmla="*/ 61777 w 707699"/>
              <a:gd name="connsiteY20" fmla="*/ 52067 h 849866"/>
              <a:gd name="connsiteX21" fmla="*/ 104742 w 707699"/>
              <a:gd name="connsiteY21" fmla="*/ 6323 h 849866"/>
              <a:gd name="connsiteX0" fmla="*/ 104742 w 707699"/>
              <a:gd name="connsiteY0" fmla="*/ 6323 h 849866"/>
              <a:gd name="connsiteX1" fmla="*/ 343626 w 707699"/>
              <a:gd name="connsiteY1" fmla="*/ 158998 h 849866"/>
              <a:gd name="connsiteX2" fmla="*/ 477115 w 707699"/>
              <a:gd name="connsiteY2" fmla="*/ 279138 h 849866"/>
              <a:gd name="connsiteX3" fmla="*/ 477115 w 707699"/>
              <a:gd name="connsiteY3" fmla="*/ 372580 h 849866"/>
              <a:gd name="connsiteX4" fmla="*/ 407034 w 707699"/>
              <a:gd name="connsiteY4" fmla="*/ 419302 h 849866"/>
              <a:gd name="connsiteX5" fmla="*/ 356975 w 707699"/>
              <a:gd name="connsiteY5" fmla="*/ 469360 h 849866"/>
              <a:gd name="connsiteX6" fmla="*/ 387010 w 707699"/>
              <a:gd name="connsiteY6" fmla="*/ 499395 h 849866"/>
              <a:gd name="connsiteX7" fmla="*/ 483790 w 707699"/>
              <a:gd name="connsiteY7" fmla="*/ 552791 h 849866"/>
              <a:gd name="connsiteX8" fmla="*/ 627291 w 707699"/>
              <a:gd name="connsiteY8" fmla="*/ 572814 h 849866"/>
              <a:gd name="connsiteX9" fmla="*/ 680686 w 707699"/>
              <a:gd name="connsiteY9" fmla="*/ 646233 h 849866"/>
              <a:gd name="connsiteX10" fmla="*/ 707384 w 707699"/>
              <a:gd name="connsiteY10" fmla="*/ 749687 h 849866"/>
              <a:gd name="connsiteX11" fmla="*/ 664000 w 707699"/>
              <a:gd name="connsiteY11" fmla="*/ 819769 h 849866"/>
              <a:gd name="connsiteX12" fmla="*/ 467104 w 707699"/>
              <a:gd name="connsiteY12" fmla="*/ 849804 h 849866"/>
              <a:gd name="connsiteX13" fmla="*/ 343626 w 707699"/>
              <a:gd name="connsiteY13" fmla="*/ 826443 h 849866"/>
              <a:gd name="connsiteX14" fmla="*/ 260196 w 707699"/>
              <a:gd name="connsiteY14" fmla="*/ 786396 h 849866"/>
              <a:gd name="connsiteX15" fmla="*/ 136718 w 707699"/>
              <a:gd name="connsiteY15" fmla="*/ 733001 h 849866"/>
              <a:gd name="connsiteX16" fmla="*/ 19915 w 707699"/>
              <a:gd name="connsiteY16" fmla="*/ 512744 h 849866"/>
              <a:gd name="connsiteX17" fmla="*/ 19915 w 707699"/>
              <a:gd name="connsiteY17" fmla="*/ 479372 h 849866"/>
              <a:gd name="connsiteX18" fmla="*/ 216812 w 707699"/>
              <a:gd name="connsiteY18" fmla="*/ 339208 h 849866"/>
              <a:gd name="connsiteX19" fmla="*/ 219375 w 707699"/>
              <a:gd name="connsiteY19" fmla="*/ 281650 h 849866"/>
              <a:gd name="connsiteX20" fmla="*/ 57601 w 707699"/>
              <a:gd name="connsiteY20" fmla="*/ 238393 h 849866"/>
              <a:gd name="connsiteX21" fmla="*/ 61777 w 707699"/>
              <a:gd name="connsiteY21" fmla="*/ 52067 h 849866"/>
              <a:gd name="connsiteX22" fmla="*/ 104742 w 707699"/>
              <a:gd name="connsiteY22" fmla="*/ 6323 h 849866"/>
              <a:gd name="connsiteX0" fmla="*/ 104742 w 707699"/>
              <a:gd name="connsiteY0" fmla="*/ 6323 h 849866"/>
              <a:gd name="connsiteX1" fmla="*/ 343626 w 707699"/>
              <a:gd name="connsiteY1" fmla="*/ 158998 h 849866"/>
              <a:gd name="connsiteX2" fmla="*/ 477115 w 707699"/>
              <a:gd name="connsiteY2" fmla="*/ 279138 h 849866"/>
              <a:gd name="connsiteX3" fmla="*/ 477115 w 707699"/>
              <a:gd name="connsiteY3" fmla="*/ 372580 h 849866"/>
              <a:gd name="connsiteX4" fmla="*/ 407034 w 707699"/>
              <a:gd name="connsiteY4" fmla="*/ 419302 h 849866"/>
              <a:gd name="connsiteX5" fmla="*/ 356975 w 707699"/>
              <a:gd name="connsiteY5" fmla="*/ 469360 h 849866"/>
              <a:gd name="connsiteX6" fmla="*/ 387010 w 707699"/>
              <a:gd name="connsiteY6" fmla="*/ 499395 h 849866"/>
              <a:gd name="connsiteX7" fmla="*/ 483790 w 707699"/>
              <a:gd name="connsiteY7" fmla="*/ 552791 h 849866"/>
              <a:gd name="connsiteX8" fmla="*/ 627291 w 707699"/>
              <a:gd name="connsiteY8" fmla="*/ 572814 h 849866"/>
              <a:gd name="connsiteX9" fmla="*/ 680686 w 707699"/>
              <a:gd name="connsiteY9" fmla="*/ 646233 h 849866"/>
              <a:gd name="connsiteX10" fmla="*/ 707384 w 707699"/>
              <a:gd name="connsiteY10" fmla="*/ 749687 h 849866"/>
              <a:gd name="connsiteX11" fmla="*/ 664000 w 707699"/>
              <a:gd name="connsiteY11" fmla="*/ 819769 h 849866"/>
              <a:gd name="connsiteX12" fmla="*/ 467104 w 707699"/>
              <a:gd name="connsiteY12" fmla="*/ 849804 h 849866"/>
              <a:gd name="connsiteX13" fmla="*/ 343626 w 707699"/>
              <a:gd name="connsiteY13" fmla="*/ 826443 h 849866"/>
              <a:gd name="connsiteX14" fmla="*/ 260196 w 707699"/>
              <a:gd name="connsiteY14" fmla="*/ 786396 h 849866"/>
              <a:gd name="connsiteX15" fmla="*/ 136718 w 707699"/>
              <a:gd name="connsiteY15" fmla="*/ 733001 h 849866"/>
              <a:gd name="connsiteX16" fmla="*/ 19915 w 707699"/>
              <a:gd name="connsiteY16" fmla="*/ 512744 h 849866"/>
              <a:gd name="connsiteX17" fmla="*/ 19915 w 707699"/>
              <a:gd name="connsiteY17" fmla="*/ 479372 h 849866"/>
              <a:gd name="connsiteX18" fmla="*/ 216812 w 707699"/>
              <a:gd name="connsiteY18" fmla="*/ 339208 h 849866"/>
              <a:gd name="connsiteX19" fmla="*/ 219375 w 707699"/>
              <a:gd name="connsiteY19" fmla="*/ 281650 h 849866"/>
              <a:gd name="connsiteX20" fmla="*/ 115071 w 707699"/>
              <a:gd name="connsiteY20" fmla="*/ 246881 h 849866"/>
              <a:gd name="connsiteX21" fmla="*/ 57601 w 707699"/>
              <a:gd name="connsiteY21" fmla="*/ 238393 h 849866"/>
              <a:gd name="connsiteX22" fmla="*/ 61777 w 707699"/>
              <a:gd name="connsiteY22" fmla="*/ 52067 h 849866"/>
              <a:gd name="connsiteX23" fmla="*/ 104742 w 707699"/>
              <a:gd name="connsiteY23" fmla="*/ 6323 h 849866"/>
              <a:gd name="connsiteX0" fmla="*/ 104742 w 707699"/>
              <a:gd name="connsiteY0" fmla="*/ 6323 h 849866"/>
              <a:gd name="connsiteX1" fmla="*/ 343626 w 707699"/>
              <a:gd name="connsiteY1" fmla="*/ 158998 h 849866"/>
              <a:gd name="connsiteX2" fmla="*/ 477115 w 707699"/>
              <a:gd name="connsiteY2" fmla="*/ 279138 h 849866"/>
              <a:gd name="connsiteX3" fmla="*/ 477115 w 707699"/>
              <a:gd name="connsiteY3" fmla="*/ 372580 h 849866"/>
              <a:gd name="connsiteX4" fmla="*/ 407034 w 707699"/>
              <a:gd name="connsiteY4" fmla="*/ 419302 h 849866"/>
              <a:gd name="connsiteX5" fmla="*/ 356975 w 707699"/>
              <a:gd name="connsiteY5" fmla="*/ 469360 h 849866"/>
              <a:gd name="connsiteX6" fmla="*/ 387010 w 707699"/>
              <a:gd name="connsiteY6" fmla="*/ 499395 h 849866"/>
              <a:gd name="connsiteX7" fmla="*/ 483790 w 707699"/>
              <a:gd name="connsiteY7" fmla="*/ 552791 h 849866"/>
              <a:gd name="connsiteX8" fmla="*/ 627291 w 707699"/>
              <a:gd name="connsiteY8" fmla="*/ 572814 h 849866"/>
              <a:gd name="connsiteX9" fmla="*/ 680686 w 707699"/>
              <a:gd name="connsiteY9" fmla="*/ 646233 h 849866"/>
              <a:gd name="connsiteX10" fmla="*/ 707384 w 707699"/>
              <a:gd name="connsiteY10" fmla="*/ 749687 h 849866"/>
              <a:gd name="connsiteX11" fmla="*/ 664000 w 707699"/>
              <a:gd name="connsiteY11" fmla="*/ 819769 h 849866"/>
              <a:gd name="connsiteX12" fmla="*/ 467104 w 707699"/>
              <a:gd name="connsiteY12" fmla="*/ 849804 h 849866"/>
              <a:gd name="connsiteX13" fmla="*/ 343626 w 707699"/>
              <a:gd name="connsiteY13" fmla="*/ 826443 h 849866"/>
              <a:gd name="connsiteX14" fmla="*/ 260196 w 707699"/>
              <a:gd name="connsiteY14" fmla="*/ 786396 h 849866"/>
              <a:gd name="connsiteX15" fmla="*/ 136718 w 707699"/>
              <a:gd name="connsiteY15" fmla="*/ 733001 h 849866"/>
              <a:gd name="connsiteX16" fmla="*/ 19915 w 707699"/>
              <a:gd name="connsiteY16" fmla="*/ 512744 h 849866"/>
              <a:gd name="connsiteX17" fmla="*/ 19915 w 707699"/>
              <a:gd name="connsiteY17" fmla="*/ 479372 h 849866"/>
              <a:gd name="connsiteX18" fmla="*/ 216812 w 707699"/>
              <a:gd name="connsiteY18" fmla="*/ 339208 h 849866"/>
              <a:gd name="connsiteX19" fmla="*/ 219375 w 707699"/>
              <a:gd name="connsiteY19" fmla="*/ 281650 h 849866"/>
              <a:gd name="connsiteX20" fmla="*/ 115071 w 707699"/>
              <a:gd name="connsiteY20" fmla="*/ 246881 h 849866"/>
              <a:gd name="connsiteX21" fmla="*/ 57601 w 707699"/>
              <a:gd name="connsiteY21" fmla="*/ 238393 h 849866"/>
              <a:gd name="connsiteX22" fmla="*/ 35104 w 707699"/>
              <a:gd name="connsiteY22" fmla="*/ 191253 h 849866"/>
              <a:gd name="connsiteX23" fmla="*/ 61777 w 707699"/>
              <a:gd name="connsiteY23" fmla="*/ 52067 h 849866"/>
              <a:gd name="connsiteX24" fmla="*/ 104742 w 707699"/>
              <a:gd name="connsiteY24" fmla="*/ 6323 h 849866"/>
              <a:gd name="connsiteX0" fmla="*/ 108150 w 711107"/>
              <a:gd name="connsiteY0" fmla="*/ 6323 h 849866"/>
              <a:gd name="connsiteX1" fmla="*/ 347034 w 711107"/>
              <a:gd name="connsiteY1" fmla="*/ 158998 h 849866"/>
              <a:gd name="connsiteX2" fmla="*/ 480523 w 711107"/>
              <a:gd name="connsiteY2" fmla="*/ 279138 h 849866"/>
              <a:gd name="connsiteX3" fmla="*/ 480523 w 711107"/>
              <a:gd name="connsiteY3" fmla="*/ 372580 h 849866"/>
              <a:gd name="connsiteX4" fmla="*/ 410442 w 711107"/>
              <a:gd name="connsiteY4" fmla="*/ 419302 h 849866"/>
              <a:gd name="connsiteX5" fmla="*/ 360383 w 711107"/>
              <a:gd name="connsiteY5" fmla="*/ 469360 h 849866"/>
              <a:gd name="connsiteX6" fmla="*/ 390418 w 711107"/>
              <a:gd name="connsiteY6" fmla="*/ 499395 h 849866"/>
              <a:gd name="connsiteX7" fmla="*/ 487198 w 711107"/>
              <a:gd name="connsiteY7" fmla="*/ 552791 h 849866"/>
              <a:gd name="connsiteX8" fmla="*/ 630699 w 711107"/>
              <a:gd name="connsiteY8" fmla="*/ 572814 h 849866"/>
              <a:gd name="connsiteX9" fmla="*/ 684094 w 711107"/>
              <a:gd name="connsiteY9" fmla="*/ 646233 h 849866"/>
              <a:gd name="connsiteX10" fmla="*/ 710792 w 711107"/>
              <a:gd name="connsiteY10" fmla="*/ 749687 h 849866"/>
              <a:gd name="connsiteX11" fmla="*/ 667408 w 711107"/>
              <a:gd name="connsiteY11" fmla="*/ 819769 h 849866"/>
              <a:gd name="connsiteX12" fmla="*/ 470512 w 711107"/>
              <a:gd name="connsiteY12" fmla="*/ 849804 h 849866"/>
              <a:gd name="connsiteX13" fmla="*/ 347034 w 711107"/>
              <a:gd name="connsiteY13" fmla="*/ 826443 h 849866"/>
              <a:gd name="connsiteX14" fmla="*/ 263604 w 711107"/>
              <a:gd name="connsiteY14" fmla="*/ 786396 h 849866"/>
              <a:gd name="connsiteX15" fmla="*/ 140126 w 711107"/>
              <a:gd name="connsiteY15" fmla="*/ 733001 h 849866"/>
              <a:gd name="connsiteX16" fmla="*/ 23323 w 711107"/>
              <a:gd name="connsiteY16" fmla="*/ 512744 h 849866"/>
              <a:gd name="connsiteX17" fmla="*/ 23323 w 711107"/>
              <a:gd name="connsiteY17" fmla="*/ 479372 h 849866"/>
              <a:gd name="connsiteX18" fmla="*/ 268895 w 711107"/>
              <a:gd name="connsiteY18" fmla="*/ 349638 h 849866"/>
              <a:gd name="connsiteX19" fmla="*/ 222783 w 711107"/>
              <a:gd name="connsiteY19" fmla="*/ 281650 h 849866"/>
              <a:gd name="connsiteX20" fmla="*/ 118479 w 711107"/>
              <a:gd name="connsiteY20" fmla="*/ 246881 h 849866"/>
              <a:gd name="connsiteX21" fmla="*/ 61009 w 711107"/>
              <a:gd name="connsiteY21" fmla="*/ 238393 h 849866"/>
              <a:gd name="connsiteX22" fmla="*/ 38512 w 711107"/>
              <a:gd name="connsiteY22" fmla="*/ 191253 h 849866"/>
              <a:gd name="connsiteX23" fmla="*/ 65185 w 711107"/>
              <a:gd name="connsiteY23" fmla="*/ 52067 h 849866"/>
              <a:gd name="connsiteX24" fmla="*/ 108150 w 711107"/>
              <a:gd name="connsiteY24" fmla="*/ 6323 h 849866"/>
              <a:gd name="connsiteX0" fmla="*/ 108150 w 711107"/>
              <a:gd name="connsiteY0" fmla="*/ 6323 h 849866"/>
              <a:gd name="connsiteX1" fmla="*/ 347034 w 711107"/>
              <a:gd name="connsiteY1" fmla="*/ 158998 h 849866"/>
              <a:gd name="connsiteX2" fmla="*/ 480523 w 711107"/>
              <a:gd name="connsiteY2" fmla="*/ 279138 h 849866"/>
              <a:gd name="connsiteX3" fmla="*/ 480523 w 711107"/>
              <a:gd name="connsiteY3" fmla="*/ 372580 h 849866"/>
              <a:gd name="connsiteX4" fmla="*/ 410442 w 711107"/>
              <a:gd name="connsiteY4" fmla="*/ 419302 h 849866"/>
              <a:gd name="connsiteX5" fmla="*/ 360383 w 711107"/>
              <a:gd name="connsiteY5" fmla="*/ 469360 h 849866"/>
              <a:gd name="connsiteX6" fmla="*/ 390418 w 711107"/>
              <a:gd name="connsiteY6" fmla="*/ 499395 h 849866"/>
              <a:gd name="connsiteX7" fmla="*/ 487198 w 711107"/>
              <a:gd name="connsiteY7" fmla="*/ 552791 h 849866"/>
              <a:gd name="connsiteX8" fmla="*/ 630699 w 711107"/>
              <a:gd name="connsiteY8" fmla="*/ 572814 h 849866"/>
              <a:gd name="connsiteX9" fmla="*/ 684094 w 711107"/>
              <a:gd name="connsiteY9" fmla="*/ 646233 h 849866"/>
              <a:gd name="connsiteX10" fmla="*/ 710792 w 711107"/>
              <a:gd name="connsiteY10" fmla="*/ 749687 h 849866"/>
              <a:gd name="connsiteX11" fmla="*/ 667408 w 711107"/>
              <a:gd name="connsiteY11" fmla="*/ 819769 h 849866"/>
              <a:gd name="connsiteX12" fmla="*/ 470512 w 711107"/>
              <a:gd name="connsiteY12" fmla="*/ 849804 h 849866"/>
              <a:gd name="connsiteX13" fmla="*/ 347034 w 711107"/>
              <a:gd name="connsiteY13" fmla="*/ 826443 h 849866"/>
              <a:gd name="connsiteX14" fmla="*/ 263604 w 711107"/>
              <a:gd name="connsiteY14" fmla="*/ 786396 h 849866"/>
              <a:gd name="connsiteX15" fmla="*/ 140126 w 711107"/>
              <a:gd name="connsiteY15" fmla="*/ 733001 h 849866"/>
              <a:gd name="connsiteX16" fmla="*/ 23323 w 711107"/>
              <a:gd name="connsiteY16" fmla="*/ 512744 h 849866"/>
              <a:gd name="connsiteX17" fmla="*/ 23323 w 711107"/>
              <a:gd name="connsiteY17" fmla="*/ 479372 h 849866"/>
              <a:gd name="connsiteX18" fmla="*/ 268895 w 711107"/>
              <a:gd name="connsiteY18" fmla="*/ 349638 h 849866"/>
              <a:gd name="connsiteX19" fmla="*/ 222783 w 711107"/>
              <a:gd name="connsiteY19" fmla="*/ 281650 h 849866"/>
              <a:gd name="connsiteX20" fmla="*/ 118479 w 711107"/>
              <a:gd name="connsiteY20" fmla="*/ 246881 h 849866"/>
              <a:gd name="connsiteX21" fmla="*/ 61009 w 711107"/>
              <a:gd name="connsiteY21" fmla="*/ 238393 h 849866"/>
              <a:gd name="connsiteX22" fmla="*/ 38512 w 711107"/>
              <a:gd name="connsiteY22" fmla="*/ 191253 h 849866"/>
              <a:gd name="connsiteX23" fmla="*/ 65185 w 711107"/>
              <a:gd name="connsiteY23" fmla="*/ 52067 h 849866"/>
              <a:gd name="connsiteX24" fmla="*/ 108150 w 711107"/>
              <a:gd name="connsiteY24" fmla="*/ 6323 h 849866"/>
              <a:gd name="connsiteX0" fmla="*/ 103251 w 706208"/>
              <a:gd name="connsiteY0" fmla="*/ 6323 h 849866"/>
              <a:gd name="connsiteX1" fmla="*/ 342135 w 706208"/>
              <a:gd name="connsiteY1" fmla="*/ 158998 h 849866"/>
              <a:gd name="connsiteX2" fmla="*/ 475624 w 706208"/>
              <a:gd name="connsiteY2" fmla="*/ 279138 h 849866"/>
              <a:gd name="connsiteX3" fmla="*/ 475624 w 706208"/>
              <a:gd name="connsiteY3" fmla="*/ 372580 h 849866"/>
              <a:gd name="connsiteX4" fmla="*/ 405543 w 706208"/>
              <a:gd name="connsiteY4" fmla="*/ 419302 h 849866"/>
              <a:gd name="connsiteX5" fmla="*/ 355484 w 706208"/>
              <a:gd name="connsiteY5" fmla="*/ 469360 h 849866"/>
              <a:gd name="connsiteX6" fmla="*/ 385519 w 706208"/>
              <a:gd name="connsiteY6" fmla="*/ 499395 h 849866"/>
              <a:gd name="connsiteX7" fmla="*/ 482299 w 706208"/>
              <a:gd name="connsiteY7" fmla="*/ 552791 h 849866"/>
              <a:gd name="connsiteX8" fmla="*/ 625800 w 706208"/>
              <a:gd name="connsiteY8" fmla="*/ 572814 h 849866"/>
              <a:gd name="connsiteX9" fmla="*/ 679195 w 706208"/>
              <a:gd name="connsiteY9" fmla="*/ 646233 h 849866"/>
              <a:gd name="connsiteX10" fmla="*/ 705893 w 706208"/>
              <a:gd name="connsiteY10" fmla="*/ 749687 h 849866"/>
              <a:gd name="connsiteX11" fmla="*/ 662509 w 706208"/>
              <a:gd name="connsiteY11" fmla="*/ 819769 h 849866"/>
              <a:gd name="connsiteX12" fmla="*/ 465613 w 706208"/>
              <a:gd name="connsiteY12" fmla="*/ 849804 h 849866"/>
              <a:gd name="connsiteX13" fmla="*/ 342135 w 706208"/>
              <a:gd name="connsiteY13" fmla="*/ 826443 h 849866"/>
              <a:gd name="connsiteX14" fmla="*/ 258705 w 706208"/>
              <a:gd name="connsiteY14" fmla="*/ 786396 h 849866"/>
              <a:gd name="connsiteX15" fmla="*/ 135227 w 706208"/>
              <a:gd name="connsiteY15" fmla="*/ 733001 h 849866"/>
              <a:gd name="connsiteX16" fmla="*/ 18424 w 706208"/>
              <a:gd name="connsiteY16" fmla="*/ 512744 h 849866"/>
              <a:gd name="connsiteX17" fmla="*/ 18424 w 706208"/>
              <a:gd name="connsiteY17" fmla="*/ 479372 h 849866"/>
              <a:gd name="connsiteX18" fmla="*/ 193546 w 706208"/>
              <a:gd name="connsiteY18" fmla="*/ 462443 h 849866"/>
              <a:gd name="connsiteX19" fmla="*/ 263996 w 706208"/>
              <a:gd name="connsiteY19" fmla="*/ 349638 h 849866"/>
              <a:gd name="connsiteX20" fmla="*/ 217884 w 706208"/>
              <a:gd name="connsiteY20" fmla="*/ 281650 h 849866"/>
              <a:gd name="connsiteX21" fmla="*/ 113580 w 706208"/>
              <a:gd name="connsiteY21" fmla="*/ 246881 h 849866"/>
              <a:gd name="connsiteX22" fmla="*/ 56110 w 706208"/>
              <a:gd name="connsiteY22" fmla="*/ 238393 h 849866"/>
              <a:gd name="connsiteX23" fmla="*/ 33613 w 706208"/>
              <a:gd name="connsiteY23" fmla="*/ 191253 h 849866"/>
              <a:gd name="connsiteX24" fmla="*/ 60286 w 706208"/>
              <a:gd name="connsiteY24" fmla="*/ 52067 h 849866"/>
              <a:gd name="connsiteX25" fmla="*/ 103251 w 706208"/>
              <a:gd name="connsiteY25" fmla="*/ 6323 h 849866"/>
              <a:gd name="connsiteX0" fmla="*/ 103251 w 706208"/>
              <a:gd name="connsiteY0" fmla="*/ 6323 h 849866"/>
              <a:gd name="connsiteX1" fmla="*/ 342135 w 706208"/>
              <a:gd name="connsiteY1" fmla="*/ 158998 h 849866"/>
              <a:gd name="connsiteX2" fmla="*/ 475624 w 706208"/>
              <a:gd name="connsiteY2" fmla="*/ 279138 h 849866"/>
              <a:gd name="connsiteX3" fmla="*/ 475624 w 706208"/>
              <a:gd name="connsiteY3" fmla="*/ 372580 h 849866"/>
              <a:gd name="connsiteX4" fmla="*/ 405543 w 706208"/>
              <a:gd name="connsiteY4" fmla="*/ 419302 h 849866"/>
              <a:gd name="connsiteX5" fmla="*/ 355484 w 706208"/>
              <a:gd name="connsiteY5" fmla="*/ 469360 h 849866"/>
              <a:gd name="connsiteX6" fmla="*/ 385519 w 706208"/>
              <a:gd name="connsiteY6" fmla="*/ 499395 h 849866"/>
              <a:gd name="connsiteX7" fmla="*/ 482299 w 706208"/>
              <a:gd name="connsiteY7" fmla="*/ 552791 h 849866"/>
              <a:gd name="connsiteX8" fmla="*/ 625800 w 706208"/>
              <a:gd name="connsiteY8" fmla="*/ 572814 h 849866"/>
              <a:gd name="connsiteX9" fmla="*/ 679195 w 706208"/>
              <a:gd name="connsiteY9" fmla="*/ 646233 h 849866"/>
              <a:gd name="connsiteX10" fmla="*/ 705893 w 706208"/>
              <a:gd name="connsiteY10" fmla="*/ 749687 h 849866"/>
              <a:gd name="connsiteX11" fmla="*/ 662509 w 706208"/>
              <a:gd name="connsiteY11" fmla="*/ 819769 h 849866"/>
              <a:gd name="connsiteX12" fmla="*/ 465613 w 706208"/>
              <a:gd name="connsiteY12" fmla="*/ 849804 h 849866"/>
              <a:gd name="connsiteX13" fmla="*/ 342135 w 706208"/>
              <a:gd name="connsiteY13" fmla="*/ 826443 h 849866"/>
              <a:gd name="connsiteX14" fmla="*/ 258705 w 706208"/>
              <a:gd name="connsiteY14" fmla="*/ 786396 h 849866"/>
              <a:gd name="connsiteX15" fmla="*/ 135227 w 706208"/>
              <a:gd name="connsiteY15" fmla="*/ 733001 h 849866"/>
              <a:gd name="connsiteX16" fmla="*/ 18424 w 706208"/>
              <a:gd name="connsiteY16" fmla="*/ 512744 h 849866"/>
              <a:gd name="connsiteX17" fmla="*/ 18424 w 706208"/>
              <a:gd name="connsiteY17" fmla="*/ 479372 h 849866"/>
              <a:gd name="connsiteX18" fmla="*/ 193546 w 706208"/>
              <a:gd name="connsiteY18" fmla="*/ 462443 h 849866"/>
              <a:gd name="connsiteX19" fmla="*/ 263996 w 706208"/>
              <a:gd name="connsiteY19" fmla="*/ 349638 h 849866"/>
              <a:gd name="connsiteX20" fmla="*/ 270035 w 706208"/>
              <a:gd name="connsiteY20" fmla="*/ 309464 h 849866"/>
              <a:gd name="connsiteX21" fmla="*/ 217884 w 706208"/>
              <a:gd name="connsiteY21" fmla="*/ 281650 h 849866"/>
              <a:gd name="connsiteX22" fmla="*/ 113580 w 706208"/>
              <a:gd name="connsiteY22" fmla="*/ 246881 h 849866"/>
              <a:gd name="connsiteX23" fmla="*/ 56110 w 706208"/>
              <a:gd name="connsiteY23" fmla="*/ 238393 h 849866"/>
              <a:gd name="connsiteX24" fmla="*/ 33613 w 706208"/>
              <a:gd name="connsiteY24" fmla="*/ 191253 h 849866"/>
              <a:gd name="connsiteX25" fmla="*/ 60286 w 706208"/>
              <a:gd name="connsiteY25" fmla="*/ 52067 h 849866"/>
              <a:gd name="connsiteX26" fmla="*/ 103251 w 706208"/>
              <a:gd name="connsiteY26" fmla="*/ 6323 h 849866"/>
              <a:gd name="connsiteX0" fmla="*/ 103251 w 706208"/>
              <a:gd name="connsiteY0" fmla="*/ 6323 h 849866"/>
              <a:gd name="connsiteX1" fmla="*/ 342135 w 706208"/>
              <a:gd name="connsiteY1" fmla="*/ 158998 h 849866"/>
              <a:gd name="connsiteX2" fmla="*/ 475624 w 706208"/>
              <a:gd name="connsiteY2" fmla="*/ 279138 h 849866"/>
              <a:gd name="connsiteX3" fmla="*/ 475624 w 706208"/>
              <a:gd name="connsiteY3" fmla="*/ 372580 h 849866"/>
              <a:gd name="connsiteX4" fmla="*/ 405543 w 706208"/>
              <a:gd name="connsiteY4" fmla="*/ 419302 h 849866"/>
              <a:gd name="connsiteX5" fmla="*/ 355484 w 706208"/>
              <a:gd name="connsiteY5" fmla="*/ 469360 h 849866"/>
              <a:gd name="connsiteX6" fmla="*/ 385519 w 706208"/>
              <a:gd name="connsiteY6" fmla="*/ 499395 h 849866"/>
              <a:gd name="connsiteX7" fmla="*/ 482299 w 706208"/>
              <a:gd name="connsiteY7" fmla="*/ 552791 h 849866"/>
              <a:gd name="connsiteX8" fmla="*/ 625800 w 706208"/>
              <a:gd name="connsiteY8" fmla="*/ 572814 h 849866"/>
              <a:gd name="connsiteX9" fmla="*/ 679195 w 706208"/>
              <a:gd name="connsiteY9" fmla="*/ 646233 h 849866"/>
              <a:gd name="connsiteX10" fmla="*/ 705893 w 706208"/>
              <a:gd name="connsiteY10" fmla="*/ 749687 h 849866"/>
              <a:gd name="connsiteX11" fmla="*/ 662509 w 706208"/>
              <a:gd name="connsiteY11" fmla="*/ 819769 h 849866"/>
              <a:gd name="connsiteX12" fmla="*/ 465613 w 706208"/>
              <a:gd name="connsiteY12" fmla="*/ 849804 h 849866"/>
              <a:gd name="connsiteX13" fmla="*/ 342135 w 706208"/>
              <a:gd name="connsiteY13" fmla="*/ 826443 h 849866"/>
              <a:gd name="connsiteX14" fmla="*/ 258705 w 706208"/>
              <a:gd name="connsiteY14" fmla="*/ 786396 h 849866"/>
              <a:gd name="connsiteX15" fmla="*/ 135227 w 706208"/>
              <a:gd name="connsiteY15" fmla="*/ 733001 h 849866"/>
              <a:gd name="connsiteX16" fmla="*/ 18424 w 706208"/>
              <a:gd name="connsiteY16" fmla="*/ 512744 h 849866"/>
              <a:gd name="connsiteX17" fmla="*/ 18424 w 706208"/>
              <a:gd name="connsiteY17" fmla="*/ 479372 h 849866"/>
              <a:gd name="connsiteX18" fmla="*/ 193546 w 706208"/>
              <a:gd name="connsiteY18" fmla="*/ 462443 h 849866"/>
              <a:gd name="connsiteX19" fmla="*/ 263996 w 706208"/>
              <a:gd name="connsiteY19" fmla="*/ 349638 h 849866"/>
              <a:gd name="connsiteX20" fmla="*/ 263082 w 706208"/>
              <a:gd name="connsiteY20" fmla="*/ 312941 h 849866"/>
              <a:gd name="connsiteX21" fmla="*/ 217884 w 706208"/>
              <a:gd name="connsiteY21" fmla="*/ 281650 h 849866"/>
              <a:gd name="connsiteX22" fmla="*/ 113580 w 706208"/>
              <a:gd name="connsiteY22" fmla="*/ 246881 h 849866"/>
              <a:gd name="connsiteX23" fmla="*/ 56110 w 706208"/>
              <a:gd name="connsiteY23" fmla="*/ 238393 h 849866"/>
              <a:gd name="connsiteX24" fmla="*/ 33613 w 706208"/>
              <a:gd name="connsiteY24" fmla="*/ 191253 h 849866"/>
              <a:gd name="connsiteX25" fmla="*/ 60286 w 706208"/>
              <a:gd name="connsiteY25" fmla="*/ 52067 h 849866"/>
              <a:gd name="connsiteX26" fmla="*/ 103251 w 706208"/>
              <a:gd name="connsiteY26" fmla="*/ 6323 h 849866"/>
              <a:gd name="connsiteX0" fmla="*/ 103251 w 706208"/>
              <a:gd name="connsiteY0" fmla="*/ 4193 h 868597"/>
              <a:gd name="connsiteX1" fmla="*/ 342135 w 706208"/>
              <a:gd name="connsiteY1" fmla="*/ 177729 h 868597"/>
              <a:gd name="connsiteX2" fmla="*/ 475624 w 706208"/>
              <a:gd name="connsiteY2" fmla="*/ 297869 h 868597"/>
              <a:gd name="connsiteX3" fmla="*/ 475624 w 706208"/>
              <a:gd name="connsiteY3" fmla="*/ 391311 h 868597"/>
              <a:gd name="connsiteX4" fmla="*/ 405543 w 706208"/>
              <a:gd name="connsiteY4" fmla="*/ 438033 h 868597"/>
              <a:gd name="connsiteX5" fmla="*/ 355484 w 706208"/>
              <a:gd name="connsiteY5" fmla="*/ 488091 h 868597"/>
              <a:gd name="connsiteX6" fmla="*/ 385519 w 706208"/>
              <a:gd name="connsiteY6" fmla="*/ 518126 h 868597"/>
              <a:gd name="connsiteX7" fmla="*/ 482299 w 706208"/>
              <a:gd name="connsiteY7" fmla="*/ 571522 h 868597"/>
              <a:gd name="connsiteX8" fmla="*/ 625800 w 706208"/>
              <a:gd name="connsiteY8" fmla="*/ 591545 h 868597"/>
              <a:gd name="connsiteX9" fmla="*/ 679195 w 706208"/>
              <a:gd name="connsiteY9" fmla="*/ 664964 h 868597"/>
              <a:gd name="connsiteX10" fmla="*/ 705893 w 706208"/>
              <a:gd name="connsiteY10" fmla="*/ 768418 h 868597"/>
              <a:gd name="connsiteX11" fmla="*/ 662509 w 706208"/>
              <a:gd name="connsiteY11" fmla="*/ 838500 h 868597"/>
              <a:gd name="connsiteX12" fmla="*/ 465613 w 706208"/>
              <a:gd name="connsiteY12" fmla="*/ 868535 h 868597"/>
              <a:gd name="connsiteX13" fmla="*/ 342135 w 706208"/>
              <a:gd name="connsiteY13" fmla="*/ 845174 h 868597"/>
              <a:gd name="connsiteX14" fmla="*/ 258705 w 706208"/>
              <a:gd name="connsiteY14" fmla="*/ 805127 h 868597"/>
              <a:gd name="connsiteX15" fmla="*/ 135227 w 706208"/>
              <a:gd name="connsiteY15" fmla="*/ 751732 h 868597"/>
              <a:gd name="connsiteX16" fmla="*/ 18424 w 706208"/>
              <a:gd name="connsiteY16" fmla="*/ 531475 h 868597"/>
              <a:gd name="connsiteX17" fmla="*/ 18424 w 706208"/>
              <a:gd name="connsiteY17" fmla="*/ 498103 h 868597"/>
              <a:gd name="connsiteX18" fmla="*/ 193546 w 706208"/>
              <a:gd name="connsiteY18" fmla="*/ 481174 h 868597"/>
              <a:gd name="connsiteX19" fmla="*/ 263996 w 706208"/>
              <a:gd name="connsiteY19" fmla="*/ 368369 h 868597"/>
              <a:gd name="connsiteX20" fmla="*/ 263082 w 706208"/>
              <a:gd name="connsiteY20" fmla="*/ 331672 h 868597"/>
              <a:gd name="connsiteX21" fmla="*/ 217884 w 706208"/>
              <a:gd name="connsiteY21" fmla="*/ 300381 h 868597"/>
              <a:gd name="connsiteX22" fmla="*/ 113580 w 706208"/>
              <a:gd name="connsiteY22" fmla="*/ 265612 h 868597"/>
              <a:gd name="connsiteX23" fmla="*/ 56110 w 706208"/>
              <a:gd name="connsiteY23" fmla="*/ 257124 h 868597"/>
              <a:gd name="connsiteX24" fmla="*/ 33613 w 706208"/>
              <a:gd name="connsiteY24" fmla="*/ 209984 h 868597"/>
              <a:gd name="connsiteX25" fmla="*/ 60286 w 706208"/>
              <a:gd name="connsiteY25" fmla="*/ 70798 h 868597"/>
              <a:gd name="connsiteX26" fmla="*/ 103251 w 706208"/>
              <a:gd name="connsiteY26" fmla="*/ 4193 h 868597"/>
              <a:gd name="connsiteX0" fmla="*/ 103251 w 706208"/>
              <a:gd name="connsiteY0" fmla="*/ 18637 h 883041"/>
              <a:gd name="connsiteX1" fmla="*/ 342135 w 706208"/>
              <a:gd name="connsiteY1" fmla="*/ 192173 h 883041"/>
              <a:gd name="connsiteX2" fmla="*/ 475624 w 706208"/>
              <a:gd name="connsiteY2" fmla="*/ 312313 h 883041"/>
              <a:gd name="connsiteX3" fmla="*/ 475624 w 706208"/>
              <a:gd name="connsiteY3" fmla="*/ 405755 h 883041"/>
              <a:gd name="connsiteX4" fmla="*/ 405543 w 706208"/>
              <a:gd name="connsiteY4" fmla="*/ 452477 h 883041"/>
              <a:gd name="connsiteX5" fmla="*/ 355484 w 706208"/>
              <a:gd name="connsiteY5" fmla="*/ 502535 h 883041"/>
              <a:gd name="connsiteX6" fmla="*/ 385519 w 706208"/>
              <a:gd name="connsiteY6" fmla="*/ 532570 h 883041"/>
              <a:gd name="connsiteX7" fmla="*/ 482299 w 706208"/>
              <a:gd name="connsiteY7" fmla="*/ 585966 h 883041"/>
              <a:gd name="connsiteX8" fmla="*/ 625800 w 706208"/>
              <a:gd name="connsiteY8" fmla="*/ 605989 h 883041"/>
              <a:gd name="connsiteX9" fmla="*/ 679195 w 706208"/>
              <a:gd name="connsiteY9" fmla="*/ 679408 h 883041"/>
              <a:gd name="connsiteX10" fmla="*/ 705893 w 706208"/>
              <a:gd name="connsiteY10" fmla="*/ 782862 h 883041"/>
              <a:gd name="connsiteX11" fmla="*/ 662509 w 706208"/>
              <a:gd name="connsiteY11" fmla="*/ 852944 h 883041"/>
              <a:gd name="connsiteX12" fmla="*/ 465613 w 706208"/>
              <a:gd name="connsiteY12" fmla="*/ 882979 h 883041"/>
              <a:gd name="connsiteX13" fmla="*/ 342135 w 706208"/>
              <a:gd name="connsiteY13" fmla="*/ 859618 h 883041"/>
              <a:gd name="connsiteX14" fmla="*/ 258705 w 706208"/>
              <a:gd name="connsiteY14" fmla="*/ 819571 h 883041"/>
              <a:gd name="connsiteX15" fmla="*/ 135227 w 706208"/>
              <a:gd name="connsiteY15" fmla="*/ 766176 h 883041"/>
              <a:gd name="connsiteX16" fmla="*/ 18424 w 706208"/>
              <a:gd name="connsiteY16" fmla="*/ 545919 h 883041"/>
              <a:gd name="connsiteX17" fmla="*/ 18424 w 706208"/>
              <a:gd name="connsiteY17" fmla="*/ 512547 h 883041"/>
              <a:gd name="connsiteX18" fmla="*/ 193546 w 706208"/>
              <a:gd name="connsiteY18" fmla="*/ 495618 h 883041"/>
              <a:gd name="connsiteX19" fmla="*/ 263996 w 706208"/>
              <a:gd name="connsiteY19" fmla="*/ 382813 h 883041"/>
              <a:gd name="connsiteX20" fmla="*/ 263082 w 706208"/>
              <a:gd name="connsiteY20" fmla="*/ 346116 h 883041"/>
              <a:gd name="connsiteX21" fmla="*/ 217884 w 706208"/>
              <a:gd name="connsiteY21" fmla="*/ 314825 h 883041"/>
              <a:gd name="connsiteX22" fmla="*/ 113580 w 706208"/>
              <a:gd name="connsiteY22" fmla="*/ 280056 h 883041"/>
              <a:gd name="connsiteX23" fmla="*/ 56110 w 706208"/>
              <a:gd name="connsiteY23" fmla="*/ 271568 h 883041"/>
              <a:gd name="connsiteX24" fmla="*/ 33613 w 706208"/>
              <a:gd name="connsiteY24" fmla="*/ 224428 h 883041"/>
              <a:gd name="connsiteX25" fmla="*/ 60286 w 706208"/>
              <a:gd name="connsiteY25" fmla="*/ 85242 h 883041"/>
              <a:gd name="connsiteX26" fmla="*/ 92718 w 706208"/>
              <a:gd name="connsiteY26" fmla="*/ 12343 h 883041"/>
              <a:gd name="connsiteX27" fmla="*/ 103251 w 706208"/>
              <a:gd name="connsiteY27" fmla="*/ 18637 h 883041"/>
              <a:gd name="connsiteX0" fmla="*/ 103251 w 706208"/>
              <a:gd name="connsiteY0" fmla="*/ 17187 h 885068"/>
              <a:gd name="connsiteX1" fmla="*/ 342135 w 706208"/>
              <a:gd name="connsiteY1" fmla="*/ 194200 h 885068"/>
              <a:gd name="connsiteX2" fmla="*/ 475624 w 706208"/>
              <a:gd name="connsiteY2" fmla="*/ 314340 h 885068"/>
              <a:gd name="connsiteX3" fmla="*/ 475624 w 706208"/>
              <a:gd name="connsiteY3" fmla="*/ 407782 h 885068"/>
              <a:gd name="connsiteX4" fmla="*/ 405543 w 706208"/>
              <a:gd name="connsiteY4" fmla="*/ 454504 h 885068"/>
              <a:gd name="connsiteX5" fmla="*/ 355484 w 706208"/>
              <a:gd name="connsiteY5" fmla="*/ 504562 h 885068"/>
              <a:gd name="connsiteX6" fmla="*/ 385519 w 706208"/>
              <a:gd name="connsiteY6" fmla="*/ 534597 h 885068"/>
              <a:gd name="connsiteX7" fmla="*/ 482299 w 706208"/>
              <a:gd name="connsiteY7" fmla="*/ 587993 h 885068"/>
              <a:gd name="connsiteX8" fmla="*/ 625800 w 706208"/>
              <a:gd name="connsiteY8" fmla="*/ 608016 h 885068"/>
              <a:gd name="connsiteX9" fmla="*/ 679195 w 706208"/>
              <a:gd name="connsiteY9" fmla="*/ 681435 h 885068"/>
              <a:gd name="connsiteX10" fmla="*/ 705893 w 706208"/>
              <a:gd name="connsiteY10" fmla="*/ 784889 h 885068"/>
              <a:gd name="connsiteX11" fmla="*/ 662509 w 706208"/>
              <a:gd name="connsiteY11" fmla="*/ 854971 h 885068"/>
              <a:gd name="connsiteX12" fmla="*/ 465613 w 706208"/>
              <a:gd name="connsiteY12" fmla="*/ 885006 h 885068"/>
              <a:gd name="connsiteX13" fmla="*/ 342135 w 706208"/>
              <a:gd name="connsiteY13" fmla="*/ 861645 h 885068"/>
              <a:gd name="connsiteX14" fmla="*/ 258705 w 706208"/>
              <a:gd name="connsiteY14" fmla="*/ 821598 h 885068"/>
              <a:gd name="connsiteX15" fmla="*/ 135227 w 706208"/>
              <a:gd name="connsiteY15" fmla="*/ 768203 h 885068"/>
              <a:gd name="connsiteX16" fmla="*/ 18424 w 706208"/>
              <a:gd name="connsiteY16" fmla="*/ 547946 h 885068"/>
              <a:gd name="connsiteX17" fmla="*/ 18424 w 706208"/>
              <a:gd name="connsiteY17" fmla="*/ 514574 h 885068"/>
              <a:gd name="connsiteX18" fmla="*/ 193546 w 706208"/>
              <a:gd name="connsiteY18" fmla="*/ 497645 h 885068"/>
              <a:gd name="connsiteX19" fmla="*/ 263996 w 706208"/>
              <a:gd name="connsiteY19" fmla="*/ 384840 h 885068"/>
              <a:gd name="connsiteX20" fmla="*/ 263082 w 706208"/>
              <a:gd name="connsiteY20" fmla="*/ 348143 h 885068"/>
              <a:gd name="connsiteX21" fmla="*/ 217884 w 706208"/>
              <a:gd name="connsiteY21" fmla="*/ 316852 h 885068"/>
              <a:gd name="connsiteX22" fmla="*/ 113580 w 706208"/>
              <a:gd name="connsiteY22" fmla="*/ 282083 h 885068"/>
              <a:gd name="connsiteX23" fmla="*/ 56110 w 706208"/>
              <a:gd name="connsiteY23" fmla="*/ 273595 h 885068"/>
              <a:gd name="connsiteX24" fmla="*/ 33613 w 706208"/>
              <a:gd name="connsiteY24" fmla="*/ 226455 h 885068"/>
              <a:gd name="connsiteX25" fmla="*/ 60286 w 706208"/>
              <a:gd name="connsiteY25" fmla="*/ 87269 h 885068"/>
              <a:gd name="connsiteX26" fmla="*/ 92718 w 706208"/>
              <a:gd name="connsiteY26" fmla="*/ 14370 h 885068"/>
              <a:gd name="connsiteX27" fmla="*/ 103251 w 706208"/>
              <a:gd name="connsiteY27" fmla="*/ 17187 h 885068"/>
              <a:gd name="connsiteX0" fmla="*/ 103251 w 706208"/>
              <a:gd name="connsiteY0" fmla="*/ 17187 h 885068"/>
              <a:gd name="connsiteX1" fmla="*/ 342135 w 706208"/>
              <a:gd name="connsiteY1" fmla="*/ 194200 h 885068"/>
              <a:gd name="connsiteX2" fmla="*/ 475624 w 706208"/>
              <a:gd name="connsiteY2" fmla="*/ 314340 h 885068"/>
              <a:gd name="connsiteX3" fmla="*/ 475624 w 706208"/>
              <a:gd name="connsiteY3" fmla="*/ 407782 h 885068"/>
              <a:gd name="connsiteX4" fmla="*/ 405543 w 706208"/>
              <a:gd name="connsiteY4" fmla="*/ 454504 h 885068"/>
              <a:gd name="connsiteX5" fmla="*/ 355484 w 706208"/>
              <a:gd name="connsiteY5" fmla="*/ 504562 h 885068"/>
              <a:gd name="connsiteX6" fmla="*/ 385519 w 706208"/>
              <a:gd name="connsiteY6" fmla="*/ 534597 h 885068"/>
              <a:gd name="connsiteX7" fmla="*/ 482299 w 706208"/>
              <a:gd name="connsiteY7" fmla="*/ 587993 h 885068"/>
              <a:gd name="connsiteX8" fmla="*/ 625800 w 706208"/>
              <a:gd name="connsiteY8" fmla="*/ 608016 h 885068"/>
              <a:gd name="connsiteX9" fmla="*/ 679195 w 706208"/>
              <a:gd name="connsiteY9" fmla="*/ 681435 h 885068"/>
              <a:gd name="connsiteX10" fmla="*/ 705893 w 706208"/>
              <a:gd name="connsiteY10" fmla="*/ 784889 h 885068"/>
              <a:gd name="connsiteX11" fmla="*/ 662509 w 706208"/>
              <a:gd name="connsiteY11" fmla="*/ 854971 h 885068"/>
              <a:gd name="connsiteX12" fmla="*/ 465613 w 706208"/>
              <a:gd name="connsiteY12" fmla="*/ 885006 h 885068"/>
              <a:gd name="connsiteX13" fmla="*/ 342135 w 706208"/>
              <a:gd name="connsiteY13" fmla="*/ 861645 h 885068"/>
              <a:gd name="connsiteX14" fmla="*/ 258705 w 706208"/>
              <a:gd name="connsiteY14" fmla="*/ 821598 h 885068"/>
              <a:gd name="connsiteX15" fmla="*/ 135227 w 706208"/>
              <a:gd name="connsiteY15" fmla="*/ 768203 h 885068"/>
              <a:gd name="connsiteX16" fmla="*/ 18424 w 706208"/>
              <a:gd name="connsiteY16" fmla="*/ 547946 h 885068"/>
              <a:gd name="connsiteX17" fmla="*/ 18424 w 706208"/>
              <a:gd name="connsiteY17" fmla="*/ 514574 h 885068"/>
              <a:gd name="connsiteX18" fmla="*/ 193546 w 706208"/>
              <a:gd name="connsiteY18" fmla="*/ 497645 h 885068"/>
              <a:gd name="connsiteX19" fmla="*/ 263996 w 706208"/>
              <a:gd name="connsiteY19" fmla="*/ 384840 h 885068"/>
              <a:gd name="connsiteX20" fmla="*/ 263082 w 706208"/>
              <a:gd name="connsiteY20" fmla="*/ 348143 h 885068"/>
              <a:gd name="connsiteX21" fmla="*/ 217884 w 706208"/>
              <a:gd name="connsiteY21" fmla="*/ 316852 h 885068"/>
              <a:gd name="connsiteX22" fmla="*/ 113580 w 706208"/>
              <a:gd name="connsiteY22" fmla="*/ 282083 h 885068"/>
              <a:gd name="connsiteX23" fmla="*/ 56110 w 706208"/>
              <a:gd name="connsiteY23" fmla="*/ 273595 h 885068"/>
              <a:gd name="connsiteX24" fmla="*/ 33613 w 706208"/>
              <a:gd name="connsiteY24" fmla="*/ 226455 h 885068"/>
              <a:gd name="connsiteX25" fmla="*/ 60286 w 706208"/>
              <a:gd name="connsiteY25" fmla="*/ 87269 h 885068"/>
              <a:gd name="connsiteX26" fmla="*/ 68380 w 706208"/>
              <a:gd name="connsiteY26" fmla="*/ 35231 h 885068"/>
              <a:gd name="connsiteX27" fmla="*/ 92718 w 706208"/>
              <a:gd name="connsiteY27" fmla="*/ 14370 h 885068"/>
              <a:gd name="connsiteX28" fmla="*/ 103251 w 706208"/>
              <a:gd name="connsiteY28" fmla="*/ 17187 h 885068"/>
              <a:gd name="connsiteX0" fmla="*/ 92718 w 706208"/>
              <a:gd name="connsiteY0" fmla="*/ 0 h 870698"/>
              <a:gd name="connsiteX1" fmla="*/ 342135 w 706208"/>
              <a:gd name="connsiteY1" fmla="*/ 179830 h 870698"/>
              <a:gd name="connsiteX2" fmla="*/ 475624 w 706208"/>
              <a:gd name="connsiteY2" fmla="*/ 299970 h 870698"/>
              <a:gd name="connsiteX3" fmla="*/ 475624 w 706208"/>
              <a:gd name="connsiteY3" fmla="*/ 393412 h 870698"/>
              <a:gd name="connsiteX4" fmla="*/ 405543 w 706208"/>
              <a:gd name="connsiteY4" fmla="*/ 440134 h 870698"/>
              <a:gd name="connsiteX5" fmla="*/ 355484 w 706208"/>
              <a:gd name="connsiteY5" fmla="*/ 490192 h 870698"/>
              <a:gd name="connsiteX6" fmla="*/ 385519 w 706208"/>
              <a:gd name="connsiteY6" fmla="*/ 520227 h 870698"/>
              <a:gd name="connsiteX7" fmla="*/ 482299 w 706208"/>
              <a:gd name="connsiteY7" fmla="*/ 573623 h 870698"/>
              <a:gd name="connsiteX8" fmla="*/ 625800 w 706208"/>
              <a:gd name="connsiteY8" fmla="*/ 593646 h 870698"/>
              <a:gd name="connsiteX9" fmla="*/ 679195 w 706208"/>
              <a:gd name="connsiteY9" fmla="*/ 667065 h 870698"/>
              <a:gd name="connsiteX10" fmla="*/ 705893 w 706208"/>
              <a:gd name="connsiteY10" fmla="*/ 770519 h 870698"/>
              <a:gd name="connsiteX11" fmla="*/ 662509 w 706208"/>
              <a:gd name="connsiteY11" fmla="*/ 840601 h 870698"/>
              <a:gd name="connsiteX12" fmla="*/ 465613 w 706208"/>
              <a:gd name="connsiteY12" fmla="*/ 870636 h 870698"/>
              <a:gd name="connsiteX13" fmla="*/ 342135 w 706208"/>
              <a:gd name="connsiteY13" fmla="*/ 847275 h 870698"/>
              <a:gd name="connsiteX14" fmla="*/ 258705 w 706208"/>
              <a:gd name="connsiteY14" fmla="*/ 807228 h 870698"/>
              <a:gd name="connsiteX15" fmla="*/ 135227 w 706208"/>
              <a:gd name="connsiteY15" fmla="*/ 753833 h 870698"/>
              <a:gd name="connsiteX16" fmla="*/ 18424 w 706208"/>
              <a:gd name="connsiteY16" fmla="*/ 533576 h 870698"/>
              <a:gd name="connsiteX17" fmla="*/ 18424 w 706208"/>
              <a:gd name="connsiteY17" fmla="*/ 500204 h 870698"/>
              <a:gd name="connsiteX18" fmla="*/ 193546 w 706208"/>
              <a:gd name="connsiteY18" fmla="*/ 483275 h 870698"/>
              <a:gd name="connsiteX19" fmla="*/ 263996 w 706208"/>
              <a:gd name="connsiteY19" fmla="*/ 370470 h 870698"/>
              <a:gd name="connsiteX20" fmla="*/ 263082 w 706208"/>
              <a:gd name="connsiteY20" fmla="*/ 333773 h 870698"/>
              <a:gd name="connsiteX21" fmla="*/ 217884 w 706208"/>
              <a:gd name="connsiteY21" fmla="*/ 302482 h 870698"/>
              <a:gd name="connsiteX22" fmla="*/ 113580 w 706208"/>
              <a:gd name="connsiteY22" fmla="*/ 267713 h 870698"/>
              <a:gd name="connsiteX23" fmla="*/ 56110 w 706208"/>
              <a:gd name="connsiteY23" fmla="*/ 259225 h 870698"/>
              <a:gd name="connsiteX24" fmla="*/ 33613 w 706208"/>
              <a:gd name="connsiteY24" fmla="*/ 212085 h 870698"/>
              <a:gd name="connsiteX25" fmla="*/ 60286 w 706208"/>
              <a:gd name="connsiteY25" fmla="*/ 72899 h 870698"/>
              <a:gd name="connsiteX26" fmla="*/ 68380 w 706208"/>
              <a:gd name="connsiteY26" fmla="*/ 20861 h 870698"/>
              <a:gd name="connsiteX27" fmla="*/ 92718 w 706208"/>
              <a:gd name="connsiteY27" fmla="*/ 0 h 870698"/>
              <a:gd name="connsiteX0" fmla="*/ 90454 w 703944"/>
              <a:gd name="connsiteY0" fmla="*/ 0 h 870698"/>
              <a:gd name="connsiteX1" fmla="*/ 339871 w 703944"/>
              <a:gd name="connsiteY1" fmla="*/ 179830 h 870698"/>
              <a:gd name="connsiteX2" fmla="*/ 473360 w 703944"/>
              <a:gd name="connsiteY2" fmla="*/ 299970 h 870698"/>
              <a:gd name="connsiteX3" fmla="*/ 473360 w 703944"/>
              <a:gd name="connsiteY3" fmla="*/ 393412 h 870698"/>
              <a:gd name="connsiteX4" fmla="*/ 403279 w 703944"/>
              <a:gd name="connsiteY4" fmla="*/ 440134 h 870698"/>
              <a:gd name="connsiteX5" fmla="*/ 353220 w 703944"/>
              <a:gd name="connsiteY5" fmla="*/ 490192 h 870698"/>
              <a:gd name="connsiteX6" fmla="*/ 383255 w 703944"/>
              <a:gd name="connsiteY6" fmla="*/ 520227 h 870698"/>
              <a:gd name="connsiteX7" fmla="*/ 480035 w 703944"/>
              <a:gd name="connsiteY7" fmla="*/ 573623 h 870698"/>
              <a:gd name="connsiteX8" fmla="*/ 623536 w 703944"/>
              <a:gd name="connsiteY8" fmla="*/ 593646 h 870698"/>
              <a:gd name="connsiteX9" fmla="*/ 676931 w 703944"/>
              <a:gd name="connsiteY9" fmla="*/ 667065 h 870698"/>
              <a:gd name="connsiteX10" fmla="*/ 703629 w 703944"/>
              <a:gd name="connsiteY10" fmla="*/ 770519 h 870698"/>
              <a:gd name="connsiteX11" fmla="*/ 660245 w 703944"/>
              <a:gd name="connsiteY11" fmla="*/ 840601 h 870698"/>
              <a:gd name="connsiteX12" fmla="*/ 463349 w 703944"/>
              <a:gd name="connsiteY12" fmla="*/ 870636 h 870698"/>
              <a:gd name="connsiteX13" fmla="*/ 339871 w 703944"/>
              <a:gd name="connsiteY13" fmla="*/ 847275 h 870698"/>
              <a:gd name="connsiteX14" fmla="*/ 256441 w 703944"/>
              <a:gd name="connsiteY14" fmla="*/ 807228 h 870698"/>
              <a:gd name="connsiteX15" fmla="*/ 132963 w 703944"/>
              <a:gd name="connsiteY15" fmla="*/ 753833 h 870698"/>
              <a:gd name="connsiteX16" fmla="*/ 7011 w 703944"/>
              <a:gd name="connsiteY16" fmla="*/ 608441 h 870698"/>
              <a:gd name="connsiteX17" fmla="*/ 16160 w 703944"/>
              <a:gd name="connsiteY17" fmla="*/ 533576 h 870698"/>
              <a:gd name="connsiteX18" fmla="*/ 16160 w 703944"/>
              <a:gd name="connsiteY18" fmla="*/ 500204 h 870698"/>
              <a:gd name="connsiteX19" fmla="*/ 191282 w 703944"/>
              <a:gd name="connsiteY19" fmla="*/ 483275 h 870698"/>
              <a:gd name="connsiteX20" fmla="*/ 261732 w 703944"/>
              <a:gd name="connsiteY20" fmla="*/ 370470 h 870698"/>
              <a:gd name="connsiteX21" fmla="*/ 260818 w 703944"/>
              <a:gd name="connsiteY21" fmla="*/ 333773 h 870698"/>
              <a:gd name="connsiteX22" fmla="*/ 215620 w 703944"/>
              <a:gd name="connsiteY22" fmla="*/ 302482 h 870698"/>
              <a:gd name="connsiteX23" fmla="*/ 111316 w 703944"/>
              <a:gd name="connsiteY23" fmla="*/ 267713 h 870698"/>
              <a:gd name="connsiteX24" fmla="*/ 53846 w 703944"/>
              <a:gd name="connsiteY24" fmla="*/ 259225 h 870698"/>
              <a:gd name="connsiteX25" fmla="*/ 31349 w 703944"/>
              <a:gd name="connsiteY25" fmla="*/ 212085 h 870698"/>
              <a:gd name="connsiteX26" fmla="*/ 58022 w 703944"/>
              <a:gd name="connsiteY26" fmla="*/ 72899 h 870698"/>
              <a:gd name="connsiteX27" fmla="*/ 66116 w 703944"/>
              <a:gd name="connsiteY27" fmla="*/ 20861 h 870698"/>
              <a:gd name="connsiteX28" fmla="*/ 90454 w 703944"/>
              <a:gd name="connsiteY28" fmla="*/ 0 h 870698"/>
              <a:gd name="connsiteX0" fmla="*/ 90454 w 703944"/>
              <a:gd name="connsiteY0" fmla="*/ 0 h 847695"/>
              <a:gd name="connsiteX1" fmla="*/ 339871 w 703944"/>
              <a:gd name="connsiteY1" fmla="*/ 179830 h 847695"/>
              <a:gd name="connsiteX2" fmla="*/ 473360 w 703944"/>
              <a:gd name="connsiteY2" fmla="*/ 299970 h 847695"/>
              <a:gd name="connsiteX3" fmla="*/ 473360 w 703944"/>
              <a:gd name="connsiteY3" fmla="*/ 393412 h 847695"/>
              <a:gd name="connsiteX4" fmla="*/ 403279 w 703944"/>
              <a:gd name="connsiteY4" fmla="*/ 440134 h 847695"/>
              <a:gd name="connsiteX5" fmla="*/ 353220 w 703944"/>
              <a:gd name="connsiteY5" fmla="*/ 490192 h 847695"/>
              <a:gd name="connsiteX6" fmla="*/ 383255 w 703944"/>
              <a:gd name="connsiteY6" fmla="*/ 520227 h 847695"/>
              <a:gd name="connsiteX7" fmla="*/ 480035 w 703944"/>
              <a:gd name="connsiteY7" fmla="*/ 573623 h 847695"/>
              <a:gd name="connsiteX8" fmla="*/ 623536 w 703944"/>
              <a:gd name="connsiteY8" fmla="*/ 593646 h 847695"/>
              <a:gd name="connsiteX9" fmla="*/ 676931 w 703944"/>
              <a:gd name="connsiteY9" fmla="*/ 667065 h 847695"/>
              <a:gd name="connsiteX10" fmla="*/ 703629 w 703944"/>
              <a:gd name="connsiteY10" fmla="*/ 770519 h 847695"/>
              <a:gd name="connsiteX11" fmla="*/ 660245 w 703944"/>
              <a:gd name="connsiteY11" fmla="*/ 840601 h 847695"/>
              <a:gd name="connsiteX12" fmla="*/ 470302 w 703944"/>
              <a:gd name="connsiteY12" fmla="*/ 828914 h 847695"/>
              <a:gd name="connsiteX13" fmla="*/ 339871 w 703944"/>
              <a:gd name="connsiteY13" fmla="*/ 847275 h 847695"/>
              <a:gd name="connsiteX14" fmla="*/ 256441 w 703944"/>
              <a:gd name="connsiteY14" fmla="*/ 807228 h 847695"/>
              <a:gd name="connsiteX15" fmla="*/ 132963 w 703944"/>
              <a:gd name="connsiteY15" fmla="*/ 753833 h 847695"/>
              <a:gd name="connsiteX16" fmla="*/ 7011 w 703944"/>
              <a:gd name="connsiteY16" fmla="*/ 608441 h 847695"/>
              <a:gd name="connsiteX17" fmla="*/ 16160 w 703944"/>
              <a:gd name="connsiteY17" fmla="*/ 533576 h 847695"/>
              <a:gd name="connsiteX18" fmla="*/ 16160 w 703944"/>
              <a:gd name="connsiteY18" fmla="*/ 500204 h 847695"/>
              <a:gd name="connsiteX19" fmla="*/ 191282 w 703944"/>
              <a:gd name="connsiteY19" fmla="*/ 483275 h 847695"/>
              <a:gd name="connsiteX20" fmla="*/ 261732 w 703944"/>
              <a:gd name="connsiteY20" fmla="*/ 370470 h 847695"/>
              <a:gd name="connsiteX21" fmla="*/ 260818 w 703944"/>
              <a:gd name="connsiteY21" fmla="*/ 333773 h 847695"/>
              <a:gd name="connsiteX22" fmla="*/ 215620 w 703944"/>
              <a:gd name="connsiteY22" fmla="*/ 302482 h 847695"/>
              <a:gd name="connsiteX23" fmla="*/ 111316 w 703944"/>
              <a:gd name="connsiteY23" fmla="*/ 267713 h 847695"/>
              <a:gd name="connsiteX24" fmla="*/ 53846 w 703944"/>
              <a:gd name="connsiteY24" fmla="*/ 259225 h 847695"/>
              <a:gd name="connsiteX25" fmla="*/ 31349 w 703944"/>
              <a:gd name="connsiteY25" fmla="*/ 212085 h 847695"/>
              <a:gd name="connsiteX26" fmla="*/ 58022 w 703944"/>
              <a:gd name="connsiteY26" fmla="*/ 72899 h 847695"/>
              <a:gd name="connsiteX27" fmla="*/ 66116 w 703944"/>
              <a:gd name="connsiteY27" fmla="*/ 20861 h 847695"/>
              <a:gd name="connsiteX28" fmla="*/ 90454 w 703944"/>
              <a:gd name="connsiteY28" fmla="*/ 0 h 847695"/>
              <a:gd name="connsiteX0" fmla="*/ 90454 w 705726"/>
              <a:gd name="connsiteY0" fmla="*/ 0 h 847794"/>
              <a:gd name="connsiteX1" fmla="*/ 339871 w 705726"/>
              <a:gd name="connsiteY1" fmla="*/ 179830 h 847794"/>
              <a:gd name="connsiteX2" fmla="*/ 473360 w 705726"/>
              <a:gd name="connsiteY2" fmla="*/ 299970 h 847794"/>
              <a:gd name="connsiteX3" fmla="*/ 473360 w 705726"/>
              <a:gd name="connsiteY3" fmla="*/ 393412 h 847794"/>
              <a:gd name="connsiteX4" fmla="*/ 403279 w 705726"/>
              <a:gd name="connsiteY4" fmla="*/ 440134 h 847794"/>
              <a:gd name="connsiteX5" fmla="*/ 353220 w 705726"/>
              <a:gd name="connsiteY5" fmla="*/ 490192 h 847794"/>
              <a:gd name="connsiteX6" fmla="*/ 383255 w 705726"/>
              <a:gd name="connsiteY6" fmla="*/ 520227 h 847794"/>
              <a:gd name="connsiteX7" fmla="*/ 480035 w 705726"/>
              <a:gd name="connsiteY7" fmla="*/ 573623 h 847794"/>
              <a:gd name="connsiteX8" fmla="*/ 623536 w 705726"/>
              <a:gd name="connsiteY8" fmla="*/ 593646 h 847794"/>
              <a:gd name="connsiteX9" fmla="*/ 676931 w 705726"/>
              <a:gd name="connsiteY9" fmla="*/ 667065 h 847794"/>
              <a:gd name="connsiteX10" fmla="*/ 703629 w 705726"/>
              <a:gd name="connsiteY10" fmla="*/ 770519 h 847794"/>
              <a:gd name="connsiteX11" fmla="*/ 677629 w 705726"/>
              <a:gd name="connsiteY11" fmla="*/ 812786 h 847794"/>
              <a:gd name="connsiteX12" fmla="*/ 470302 w 705726"/>
              <a:gd name="connsiteY12" fmla="*/ 828914 h 847794"/>
              <a:gd name="connsiteX13" fmla="*/ 339871 w 705726"/>
              <a:gd name="connsiteY13" fmla="*/ 847275 h 847794"/>
              <a:gd name="connsiteX14" fmla="*/ 256441 w 705726"/>
              <a:gd name="connsiteY14" fmla="*/ 807228 h 847794"/>
              <a:gd name="connsiteX15" fmla="*/ 132963 w 705726"/>
              <a:gd name="connsiteY15" fmla="*/ 753833 h 847794"/>
              <a:gd name="connsiteX16" fmla="*/ 7011 w 705726"/>
              <a:gd name="connsiteY16" fmla="*/ 608441 h 847794"/>
              <a:gd name="connsiteX17" fmla="*/ 16160 w 705726"/>
              <a:gd name="connsiteY17" fmla="*/ 533576 h 847794"/>
              <a:gd name="connsiteX18" fmla="*/ 16160 w 705726"/>
              <a:gd name="connsiteY18" fmla="*/ 500204 h 847794"/>
              <a:gd name="connsiteX19" fmla="*/ 191282 w 705726"/>
              <a:gd name="connsiteY19" fmla="*/ 483275 h 847794"/>
              <a:gd name="connsiteX20" fmla="*/ 261732 w 705726"/>
              <a:gd name="connsiteY20" fmla="*/ 370470 h 847794"/>
              <a:gd name="connsiteX21" fmla="*/ 260818 w 705726"/>
              <a:gd name="connsiteY21" fmla="*/ 333773 h 847794"/>
              <a:gd name="connsiteX22" fmla="*/ 215620 w 705726"/>
              <a:gd name="connsiteY22" fmla="*/ 302482 h 847794"/>
              <a:gd name="connsiteX23" fmla="*/ 111316 w 705726"/>
              <a:gd name="connsiteY23" fmla="*/ 267713 h 847794"/>
              <a:gd name="connsiteX24" fmla="*/ 53846 w 705726"/>
              <a:gd name="connsiteY24" fmla="*/ 259225 h 847794"/>
              <a:gd name="connsiteX25" fmla="*/ 31349 w 705726"/>
              <a:gd name="connsiteY25" fmla="*/ 212085 h 847794"/>
              <a:gd name="connsiteX26" fmla="*/ 58022 w 705726"/>
              <a:gd name="connsiteY26" fmla="*/ 72899 h 847794"/>
              <a:gd name="connsiteX27" fmla="*/ 66116 w 705726"/>
              <a:gd name="connsiteY27" fmla="*/ 20861 h 847794"/>
              <a:gd name="connsiteX28" fmla="*/ 90454 w 705726"/>
              <a:gd name="connsiteY28" fmla="*/ 0 h 847794"/>
              <a:gd name="connsiteX0" fmla="*/ 90454 w 705726"/>
              <a:gd name="connsiteY0" fmla="*/ 0 h 828934"/>
              <a:gd name="connsiteX1" fmla="*/ 339871 w 705726"/>
              <a:gd name="connsiteY1" fmla="*/ 179830 h 828934"/>
              <a:gd name="connsiteX2" fmla="*/ 473360 w 705726"/>
              <a:gd name="connsiteY2" fmla="*/ 299970 h 828934"/>
              <a:gd name="connsiteX3" fmla="*/ 473360 w 705726"/>
              <a:gd name="connsiteY3" fmla="*/ 393412 h 828934"/>
              <a:gd name="connsiteX4" fmla="*/ 403279 w 705726"/>
              <a:gd name="connsiteY4" fmla="*/ 440134 h 828934"/>
              <a:gd name="connsiteX5" fmla="*/ 353220 w 705726"/>
              <a:gd name="connsiteY5" fmla="*/ 490192 h 828934"/>
              <a:gd name="connsiteX6" fmla="*/ 383255 w 705726"/>
              <a:gd name="connsiteY6" fmla="*/ 520227 h 828934"/>
              <a:gd name="connsiteX7" fmla="*/ 480035 w 705726"/>
              <a:gd name="connsiteY7" fmla="*/ 573623 h 828934"/>
              <a:gd name="connsiteX8" fmla="*/ 623536 w 705726"/>
              <a:gd name="connsiteY8" fmla="*/ 593646 h 828934"/>
              <a:gd name="connsiteX9" fmla="*/ 676931 w 705726"/>
              <a:gd name="connsiteY9" fmla="*/ 667065 h 828934"/>
              <a:gd name="connsiteX10" fmla="*/ 703629 w 705726"/>
              <a:gd name="connsiteY10" fmla="*/ 770519 h 828934"/>
              <a:gd name="connsiteX11" fmla="*/ 677629 w 705726"/>
              <a:gd name="connsiteY11" fmla="*/ 812786 h 828934"/>
              <a:gd name="connsiteX12" fmla="*/ 470302 w 705726"/>
              <a:gd name="connsiteY12" fmla="*/ 828914 h 828934"/>
              <a:gd name="connsiteX13" fmla="*/ 329441 w 705726"/>
              <a:gd name="connsiteY13" fmla="*/ 815984 h 828934"/>
              <a:gd name="connsiteX14" fmla="*/ 256441 w 705726"/>
              <a:gd name="connsiteY14" fmla="*/ 807228 h 828934"/>
              <a:gd name="connsiteX15" fmla="*/ 132963 w 705726"/>
              <a:gd name="connsiteY15" fmla="*/ 753833 h 828934"/>
              <a:gd name="connsiteX16" fmla="*/ 7011 w 705726"/>
              <a:gd name="connsiteY16" fmla="*/ 608441 h 828934"/>
              <a:gd name="connsiteX17" fmla="*/ 16160 w 705726"/>
              <a:gd name="connsiteY17" fmla="*/ 533576 h 828934"/>
              <a:gd name="connsiteX18" fmla="*/ 16160 w 705726"/>
              <a:gd name="connsiteY18" fmla="*/ 500204 h 828934"/>
              <a:gd name="connsiteX19" fmla="*/ 191282 w 705726"/>
              <a:gd name="connsiteY19" fmla="*/ 483275 h 828934"/>
              <a:gd name="connsiteX20" fmla="*/ 261732 w 705726"/>
              <a:gd name="connsiteY20" fmla="*/ 370470 h 828934"/>
              <a:gd name="connsiteX21" fmla="*/ 260818 w 705726"/>
              <a:gd name="connsiteY21" fmla="*/ 333773 h 828934"/>
              <a:gd name="connsiteX22" fmla="*/ 215620 w 705726"/>
              <a:gd name="connsiteY22" fmla="*/ 302482 h 828934"/>
              <a:gd name="connsiteX23" fmla="*/ 111316 w 705726"/>
              <a:gd name="connsiteY23" fmla="*/ 267713 h 828934"/>
              <a:gd name="connsiteX24" fmla="*/ 53846 w 705726"/>
              <a:gd name="connsiteY24" fmla="*/ 259225 h 828934"/>
              <a:gd name="connsiteX25" fmla="*/ 31349 w 705726"/>
              <a:gd name="connsiteY25" fmla="*/ 212085 h 828934"/>
              <a:gd name="connsiteX26" fmla="*/ 58022 w 705726"/>
              <a:gd name="connsiteY26" fmla="*/ 72899 h 828934"/>
              <a:gd name="connsiteX27" fmla="*/ 66116 w 705726"/>
              <a:gd name="connsiteY27" fmla="*/ 20861 h 828934"/>
              <a:gd name="connsiteX28" fmla="*/ 90454 w 705726"/>
              <a:gd name="connsiteY28" fmla="*/ 0 h 828934"/>
              <a:gd name="connsiteX0" fmla="*/ 90454 w 705894"/>
              <a:gd name="connsiteY0" fmla="*/ 0 h 817013"/>
              <a:gd name="connsiteX1" fmla="*/ 339871 w 705894"/>
              <a:gd name="connsiteY1" fmla="*/ 179830 h 817013"/>
              <a:gd name="connsiteX2" fmla="*/ 473360 w 705894"/>
              <a:gd name="connsiteY2" fmla="*/ 299970 h 817013"/>
              <a:gd name="connsiteX3" fmla="*/ 473360 w 705894"/>
              <a:gd name="connsiteY3" fmla="*/ 393412 h 817013"/>
              <a:gd name="connsiteX4" fmla="*/ 403279 w 705894"/>
              <a:gd name="connsiteY4" fmla="*/ 440134 h 817013"/>
              <a:gd name="connsiteX5" fmla="*/ 353220 w 705894"/>
              <a:gd name="connsiteY5" fmla="*/ 490192 h 817013"/>
              <a:gd name="connsiteX6" fmla="*/ 383255 w 705894"/>
              <a:gd name="connsiteY6" fmla="*/ 520227 h 817013"/>
              <a:gd name="connsiteX7" fmla="*/ 480035 w 705894"/>
              <a:gd name="connsiteY7" fmla="*/ 573623 h 817013"/>
              <a:gd name="connsiteX8" fmla="*/ 623536 w 705894"/>
              <a:gd name="connsiteY8" fmla="*/ 593646 h 817013"/>
              <a:gd name="connsiteX9" fmla="*/ 676931 w 705894"/>
              <a:gd name="connsiteY9" fmla="*/ 667065 h 817013"/>
              <a:gd name="connsiteX10" fmla="*/ 703629 w 705894"/>
              <a:gd name="connsiteY10" fmla="*/ 770519 h 817013"/>
              <a:gd name="connsiteX11" fmla="*/ 677629 w 705894"/>
              <a:gd name="connsiteY11" fmla="*/ 812786 h 817013"/>
              <a:gd name="connsiteX12" fmla="*/ 466826 w 705894"/>
              <a:gd name="connsiteY12" fmla="*/ 794146 h 817013"/>
              <a:gd name="connsiteX13" fmla="*/ 329441 w 705894"/>
              <a:gd name="connsiteY13" fmla="*/ 815984 h 817013"/>
              <a:gd name="connsiteX14" fmla="*/ 256441 w 705894"/>
              <a:gd name="connsiteY14" fmla="*/ 807228 h 817013"/>
              <a:gd name="connsiteX15" fmla="*/ 132963 w 705894"/>
              <a:gd name="connsiteY15" fmla="*/ 753833 h 817013"/>
              <a:gd name="connsiteX16" fmla="*/ 7011 w 705894"/>
              <a:gd name="connsiteY16" fmla="*/ 608441 h 817013"/>
              <a:gd name="connsiteX17" fmla="*/ 16160 w 705894"/>
              <a:gd name="connsiteY17" fmla="*/ 533576 h 817013"/>
              <a:gd name="connsiteX18" fmla="*/ 16160 w 705894"/>
              <a:gd name="connsiteY18" fmla="*/ 500204 h 817013"/>
              <a:gd name="connsiteX19" fmla="*/ 191282 w 705894"/>
              <a:gd name="connsiteY19" fmla="*/ 483275 h 817013"/>
              <a:gd name="connsiteX20" fmla="*/ 261732 w 705894"/>
              <a:gd name="connsiteY20" fmla="*/ 370470 h 817013"/>
              <a:gd name="connsiteX21" fmla="*/ 260818 w 705894"/>
              <a:gd name="connsiteY21" fmla="*/ 333773 h 817013"/>
              <a:gd name="connsiteX22" fmla="*/ 215620 w 705894"/>
              <a:gd name="connsiteY22" fmla="*/ 302482 h 817013"/>
              <a:gd name="connsiteX23" fmla="*/ 111316 w 705894"/>
              <a:gd name="connsiteY23" fmla="*/ 267713 h 817013"/>
              <a:gd name="connsiteX24" fmla="*/ 53846 w 705894"/>
              <a:gd name="connsiteY24" fmla="*/ 259225 h 817013"/>
              <a:gd name="connsiteX25" fmla="*/ 31349 w 705894"/>
              <a:gd name="connsiteY25" fmla="*/ 212085 h 817013"/>
              <a:gd name="connsiteX26" fmla="*/ 58022 w 705894"/>
              <a:gd name="connsiteY26" fmla="*/ 72899 h 817013"/>
              <a:gd name="connsiteX27" fmla="*/ 66116 w 705894"/>
              <a:gd name="connsiteY27" fmla="*/ 20861 h 817013"/>
              <a:gd name="connsiteX28" fmla="*/ 90454 w 705894"/>
              <a:gd name="connsiteY28" fmla="*/ 0 h 817013"/>
              <a:gd name="connsiteX0" fmla="*/ 90454 w 740596"/>
              <a:gd name="connsiteY0" fmla="*/ 0 h 817013"/>
              <a:gd name="connsiteX1" fmla="*/ 339871 w 740596"/>
              <a:gd name="connsiteY1" fmla="*/ 179830 h 817013"/>
              <a:gd name="connsiteX2" fmla="*/ 473360 w 740596"/>
              <a:gd name="connsiteY2" fmla="*/ 299970 h 817013"/>
              <a:gd name="connsiteX3" fmla="*/ 473360 w 740596"/>
              <a:gd name="connsiteY3" fmla="*/ 393412 h 817013"/>
              <a:gd name="connsiteX4" fmla="*/ 403279 w 740596"/>
              <a:gd name="connsiteY4" fmla="*/ 440134 h 817013"/>
              <a:gd name="connsiteX5" fmla="*/ 353220 w 740596"/>
              <a:gd name="connsiteY5" fmla="*/ 490192 h 817013"/>
              <a:gd name="connsiteX6" fmla="*/ 383255 w 740596"/>
              <a:gd name="connsiteY6" fmla="*/ 520227 h 817013"/>
              <a:gd name="connsiteX7" fmla="*/ 480035 w 740596"/>
              <a:gd name="connsiteY7" fmla="*/ 573623 h 817013"/>
              <a:gd name="connsiteX8" fmla="*/ 623536 w 740596"/>
              <a:gd name="connsiteY8" fmla="*/ 593646 h 817013"/>
              <a:gd name="connsiteX9" fmla="*/ 676931 w 740596"/>
              <a:gd name="connsiteY9" fmla="*/ 667065 h 817013"/>
              <a:gd name="connsiteX10" fmla="*/ 703629 w 740596"/>
              <a:gd name="connsiteY10" fmla="*/ 770519 h 817013"/>
              <a:gd name="connsiteX11" fmla="*/ 726304 w 740596"/>
              <a:gd name="connsiteY11" fmla="*/ 812786 h 817013"/>
              <a:gd name="connsiteX12" fmla="*/ 466826 w 740596"/>
              <a:gd name="connsiteY12" fmla="*/ 794146 h 817013"/>
              <a:gd name="connsiteX13" fmla="*/ 329441 w 740596"/>
              <a:gd name="connsiteY13" fmla="*/ 815984 h 817013"/>
              <a:gd name="connsiteX14" fmla="*/ 256441 w 740596"/>
              <a:gd name="connsiteY14" fmla="*/ 807228 h 817013"/>
              <a:gd name="connsiteX15" fmla="*/ 132963 w 740596"/>
              <a:gd name="connsiteY15" fmla="*/ 753833 h 817013"/>
              <a:gd name="connsiteX16" fmla="*/ 7011 w 740596"/>
              <a:gd name="connsiteY16" fmla="*/ 608441 h 817013"/>
              <a:gd name="connsiteX17" fmla="*/ 16160 w 740596"/>
              <a:gd name="connsiteY17" fmla="*/ 533576 h 817013"/>
              <a:gd name="connsiteX18" fmla="*/ 16160 w 740596"/>
              <a:gd name="connsiteY18" fmla="*/ 500204 h 817013"/>
              <a:gd name="connsiteX19" fmla="*/ 191282 w 740596"/>
              <a:gd name="connsiteY19" fmla="*/ 483275 h 817013"/>
              <a:gd name="connsiteX20" fmla="*/ 261732 w 740596"/>
              <a:gd name="connsiteY20" fmla="*/ 370470 h 817013"/>
              <a:gd name="connsiteX21" fmla="*/ 260818 w 740596"/>
              <a:gd name="connsiteY21" fmla="*/ 333773 h 817013"/>
              <a:gd name="connsiteX22" fmla="*/ 215620 w 740596"/>
              <a:gd name="connsiteY22" fmla="*/ 302482 h 817013"/>
              <a:gd name="connsiteX23" fmla="*/ 111316 w 740596"/>
              <a:gd name="connsiteY23" fmla="*/ 267713 h 817013"/>
              <a:gd name="connsiteX24" fmla="*/ 53846 w 740596"/>
              <a:gd name="connsiteY24" fmla="*/ 259225 h 817013"/>
              <a:gd name="connsiteX25" fmla="*/ 31349 w 740596"/>
              <a:gd name="connsiteY25" fmla="*/ 212085 h 817013"/>
              <a:gd name="connsiteX26" fmla="*/ 58022 w 740596"/>
              <a:gd name="connsiteY26" fmla="*/ 72899 h 817013"/>
              <a:gd name="connsiteX27" fmla="*/ 66116 w 740596"/>
              <a:gd name="connsiteY27" fmla="*/ 20861 h 817013"/>
              <a:gd name="connsiteX28" fmla="*/ 90454 w 740596"/>
              <a:gd name="connsiteY28" fmla="*/ 0 h 817013"/>
              <a:gd name="connsiteX0" fmla="*/ 90454 w 740596"/>
              <a:gd name="connsiteY0" fmla="*/ 0 h 816059"/>
              <a:gd name="connsiteX1" fmla="*/ 339871 w 740596"/>
              <a:gd name="connsiteY1" fmla="*/ 179830 h 816059"/>
              <a:gd name="connsiteX2" fmla="*/ 473360 w 740596"/>
              <a:gd name="connsiteY2" fmla="*/ 299970 h 816059"/>
              <a:gd name="connsiteX3" fmla="*/ 473360 w 740596"/>
              <a:gd name="connsiteY3" fmla="*/ 393412 h 816059"/>
              <a:gd name="connsiteX4" fmla="*/ 403279 w 740596"/>
              <a:gd name="connsiteY4" fmla="*/ 440134 h 816059"/>
              <a:gd name="connsiteX5" fmla="*/ 353220 w 740596"/>
              <a:gd name="connsiteY5" fmla="*/ 490192 h 816059"/>
              <a:gd name="connsiteX6" fmla="*/ 383255 w 740596"/>
              <a:gd name="connsiteY6" fmla="*/ 520227 h 816059"/>
              <a:gd name="connsiteX7" fmla="*/ 480035 w 740596"/>
              <a:gd name="connsiteY7" fmla="*/ 573623 h 816059"/>
              <a:gd name="connsiteX8" fmla="*/ 623536 w 740596"/>
              <a:gd name="connsiteY8" fmla="*/ 593646 h 816059"/>
              <a:gd name="connsiteX9" fmla="*/ 676931 w 740596"/>
              <a:gd name="connsiteY9" fmla="*/ 667065 h 816059"/>
              <a:gd name="connsiteX10" fmla="*/ 703629 w 740596"/>
              <a:gd name="connsiteY10" fmla="*/ 770519 h 816059"/>
              <a:gd name="connsiteX11" fmla="*/ 726304 w 740596"/>
              <a:gd name="connsiteY11" fmla="*/ 812786 h 816059"/>
              <a:gd name="connsiteX12" fmla="*/ 466826 w 740596"/>
              <a:gd name="connsiteY12" fmla="*/ 811530 h 816059"/>
              <a:gd name="connsiteX13" fmla="*/ 329441 w 740596"/>
              <a:gd name="connsiteY13" fmla="*/ 815984 h 816059"/>
              <a:gd name="connsiteX14" fmla="*/ 256441 w 740596"/>
              <a:gd name="connsiteY14" fmla="*/ 807228 h 816059"/>
              <a:gd name="connsiteX15" fmla="*/ 132963 w 740596"/>
              <a:gd name="connsiteY15" fmla="*/ 753833 h 816059"/>
              <a:gd name="connsiteX16" fmla="*/ 7011 w 740596"/>
              <a:gd name="connsiteY16" fmla="*/ 608441 h 816059"/>
              <a:gd name="connsiteX17" fmla="*/ 16160 w 740596"/>
              <a:gd name="connsiteY17" fmla="*/ 533576 h 816059"/>
              <a:gd name="connsiteX18" fmla="*/ 16160 w 740596"/>
              <a:gd name="connsiteY18" fmla="*/ 500204 h 816059"/>
              <a:gd name="connsiteX19" fmla="*/ 191282 w 740596"/>
              <a:gd name="connsiteY19" fmla="*/ 483275 h 816059"/>
              <a:gd name="connsiteX20" fmla="*/ 261732 w 740596"/>
              <a:gd name="connsiteY20" fmla="*/ 370470 h 816059"/>
              <a:gd name="connsiteX21" fmla="*/ 260818 w 740596"/>
              <a:gd name="connsiteY21" fmla="*/ 333773 h 816059"/>
              <a:gd name="connsiteX22" fmla="*/ 215620 w 740596"/>
              <a:gd name="connsiteY22" fmla="*/ 302482 h 816059"/>
              <a:gd name="connsiteX23" fmla="*/ 111316 w 740596"/>
              <a:gd name="connsiteY23" fmla="*/ 267713 h 816059"/>
              <a:gd name="connsiteX24" fmla="*/ 53846 w 740596"/>
              <a:gd name="connsiteY24" fmla="*/ 259225 h 816059"/>
              <a:gd name="connsiteX25" fmla="*/ 31349 w 740596"/>
              <a:gd name="connsiteY25" fmla="*/ 212085 h 816059"/>
              <a:gd name="connsiteX26" fmla="*/ 58022 w 740596"/>
              <a:gd name="connsiteY26" fmla="*/ 72899 h 816059"/>
              <a:gd name="connsiteX27" fmla="*/ 66116 w 740596"/>
              <a:gd name="connsiteY27" fmla="*/ 20861 h 816059"/>
              <a:gd name="connsiteX28" fmla="*/ 90454 w 740596"/>
              <a:gd name="connsiteY28" fmla="*/ 0 h 816059"/>
              <a:gd name="connsiteX0" fmla="*/ 90454 w 740596"/>
              <a:gd name="connsiteY0" fmla="*/ 0 h 816059"/>
              <a:gd name="connsiteX1" fmla="*/ 339871 w 740596"/>
              <a:gd name="connsiteY1" fmla="*/ 179830 h 816059"/>
              <a:gd name="connsiteX2" fmla="*/ 473360 w 740596"/>
              <a:gd name="connsiteY2" fmla="*/ 299970 h 816059"/>
              <a:gd name="connsiteX3" fmla="*/ 473360 w 740596"/>
              <a:gd name="connsiteY3" fmla="*/ 393412 h 816059"/>
              <a:gd name="connsiteX4" fmla="*/ 403279 w 740596"/>
              <a:gd name="connsiteY4" fmla="*/ 440134 h 816059"/>
              <a:gd name="connsiteX5" fmla="*/ 353220 w 740596"/>
              <a:gd name="connsiteY5" fmla="*/ 490192 h 816059"/>
              <a:gd name="connsiteX6" fmla="*/ 383255 w 740596"/>
              <a:gd name="connsiteY6" fmla="*/ 520227 h 816059"/>
              <a:gd name="connsiteX7" fmla="*/ 480035 w 740596"/>
              <a:gd name="connsiteY7" fmla="*/ 573623 h 816059"/>
              <a:gd name="connsiteX8" fmla="*/ 623536 w 740596"/>
              <a:gd name="connsiteY8" fmla="*/ 593646 h 816059"/>
              <a:gd name="connsiteX9" fmla="*/ 676931 w 740596"/>
              <a:gd name="connsiteY9" fmla="*/ 667065 h 816059"/>
              <a:gd name="connsiteX10" fmla="*/ 703629 w 740596"/>
              <a:gd name="connsiteY10" fmla="*/ 770519 h 816059"/>
              <a:gd name="connsiteX11" fmla="*/ 726304 w 740596"/>
              <a:gd name="connsiteY11" fmla="*/ 812786 h 816059"/>
              <a:gd name="connsiteX12" fmla="*/ 466826 w 740596"/>
              <a:gd name="connsiteY12" fmla="*/ 811530 h 816059"/>
              <a:gd name="connsiteX13" fmla="*/ 329441 w 740596"/>
              <a:gd name="connsiteY13" fmla="*/ 815984 h 816059"/>
              <a:gd name="connsiteX14" fmla="*/ 256441 w 740596"/>
              <a:gd name="connsiteY14" fmla="*/ 807228 h 816059"/>
              <a:gd name="connsiteX15" fmla="*/ 132963 w 740596"/>
              <a:gd name="connsiteY15" fmla="*/ 753833 h 816059"/>
              <a:gd name="connsiteX16" fmla="*/ 7011 w 740596"/>
              <a:gd name="connsiteY16" fmla="*/ 608441 h 816059"/>
              <a:gd name="connsiteX17" fmla="*/ 16160 w 740596"/>
              <a:gd name="connsiteY17" fmla="*/ 533576 h 816059"/>
              <a:gd name="connsiteX18" fmla="*/ 16160 w 740596"/>
              <a:gd name="connsiteY18" fmla="*/ 500204 h 816059"/>
              <a:gd name="connsiteX19" fmla="*/ 191282 w 740596"/>
              <a:gd name="connsiteY19" fmla="*/ 483275 h 816059"/>
              <a:gd name="connsiteX20" fmla="*/ 261732 w 740596"/>
              <a:gd name="connsiteY20" fmla="*/ 370470 h 816059"/>
              <a:gd name="connsiteX21" fmla="*/ 260818 w 740596"/>
              <a:gd name="connsiteY21" fmla="*/ 333773 h 816059"/>
              <a:gd name="connsiteX22" fmla="*/ 215620 w 740596"/>
              <a:gd name="connsiteY22" fmla="*/ 302482 h 816059"/>
              <a:gd name="connsiteX23" fmla="*/ 111316 w 740596"/>
              <a:gd name="connsiteY23" fmla="*/ 267713 h 816059"/>
              <a:gd name="connsiteX24" fmla="*/ 53846 w 740596"/>
              <a:gd name="connsiteY24" fmla="*/ 259225 h 816059"/>
              <a:gd name="connsiteX25" fmla="*/ 31349 w 740596"/>
              <a:gd name="connsiteY25" fmla="*/ 212085 h 816059"/>
              <a:gd name="connsiteX26" fmla="*/ 58022 w 740596"/>
              <a:gd name="connsiteY26" fmla="*/ 72899 h 816059"/>
              <a:gd name="connsiteX27" fmla="*/ 66116 w 740596"/>
              <a:gd name="connsiteY27" fmla="*/ 20861 h 816059"/>
              <a:gd name="connsiteX28" fmla="*/ 90454 w 740596"/>
              <a:gd name="connsiteY28" fmla="*/ 0 h 816059"/>
              <a:gd name="connsiteX0" fmla="*/ 90454 w 740596"/>
              <a:gd name="connsiteY0" fmla="*/ 0 h 819422"/>
              <a:gd name="connsiteX1" fmla="*/ 339871 w 740596"/>
              <a:gd name="connsiteY1" fmla="*/ 179830 h 819422"/>
              <a:gd name="connsiteX2" fmla="*/ 473360 w 740596"/>
              <a:gd name="connsiteY2" fmla="*/ 299970 h 819422"/>
              <a:gd name="connsiteX3" fmla="*/ 473360 w 740596"/>
              <a:gd name="connsiteY3" fmla="*/ 393412 h 819422"/>
              <a:gd name="connsiteX4" fmla="*/ 403279 w 740596"/>
              <a:gd name="connsiteY4" fmla="*/ 440134 h 819422"/>
              <a:gd name="connsiteX5" fmla="*/ 353220 w 740596"/>
              <a:gd name="connsiteY5" fmla="*/ 490192 h 819422"/>
              <a:gd name="connsiteX6" fmla="*/ 383255 w 740596"/>
              <a:gd name="connsiteY6" fmla="*/ 520227 h 819422"/>
              <a:gd name="connsiteX7" fmla="*/ 480035 w 740596"/>
              <a:gd name="connsiteY7" fmla="*/ 573623 h 819422"/>
              <a:gd name="connsiteX8" fmla="*/ 623536 w 740596"/>
              <a:gd name="connsiteY8" fmla="*/ 593646 h 819422"/>
              <a:gd name="connsiteX9" fmla="*/ 676931 w 740596"/>
              <a:gd name="connsiteY9" fmla="*/ 667065 h 819422"/>
              <a:gd name="connsiteX10" fmla="*/ 703629 w 740596"/>
              <a:gd name="connsiteY10" fmla="*/ 770519 h 819422"/>
              <a:gd name="connsiteX11" fmla="*/ 726304 w 740596"/>
              <a:gd name="connsiteY11" fmla="*/ 812786 h 819422"/>
              <a:gd name="connsiteX12" fmla="*/ 466826 w 740596"/>
              <a:gd name="connsiteY12" fmla="*/ 811530 h 819422"/>
              <a:gd name="connsiteX13" fmla="*/ 329441 w 740596"/>
              <a:gd name="connsiteY13" fmla="*/ 815984 h 819422"/>
              <a:gd name="connsiteX14" fmla="*/ 246010 w 740596"/>
              <a:gd name="connsiteY14" fmla="*/ 814181 h 819422"/>
              <a:gd name="connsiteX15" fmla="*/ 132963 w 740596"/>
              <a:gd name="connsiteY15" fmla="*/ 753833 h 819422"/>
              <a:gd name="connsiteX16" fmla="*/ 7011 w 740596"/>
              <a:gd name="connsiteY16" fmla="*/ 608441 h 819422"/>
              <a:gd name="connsiteX17" fmla="*/ 16160 w 740596"/>
              <a:gd name="connsiteY17" fmla="*/ 533576 h 819422"/>
              <a:gd name="connsiteX18" fmla="*/ 16160 w 740596"/>
              <a:gd name="connsiteY18" fmla="*/ 500204 h 819422"/>
              <a:gd name="connsiteX19" fmla="*/ 191282 w 740596"/>
              <a:gd name="connsiteY19" fmla="*/ 483275 h 819422"/>
              <a:gd name="connsiteX20" fmla="*/ 261732 w 740596"/>
              <a:gd name="connsiteY20" fmla="*/ 370470 h 819422"/>
              <a:gd name="connsiteX21" fmla="*/ 260818 w 740596"/>
              <a:gd name="connsiteY21" fmla="*/ 333773 h 819422"/>
              <a:gd name="connsiteX22" fmla="*/ 215620 w 740596"/>
              <a:gd name="connsiteY22" fmla="*/ 302482 h 819422"/>
              <a:gd name="connsiteX23" fmla="*/ 111316 w 740596"/>
              <a:gd name="connsiteY23" fmla="*/ 267713 h 819422"/>
              <a:gd name="connsiteX24" fmla="*/ 53846 w 740596"/>
              <a:gd name="connsiteY24" fmla="*/ 259225 h 819422"/>
              <a:gd name="connsiteX25" fmla="*/ 31349 w 740596"/>
              <a:gd name="connsiteY25" fmla="*/ 212085 h 819422"/>
              <a:gd name="connsiteX26" fmla="*/ 58022 w 740596"/>
              <a:gd name="connsiteY26" fmla="*/ 72899 h 819422"/>
              <a:gd name="connsiteX27" fmla="*/ 66116 w 740596"/>
              <a:gd name="connsiteY27" fmla="*/ 20861 h 819422"/>
              <a:gd name="connsiteX28" fmla="*/ 90454 w 740596"/>
              <a:gd name="connsiteY28" fmla="*/ 0 h 819422"/>
              <a:gd name="connsiteX0" fmla="*/ 90454 w 740596"/>
              <a:gd name="connsiteY0" fmla="*/ 0 h 819422"/>
              <a:gd name="connsiteX1" fmla="*/ 339871 w 740596"/>
              <a:gd name="connsiteY1" fmla="*/ 179830 h 819422"/>
              <a:gd name="connsiteX2" fmla="*/ 473360 w 740596"/>
              <a:gd name="connsiteY2" fmla="*/ 299970 h 819422"/>
              <a:gd name="connsiteX3" fmla="*/ 473360 w 740596"/>
              <a:gd name="connsiteY3" fmla="*/ 393412 h 819422"/>
              <a:gd name="connsiteX4" fmla="*/ 403279 w 740596"/>
              <a:gd name="connsiteY4" fmla="*/ 440134 h 819422"/>
              <a:gd name="connsiteX5" fmla="*/ 353220 w 740596"/>
              <a:gd name="connsiteY5" fmla="*/ 490192 h 819422"/>
              <a:gd name="connsiteX6" fmla="*/ 383255 w 740596"/>
              <a:gd name="connsiteY6" fmla="*/ 520227 h 819422"/>
              <a:gd name="connsiteX7" fmla="*/ 480035 w 740596"/>
              <a:gd name="connsiteY7" fmla="*/ 573623 h 819422"/>
              <a:gd name="connsiteX8" fmla="*/ 623536 w 740596"/>
              <a:gd name="connsiteY8" fmla="*/ 593646 h 819422"/>
              <a:gd name="connsiteX9" fmla="*/ 676931 w 740596"/>
              <a:gd name="connsiteY9" fmla="*/ 667065 h 819422"/>
              <a:gd name="connsiteX10" fmla="*/ 703629 w 740596"/>
              <a:gd name="connsiteY10" fmla="*/ 770519 h 819422"/>
              <a:gd name="connsiteX11" fmla="*/ 726304 w 740596"/>
              <a:gd name="connsiteY11" fmla="*/ 812786 h 819422"/>
              <a:gd name="connsiteX12" fmla="*/ 466826 w 740596"/>
              <a:gd name="connsiteY12" fmla="*/ 811530 h 819422"/>
              <a:gd name="connsiteX13" fmla="*/ 329441 w 740596"/>
              <a:gd name="connsiteY13" fmla="*/ 815984 h 819422"/>
              <a:gd name="connsiteX14" fmla="*/ 221673 w 740596"/>
              <a:gd name="connsiteY14" fmla="*/ 814181 h 819422"/>
              <a:gd name="connsiteX15" fmla="*/ 132963 w 740596"/>
              <a:gd name="connsiteY15" fmla="*/ 753833 h 819422"/>
              <a:gd name="connsiteX16" fmla="*/ 7011 w 740596"/>
              <a:gd name="connsiteY16" fmla="*/ 608441 h 819422"/>
              <a:gd name="connsiteX17" fmla="*/ 16160 w 740596"/>
              <a:gd name="connsiteY17" fmla="*/ 533576 h 819422"/>
              <a:gd name="connsiteX18" fmla="*/ 16160 w 740596"/>
              <a:gd name="connsiteY18" fmla="*/ 500204 h 819422"/>
              <a:gd name="connsiteX19" fmla="*/ 191282 w 740596"/>
              <a:gd name="connsiteY19" fmla="*/ 483275 h 819422"/>
              <a:gd name="connsiteX20" fmla="*/ 261732 w 740596"/>
              <a:gd name="connsiteY20" fmla="*/ 370470 h 819422"/>
              <a:gd name="connsiteX21" fmla="*/ 260818 w 740596"/>
              <a:gd name="connsiteY21" fmla="*/ 333773 h 819422"/>
              <a:gd name="connsiteX22" fmla="*/ 215620 w 740596"/>
              <a:gd name="connsiteY22" fmla="*/ 302482 h 819422"/>
              <a:gd name="connsiteX23" fmla="*/ 111316 w 740596"/>
              <a:gd name="connsiteY23" fmla="*/ 267713 h 819422"/>
              <a:gd name="connsiteX24" fmla="*/ 53846 w 740596"/>
              <a:gd name="connsiteY24" fmla="*/ 259225 h 819422"/>
              <a:gd name="connsiteX25" fmla="*/ 31349 w 740596"/>
              <a:gd name="connsiteY25" fmla="*/ 212085 h 819422"/>
              <a:gd name="connsiteX26" fmla="*/ 58022 w 740596"/>
              <a:gd name="connsiteY26" fmla="*/ 72899 h 819422"/>
              <a:gd name="connsiteX27" fmla="*/ 66116 w 740596"/>
              <a:gd name="connsiteY27" fmla="*/ 20861 h 819422"/>
              <a:gd name="connsiteX28" fmla="*/ 90454 w 740596"/>
              <a:gd name="connsiteY28" fmla="*/ 0 h 819422"/>
              <a:gd name="connsiteX0" fmla="*/ 90454 w 740596"/>
              <a:gd name="connsiteY0" fmla="*/ 0 h 816008"/>
              <a:gd name="connsiteX1" fmla="*/ 339871 w 740596"/>
              <a:gd name="connsiteY1" fmla="*/ 179830 h 816008"/>
              <a:gd name="connsiteX2" fmla="*/ 473360 w 740596"/>
              <a:gd name="connsiteY2" fmla="*/ 299970 h 816008"/>
              <a:gd name="connsiteX3" fmla="*/ 473360 w 740596"/>
              <a:gd name="connsiteY3" fmla="*/ 393412 h 816008"/>
              <a:gd name="connsiteX4" fmla="*/ 403279 w 740596"/>
              <a:gd name="connsiteY4" fmla="*/ 440134 h 816008"/>
              <a:gd name="connsiteX5" fmla="*/ 353220 w 740596"/>
              <a:gd name="connsiteY5" fmla="*/ 490192 h 816008"/>
              <a:gd name="connsiteX6" fmla="*/ 383255 w 740596"/>
              <a:gd name="connsiteY6" fmla="*/ 520227 h 816008"/>
              <a:gd name="connsiteX7" fmla="*/ 480035 w 740596"/>
              <a:gd name="connsiteY7" fmla="*/ 573623 h 816008"/>
              <a:gd name="connsiteX8" fmla="*/ 623536 w 740596"/>
              <a:gd name="connsiteY8" fmla="*/ 593646 h 816008"/>
              <a:gd name="connsiteX9" fmla="*/ 676931 w 740596"/>
              <a:gd name="connsiteY9" fmla="*/ 667065 h 816008"/>
              <a:gd name="connsiteX10" fmla="*/ 703629 w 740596"/>
              <a:gd name="connsiteY10" fmla="*/ 770519 h 816008"/>
              <a:gd name="connsiteX11" fmla="*/ 726304 w 740596"/>
              <a:gd name="connsiteY11" fmla="*/ 812786 h 816008"/>
              <a:gd name="connsiteX12" fmla="*/ 466826 w 740596"/>
              <a:gd name="connsiteY12" fmla="*/ 811530 h 816008"/>
              <a:gd name="connsiteX13" fmla="*/ 329441 w 740596"/>
              <a:gd name="connsiteY13" fmla="*/ 815984 h 816008"/>
              <a:gd name="connsiteX14" fmla="*/ 221673 w 740596"/>
              <a:gd name="connsiteY14" fmla="*/ 814181 h 816008"/>
              <a:gd name="connsiteX15" fmla="*/ 132963 w 740596"/>
              <a:gd name="connsiteY15" fmla="*/ 753833 h 816008"/>
              <a:gd name="connsiteX16" fmla="*/ 7011 w 740596"/>
              <a:gd name="connsiteY16" fmla="*/ 608441 h 816008"/>
              <a:gd name="connsiteX17" fmla="*/ 16160 w 740596"/>
              <a:gd name="connsiteY17" fmla="*/ 533576 h 816008"/>
              <a:gd name="connsiteX18" fmla="*/ 16160 w 740596"/>
              <a:gd name="connsiteY18" fmla="*/ 500204 h 816008"/>
              <a:gd name="connsiteX19" fmla="*/ 191282 w 740596"/>
              <a:gd name="connsiteY19" fmla="*/ 483275 h 816008"/>
              <a:gd name="connsiteX20" fmla="*/ 261732 w 740596"/>
              <a:gd name="connsiteY20" fmla="*/ 370470 h 816008"/>
              <a:gd name="connsiteX21" fmla="*/ 260818 w 740596"/>
              <a:gd name="connsiteY21" fmla="*/ 333773 h 816008"/>
              <a:gd name="connsiteX22" fmla="*/ 215620 w 740596"/>
              <a:gd name="connsiteY22" fmla="*/ 302482 h 816008"/>
              <a:gd name="connsiteX23" fmla="*/ 111316 w 740596"/>
              <a:gd name="connsiteY23" fmla="*/ 267713 h 816008"/>
              <a:gd name="connsiteX24" fmla="*/ 53846 w 740596"/>
              <a:gd name="connsiteY24" fmla="*/ 259225 h 816008"/>
              <a:gd name="connsiteX25" fmla="*/ 31349 w 740596"/>
              <a:gd name="connsiteY25" fmla="*/ 212085 h 816008"/>
              <a:gd name="connsiteX26" fmla="*/ 58022 w 740596"/>
              <a:gd name="connsiteY26" fmla="*/ 72899 h 816008"/>
              <a:gd name="connsiteX27" fmla="*/ 66116 w 740596"/>
              <a:gd name="connsiteY27" fmla="*/ 20861 h 816008"/>
              <a:gd name="connsiteX28" fmla="*/ 90454 w 740596"/>
              <a:gd name="connsiteY28" fmla="*/ 0 h 816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740596" h="816008">
                <a:moveTo>
                  <a:pt x="90454" y="0"/>
                </a:moveTo>
                <a:cubicBezTo>
                  <a:pt x="136080" y="26495"/>
                  <a:pt x="276053" y="129835"/>
                  <a:pt x="339871" y="179830"/>
                </a:cubicBezTo>
                <a:cubicBezTo>
                  <a:pt x="403689" y="229825"/>
                  <a:pt x="451112" y="264373"/>
                  <a:pt x="473360" y="299970"/>
                </a:cubicBezTo>
                <a:cubicBezTo>
                  <a:pt x="495608" y="335567"/>
                  <a:pt x="485040" y="370051"/>
                  <a:pt x="473360" y="393412"/>
                </a:cubicBezTo>
                <a:cubicBezTo>
                  <a:pt x="461680" y="416773"/>
                  <a:pt x="423302" y="424004"/>
                  <a:pt x="403279" y="440134"/>
                </a:cubicBezTo>
                <a:cubicBezTo>
                  <a:pt x="383256" y="456264"/>
                  <a:pt x="356557" y="476843"/>
                  <a:pt x="353220" y="490192"/>
                </a:cubicBezTo>
                <a:cubicBezTo>
                  <a:pt x="349883" y="503541"/>
                  <a:pt x="362119" y="506322"/>
                  <a:pt x="383255" y="520227"/>
                </a:cubicBezTo>
                <a:cubicBezTo>
                  <a:pt x="404391" y="534132"/>
                  <a:pt x="439988" y="561387"/>
                  <a:pt x="480035" y="573623"/>
                </a:cubicBezTo>
                <a:cubicBezTo>
                  <a:pt x="520082" y="585859"/>
                  <a:pt x="590720" y="578072"/>
                  <a:pt x="623536" y="593646"/>
                </a:cubicBezTo>
                <a:cubicBezTo>
                  <a:pt x="656352" y="609220"/>
                  <a:pt x="663582" y="637586"/>
                  <a:pt x="676931" y="667065"/>
                </a:cubicBezTo>
                <a:cubicBezTo>
                  <a:pt x="690280" y="696544"/>
                  <a:pt x="695400" y="746232"/>
                  <a:pt x="703629" y="770519"/>
                </a:cubicBezTo>
                <a:cubicBezTo>
                  <a:pt x="711858" y="794806"/>
                  <a:pt x="765771" y="805951"/>
                  <a:pt x="726304" y="812786"/>
                </a:cubicBezTo>
                <a:cubicBezTo>
                  <a:pt x="686837" y="819621"/>
                  <a:pt x="532970" y="810997"/>
                  <a:pt x="466826" y="811530"/>
                </a:cubicBezTo>
                <a:cubicBezTo>
                  <a:pt x="400682" y="812063"/>
                  <a:pt x="370300" y="815542"/>
                  <a:pt x="329441" y="815984"/>
                </a:cubicBezTo>
                <a:cubicBezTo>
                  <a:pt x="288582" y="816426"/>
                  <a:pt x="254419" y="810631"/>
                  <a:pt x="221673" y="814181"/>
                </a:cubicBezTo>
                <a:cubicBezTo>
                  <a:pt x="188927" y="817731"/>
                  <a:pt x="168740" y="788123"/>
                  <a:pt x="132963" y="753833"/>
                </a:cubicBezTo>
                <a:cubicBezTo>
                  <a:pt x="97186" y="719543"/>
                  <a:pt x="26478" y="645151"/>
                  <a:pt x="7011" y="608441"/>
                </a:cubicBezTo>
                <a:cubicBezTo>
                  <a:pt x="-12456" y="571732"/>
                  <a:pt x="14635" y="551615"/>
                  <a:pt x="16160" y="533576"/>
                </a:cubicBezTo>
                <a:cubicBezTo>
                  <a:pt x="17685" y="515537"/>
                  <a:pt x="-13027" y="508588"/>
                  <a:pt x="16160" y="500204"/>
                </a:cubicBezTo>
                <a:cubicBezTo>
                  <a:pt x="45347" y="491821"/>
                  <a:pt x="150353" y="504897"/>
                  <a:pt x="191282" y="483275"/>
                </a:cubicBezTo>
                <a:cubicBezTo>
                  <a:pt x="232211" y="461653"/>
                  <a:pt x="250143" y="395387"/>
                  <a:pt x="261732" y="370470"/>
                </a:cubicBezTo>
                <a:cubicBezTo>
                  <a:pt x="273321" y="345553"/>
                  <a:pt x="268503" y="345104"/>
                  <a:pt x="260818" y="333773"/>
                </a:cubicBezTo>
                <a:cubicBezTo>
                  <a:pt x="253133" y="322442"/>
                  <a:pt x="238219" y="314072"/>
                  <a:pt x="215620" y="302482"/>
                </a:cubicBezTo>
                <a:cubicBezTo>
                  <a:pt x="193021" y="290892"/>
                  <a:pt x="138278" y="274922"/>
                  <a:pt x="111316" y="267713"/>
                </a:cubicBezTo>
                <a:cubicBezTo>
                  <a:pt x="84354" y="260504"/>
                  <a:pt x="63697" y="267917"/>
                  <a:pt x="53846" y="259225"/>
                </a:cubicBezTo>
                <a:cubicBezTo>
                  <a:pt x="43995" y="250533"/>
                  <a:pt x="30653" y="243139"/>
                  <a:pt x="31349" y="212085"/>
                </a:cubicBezTo>
                <a:cubicBezTo>
                  <a:pt x="32045" y="181031"/>
                  <a:pt x="50489" y="104190"/>
                  <a:pt x="58022" y="72899"/>
                </a:cubicBezTo>
                <a:cubicBezTo>
                  <a:pt x="65555" y="41608"/>
                  <a:pt x="60711" y="33011"/>
                  <a:pt x="66116" y="20861"/>
                </a:cubicBezTo>
                <a:cubicBezTo>
                  <a:pt x="71521" y="8711"/>
                  <a:pt x="86381" y="3587"/>
                  <a:pt x="90454" y="0"/>
                </a:cubicBezTo>
                <a:close/>
              </a:path>
            </a:pathLst>
          </a:cu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олилиния 14"/>
          <p:cNvSpPr/>
          <p:nvPr/>
        </p:nvSpPr>
        <p:spPr>
          <a:xfrm>
            <a:off x="6151596" y="4328234"/>
            <a:ext cx="697679" cy="557476"/>
          </a:xfrm>
          <a:custGeom>
            <a:avLst/>
            <a:gdLst>
              <a:gd name="connsiteX0" fmla="*/ 81749 w 773842"/>
              <a:gd name="connsiteY0" fmla="*/ 227080 h 557476"/>
              <a:gd name="connsiteX1" fmla="*/ 175192 w 773842"/>
              <a:gd name="connsiteY1" fmla="*/ 467360 h 557476"/>
              <a:gd name="connsiteX2" fmla="*/ 245274 w 773842"/>
              <a:gd name="connsiteY2" fmla="*/ 534105 h 557476"/>
              <a:gd name="connsiteX3" fmla="*/ 415472 w 773842"/>
              <a:gd name="connsiteY3" fmla="*/ 550791 h 557476"/>
              <a:gd name="connsiteX4" fmla="*/ 522263 w 773842"/>
              <a:gd name="connsiteY4" fmla="*/ 554128 h 557476"/>
              <a:gd name="connsiteX5" fmla="*/ 525601 w 773842"/>
              <a:gd name="connsiteY5" fmla="*/ 504070 h 557476"/>
              <a:gd name="connsiteX6" fmla="*/ 685787 w 773842"/>
              <a:gd name="connsiteY6" fmla="*/ 497395 h 557476"/>
              <a:gd name="connsiteX7" fmla="*/ 755869 w 773842"/>
              <a:gd name="connsiteY7" fmla="*/ 423976 h 557476"/>
              <a:gd name="connsiteX8" fmla="*/ 762544 w 773842"/>
              <a:gd name="connsiteY8" fmla="*/ 323859 h 557476"/>
              <a:gd name="connsiteX9" fmla="*/ 619043 w 773842"/>
              <a:gd name="connsiteY9" fmla="*/ 273801 h 557476"/>
              <a:gd name="connsiteX10" fmla="*/ 542287 w 773842"/>
              <a:gd name="connsiteY10" fmla="*/ 240429 h 557476"/>
              <a:gd name="connsiteX11" fmla="*/ 555636 w 773842"/>
              <a:gd name="connsiteY11" fmla="*/ 123626 h 557476"/>
              <a:gd name="connsiteX12" fmla="*/ 565647 w 773842"/>
              <a:gd name="connsiteY12" fmla="*/ 40195 h 557476"/>
              <a:gd name="connsiteX13" fmla="*/ 575659 w 773842"/>
              <a:gd name="connsiteY13" fmla="*/ 26846 h 557476"/>
              <a:gd name="connsiteX14" fmla="*/ 465531 w 773842"/>
              <a:gd name="connsiteY14" fmla="*/ 33521 h 557476"/>
              <a:gd name="connsiteX15" fmla="*/ 442170 w 773842"/>
              <a:gd name="connsiteY15" fmla="*/ 16835 h 557476"/>
              <a:gd name="connsiteX16" fmla="*/ 405460 w 773842"/>
              <a:gd name="connsiteY16" fmla="*/ 148 h 557476"/>
              <a:gd name="connsiteX17" fmla="*/ 245274 w 773842"/>
              <a:gd name="connsiteY17" fmla="*/ 26846 h 557476"/>
              <a:gd name="connsiteX18" fmla="*/ 41703 w 773842"/>
              <a:gd name="connsiteY18" fmla="*/ 60219 h 557476"/>
              <a:gd name="connsiteX19" fmla="*/ 1656 w 773842"/>
              <a:gd name="connsiteY19" fmla="*/ 143649 h 557476"/>
              <a:gd name="connsiteX20" fmla="*/ 81749 w 773842"/>
              <a:gd name="connsiteY20" fmla="*/ 227080 h 557476"/>
              <a:gd name="connsiteX0" fmla="*/ 48953 w 741046"/>
              <a:gd name="connsiteY0" fmla="*/ 227080 h 557476"/>
              <a:gd name="connsiteX1" fmla="*/ 142396 w 741046"/>
              <a:gd name="connsiteY1" fmla="*/ 467360 h 557476"/>
              <a:gd name="connsiteX2" fmla="*/ 212478 w 741046"/>
              <a:gd name="connsiteY2" fmla="*/ 534105 h 557476"/>
              <a:gd name="connsiteX3" fmla="*/ 382676 w 741046"/>
              <a:gd name="connsiteY3" fmla="*/ 550791 h 557476"/>
              <a:gd name="connsiteX4" fmla="*/ 489467 w 741046"/>
              <a:gd name="connsiteY4" fmla="*/ 554128 h 557476"/>
              <a:gd name="connsiteX5" fmla="*/ 492805 w 741046"/>
              <a:gd name="connsiteY5" fmla="*/ 504070 h 557476"/>
              <a:gd name="connsiteX6" fmla="*/ 652991 w 741046"/>
              <a:gd name="connsiteY6" fmla="*/ 497395 h 557476"/>
              <a:gd name="connsiteX7" fmla="*/ 723073 w 741046"/>
              <a:gd name="connsiteY7" fmla="*/ 423976 h 557476"/>
              <a:gd name="connsiteX8" fmla="*/ 729748 w 741046"/>
              <a:gd name="connsiteY8" fmla="*/ 323859 h 557476"/>
              <a:gd name="connsiteX9" fmla="*/ 586247 w 741046"/>
              <a:gd name="connsiteY9" fmla="*/ 273801 h 557476"/>
              <a:gd name="connsiteX10" fmla="*/ 509491 w 741046"/>
              <a:gd name="connsiteY10" fmla="*/ 240429 h 557476"/>
              <a:gd name="connsiteX11" fmla="*/ 522840 w 741046"/>
              <a:gd name="connsiteY11" fmla="*/ 123626 h 557476"/>
              <a:gd name="connsiteX12" fmla="*/ 532851 w 741046"/>
              <a:gd name="connsiteY12" fmla="*/ 40195 h 557476"/>
              <a:gd name="connsiteX13" fmla="*/ 542863 w 741046"/>
              <a:gd name="connsiteY13" fmla="*/ 26846 h 557476"/>
              <a:gd name="connsiteX14" fmla="*/ 432735 w 741046"/>
              <a:gd name="connsiteY14" fmla="*/ 33521 h 557476"/>
              <a:gd name="connsiteX15" fmla="*/ 409374 w 741046"/>
              <a:gd name="connsiteY15" fmla="*/ 16835 h 557476"/>
              <a:gd name="connsiteX16" fmla="*/ 372664 w 741046"/>
              <a:gd name="connsiteY16" fmla="*/ 148 h 557476"/>
              <a:gd name="connsiteX17" fmla="*/ 212478 w 741046"/>
              <a:gd name="connsiteY17" fmla="*/ 26846 h 557476"/>
              <a:gd name="connsiteX18" fmla="*/ 8907 w 741046"/>
              <a:gd name="connsiteY18" fmla="*/ 60219 h 557476"/>
              <a:gd name="connsiteX19" fmla="*/ 84416 w 741046"/>
              <a:gd name="connsiteY19" fmla="*/ 123552 h 557476"/>
              <a:gd name="connsiteX20" fmla="*/ 48953 w 741046"/>
              <a:gd name="connsiteY20" fmla="*/ 227080 h 557476"/>
              <a:gd name="connsiteX0" fmla="*/ 41047 w 733140"/>
              <a:gd name="connsiteY0" fmla="*/ 227080 h 557476"/>
              <a:gd name="connsiteX1" fmla="*/ 134490 w 733140"/>
              <a:gd name="connsiteY1" fmla="*/ 467360 h 557476"/>
              <a:gd name="connsiteX2" fmla="*/ 204572 w 733140"/>
              <a:gd name="connsiteY2" fmla="*/ 534105 h 557476"/>
              <a:gd name="connsiteX3" fmla="*/ 374770 w 733140"/>
              <a:gd name="connsiteY3" fmla="*/ 550791 h 557476"/>
              <a:gd name="connsiteX4" fmla="*/ 481561 w 733140"/>
              <a:gd name="connsiteY4" fmla="*/ 554128 h 557476"/>
              <a:gd name="connsiteX5" fmla="*/ 484899 w 733140"/>
              <a:gd name="connsiteY5" fmla="*/ 504070 h 557476"/>
              <a:gd name="connsiteX6" fmla="*/ 645085 w 733140"/>
              <a:gd name="connsiteY6" fmla="*/ 497395 h 557476"/>
              <a:gd name="connsiteX7" fmla="*/ 715167 w 733140"/>
              <a:gd name="connsiteY7" fmla="*/ 423976 h 557476"/>
              <a:gd name="connsiteX8" fmla="*/ 721842 w 733140"/>
              <a:gd name="connsiteY8" fmla="*/ 323859 h 557476"/>
              <a:gd name="connsiteX9" fmla="*/ 578341 w 733140"/>
              <a:gd name="connsiteY9" fmla="*/ 273801 h 557476"/>
              <a:gd name="connsiteX10" fmla="*/ 501585 w 733140"/>
              <a:gd name="connsiteY10" fmla="*/ 240429 h 557476"/>
              <a:gd name="connsiteX11" fmla="*/ 514934 w 733140"/>
              <a:gd name="connsiteY11" fmla="*/ 123626 h 557476"/>
              <a:gd name="connsiteX12" fmla="*/ 524945 w 733140"/>
              <a:gd name="connsiteY12" fmla="*/ 40195 h 557476"/>
              <a:gd name="connsiteX13" fmla="*/ 534957 w 733140"/>
              <a:gd name="connsiteY13" fmla="*/ 26846 h 557476"/>
              <a:gd name="connsiteX14" fmla="*/ 424829 w 733140"/>
              <a:gd name="connsiteY14" fmla="*/ 33521 h 557476"/>
              <a:gd name="connsiteX15" fmla="*/ 401468 w 733140"/>
              <a:gd name="connsiteY15" fmla="*/ 16835 h 557476"/>
              <a:gd name="connsiteX16" fmla="*/ 364758 w 733140"/>
              <a:gd name="connsiteY16" fmla="*/ 148 h 557476"/>
              <a:gd name="connsiteX17" fmla="*/ 204572 w 733140"/>
              <a:gd name="connsiteY17" fmla="*/ 26846 h 557476"/>
              <a:gd name="connsiteX18" fmla="*/ 68625 w 733140"/>
              <a:gd name="connsiteY18" fmla="*/ 67920 h 557476"/>
              <a:gd name="connsiteX19" fmla="*/ 1001 w 733140"/>
              <a:gd name="connsiteY19" fmla="*/ 60219 h 557476"/>
              <a:gd name="connsiteX20" fmla="*/ 76510 w 733140"/>
              <a:gd name="connsiteY20" fmla="*/ 123552 h 557476"/>
              <a:gd name="connsiteX21" fmla="*/ 41047 w 733140"/>
              <a:gd name="connsiteY21" fmla="*/ 227080 h 557476"/>
              <a:gd name="connsiteX0" fmla="*/ 1484 w 693577"/>
              <a:gd name="connsiteY0" fmla="*/ 227080 h 557476"/>
              <a:gd name="connsiteX1" fmla="*/ 94927 w 693577"/>
              <a:gd name="connsiteY1" fmla="*/ 467360 h 557476"/>
              <a:gd name="connsiteX2" fmla="*/ 165009 w 693577"/>
              <a:gd name="connsiteY2" fmla="*/ 534105 h 557476"/>
              <a:gd name="connsiteX3" fmla="*/ 335207 w 693577"/>
              <a:gd name="connsiteY3" fmla="*/ 550791 h 557476"/>
              <a:gd name="connsiteX4" fmla="*/ 441998 w 693577"/>
              <a:gd name="connsiteY4" fmla="*/ 554128 h 557476"/>
              <a:gd name="connsiteX5" fmla="*/ 445336 w 693577"/>
              <a:gd name="connsiteY5" fmla="*/ 504070 h 557476"/>
              <a:gd name="connsiteX6" fmla="*/ 605522 w 693577"/>
              <a:gd name="connsiteY6" fmla="*/ 497395 h 557476"/>
              <a:gd name="connsiteX7" fmla="*/ 675604 w 693577"/>
              <a:gd name="connsiteY7" fmla="*/ 423976 h 557476"/>
              <a:gd name="connsiteX8" fmla="*/ 682279 w 693577"/>
              <a:gd name="connsiteY8" fmla="*/ 323859 h 557476"/>
              <a:gd name="connsiteX9" fmla="*/ 538778 w 693577"/>
              <a:gd name="connsiteY9" fmla="*/ 273801 h 557476"/>
              <a:gd name="connsiteX10" fmla="*/ 462022 w 693577"/>
              <a:gd name="connsiteY10" fmla="*/ 240429 h 557476"/>
              <a:gd name="connsiteX11" fmla="*/ 475371 w 693577"/>
              <a:gd name="connsiteY11" fmla="*/ 123626 h 557476"/>
              <a:gd name="connsiteX12" fmla="*/ 485382 w 693577"/>
              <a:gd name="connsiteY12" fmla="*/ 40195 h 557476"/>
              <a:gd name="connsiteX13" fmla="*/ 495394 w 693577"/>
              <a:gd name="connsiteY13" fmla="*/ 26846 h 557476"/>
              <a:gd name="connsiteX14" fmla="*/ 385266 w 693577"/>
              <a:gd name="connsiteY14" fmla="*/ 33521 h 557476"/>
              <a:gd name="connsiteX15" fmla="*/ 361905 w 693577"/>
              <a:gd name="connsiteY15" fmla="*/ 16835 h 557476"/>
              <a:gd name="connsiteX16" fmla="*/ 325195 w 693577"/>
              <a:gd name="connsiteY16" fmla="*/ 148 h 557476"/>
              <a:gd name="connsiteX17" fmla="*/ 165009 w 693577"/>
              <a:gd name="connsiteY17" fmla="*/ 26846 h 557476"/>
              <a:gd name="connsiteX18" fmla="*/ 29062 w 693577"/>
              <a:gd name="connsiteY18" fmla="*/ 67920 h 557476"/>
              <a:gd name="connsiteX19" fmla="*/ 36947 w 693577"/>
              <a:gd name="connsiteY19" fmla="*/ 123552 h 557476"/>
              <a:gd name="connsiteX20" fmla="*/ 1484 w 693577"/>
              <a:gd name="connsiteY20" fmla="*/ 227080 h 557476"/>
              <a:gd name="connsiteX0" fmla="*/ 4156 w 696249"/>
              <a:gd name="connsiteY0" fmla="*/ 227080 h 557476"/>
              <a:gd name="connsiteX1" fmla="*/ 97599 w 696249"/>
              <a:gd name="connsiteY1" fmla="*/ 467360 h 557476"/>
              <a:gd name="connsiteX2" fmla="*/ 167681 w 696249"/>
              <a:gd name="connsiteY2" fmla="*/ 534105 h 557476"/>
              <a:gd name="connsiteX3" fmla="*/ 337879 w 696249"/>
              <a:gd name="connsiteY3" fmla="*/ 550791 h 557476"/>
              <a:gd name="connsiteX4" fmla="*/ 444670 w 696249"/>
              <a:gd name="connsiteY4" fmla="*/ 554128 h 557476"/>
              <a:gd name="connsiteX5" fmla="*/ 448008 w 696249"/>
              <a:gd name="connsiteY5" fmla="*/ 504070 h 557476"/>
              <a:gd name="connsiteX6" fmla="*/ 608194 w 696249"/>
              <a:gd name="connsiteY6" fmla="*/ 497395 h 557476"/>
              <a:gd name="connsiteX7" fmla="*/ 678276 w 696249"/>
              <a:gd name="connsiteY7" fmla="*/ 423976 h 557476"/>
              <a:gd name="connsiteX8" fmla="*/ 684951 w 696249"/>
              <a:gd name="connsiteY8" fmla="*/ 323859 h 557476"/>
              <a:gd name="connsiteX9" fmla="*/ 541450 w 696249"/>
              <a:gd name="connsiteY9" fmla="*/ 273801 h 557476"/>
              <a:gd name="connsiteX10" fmla="*/ 464694 w 696249"/>
              <a:gd name="connsiteY10" fmla="*/ 240429 h 557476"/>
              <a:gd name="connsiteX11" fmla="*/ 478043 w 696249"/>
              <a:gd name="connsiteY11" fmla="*/ 123626 h 557476"/>
              <a:gd name="connsiteX12" fmla="*/ 488054 w 696249"/>
              <a:gd name="connsiteY12" fmla="*/ 40195 h 557476"/>
              <a:gd name="connsiteX13" fmla="*/ 498066 w 696249"/>
              <a:gd name="connsiteY13" fmla="*/ 26846 h 557476"/>
              <a:gd name="connsiteX14" fmla="*/ 387938 w 696249"/>
              <a:gd name="connsiteY14" fmla="*/ 33521 h 557476"/>
              <a:gd name="connsiteX15" fmla="*/ 364577 w 696249"/>
              <a:gd name="connsiteY15" fmla="*/ 16835 h 557476"/>
              <a:gd name="connsiteX16" fmla="*/ 327867 w 696249"/>
              <a:gd name="connsiteY16" fmla="*/ 148 h 557476"/>
              <a:gd name="connsiteX17" fmla="*/ 167681 w 696249"/>
              <a:gd name="connsiteY17" fmla="*/ 26846 h 557476"/>
              <a:gd name="connsiteX18" fmla="*/ 31734 w 696249"/>
              <a:gd name="connsiteY18" fmla="*/ 67920 h 557476"/>
              <a:gd name="connsiteX19" fmla="*/ 4156 w 696249"/>
              <a:gd name="connsiteY19" fmla="*/ 227080 h 557476"/>
              <a:gd name="connsiteX0" fmla="*/ 2752 w 694845"/>
              <a:gd name="connsiteY0" fmla="*/ 227080 h 557476"/>
              <a:gd name="connsiteX1" fmla="*/ 96195 w 694845"/>
              <a:gd name="connsiteY1" fmla="*/ 467360 h 557476"/>
              <a:gd name="connsiteX2" fmla="*/ 166277 w 694845"/>
              <a:gd name="connsiteY2" fmla="*/ 534105 h 557476"/>
              <a:gd name="connsiteX3" fmla="*/ 336475 w 694845"/>
              <a:gd name="connsiteY3" fmla="*/ 550791 h 557476"/>
              <a:gd name="connsiteX4" fmla="*/ 443266 w 694845"/>
              <a:gd name="connsiteY4" fmla="*/ 554128 h 557476"/>
              <a:gd name="connsiteX5" fmla="*/ 446604 w 694845"/>
              <a:gd name="connsiteY5" fmla="*/ 504070 h 557476"/>
              <a:gd name="connsiteX6" fmla="*/ 606790 w 694845"/>
              <a:gd name="connsiteY6" fmla="*/ 497395 h 557476"/>
              <a:gd name="connsiteX7" fmla="*/ 676872 w 694845"/>
              <a:gd name="connsiteY7" fmla="*/ 423976 h 557476"/>
              <a:gd name="connsiteX8" fmla="*/ 683547 w 694845"/>
              <a:gd name="connsiteY8" fmla="*/ 323859 h 557476"/>
              <a:gd name="connsiteX9" fmla="*/ 540046 w 694845"/>
              <a:gd name="connsiteY9" fmla="*/ 273801 h 557476"/>
              <a:gd name="connsiteX10" fmla="*/ 463290 w 694845"/>
              <a:gd name="connsiteY10" fmla="*/ 240429 h 557476"/>
              <a:gd name="connsiteX11" fmla="*/ 476639 w 694845"/>
              <a:gd name="connsiteY11" fmla="*/ 123626 h 557476"/>
              <a:gd name="connsiteX12" fmla="*/ 486650 w 694845"/>
              <a:gd name="connsiteY12" fmla="*/ 40195 h 557476"/>
              <a:gd name="connsiteX13" fmla="*/ 496662 w 694845"/>
              <a:gd name="connsiteY13" fmla="*/ 26846 h 557476"/>
              <a:gd name="connsiteX14" fmla="*/ 386534 w 694845"/>
              <a:gd name="connsiteY14" fmla="*/ 33521 h 557476"/>
              <a:gd name="connsiteX15" fmla="*/ 363173 w 694845"/>
              <a:gd name="connsiteY15" fmla="*/ 16835 h 557476"/>
              <a:gd name="connsiteX16" fmla="*/ 326463 w 694845"/>
              <a:gd name="connsiteY16" fmla="*/ 148 h 557476"/>
              <a:gd name="connsiteX17" fmla="*/ 166277 w 694845"/>
              <a:gd name="connsiteY17" fmla="*/ 26846 h 557476"/>
              <a:gd name="connsiteX18" fmla="*/ 30330 w 694845"/>
              <a:gd name="connsiteY18" fmla="*/ 67920 h 557476"/>
              <a:gd name="connsiteX19" fmla="*/ 25306 w 694845"/>
              <a:gd name="connsiteY19" fmla="*/ 143282 h 557476"/>
              <a:gd name="connsiteX20" fmla="*/ 2752 w 694845"/>
              <a:gd name="connsiteY20" fmla="*/ 227080 h 557476"/>
              <a:gd name="connsiteX0" fmla="*/ 2752 w 694845"/>
              <a:gd name="connsiteY0" fmla="*/ 227080 h 557476"/>
              <a:gd name="connsiteX1" fmla="*/ 96195 w 694845"/>
              <a:gd name="connsiteY1" fmla="*/ 467360 h 557476"/>
              <a:gd name="connsiteX2" fmla="*/ 166277 w 694845"/>
              <a:gd name="connsiteY2" fmla="*/ 534105 h 557476"/>
              <a:gd name="connsiteX3" fmla="*/ 336475 w 694845"/>
              <a:gd name="connsiteY3" fmla="*/ 550791 h 557476"/>
              <a:gd name="connsiteX4" fmla="*/ 443266 w 694845"/>
              <a:gd name="connsiteY4" fmla="*/ 554128 h 557476"/>
              <a:gd name="connsiteX5" fmla="*/ 446604 w 694845"/>
              <a:gd name="connsiteY5" fmla="*/ 504070 h 557476"/>
              <a:gd name="connsiteX6" fmla="*/ 606790 w 694845"/>
              <a:gd name="connsiteY6" fmla="*/ 497395 h 557476"/>
              <a:gd name="connsiteX7" fmla="*/ 676872 w 694845"/>
              <a:gd name="connsiteY7" fmla="*/ 423976 h 557476"/>
              <a:gd name="connsiteX8" fmla="*/ 683547 w 694845"/>
              <a:gd name="connsiteY8" fmla="*/ 323859 h 557476"/>
              <a:gd name="connsiteX9" fmla="*/ 540046 w 694845"/>
              <a:gd name="connsiteY9" fmla="*/ 273801 h 557476"/>
              <a:gd name="connsiteX10" fmla="*/ 463290 w 694845"/>
              <a:gd name="connsiteY10" fmla="*/ 240429 h 557476"/>
              <a:gd name="connsiteX11" fmla="*/ 476639 w 694845"/>
              <a:gd name="connsiteY11" fmla="*/ 123626 h 557476"/>
              <a:gd name="connsiteX12" fmla="*/ 486650 w 694845"/>
              <a:gd name="connsiteY12" fmla="*/ 40195 h 557476"/>
              <a:gd name="connsiteX13" fmla="*/ 496662 w 694845"/>
              <a:gd name="connsiteY13" fmla="*/ 26846 h 557476"/>
              <a:gd name="connsiteX14" fmla="*/ 386534 w 694845"/>
              <a:gd name="connsiteY14" fmla="*/ 33521 h 557476"/>
              <a:gd name="connsiteX15" fmla="*/ 363173 w 694845"/>
              <a:gd name="connsiteY15" fmla="*/ 16835 h 557476"/>
              <a:gd name="connsiteX16" fmla="*/ 326463 w 694845"/>
              <a:gd name="connsiteY16" fmla="*/ 148 h 557476"/>
              <a:gd name="connsiteX17" fmla="*/ 166277 w 694845"/>
              <a:gd name="connsiteY17" fmla="*/ 26846 h 557476"/>
              <a:gd name="connsiteX18" fmla="*/ 80571 w 694845"/>
              <a:gd name="connsiteY18" fmla="*/ 62896 h 557476"/>
              <a:gd name="connsiteX19" fmla="*/ 25306 w 694845"/>
              <a:gd name="connsiteY19" fmla="*/ 143282 h 557476"/>
              <a:gd name="connsiteX20" fmla="*/ 2752 w 694845"/>
              <a:gd name="connsiteY20" fmla="*/ 227080 h 557476"/>
              <a:gd name="connsiteX0" fmla="*/ 781 w 692874"/>
              <a:gd name="connsiteY0" fmla="*/ 227080 h 557476"/>
              <a:gd name="connsiteX1" fmla="*/ 94224 w 692874"/>
              <a:gd name="connsiteY1" fmla="*/ 467360 h 557476"/>
              <a:gd name="connsiteX2" fmla="*/ 164306 w 692874"/>
              <a:gd name="connsiteY2" fmla="*/ 534105 h 557476"/>
              <a:gd name="connsiteX3" fmla="*/ 334504 w 692874"/>
              <a:gd name="connsiteY3" fmla="*/ 550791 h 557476"/>
              <a:gd name="connsiteX4" fmla="*/ 441295 w 692874"/>
              <a:gd name="connsiteY4" fmla="*/ 554128 h 557476"/>
              <a:gd name="connsiteX5" fmla="*/ 444633 w 692874"/>
              <a:gd name="connsiteY5" fmla="*/ 504070 h 557476"/>
              <a:gd name="connsiteX6" fmla="*/ 604819 w 692874"/>
              <a:gd name="connsiteY6" fmla="*/ 497395 h 557476"/>
              <a:gd name="connsiteX7" fmla="*/ 674901 w 692874"/>
              <a:gd name="connsiteY7" fmla="*/ 423976 h 557476"/>
              <a:gd name="connsiteX8" fmla="*/ 681576 w 692874"/>
              <a:gd name="connsiteY8" fmla="*/ 323859 h 557476"/>
              <a:gd name="connsiteX9" fmla="*/ 538075 w 692874"/>
              <a:gd name="connsiteY9" fmla="*/ 273801 h 557476"/>
              <a:gd name="connsiteX10" fmla="*/ 461319 w 692874"/>
              <a:gd name="connsiteY10" fmla="*/ 240429 h 557476"/>
              <a:gd name="connsiteX11" fmla="*/ 474668 w 692874"/>
              <a:gd name="connsiteY11" fmla="*/ 123626 h 557476"/>
              <a:gd name="connsiteX12" fmla="*/ 484679 w 692874"/>
              <a:gd name="connsiteY12" fmla="*/ 40195 h 557476"/>
              <a:gd name="connsiteX13" fmla="*/ 494691 w 692874"/>
              <a:gd name="connsiteY13" fmla="*/ 26846 h 557476"/>
              <a:gd name="connsiteX14" fmla="*/ 384563 w 692874"/>
              <a:gd name="connsiteY14" fmla="*/ 33521 h 557476"/>
              <a:gd name="connsiteX15" fmla="*/ 361202 w 692874"/>
              <a:gd name="connsiteY15" fmla="*/ 16835 h 557476"/>
              <a:gd name="connsiteX16" fmla="*/ 324492 w 692874"/>
              <a:gd name="connsiteY16" fmla="*/ 148 h 557476"/>
              <a:gd name="connsiteX17" fmla="*/ 164306 w 692874"/>
              <a:gd name="connsiteY17" fmla="*/ 26846 h 557476"/>
              <a:gd name="connsiteX18" fmla="*/ 78600 w 692874"/>
              <a:gd name="connsiteY18" fmla="*/ 62896 h 557476"/>
              <a:gd name="connsiteX19" fmla="*/ 48456 w 692874"/>
              <a:gd name="connsiteY19" fmla="*/ 153330 h 557476"/>
              <a:gd name="connsiteX20" fmla="*/ 781 w 692874"/>
              <a:gd name="connsiteY20" fmla="*/ 227080 h 557476"/>
              <a:gd name="connsiteX0" fmla="*/ 5586 w 697679"/>
              <a:gd name="connsiteY0" fmla="*/ 227080 h 557476"/>
              <a:gd name="connsiteX1" fmla="*/ 99029 w 697679"/>
              <a:gd name="connsiteY1" fmla="*/ 467360 h 557476"/>
              <a:gd name="connsiteX2" fmla="*/ 169111 w 697679"/>
              <a:gd name="connsiteY2" fmla="*/ 534105 h 557476"/>
              <a:gd name="connsiteX3" fmla="*/ 339309 w 697679"/>
              <a:gd name="connsiteY3" fmla="*/ 550791 h 557476"/>
              <a:gd name="connsiteX4" fmla="*/ 446100 w 697679"/>
              <a:gd name="connsiteY4" fmla="*/ 554128 h 557476"/>
              <a:gd name="connsiteX5" fmla="*/ 449438 w 697679"/>
              <a:gd name="connsiteY5" fmla="*/ 504070 h 557476"/>
              <a:gd name="connsiteX6" fmla="*/ 609624 w 697679"/>
              <a:gd name="connsiteY6" fmla="*/ 497395 h 557476"/>
              <a:gd name="connsiteX7" fmla="*/ 679706 w 697679"/>
              <a:gd name="connsiteY7" fmla="*/ 423976 h 557476"/>
              <a:gd name="connsiteX8" fmla="*/ 686381 w 697679"/>
              <a:gd name="connsiteY8" fmla="*/ 323859 h 557476"/>
              <a:gd name="connsiteX9" fmla="*/ 542880 w 697679"/>
              <a:gd name="connsiteY9" fmla="*/ 273801 h 557476"/>
              <a:gd name="connsiteX10" fmla="*/ 466124 w 697679"/>
              <a:gd name="connsiteY10" fmla="*/ 240429 h 557476"/>
              <a:gd name="connsiteX11" fmla="*/ 479473 w 697679"/>
              <a:gd name="connsiteY11" fmla="*/ 123626 h 557476"/>
              <a:gd name="connsiteX12" fmla="*/ 489484 w 697679"/>
              <a:gd name="connsiteY12" fmla="*/ 40195 h 557476"/>
              <a:gd name="connsiteX13" fmla="*/ 499496 w 697679"/>
              <a:gd name="connsiteY13" fmla="*/ 26846 h 557476"/>
              <a:gd name="connsiteX14" fmla="*/ 389368 w 697679"/>
              <a:gd name="connsiteY14" fmla="*/ 33521 h 557476"/>
              <a:gd name="connsiteX15" fmla="*/ 366007 w 697679"/>
              <a:gd name="connsiteY15" fmla="*/ 16835 h 557476"/>
              <a:gd name="connsiteX16" fmla="*/ 329297 w 697679"/>
              <a:gd name="connsiteY16" fmla="*/ 148 h 557476"/>
              <a:gd name="connsiteX17" fmla="*/ 169111 w 697679"/>
              <a:gd name="connsiteY17" fmla="*/ 26846 h 557476"/>
              <a:gd name="connsiteX18" fmla="*/ 83405 w 697679"/>
              <a:gd name="connsiteY18" fmla="*/ 62896 h 557476"/>
              <a:gd name="connsiteX19" fmla="*/ 13068 w 697679"/>
              <a:gd name="connsiteY19" fmla="*/ 163378 h 557476"/>
              <a:gd name="connsiteX20" fmla="*/ 5586 w 697679"/>
              <a:gd name="connsiteY20" fmla="*/ 227080 h 557476"/>
              <a:gd name="connsiteX0" fmla="*/ 5586 w 697679"/>
              <a:gd name="connsiteY0" fmla="*/ 227080 h 557476"/>
              <a:gd name="connsiteX1" fmla="*/ 99029 w 697679"/>
              <a:gd name="connsiteY1" fmla="*/ 467360 h 557476"/>
              <a:gd name="connsiteX2" fmla="*/ 169111 w 697679"/>
              <a:gd name="connsiteY2" fmla="*/ 534105 h 557476"/>
              <a:gd name="connsiteX3" fmla="*/ 339309 w 697679"/>
              <a:gd name="connsiteY3" fmla="*/ 550791 h 557476"/>
              <a:gd name="connsiteX4" fmla="*/ 446100 w 697679"/>
              <a:gd name="connsiteY4" fmla="*/ 554128 h 557476"/>
              <a:gd name="connsiteX5" fmla="*/ 449438 w 697679"/>
              <a:gd name="connsiteY5" fmla="*/ 504070 h 557476"/>
              <a:gd name="connsiteX6" fmla="*/ 609624 w 697679"/>
              <a:gd name="connsiteY6" fmla="*/ 497395 h 557476"/>
              <a:gd name="connsiteX7" fmla="*/ 679706 w 697679"/>
              <a:gd name="connsiteY7" fmla="*/ 423976 h 557476"/>
              <a:gd name="connsiteX8" fmla="*/ 686381 w 697679"/>
              <a:gd name="connsiteY8" fmla="*/ 323859 h 557476"/>
              <a:gd name="connsiteX9" fmla="*/ 542880 w 697679"/>
              <a:gd name="connsiteY9" fmla="*/ 273801 h 557476"/>
              <a:gd name="connsiteX10" fmla="*/ 466124 w 697679"/>
              <a:gd name="connsiteY10" fmla="*/ 240429 h 557476"/>
              <a:gd name="connsiteX11" fmla="*/ 479473 w 697679"/>
              <a:gd name="connsiteY11" fmla="*/ 123626 h 557476"/>
              <a:gd name="connsiteX12" fmla="*/ 489484 w 697679"/>
              <a:gd name="connsiteY12" fmla="*/ 40195 h 557476"/>
              <a:gd name="connsiteX13" fmla="*/ 499496 w 697679"/>
              <a:gd name="connsiteY13" fmla="*/ 26846 h 557476"/>
              <a:gd name="connsiteX14" fmla="*/ 389368 w 697679"/>
              <a:gd name="connsiteY14" fmla="*/ 33521 h 557476"/>
              <a:gd name="connsiteX15" fmla="*/ 366007 w 697679"/>
              <a:gd name="connsiteY15" fmla="*/ 16835 h 557476"/>
              <a:gd name="connsiteX16" fmla="*/ 329297 w 697679"/>
              <a:gd name="connsiteY16" fmla="*/ 148 h 557476"/>
              <a:gd name="connsiteX17" fmla="*/ 169111 w 697679"/>
              <a:gd name="connsiteY17" fmla="*/ 26846 h 557476"/>
              <a:gd name="connsiteX18" fmla="*/ 83405 w 697679"/>
              <a:gd name="connsiteY18" fmla="*/ 62896 h 557476"/>
              <a:gd name="connsiteX19" fmla="*/ 93455 w 697679"/>
              <a:gd name="connsiteY19" fmla="*/ 118162 h 557476"/>
              <a:gd name="connsiteX20" fmla="*/ 13068 w 697679"/>
              <a:gd name="connsiteY20" fmla="*/ 163378 h 557476"/>
              <a:gd name="connsiteX21" fmla="*/ 5586 w 697679"/>
              <a:gd name="connsiteY21" fmla="*/ 227080 h 557476"/>
              <a:gd name="connsiteX0" fmla="*/ 5586 w 697679"/>
              <a:gd name="connsiteY0" fmla="*/ 227080 h 557476"/>
              <a:gd name="connsiteX1" fmla="*/ 99029 w 697679"/>
              <a:gd name="connsiteY1" fmla="*/ 467360 h 557476"/>
              <a:gd name="connsiteX2" fmla="*/ 169111 w 697679"/>
              <a:gd name="connsiteY2" fmla="*/ 534105 h 557476"/>
              <a:gd name="connsiteX3" fmla="*/ 339309 w 697679"/>
              <a:gd name="connsiteY3" fmla="*/ 550791 h 557476"/>
              <a:gd name="connsiteX4" fmla="*/ 446100 w 697679"/>
              <a:gd name="connsiteY4" fmla="*/ 554128 h 557476"/>
              <a:gd name="connsiteX5" fmla="*/ 449438 w 697679"/>
              <a:gd name="connsiteY5" fmla="*/ 504070 h 557476"/>
              <a:gd name="connsiteX6" fmla="*/ 609624 w 697679"/>
              <a:gd name="connsiteY6" fmla="*/ 497395 h 557476"/>
              <a:gd name="connsiteX7" fmla="*/ 679706 w 697679"/>
              <a:gd name="connsiteY7" fmla="*/ 423976 h 557476"/>
              <a:gd name="connsiteX8" fmla="*/ 686381 w 697679"/>
              <a:gd name="connsiteY8" fmla="*/ 323859 h 557476"/>
              <a:gd name="connsiteX9" fmla="*/ 542880 w 697679"/>
              <a:gd name="connsiteY9" fmla="*/ 273801 h 557476"/>
              <a:gd name="connsiteX10" fmla="*/ 466124 w 697679"/>
              <a:gd name="connsiteY10" fmla="*/ 240429 h 557476"/>
              <a:gd name="connsiteX11" fmla="*/ 479473 w 697679"/>
              <a:gd name="connsiteY11" fmla="*/ 123626 h 557476"/>
              <a:gd name="connsiteX12" fmla="*/ 489484 w 697679"/>
              <a:gd name="connsiteY12" fmla="*/ 40195 h 557476"/>
              <a:gd name="connsiteX13" fmla="*/ 499496 w 697679"/>
              <a:gd name="connsiteY13" fmla="*/ 26846 h 557476"/>
              <a:gd name="connsiteX14" fmla="*/ 389368 w 697679"/>
              <a:gd name="connsiteY14" fmla="*/ 33521 h 557476"/>
              <a:gd name="connsiteX15" fmla="*/ 366007 w 697679"/>
              <a:gd name="connsiteY15" fmla="*/ 16835 h 557476"/>
              <a:gd name="connsiteX16" fmla="*/ 329297 w 697679"/>
              <a:gd name="connsiteY16" fmla="*/ 148 h 557476"/>
              <a:gd name="connsiteX17" fmla="*/ 169111 w 697679"/>
              <a:gd name="connsiteY17" fmla="*/ 26846 h 557476"/>
              <a:gd name="connsiteX18" fmla="*/ 83405 w 697679"/>
              <a:gd name="connsiteY18" fmla="*/ 62896 h 557476"/>
              <a:gd name="connsiteX19" fmla="*/ 73358 w 697679"/>
              <a:gd name="connsiteY19" fmla="*/ 113138 h 557476"/>
              <a:gd name="connsiteX20" fmla="*/ 13068 w 697679"/>
              <a:gd name="connsiteY20" fmla="*/ 163378 h 557476"/>
              <a:gd name="connsiteX21" fmla="*/ 5586 w 697679"/>
              <a:gd name="connsiteY21" fmla="*/ 227080 h 557476"/>
              <a:gd name="connsiteX0" fmla="*/ 5586 w 697679"/>
              <a:gd name="connsiteY0" fmla="*/ 227080 h 557476"/>
              <a:gd name="connsiteX1" fmla="*/ 99029 w 697679"/>
              <a:gd name="connsiteY1" fmla="*/ 467360 h 557476"/>
              <a:gd name="connsiteX2" fmla="*/ 169111 w 697679"/>
              <a:gd name="connsiteY2" fmla="*/ 534105 h 557476"/>
              <a:gd name="connsiteX3" fmla="*/ 339309 w 697679"/>
              <a:gd name="connsiteY3" fmla="*/ 550791 h 557476"/>
              <a:gd name="connsiteX4" fmla="*/ 446100 w 697679"/>
              <a:gd name="connsiteY4" fmla="*/ 554128 h 557476"/>
              <a:gd name="connsiteX5" fmla="*/ 449438 w 697679"/>
              <a:gd name="connsiteY5" fmla="*/ 504070 h 557476"/>
              <a:gd name="connsiteX6" fmla="*/ 609624 w 697679"/>
              <a:gd name="connsiteY6" fmla="*/ 497395 h 557476"/>
              <a:gd name="connsiteX7" fmla="*/ 679706 w 697679"/>
              <a:gd name="connsiteY7" fmla="*/ 423976 h 557476"/>
              <a:gd name="connsiteX8" fmla="*/ 686381 w 697679"/>
              <a:gd name="connsiteY8" fmla="*/ 323859 h 557476"/>
              <a:gd name="connsiteX9" fmla="*/ 542880 w 697679"/>
              <a:gd name="connsiteY9" fmla="*/ 273801 h 557476"/>
              <a:gd name="connsiteX10" fmla="*/ 466124 w 697679"/>
              <a:gd name="connsiteY10" fmla="*/ 240429 h 557476"/>
              <a:gd name="connsiteX11" fmla="*/ 479473 w 697679"/>
              <a:gd name="connsiteY11" fmla="*/ 123626 h 557476"/>
              <a:gd name="connsiteX12" fmla="*/ 489484 w 697679"/>
              <a:gd name="connsiteY12" fmla="*/ 40195 h 557476"/>
              <a:gd name="connsiteX13" fmla="*/ 389368 w 697679"/>
              <a:gd name="connsiteY13" fmla="*/ 33521 h 557476"/>
              <a:gd name="connsiteX14" fmla="*/ 366007 w 697679"/>
              <a:gd name="connsiteY14" fmla="*/ 16835 h 557476"/>
              <a:gd name="connsiteX15" fmla="*/ 329297 w 697679"/>
              <a:gd name="connsiteY15" fmla="*/ 148 h 557476"/>
              <a:gd name="connsiteX16" fmla="*/ 169111 w 697679"/>
              <a:gd name="connsiteY16" fmla="*/ 26846 h 557476"/>
              <a:gd name="connsiteX17" fmla="*/ 83405 w 697679"/>
              <a:gd name="connsiteY17" fmla="*/ 62896 h 557476"/>
              <a:gd name="connsiteX18" fmla="*/ 73358 w 697679"/>
              <a:gd name="connsiteY18" fmla="*/ 113138 h 557476"/>
              <a:gd name="connsiteX19" fmla="*/ 13068 w 697679"/>
              <a:gd name="connsiteY19" fmla="*/ 163378 h 557476"/>
              <a:gd name="connsiteX20" fmla="*/ 5586 w 697679"/>
              <a:gd name="connsiteY20" fmla="*/ 227080 h 557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97679" h="557476">
                <a:moveTo>
                  <a:pt x="5586" y="227080"/>
                </a:moveTo>
                <a:cubicBezTo>
                  <a:pt x="19913" y="277744"/>
                  <a:pt x="71775" y="416189"/>
                  <a:pt x="99029" y="467360"/>
                </a:cubicBezTo>
                <a:cubicBezTo>
                  <a:pt x="126283" y="518531"/>
                  <a:pt x="129064" y="520200"/>
                  <a:pt x="169111" y="534105"/>
                </a:cubicBezTo>
                <a:cubicBezTo>
                  <a:pt x="209158" y="548010"/>
                  <a:pt x="293144" y="547454"/>
                  <a:pt x="339309" y="550791"/>
                </a:cubicBezTo>
                <a:cubicBezTo>
                  <a:pt x="385474" y="554128"/>
                  <a:pt x="427745" y="561915"/>
                  <a:pt x="446100" y="554128"/>
                </a:cubicBezTo>
                <a:cubicBezTo>
                  <a:pt x="464455" y="546341"/>
                  <a:pt x="422184" y="513526"/>
                  <a:pt x="449438" y="504070"/>
                </a:cubicBezTo>
                <a:cubicBezTo>
                  <a:pt x="476692" y="494614"/>
                  <a:pt x="571246" y="510744"/>
                  <a:pt x="609624" y="497395"/>
                </a:cubicBezTo>
                <a:cubicBezTo>
                  <a:pt x="648002" y="484046"/>
                  <a:pt x="666913" y="452899"/>
                  <a:pt x="679706" y="423976"/>
                </a:cubicBezTo>
                <a:cubicBezTo>
                  <a:pt x="692499" y="395053"/>
                  <a:pt x="709185" y="348888"/>
                  <a:pt x="686381" y="323859"/>
                </a:cubicBezTo>
                <a:cubicBezTo>
                  <a:pt x="663577" y="298830"/>
                  <a:pt x="579589" y="287706"/>
                  <a:pt x="542880" y="273801"/>
                </a:cubicBezTo>
                <a:cubicBezTo>
                  <a:pt x="506171" y="259896"/>
                  <a:pt x="476692" y="265458"/>
                  <a:pt x="466124" y="240429"/>
                </a:cubicBezTo>
                <a:cubicBezTo>
                  <a:pt x="455556" y="215400"/>
                  <a:pt x="475580" y="156998"/>
                  <a:pt x="479473" y="123626"/>
                </a:cubicBezTo>
                <a:cubicBezTo>
                  <a:pt x="483366" y="90254"/>
                  <a:pt x="504501" y="55212"/>
                  <a:pt x="489484" y="40195"/>
                </a:cubicBezTo>
                <a:cubicBezTo>
                  <a:pt x="474467" y="25178"/>
                  <a:pt x="409948" y="37414"/>
                  <a:pt x="389368" y="33521"/>
                </a:cubicBezTo>
                <a:cubicBezTo>
                  <a:pt x="368788" y="29628"/>
                  <a:pt x="376019" y="22397"/>
                  <a:pt x="366007" y="16835"/>
                </a:cubicBezTo>
                <a:cubicBezTo>
                  <a:pt x="355995" y="11273"/>
                  <a:pt x="362113" y="-1521"/>
                  <a:pt x="329297" y="148"/>
                </a:cubicBezTo>
                <a:cubicBezTo>
                  <a:pt x="296481" y="1816"/>
                  <a:pt x="210093" y="16388"/>
                  <a:pt x="169111" y="26846"/>
                </a:cubicBezTo>
                <a:cubicBezTo>
                  <a:pt x="128129" y="37304"/>
                  <a:pt x="104388" y="50189"/>
                  <a:pt x="83405" y="62896"/>
                </a:cubicBezTo>
                <a:cubicBezTo>
                  <a:pt x="62422" y="75603"/>
                  <a:pt x="85081" y="96391"/>
                  <a:pt x="73358" y="113138"/>
                </a:cubicBezTo>
                <a:cubicBezTo>
                  <a:pt x="61635" y="129885"/>
                  <a:pt x="19339" y="142713"/>
                  <a:pt x="13068" y="163378"/>
                </a:cubicBezTo>
                <a:cubicBezTo>
                  <a:pt x="8472" y="189905"/>
                  <a:pt x="-8741" y="176416"/>
                  <a:pt x="5586" y="227080"/>
                </a:cubicBezTo>
                <a:close/>
              </a:path>
            </a:pathLst>
          </a:cu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0" y="0"/>
            <a:ext cx="3284536" cy="5143500"/>
          </a:xfrm>
          <a:prstGeom prst="rect">
            <a:avLst/>
          </a:prstGeom>
          <a:solidFill>
            <a:srgbClr val="FA5050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>
              <a:solidFill>
                <a:prstClr val="white"/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306401" y="1313714"/>
            <a:ext cx="2774169" cy="25160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С казахскими землями граничили среднеазиатские государства – Хивинское и </a:t>
            </a:r>
            <a:r>
              <a:rPr lang="ru-RU" sz="1800" dirty="0" err="1">
                <a:solidFill>
                  <a:prstClr val="white"/>
                </a:solidFill>
                <a:latin typeface="Merriweather"/>
              </a:rPr>
              <a:t>Кокандское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 ханства, Бухарский эмират.</a:t>
            </a:r>
          </a:p>
        </p:txBody>
      </p:sp>
      <p:sp>
        <p:nvSpPr>
          <p:cNvPr id="22" name="Прямоугольная выноска 21"/>
          <p:cNvSpPr/>
          <p:nvPr/>
        </p:nvSpPr>
        <p:spPr>
          <a:xfrm>
            <a:off x="4605739" y="2964257"/>
            <a:ext cx="1447101" cy="726590"/>
          </a:xfrm>
          <a:prstGeom prst="wedgeRectCallout">
            <a:avLst>
              <a:gd name="adj1" fmla="val 74943"/>
              <a:gd name="adj2" fmla="val 193912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08">
              <a:defRPr/>
            </a:pPr>
            <a:r>
              <a:rPr lang="ru-RU" sz="1870" dirty="0">
                <a:solidFill>
                  <a:srgbClr val="4E361E"/>
                </a:solidFill>
              </a:rPr>
              <a:t>Хивинское ханство</a:t>
            </a:r>
          </a:p>
        </p:txBody>
      </p:sp>
      <p:sp>
        <p:nvSpPr>
          <p:cNvPr id="24" name="Прямоугольная выноска 23"/>
          <p:cNvSpPr/>
          <p:nvPr/>
        </p:nvSpPr>
        <p:spPr>
          <a:xfrm>
            <a:off x="5764754" y="1880970"/>
            <a:ext cx="1471361" cy="726590"/>
          </a:xfrm>
          <a:prstGeom prst="wedgeRectCallout">
            <a:avLst>
              <a:gd name="adj1" fmla="val 16885"/>
              <a:gd name="adj2" fmla="val 309825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08">
              <a:defRPr/>
            </a:pPr>
            <a:r>
              <a:rPr lang="ru-RU" sz="1870" dirty="0">
                <a:solidFill>
                  <a:srgbClr val="4E361E"/>
                </a:solidFill>
              </a:rPr>
              <a:t>Бухарский эмират</a:t>
            </a:r>
          </a:p>
        </p:txBody>
      </p:sp>
      <p:sp>
        <p:nvSpPr>
          <p:cNvPr id="25" name="Прямоугольная выноска 24"/>
          <p:cNvSpPr/>
          <p:nvPr/>
        </p:nvSpPr>
        <p:spPr>
          <a:xfrm>
            <a:off x="7123330" y="2865350"/>
            <a:ext cx="1625383" cy="726590"/>
          </a:xfrm>
          <a:prstGeom prst="wedgeRectCallout">
            <a:avLst>
              <a:gd name="adj1" fmla="val -46455"/>
              <a:gd name="adj2" fmla="val 190600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08">
              <a:defRPr/>
            </a:pPr>
            <a:r>
              <a:rPr lang="ru-RU" sz="1870" dirty="0" err="1">
                <a:solidFill>
                  <a:srgbClr val="4E361E"/>
                </a:solidFill>
              </a:rPr>
              <a:t>Кокандское</a:t>
            </a:r>
            <a:r>
              <a:rPr lang="ru-RU" sz="1870" dirty="0">
                <a:solidFill>
                  <a:srgbClr val="4E361E"/>
                </a:solidFill>
              </a:rPr>
              <a:t> ханство</a:t>
            </a:r>
          </a:p>
        </p:txBody>
      </p:sp>
    </p:spTree>
    <p:extLst>
      <p:ext uri="{BB962C8B-B14F-4D97-AF65-F5344CB8AC3E}">
        <p14:creationId xmlns:p14="http://schemas.microsoft.com/office/powerpoint/2010/main" val="2798077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7" grpId="0" animBg="1"/>
      <p:bldP spid="15" grpId="0" animBg="1"/>
      <p:bldP spid="22" grpId="0" animBg="1"/>
      <p:bldP spid="24" grpId="0" animBg="1"/>
      <p:bldP spid="25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 flipH="1">
            <a:off x="3792539" y="1970304"/>
            <a:ext cx="4956174" cy="120289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 1854 году военный губернатор Оренбургской губернии В. Перовский смог добиться подписания договора </a:t>
            </a:r>
          </a:p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с Хивой. </a:t>
            </a:r>
          </a:p>
        </p:txBody>
      </p:sp>
      <p:pic>
        <p:nvPicPr>
          <p:cNvPr id="5122" name="Picture 2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358775" y="534686"/>
            <a:ext cx="2952750" cy="4074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5806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1854201" y="1308201"/>
            <a:ext cx="25384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b="1" dirty="0"/>
              <a:t>Среднеазиатские ханства стремились подчинить казахские земли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787900" y="1308201"/>
            <a:ext cx="269440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/>
              <a:t>Кочевники Хивы, Бухары </a:t>
            </a:r>
          </a:p>
          <a:p>
            <a:pPr algn="ctr" defTabSz="685766"/>
            <a:r>
              <a:rPr lang="ru-RU" sz="1400" dirty="0"/>
              <a:t>и Коканда совершали </a:t>
            </a:r>
          </a:p>
          <a:p>
            <a:pPr algn="ctr" defTabSz="685766"/>
            <a:r>
              <a:rPr lang="ru-RU" sz="1400" dirty="0"/>
              <a:t>набеги на земли казахов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835152" y="2841726"/>
            <a:ext cx="255746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/>
              <a:t>Это подтолкнуло </a:t>
            </a:r>
          </a:p>
          <a:p>
            <a:pPr algn="ctr" defTabSz="685766"/>
            <a:r>
              <a:rPr lang="ru-RU" sz="1400" dirty="0"/>
              <a:t>Россию к завоеванию Средней Азии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4787900" y="2841726"/>
            <a:ext cx="25558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b="1" dirty="0"/>
              <a:t>У России возникла необходимость защиты приграничных земель </a:t>
            </a:r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4454320" y="1677533"/>
            <a:ext cx="241300" cy="0"/>
          </a:xfrm>
          <a:prstGeom prst="straightConnector1">
            <a:avLst/>
          </a:prstGeom>
          <a:ln w="31750" cap="rnd">
            <a:solidFill>
              <a:srgbClr val="FA5050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 flipH="1" flipV="1">
            <a:off x="4444795" y="3211058"/>
            <a:ext cx="241300" cy="0"/>
          </a:xfrm>
          <a:prstGeom prst="straightConnector1">
            <a:avLst/>
          </a:prstGeom>
          <a:ln w="31750" cap="rnd">
            <a:solidFill>
              <a:srgbClr val="FA5050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>
            <a:off x="6015629" y="2325908"/>
            <a:ext cx="0" cy="212603"/>
          </a:xfrm>
          <a:prstGeom prst="straightConnector1">
            <a:avLst/>
          </a:prstGeom>
          <a:ln w="31750" cap="rnd">
            <a:solidFill>
              <a:srgbClr val="FA5050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58776" y="376238"/>
            <a:ext cx="8426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2800" dirty="0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  <a:t>Россия и Средняя Азия</a:t>
            </a:r>
          </a:p>
        </p:txBody>
      </p:sp>
    </p:spTree>
    <p:extLst>
      <p:ext uri="{BB962C8B-B14F-4D97-AF65-F5344CB8AC3E}">
        <p14:creationId xmlns:p14="http://schemas.microsoft.com/office/powerpoint/2010/main" val="2525388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31" grpId="0"/>
      <p:bldP spid="32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98775" y="1391610"/>
            <a:ext cx="6916299" cy="830997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В середине XIX века Российская империя была многонациональным и многоконфессиональным государством.</a:t>
            </a:r>
          </a:p>
        </p:txBody>
      </p:sp>
      <p:sp>
        <p:nvSpPr>
          <p:cNvPr id="13" name="Овал 12"/>
          <p:cNvSpPr/>
          <p:nvPr/>
        </p:nvSpPr>
        <p:spPr>
          <a:xfrm>
            <a:off x="371131" y="1537109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4" name="Овал 13"/>
          <p:cNvSpPr/>
          <p:nvPr/>
        </p:nvSpPr>
        <p:spPr>
          <a:xfrm>
            <a:off x="371131" y="2436846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15" name="Овал 14"/>
          <p:cNvSpPr/>
          <p:nvPr/>
        </p:nvSpPr>
        <p:spPr>
          <a:xfrm>
            <a:off x="371131" y="3317362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98775" y="2423245"/>
            <a:ext cx="6928654" cy="553998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К представителям разных народов и религий было неодинаковое отношение.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911131" y="3310363"/>
            <a:ext cx="6716890" cy="553998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После восстания 1830–1831 годов была существенно ограничена самостоятельность Царства Польского.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911131" y="4346334"/>
            <a:ext cx="7086240" cy="276999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Финляндия пользовалась широкой автономией.</a:t>
            </a:r>
          </a:p>
        </p:txBody>
      </p:sp>
      <p:sp>
        <p:nvSpPr>
          <p:cNvPr id="22" name="Овал 21"/>
          <p:cNvSpPr/>
          <p:nvPr/>
        </p:nvSpPr>
        <p:spPr>
          <a:xfrm>
            <a:off x="358775" y="4216697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4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58775" y="411570"/>
            <a:ext cx="7758534" cy="129266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defTabSz="685783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Национальная и религиозная политика</a:t>
            </a:r>
          </a:p>
          <a:p>
            <a:pPr defTabSz="685783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Николая I. Этнокультурный облик</a:t>
            </a:r>
          </a:p>
          <a:p>
            <a:pPr defTabSz="685783"/>
            <a:endParaRPr lang="ru-RU" sz="2800" dirty="0">
              <a:solidFill>
                <a:srgbClr val="FFDC5A"/>
              </a:solidFill>
              <a:latin typeface="Merriweather"/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6817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4" grpId="0" animBg="1"/>
      <p:bldP spid="15" grpId="0" animBg="1"/>
      <p:bldP spid="17" grpId="0"/>
      <p:bldP spid="18" grpId="0"/>
      <p:bldP spid="19" grpId="0"/>
      <p:bldP spid="22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98775" y="1523111"/>
            <a:ext cx="6916299" cy="553998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На приграничных землях Западного края действовали особые законы и управление.</a:t>
            </a:r>
          </a:p>
        </p:txBody>
      </p:sp>
      <p:sp>
        <p:nvSpPr>
          <p:cNvPr id="13" name="Овал 12"/>
          <p:cNvSpPr/>
          <p:nvPr/>
        </p:nvSpPr>
        <p:spPr>
          <a:xfrm>
            <a:off x="371131" y="1537109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5</a:t>
            </a:r>
          </a:p>
        </p:txBody>
      </p:sp>
      <p:sp>
        <p:nvSpPr>
          <p:cNvPr id="14" name="Овал 13"/>
          <p:cNvSpPr/>
          <p:nvPr/>
        </p:nvSpPr>
        <p:spPr>
          <a:xfrm>
            <a:off x="371131" y="2436846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6</a:t>
            </a:r>
          </a:p>
        </p:txBody>
      </p:sp>
      <p:sp>
        <p:nvSpPr>
          <p:cNvPr id="15" name="Овал 14"/>
          <p:cNvSpPr/>
          <p:nvPr/>
        </p:nvSpPr>
        <p:spPr>
          <a:xfrm>
            <a:off x="371131" y="3317362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7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98775" y="2423245"/>
            <a:ext cx="6928654" cy="553998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Еврейское население Российской империи пользовалось значительными льготами.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911131" y="3310363"/>
            <a:ext cx="6716890" cy="553998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Усилилась борьба со старообрядцами, была упразднена униатская церковь.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911131" y="4213265"/>
            <a:ext cx="7086240" cy="553998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Российское государство пыталось наладить </a:t>
            </a:r>
          </a:p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отношения с государствами Средней Азии.</a:t>
            </a:r>
          </a:p>
        </p:txBody>
      </p:sp>
      <p:sp>
        <p:nvSpPr>
          <p:cNvPr id="22" name="Овал 21"/>
          <p:cNvSpPr/>
          <p:nvPr/>
        </p:nvSpPr>
        <p:spPr>
          <a:xfrm>
            <a:off x="358775" y="4216697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8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58775" y="411570"/>
            <a:ext cx="7758534" cy="129266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defTabSz="685783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Национальная и религиозная политика</a:t>
            </a:r>
          </a:p>
          <a:p>
            <a:pPr defTabSz="685783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Николая I. Этнокультурный облик</a:t>
            </a:r>
          </a:p>
          <a:p>
            <a:pPr defTabSz="685783"/>
            <a:endParaRPr lang="ru-RU" sz="2800" dirty="0">
              <a:solidFill>
                <a:srgbClr val="FFDC5A"/>
              </a:solidFill>
              <a:latin typeface="Merriweather"/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5869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4" grpId="0" animBg="1"/>
      <p:bldP spid="15" grpId="0" animBg="1"/>
      <p:bldP spid="17" grpId="0"/>
      <p:bldP spid="18" grpId="0"/>
      <p:bldP spid="19" grpId="0"/>
      <p:bldP spid="2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564211" y="2372307"/>
            <a:ext cx="2358828" cy="1015839"/>
          </a:xfrm>
          <a:prstGeom prst="roundRect">
            <a:avLst/>
          </a:prstGeom>
          <a:noFill/>
          <a:ln w="15875">
            <a:solidFill>
              <a:srgbClr val="FA5050">
                <a:alpha val="75000"/>
              </a:srgbClr>
            </a:solidFill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b="1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281814" y="1705246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sp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281814" y="3365694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sp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10" name="Скругленная соединительная линия 9"/>
          <p:cNvCxnSpPr>
            <a:stCxn id="29" idx="3"/>
            <a:endCxn id="17" idx="1"/>
          </p:cNvCxnSpPr>
          <p:nvPr/>
        </p:nvCxnSpPr>
        <p:spPr>
          <a:xfrm flipV="1">
            <a:off x="3923039" y="2025522"/>
            <a:ext cx="358775" cy="854705"/>
          </a:xfrm>
          <a:prstGeom prst="curvedConnector3">
            <a:avLst/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Скругленная соединительная линия 25"/>
          <p:cNvCxnSpPr>
            <a:stCxn id="29" idx="3"/>
            <a:endCxn id="24" idx="1"/>
          </p:cNvCxnSpPr>
          <p:nvPr/>
        </p:nvCxnSpPr>
        <p:spPr>
          <a:xfrm>
            <a:off x="3923039" y="2880227"/>
            <a:ext cx="358776" cy="805742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4501220" y="1763569"/>
            <a:ext cx="3058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Национально-освободительные движения в Европе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718423" y="2510894"/>
            <a:ext cx="205040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</a:rPr>
              <a:t>Факторы, влияющие на общественные настроения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281815" y="3424359"/>
            <a:ext cx="34972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Французская революция </a:t>
            </a:r>
          </a:p>
          <a:p>
            <a:pPr algn="ctr"/>
            <a:r>
              <a:rPr lang="ru-RU" sz="1400" dirty="0">
                <a:solidFill>
                  <a:prstClr val="black"/>
                </a:solidFill>
              </a:rPr>
              <a:t>1830 года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58776" y="376238"/>
            <a:ext cx="8426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2800" dirty="0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  <a:t>«Национальные окраины» </a:t>
            </a:r>
          </a:p>
        </p:txBody>
      </p:sp>
    </p:spTree>
    <p:extLst>
      <p:ext uri="{BB962C8B-B14F-4D97-AF65-F5344CB8AC3E}">
        <p14:creationId xmlns:p14="http://schemas.microsoft.com/office/powerpoint/2010/main" val="3427899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17" grpId="0" animBg="1"/>
      <p:bldP spid="19" grpId="0" animBg="1"/>
      <p:bldP spid="5" grpId="0"/>
      <p:bldP spid="13" grpId="0"/>
      <p:bldP spid="2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1104024" y="3580668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sp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104024" y="1239835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sp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104024" y="2414814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sp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10" name="Скругленная соединительная линия 9"/>
          <p:cNvCxnSpPr>
            <a:stCxn id="17" idx="3"/>
            <a:endCxn id="20" idx="1"/>
          </p:cNvCxnSpPr>
          <p:nvPr/>
        </p:nvCxnSpPr>
        <p:spPr>
          <a:xfrm>
            <a:off x="4601286" y="1560111"/>
            <a:ext cx="816988" cy="1172230"/>
          </a:xfrm>
          <a:prstGeom prst="curvedConnector3">
            <a:avLst/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Скругленная соединительная линия 25"/>
          <p:cNvCxnSpPr>
            <a:stCxn id="19" idx="3"/>
            <a:endCxn id="20" idx="1"/>
          </p:cNvCxnSpPr>
          <p:nvPr/>
        </p:nvCxnSpPr>
        <p:spPr>
          <a:xfrm flipV="1">
            <a:off x="4601286" y="2732341"/>
            <a:ext cx="816988" cy="2749"/>
          </a:xfrm>
          <a:prstGeom prst="straightConnector1">
            <a:avLst/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Скругленная соединительная линия 31"/>
          <p:cNvCxnSpPr>
            <a:stCxn id="35" idx="3"/>
            <a:endCxn id="18" idx="1"/>
          </p:cNvCxnSpPr>
          <p:nvPr/>
        </p:nvCxnSpPr>
        <p:spPr>
          <a:xfrm flipV="1">
            <a:off x="4601286" y="2732342"/>
            <a:ext cx="842153" cy="1168602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1200572" y="1298500"/>
            <a:ext cx="33168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Пропаганда демократических ценностей и конституционных норм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200573" y="2473479"/>
            <a:ext cx="33168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Провозглашение независимости Греции и Бельгии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200571" y="3639333"/>
            <a:ext cx="33168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Победа буржуазной революции</a:t>
            </a:r>
          </a:p>
          <a:p>
            <a:pPr algn="ctr"/>
            <a:r>
              <a:rPr lang="ru-RU" sz="1400" dirty="0">
                <a:solidFill>
                  <a:prstClr val="black"/>
                </a:solidFill>
              </a:rPr>
              <a:t>во Франции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443439" y="2224422"/>
            <a:ext cx="2358828" cy="1015839"/>
          </a:xfrm>
          <a:prstGeom prst="roundRect">
            <a:avLst/>
          </a:prstGeom>
          <a:noFill/>
          <a:ln w="15875">
            <a:solidFill>
              <a:srgbClr val="FA5050">
                <a:alpha val="75000"/>
              </a:srgbClr>
            </a:solidFill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b="1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418274" y="2363009"/>
            <a:ext cx="240915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</a:rPr>
              <a:t>Подъём патриотических чувств в национальных регионах России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58776" y="376238"/>
            <a:ext cx="8426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2800" dirty="0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  <a:t>«Национальные окраины» </a:t>
            </a:r>
          </a:p>
        </p:txBody>
      </p:sp>
    </p:spTree>
    <p:extLst>
      <p:ext uri="{BB962C8B-B14F-4D97-AF65-F5344CB8AC3E}">
        <p14:creationId xmlns:p14="http://schemas.microsoft.com/office/powerpoint/2010/main" val="2270876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17" grpId="0" animBg="1"/>
      <p:bldP spid="19" grpId="0" animBg="1"/>
      <p:bldP spid="5" grpId="0"/>
      <p:bldP spid="24" grpId="0"/>
      <p:bldP spid="25" grpId="0"/>
      <p:bldP spid="18" grpId="0" animBg="1"/>
      <p:bldP spid="20" grpId="0"/>
    </p:bldLst>
  </p:timing>
</p:sld>
</file>

<file path=ppt/theme/theme1.xml><?xml version="1.0" encoding="utf-8"?>
<a:theme xmlns:a="http://schemas.openxmlformats.org/drawingml/2006/main" name="1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Другая 1">
      <a:majorFont>
        <a:latin typeface="Roboto Slab"/>
        <a:ea typeface=""/>
        <a:cs typeface=""/>
      </a:majorFont>
      <a:minorFont>
        <a:latin typeface="Roboto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Другая 1">
      <a:majorFont>
        <a:latin typeface="Roboto Slab"/>
        <a:ea typeface=""/>
        <a:cs typeface=""/>
      </a:majorFont>
      <a:minorFont>
        <a:latin typeface="Roboto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6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Другая 1">
      <a:majorFont>
        <a:latin typeface="Roboto Slab"/>
        <a:ea typeface=""/>
        <a:cs typeface=""/>
      </a:majorFont>
      <a:minorFont>
        <a:latin typeface="Roboto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7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Другая 1">
      <a:majorFont>
        <a:latin typeface="Roboto Slab"/>
        <a:ea typeface=""/>
        <a:cs typeface=""/>
      </a:majorFont>
      <a:minorFont>
        <a:latin typeface="Roboto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1597</Words>
  <Application>Microsoft Office PowerPoint</Application>
  <PresentationFormat>Экран (16:9)</PresentationFormat>
  <Paragraphs>475</Paragraphs>
  <Slides>76</Slides>
  <Notes>76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4</vt:i4>
      </vt:variant>
      <vt:variant>
        <vt:lpstr>Заголовки слайдов</vt:lpstr>
      </vt:variant>
      <vt:variant>
        <vt:i4>76</vt:i4>
      </vt:variant>
    </vt:vector>
  </HeadingPairs>
  <TitlesOfParts>
    <vt:vector size="87" baseType="lpstr">
      <vt:lpstr>Times New Roman</vt:lpstr>
      <vt:lpstr>Arial</vt:lpstr>
      <vt:lpstr>Merriweather</vt:lpstr>
      <vt:lpstr>Calibri</vt:lpstr>
      <vt:lpstr>Roboto Slab</vt:lpstr>
      <vt:lpstr>Theano Didot</vt:lpstr>
      <vt:lpstr>Roboto</vt:lpstr>
      <vt:lpstr>1_Тема Office</vt:lpstr>
      <vt:lpstr>Тема Office</vt:lpstr>
      <vt:lpstr>6_Тема Office</vt:lpstr>
      <vt:lpstr>7_Тема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2018-11-06T07:05:47Z</dcterms:created>
  <dcterms:modified xsi:type="dcterms:W3CDTF">2018-11-12T06:52:18Z</dcterms:modified>
</cp:coreProperties>
</file>