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52"/>
  </p:notesMasterIdLst>
  <p:sldIdLst>
    <p:sldId id="284" r:id="rId2"/>
    <p:sldId id="286" r:id="rId3"/>
    <p:sldId id="293" r:id="rId4"/>
    <p:sldId id="292" r:id="rId5"/>
    <p:sldId id="294" r:id="rId6"/>
    <p:sldId id="295" r:id="rId7"/>
    <p:sldId id="296" r:id="rId8"/>
    <p:sldId id="291" r:id="rId9"/>
    <p:sldId id="299" r:id="rId10"/>
    <p:sldId id="300" r:id="rId11"/>
    <p:sldId id="290" r:id="rId12"/>
    <p:sldId id="298" r:id="rId13"/>
    <p:sldId id="297" r:id="rId14"/>
    <p:sldId id="305" r:id="rId15"/>
    <p:sldId id="322" r:id="rId16"/>
    <p:sldId id="303" r:id="rId17"/>
    <p:sldId id="306" r:id="rId18"/>
    <p:sldId id="304" r:id="rId19"/>
    <p:sldId id="307" r:id="rId20"/>
    <p:sldId id="323" r:id="rId21"/>
    <p:sldId id="308" r:id="rId22"/>
    <p:sldId id="309" r:id="rId23"/>
    <p:sldId id="302" r:id="rId24"/>
    <p:sldId id="312" r:id="rId25"/>
    <p:sldId id="324" r:id="rId26"/>
    <p:sldId id="313" r:id="rId27"/>
    <p:sldId id="314" r:id="rId28"/>
    <p:sldId id="311" r:id="rId29"/>
    <p:sldId id="316" r:id="rId30"/>
    <p:sldId id="315" r:id="rId31"/>
    <p:sldId id="327" r:id="rId32"/>
    <p:sldId id="319" r:id="rId33"/>
    <p:sldId id="326" r:id="rId34"/>
    <p:sldId id="325" r:id="rId35"/>
    <p:sldId id="328" r:id="rId36"/>
    <p:sldId id="318" r:id="rId37"/>
    <p:sldId id="321" r:id="rId38"/>
    <p:sldId id="330" r:id="rId39"/>
    <p:sldId id="329" r:id="rId40"/>
    <p:sldId id="320" r:id="rId41"/>
    <p:sldId id="331" r:id="rId42"/>
    <p:sldId id="310" r:id="rId43"/>
    <p:sldId id="332" r:id="rId44"/>
    <p:sldId id="333" r:id="rId45"/>
    <p:sldId id="334" r:id="rId46"/>
    <p:sldId id="335" r:id="rId47"/>
    <p:sldId id="336" r:id="rId48"/>
    <p:sldId id="337" r:id="rId49"/>
    <p:sldId id="338" r:id="rId50"/>
    <p:sldId id="289" r:id="rId51"/>
  </p:sldIdLst>
  <p:sldSz cx="9144000" cy="5143500" type="screen16x9"/>
  <p:notesSz cx="6858000" cy="9144000"/>
  <p:embeddedFontLst>
    <p:embeddedFont>
      <p:font typeface="Meiryo" panose="020B0604030504040204" pitchFamily="34" charset="-128"/>
      <p:regular r:id="rId53"/>
      <p:bold r:id="rId54"/>
      <p:italic r:id="rId55"/>
      <p:boldItalic r:id="rId56"/>
    </p:embeddedFont>
    <p:embeddedFont>
      <p:font typeface="Roboto Slab" pitchFamily="2" charset="0"/>
      <p:regular r:id="rId57"/>
    </p:embeddedFont>
    <p:embeddedFont>
      <p:font typeface="Calibri" panose="020F0502020204030204" pitchFamily="34" charset="0"/>
      <p:regular r:id="rId58"/>
      <p:bold r:id="rId59"/>
      <p:italic r:id="rId60"/>
      <p:boldItalic r:id="rId61"/>
    </p:embeddedFont>
    <p:embeddedFont>
      <p:font typeface="Open Sans" panose="020B0606030504020204" pitchFamily="34" charset="0"/>
      <p:regular r:id="rId62"/>
      <p:bold r:id="rId63"/>
      <p:italic r:id="rId64"/>
    </p:embeddedFont>
  </p:embeddedFontLst>
  <p:defaultTextStyle>
    <a:defPPr>
      <a:defRPr lang="ru-RU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7" userDrawn="1">
          <p15:clr>
            <a:srgbClr val="A4A3A4"/>
          </p15:clr>
        </p15:guide>
        <p15:guide id="2" pos="5534" userDrawn="1">
          <p15:clr>
            <a:srgbClr val="A4A3A4"/>
          </p15:clr>
        </p15:guide>
        <p15:guide id="3" orient="horz" pos="3003" userDrawn="1">
          <p15:clr>
            <a:srgbClr val="A4A3A4"/>
          </p15:clr>
        </p15:guide>
        <p15:guide id="4" pos="2993" userDrawn="1">
          <p15:clr>
            <a:srgbClr val="A4A3A4"/>
          </p15:clr>
        </p15:guide>
        <p15:guide id="5" pos="2767" userDrawn="1">
          <p15:clr>
            <a:srgbClr val="A4A3A4"/>
          </p15:clr>
        </p15:guide>
        <p15:guide id="6" pos="226" userDrawn="1">
          <p15:clr>
            <a:srgbClr val="A4A3A4"/>
          </p15:clr>
        </p15:guide>
        <p15:guide id="7" pos="1859" userDrawn="1">
          <p15:clr>
            <a:srgbClr val="A4A3A4"/>
          </p15:clr>
        </p15:guide>
        <p15:guide id="8" pos="2086" userDrawn="1">
          <p15:clr>
            <a:srgbClr val="A4A3A4"/>
          </p15:clr>
        </p15:guide>
        <p15:guide id="9" pos="3674" userDrawn="1">
          <p15:clr>
            <a:srgbClr val="A4A3A4"/>
          </p15:clr>
        </p15:guide>
        <p15:guide id="10" pos="3923" userDrawn="1">
          <p15:clr>
            <a:srgbClr val="A4A3A4"/>
          </p15:clr>
        </p15:guide>
        <p15:guide id="11" orient="horz" pos="96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A698"/>
    <a:srgbClr val="2A2A8C"/>
    <a:srgbClr val="5300A6"/>
    <a:srgbClr val="0BE5C1"/>
    <a:srgbClr val="333333"/>
    <a:srgbClr val="F8F8F8"/>
    <a:srgbClr val="F5F5F5"/>
    <a:srgbClr val="572001"/>
    <a:srgbClr val="6E2B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85765" autoAdjust="0"/>
  </p:normalViewPr>
  <p:slideViewPr>
    <p:cSldViewPr snapToGrid="0" showGuides="1">
      <p:cViewPr varScale="1">
        <p:scale>
          <a:sx n="100" d="100"/>
          <a:sy n="100" d="100"/>
        </p:scale>
        <p:origin x="540" y="84"/>
      </p:cViewPr>
      <p:guideLst>
        <p:guide orient="horz" pos="237"/>
        <p:guide pos="5534"/>
        <p:guide orient="horz" pos="3003"/>
        <p:guide pos="2993"/>
        <p:guide pos="2767"/>
        <p:guide pos="226"/>
        <p:guide pos="1859"/>
        <p:guide pos="2086"/>
        <p:guide pos="3674"/>
        <p:guide pos="3923"/>
        <p:guide orient="horz" pos="96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font" Target="fonts/font3.fntdata"/><Relationship Id="rId63" Type="http://schemas.openxmlformats.org/officeDocument/2006/relationships/font" Target="fonts/font11.fntdata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1.fntdata"/><Relationship Id="rId58" Type="http://schemas.openxmlformats.org/officeDocument/2006/relationships/font" Target="fonts/font6.fntdata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5.fntdata"/><Relationship Id="rId61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60" Type="http://schemas.openxmlformats.org/officeDocument/2006/relationships/font" Target="fonts/font8.fntdata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4.fntdata"/><Relationship Id="rId64" Type="http://schemas.openxmlformats.org/officeDocument/2006/relationships/font" Target="fonts/font12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7.fntdata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2.fntdata"/><Relationship Id="rId62" Type="http://schemas.openxmlformats.org/officeDocument/2006/relationships/font" Target="fonts/font10.fntdata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E251D31-2F5C-4FEC-9427-50188D2C88C7}" type="doc">
      <dgm:prSet loTypeId="urn:microsoft.com/office/officeart/2005/8/layout/pyramid1" loCatId="pyramid" qsTypeId="urn:microsoft.com/office/officeart/2005/8/quickstyle/simple2" qsCatId="simple" csTypeId="urn:microsoft.com/office/officeart/2005/8/colors/accent1_2" csCatId="accent1" phldr="1"/>
      <dgm:spPr/>
    </dgm:pt>
    <dgm:pt modelId="{FF5133C7-924C-43EE-A114-B2365D0BABC2}">
      <dgm:prSet phldrT="[Текст]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ru-RU" dirty="0" smtClean="0"/>
            <a:t> </a:t>
          </a:r>
          <a:endParaRPr lang="ru-RU" dirty="0"/>
        </a:p>
      </dgm:t>
    </dgm:pt>
    <dgm:pt modelId="{8F405A5D-544E-4CF5-8009-A6E49FC7155F}" type="parTrans" cxnId="{71E8674B-27A2-4198-9E5B-52AE802155C6}">
      <dgm:prSet/>
      <dgm:spPr/>
      <dgm:t>
        <a:bodyPr/>
        <a:lstStyle/>
        <a:p>
          <a:endParaRPr lang="ru-RU"/>
        </a:p>
      </dgm:t>
    </dgm:pt>
    <dgm:pt modelId="{57366CBF-DC5E-455A-A30F-3589CF463B6D}" type="sibTrans" cxnId="{71E8674B-27A2-4198-9E5B-52AE802155C6}">
      <dgm:prSet/>
      <dgm:spPr/>
      <dgm:t>
        <a:bodyPr/>
        <a:lstStyle/>
        <a:p>
          <a:endParaRPr lang="ru-RU"/>
        </a:p>
      </dgm:t>
    </dgm:pt>
    <dgm:pt modelId="{CD2B4AE6-42CD-494B-B636-5059018AB31B}">
      <dgm:prSet phldrT="[Текст]"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r>
            <a:rPr lang="ru-RU" dirty="0" smtClean="0"/>
            <a:t> </a:t>
          </a:r>
          <a:endParaRPr lang="ru-RU" dirty="0"/>
        </a:p>
      </dgm:t>
    </dgm:pt>
    <dgm:pt modelId="{40EDB373-65C8-4D5F-8205-3E8368D84625}" type="parTrans" cxnId="{DCD6EF70-10A8-4428-845D-73E48F70444B}">
      <dgm:prSet/>
      <dgm:spPr/>
      <dgm:t>
        <a:bodyPr/>
        <a:lstStyle/>
        <a:p>
          <a:endParaRPr lang="ru-RU"/>
        </a:p>
      </dgm:t>
    </dgm:pt>
    <dgm:pt modelId="{929639E0-1169-41A5-8860-ABF8B42BE1B8}" type="sibTrans" cxnId="{DCD6EF70-10A8-4428-845D-73E48F70444B}">
      <dgm:prSet/>
      <dgm:spPr/>
      <dgm:t>
        <a:bodyPr/>
        <a:lstStyle/>
        <a:p>
          <a:endParaRPr lang="ru-RU"/>
        </a:p>
      </dgm:t>
    </dgm:pt>
    <dgm:pt modelId="{C3FB10A1-8A4E-4829-AAE8-341CF42EA3F6}">
      <dgm:prSet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endParaRPr lang="ru-RU"/>
        </a:p>
      </dgm:t>
    </dgm:pt>
    <dgm:pt modelId="{7785489B-DDB0-49D8-A859-F0874DA2D494}" type="parTrans" cxnId="{7569B318-A8AA-44AA-895B-8063BAA10F14}">
      <dgm:prSet/>
      <dgm:spPr/>
      <dgm:t>
        <a:bodyPr/>
        <a:lstStyle/>
        <a:p>
          <a:endParaRPr lang="ru-RU"/>
        </a:p>
      </dgm:t>
    </dgm:pt>
    <dgm:pt modelId="{888FEF83-F55A-407B-8510-D7AE1B102642}" type="sibTrans" cxnId="{7569B318-A8AA-44AA-895B-8063BAA10F14}">
      <dgm:prSet/>
      <dgm:spPr/>
      <dgm:t>
        <a:bodyPr/>
        <a:lstStyle/>
        <a:p>
          <a:endParaRPr lang="ru-RU"/>
        </a:p>
      </dgm:t>
    </dgm:pt>
    <dgm:pt modelId="{0DFA6084-1514-40F4-9DB6-60DBD8F364EA}">
      <dgm:prSet/>
      <dgm:spPr>
        <a:ln>
          <a:solidFill>
            <a:srgbClr val="00A698"/>
          </a:solidFill>
        </a:ln>
      </dgm:spPr>
      <dgm:t>
        <a:bodyPr/>
        <a:lstStyle/>
        <a:p>
          <a:endParaRPr lang="ru-RU"/>
        </a:p>
      </dgm:t>
    </dgm:pt>
    <dgm:pt modelId="{F15ABCAA-1744-42D0-BB11-CA14B2445C2B}" type="parTrans" cxnId="{B8C76CB5-AD80-439D-99CB-894DECFE67BE}">
      <dgm:prSet/>
      <dgm:spPr/>
      <dgm:t>
        <a:bodyPr/>
        <a:lstStyle/>
        <a:p>
          <a:endParaRPr lang="ru-RU"/>
        </a:p>
      </dgm:t>
    </dgm:pt>
    <dgm:pt modelId="{592CEDFD-0D6A-4E06-9693-7AAABD738A1E}" type="sibTrans" cxnId="{B8C76CB5-AD80-439D-99CB-894DECFE67BE}">
      <dgm:prSet/>
      <dgm:spPr/>
      <dgm:t>
        <a:bodyPr/>
        <a:lstStyle/>
        <a:p>
          <a:endParaRPr lang="ru-RU"/>
        </a:p>
      </dgm:t>
    </dgm:pt>
    <dgm:pt modelId="{607365FF-5EA3-4F6E-ACA0-2989816F693D}">
      <dgm:prSet/>
      <dgm:spPr>
        <a:ln>
          <a:solidFill>
            <a:srgbClr val="00A698"/>
          </a:solidFill>
        </a:ln>
      </dgm:spPr>
      <dgm:t>
        <a:bodyPr/>
        <a:lstStyle/>
        <a:p>
          <a:endParaRPr lang="ru-RU"/>
        </a:p>
      </dgm:t>
    </dgm:pt>
    <dgm:pt modelId="{A3C841EC-64A1-4097-B8CD-925DB467FAA1}" type="parTrans" cxnId="{740E991A-FB7E-4726-BD64-38338BA2D5E6}">
      <dgm:prSet/>
      <dgm:spPr/>
      <dgm:t>
        <a:bodyPr/>
        <a:lstStyle/>
        <a:p>
          <a:endParaRPr lang="ru-RU"/>
        </a:p>
      </dgm:t>
    </dgm:pt>
    <dgm:pt modelId="{DC430491-662D-46DF-A8DF-3CE072338DAC}" type="sibTrans" cxnId="{740E991A-FB7E-4726-BD64-38338BA2D5E6}">
      <dgm:prSet/>
      <dgm:spPr/>
      <dgm:t>
        <a:bodyPr/>
        <a:lstStyle/>
        <a:p>
          <a:endParaRPr lang="ru-RU"/>
        </a:p>
      </dgm:t>
    </dgm:pt>
    <dgm:pt modelId="{04144C9E-311C-4CB2-B268-B4FC78428AE5}">
      <dgm:prSet/>
      <dgm:spPr>
        <a:ln>
          <a:solidFill>
            <a:srgbClr val="00A698"/>
          </a:solidFill>
        </a:ln>
      </dgm:spPr>
      <dgm:t>
        <a:bodyPr/>
        <a:lstStyle/>
        <a:p>
          <a:endParaRPr lang="ru-RU" dirty="0"/>
        </a:p>
      </dgm:t>
    </dgm:pt>
    <dgm:pt modelId="{511F18AA-5912-4C62-A2AC-C903FFDF29F0}" type="parTrans" cxnId="{AA8D4676-57C1-4781-A665-7F6398A65F27}">
      <dgm:prSet/>
      <dgm:spPr/>
      <dgm:t>
        <a:bodyPr/>
        <a:lstStyle/>
        <a:p>
          <a:endParaRPr lang="ru-RU"/>
        </a:p>
      </dgm:t>
    </dgm:pt>
    <dgm:pt modelId="{AF15DD3A-DD4E-4B3E-AF14-D6356E0B861D}" type="sibTrans" cxnId="{AA8D4676-57C1-4781-A665-7F6398A65F27}">
      <dgm:prSet/>
      <dgm:spPr/>
      <dgm:t>
        <a:bodyPr/>
        <a:lstStyle/>
        <a:p>
          <a:endParaRPr lang="ru-RU"/>
        </a:p>
      </dgm:t>
    </dgm:pt>
    <dgm:pt modelId="{4549F3BE-F18E-4132-85C1-DA77FD35D581}">
      <dgm:prSet/>
      <dgm:spPr>
        <a:solidFill>
          <a:srgbClr val="00A698"/>
        </a:solidFill>
      </dgm:spPr>
      <dgm:t>
        <a:bodyPr/>
        <a:lstStyle/>
        <a:p>
          <a:endParaRPr lang="ru-RU"/>
        </a:p>
      </dgm:t>
    </dgm:pt>
    <dgm:pt modelId="{47B57191-13B7-4186-AC77-949B4AB901E8}" type="parTrans" cxnId="{597EAE5D-FB26-4F46-93CC-E64C1C8E1C1E}">
      <dgm:prSet/>
      <dgm:spPr/>
      <dgm:t>
        <a:bodyPr/>
        <a:lstStyle/>
        <a:p>
          <a:endParaRPr lang="ru-RU"/>
        </a:p>
      </dgm:t>
    </dgm:pt>
    <dgm:pt modelId="{C2AEBDAB-1B6C-4BAF-A163-06759F49E4A1}" type="sibTrans" cxnId="{597EAE5D-FB26-4F46-93CC-E64C1C8E1C1E}">
      <dgm:prSet/>
      <dgm:spPr/>
      <dgm:t>
        <a:bodyPr/>
        <a:lstStyle/>
        <a:p>
          <a:endParaRPr lang="ru-RU"/>
        </a:p>
      </dgm:t>
    </dgm:pt>
    <dgm:pt modelId="{9CB74CBA-FFCE-49B3-9B76-9B0C71B4F733}">
      <dgm:prSet/>
      <dgm:spPr>
        <a:ln>
          <a:solidFill>
            <a:srgbClr val="00A698"/>
          </a:solidFill>
        </a:ln>
      </dgm:spPr>
      <dgm:t>
        <a:bodyPr/>
        <a:lstStyle/>
        <a:p>
          <a:endParaRPr lang="ru-RU"/>
        </a:p>
      </dgm:t>
    </dgm:pt>
    <dgm:pt modelId="{9254754A-3F49-45B3-B4BF-6B75FEB9CE38}" type="parTrans" cxnId="{3F1CBD92-01A1-45E1-BBB5-F04F516F67BA}">
      <dgm:prSet/>
      <dgm:spPr/>
      <dgm:t>
        <a:bodyPr/>
        <a:lstStyle/>
        <a:p>
          <a:endParaRPr lang="ru-RU"/>
        </a:p>
      </dgm:t>
    </dgm:pt>
    <dgm:pt modelId="{7ADD6D99-8613-4844-A4B0-494C0BEB4200}" type="sibTrans" cxnId="{3F1CBD92-01A1-45E1-BBB5-F04F516F67BA}">
      <dgm:prSet/>
      <dgm:spPr/>
      <dgm:t>
        <a:bodyPr/>
        <a:lstStyle/>
        <a:p>
          <a:endParaRPr lang="ru-RU"/>
        </a:p>
      </dgm:t>
    </dgm:pt>
    <dgm:pt modelId="{85D367EC-381E-4367-90C1-8FFD2683B931}" type="pres">
      <dgm:prSet presAssocID="{4E251D31-2F5C-4FEC-9427-50188D2C88C7}" presName="Name0" presStyleCnt="0">
        <dgm:presLayoutVars>
          <dgm:dir/>
          <dgm:animLvl val="lvl"/>
          <dgm:resizeHandles val="exact"/>
        </dgm:presLayoutVars>
      </dgm:prSet>
      <dgm:spPr/>
    </dgm:pt>
    <dgm:pt modelId="{5578F8D3-7E56-4DC8-86EC-EB83FEF48276}" type="pres">
      <dgm:prSet presAssocID="{FF5133C7-924C-43EE-A114-B2365D0BABC2}" presName="Name8" presStyleCnt="0"/>
      <dgm:spPr/>
    </dgm:pt>
    <dgm:pt modelId="{76A3E177-89BA-4206-92CC-8444AE3E4B93}" type="pres">
      <dgm:prSet presAssocID="{FF5133C7-924C-43EE-A114-B2365D0BABC2}" presName="acctBkgd" presStyleLbl="alignAcc1" presStyleIdx="0" presStyleCnt="4"/>
      <dgm:spPr/>
      <dgm:t>
        <a:bodyPr/>
        <a:lstStyle/>
        <a:p>
          <a:endParaRPr lang="ru-RU"/>
        </a:p>
      </dgm:t>
    </dgm:pt>
    <dgm:pt modelId="{7D2F1F63-08A2-4493-BF08-314D67EA85BA}" type="pres">
      <dgm:prSet presAssocID="{FF5133C7-924C-43EE-A114-B2365D0BABC2}" presName="acctTx" presStyleLbl="alignAcc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57C56DD-318E-4567-8252-5D847A1F099E}" type="pres">
      <dgm:prSet presAssocID="{FF5133C7-924C-43EE-A114-B2365D0BABC2}" presName="level" presStyleLbl="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B69C16D-3F2B-4F4C-BCB5-F4E304A81E6B}" type="pres">
      <dgm:prSet presAssocID="{FF5133C7-924C-43EE-A114-B2365D0BABC2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F9C9E3E-B435-4625-A9FB-DF8DD31D6855}" type="pres">
      <dgm:prSet presAssocID="{C3FB10A1-8A4E-4829-AAE8-341CF42EA3F6}" presName="Name8" presStyleCnt="0"/>
      <dgm:spPr/>
    </dgm:pt>
    <dgm:pt modelId="{EFAB856C-98E9-43F6-923E-496526B4B8A1}" type="pres">
      <dgm:prSet presAssocID="{C3FB10A1-8A4E-4829-AAE8-341CF42EA3F6}" presName="acctBkgd" presStyleLbl="alignAcc1" presStyleIdx="1" presStyleCnt="4"/>
      <dgm:spPr/>
      <dgm:t>
        <a:bodyPr/>
        <a:lstStyle/>
        <a:p>
          <a:endParaRPr lang="ru-RU"/>
        </a:p>
      </dgm:t>
    </dgm:pt>
    <dgm:pt modelId="{1688CC96-4EFA-4B51-9C43-2FAC03B1E5C9}" type="pres">
      <dgm:prSet presAssocID="{C3FB10A1-8A4E-4829-AAE8-341CF42EA3F6}" presName="acctTx" presStyleLbl="alignAcc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3D4CAF9-D4D0-4AFA-B87F-A6251D3825C6}" type="pres">
      <dgm:prSet presAssocID="{C3FB10A1-8A4E-4829-AAE8-341CF42EA3F6}" presName="level" presStyleLbl="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3284D0C-C48F-46AE-B702-73D8E68E222B}" type="pres">
      <dgm:prSet presAssocID="{C3FB10A1-8A4E-4829-AAE8-341CF42EA3F6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322028B-726B-4560-87D7-788528078044}" type="pres">
      <dgm:prSet presAssocID="{CD2B4AE6-42CD-494B-B636-5059018AB31B}" presName="Name8" presStyleCnt="0"/>
      <dgm:spPr/>
    </dgm:pt>
    <dgm:pt modelId="{E6800140-7997-445F-B6D2-75E74E388F1A}" type="pres">
      <dgm:prSet presAssocID="{CD2B4AE6-42CD-494B-B636-5059018AB31B}" presName="acctBkgd" presStyleLbl="alignAcc1" presStyleIdx="2" presStyleCnt="4"/>
      <dgm:spPr/>
      <dgm:t>
        <a:bodyPr/>
        <a:lstStyle/>
        <a:p>
          <a:endParaRPr lang="ru-RU"/>
        </a:p>
      </dgm:t>
    </dgm:pt>
    <dgm:pt modelId="{E084799A-D10B-4FE2-851F-702FC99ADF0D}" type="pres">
      <dgm:prSet presAssocID="{CD2B4AE6-42CD-494B-B636-5059018AB31B}" presName="acctTx" presStyleLbl="alignAcc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B233E6E-CEDE-4E1D-9400-770E9948A1F8}" type="pres">
      <dgm:prSet presAssocID="{CD2B4AE6-42CD-494B-B636-5059018AB31B}" presName="level" presStyleLbl="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363FFD5-F54B-48C8-B600-4993F33F487A}" type="pres">
      <dgm:prSet presAssocID="{CD2B4AE6-42CD-494B-B636-5059018AB31B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CAFEC5A-62FD-4201-924E-8A64AD6E6EF7}" type="pres">
      <dgm:prSet presAssocID="{4549F3BE-F18E-4132-85C1-DA77FD35D581}" presName="Name8" presStyleCnt="0"/>
      <dgm:spPr/>
    </dgm:pt>
    <dgm:pt modelId="{3396BCC6-87EC-4A2B-8C4D-C2B0517E6A51}" type="pres">
      <dgm:prSet presAssocID="{4549F3BE-F18E-4132-85C1-DA77FD35D581}" presName="acctBkgd" presStyleLbl="alignAcc1" presStyleIdx="3" presStyleCnt="4"/>
      <dgm:spPr/>
      <dgm:t>
        <a:bodyPr/>
        <a:lstStyle/>
        <a:p>
          <a:endParaRPr lang="ru-RU"/>
        </a:p>
      </dgm:t>
    </dgm:pt>
    <dgm:pt modelId="{C7BC7065-7C7C-462F-B412-70E7032E3FF2}" type="pres">
      <dgm:prSet presAssocID="{4549F3BE-F18E-4132-85C1-DA77FD35D581}" presName="acctTx" presStyleLbl="alignAcc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2D6B687-1202-448C-983D-8B03FBADBD7D}" type="pres">
      <dgm:prSet presAssocID="{4549F3BE-F18E-4132-85C1-DA77FD35D581}" presName="level" presStyleLbl="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9F2B3B9-DE3F-4D49-B4F0-A780D1707A9B}" type="pres">
      <dgm:prSet presAssocID="{4549F3BE-F18E-4132-85C1-DA77FD35D581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CD6EF70-10A8-4428-845D-73E48F70444B}" srcId="{4E251D31-2F5C-4FEC-9427-50188D2C88C7}" destId="{CD2B4AE6-42CD-494B-B636-5059018AB31B}" srcOrd="2" destOrd="0" parTransId="{40EDB373-65C8-4D5F-8205-3E8368D84625}" sibTransId="{929639E0-1169-41A5-8860-ABF8B42BE1B8}"/>
    <dgm:cxn modelId="{69762429-84F7-4430-AA32-CBFE9A0EB4F7}" type="presOf" srcId="{4E251D31-2F5C-4FEC-9427-50188D2C88C7}" destId="{85D367EC-381E-4367-90C1-8FFD2683B931}" srcOrd="0" destOrd="0" presId="urn:microsoft.com/office/officeart/2005/8/layout/pyramid1"/>
    <dgm:cxn modelId="{3F1CBD92-01A1-45E1-BBB5-F04F516F67BA}" srcId="{4549F3BE-F18E-4132-85C1-DA77FD35D581}" destId="{9CB74CBA-FFCE-49B3-9B76-9B0C71B4F733}" srcOrd="0" destOrd="0" parTransId="{9254754A-3F49-45B3-B4BF-6B75FEB9CE38}" sibTransId="{7ADD6D99-8613-4844-A4B0-494C0BEB4200}"/>
    <dgm:cxn modelId="{5F9CF0BC-A91E-4425-8C40-59B0DCD7E67C}" type="presOf" srcId="{4549F3BE-F18E-4132-85C1-DA77FD35D581}" destId="{69F2B3B9-DE3F-4D49-B4F0-A780D1707A9B}" srcOrd="1" destOrd="0" presId="urn:microsoft.com/office/officeart/2005/8/layout/pyramid1"/>
    <dgm:cxn modelId="{695FFBAC-0D5F-4FDC-864F-11D5E22B7BF6}" type="presOf" srcId="{FF5133C7-924C-43EE-A114-B2365D0BABC2}" destId="{657C56DD-318E-4567-8252-5D847A1F099E}" srcOrd="0" destOrd="0" presId="urn:microsoft.com/office/officeart/2005/8/layout/pyramid1"/>
    <dgm:cxn modelId="{47CC8006-B122-4E63-B05C-2E3490AD0C9C}" type="presOf" srcId="{C3FB10A1-8A4E-4829-AAE8-341CF42EA3F6}" destId="{03D4CAF9-D4D0-4AFA-B87F-A6251D3825C6}" srcOrd="0" destOrd="0" presId="urn:microsoft.com/office/officeart/2005/8/layout/pyramid1"/>
    <dgm:cxn modelId="{52FE1A3B-A0B8-42A7-9E26-77BDEBFA6F3C}" type="presOf" srcId="{607365FF-5EA3-4F6E-ACA0-2989816F693D}" destId="{1688CC96-4EFA-4B51-9C43-2FAC03B1E5C9}" srcOrd="1" destOrd="0" presId="urn:microsoft.com/office/officeart/2005/8/layout/pyramid1"/>
    <dgm:cxn modelId="{7AA73027-E181-45CC-BBB4-AE32545766D0}" type="presOf" srcId="{0DFA6084-1514-40F4-9DB6-60DBD8F364EA}" destId="{7D2F1F63-08A2-4493-BF08-314D67EA85BA}" srcOrd="1" destOrd="0" presId="urn:microsoft.com/office/officeart/2005/8/layout/pyramid1"/>
    <dgm:cxn modelId="{740E991A-FB7E-4726-BD64-38338BA2D5E6}" srcId="{C3FB10A1-8A4E-4829-AAE8-341CF42EA3F6}" destId="{607365FF-5EA3-4F6E-ACA0-2989816F693D}" srcOrd="0" destOrd="0" parTransId="{A3C841EC-64A1-4097-B8CD-925DB467FAA1}" sibTransId="{DC430491-662D-46DF-A8DF-3CE072338DAC}"/>
    <dgm:cxn modelId="{A167D7A3-4BAC-4757-886F-D63E4DF3F334}" type="presOf" srcId="{9CB74CBA-FFCE-49B3-9B76-9B0C71B4F733}" destId="{3396BCC6-87EC-4A2B-8C4D-C2B0517E6A51}" srcOrd="0" destOrd="0" presId="urn:microsoft.com/office/officeart/2005/8/layout/pyramid1"/>
    <dgm:cxn modelId="{83AF9B9D-8ACB-4C29-A82B-0D20F40BBD53}" type="presOf" srcId="{C3FB10A1-8A4E-4829-AAE8-341CF42EA3F6}" destId="{73284D0C-C48F-46AE-B702-73D8E68E222B}" srcOrd="1" destOrd="0" presId="urn:microsoft.com/office/officeart/2005/8/layout/pyramid1"/>
    <dgm:cxn modelId="{71E8674B-27A2-4198-9E5B-52AE802155C6}" srcId="{4E251D31-2F5C-4FEC-9427-50188D2C88C7}" destId="{FF5133C7-924C-43EE-A114-B2365D0BABC2}" srcOrd="0" destOrd="0" parTransId="{8F405A5D-544E-4CF5-8009-A6E49FC7155F}" sibTransId="{57366CBF-DC5E-455A-A30F-3589CF463B6D}"/>
    <dgm:cxn modelId="{50B65504-853D-4E4B-ADF8-00661C709632}" type="presOf" srcId="{0DFA6084-1514-40F4-9DB6-60DBD8F364EA}" destId="{76A3E177-89BA-4206-92CC-8444AE3E4B93}" srcOrd="0" destOrd="0" presId="urn:microsoft.com/office/officeart/2005/8/layout/pyramid1"/>
    <dgm:cxn modelId="{B664EE6D-2C79-4EA7-9941-21651E20866A}" type="presOf" srcId="{04144C9E-311C-4CB2-B268-B4FC78428AE5}" destId="{E6800140-7997-445F-B6D2-75E74E388F1A}" srcOrd="0" destOrd="0" presId="urn:microsoft.com/office/officeart/2005/8/layout/pyramid1"/>
    <dgm:cxn modelId="{B489C497-E3BA-4316-B953-D9F9F36AB125}" type="presOf" srcId="{9CB74CBA-FFCE-49B3-9B76-9B0C71B4F733}" destId="{C7BC7065-7C7C-462F-B412-70E7032E3FF2}" srcOrd="1" destOrd="0" presId="urn:microsoft.com/office/officeart/2005/8/layout/pyramid1"/>
    <dgm:cxn modelId="{B8C76CB5-AD80-439D-99CB-894DECFE67BE}" srcId="{FF5133C7-924C-43EE-A114-B2365D0BABC2}" destId="{0DFA6084-1514-40F4-9DB6-60DBD8F364EA}" srcOrd="0" destOrd="0" parTransId="{F15ABCAA-1744-42D0-BB11-CA14B2445C2B}" sibTransId="{592CEDFD-0D6A-4E06-9693-7AAABD738A1E}"/>
    <dgm:cxn modelId="{597EAE5D-FB26-4F46-93CC-E64C1C8E1C1E}" srcId="{4E251D31-2F5C-4FEC-9427-50188D2C88C7}" destId="{4549F3BE-F18E-4132-85C1-DA77FD35D581}" srcOrd="3" destOrd="0" parTransId="{47B57191-13B7-4186-AC77-949B4AB901E8}" sibTransId="{C2AEBDAB-1B6C-4BAF-A163-06759F49E4A1}"/>
    <dgm:cxn modelId="{7569B318-A8AA-44AA-895B-8063BAA10F14}" srcId="{4E251D31-2F5C-4FEC-9427-50188D2C88C7}" destId="{C3FB10A1-8A4E-4829-AAE8-341CF42EA3F6}" srcOrd="1" destOrd="0" parTransId="{7785489B-DDB0-49D8-A859-F0874DA2D494}" sibTransId="{888FEF83-F55A-407B-8510-D7AE1B102642}"/>
    <dgm:cxn modelId="{4906FFAE-AE2C-4FF3-85C9-40759BB6D1BC}" type="presOf" srcId="{CD2B4AE6-42CD-494B-B636-5059018AB31B}" destId="{4B233E6E-CEDE-4E1D-9400-770E9948A1F8}" srcOrd="0" destOrd="0" presId="urn:microsoft.com/office/officeart/2005/8/layout/pyramid1"/>
    <dgm:cxn modelId="{C7C8BA96-84F4-45B3-B998-9864D82F3D4F}" type="presOf" srcId="{4549F3BE-F18E-4132-85C1-DA77FD35D581}" destId="{D2D6B687-1202-448C-983D-8B03FBADBD7D}" srcOrd="0" destOrd="0" presId="urn:microsoft.com/office/officeart/2005/8/layout/pyramid1"/>
    <dgm:cxn modelId="{7E1BBA4F-BF7E-4FB1-87E7-6016DDFB1431}" type="presOf" srcId="{04144C9E-311C-4CB2-B268-B4FC78428AE5}" destId="{E084799A-D10B-4FE2-851F-702FC99ADF0D}" srcOrd="1" destOrd="0" presId="urn:microsoft.com/office/officeart/2005/8/layout/pyramid1"/>
    <dgm:cxn modelId="{55C78903-F4AE-4599-AC80-A8D906E776FB}" type="presOf" srcId="{607365FF-5EA3-4F6E-ACA0-2989816F693D}" destId="{EFAB856C-98E9-43F6-923E-496526B4B8A1}" srcOrd="0" destOrd="0" presId="urn:microsoft.com/office/officeart/2005/8/layout/pyramid1"/>
    <dgm:cxn modelId="{AA8D4676-57C1-4781-A665-7F6398A65F27}" srcId="{CD2B4AE6-42CD-494B-B636-5059018AB31B}" destId="{04144C9E-311C-4CB2-B268-B4FC78428AE5}" srcOrd="0" destOrd="0" parTransId="{511F18AA-5912-4C62-A2AC-C903FFDF29F0}" sibTransId="{AF15DD3A-DD4E-4B3E-AF14-D6356E0B861D}"/>
    <dgm:cxn modelId="{3B919136-5746-4951-968A-3C6EBEFB2F89}" type="presOf" srcId="{CD2B4AE6-42CD-494B-B636-5059018AB31B}" destId="{0363FFD5-F54B-48C8-B600-4993F33F487A}" srcOrd="1" destOrd="0" presId="urn:microsoft.com/office/officeart/2005/8/layout/pyramid1"/>
    <dgm:cxn modelId="{AFD7F452-EEC1-4138-AF09-4DCBFCD311AE}" type="presOf" srcId="{FF5133C7-924C-43EE-A114-B2365D0BABC2}" destId="{BB69C16D-3F2B-4F4C-BCB5-F4E304A81E6B}" srcOrd="1" destOrd="0" presId="urn:microsoft.com/office/officeart/2005/8/layout/pyramid1"/>
    <dgm:cxn modelId="{9750C474-3AB8-4025-9325-65FC9BC103B5}" type="presParOf" srcId="{85D367EC-381E-4367-90C1-8FFD2683B931}" destId="{5578F8D3-7E56-4DC8-86EC-EB83FEF48276}" srcOrd="0" destOrd="0" presId="urn:microsoft.com/office/officeart/2005/8/layout/pyramid1"/>
    <dgm:cxn modelId="{D5903099-76B8-4327-9265-479A6FC8F333}" type="presParOf" srcId="{5578F8D3-7E56-4DC8-86EC-EB83FEF48276}" destId="{76A3E177-89BA-4206-92CC-8444AE3E4B93}" srcOrd="0" destOrd="0" presId="urn:microsoft.com/office/officeart/2005/8/layout/pyramid1"/>
    <dgm:cxn modelId="{4E6F64E4-DE86-48C1-969C-4D287CFEDE7F}" type="presParOf" srcId="{5578F8D3-7E56-4DC8-86EC-EB83FEF48276}" destId="{7D2F1F63-08A2-4493-BF08-314D67EA85BA}" srcOrd="1" destOrd="0" presId="urn:microsoft.com/office/officeart/2005/8/layout/pyramid1"/>
    <dgm:cxn modelId="{21B0C164-DC22-4148-923D-97EFF431C46B}" type="presParOf" srcId="{5578F8D3-7E56-4DC8-86EC-EB83FEF48276}" destId="{657C56DD-318E-4567-8252-5D847A1F099E}" srcOrd="2" destOrd="0" presId="urn:microsoft.com/office/officeart/2005/8/layout/pyramid1"/>
    <dgm:cxn modelId="{D1260532-1734-4E86-963E-159D99BDCD42}" type="presParOf" srcId="{5578F8D3-7E56-4DC8-86EC-EB83FEF48276}" destId="{BB69C16D-3F2B-4F4C-BCB5-F4E304A81E6B}" srcOrd="3" destOrd="0" presId="urn:microsoft.com/office/officeart/2005/8/layout/pyramid1"/>
    <dgm:cxn modelId="{FBBD67E5-8534-40B3-8F44-3FCA41C78A73}" type="presParOf" srcId="{85D367EC-381E-4367-90C1-8FFD2683B931}" destId="{1F9C9E3E-B435-4625-A9FB-DF8DD31D6855}" srcOrd="1" destOrd="0" presId="urn:microsoft.com/office/officeart/2005/8/layout/pyramid1"/>
    <dgm:cxn modelId="{4FEB7D6F-955E-443F-8E5E-AC079E1B6E3B}" type="presParOf" srcId="{1F9C9E3E-B435-4625-A9FB-DF8DD31D6855}" destId="{EFAB856C-98E9-43F6-923E-496526B4B8A1}" srcOrd="0" destOrd="0" presId="urn:microsoft.com/office/officeart/2005/8/layout/pyramid1"/>
    <dgm:cxn modelId="{0D387BEC-4B9E-4C93-9745-83B0BD2EFB3F}" type="presParOf" srcId="{1F9C9E3E-B435-4625-A9FB-DF8DD31D6855}" destId="{1688CC96-4EFA-4B51-9C43-2FAC03B1E5C9}" srcOrd="1" destOrd="0" presId="urn:microsoft.com/office/officeart/2005/8/layout/pyramid1"/>
    <dgm:cxn modelId="{39B5BAC9-4492-4B0E-8BFD-9F3AC401DC03}" type="presParOf" srcId="{1F9C9E3E-B435-4625-A9FB-DF8DD31D6855}" destId="{03D4CAF9-D4D0-4AFA-B87F-A6251D3825C6}" srcOrd="2" destOrd="0" presId="urn:microsoft.com/office/officeart/2005/8/layout/pyramid1"/>
    <dgm:cxn modelId="{492B1AC5-91F3-4383-BB2D-51FA982A0E2E}" type="presParOf" srcId="{1F9C9E3E-B435-4625-A9FB-DF8DD31D6855}" destId="{73284D0C-C48F-46AE-B702-73D8E68E222B}" srcOrd="3" destOrd="0" presId="urn:microsoft.com/office/officeart/2005/8/layout/pyramid1"/>
    <dgm:cxn modelId="{C4D8274C-0F8B-42A3-A178-78A3D472317A}" type="presParOf" srcId="{85D367EC-381E-4367-90C1-8FFD2683B931}" destId="{9322028B-726B-4560-87D7-788528078044}" srcOrd="2" destOrd="0" presId="urn:microsoft.com/office/officeart/2005/8/layout/pyramid1"/>
    <dgm:cxn modelId="{C4F126FC-DEF7-4941-927D-415C946CD664}" type="presParOf" srcId="{9322028B-726B-4560-87D7-788528078044}" destId="{E6800140-7997-445F-B6D2-75E74E388F1A}" srcOrd="0" destOrd="0" presId="urn:microsoft.com/office/officeart/2005/8/layout/pyramid1"/>
    <dgm:cxn modelId="{79A61D38-697D-4F33-9895-55F25E902758}" type="presParOf" srcId="{9322028B-726B-4560-87D7-788528078044}" destId="{E084799A-D10B-4FE2-851F-702FC99ADF0D}" srcOrd="1" destOrd="0" presId="urn:microsoft.com/office/officeart/2005/8/layout/pyramid1"/>
    <dgm:cxn modelId="{BFFDE2E7-3145-48E1-988F-AD5A9424E040}" type="presParOf" srcId="{9322028B-726B-4560-87D7-788528078044}" destId="{4B233E6E-CEDE-4E1D-9400-770E9948A1F8}" srcOrd="2" destOrd="0" presId="urn:microsoft.com/office/officeart/2005/8/layout/pyramid1"/>
    <dgm:cxn modelId="{A002C2DA-A3BB-4DD2-8919-31A1D7D79AB1}" type="presParOf" srcId="{9322028B-726B-4560-87D7-788528078044}" destId="{0363FFD5-F54B-48C8-B600-4993F33F487A}" srcOrd="3" destOrd="0" presId="urn:microsoft.com/office/officeart/2005/8/layout/pyramid1"/>
    <dgm:cxn modelId="{674B61CC-119F-48D2-9BDF-2E24DDA655DB}" type="presParOf" srcId="{85D367EC-381E-4367-90C1-8FFD2683B931}" destId="{1CAFEC5A-62FD-4201-924E-8A64AD6E6EF7}" srcOrd="3" destOrd="0" presId="urn:microsoft.com/office/officeart/2005/8/layout/pyramid1"/>
    <dgm:cxn modelId="{59435C26-B30D-48D7-82EA-3E2A6092D8B6}" type="presParOf" srcId="{1CAFEC5A-62FD-4201-924E-8A64AD6E6EF7}" destId="{3396BCC6-87EC-4A2B-8C4D-C2B0517E6A51}" srcOrd="0" destOrd="0" presId="urn:microsoft.com/office/officeart/2005/8/layout/pyramid1"/>
    <dgm:cxn modelId="{B5DBC0B6-0CC2-4650-B6F5-0575136CEC18}" type="presParOf" srcId="{1CAFEC5A-62FD-4201-924E-8A64AD6E6EF7}" destId="{C7BC7065-7C7C-462F-B412-70E7032E3FF2}" srcOrd="1" destOrd="0" presId="urn:microsoft.com/office/officeart/2005/8/layout/pyramid1"/>
    <dgm:cxn modelId="{892E9EA8-1427-4F3B-BA59-BC7720CD32A4}" type="presParOf" srcId="{1CAFEC5A-62FD-4201-924E-8A64AD6E6EF7}" destId="{D2D6B687-1202-448C-983D-8B03FBADBD7D}" srcOrd="2" destOrd="0" presId="urn:microsoft.com/office/officeart/2005/8/layout/pyramid1"/>
    <dgm:cxn modelId="{7E315FC8-75B1-47D6-BF03-885BBF6FC25C}" type="presParOf" srcId="{1CAFEC5A-62FD-4201-924E-8A64AD6E6EF7}" destId="{69F2B3B9-DE3F-4D49-B4F0-A780D1707A9B}" srcOrd="3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E251D31-2F5C-4FEC-9427-50188D2C88C7}" type="doc">
      <dgm:prSet loTypeId="urn:microsoft.com/office/officeart/2005/8/layout/pyramid1" loCatId="pyramid" qsTypeId="urn:microsoft.com/office/officeart/2005/8/quickstyle/simple2" qsCatId="simple" csTypeId="urn:microsoft.com/office/officeart/2005/8/colors/accent1_2" csCatId="accent1" phldr="1"/>
      <dgm:spPr/>
    </dgm:pt>
    <dgm:pt modelId="{FF5133C7-924C-43EE-A114-B2365D0BABC2}">
      <dgm:prSet phldrT="[Текст]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ru-RU" dirty="0" smtClean="0"/>
            <a:t> </a:t>
          </a:r>
          <a:endParaRPr lang="ru-RU" dirty="0"/>
        </a:p>
      </dgm:t>
    </dgm:pt>
    <dgm:pt modelId="{8F405A5D-544E-4CF5-8009-A6E49FC7155F}" type="parTrans" cxnId="{71E8674B-27A2-4198-9E5B-52AE802155C6}">
      <dgm:prSet/>
      <dgm:spPr/>
      <dgm:t>
        <a:bodyPr/>
        <a:lstStyle/>
        <a:p>
          <a:endParaRPr lang="ru-RU"/>
        </a:p>
      </dgm:t>
    </dgm:pt>
    <dgm:pt modelId="{57366CBF-DC5E-455A-A30F-3589CF463B6D}" type="sibTrans" cxnId="{71E8674B-27A2-4198-9E5B-52AE802155C6}">
      <dgm:prSet/>
      <dgm:spPr/>
      <dgm:t>
        <a:bodyPr/>
        <a:lstStyle/>
        <a:p>
          <a:endParaRPr lang="ru-RU"/>
        </a:p>
      </dgm:t>
    </dgm:pt>
    <dgm:pt modelId="{CD2B4AE6-42CD-494B-B636-5059018AB31B}">
      <dgm:prSet phldrT="[Текст]"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r>
            <a:rPr lang="ru-RU" dirty="0" smtClean="0"/>
            <a:t> </a:t>
          </a:r>
          <a:endParaRPr lang="ru-RU" dirty="0"/>
        </a:p>
      </dgm:t>
    </dgm:pt>
    <dgm:pt modelId="{40EDB373-65C8-4D5F-8205-3E8368D84625}" type="parTrans" cxnId="{DCD6EF70-10A8-4428-845D-73E48F70444B}">
      <dgm:prSet/>
      <dgm:spPr/>
      <dgm:t>
        <a:bodyPr/>
        <a:lstStyle/>
        <a:p>
          <a:endParaRPr lang="ru-RU"/>
        </a:p>
      </dgm:t>
    </dgm:pt>
    <dgm:pt modelId="{929639E0-1169-41A5-8860-ABF8B42BE1B8}" type="sibTrans" cxnId="{DCD6EF70-10A8-4428-845D-73E48F70444B}">
      <dgm:prSet/>
      <dgm:spPr/>
      <dgm:t>
        <a:bodyPr/>
        <a:lstStyle/>
        <a:p>
          <a:endParaRPr lang="ru-RU"/>
        </a:p>
      </dgm:t>
    </dgm:pt>
    <dgm:pt modelId="{C3FB10A1-8A4E-4829-AAE8-341CF42EA3F6}">
      <dgm:prSet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endParaRPr lang="ru-RU"/>
        </a:p>
      </dgm:t>
    </dgm:pt>
    <dgm:pt modelId="{7785489B-DDB0-49D8-A859-F0874DA2D494}" type="parTrans" cxnId="{7569B318-A8AA-44AA-895B-8063BAA10F14}">
      <dgm:prSet/>
      <dgm:spPr/>
      <dgm:t>
        <a:bodyPr/>
        <a:lstStyle/>
        <a:p>
          <a:endParaRPr lang="ru-RU"/>
        </a:p>
      </dgm:t>
    </dgm:pt>
    <dgm:pt modelId="{888FEF83-F55A-407B-8510-D7AE1B102642}" type="sibTrans" cxnId="{7569B318-A8AA-44AA-895B-8063BAA10F14}">
      <dgm:prSet/>
      <dgm:spPr/>
      <dgm:t>
        <a:bodyPr/>
        <a:lstStyle/>
        <a:p>
          <a:endParaRPr lang="ru-RU"/>
        </a:p>
      </dgm:t>
    </dgm:pt>
    <dgm:pt modelId="{0DFA6084-1514-40F4-9DB6-60DBD8F364EA}">
      <dgm:prSet/>
      <dgm:spPr>
        <a:ln>
          <a:solidFill>
            <a:srgbClr val="00A698"/>
          </a:solidFill>
        </a:ln>
      </dgm:spPr>
      <dgm:t>
        <a:bodyPr/>
        <a:lstStyle/>
        <a:p>
          <a:endParaRPr lang="ru-RU"/>
        </a:p>
      </dgm:t>
    </dgm:pt>
    <dgm:pt modelId="{F15ABCAA-1744-42D0-BB11-CA14B2445C2B}" type="parTrans" cxnId="{B8C76CB5-AD80-439D-99CB-894DECFE67BE}">
      <dgm:prSet/>
      <dgm:spPr/>
      <dgm:t>
        <a:bodyPr/>
        <a:lstStyle/>
        <a:p>
          <a:endParaRPr lang="ru-RU"/>
        </a:p>
      </dgm:t>
    </dgm:pt>
    <dgm:pt modelId="{592CEDFD-0D6A-4E06-9693-7AAABD738A1E}" type="sibTrans" cxnId="{B8C76CB5-AD80-439D-99CB-894DECFE67BE}">
      <dgm:prSet/>
      <dgm:spPr/>
      <dgm:t>
        <a:bodyPr/>
        <a:lstStyle/>
        <a:p>
          <a:endParaRPr lang="ru-RU"/>
        </a:p>
      </dgm:t>
    </dgm:pt>
    <dgm:pt modelId="{607365FF-5EA3-4F6E-ACA0-2989816F693D}">
      <dgm:prSet/>
      <dgm:spPr>
        <a:ln>
          <a:solidFill>
            <a:srgbClr val="00A698"/>
          </a:solidFill>
        </a:ln>
      </dgm:spPr>
      <dgm:t>
        <a:bodyPr/>
        <a:lstStyle/>
        <a:p>
          <a:endParaRPr lang="ru-RU"/>
        </a:p>
      </dgm:t>
    </dgm:pt>
    <dgm:pt modelId="{A3C841EC-64A1-4097-B8CD-925DB467FAA1}" type="parTrans" cxnId="{740E991A-FB7E-4726-BD64-38338BA2D5E6}">
      <dgm:prSet/>
      <dgm:spPr/>
      <dgm:t>
        <a:bodyPr/>
        <a:lstStyle/>
        <a:p>
          <a:endParaRPr lang="ru-RU"/>
        </a:p>
      </dgm:t>
    </dgm:pt>
    <dgm:pt modelId="{DC430491-662D-46DF-A8DF-3CE072338DAC}" type="sibTrans" cxnId="{740E991A-FB7E-4726-BD64-38338BA2D5E6}">
      <dgm:prSet/>
      <dgm:spPr/>
      <dgm:t>
        <a:bodyPr/>
        <a:lstStyle/>
        <a:p>
          <a:endParaRPr lang="ru-RU"/>
        </a:p>
      </dgm:t>
    </dgm:pt>
    <dgm:pt modelId="{04144C9E-311C-4CB2-B268-B4FC78428AE5}">
      <dgm:prSet/>
      <dgm:spPr>
        <a:ln>
          <a:solidFill>
            <a:srgbClr val="00A698"/>
          </a:solidFill>
        </a:ln>
      </dgm:spPr>
      <dgm:t>
        <a:bodyPr/>
        <a:lstStyle/>
        <a:p>
          <a:endParaRPr lang="ru-RU" dirty="0"/>
        </a:p>
      </dgm:t>
    </dgm:pt>
    <dgm:pt modelId="{511F18AA-5912-4C62-A2AC-C903FFDF29F0}" type="parTrans" cxnId="{AA8D4676-57C1-4781-A665-7F6398A65F27}">
      <dgm:prSet/>
      <dgm:spPr/>
      <dgm:t>
        <a:bodyPr/>
        <a:lstStyle/>
        <a:p>
          <a:endParaRPr lang="ru-RU"/>
        </a:p>
      </dgm:t>
    </dgm:pt>
    <dgm:pt modelId="{AF15DD3A-DD4E-4B3E-AF14-D6356E0B861D}" type="sibTrans" cxnId="{AA8D4676-57C1-4781-A665-7F6398A65F27}">
      <dgm:prSet/>
      <dgm:spPr/>
      <dgm:t>
        <a:bodyPr/>
        <a:lstStyle/>
        <a:p>
          <a:endParaRPr lang="ru-RU"/>
        </a:p>
      </dgm:t>
    </dgm:pt>
    <dgm:pt modelId="{4549F3BE-F18E-4132-85C1-DA77FD35D581}">
      <dgm:prSet/>
      <dgm:spPr>
        <a:solidFill>
          <a:srgbClr val="00A698"/>
        </a:solidFill>
      </dgm:spPr>
      <dgm:t>
        <a:bodyPr/>
        <a:lstStyle/>
        <a:p>
          <a:endParaRPr lang="ru-RU"/>
        </a:p>
      </dgm:t>
    </dgm:pt>
    <dgm:pt modelId="{47B57191-13B7-4186-AC77-949B4AB901E8}" type="parTrans" cxnId="{597EAE5D-FB26-4F46-93CC-E64C1C8E1C1E}">
      <dgm:prSet/>
      <dgm:spPr/>
      <dgm:t>
        <a:bodyPr/>
        <a:lstStyle/>
        <a:p>
          <a:endParaRPr lang="ru-RU"/>
        </a:p>
      </dgm:t>
    </dgm:pt>
    <dgm:pt modelId="{C2AEBDAB-1B6C-4BAF-A163-06759F49E4A1}" type="sibTrans" cxnId="{597EAE5D-FB26-4F46-93CC-E64C1C8E1C1E}">
      <dgm:prSet/>
      <dgm:spPr/>
      <dgm:t>
        <a:bodyPr/>
        <a:lstStyle/>
        <a:p>
          <a:endParaRPr lang="ru-RU"/>
        </a:p>
      </dgm:t>
    </dgm:pt>
    <dgm:pt modelId="{9CB74CBA-FFCE-49B3-9B76-9B0C71B4F733}">
      <dgm:prSet/>
      <dgm:spPr>
        <a:ln>
          <a:solidFill>
            <a:srgbClr val="00A698"/>
          </a:solidFill>
        </a:ln>
      </dgm:spPr>
      <dgm:t>
        <a:bodyPr/>
        <a:lstStyle/>
        <a:p>
          <a:endParaRPr lang="ru-RU"/>
        </a:p>
      </dgm:t>
    </dgm:pt>
    <dgm:pt modelId="{9254754A-3F49-45B3-B4BF-6B75FEB9CE38}" type="parTrans" cxnId="{3F1CBD92-01A1-45E1-BBB5-F04F516F67BA}">
      <dgm:prSet/>
      <dgm:spPr/>
      <dgm:t>
        <a:bodyPr/>
        <a:lstStyle/>
        <a:p>
          <a:endParaRPr lang="ru-RU"/>
        </a:p>
      </dgm:t>
    </dgm:pt>
    <dgm:pt modelId="{7ADD6D99-8613-4844-A4B0-494C0BEB4200}" type="sibTrans" cxnId="{3F1CBD92-01A1-45E1-BBB5-F04F516F67BA}">
      <dgm:prSet/>
      <dgm:spPr/>
      <dgm:t>
        <a:bodyPr/>
        <a:lstStyle/>
        <a:p>
          <a:endParaRPr lang="ru-RU"/>
        </a:p>
      </dgm:t>
    </dgm:pt>
    <dgm:pt modelId="{85D367EC-381E-4367-90C1-8FFD2683B931}" type="pres">
      <dgm:prSet presAssocID="{4E251D31-2F5C-4FEC-9427-50188D2C88C7}" presName="Name0" presStyleCnt="0">
        <dgm:presLayoutVars>
          <dgm:dir/>
          <dgm:animLvl val="lvl"/>
          <dgm:resizeHandles val="exact"/>
        </dgm:presLayoutVars>
      </dgm:prSet>
      <dgm:spPr/>
    </dgm:pt>
    <dgm:pt modelId="{5578F8D3-7E56-4DC8-86EC-EB83FEF48276}" type="pres">
      <dgm:prSet presAssocID="{FF5133C7-924C-43EE-A114-B2365D0BABC2}" presName="Name8" presStyleCnt="0"/>
      <dgm:spPr/>
    </dgm:pt>
    <dgm:pt modelId="{76A3E177-89BA-4206-92CC-8444AE3E4B93}" type="pres">
      <dgm:prSet presAssocID="{FF5133C7-924C-43EE-A114-B2365D0BABC2}" presName="acctBkgd" presStyleLbl="alignAcc1" presStyleIdx="0" presStyleCnt="4"/>
      <dgm:spPr/>
      <dgm:t>
        <a:bodyPr/>
        <a:lstStyle/>
        <a:p>
          <a:endParaRPr lang="ru-RU"/>
        </a:p>
      </dgm:t>
    </dgm:pt>
    <dgm:pt modelId="{7D2F1F63-08A2-4493-BF08-314D67EA85BA}" type="pres">
      <dgm:prSet presAssocID="{FF5133C7-924C-43EE-A114-B2365D0BABC2}" presName="acctTx" presStyleLbl="alignAcc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57C56DD-318E-4567-8252-5D847A1F099E}" type="pres">
      <dgm:prSet presAssocID="{FF5133C7-924C-43EE-A114-B2365D0BABC2}" presName="level" presStyleLbl="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B69C16D-3F2B-4F4C-BCB5-F4E304A81E6B}" type="pres">
      <dgm:prSet presAssocID="{FF5133C7-924C-43EE-A114-B2365D0BABC2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F9C9E3E-B435-4625-A9FB-DF8DD31D6855}" type="pres">
      <dgm:prSet presAssocID="{C3FB10A1-8A4E-4829-AAE8-341CF42EA3F6}" presName="Name8" presStyleCnt="0"/>
      <dgm:spPr/>
    </dgm:pt>
    <dgm:pt modelId="{EFAB856C-98E9-43F6-923E-496526B4B8A1}" type="pres">
      <dgm:prSet presAssocID="{C3FB10A1-8A4E-4829-AAE8-341CF42EA3F6}" presName="acctBkgd" presStyleLbl="alignAcc1" presStyleIdx="1" presStyleCnt="4"/>
      <dgm:spPr/>
      <dgm:t>
        <a:bodyPr/>
        <a:lstStyle/>
        <a:p>
          <a:endParaRPr lang="ru-RU"/>
        </a:p>
      </dgm:t>
    </dgm:pt>
    <dgm:pt modelId="{1688CC96-4EFA-4B51-9C43-2FAC03B1E5C9}" type="pres">
      <dgm:prSet presAssocID="{C3FB10A1-8A4E-4829-AAE8-341CF42EA3F6}" presName="acctTx" presStyleLbl="alignAcc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3D4CAF9-D4D0-4AFA-B87F-A6251D3825C6}" type="pres">
      <dgm:prSet presAssocID="{C3FB10A1-8A4E-4829-AAE8-341CF42EA3F6}" presName="level" presStyleLbl="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3284D0C-C48F-46AE-B702-73D8E68E222B}" type="pres">
      <dgm:prSet presAssocID="{C3FB10A1-8A4E-4829-AAE8-341CF42EA3F6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322028B-726B-4560-87D7-788528078044}" type="pres">
      <dgm:prSet presAssocID="{CD2B4AE6-42CD-494B-B636-5059018AB31B}" presName="Name8" presStyleCnt="0"/>
      <dgm:spPr/>
    </dgm:pt>
    <dgm:pt modelId="{E6800140-7997-445F-B6D2-75E74E388F1A}" type="pres">
      <dgm:prSet presAssocID="{CD2B4AE6-42CD-494B-B636-5059018AB31B}" presName="acctBkgd" presStyleLbl="alignAcc1" presStyleIdx="2" presStyleCnt="4"/>
      <dgm:spPr/>
      <dgm:t>
        <a:bodyPr/>
        <a:lstStyle/>
        <a:p>
          <a:endParaRPr lang="ru-RU"/>
        </a:p>
      </dgm:t>
    </dgm:pt>
    <dgm:pt modelId="{E084799A-D10B-4FE2-851F-702FC99ADF0D}" type="pres">
      <dgm:prSet presAssocID="{CD2B4AE6-42CD-494B-B636-5059018AB31B}" presName="acctTx" presStyleLbl="alignAcc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B233E6E-CEDE-4E1D-9400-770E9948A1F8}" type="pres">
      <dgm:prSet presAssocID="{CD2B4AE6-42CD-494B-B636-5059018AB31B}" presName="level" presStyleLbl="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363FFD5-F54B-48C8-B600-4993F33F487A}" type="pres">
      <dgm:prSet presAssocID="{CD2B4AE6-42CD-494B-B636-5059018AB31B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CAFEC5A-62FD-4201-924E-8A64AD6E6EF7}" type="pres">
      <dgm:prSet presAssocID="{4549F3BE-F18E-4132-85C1-DA77FD35D581}" presName="Name8" presStyleCnt="0"/>
      <dgm:spPr/>
    </dgm:pt>
    <dgm:pt modelId="{3396BCC6-87EC-4A2B-8C4D-C2B0517E6A51}" type="pres">
      <dgm:prSet presAssocID="{4549F3BE-F18E-4132-85C1-DA77FD35D581}" presName="acctBkgd" presStyleLbl="alignAcc1" presStyleIdx="3" presStyleCnt="4"/>
      <dgm:spPr/>
      <dgm:t>
        <a:bodyPr/>
        <a:lstStyle/>
        <a:p>
          <a:endParaRPr lang="ru-RU"/>
        </a:p>
      </dgm:t>
    </dgm:pt>
    <dgm:pt modelId="{C7BC7065-7C7C-462F-B412-70E7032E3FF2}" type="pres">
      <dgm:prSet presAssocID="{4549F3BE-F18E-4132-85C1-DA77FD35D581}" presName="acctTx" presStyleLbl="alignAcc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2D6B687-1202-448C-983D-8B03FBADBD7D}" type="pres">
      <dgm:prSet presAssocID="{4549F3BE-F18E-4132-85C1-DA77FD35D581}" presName="level" presStyleLbl="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9F2B3B9-DE3F-4D49-B4F0-A780D1707A9B}" type="pres">
      <dgm:prSet presAssocID="{4549F3BE-F18E-4132-85C1-DA77FD35D581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4C8ABC3-F91B-4EA9-B67D-B6E33A2D3B83}" type="presOf" srcId="{0DFA6084-1514-40F4-9DB6-60DBD8F364EA}" destId="{7D2F1F63-08A2-4493-BF08-314D67EA85BA}" srcOrd="1" destOrd="0" presId="urn:microsoft.com/office/officeart/2005/8/layout/pyramid1"/>
    <dgm:cxn modelId="{EDA46443-A386-4CC6-9355-BD127775C01A}" type="presOf" srcId="{0DFA6084-1514-40F4-9DB6-60DBD8F364EA}" destId="{76A3E177-89BA-4206-92CC-8444AE3E4B93}" srcOrd="0" destOrd="0" presId="urn:microsoft.com/office/officeart/2005/8/layout/pyramid1"/>
    <dgm:cxn modelId="{DCD6EF70-10A8-4428-845D-73E48F70444B}" srcId="{4E251D31-2F5C-4FEC-9427-50188D2C88C7}" destId="{CD2B4AE6-42CD-494B-B636-5059018AB31B}" srcOrd="2" destOrd="0" parTransId="{40EDB373-65C8-4D5F-8205-3E8368D84625}" sibTransId="{929639E0-1169-41A5-8860-ABF8B42BE1B8}"/>
    <dgm:cxn modelId="{1B5EA4C3-7CE0-42DD-95E9-3D06B32F1E81}" type="presOf" srcId="{04144C9E-311C-4CB2-B268-B4FC78428AE5}" destId="{E6800140-7997-445F-B6D2-75E74E388F1A}" srcOrd="0" destOrd="0" presId="urn:microsoft.com/office/officeart/2005/8/layout/pyramid1"/>
    <dgm:cxn modelId="{720930B4-E437-4D7E-8A20-F6FDC94EE430}" type="presOf" srcId="{FF5133C7-924C-43EE-A114-B2365D0BABC2}" destId="{BB69C16D-3F2B-4F4C-BCB5-F4E304A81E6B}" srcOrd="1" destOrd="0" presId="urn:microsoft.com/office/officeart/2005/8/layout/pyramid1"/>
    <dgm:cxn modelId="{3F1CBD92-01A1-45E1-BBB5-F04F516F67BA}" srcId="{4549F3BE-F18E-4132-85C1-DA77FD35D581}" destId="{9CB74CBA-FFCE-49B3-9B76-9B0C71B4F733}" srcOrd="0" destOrd="0" parTransId="{9254754A-3F49-45B3-B4BF-6B75FEB9CE38}" sibTransId="{7ADD6D99-8613-4844-A4B0-494C0BEB4200}"/>
    <dgm:cxn modelId="{652D76EF-DB00-4FCA-9F32-600230978637}" type="presOf" srcId="{4549F3BE-F18E-4132-85C1-DA77FD35D581}" destId="{69F2B3B9-DE3F-4D49-B4F0-A780D1707A9B}" srcOrd="1" destOrd="0" presId="urn:microsoft.com/office/officeart/2005/8/layout/pyramid1"/>
    <dgm:cxn modelId="{8AFCB24E-F598-471D-BC67-AEB2DCBF01FD}" type="presOf" srcId="{C3FB10A1-8A4E-4829-AAE8-341CF42EA3F6}" destId="{03D4CAF9-D4D0-4AFA-B87F-A6251D3825C6}" srcOrd="0" destOrd="0" presId="urn:microsoft.com/office/officeart/2005/8/layout/pyramid1"/>
    <dgm:cxn modelId="{E5FA20A2-B916-4701-A22D-7FC64909746A}" type="presOf" srcId="{CD2B4AE6-42CD-494B-B636-5059018AB31B}" destId="{0363FFD5-F54B-48C8-B600-4993F33F487A}" srcOrd="1" destOrd="0" presId="urn:microsoft.com/office/officeart/2005/8/layout/pyramid1"/>
    <dgm:cxn modelId="{DEF4C3FD-2201-4B8D-AAC0-826FC42BA819}" type="presOf" srcId="{FF5133C7-924C-43EE-A114-B2365D0BABC2}" destId="{657C56DD-318E-4567-8252-5D847A1F099E}" srcOrd="0" destOrd="0" presId="urn:microsoft.com/office/officeart/2005/8/layout/pyramid1"/>
    <dgm:cxn modelId="{C5B50915-427B-47B8-BA8D-765109DB320F}" type="presOf" srcId="{9CB74CBA-FFCE-49B3-9B76-9B0C71B4F733}" destId="{C7BC7065-7C7C-462F-B412-70E7032E3FF2}" srcOrd="1" destOrd="0" presId="urn:microsoft.com/office/officeart/2005/8/layout/pyramid1"/>
    <dgm:cxn modelId="{740E991A-FB7E-4726-BD64-38338BA2D5E6}" srcId="{C3FB10A1-8A4E-4829-AAE8-341CF42EA3F6}" destId="{607365FF-5EA3-4F6E-ACA0-2989816F693D}" srcOrd="0" destOrd="0" parTransId="{A3C841EC-64A1-4097-B8CD-925DB467FAA1}" sibTransId="{DC430491-662D-46DF-A8DF-3CE072338DAC}"/>
    <dgm:cxn modelId="{95A3F214-AD0F-4304-BA6D-682A3D7997DC}" type="presOf" srcId="{04144C9E-311C-4CB2-B268-B4FC78428AE5}" destId="{E084799A-D10B-4FE2-851F-702FC99ADF0D}" srcOrd="1" destOrd="0" presId="urn:microsoft.com/office/officeart/2005/8/layout/pyramid1"/>
    <dgm:cxn modelId="{0471AF65-EF9B-4A47-AC76-8E0911B20F97}" type="presOf" srcId="{CD2B4AE6-42CD-494B-B636-5059018AB31B}" destId="{4B233E6E-CEDE-4E1D-9400-770E9948A1F8}" srcOrd="0" destOrd="0" presId="urn:microsoft.com/office/officeart/2005/8/layout/pyramid1"/>
    <dgm:cxn modelId="{61BA421C-E555-46BE-8396-92BC23B0663B}" type="presOf" srcId="{C3FB10A1-8A4E-4829-AAE8-341CF42EA3F6}" destId="{73284D0C-C48F-46AE-B702-73D8E68E222B}" srcOrd="1" destOrd="0" presId="urn:microsoft.com/office/officeart/2005/8/layout/pyramid1"/>
    <dgm:cxn modelId="{71E8674B-27A2-4198-9E5B-52AE802155C6}" srcId="{4E251D31-2F5C-4FEC-9427-50188D2C88C7}" destId="{FF5133C7-924C-43EE-A114-B2365D0BABC2}" srcOrd="0" destOrd="0" parTransId="{8F405A5D-544E-4CF5-8009-A6E49FC7155F}" sibTransId="{57366CBF-DC5E-455A-A30F-3589CF463B6D}"/>
    <dgm:cxn modelId="{660B8C92-6268-4D48-8497-B77B2325AE6E}" type="presOf" srcId="{9CB74CBA-FFCE-49B3-9B76-9B0C71B4F733}" destId="{3396BCC6-87EC-4A2B-8C4D-C2B0517E6A51}" srcOrd="0" destOrd="0" presId="urn:microsoft.com/office/officeart/2005/8/layout/pyramid1"/>
    <dgm:cxn modelId="{B8C76CB5-AD80-439D-99CB-894DECFE67BE}" srcId="{FF5133C7-924C-43EE-A114-B2365D0BABC2}" destId="{0DFA6084-1514-40F4-9DB6-60DBD8F364EA}" srcOrd="0" destOrd="0" parTransId="{F15ABCAA-1744-42D0-BB11-CA14B2445C2B}" sibTransId="{592CEDFD-0D6A-4E06-9693-7AAABD738A1E}"/>
    <dgm:cxn modelId="{597EAE5D-FB26-4F46-93CC-E64C1C8E1C1E}" srcId="{4E251D31-2F5C-4FEC-9427-50188D2C88C7}" destId="{4549F3BE-F18E-4132-85C1-DA77FD35D581}" srcOrd="3" destOrd="0" parTransId="{47B57191-13B7-4186-AC77-949B4AB901E8}" sibTransId="{C2AEBDAB-1B6C-4BAF-A163-06759F49E4A1}"/>
    <dgm:cxn modelId="{7569B318-A8AA-44AA-895B-8063BAA10F14}" srcId="{4E251D31-2F5C-4FEC-9427-50188D2C88C7}" destId="{C3FB10A1-8A4E-4829-AAE8-341CF42EA3F6}" srcOrd="1" destOrd="0" parTransId="{7785489B-DDB0-49D8-A859-F0874DA2D494}" sibTransId="{888FEF83-F55A-407B-8510-D7AE1B102642}"/>
    <dgm:cxn modelId="{05C2FE78-BB80-4D0E-9F9A-D0212E0A6030}" type="presOf" srcId="{607365FF-5EA3-4F6E-ACA0-2989816F693D}" destId="{EFAB856C-98E9-43F6-923E-496526B4B8A1}" srcOrd="0" destOrd="0" presId="urn:microsoft.com/office/officeart/2005/8/layout/pyramid1"/>
    <dgm:cxn modelId="{B8C51D2F-F3C8-434D-BBB8-81D191B61178}" type="presOf" srcId="{4E251D31-2F5C-4FEC-9427-50188D2C88C7}" destId="{85D367EC-381E-4367-90C1-8FFD2683B931}" srcOrd="0" destOrd="0" presId="urn:microsoft.com/office/officeart/2005/8/layout/pyramid1"/>
    <dgm:cxn modelId="{3CBF4971-1324-4D09-BB3C-4B0028C58F7E}" type="presOf" srcId="{4549F3BE-F18E-4132-85C1-DA77FD35D581}" destId="{D2D6B687-1202-448C-983D-8B03FBADBD7D}" srcOrd="0" destOrd="0" presId="urn:microsoft.com/office/officeart/2005/8/layout/pyramid1"/>
    <dgm:cxn modelId="{AA8D4676-57C1-4781-A665-7F6398A65F27}" srcId="{CD2B4AE6-42CD-494B-B636-5059018AB31B}" destId="{04144C9E-311C-4CB2-B268-B4FC78428AE5}" srcOrd="0" destOrd="0" parTransId="{511F18AA-5912-4C62-A2AC-C903FFDF29F0}" sibTransId="{AF15DD3A-DD4E-4B3E-AF14-D6356E0B861D}"/>
    <dgm:cxn modelId="{9BD05665-E5F2-4D43-A1B9-F74629847FD2}" type="presOf" srcId="{607365FF-5EA3-4F6E-ACA0-2989816F693D}" destId="{1688CC96-4EFA-4B51-9C43-2FAC03B1E5C9}" srcOrd="1" destOrd="0" presId="urn:microsoft.com/office/officeart/2005/8/layout/pyramid1"/>
    <dgm:cxn modelId="{9A95B483-4D3F-4962-894F-4B01E69F9734}" type="presParOf" srcId="{85D367EC-381E-4367-90C1-8FFD2683B931}" destId="{5578F8D3-7E56-4DC8-86EC-EB83FEF48276}" srcOrd="0" destOrd="0" presId="urn:microsoft.com/office/officeart/2005/8/layout/pyramid1"/>
    <dgm:cxn modelId="{AFB20F47-4F63-4288-B2B2-FC69512FDBA2}" type="presParOf" srcId="{5578F8D3-7E56-4DC8-86EC-EB83FEF48276}" destId="{76A3E177-89BA-4206-92CC-8444AE3E4B93}" srcOrd="0" destOrd="0" presId="urn:microsoft.com/office/officeart/2005/8/layout/pyramid1"/>
    <dgm:cxn modelId="{D6EBD611-A42C-4853-AA8B-813366CF8439}" type="presParOf" srcId="{5578F8D3-7E56-4DC8-86EC-EB83FEF48276}" destId="{7D2F1F63-08A2-4493-BF08-314D67EA85BA}" srcOrd="1" destOrd="0" presId="urn:microsoft.com/office/officeart/2005/8/layout/pyramid1"/>
    <dgm:cxn modelId="{87194794-4EFC-4F3F-8E3D-7E2BC5919DD7}" type="presParOf" srcId="{5578F8D3-7E56-4DC8-86EC-EB83FEF48276}" destId="{657C56DD-318E-4567-8252-5D847A1F099E}" srcOrd="2" destOrd="0" presId="urn:microsoft.com/office/officeart/2005/8/layout/pyramid1"/>
    <dgm:cxn modelId="{5F571D5C-DB94-40CE-A662-063DD06A74C9}" type="presParOf" srcId="{5578F8D3-7E56-4DC8-86EC-EB83FEF48276}" destId="{BB69C16D-3F2B-4F4C-BCB5-F4E304A81E6B}" srcOrd="3" destOrd="0" presId="urn:microsoft.com/office/officeart/2005/8/layout/pyramid1"/>
    <dgm:cxn modelId="{6777791B-9433-4A97-B544-74538435D855}" type="presParOf" srcId="{85D367EC-381E-4367-90C1-8FFD2683B931}" destId="{1F9C9E3E-B435-4625-A9FB-DF8DD31D6855}" srcOrd="1" destOrd="0" presId="urn:microsoft.com/office/officeart/2005/8/layout/pyramid1"/>
    <dgm:cxn modelId="{CF2AEA8B-8617-481C-8CF5-224F18C73554}" type="presParOf" srcId="{1F9C9E3E-B435-4625-A9FB-DF8DD31D6855}" destId="{EFAB856C-98E9-43F6-923E-496526B4B8A1}" srcOrd="0" destOrd="0" presId="urn:microsoft.com/office/officeart/2005/8/layout/pyramid1"/>
    <dgm:cxn modelId="{890E38B4-8546-47E2-83AF-32205D5B7356}" type="presParOf" srcId="{1F9C9E3E-B435-4625-A9FB-DF8DD31D6855}" destId="{1688CC96-4EFA-4B51-9C43-2FAC03B1E5C9}" srcOrd="1" destOrd="0" presId="urn:microsoft.com/office/officeart/2005/8/layout/pyramid1"/>
    <dgm:cxn modelId="{9D06DAC8-782C-465D-BC84-CB7524A8CFEA}" type="presParOf" srcId="{1F9C9E3E-B435-4625-A9FB-DF8DD31D6855}" destId="{03D4CAF9-D4D0-4AFA-B87F-A6251D3825C6}" srcOrd="2" destOrd="0" presId="urn:microsoft.com/office/officeart/2005/8/layout/pyramid1"/>
    <dgm:cxn modelId="{F837A405-5857-4D8B-A0F4-5C7CB22E32F1}" type="presParOf" srcId="{1F9C9E3E-B435-4625-A9FB-DF8DD31D6855}" destId="{73284D0C-C48F-46AE-B702-73D8E68E222B}" srcOrd="3" destOrd="0" presId="urn:microsoft.com/office/officeart/2005/8/layout/pyramid1"/>
    <dgm:cxn modelId="{36FCF90C-B952-4B7D-984A-AE0D6E2F3D87}" type="presParOf" srcId="{85D367EC-381E-4367-90C1-8FFD2683B931}" destId="{9322028B-726B-4560-87D7-788528078044}" srcOrd="2" destOrd="0" presId="urn:microsoft.com/office/officeart/2005/8/layout/pyramid1"/>
    <dgm:cxn modelId="{33822CE2-3058-48FD-8371-27A542B5A536}" type="presParOf" srcId="{9322028B-726B-4560-87D7-788528078044}" destId="{E6800140-7997-445F-B6D2-75E74E388F1A}" srcOrd="0" destOrd="0" presId="urn:microsoft.com/office/officeart/2005/8/layout/pyramid1"/>
    <dgm:cxn modelId="{A71D0BC0-2A28-4C53-BC8D-872BB178E4E5}" type="presParOf" srcId="{9322028B-726B-4560-87D7-788528078044}" destId="{E084799A-D10B-4FE2-851F-702FC99ADF0D}" srcOrd="1" destOrd="0" presId="urn:microsoft.com/office/officeart/2005/8/layout/pyramid1"/>
    <dgm:cxn modelId="{F93E254B-070E-425F-AB6B-DE06EF4720E2}" type="presParOf" srcId="{9322028B-726B-4560-87D7-788528078044}" destId="{4B233E6E-CEDE-4E1D-9400-770E9948A1F8}" srcOrd="2" destOrd="0" presId="urn:microsoft.com/office/officeart/2005/8/layout/pyramid1"/>
    <dgm:cxn modelId="{C0E334B0-E310-43F3-ABB8-C0D3483ABE2C}" type="presParOf" srcId="{9322028B-726B-4560-87D7-788528078044}" destId="{0363FFD5-F54B-48C8-B600-4993F33F487A}" srcOrd="3" destOrd="0" presId="urn:microsoft.com/office/officeart/2005/8/layout/pyramid1"/>
    <dgm:cxn modelId="{F23B44C8-0D75-459D-BE9B-813C26728594}" type="presParOf" srcId="{85D367EC-381E-4367-90C1-8FFD2683B931}" destId="{1CAFEC5A-62FD-4201-924E-8A64AD6E6EF7}" srcOrd="3" destOrd="0" presId="urn:microsoft.com/office/officeart/2005/8/layout/pyramid1"/>
    <dgm:cxn modelId="{2E7FB968-571B-427F-97CA-2553807D23EF}" type="presParOf" srcId="{1CAFEC5A-62FD-4201-924E-8A64AD6E6EF7}" destId="{3396BCC6-87EC-4A2B-8C4D-C2B0517E6A51}" srcOrd="0" destOrd="0" presId="urn:microsoft.com/office/officeart/2005/8/layout/pyramid1"/>
    <dgm:cxn modelId="{91FD77EF-183C-4FBF-A796-6E9900BA0CEB}" type="presParOf" srcId="{1CAFEC5A-62FD-4201-924E-8A64AD6E6EF7}" destId="{C7BC7065-7C7C-462F-B412-70E7032E3FF2}" srcOrd="1" destOrd="0" presId="urn:microsoft.com/office/officeart/2005/8/layout/pyramid1"/>
    <dgm:cxn modelId="{64F1E312-5B8C-4DFE-B6C7-78BB0291ABB3}" type="presParOf" srcId="{1CAFEC5A-62FD-4201-924E-8A64AD6E6EF7}" destId="{D2D6B687-1202-448C-983D-8B03FBADBD7D}" srcOrd="2" destOrd="0" presId="urn:microsoft.com/office/officeart/2005/8/layout/pyramid1"/>
    <dgm:cxn modelId="{C9E33662-A0B0-4439-B04C-D0243024CE24}" type="presParOf" srcId="{1CAFEC5A-62FD-4201-924E-8A64AD6E6EF7}" destId="{69F2B3B9-DE3F-4D49-B4F0-A780D1707A9B}" srcOrd="3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E251D31-2F5C-4FEC-9427-50188D2C88C7}" type="doc">
      <dgm:prSet loTypeId="urn:microsoft.com/office/officeart/2005/8/layout/pyramid1" loCatId="pyramid" qsTypeId="urn:microsoft.com/office/officeart/2005/8/quickstyle/simple2" qsCatId="simple" csTypeId="urn:microsoft.com/office/officeart/2005/8/colors/accent1_2" csCatId="accent1" phldr="1"/>
      <dgm:spPr/>
    </dgm:pt>
    <dgm:pt modelId="{FF5133C7-924C-43EE-A114-B2365D0BABC2}">
      <dgm:prSet phldrT="[Текст]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ru-RU" dirty="0" smtClean="0"/>
            <a:t> </a:t>
          </a:r>
          <a:endParaRPr lang="ru-RU" dirty="0"/>
        </a:p>
      </dgm:t>
    </dgm:pt>
    <dgm:pt modelId="{8F405A5D-544E-4CF5-8009-A6E49FC7155F}" type="parTrans" cxnId="{71E8674B-27A2-4198-9E5B-52AE802155C6}">
      <dgm:prSet/>
      <dgm:spPr/>
      <dgm:t>
        <a:bodyPr/>
        <a:lstStyle/>
        <a:p>
          <a:endParaRPr lang="ru-RU"/>
        </a:p>
      </dgm:t>
    </dgm:pt>
    <dgm:pt modelId="{57366CBF-DC5E-455A-A30F-3589CF463B6D}" type="sibTrans" cxnId="{71E8674B-27A2-4198-9E5B-52AE802155C6}">
      <dgm:prSet/>
      <dgm:spPr/>
      <dgm:t>
        <a:bodyPr/>
        <a:lstStyle/>
        <a:p>
          <a:endParaRPr lang="ru-RU"/>
        </a:p>
      </dgm:t>
    </dgm:pt>
    <dgm:pt modelId="{CD2B4AE6-42CD-494B-B636-5059018AB31B}">
      <dgm:prSet phldrT="[Текст]"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r>
            <a:rPr lang="ru-RU" dirty="0" smtClean="0"/>
            <a:t> </a:t>
          </a:r>
          <a:endParaRPr lang="ru-RU" dirty="0"/>
        </a:p>
      </dgm:t>
    </dgm:pt>
    <dgm:pt modelId="{40EDB373-65C8-4D5F-8205-3E8368D84625}" type="parTrans" cxnId="{DCD6EF70-10A8-4428-845D-73E48F70444B}">
      <dgm:prSet/>
      <dgm:spPr/>
      <dgm:t>
        <a:bodyPr/>
        <a:lstStyle/>
        <a:p>
          <a:endParaRPr lang="ru-RU"/>
        </a:p>
      </dgm:t>
    </dgm:pt>
    <dgm:pt modelId="{929639E0-1169-41A5-8860-ABF8B42BE1B8}" type="sibTrans" cxnId="{DCD6EF70-10A8-4428-845D-73E48F70444B}">
      <dgm:prSet/>
      <dgm:spPr/>
      <dgm:t>
        <a:bodyPr/>
        <a:lstStyle/>
        <a:p>
          <a:endParaRPr lang="ru-RU"/>
        </a:p>
      </dgm:t>
    </dgm:pt>
    <dgm:pt modelId="{C3FB10A1-8A4E-4829-AAE8-341CF42EA3F6}">
      <dgm:prSet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endParaRPr lang="ru-RU"/>
        </a:p>
      </dgm:t>
    </dgm:pt>
    <dgm:pt modelId="{7785489B-DDB0-49D8-A859-F0874DA2D494}" type="parTrans" cxnId="{7569B318-A8AA-44AA-895B-8063BAA10F14}">
      <dgm:prSet/>
      <dgm:spPr/>
      <dgm:t>
        <a:bodyPr/>
        <a:lstStyle/>
        <a:p>
          <a:endParaRPr lang="ru-RU"/>
        </a:p>
      </dgm:t>
    </dgm:pt>
    <dgm:pt modelId="{888FEF83-F55A-407B-8510-D7AE1B102642}" type="sibTrans" cxnId="{7569B318-A8AA-44AA-895B-8063BAA10F14}">
      <dgm:prSet/>
      <dgm:spPr/>
      <dgm:t>
        <a:bodyPr/>
        <a:lstStyle/>
        <a:p>
          <a:endParaRPr lang="ru-RU"/>
        </a:p>
      </dgm:t>
    </dgm:pt>
    <dgm:pt modelId="{0DFA6084-1514-40F4-9DB6-60DBD8F364EA}">
      <dgm:prSet/>
      <dgm:spPr>
        <a:ln>
          <a:solidFill>
            <a:srgbClr val="00A698"/>
          </a:solidFill>
        </a:ln>
      </dgm:spPr>
      <dgm:t>
        <a:bodyPr/>
        <a:lstStyle/>
        <a:p>
          <a:endParaRPr lang="ru-RU"/>
        </a:p>
      </dgm:t>
    </dgm:pt>
    <dgm:pt modelId="{F15ABCAA-1744-42D0-BB11-CA14B2445C2B}" type="parTrans" cxnId="{B8C76CB5-AD80-439D-99CB-894DECFE67BE}">
      <dgm:prSet/>
      <dgm:spPr/>
      <dgm:t>
        <a:bodyPr/>
        <a:lstStyle/>
        <a:p>
          <a:endParaRPr lang="ru-RU"/>
        </a:p>
      </dgm:t>
    </dgm:pt>
    <dgm:pt modelId="{592CEDFD-0D6A-4E06-9693-7AAABD738A1E}" type="sibTrans" cxnId="{B8C76CB5-AD80-439D-99CB-894DECFE67BE}">
      <dgm:prSet/>
      <dgm:spPr/>
      <dgm:t>
        <a:bodyPr/>
        <a:lstStyle/>
        <a:p>
          <a:endParaRPr lang="ru-RU"/>
        </a:p>
      </dgm:t>
    </dgm:pt>
    <dgm:pt modelId="{607365FF-5EA3-4F6E-ACA0-2989816F693D}">
      <dgm:prSet/>
      <dgm:spPr>
        <a:ln>
          <a:solidFill>
            <a:srgbClr val="00A698"/>
          </a:solidFill>
        </a:ln>
      </dgm:spPr>
      <dgm:t>
        <a:bodyPr/>
        <a:lstStyle/>
        <a:p>
          <a:endParaRPr lang="ru-RU"/>
        </a:p>
      </dgm:t>
    </dgm:pt>
    <dgm:pt modelId="{A3C841EC-64A1-4097-B8CD-925DB467FAA1}" type="parTrans" cxnId="{740E991A-FB7E-4726-BD64-38338BA2D5E6}">
      <dgm:prSet/>
      <dgm:spPr/>
      <dgm:t>
        <a:bodyPr/>
        <a:lstStyle/>
        <a:p>
          <a:endParaRPr lang="ru-RU"/>
        </a:p>
      </dgm:t>
    </dgm:pt>
    <dgm:pt modelId="{DC430491-662D-46DF-A8DF-3CE072338DAC}" type="sibTrans" cxnId="{740E991A-FB7E-4726-BD64-38338BA2D5E6}">
      <dgm:prSet/>
      <dgm:spPr/>
      <dgm:t>
        <a:bodyPr/>
        <a:lstStyle/>
        <a:p>
          <a:endParaRPr lang="ru-RU"/>
        </a:p>
      </dgm:t>
    </dgm:pt>
    <dgm:pt modelId="{04144C9E-311C-4CB2-B268-B4FC78428AE5}">
      <dgm:prSet/>
      <dgm:spPr>
        <a:ln>
          <a:solidFill>
            <a:srgbClr val="00A698"/>
          </a:solidFill>
        </a:ln>
      </dgm:spPr>
      <dgm:t>
        <a:bodyPr/>
        <a:lstStyle/>
        <a:p>
          <a:endParaRPr lang="ru-RU" dirty="0"/>
        </a:p>
      </dgm:t>
    </dgm:pt>
    <dgm:pt modelId="{511F18AA-5912-4C62-A2AC-C903FFDF29F0}" type="parTrans" cxnId="{AA8D4676-57C1-4781-A665-7F6398A65F27}">
      <dgm:prSet/>
      <dgm:spPr/>
      <dgm:t>
        <a:bodyPr/>
        <a:lstStyle/>
        <a:p>
          <a:endParaRPr lang="ru-RU"/>
        </a:p>
      </dgm:t>
    </dgm:pt>
    <dgm:pt modelId="{AF15DD3A-DD4E-4B3E-AF14-D6356E0B861D}" type="sibTrans" cxnId="{AA8D4676-57C1-4781-A665-7F6398A65F27}">
      <dgm:prSet/>
      <dgm:spPr/>
      <dgm:t>
        <a:bodyPr/>
        <a:lstStyle/>
        <a:p>
          <a:endParaRPr lang="ru-RU"/>
        </a:p>
      </dgm:t>
    </dgm:pt>
    <dgm:pt modelId="{4549F3BE-F18E-4132-85C1-DA77FD35D581}">
      <dgm:prSet/>
      <dgm:spPr>
        <a:solidFill>
          <a:srgbClr val="00A698"/>
        </a:solidFill>
      </dgm:spPr>
      <dgm:t>
        <a:bodyPr/>
        <a:lstStyle/>
        <a:p>
          <a:endParaRPr lang="ru-RU"/>
        </a:p>
      </dgm:t>
    </dgm:pt>
    <dgm:pt modelId="{47B57191-13B7-4186-AC77-949B4AB901E8}" type="parTrans" cxnId="{597EAE5D-FB26-4F46-93CC-E64C1C8E1C1E}">
      <dgm:prSet/>
      <dgm:spPr/>
      <dgm:t>
        <a:bodyPr/>
        <a:lstStyle/>
        <a:p>
          <a:endParaRPr lang="ru-RU"/>
        </a:p>
      </dgm:t>
    </dgm:pt>
    <dgm:pt modelId="{C2AEBDAB-1B6C-4BAF-A163-06759F49E4A1}" type="sibTrans" cxnId="{597EAE5D-FB26-4F46-93CC-E64C1C8E1C1E}">
      <dgm:prSet/>
      <dgm:spPr/>
      <dgm:t>
        <a:bodyPr/>
        <a:lstStyle/>
        <a:p>
          <a:endParaRPr lang="ru-RU"/>
        </a:p>
      </dgm:t>
    </dgm:pt>
    <dgm:pt modelId="{9CB74CBA-FFCE-49B3-9B76-9B0C71B4F733}">
      <dgm:prSet/>
      <dgm:spPr>
        <a:ln>
          <a:solidFill>
            <a:srgbClr val="00A698"/>
          </a:solidFill>
        </a:ln>
      </dgm:spPr>
      <dgm:t>
        <a:bodyPr/>
        <a:lstStyle/>
        <a:p>
          <a:endParaRPr lang="ru-RU"/>
        </a:p>
      </dgm:t>
    </dgm:pt>
    <dgm:pt modelId="{9254754A-3F49-45B3-B4BF-6B75FEB9CE38}" type="parTrans" cxnId="{3F1CBD92-01A1-45E1-BBB5-F04F516F67BA}">
      <dgm:prSet/>
      <dgm:spPr/>
      <dgm:t>
        <a:bodyPr/>
        <a:lstStyle/>
        <a:p>
          <a:endParaRPr lang="ru-RU"/>
        </a:p>
      </dgm:t>
    </dgm:pt>
    <dgm:pt modelId="{7ADD6D99-8613-4844-A4B0-494C0BEB4200}" type="sibTrans" cxnId="{3F1CBD92-01A1-45E1-BBB5-F04F516F67BA}">
      <dgm:prSet/>
      <dgm:spPr/>
      <dgm:t>
        <a:bodyPr/>
        <a:lstStyle/>
        <a:p>
          <a:endParaRPr lang="ru-RU"/>
        </a:p>
      </dgm:t>
    </dgm:pt>
    <dgm:pt modelId="{85D367EC-381E-4367-90C1-8FFD2683B931}" type="pres">
      <dgm:prSet presAssocID="{4E251D31-2F5C-4FEC-9427-50188D2C88C7}" presName="Name0" presStyleCnt="0">
        <dgm:presLayoutVars>
          <dgm:dir/>
          <dgm:animLvl val="lvl"/>
          <dgm:resizeHandles val="exact"/>
        </dgm:presLayoutVars>
      </dgm:prSet>
      <dgm:spPr/>
    </dgm:pt>
    <dgm:pt modelId="{5578F8D3-7E56-4DC8-86EC-EB83FEF48276}" type="pres">
      <dgm:prSet presAssocID="{FF5133C7-924C-43EE-A114-B2365D0BABC2}" presName="Name8" presStyleCnt="0"/>
      <dgm:spPr/>
    </dgm:pt>
    <dgm:pt modelId="{76A3E177-89BA-4206-92CC-8444AE3E4B93}" type="pres">
      <dgm:prSet presAssocID="{FF5133C7-924C-43EE-A114-B2365D0BABC2}" presName="acctBkgd" presStyleLbl="alignAcc1" presStyleIdx="0" presStyleCnt="4"/>
      <dgm:spPr/>
      <dgm:t>
        <a:bodyPr/>
        <a:lstStyle/>
        <a:p>
          <a:endParaRPr lang="ru-RU"/>
        </a:p>
      </dgm:t>
    </dgm:pt>
    <dgm:pt modelId="{7D2F1F63-08A2-4493-BF08-314D67EA85BA}" type="pres">
      <dgm:prSet presAssocID="{FF5133C7-924C-43EE-A114-B2365D0BABC2}" presName="acctTx" presStyleLbl="alignAcc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57C56DD-318E-4567-8252-5D847A1F099E}" type="pres">
      <dgm:prSet presAssocID="{FF5133C7-924C-43EE-A114-B2365D0BABC2}" presName="level" presStyleLbl="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B69C16D-3F2B-4F4C-BCB5-F4E304A81E6B}" type="pres">
      <dgm:prSet presAssocID="{FF5133C7-924C-43EE-A114-B2365D0BABC2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F9C9E3E-B435-4625-A9FB-DF8DD31D6855}" type="pres">
      <dgm:prSet presAssocID="{C3FB10A1-8A4E-4829-AAE8-341CF42EA3F6}" presName="Name8" presStyleCnt="0"/>
      <dgm:spPr/>
    </dgm:pt>
    <dgm:pt modelId="{EFAB856C-98E9-43F6-923E-496526B4B8A1}" type="pres">
      <dgm:prSet presAssocID="{C3FB10A1-8A4E-4829-AAE8-341CF42EA3F6}" presName="acctBkgd" presStyleLbl="alignAcc1" presStyleIdx="1" presStyleCnt="4"/>
      <dgm:spPr/>
      <dgm:t>
        <a:bodyPr/>
        <a:lstStyle/>
        <a:p>
          <a:endParaRPr lang="ru-RU"/>
        </a:p>
      </dgm:t>
    </dgm:pt>
    <dgm:pt modelId="{1688CC96-4EFA-4B51-9C43-2FAC03B1E5C9}" type="pres">
      <dgm:prSet presAssocID="{C3FB10A1-8A4E-4829-AAE8-341CF42EA3F6}" presName="acctTx" presStyleLbl="alignAcc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3D4CAF9-D4D0-4AFA-B87F-A6251D3825C6}" type="pres">
      <dgm:prSet presAssocID="{C3FB10A1-8A4E-4829-AAE8-341CF42EA3F6}" presName="level" presStyleLbl="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3284D0C-C48F-46AE-B702-73D8E68E222B}" type="pres">
      <dgm:prSet presAssocID="{C3FB10A1-8A4E-4829-AAE8-341CF42EA3F6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322028B-726B-4560-87D7-788528078044}" type="pres">
      <dgm:prSet presAssocID="{CD2B4AE6-42CD-494B-B636-5059018AB31B}" presName="Name8" presStyleCnt="0"/>
      <dgm:spPr/>
    </dgm:pt>
    <dgm:pt modelId="{E6800140-7997-445F-B6D2-75E74E388F1A}" type="pres">
      <dgm:prSet presAssocID="{CD2B4AE6-42CD-494B-B636-5059018AB31B}" presName="acctBkgd" presStyleLbl="alignAcc1" presStyleIdx="2" presStyleCnt="4"/>
      <dgm:spPr/>
      <dgm:t>
        <a:bodyPr/>
        <a:lstStyle/>
        <a:p>
          <a:endParaRPr lang="ru-RU"/>
        </a:p>
      </dgm:t>
    </dgm:pt>
    <dgm:pt modelId="{E084799A-D10B-4FE2-851F-702FC99ADF0D}" type="pres">
      <dgm:prSet presAssocID="{CD2B4AE6-42CD-494B-B636-5059018AB31B}" presName="acctTx" presStyleLbl="alignAcc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B233E6E-CEDE-4E1D-9400-770E9948A1F8}" type="pres">
      <dgm:prSet presAssocID="{CD2B4AE6-42CD-494B-B636-5059018AB31B}" presName="level" presStyleLbl="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363FFD5-F54B-48C8-B600-4993F33F487A}" type="pres">
      <dgm:prSet presAssocID="{CD2B4AE6-42CD-494B-B636-5059018AB31B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CAFEC5A-62FD-4201-924E-8A64AD6E6EF7}" type="pres">
      <dgm:prSet presAssocID="{4549F3BE-F18E-4132-85C1-DA77FD35D581}" presName="Name8" presStyleCnt="0"/>
      <dgm:spPr/>
    </dgm:pt>
    <dgm:pt modelId="{3396BCC6-87EC-4A2B-8C4D-C2B0517E6A51}" type="pres">
      <dgm:prSet presAssocID="{4549F3BE-F18E-4132-85C1-DA77FD35D581}" presName="acctBkgd" presStyleLbl="alignAcc1" presStyleIdx="3" presStyleCnt="4"/>
      <dgm:spPr/>
      <dgm:t>
        <a:bodyPr/>
        <a:lstStyle/>
        <a:p>
          <a:endParaRPr lang="ru-RU"/>
        </a:p>
      </dgm:t>
    </dgm:pt>
    <dgm:pt modelId="{C7BC7065-7C7C-462F-B412-70E7032E3FF2}" type="pres">
      <dgm:prSet presAssocID="{4549F3BE-F18E-4132-85C1-DA77FD35D581}" presName="acctTx" presStyleLbl="alignAcc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2D6B687-1202-448C-983D-8B03FBADBD7D}" type="pres">
      <dgm:prSet presAssocID="{4549F3BE-F18E-4132-85C1-DA77FD35D581}" presName="level" presStyleLbl="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9F2B3B9-DE3F-4D49-B4F0-A780D1707A9B}" type="pres">
      <dgm:prSet presAssocID="{4549F3BE-F18E-4132-85C1-DA77FD35D581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60A3CF7-583C-4C0D-925E-A06B679E137B}" type="presOf" srcId="{9CB74CBA-FFCE-49B3-9B76-9B0C71B4F733}" destId="{C7BC7065-7C7C-462F-B412-70E7032E3FF2}" srcOrd="1" destOrd="0" presId="urn:microsoft.com/office/officeart/2005/8/layout/pyramid1"/>
    <dgm:cxn modelId="{190D29E9-8E8E-440A-B8A6-1477587D4CE0}" type="presOf" srcId="{04144C9E-311C-4CB2-B268-B4FC78428AE5}" destId="{E6800140-7997-445F-B6D2-75E74E388F1A}" srcOrd="0" destOrd="0" presId="urn:microsoft.com/office/officeart/2005/8/layout/pyramid1"/>
    <dgm:cxn modelId="{740E991A-FB7E-4726-BD64-38338BA2D5E6}" srcId="{C3FB10A1-8A4E-4829-AAE8-341CF42EA3F6}" destId="{607365FF-5EA3-4F6E-ACA0-2989816F693D}" srcOrd="0" destOrd="0" parTransId="{A3C841EC-64A1-4097-B8CD-925DB467FAA1}" sibTransId="{DC430491-662D-46DF-A8DF-3CE072338DAC}"/>
    <dgm:cxn modelId="{7569B318-A8AA-44AA-895B-8063BAA10F14}" srcId="{4E251D31-2F5C-4FEC-9427-50188D2C88C7}" destId="{C3FB10A1-8A4E-4829-AAE8-341CF42EA3F6}" srcOrd="1" destOrd="0" parTransId="{7785489B-DDB0-49D8-A859-F0874DA2D494}" sibTransId="{888FEF83-F55A-407B-8510-D7AE1B102642}"/>
    <dgm:cxn modelId="{597EAE5D-FB26-4F46-93CC-E64C1C8E1C1E}" srcId="{4E251D31-2F5C-4FEC-9427-50188D2C88C7}" destId="{4549F3BE-F18E-4132-85C1-DA77FD35D581}" srcOrd="3" destOrd="0" parTransId="{47B57191-13B7-4186-AC77-949B4AB901E8}" sibTransId="{C2AEBDAB-1B6C-4BAF-A163-06759F49E4A1}"/>
    <dgm:cxn modelId="{1926D8C0-8C14-4894-A485-AEC601959F33}" type="presOf" srcId="{FF5133C7-924C-43EE-A114-B2365D0BABC2}" destId="{BB69C16D-3F2B-4F4C-BCB5-F4E304A81E6B}" srcOrd="1" destOrd="0" presId="urn:microsoft.com/office/officeart/2005/8/layout/pyramid1"/>
    <dgm:cxn modelId="{CF42E2DF-A715-4D60-A882-F1252C13200F}" type="presOf" srcId="{CD2B4AE6-42CD-494B-B636-5059018AB31B}" destId="{0363FFD5-F54B-48C8-B600-4993F33F487A}" srcOrd="1" destOrd="0" presId="urn:microsoft.com/office/officeart/2005/8/layout/pyramid1"/>
    <dgm:cxn modelId="{2EFC84F3-826A-4C43-879B-5B9EF4A6D7CB}" type="presOf" srcId="{4549F3BE-F18E-4132-85C1-DA77FD35D581}" destId="{69F2B3B9-DE3F-4D49-B4F0-A780D1707A9B}" srcOrd="1" destOrd="0" presId="urn:microsoft.com/office/officeart/2005/8/layout/pyramid1"/>
    <dgm:cxn modelId="{B8C76CB5-AD80-439D-99CB-894DECFE67BE}" srcId="{FF5133C7-924C-43EE-A114-B2365D0BABC2}" destId="{0DFA6084-1514-40F4-9DB6-60DBD8F364EA}" srcOrd="0" destOrd="0" parTransId="{F15ABCAA-1744-42D0-BB11-CA14B2445C2B}" sibTransId="{592CEDFD-0D6A-4E06-9693-7AAABD738A1E}"/>
    <dgm:cxn modelId="{DCD6EF70-10A8-4428-845D-73E48F70444B}" srcId="{4E251D31-2F5C-4FEC-9427-50188D2C88C7}" destId="{CD2B4AE6-42CD-494B-B636-5059018AB31B}" srcOrd="2" destOrd="0" parTransId="{40EDB373-65C8-4D5F-8205-3E8368D84625}" sibTransId="{929639E0-1169-41A5-8860-ABF8B42BE1B8}"/>
    <dgm:cxn modelId="{3F1CBD92-01A1-45E1-BBB5-F04F516F67BA}" srcId="{4549F3BE-F18E-4132-85C1-DA77FD35D581}" destId="{9CB74CBA-FFCE-49B3-9B76-9B0C71B4F733}" srcOrd="0" destOrd="0" parTransId="{9254754A-3F49-45B3-B4BF-6B75FEB9CE38}" sibTransId="{7ADD6D99-8613-4844-A4B0-494C0BEB4200}"/>
    <dgm:cxn modelId="{1F62EB5A-EA16-4C52-8A98-CD15B714F4E0}" type="presOf" srcId="{607365FF-5EA3-4F6E-ACA0-2989816F693D}" destId="{1688CC96-4EFA-4B51-9C43-2FAC03B1E5C9}" srcOrd="1" destOrd="0" presId="urn:microsoft.com/office/officeart/2005/8/layout/pyramid1"/>
    <dgm:cxn modelId="{71E8674B-27A2-4198-9E5B-52AE802155C6}" srcId="{4E251D31-2F5C-4FEC-9427-50188D2C88C7}" destId="{FF5133C7-924C-43EE-A114-B2365D0BABC2}" srcOrd="0" destOrd="0" parTransId="{8F405A5D-544E-4CF5-8009-A6E49FC7155F}" sibTransId="{57366CBF-DC5E-455A-A30F-3589CF463B6D}"/>
    <dgm:cxn modelId="{3301B713-21E8-4F52-8726-0707E54F38E4}" type="presOf" srcId="{9CB74CBA-FFCE-49B3-9B76-9B0C71B4F733}" destId="{3396BCC6-87EC-4A2B-8C4D-C2B0517E6A51}" srcOrd="0" destOrd="0" presId="urn:microsoft.com/office/officeart/2005/8/layout/pyramid1"/>
    <dgm:cxn modelId="{D3B97EEA-B28E-4A89-8BFE-CD936E864032}" type="presOf" srcId="{0DFA6084-1514-40F4-9DB6-60DBD8F364EA}" destId="{7D2F1F63-08A2-4493-BF08-314D67EA85BA}" srcOrd="1" destOrd="0" presId="urn:microsoft.com/office/officeart/2005/8/layout/pyramid1"/>
    <dgm:cxn modelId="{F2987F12-3819-4A2A-90D7-15B44A042388}" type="presOf" srcId="{0DFA6084-1514-40F4-9DB6-60DBD8F364EA}" destId="{76A3E177-89BA-4206-92CC-8444AE3E4B93}" srcOrd="0" destOrd="0" presId="urn:microsoft.com/office/officeart/2005/8/layout/pyramid1"/>
    <dgm:cxn modelId="{1308D63C-667E-4315-A8F5-479F46440C04}" type="presOf" srcId="{C3FB10A1-8A4E-4829-AAE8-341CF42EA3F6}" destId="{73284D0C-C48F-46AE-B702-73D8E68E222B}" srcOrd="1" destOrd="0" presId="urn:microsoft.com/office/officeart/2005/8/layout/pyramid1"/>
    <dgm:cxn modelId="{3572AEAD-F4FD-4DDF-A3EC-5B8B714A3F14}" type="presOf" srcId="{4549F3BE-F18E-4132-85C1-DA77FD35D581}" destId="{D2D6B687-1202-448C-983D-8B03FBADBD7D}" srcOrd="0" destOrd="0" presId="urn:microsoft.com/office/officeart/2005/8/layout/pyramid1"/>
    <dgm:cxn modelId="{A70BF8B9-9121-487E-849D-D0BCB167D1ED}" type="presOf" srcId="{4E251D31-2F5C-4FEC-9427-50188D2C88C7}" destId="{85D367EC-381E-4367-90C1-8FFD2683B931}" srcOrd="0" destOrd="0" presId="urn:microsoft.com/office/officeart/2005/8/layout/pyramid1"/>
    <dgm:cxn modelId="{026982E9-547C-4C39-8DAF-3EBA66447E89}" type="presOf" srcId="{607365FF-5EA3-4F6E-ACA0-2989816F693D}" destId="{EFAB856C-98E9-43F6-923E-496526B4B8A1}" srcOrd="0" destOrd="0" presId="urn:microsoft.com/office/officeart/2005/8/layout/pyramid1"/>
    <dgm:cxn modelId="{23CE1C97-5435-41DC-9142-396CC41B6AC0}" type="presOf" srcId="{FF5133C7-924C-43EE-A114-B2365D0BABC2}" destId="{657C56DD-318E-4567-8252-5D847A1F099E}" srcOrd="0" destOrd="0" presId="urn:microsoft.com/office/officeart/2005/8/layout/pyramid1"/>
    <dgm:cxn modelId="{B8D6FDAC-F10A-4E69-A744-74CACC0FE6D6}" type="presOf" srcId="{04144C9E-311C-4CB2-B268-B4FC78428AE5}" destId="{E084799A-D10B-4FE2-851F-702FC99ADF0D}" srcOrd="1" destOrd="0" presId="urn:microsoft.com/office/officeart/2005/8/layout/pyramid1"/>
    <dgm:cxn modelId="{F365B588-E9D8-4FC9-A38C-DB94A75A6F33}" type="presOf" srcId="{C3FB10A1-8A4E-4829-AAE8-341CF42EA3F6}" destId="{03D4CAF9-D4D0-4AFA-B87F-A6251D3825C6}" srcOrd="0" destOrd="0" presId="urn:microsoft.com/office/officeart/2005/8/layout/pyramid1"/>
    <dgm:cxn modelId="{AA8D4676-57C1-4781-A665-7F6398A65F27}" srcId="{CD2B4AE6-42CD-494B-B636-5059018AB31B}" destId="{04144C9E-311C-4CB2-B268-B4FC78428AE5}" srcOrd="0" destOrd="0" parTransId="{511F18AA-5912-4C62-A2AC-C903FFDF29F0}" sibTransId="{AF15DD3A-DD4E-4B3E-AF14-D6356E0B861D}"/>
    <dgm:cxn modelId="{09A6AADC-B2BA-4F8E-9793-818210C72FB0}" type="presOf" srcId="{CD2B4AE6-42CD-494B-B636-5059018AB31B}" destId="{4B233E6E-CEDE-4E1D-9400-770E9948A1F8}" srcOrd="0" destOrd="0" presId="urn:microsoft.com/office/officeart/2005/8/layout/pyramid1"/>
    <dgm:cxn modelId="{3343EDD5-5BCC-4632-864E-4466C3A07095}" type="presParOf" srcId="{85D367EC-381E-4367-90C1-8FFD2683B931}" destId="{5578F8D3-7E56-4DC8-86EC-EB83FEF48276}" srcOrd="0" destOrd="0" presId="urn:microsoft.com/office/officeart/2005/8/layout/pyramid1"/>
    <dgm:cxn modelId="{D7096DBB-DECB-439F-ABD1-0E382765DC92}" type="presParOf" srcId="{5578F8D3-7E56-4DC8-86EC-EB83FEF48276}" destId="{76A3E177-89BA-4206-92CC-8444AE3E4B93}" srcOrd="0" destOrd="0" presId="urn:microsoft.com/office/officeart/2005/8/layout/pyramid1"/>
    <dgm:cxn modelId="{0DD09144-EF15-49DA-881B-A960915E39B0}" type="presParOf" srcId="{5578F8D3-7E56-4DC8-86EC-EB83FEF48276}" destId="{7D2F1F63-08A2-4493-BF08-314D67EA85BA}" srcOrd="1" destOrd="0" presId="urn:microsoft.com/office/officeart/2005/8/layout/pyramid1"/>
    <dgm:cxn modelId="{2540F04B-2A9B-4E93-A476-F90A83E60FEF}" type="presParOf" srcId="{5578F8D3-7E56-4DC8-86EC-EB83FEF48276}" destId="{657C56DD-318E-4567-8252-5D847A1F099E}" srcOrd="2" destOrd="0" presId="urn:microsoft.com/office/officeart/2005/8/layout/pyramid1"/>
    <dgm:cxn modelId="{3375EEA7-CD2E-4B4E-AAD7-F7D6EA97CC30}" type="presParOf" srcId="{5578F8D3-7E56-4DC8-86EC-EB83FEF48276}" destId="{BB69C16D-3F2B-4F4C-BCB5-F4E304A81E6B}" srcOrd="3" destOrd="0" presId="urn:microsoft.com/office/officeart/2005/8/layout/pyramid1"/>
    <dgm:cxn modelId="{9404F4B3-7D6E-4B7D-AA31-2C27CA2010BC}" type="presParOf" srcId="{85D367EC-381E-4367-90C1-8FFD2683B931}" destId="{1F9C9E3E-B435-4625-A9FB-DF8DD31D6855}" srcOrd="1" destOrd="0" presId="urn:microsoft.com/office/officeart/2005/8/layout/pyramid1"/>
    <dgm:cxn modelId="{2DE210C9-3AB7-491D-B920-0607F2C8DECE}" type="presParOf" srcId="{1F9C9E3E-B435-4625-A9FB-DF8DD31D6855}" destId="{EFAB856C-98E9-43F6-923E-496526B4B8A1}" srcOrd="0" destOrd="0" presId="urn:microsoft.com/office/officeart/2005/8/layout/pyramid1"/>
    <dgm:cxn modelId="{66A3FC23-DFCD-41C8-A7EC-AA6C6448297B}" type="presParOf" srcId="{1F9C9E3E-B435-4625-A9FB-DF8DD31D6855}" destId="{1688CC96-4EFA-4B51-9C43-2FAC03B1E5C9}" srcOrd="1" destOrd="0" presId="urn:microsoft.com/office/officeart/2005/8/layout/pyramid1"/>
    <dgm:cxn modelId="{8266C430-4D9A-4F93-A21E-76616713C075}" type="presParOf" srcId="{1F9C9E3E-B435-4625-A9FB-DF8DD31D6855}" destId="{03D4CAF9-D4D0-4AFA-B87F-A6251D3825C6}" srcOrd="2" destOrd="0" presId="urn:microsoft.com/office/officeart/2005/8/layout/pyramid1"/>
    <dgm:cxn modelId="{F7BB507A-D293-4C81-B3C8-A1556CA46225}" type="presParOf" srcId="{1F9C9E3E-B435-4625-A9FB-DF8DD31D6855}" destId="{73284D0C-C48F-46AE-B702-73D8E68E222B}" srcOrd="3" destOrd="0" presId="urn:microsoft.com/office/officeart/2005/8/layout/pyramid1"/>
    <dgm:cxn modelId="{98E07294-9272-4D5F-B6EB-45C7F2AD251F}" type="presParOf" srcId="{85D367EC-381E-4367-90C1-8FFD2683B931}" destId="{9322028B-726B-4560-87D7-788528078044}" srcOrd="2" destOrd="0" presId="urn:microsoft.com/office/officeart/2005/8/layout/pyramid1"/>
    <dgm:cxn modelId="{01B1B8BF-C90F-4279-8F28-AD2109735CF0}" type="presParOf" srcId="{9322028B-726B-4560-87D7-788528078044}" destId="{E6800140-7997-445F-B6D2-75E74E388F1A}" srcOrd="0" destOrd="0" presId="urn:microsoft.com/office/officeart/2005/8/layout/pyramid1"/>
    <dgm:cxn modelId="{EC30C8B5-51C4-44E5-9E86-A7ACF25CD6F1}" type="presParOf" srcId="{9322028B-726B-4560-87D7-788528078044}" destId="{E084799A-D10B-4FE2-851F-702FC99ADF0D}" srcOrd="1" destOrd="0" presId="urn:microsoft.com/office/officeart/2005/8/layout/pyramid1"/>
    <dgm:cxn modelId="{ADC1BA36-F39E-404E-BE9E-4BACE5F88147}" type="presParOf" srcId="{9322028B-726B-4560-87D7-788528078044}" destId="{4B233E6E-CEDE-4E1D-9400-770E9948A1F8}" srcOrd="2" destOrd="0" presId="urn:microsoft.com/office/officeart/2005/8/layout/pyramid1"/>
    <dgm:cxn modelId="{FC05A605-6FEB-4789-8148-C162E7137AEC}" type="presParOf" srcId="{9322028B-726B-4560-87D7-788528078044}" destId="{0363FFD5-F54B-48C8-B600-4993F33F487A}" srcOrd="3" destOrd="0" presId="urn:microsoft.com/office/officeart/2005/8/layout/pyramid1"/>
    <dgm:cxn modelId="{5EEDEEFB-071C-45C3-AEEE-E602FB2B6CE4}" type="presParOf" srcId="{85D367EC-381E-4367-90C1-8FFD2683B931}" destId="{1CAFEC5A-62FD-4201-924E-8A64AD6E6EF7}" srcOrd="3" destOrd="0" presId="urn:microsoft.com/office/officeart/2005/8/layout/pyramid1"/>
    <dgm:cxn modelId="{45FC6220-FE02-45AA-87E6-985ED8889BE8}" type="presParOf" srcId="{1CAFEC5A-62FD-4201-924E-8A64AD6E6EF7}" destId="{3396BCC6-87EC-4A2B-8C4D-C2B0517E6A51}" srcOrd="0" destOrd="0" presId="urn:microsoft.com/office/officeart/2005/8/layout/pyramid1"/>
    <dgm:cxn modelId="{FD87B072-6E7D-45FA-A185-340E3DFBC221}" type="presParOf" srcId="{1CAFEC5A-62FD-4201-924E-8A64AD6E6EF7}" destId="{C7BC7065-7C7C-462F-B412-70E7032E3FF2}" srcOrd="1" destOrd="0" presId="urn:microsoft.com/office/officeart/2005/8/layout/pyramid1"/>
    <dgm:cxn modelId="{9D09C7D2-B4F9-427E-804A-E418DA032B7F}" type="presParOf" srcId="{1CAFEC5A-62FD-4201-924E-8A64AD6E6EF7}" destId="{D2D6B687-1202-448C-983D-8B03FBADBD7D}" srcOrd="2" destOrd="0" presId="urn:microsoft.com/office/officeart/2005/8/layout/pyramid1"/>
    <dgm:cxn modelId="{3D9BA918-7E4F-4285-BAC4-A231D5B830C4}" type="presParOf" srcId="{1CAFEC5A-62FD-4201-924E-8A64AD6E6EF7}" destId="{69F2B3B9-DE3F-4D49-B4F0-A780D1707A9B}" srcOrd="3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E251D31-2F5C-4FEC-9427-50188D2C88C7}" type="doc">
      <dgm:prSet loTypeId="urn:microsoft.com/office/officeart/2005/8/layout/pyramid1" loCatId="pyramid" qsTypeId="urn:microsoft.com/office/officeart/2005/8/quickstyle/simple2" qsCatId="simple" csTypeId="urn:microsoft.com/office/officeart/2005/8/colors/accent1_2" csCatId="accent1" phldr="1"/>
      <dgm:spPr/>
    </dgm:pt>
    <dgm:pt modelId="{FF5133C7-924C-43EE-A114-B2365D0BABC2}">
      <dgm:prSet phldrT="[Текст]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ru-RU" dirty="0" smtClean="0"/>
            <a:t> </a:t>
          </a:r>
          <a:endParaRPr lang="ru-RU" dirty="0"/>
        </a:p>
      </dgm:t>
    </dgm:pt>
    <dgm:pt modelId="{8F405A5D-544E-4CF5-8009-A6E49FC7155F}" type="parTrans" cxnId="{71E8674B-27A2-4198-9E5B-52AE802155C6}">
      <dgm:prSet/>
      <dgm:spPr/>
      <dgm:t>
        <a:bodyPr/>
        <a:lstStyle/>
        <a:p>
          <a:endParaRPr lang="ru-RU"/>
        </a:p>
      </dgm:t>
    </dgm:pt>
    <dgm:pt modelId="{57366CBF-DC5E-455A-A30F-3589CF463B6D}" type="sibTrans" cxnId="{71E8674B-27A2-4198-9E5B-52AE802155C6}">
      <dgm:prSet/>
      <dgm:spPr/>
      <dgm:t>
        <a:bodyPr/>
        <a:lstStyle/>
        <a:p>
          <a:endParaRPr lang="ru-RU"/>
        </a:p>
      </dgm:t>
    </dgm:pt>
    <dgm:pt modelId="{CD2B4AE6-42CD-494B-B636-5059018AB31B}">
      <dgm:prSet phldrT="[Текст]"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r>
            <a:rPr lang="ru-RU" dirty="0" smtClean="0"/>
            <a:t> </a:t>
          </a:r>
          <a:endParaRPr lang="ru-RU" dirty="0"/>
        </a:p>
      </dgm:t>
    </dgm:pt>
    <dgm:pt modelId="{40EDB373-65C8-4D5F-8205-3E8368D84625}" type="parTrans" cxnId="{DCD6EF70-10A8-4428-845D-73E48F70444B}">
      <dgm:prSet/>
      <dgm:spPr/>
      <dgm:t>
        <a:bodyPr/>
        <a:lstStyle/>
        <a:p>
          <a:endParaRPr lang="ru-RU"/>
        </a:p>
      </dgm:t>
    </dgm:pt>
    <dgm:pt modelId="{929639E0-1169-41A5-8860-ABF8B42BE1B8}" type="sibTrans" cxnId="{DCD6EF70-10A8-4428-845D-73E48F70444B}">
      <dgm:prSet/>
      <dgm:spPr/>
      <dgm:t>
        <a:bodyPr/>
        <a:lstStyle/>
        <a:p>
          <a:endParaRPr lang="ru-RU"/>
        </a:p>
      </dgm:t>
    </dgm:pt>
    <dgm:pt modelId="{C3FB10A1-8A4E-4829-AAE8-341CF42EA3F6}">
      <dgm:prSet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endParaRPr lang="ru-RU"/>
        </a:p>
      </dgm:t>
    </dgm:pt>
    <dgm:pt modelId="{7785489B-DDB0-49D8-A859-F0874DA2D494}" type="parTrans" cxnId="{7569B318-A8AA-44AA-895B-8063BAA10F14}">
      <dgm:prSet/>
      <dgm:spPr/>
      <dgm:t>
        <a:bodyPr/>
        <a:lstStyle/>
        <a:p>
          <a:endParaRPr lang="ru-RU"/>
        </a:p>
      </dgm:t>
    </dgm:pt>
    <dgm:pt modelId="{888FEF83-F55A-407B-8510-D7AE1B102642}" type="sibTrans" cxnId="{7569B318-A8AA-44AA-895B-8063BAA10F14}">
      <dgm:prSet/>
      <dgm:spPr/>
      <dgm:t>
        <a:bodyPr/>
        <a:lstStyle/>
        <a:p>
          <a:endParaRPr lang="ru-RU"/>
        </a:p>
      </dgm:t>
    </dgm:pt>
    <dgm:pt modelId="{0DFA6084-1514-40F4-9DB6-60DBD8F364EA}">
      <dgm:prSet/>
      <dgm:spPr>
        <a:ln>
          <a:solidFill>
            <a:srgbClr val="00A698"/>
          </a:solidFill>
        </a:ln>
      </dgm:spPr>
      <dgm:t>
        <a:bodyPr/>
        <a:lstStyle/>
        <a:p>
          <a:endParaRPr lang="ru-RU"/>
        </a:p>
      </dgm:t>
    </dgm:pt>
    <dgm:pt modelId="{F15ABCAA-1744-42D0-BB11-CA14B2445C2B}" type="parTrans" cxnId="{B8C76CB5-AD80-439D-99CB-894DECFE67BE}">
      <dgm:prSet/>
      <dgm:spPr/>
      <dgm:t>
        <a:bodyPr/>
        <a:lstStyle/>
        <a:p>
          <a:endParaRPr lang="ru-RU"/>
        </a:p>
      </dgm:t>
    </dgm:pt>
    <dgm:pt modelId="{592CEDFD-0D6A-4E06-9693-7AAABD738A1E}" type="sibTrans" cxnId="{B8C76CB5-AD80-439D-99CB-894DECFE67BE}">
      <dgm:prSet/>
      <dgm:spPr/>
      <dgm:t>
        <a:bodyPr/>
        <a:lstStyle/>
        <a:p>
          <a:endParaRPr lang="ru-RU"/>
        </a:p>
      </dgm:t>
    </dgm:pt>
    <dgm:pt modelId="{607365FF-5EA3-4F6E-ACA0-2989816F693D}">
      <dgm:prSet/>
      <dgm:spPr>
        <a:ln>
          <a:solidFill>
            <a:srgbClr val="00A698"/>
          </a:solidFill>
        </a:ln>
      </dgm:spPr>
      <dgm:t>
        <a:bodyPr/>
        <a:lstStyle/>
        <a:p>
          <a:endParaRPr lang="ru-RU"/>
        </a:p>
      </dgm:t>
    </dgm:pt>
    <dgm:pt modelId="{A3C841EC-64A1-4097-B8CD-925DB467FAA1}" type="parTrans" cxnId="{740E991A-FB7E-4726-BD64-38338BA2D5E6}">
      <dgm:prSet/>
      <dgm:spPr/>
      <dgm:t>
        <a:bodyPr/>
        <a:lstStyle/>
        <a:p>
          <a:endParaRPr lang="ru-RU"/>
        </a:p>
      </dgm:t>
    </dgm:pt>
    <dgm:pt modelId="{DC430491-662D-46DF-A8DF-3CE072338DAC}" type="sibTrans" cxnId="{740E991A-FB7E-4726-BD64-38338BA2D5E6}">
      <dgm:prSet/>
      <dgm:spPr/>
      <dgm:t>
        <a:bodyPr/>
        <a:lstStyle/>
        <a:p>
          <a:endParaRPr lang="ru-RU"/>
        </a:p>
      </dgm:t>
    </dgm:pt>
    <dgm:pt modelId="{04144C9E-311C-4CB2-B268-B4FC78428AE5}">
      <dgm:prSet/>
      <dgm:spPr>
        <a:ln>
          <a:solidFill>
            <a:srgbClr val="00A698"/>
          </a:solidFill>
        </a:ln>
      </dgm:spPr>
      <dgm:t>
        <a:bodyPr/>
        <a:lstStyle/>
        <a:p>
          <a:endParaRPr lang="ru-RU" dirty="0"/>
        </a:p>
      </dgm:t>
    </dgm:pt>
    <dgm:pt modelId="{511F18AA-5912-4C62-A2AC-C903FFDF29F0}" type="parTrans" cxnId="{AA8D4676-57C1-4781-A665-7F6398A65F27}">
      <dgm:prSet/>
      <dgm:spPr/>
      <dgm:t>
        <a:bodyPr/>
        <a:lstStyle/>
        <a:p>
          <a:endParaRPr lang="ru-RU"/>
        </a:p>
      </dgm:t>
    </dgm:pt>
    <dgm:pt modelId="{AF15DD3A-DD4E-4B3E-AF14-D6356E0B861D}" type="sibTrans" cxnId="{AA8D4676-57C1-4781-A665-7F6398A65F27}">
      <dgm:prSet/>
      <dgm:spPr/>
      <dgm:t>
        <a:bodyPr/>
        <a:lstStyle/>
        <a:p>
          <a:endParaRPr lang="ru-RU"/>
        </a:p>
      </dgm:t>
    </dgm:pt>
    <dgm:pt modelId="{4549F3BE-F18E-4132-85C1-DA77FD35D581}">
      <dgm:prSet/>
      <dgm:spPr>
        <a:solidFill>
          <a:srgbClr val="00A698"/>
        </a:solidFill>
      </dgm:spPr>
      <dgm:t>
        <a:bodyPr/>
        <a:lstStyle/>
        <a:p>
          <a:endParaRPr lang="ru-RU"/>
        </a:p>
      </dgm:t>
    </dgm:pt>
    <dgm:pt modelId="{47B57191-13B7-4186-AC77-949B4AB901E8}" type="parTrans" cxnId="{597EAE5D-FB26-4F46-93CC-E64C1C8E1C1E}">
      <dgm:prSet/>
      <dgm:spPr/>
      <dgm:t>
        <a:bodyPr/>
        <a:lstStyle/>
        <a:p>
          <a:endParaRPr lang="ru-RU"/>
        </a:p>
      </dgm:t>
    </dgm:pt>
    <dgm:pt modelId="{C2AEBDAB-1B6C-4BAF-A163-06759F49E4A1}" type="sibTrans" cxnId="{597EAE5D-FB26-4F46-93CC-E64C1C8E1C1E}">
      <dgm:prSet/>
      <dgm:spPr/>
      <dgm:t>
        <a:bodyPr/>
        <a:lstStyle/>
        <a:p>
          <a:endParaRPr lang="ru-RU"/>
        </a:p>
      </dgm:t>
    </dgm:pt>
    <dgm:pt modelId="{9CB74CBA-FFCE-49B3-9B76-9B0C71B4F733}">
      <dgm:prSet/>
      <dgm:spPr>
        <a:ln>
          <a:solidFill>
            <a:srgbClr val="00A698"/>
          </a:solidFill>
        </a:ln>
      </dgm:spPr>
      <dgm:t>
        <a:bodyPr/>
        <a:lstStyle/>
        <a:p>
          <a:endParaRPr lang="ru-RU"/>
        </a:p>
      </dgm:t>
    </dgm:pt>
    <dgm:pt modelId="{9254754A-3F49-45B3-B4BF-6B75FEB9CE38}" type="parTrans" cxnId="{3F1CBD92-01A1-45E1-BBB5-F04F516F67BA}">
      <dgm:prSet/>
      <dgm:spPr/>
      <dgm:t>
        <a:bodyPr/>
        <a:lstStyle/>
        <a:p>
          <a:endParaRPr lang="ru-RU"/>
        </a:p>
      </dgm:t>
    </dgm:pt>
    <dgm:pt modelId="{7ADD6D99-8613-4844-A4B0-494C0BEB4200}" type="sibTrans" cxnId="{3F1CBD92-01A1-45E1-BBB5-F04F516F67BA}">
      <dgm:prSet/>
      <dgm:spPr/>
      <dgm:t>
        <a:bodyPr/>
        <a:lstStyle/>
        <a:p>
          <a:endParaRPr lang="ru-RU"/>
        </a:p>
      </dgm:t>
    </dgm:pt>
    <dgm:pt modelId="{85D367EC-381E-4367-90C1-8FFD2683B931}" type="pres">
      <dgm:prSet presAssocID="{4E251D31-2F5C-4FEC-9427-50188D2C88C7}" presName="Name0" presStyleCnt="0">
        <dgm:presLayoutVars>
          <dgm:dir/>
          <dgm:animLvl val="lvl"/>
          <dgm:resizeHandles val="exact"/>
        </dgm:presLayoutVars>
      </dgm:prSet>
      <dgm:spPr/>
    </dgm:pt>
    <dgm:pt modelId="{5578F8D3-7E56-4DC8-86EC-EB83FEF48276}" type="pres">
      <dgm:prSet presAssocID="{FF5133C7-924C-43EE-A114-B2365D0BABC2}" presName="Name8" presStyleCnt="0"/>
      <dgm:spPr/>
    </dgm:pt>
    <dgm:pt modelId="{76A3E177-89BA-4206-92CC-8444AE3E4B93}" type="pres">
      <dgm:prSet presAssocID="{FF5133C7-924C-43EE-A114-B2365D0BABC2}" presName="acctBkgd" presStyleLbl="alignAcc1" presStyleIdx="0" presStyleCnt="4"/>
      <dgm:spPr/>
      <dgm:t>
        <a:bodyPr/>
        <a:lstStyle/>
        <a:p>
          <a:endParaRPr lang="ru-RU"/>
        </a:p>
      </dgm:t>
    </dgm:pt>
    <dgm:pt modelId="{7D2F1F63-08A2-4493-BF08-314D67EA85BA}" type="pres">
      <dgm:prSet presAssocID="{FF5133C7-924C-43EE-A114-B2365D0BABC2}" presName="acctTx" presStyleLbl="alignAcc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57C56DD-318E-4567-8252-5D847A1F099E}" type="pres">
      <dgm:prSet presAssocID="{FF5133C7-924C-43EE-A114-B2365D0BABC2}" presName="level" presStyleLbl="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B69C16D-3F2B-4F4C-BCB5-F4E304A81E6B}" type="pres">
      <dgm:prSet presAssocID="{FF5133C7-924C-43EE-A114-B2365D0BABC2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F9C9E3E-B435-4625-A9FB-DF8DD31D6855}" type="pres">
      <dgm:prSet presAssocID="{C3FB10A1-8A4E-4829-AAE8-341CF42EA3F6}" presName="Name8" presStyleCnt="0"/>
      <dgm:spPr/>
    </dgm:pt>
    <dgm:pt modelId="{EFAB856C-98E9-43F6-923E-496526B4B8A1}" type="pres">
      <dgm:prSet presAssocID="{C3FB10A1-8A4E-4829-AAE8-341CF42EA3F6}" presName="acctBkgd" presStyleLbl="alignAcc1" presStyleIdx="1" presStyleCnt="4"/>
      <dgm:spPr/>
      <dgm:t>
        <a:bodyPr/>
        <a:lstStyle/>
        <a:p>
          <a:endParaRPr lang="ru-RU"/>
        </a:p>
      </dgm:t>
    </dgm:pt>
    <dgm:pt modelId="{1688CC96-4EFA-4B51-9C43-2FAC03B1E5C9}" type="pres">
      <dgm:prSet presAssocID="{C3FB10A1-8A4E-4829-AAE8-341CF42EA3F6}" presName="acctTx" presStyleLbl="alignAcc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3D4CAF9-D4D0-4AFA-B87F-A6251D3825C6}" type="pres">
      <dgm:prSet presAssocID="{C3FB10A1-8A4E-4829-AAE8-341CF42EA3F6}" presName="level" presStyleLbl="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3284D0C-C48F-46AE-B702-73D8E68E222B}" type="pres">
      <dgm:prSet presAssocID="{C3FB10A1-8A4E-4829-AAE8-341CF42EA3F6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322028B-726B-4560-87D7-788528078044}" type="pres">
      <dgm:prSet presAssocID="{CD2B4AE6-42CD-494B-B636-5059018AB31B}" presName="Name8" presStyleCnt="0"/>
      <dgm:spPr/>
    </dgm:pt>
    <dgm:pt modelId="{E6800140-7997-445F-B6D2-75E74E388F1A}" type="pres">
      <dgm:prSet presAssocID="{CD2B4AE6-42CD-494B-B636-5059018AB31B}" presName="acctBkgd" presStyleLbl="alignAcc1" presStyleIdx="2" presStyleCnt="4"/>
      <dgm:spPr/>
      <dgm:t>
        <a:bodyPr/>
        <a:lstStyle/>
        <a:p>
          <a:endParaRPr lang="ru-RU"/>
        </a:p>
      </dgm:t>
    </dgm:pt>
    <dgm:pt modelId="{E084799A-D10B-4FE2-851F-702FC99ADF0D}" type="pres">
      <dgm:prSet presAssocID="{CD2B4AE6-42CD-494B-B636-5059018AB31B}" presName="acctTx" presStyleLbl="alignAcc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B233E6E-CEDE-4E1D-9400-770E9948A1F8}" type="pres">
      <dgm:prSet presAssocID="{CD2B4AE6-42CD-494B-B636-5059018AB31B}" presName="level" presStyleLbl="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363FFD5-F54B-48C8-B600-4993F33F487A}" type="pres">
      <dgm:prSet presAssocID="{CD2B4AE6-42CD-494B-B636-5059018AB31B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CAFEC5A-62FD-4201-924E-8A64AD6E6EF7}" type="pres">
      <dgm:prSet presAssocID="{4549F3BE-F18E-4132-85C1-DA77FD35D581}" presName="Name8" presStyleCnt="0"/>
      <dgm:spPr/>
    </dgm:pt>
    <dgm:pt modelId="{3396BCC6-87EC-4A2B-8C4D-C2B0517E6A51}" type="pres">
      <dgm:prSet presAssocID="{4549F3BE-F18E-4132-85C1-DA77FD35D581}" presName="acctBkgd" presStyleLbl="alignAcc1" presStyleIdx="3" presStyleCnt="4"/>
      <dgm:spPr/>
      <dgm:t>
        <a:bodyPr/>
        <a:lstStyle/>
        <a:p>
          <a:endParaRPr lang="ru-RU"/>
        </a:p>
      </dgm:t>
    </dgm:pt>
    <dgm:pt modelId="{C7BC7065-7C7C-462F-B412-70E7032E3FF2}" type="pres">
      <dgm:prSet presAssocID="{4549F3BE-F18E-4132-85C1-DA77FD35D581}" presName="acctTx" presStyleLbl="alignAcc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2D6B687-1202-448C-983D-8B03FBADBD7D}" type="pres">
      <dgm:prSet presAssocID="{4549F3BE-F18E-4132-85C1-DA77FD35D581}" presName="level" presStyleLbl="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9F2B3B9-DE3F-4D49-B4F0-A780D1707A9B}" type="pres">
      <dgm:prSet presAssocID="{4549F3BE-F18E-4132-85C1-DA77FD35D581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4C2D684-58A6-4E87-A58B-A6C033BF934B}" type="presOf" srcId="{C3FB10A1-8A4E-4829-AAE8-341CF42EA3F6}" destId="{03D4CAF9-D4D0-4AFA-B87F-A6251D3825C6}" srcOrd="0" destOrd="0" presId="urn:microsoft.com/office/officeart/2005/8/layout/pyramid1"/>
    <dgm:cxn modelId="{B8A067FF-B0EE-4679-A7BE-5C9DCC9BC882}" type="presOf" srcId="{CD2B4AE6-42CD-494B-B636-5059018AB31B}" destId="{0363FFD5-F54B-48C8-B600-4993F33F487A}" srcOrd="1" destOrd="0" presId="urn:microsoft.com/office/officeart/2005/8/layout/pyramid1"/>
    <dgm:cxn modelId="{DCD6EF70-10A8-4428-845D-73E48F70444B}" srcId="{4E251D31-2F5C-4FEC-9427-50188D2C88C7}" destId="{CD2B4AE6-42CD-494B-B636-5059018AB31B}" srcOrd="2" destOrd="0" parTransId="{40EDB373-65C8-4D5F-8205-3E8368D84625}" sibTransId="{929639E0-1169-41A5-8860-ABF8B42BE1B8}"/>
    <dgm:cxn modelId="{8CE772D3-83FD-4AD2-A022-575DA8A218FF}" type="presOf" srcId="{9CB74CBA-FFCE-49B3-9B76-9B0C71B4F733}" destId="{3396BCC6-87EC-4A2B-8C4D-C2B0517E6A51}" srcOrd="0" destOrd="0" presId="urn:microsoft.com/office/officeart/2005/8/layout/pyramid1"/>
    <dgm:cxn modelId="{3F1CBD92-01A1-45E1-BBB5-F04F516F67BA}" srcId="{4549F3BE-F18E-4132-85C1-DA77FD35D581}" destId="{9CB74CBA-FFCE-49B3-9B76-9B0C71B4F733}" srcOrd="0" destOrd="0" parTransId="{9254754A-3F49-45B3-B4BF-6B75FEB9CE38}" sibTransId="{7ADD6D99-8613-4844-A4B0-494C0BEB4200}"/>
    <dgm:cxn modelId="{FF1E4B9D-5750-45EC-B3B8-056C644D4E98}" type="presOf" srcId="{4549F3BE-F18E-4132-85C1-DA77FD35D581}" destId="{69F2B3B9-DE3F-4D49-B4F0-A780D1707A9B}" srcOrd="1" destOrd="0" presId="urn:microsoft.com/office/officeart/2005/8/layout/pyramid1"/>
    <dgm:cxn modelId="{3B73276F-2471-4B8E-A769-F2E559358F1D}" type="presOf" srcId="{4E251D31-2F5C-4FEC-9427-50188D2C88C7}" destId="{85D367EC-381E-4367-90C1-8FFD2683B931}" srcOrd="0" destOrd="0" presId="urn:microsoft.com/office/officeart/2005/8/layout/pyramid1"/>
    <dgm:cxn modelId="{29A0D6AA-9E02-451F-8373-7C7E0BF3373D}" type="presOf" srcId="{FF5133C7-924C-43EE-A114-B2365D0BABC2}" destId="{657C56DD-318E-4567-8252-5D847A1F099E}" srcOrd="0" destOrd="0" presId="urn:microsoft.com/office/officeart/2005/8/layout/pyramid1"/>
    <dgm:cxn modelId="{740E991A-FB7E-4726-BD64-38338BA2D5E6}" srcId="{C3FB10A1-8A4E-4829-AAE8-341CF42EA3F6}" destId="{607365FF-5EA3-4F6E-ACA0-2989816F693D}" srcOrd="0" destOrd="0" parTransId="{A3C841EC-64A1-4097-B8CD-925DB467FAA1}" sibTransId="{DC430491-662D-46DF-A8DF-3CE072338DAC}"/>
    <dgm:cxn modelId="{F4918945-6D2F-4201-972C-F76E6F3D76CD}" type="presOf" srcId="{FF5133C7-924C-43EE-A114-B2365D0BABC2}" destId="{BB69C16D-3F2B-4F4C-BCB5-F4E304A81E6B}" srcOrd="1" destOrd="0" presId="urn:microsoft.com/office/officeart/2005/8/layout/pyramid1"/>
    <dgm:cxn modelId="{F7B105E3-2622-4ED0-A885-F2447F68ADDA}" type="presOf" srcId="{607365FF-5EA3-4F6E-ACA0-2989816F693D}" destId="{EFAB856C-98E9-43F6-923E-496526B4B8A1}" srcOrd="0" destOrd="0" presId="urn:microsoft.com/office/officeart/2005/8/layout/pyramid1"/>
    <dgm:cxn modelId="{6FEA3277-7AF1-4CB9-BF8F-651969CD4C18}" type="presOf" srcId="{9CB74CBA-FFCE-49B3-9B76-9B0C71B4F733}" destId="{C7BC7065-7C7C-462F-B412-70E7032E3FF2}" srcOrd="1" destOrd="0" presId="urn:microsoft.com/office/officeart/2005/8/layout/pyramid1"/>
    <dgm:cxn modelId="{71E8674B-27A2-4198-9E5B-52AE802155C6}" srcId="{4E251D31-2F5C-4FEC-9427-50188D2C88C7}" destId="{FF5133C7-924C-43EE-A114-B2365D0BABC2}" srcOrd="0" destOrd="0" parTransId="{8F405A5D-544E-4CF5-8009-A6E49FC7155F}" sibTransId="{57366CBF-DC5E-455A-A30F-3589CF463B6D}"/>
    <dgm:cxn modelId="{43D8F633-4355-45CE-823C-3D224DDBB85C}" type="presOf" srcId="{607365FF-5EA3-4F6E-ACA0-2989816F693D}" destId="{1688CC96-4EFA-4B51-9C43-2FAC03B1E5C9}" srcOrd="1" destOrd="0" presId="urn:microsoft.com/office/officeart/2005/8/layout/pyramid1"/>
    <dgm:cxn modelId="{635F6F23-3ACC-49EE-A9D9-22DF01288AAC}" type="presOf" srcId="{0DFA6084-1514-40F4-9DB6-60DBD8F364EA}" destId="{7D2F1F63-08A2-4493-BF08-314D67EA85BA}" srcOrd="1" destOrd="0" presId="urn:microsoft.com/office/officeart/2005/8/layout/pyramid1"/>
    <dgm:cxn modelId="{C6CA3CD4-3ACD-4F90-B01A-3FB717EA0C46}" type="presOf" srcId="{C3FB10A1-8A4E-4829-AAE8-341CF42EA3F6}" destId="{73284D0C-C48F-46AE-B702-73D8E68E222B}" srcOrd="1" destOrd="0" presId="urn:microsoft.com/office/officeart/2005/8/layout/pyramid1"/>
    <dgm:cxn modelId="{B8C76CB5-AD80-439D-99CB-894DECFE67BE}" srcId="{FF5133C7-924C-43EE-A114-B2365D0BABC2}" destId="{0DFA6084-1514-40F4-9DB6-60DBD8F364EA}" srcOrd="0" destOrd="0" parTransId="{F15ABCAA-1744-42D0-BB11-CA14B2445C2B}" sibTransId="{592CEDFD-0D6A-4E06-9693-7AAABD738A1E}"/>
    <dgm:cxn modelId="{04D314A9-185F-40F4-8639-A615730DD016}" type="presOf" srcId="{0DFA6084-1514-40F4-9DB6-60DBD8F364EA}" destId="{76A3E177-89BA-4206-92CC-8444AE3E4B93}" srcOrd="0" destOrd="0" presId="urn:microsoft.com/office/officeart/2005/8/layout/pyramid1"/>
    <dgm:cxn modelId="{3764A4E3-B1C5-44E9-850C-34F0EDF0ACAD}" type="presOf" srcId="{04144C9E-311C-4CB2-B268-B4FC78428AE5}" destId="{E084799A-D10B-4FE2-851F-702FC99ADF0D}" srcOrd="1" destOrd="0" presId="urn:microsoft.com/office/officeart/2005/8/layout/pyramid1"/>
    <dgm:cxn modelId="{AF704A55-4516-4A69-B1AB-EE91D3003EBF}" type="presOf" srcId="{CD2B4AE6-42CD-494B-B636-5059018AB31B}" destId="{4B233E6E-CEDE-4E1D-9400-770E9948A1F8}" srcOrd="0" destOrd="0" presId="urn:microsoft.com/office/officeart/2005/8/layout/pyramid1"/>
    <dgm:cxn modelId="{597EAE5D-FB26-4F46-93CC-E64C1C8E1C1E}" srcId="{4E251D31-2F5C-4FEC-9427-50188D2C88C7}" destId="{4549F3BE-F18E-4132-85C1-DA77FD35D581}" srcOrd="3" destOrd="0" parTransId="{47B57191-13B7-4186-AC77-949B4AB901E8}" sibTransId="{C2AEBDAB-1B6C-4BAF-A163-06759F49E4A1}"/>
    <dgm:cxn modelId="{7569B318-A8AA-44AA-895B-8063BAA10F14}" srcId="{4E251D31-2F5C-4FEC-9427-50188D2C88C7}" destId="{C3FB10A1-8A4E-4829-AAE8-341CF42EA3F6}" srcOrd="1" destOrd="0" parTransId="{7785489B-DDB0-49D8-A859-F0874DA2D494}" sibTransId="{888FEF83-F55A-407B-8510-D7AE1B102642}"/>
    <dgm:cxn modelId="{4DA93B92-694D-4528-A93F-47D44FE44AE9}" type="presOf" srcId="{4549F3BE-F18E-4132-85C1-DA77FD35D581}" destId="{D2D6B687-1202-448C-983D-8B03FBADBD7D}" srcOrd="0" destOrd="0" presId="urn:microsoft.com/office/officeart/2005/8/layout/pyramid1"/>
    <dgm:cxn modelId="{0F970A9C-F7AD-416E-9252-575135614304}" type="presOf" srcId="{04144C9E-311C-4CB2-B268-B4FC78428AE5}" destId="{E6800140-7997-445F-B6D2-75E74E388F1A}" srcOrd="0" destOrd="0" presId="urn:microsoft.com/office/officeart/2005/8/layout/pyramid1"/>
    <dgm:cxn modelId="{AA8D4676-57C1-4781-A665-7F6398A65F27}" srcId="{CD2B4AE6-42CD-494B-B636-5059018AB31B}" destId="{04144C9E-311C-4CB2-B268-B4FC78428AE5}" srcOrd="0" destOrd="0" parTransId="{511F18AA-5912-4C62-A2AC-C903FFDF29F0}" sibTransId="{AF15DD3A-DD4E-4B3E-AF14-D6356E0B861D}"/>
    <dgm:cxn modelId="{1ADBF3A1-729B-4A81-97BE-D62F73760BF1}" type="presParOf" srcId="{85D367EC-381E-4367-90C1-8FFD2683B931}" destId="{5578F8D3-7E56-4DC8-86EC-EB83FEF48276}" srcOrd="0" destOrd="0" presId="urn:microsoft.com/office/officeart/2005/8/layout/pyramid1"/>
    <dgm:cxn modelId="{7950882B-039A-45E9-B59E-1D5DD0687A15}" type="presParOf" srcId="{5578F8D3-7E56-4DC8-86EC-EB83FEF48276}" destId="{76A3E177-89BA-4206-92CC-8444AE3E4B93}" srcOrd="0" destOrd="0" presId="urn:microsoft.com/office/officeart/2005/8/layout/pyramid1"/>
    <dgm:cxn modelId="{FDF54C2A-B9D7-498F-83E6-5BD872C6761A}" type="presParOf" srcId="{5578F8D3-7E56-4DC8-86EC-EB83FEF48276}" destId="{7D2F1F63-08A2-4493-BF08-314D67EA85BA}" srcOrd="1" destOrd="0" presId="urn:microsoft.com/office/officeart/2005/8/layout/pyramid1"/>
    <dgm:cxn modelId="{A5DA576A-0BD5-40D1-AC8C-6570C8337034}" type="presParOf" srcId="{5578F8D3-7E56-4DC8-86EC-EB83FEF48276}" destId="{657C56DD-318E-4567-8252-5D847A1F099E}" srcOrd="2" destOrd="0" presId="urn:microsoft.com/office/officeart/2005/8/layout/pyramid1"/>
    <dgm:cxn modelId="{8C0CC6CA-AD54-4610-925A-A0C5B0D340D8}" type="presParOf" srcId="{5578F8D3-7E56-4DC8-86EC-EB83FEF48276}" destId="{BB69C16D-3F2B-4F4C-BCB5-F4E304A81E6B}" srcOrd="3" destOrd="0" presId="urn:microsoft.com/office/officeart/2005/8/layout/pyramid1"/>
    <dgm:cxn modelId="{8AE821AC-A753-4DFD-917C-3D18F5CED182}" type="presParOf" srcId="{85D367EC-381E-4367-90C1-8FFD2683B931}" destId="{1F9C9E3E-B435-4625-A9FB-DF8DD31D6855}" srcOrd="1" destOrd="0" presId="urn:microsoft.com/office/officeart/2005/8/layout/pyramid1"/>
    <dgm:cxn modelId="{7E186764-90C5-490D-B685-035CBEB72F09}" type="presParOf" srcId="{1F9C9E3E-B435-4625-A9FB-DF8DD31D6855}" destId="{EFAB856C-98E9-43F6-923E-496526B4B8A1}" srcOrd="0" destOrd="0" presId="urn:microsoft.com/office/officeart/2005/8/layout/pyramid1"/>
    <dgm:cxn modelId="{B361CE74-6B2E-451A-97B5-34AEF418BE71}" type="presParOf" srcId="{1F9C9E3E-B435-4625-A9FB-DF8DD31D6855}" destId="{1688CC96-4EFA-4B51-9C43-2FAC03B1E5C9}" srcOrd="1" destOrd="0" presId="urn:microsoft.com/office/officeart/2005/8/layout/pyramid1"/>
    <dgm:cxn modelId="{6BB4131D-2995-4201-86A2-D6B177CE7B23}" type="presParOf" srcId="{1F9C9E3E-B435-4625-A9FB-DF8DD31D6855}" destId="{03D4CAF9-D4D0-4AFA-B87F-A6251D3825C6}" srcOrd="2" destOrd="0" presId="urn:microsoft.com/office/officeart/2005/8/layout/pyramid1"/>
    <dgm:cxn modelId="{59D856AA-776D-44AD-AF15-305ECE966382}" type="presParOf" srcId="{1F9C9E3E-B435-4625-A9FB-DF8DD31D6855}" destId="{73284D0C-C48F-46AE-B702-73D8E68E222B}" srcOrd="3" destOrd="0" presId="urn:microsoft.com/office/officeart/2005/8/layout/pyramid1"/>
    <dgm:cxn modelId="{9F7E4E86-09D1-4ACF-8047-C7CF0AD2BBBE}" type="presParOf" srcId="{85D367EC-381E-4367-90C1-8FFD2683B931}" destId="{9322028B-726B-4560-87D7-788528078044}" srcOrd="2" destOrd="0" presId="urn:microsoft.com/office/officeart/2005/8/layout/pyramid1"/>
    <dgm:cxn modelId="{E8ACB45C-8FC7-45C7-B2EC-D4B57C3787B1}" type="presParOf" srcId="{9322028B-726B-4560-87D7-788528078044}" destId="{E6800140-7997-445F-B6D2-75E74E388F1A}" srcOrd="0" destOrd="0" presId="urn:microsoft.com/office/officeart/2005/8/layout/pyramid1"/>
    <dgm:cxn modelId="{9F5D9953-54C7-4E15-B8DC-46035819A4F9}" type="presParOf" srcId="{9322028B-726B-4560-87D7-788528078044}" destId="{E084799A-D10B-4FE2-851F-702FC99ADF0D}" srcOrd="1" destOrd="0" presId="urn:microsoft.com/office/officeart/2005/8/layout/pyramid1"/>
    <dgm:cxn modelId="{3636FD8B-BBDD-4B64-8875-A536020D05E8}" type="presParOf" srcId="{9322028B-726B-4560-87D7-788528078044}" destId="{4B233E6E-CEDE-4E1D-9400-770E9948A1F8}" srcOrd="2" destOrd="0" presId="urn:microsoft.com/office/officeart/2005/8/layout/pyramid1"/>
    <dgm:cxn modelId="{882351FD-2751-4BCF-AD0E-FEAB9C54C4B0}" type="presParOf" srcId="{9322028B-726B-4560-87D7-788528078044}" destId="{0363FFD5-F54B-48C8-B600-4993F33F487A}" srcOrd="3" destOrd="0" presId="urn:microsoft.com/office/officeart/2005/8/layout/pyramid1"/>
    <dgm:cxn modelId="{6EDCE08A-25BB-4E11-AE90-963A03976A21}" type="presParOf" srcId="{85D367EC-381E-4367-90C1-8FFD2683B931}" destId="{1CAFEC5A-62FD-4201-924E-8A64AD6E6EF7}" srcOrd="3" destOrd="0" presId="urn:microsoft.com/office/officeart/2005/8/layout/pyramid1"/>
    <dgm:cxn modelId="{C2F2EE70-E2D3-49F2-BBED-E4DFE07D718C}" type="presParOf" srcId="{1CAFEC5A-62FD-4201-924E-8A64AD6E6EF7}" destId="{3396BCC6-87EC-4A2B-8C4D-C2B0517E6A51}" srcOrd="0" destOrd="0" presId="urn:microsoft.com/office/officeart/2005/8/layout/pyramid1"/>
    <dgm:cxn modelId="{FE11F8CC-F965-41B8-A78F-EFFE37F0CB7F}" type="presParOf" srcId="{1CAFEC5A-62FD-4201-924E-8A64AD6E6EF7}" destId="{C7BC7065-7C7C-462F-B412-70E7032E3FF2}" srcOrd="1" destOrd="0" presId="urn:microsoft.com/office/officeart/2005/8/layout/pyramid1"/>
    <dgm:cxn modelId="{77ED9605-930C-4F49-9B46-2A73916E41A8}" type="presParOf" srcId="{1CAFEC5A-62FD-4201-924E-8A64AD6E6EF7}" destId="{D2D6B687-1202-448C-983D-8B03FBADBD7D}" srcOrd="2" destOrd="0" presId="urn:microsoft.com/office/officeart/2005/8/layout/pyramid1"/>
    <dgm:cxn modelId="{4C8C429C-4A62-45F2-B8B6-F8EE4379E127}" type="presParOf" srcId="{1CAFEC5A-62FD-4201-924E-8A64AD6E6EF7}" destId="{69F2B3B9-DE3F-4D49-B4F0-A780D1707A9B}" srcOrd="3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A7A9C6-453B-4051-942C-5EE4241D813B}" type="datetimeFigureOut">
              <a:rPr lang="ru-RU" smtClean="0"/>
              <a:t>23.09.2016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160056-3C8D-45B2-B120-ABFEE66A46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68648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76384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10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78225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11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70377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12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76159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13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039155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14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878130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15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476801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16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389153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17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272902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18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25852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19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98572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379289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20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876683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21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542087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22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322889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23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340258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24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888315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25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916404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26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566986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27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863502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28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657462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29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4891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783751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30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997205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31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891251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32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875885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33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135263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34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283555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35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177081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36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59799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37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166824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38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794747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39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35245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586599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40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530113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41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446201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42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2519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43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80714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44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49825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45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69446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46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315432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47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9776514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48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0551473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49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54375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2604973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Итоги. Идея такая: слева пишем основные темы, подсвечиваем текущую. Справа, последовательно через анимацию, раскрываем подробности</a:t>
            </a:r>
            <a:r>
              <a:rPr lang="ru-RU" baseline="0" dirty="0" smtClean="0"/>
              <a:t> каждого пункта.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/>
              <a:t>50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65454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86168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62968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89723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9676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23.09.2016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55029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23.09.2016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02501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23.09.2016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81506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23.09.2016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4214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23.09.2016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97682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23.09.2016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02266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23.09.2016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66231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23.09.2016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07752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23.09.2016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46785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23.09.2016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64800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23.09.2016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75419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83A9A6-A7C6-4281-A39F-5DC6615D86C6}" type="datetimeFigureOut">
              <a:rPr lang="ru-RU" smtClean="0"/>
              <a:t>23.09.2016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0838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jp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jpeg"/><Relationship Id="rId4" Type="http://schemas.openxmlformats.org/officeDocument/2006/relationships/image" Target="../media/image10.jpe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3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3.pn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3.png"/><Relationship Id="rId7" Type="http://schemas.openxmlformats.org/officeDocument/2006/relationships/diagramColors" Target="../diagrams/colors3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3.png"/><Relationship Id="rId7" Type="http://schemas.openxmlformats.org/officeDocument/2006/relationships/diagramColors" Target="../diagrams/colors4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jpeg"/><Relationship Id="rId4" Type="http://schemas.openxmlformats.org/officeDocument/2006/relationships/image" Target="../media/image25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0.jpg"/><Relationship Id="rId4" Type="http://schemas.openxmlformats.org/officeDocument/2006/relationships/image" Target="../media/image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jp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973"/>
          <a:stretch/>
        </p:blipFill>
        <p:spPr>
          <a:xfrm>
            <a:off x="4953686" y="1491750"/>
            <a:ext cx="3809314" cy="21600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8775" y="4371624"/>
            <a:ext cx="30668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00" dirty="0">
                <a:solidFill>
                  <a:srgbClr val="00A698"/>
                </a:solidFill>
                <a:latin typeface="+mj-lt"/>
              </a:rPr>
              <a:t>Социальные отношения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58775" y="1879253"/>
            <a:ext cx="352051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solidFill>
                  <a:srgbClr val="333333"/>
                </a:solidFill>
                <a:latin typeface="+mj-lt"/>
              </a:rPr>
              <a:t>Виды </a:t>
            </a:r>
          </a:p>
          <a:p>
            <a:r>
              <a:rPr lang="ru-RU" sz="2800" dirty="0" smtClean="0">
                <a:solidFill>
                  <a:srgbClr val="333333"/>
                </a:solidFill>
                <a:latin typeface="+mj-lt"/>
              </a:rPr>
              <a:t>социальных норм</a:t>
            </a:r>
            <a:endParaRPr lang="ru-RU" sz="2800" dirty="0">
              <a:solidFill>
                <a:srgbClr val="333333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65906495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/>
          <p:cNvGrpSpPr/>
          <p:nvPr/>
        </p:nvGrpSpPr>
        <p:grpSpPr>
          <a:xfrm>
            <a:off x="6227763" y="0"/>
            <a:ext cx="2916237" cy="5143500"/>
            <a:chOff x="6227763" y="0"/>
            <a:chExt cx="2916237" cy="5143500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6227763" y="0"/>
              <a:ext cx="2916236" cy="5143500"/>
            </a:xfrm>
            <a:prstGeom prst="rect">
              <a:avLst/>
            </a:prstGeom>
            <a:solidFill>
              <a:srgbClr val="00A698">
                <a:alpha val="7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6739847" y="2497480"/>
              <a:ext cx="2024150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r>
                <a:rPr lang="ru-RU" sz="1200" dirty="0" smtClean="0">
                  <a:solidFill>
                    <a:schemeClr val="bg1"/>
                  </a:solidFill>
                </a:rPr>
                <a:t>Элтон </a:t>
              </a:r>
              <a:r>
                <a:rPr lang="ru-RU" sz="1200" dirty="0" err="1" smtClean="0">
                  <a:solidFill>
                    <a:schemeClr val="bg1"/>
                  </a:solidFill>
                </a:rPr>
                <a:t>Мэйо</a:t>
              </a:r>
              <a:endParaRPr lang="ru-RU" sz="1200" dirty="0" smtClean="0">
                <a:solidFill>
                  <a:schemeClr val="bg1"/>
                </a:solidFill>
              </a:endParaRPr>
            </a:p>
            <a:p>
              <a:r>
                <a:rPr lang="ru-RU" sz="1200" dirty="0" smtClean="0">
                  <a:solidFill>
                    <a:schemeClr val="bg1"/>
                  </a:solidFill>
                </a:rPr>
                <a:t>1880–1949 гг.</a:t>
              </a:r>
              <a:endParaRPr lang="ru-RU" sz="1200" dirty="0">
                <a:solidFill>
                  <a:schemeClr val="bg1"/>
                </a:solidFill>
              </a:endParaRPr>
            </a:p>
          </p:txBody>
        </p:sp>
        <p:pic>
          <p:nvPicPr>
            <p:cNvPr id="6" name="Рисунок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37" r="22229" b="7392"/>
            <a:stretch/>
          </p:blipFill>
          <p:spPr>
            <a:xfrm>
              <a:off x="6726321" y="391161"/>
              <a:ext cx="2417679" cy="1951347"/>
            </a:xfrm>
            <a:prstGeom prst="rect">
              <a:avLst/>
            </a:prstGeom>
          </p:spPr>
        </p:pic>
      </p:grp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626831" y="3134449"/>
            <a:ext cx="25171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err="1" smtClean="0">
                <a:solidFill>
                  <a:schemeClr val="bg1"/>
                </a:solidFill>
                <a:latin typeface="+mj-lt"/>
              </a:rPr>
              <a:t>Хоторнский</a:t>
            </a:r>
            <a:r>
              <a:rPr lang="ru-RU" sz="1600" dirty="0" smtClean="0">
                <a:solidFill>
                  <a:schemeClr val="bg1"/>
                </a:solidFill>
                <a:latin typeface="+mj-lt"/>
              </a:rPr>
              <a:t> эксперимент</a:t>
            </a:r>
            <a:endParaRPr lang="ru-RU" sz="16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813" y="1064108"/>
            <a:ext cx="1341344" cy="1341344"/>
          </a:xfrm>
          <a:prstGeom prst="ellipse">
            <a:avLst/>
          </a:prstGeom>
          <a:ln w="12700">
            <a:solidFill>
              <a:srgbClr val="00A698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1131" y="1001164"/>
            <a:ext cx="1341344" cy="1341344"/>
          </a:xfrm>
          <a:prstGeom prst="ellipse">
            <a:avLst/>
          </a:prstGeom>
          <a:ln w="12700">
            <a:solidFill>
              <a:srgbClr val="00A698"/>
            </a:solidFill>
          </a:ln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3766" y="2342508"/>
            <a:ext cx="2424755" cy="2424755"/>
          </a:xfrm>
          <a:prstGeom prst="ellipse">
            <a:avLst/>
          </a:prstGeom>
          <a:ln w="12700">
            <a:solidFill>
              <a:srgbClr val="00A698"/>
            </a:solidFill>
          </a:ln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5472" y="393436"/>
            <a:ext cx="1341344" cy="1341344"/>
          </a:xfrm>
          <a:prstGeom prst="ellipse">
            <a:avLst/>
          </a:prstGeom>
          <a:ln w="12700">
            <a:solidFill>
              <a:srgbClr val="00A698"/>
            </a:solidFill>
          </a:ln>
        </p:spPr>
      </p:pic>
      <p:cxnSp>
        <p:nvCxnSpPr>
          <p:cNvPr id="17" name="Прямая со стрелкой 16"/>
          <p:cNvCxnSpPr/>
          <p:nvPr/>
        </p:nvCxnSpPr>
        <p:spPr>
          <a:xfrm rot="5400000">
            <a:off x="2988959" y="1996077"/>
            <a:ext cx="285750" cy="0"/>
          </a:xfrm>
          <a:prstGeom prst="straightConnector1">
            <a:avLst/>
          </a:prstGeom>
          <a:ln w="38100">
            <a:solidFill>
              <a:srgbClr val="00A69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>
            <a:off x="1701157" y="2342508"/>
            <a:ext cx="261207" cy="236305"/>
          </a:xfrm>
          <a:prstGeom prst="straightConnector1">
            <a:avLst/>
          </a:prstGeom>
          <a:ln w="38100">
            <a:solidFill>
              <a:srgbClr val="00A69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 flipH="1">
            <a:off x="4275452" y="2342508"/>
            <a:ext cx="261207" cy="236305"/>
          </a:xfrm>
          <a:prstGeom prst="straightConnector1">
            <a:avLst/>
          </a:prstGeom>
          <a:ln w="38100">
            <a:solidFill>
              <a:srgbClr val="00A69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Рисунок 22"/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775" y="1064108"/>
            <a:ext cx="1341344" cy="1341344"/>
          </a:xfrm>
          <a:prstGeom prst="ellipse">
            <a:avLst/>
          </a:prstGeom>
          <a:ln w="12700">
            <a:solidFill>
              <a:srgbClr val="00A698"/>
            </a:solidFill>
          </a:ln>
        </p:spPr>
      </p:pic>
    </p:spTree>
    <p:extLst>
      <p:ext uri="{BB962C8B-B14F-4D97-AF65-F5344CB8AC3E}">
        <p14:creationId xmlns:p14="http://schemas.microsoft.com/office/powerpoint/2010/main" val="235455109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04947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6227763" y="0"/>
            <a:ext cx="2916237" cy="5143500"/>
            <a:chOff x="6227763" y="0"/>
            <a:chExt cx="2916237" cy="5143500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6227763" y="0"/>
              <a:ext cx="2916236" cy="5143500"/>
            </a:xfrm>
            <a:prstGeom prst="rect">
              <a:avLst/>
            </a:prstGeom>
            <a:solidFill>
              <a:srgbClr val="00A698">
                <a:alpha val="7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6626831" y="504272"/>
              <a:ext cx="251716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dirty="0" smtClean="0">
                  <a:solidFill>
                    <a:schemeClr val="bg1"/>
                  </a:solidFill>
                  <a:latin typeface="+mj-lt"/>
                </a:rPr>
                <a:t>Критерии для классификации социальных норм:</a:t>
              </a:r>
              <a:endParaRPr lang="ru-RU" sz="1600" dirty="0">
                <a:solidFill>
                  <a:schemeClr val="bg1"/>
                </a:solidFill>
                <a:latin typeface="+mj-lt"/>
              </a:endParaRPr>
            </a:p>
          </p:txBody>
        </p:sp>
      </p:grp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grpSp>
        <p:nvGrpSpPr>
          <p:cNvPr id="5" name="Группа 4"/>
          <p:cNvGrpSpPr/>
          <p:nvPr/>
        </p:nvGrpSpPr>
        <p:grpSpPr>
          <a:xfrm>
            <a:off x="6791635" y="1521466"/>
            <a:ext cx="2105785" cy="256157"/>
            <a:chOff x="6791635" y="1315986"/>
            <a:chExt cx="2105785" cy="256157"/>
          </a:xfrm>
        </p:grpSpPr>
        <p:sp>
          <p:nvSpPr>
            <p:cNvPr id="6" name="Половина рамки 5"/>
            <p:cNvSpPr/>
            <p:nvPr/>
          </p:nvSpPr>
          <p:spPr>
            <a:xfrm rot="7740000" flipH="1">
              <a:off x="6722114" y="1385507"/>
              <a:ext cx="205997" cy="66956"/>
            </a:xfrm>
            <a:prstGeom prst="halfFrame">
              <a:avLst>
                <a:gd name="adj1" fmla="val 34278"/>
                <a:gd name="adj2" fmla="val 34252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7014808" y="1356699"/>
              <a:ext cx="1882612" cy="215444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r>
                <a:rPr lang="ru-RU" sz="1400" dirty="0">
                  <a:solidFill>
                    <a:schemeClr val="bg1"/>
                  </a:solidFill>
                  <a:ea typeface="Meiryo" pitchFamily="34" charset="-128"/>
                </a:rPr>
                <a:t>п</a:t>
              </a:r>
              <a:r>
                <a:rPr lang="ru-RU" sz="1400" dirty="0" smtClean="0">
                  <a:solidFill>
                    <a:schemeClr val="bg1"/>
                  </a:solidFill>
                  <a:ea typeface="Meiryo" pitchFamily="34" charset="-128"/>
                </a:rPr>
                <a:t>о масштабу;</a:t>
              </a:r>
              <a:endParaRPr lang="ru-RU" sz="1400" dirty="0">
                <a:solidFill>
                  <a:schemeClr val="bg1"/>
                </a:solidFill>
                <a:ea typeface="Meiryo" pitchFamily="34" charset="-128"/>
              </a:endParaRP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358775" y="914229"/>
            <a:ext cx="2917825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000" dirty="0" smtClean="0">
                <a:solidFill>
                  <a:srgbClr val="00A698"/>
                </a:solidFill>
                <a:latin typeface="+mj-lt"/>
                <a:ea typeface="Meiryo" pitchFamily="34" charset="-128"/>
              </a:rPr>
              <a:t>Групповые привычки</a:t>
            </a:r>
            <a:endParaRPr lang="ru-RU" sz="2000" dirty="0">
              <a:solidFill>
                <a:srgbClr val="00A698"/>
              </a:solidFill>
              <a:latin typeface="+mj-lt"/>
              <a:ea typeface="Meiryo" pitchFamily="34" charset="-128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358774" y="1373607"/>
            <a:ext cx="3101255" cy="64633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1400" dirty="0" smtClean="0">
                <a:ea typeface="Meiryo" pitchFamily="34" charset="-128"/>
              </a:rPr>
              <a:t>Вырабатываются малой группой: семьёй, дружеской компанией, производственной бригадой и т. п. </a:t>
            </a:r>
            <a:endParaRPr lang="ru-RU" sz="1400" dirty="0">
              <a:ea typeface="Meiryo" pitchFamily="34" charset="-128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75443" y="3121458"/>
            <a:ext cx="2917825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000" dirty="0" smtClean="0">
                <a:solidFill>
                  <a:srgbClr val="00A698"/>
                </a:solidFill>
                <a:latin typeface="+mj-lt"/>
                <a:ea typeface="Meiryo" pitchFamily="34" charset="-128"/>
              </a:rPr>
              <a:t>Общие правила</a:t>
            </a:r>
            <a:endParaRPr lang="ru-RU" sz="2000" dirty="0">
              <a:solidFill>
                <a:srgbClr val="00A698"/>
              </a:solidFill>
              <a:latin typeface="+mj-lt"/>
              <a:ea typeface="Meiryo" pitchFamily="34" charset="-128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375443" y="3580836"/>
            <a:ext cx="2917826" cy="64633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1400" dirty="0" smtClean="0">
                <a:ea typeface="Meiryo" pitchFamily="34" charset="-128"/>
              </a:rPr>
              <a:t>Действуют в больших группах или обществе в целом: обычаи, традиции, нравы, законы.</a:t>
            </a:r>
            <a:endParaRPr lang="ru-RU" sz="1400" dirty="0">
              <a:ea typeface="Meiryo" pitchFamily="34" charset="-128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6609" y="470319"/>
            <a:ext cx="1986818" cy="1986818"/>
          </a:xfrm>
          <a:prstGeom prst="ellipse">
            <a:avLst/>
          </a:prstGeom>
          <a:ln w="12700">
            <a:solidFill>
              <a:srgbClr val="00A698"/>
            </a:solidFill>
          </a:ln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6609" y="2673507"/>
            <a:ext cx="1986818" cy="1986818"/>
          </a:xfrm>
          <a:prstGeom prst="ellipse">
            <a:avLst/>
          </a:prstGeom>
          <a:ln w="12700">
            <a:solidFill>
              <a:srgbClr val="00A698"/>
            </a:solidFill>
          </a:ln>
        </p:spPr>
      </p:pic>
    </p:spTree>
    <p:extLst>
      <p:ext uri="{BB962C8B-B14F-4D97-AF65-F5344CB8AC3E}">
        <p14:creationId xmlns:p14="http://schemas.microsoft.com/office/powerpoint/2010/main" val="369372404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6227763" y="0"/>
            <a:ext cx="2916237" cy="5143500"/>
            <a:chOff x="6227763" y="0"/>
            <a:chExt cx="2916237" cy="5143500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6227763" y="0"/>
              <a:ext cx="2916236" cy="5143500"/>
            </a:xfrm>
            <a:prstGeom prst="rect">
              <a:avLst/>
            </a:prstGeom>
            <a:solidFill>
              <a:srgbClr val="00A698">
                <a:alpha val="7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6626831" y="504272"/>
              <a:ext cx="251716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dirty="0" smtClean="0">
                  <a:solidFill>
                    <a:schemeClr val="bg1"/>
                  </a:solidFill>
                  <a:latin typeface="+mj-lt"/>
                </a:rPr>
                <a:t>Критерии для классификации социальных норм:</a:t>
              </a:r>
              <a:endParaRPr lang="ru-RU" sz="1600" dirty="0">
                <a:solidFill>
                  <a:schemeClr val="bg1"/>
                </a:solidFill>
                <a:latin typeface="+mj-lt"/>
              </a:endParaRPr>
            </a:p>
          </p:txBody>
        </p:sp>
      </p:grp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grpSp>
        <p:nvGrpSpPr>
          <p:cNvPr id="5" name="Группа 4"/>
          <p:cNvGrpSpPr/>
          <p:nvPr/>
        </p:nvGrpSpPr>
        <p:grpSpPr>
          <a:xfrm>
            <a:off x="6791635" y="1521466"/>
            <a:ext cx="2105785" cy="256157"/>
            <a:chOff x="6791635" y="1315986"/>
            <a:chExt cx="2105785" cy="256157"/>
          </a:xfrm>
        </p:grpSpPr>
        <p:sp>
          <p:nvSpPr>
            <p:cNvPr id="6" name="Половина рамки 5"/>
            <p:cNvSpPr/>
            <p:nvPr/>
          </p:nvSpPr>
          <p:spPr>
            <a:xfrm rot="7740000" flipH="1">
              <a:off x="6722114" y="1385507"/>
              <a:ext cx="205997" cy="66956"/>
            </a:xfrm>
            <a:prstGeom prst="halfFrame">
              <a:avLst>
                <a:gd name="adj1" fmla="val 34278"/>
                <a:gd name="adj2" fmla="val 34252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7014808" y="1356699"/>
              <a:ext cx="1882612" cy="215444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r>
                <a:rPr lang="ru-RU" sz="1400" dirty="0">
                  <a:solidFill>
                    <a:schemeClr val="bg1"/>
                  </a:solidFill>
                  <a:ea typeface="Meiryo" pitchFamily="34" charset="-128"/>
                </a:rPr>
                <a:t>п</a:t>
              </a:r>
              <a:r>
                <a:rPr lang="ru-RU" sz="1400" dirty="0" smtClean="0">
                  <a:solidFill>
                    <a:schemeClr val="bg1"/>
                  </a:solidFill>
                  <a:ea typeface="Meiryo" pitchFamily="34" charset="-128"/>
                </a:rPr>
                <a:t>о масштабу;</a:t>
              </a:r>
              <a:endParaRPr lang="ru-RU" sz="1400" dirty="0">
                <a:solidFill>
                  <a:schemeClr val="bg1"/>
                </a:solidFill>
                <a:ea typeface="Meiryo" pitchFamily="34" charset="-128"/>
              </a:endParaRPr>
            </a:p>
          </p:txBody>
        </p:sp>
      </p:grpSp>
      <p:grpSp>
        <p:nvGrpSpPr>
          <p:cNvPr id="9" name="Группа 8"/>
          <p:cNvGrpSpPr/>
          <p:nvPr/>
        </p:nvGrpSpPr>
        <p:grpSpPr>
          <a:xfrm>
            <a:off x="6791635" y="1953163"/>
            <a:ext cx="2105785" cy="471600"/>
            <a:chOff x="6791635" y="1315986"/>
            <a:chExt cx="2105785" cy="471600"/>
          </a:xfrm>
        </p:grpSpPr>
        <p:sp>
          <p:nvSpPr>
            <p:cNvPr id="10" name="Половина рамки 9"/>
            <p:cNvSpPr/>
            <p:nvPr/>
          </p:nvSpPr>
          <p:spPr>
            <a:xfrm rot="7740000" flipH="1">
              <a:off x="6722114" y="1385507"/>
              <a:ext cx="205997" cy="66956"/>
            </a:xfrm>
            <a:prstGeom prst="halfFrame">
              <a:avLst>
                <a:gd name="adj1" fmla="val 34278"/>
                <a:gd name="adj2" fmla="val 34252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11" name="Прямоугольник 10"/>
            <p:cNvSpPr/>
            <p:nvPr/>
          </p:nvSpPr>
          <p:spPr>
            <a:xfrm>
              <a:off x="7014808" y="1356699"/>
              <a:ext cx="1882612" cy="43088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r>
                <a:rPr lang="ru-RU" sz="1400" dirty="0">
                  <a:solidFill>
                    <a:schemeClr val="bg1"/>
                  </a:solidFill>
                  <a:ea typeface="Meiryo" pitchFamily="34" charset="-128"/>
                </a:rPr>
                <a:t>п</a:t>
              </a:r>
              <a:r>
                <a:rPr lang="ru-RU" sz="1400" dirty="0" smtClean="0">
                  <a:solidFill>
                    <a:schemeClr val="bg1"/>
                  </a:solidFill>
                  <a:ea typeface="Meiryo" pitchFamily="34" charset="-128"/>
                </a:rPr>
                <a:t>о жёсткости наказа-</a:t>
              </a:r>
              <a:r>
                <a:rPr lang="ru-RU" sz="1400" dirty="0" err="1" smtClean="0">
                  <a:solidFill>
                    <a:schemeClr val="bg1"/>
                  </a:solidFill>
                  <a:ea typeface="Meiryo" pitchFamily="34" charset="-128"/>
                </a:rPr>
                <a:t>ния</a:t>
              </a:r>
              <a:r>
                <a:rPr lang="ru-RU" sz="1400" dirty="0" smtClean="0">
                  <a:solidFill>
                    <a:schemeClr val="bg1"/>
                  </a:solidFill>
                  <a:ea typeface="Meiryo" pitchFamily="34" charset="-128"/>
                </a:rPr>
                <a:t> за нарушение;</a:t>
              </a:r>
              <a:endParaRPr lang="ru-RU" sz="1400" dirty="0">
                <a:solidFill>
                  <a:schemeClr val="bg1"/>
                </a:solidFill>
                <a:ea typeface="Meiryo" pitchFamily="34" charset="-128"/>
              </a:endParaRPr>
            </a:p>
          </p:txBody>
        </p:sp>
      </p:grpSp>
      <p:graphicFrame>
        <p:nvGraphicFramePr>
          <p:cNvPr id="24" name="Схема 23"/>
          <p:cNvGraphicFramePr/>
          <p:nvPr>
            <p:extLst>
              <p:ext uri="{D42A27DB-BD31-4B8C-83A1-F6EECF244321}">
                <p14:modId xmlns:p14="http://schemas.microsoft.com/office/powerpoint/2010/main" val="207050145"/>
              </p:ext>
            </p:extLst>
          </p:nvPr>
        </p:nvGraphicFramePr>
        <p:xfrm>
          <a:off x="358774" y="1523351"/>
          <a:ext cx="5479249" cy="32439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0" name="TextBox 19"/>
          <p:cNvSpPr txBox="1"/>
          <p:nvPr/>
        </p:nvSpPr>
        <p:spPr>
          <a:xfrm>
            <a:off x="4161034" y="4171307"/>
            <a:ext cx="16714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800" dirty="0" smtClean="0"/>
              <a:t>Привычки</a:t>
            </a:r>
            <a:endParaRPr lang="ru-RU" sz="1800" dirty="0"/>
          </a:p>
        </p:txBody>
      </p:sp>
      <p:sp>
        <p:nvSpPr>
          <p:cNvPr id="25" name="Прямоугольник 24"/>
          <p:cNvSpPr/>
          <p:nvPr/>
        </p:nvSpPr>
        <p:spPr>
          <a:xfrm>
            <a:off x="0" y="0"/>
            <a:ext cx="5832475" cy="1157918"/>
          </a:xfrm>
          <a:prstGeom prst="rect">
            <a:avLst/>
          </a:prstGeom>
          <a:solidFill>
            <a:srgbClr val="00A698"/>
          </a:solidFill>
        </p:spPr>
        <p:txBody>
          <a:bodyPr wrap="square" lIns="360000" tIns="360000" rIns="360000" bIns="360000">
            <a:spAutoFit/>
          </a:bodyPr>
          <a:lstStyle/>
          <a:p>
            <a:r>
              <a:rPr lang="ru-RU" sz="1400" smtClean="0">
                <a:solidFill>
                  <a:schemeClr val="bg1"/>
                </a:solidFill>
                <a:ea typeface="Meiryo" pitchFamily="34" charset="-128"/>
              </a:rPr>
              <a:t>Привычка – хорошо усвоенное действие, в совершении которого человек испытывает постоянную потребность.</a:t>
            </a:r>
            <a:endParaRPr lang="ru-RU" sz="1400" dirty="0">
              <a:solidFill>
                <a:schemeClr val="bg1"/>
              </a:solidFill>
              <a:ea typeface="Meiryo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5419746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4" grpId="0">
        <p:bldAsOne/>
      </p:bldGraphic>
      <p:bldP spid="20" grpId="0"/>
      <p:bldP spid="2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82203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92461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6227763" y="0"/>
            <a:ext cx="2916237" cy="5143500"/>
            <a:chOff x="6227763" y="0"/>
            <a:chExt cx="2916237" cy="5143500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6227763" y="0"/>
              <a:ext cx="2916236" cy="5143500"/>
            </a:xfrm>
            <a:prstGeom prst="rect">
              <a:avLst/>
            </a:prstGeom>
            <a:solidFill>
              <a:srgbClr val="00A698">
                <a:alpha val="7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6626831" y="504272"/>
              <a:ext cx="251716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dirty="0" smtClean="0">
                  <a:solidFill>
                    <a:schemeClr val="bg1"/>
                  </a:solidFill>
                  <a:latin typeface="+mj-lt"/>
                </a:rPr>
                <a:t>Критерии для классификации социальных норм:</a:t>
              </a:r>
              <a:endParaRPr lang="ru-RU" sz="1600" dirty="0">
                <a:solidFill>
                  <a:schemeClr val="bg1"/>
                </a:solidFill>
                <a:latin typeface="+mj-lt"/>
              </a:endParaRPr>
            </a:p>
          </p:txBody>
        </p:sp>
      </p:grp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grpSp>
        <p:nvGrpSpPr>
          <p:cNvPr id="5" name="Группа 4"/>
          <p:cNvGrpSpPr/>
          <p:nvPr/>
        </p:nvGrpSpPr>
        <p:grpSpPr>
          <a:xfrm>
            <a:off x="6791635" y="1521466"/>
            <a:ext cx="2105785" cy="256157"/>
            <a:chOff x="6791635" y="1315986"/>
            <a:chExt cx="2105785" cy="256157"/>
          </a:xfrm>
        </p:grpSpPr>
        <p:sp>
          <p:nvSpPr>
            <p:cNvPr id="6" name="Половина рамки 5"/>
            <p:cNvSpPr/>
            <p:nvPr/>
          </p:nvSpPr>
          <p:spPr>
            <a:xfrm rot="7740000" flipH="1">
              <a:off x="6722114" y="1385507"/>
              <a:ext cx="205997" cy="66956"/>
            </a:xfrm>
            <a:prstGeom prst="halfFrame">
              <a:avLst>
                <a:gd name="adj1" fmla="val 34278"/>
                <a:gd name="adj2" fmla="val 34252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7014808" y="1356699"/>
              <a:ext cx="1882612" cy="215444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r>
                <a:rPr lang="ru-RU" sz="1400" dirty="0">
                  <a:solidFill>
                    <a:schemeClr val="bg1"/>
                  </a:solidFill>
                  <a:ea typeface="Meiryo" pitchFamily="34" charset="-128"/>
                </a:rPr>
                <a:t>п</a:t>
              </a:r>
              <a:r>
                <a:rPr lang="ru-RU" sz="1400" dirty="0" smtClean="0">
                  <a:solidFill>
                    <a:schemeClr val="bg1"/>
                  </a:solidFill>
                  <a:ea typeface="Meiryo" pitchFamily="34" charset="-128"/>
                </a:rPr>
                <a:t>о масштабу;</a:t>
              </a:r>
              <a:endParaRPr lang="ru-RU" sz="1400" dirty="0">
                <a:solidFill>
                  <a:schemeClr val="bg1"/>
                </a:solidFill>
                <a:ea typeface="Meiryo" pitchFamily="34" charset="-128"/>
              </a:endParaRPr>
            </a:p>
          </p:txBody>
        </p:sp>
      </p:grpSp>
      <p:grpSp>
        <p:nvGrpSpPr>
          <p:cNvPr id="9" name="Группа 8"/>
          <p:cNvGrpSpPr/>
          <p:nvPr/>
        </p:nvGrpSpPr>
        <p:grpSpPr>
          <a:xfrm>
            <a:off x="6791635" y="1953163"/>
            <a:ext cx="2105785" cy="471600"/>
            <a:chOff x="6791635" y="1315986"/>
            <a:chExt cx="2105785" cy="471600"/>
          </a:xfrm>
        </p:grpSpPr>
        <p:sp>
          <p:nvSpPr>
            <p:cNvPr id="10" name="Половина рамки 9"/>
            <p:cNvSpPr/>
            <p:nvPr/>
          </p:nvSpPr>
          <p:spPr>
            <a:xfrm rot="7740000" flipH="1">
              <a:off x="6722114" y="1385507"/>
              <a:ext cx="205997" cy="66956"/>
            </a:xfrm>
            <a:prstGeom prst="halfFrame">
              <a:avLst>
                <a:gd name="adj1" fmla="val 34278"/>
                <a:gd name="adj2" fmla="val 34252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11" name="Прямоугольник 10"/>
            <p:cNvSpPr/>
            <p:nvPr/>
          </p:nvSpPr>
          <p:spPr>
            <a:xfrm>
              <a:off x="7014808" y="1356699"/>
              <a:ext cx="1882612" cy="43088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r>
                <a:rPr lang="ru-RU" sz="1400" dirty="0">
                  <a:solidFill>
                    <a:schemeClr val="bg1"/>
                  </a:solidFill>
                  <a:ea typeface="Meiryo" pitchFamily="34" charset="-128"/>
                </a:rPr>
                <a:t>п</a:t>
              </a:r>
              <a:r>
                <a:rPr lang="ru-RU" sz="1400" dirty="0" smtClean="0">
                  <a:solidFill>
                    <a:schemeClr val="bg1"/>
                  </a:solidFill>
                  <a:ea typeface="Meiryo" pitchFamily="34" charset="-128"/>
                </a:rPr>
                <a:t>о жёсткости наказа-</a:t>
              </a:r>
              <a:r>
                <a:rPr lang="ru-RU" sz="1400" dirty="0" err="1" smtClean="0">
                  <a:solidFill>
                    <a:schemeClr val="bg1"/>
                  </a:solidFill>
                  <a:ea typeface="Meiryo" pitchFamily="34" charset="-128"/>
                </a:rPr>
                <a:t>ния</a:t>
              </a:r>
              <a:r>
                <a:rPr lang="ru-RU" sz="1400" dirty="0" smtClean="0">
                  <a:solidFill>
                    <a:schemeClr val="bg1"/>
                  </a:solidFill>
                  <a:ea typeface="Meiryo" pitchFamily="34" charset="-128"/>
                </a:rPr>
                <a:t> за нарушение;</a:t>
              </a:r>
              <a:endParaRPr lang="ru-RU" sz="1400" dirty="0">
                <a:solidFill>
                  <a:schemeClr val="bg1"/>
                </a:solidFill>
                <a:ea typeface="Meiryo" pitchFamily="34" charset="-128"/>
              </a:endParaRPr>
            </a:p>
          </p:txBody>
        </p:sp>
      </p:grpSp>
      <p:graphicFrame>
        <p:nvGraphicFramePr>
          <p:cNvPr id="24" name="Схема 23"/>
          <p:cNvGraphicFramePr/>
          <p:nvPr>
            <p:extLst>
              <p:ext uri="{D42A27DB-BD31-4B8C-83A1-F6EECF244321}">
                <p14:modId xmlns:p14="http://schemas.microsoft.com/office/powerpoint/2010/main" val="3159394921"/>
              </p:ext>
            </p:extLst>
          </p:nvPr>
        </p:nvGraphicFramePr>
        <p:xfrm>
          <a:off x="358774" y="1523351"/>
          <a:ext cx="5479249" cy="32439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1" name="TextBox 20"/>
          <p:cNvSpPr txBox="1"/>
          <p:nvPr/>
        </p:nvSpPr>
        <p:spPr>
          <a:xfrm>
            <a:off x="3467940" y="3224372"/>
            <a:ext cx="2370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800" dirty="0" smtClean="0"/>
              <a:t>Обычаи, традиции, нравы</a:t>
            </a:r>
            <a:endParaRPr lang="ru-RU" sz="1800" dirty="0"/>
          </a:p>
        </p:txBody>
      </p:sp>
      <p:sp>
        <p:nvSpPr>
          <p:cNvPr id="20" name="TextBox 19"/>
          <p:cNvSpPr txBox="1"/>
          <p:nvPr/>
        </p:nvSpPr>
        <p:spPr>
          <a:xfrm>
            <a:off x="4161034" y="4171307"/>
            <a:ext cx="16714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800" dirty="0" smtClean="0"/>
              <a:t>Привычки</a:t>
            </a:r>
            <a:endParaRPr lang="ru-RU" sz="1800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0" y="0"/>
            <a:ext cx="5832475" cy="1157918"/>
          </a:xfrm>
          <a:prstGeom prst="rect">
            <a:avLst/>
          </a:prstGeom>
          <a:solidFill>
            <a:srgbClr val="00A698"/>
          </a:solidFill>
        </p:spPr>
        <p:txBody>
          <a:bodyPr wrap="square" lIns="360000" tIns="360000" rIns="360000" bIns="36000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  <a:ea typeface="Meiryo" pitchFamily="34" charset="-128"/>
              </a:rPr>
              <a:t>Нравы </a:t>
            </a:r>
            <a:r>
              <a:rPr lang="ru-RU" sz="1400" dirty="0">
                <a:solidFill>
                  <a:schemeClr val="bg1"/>
                </a:solidFill>
                <a:ea typeface="Meiryo" pitchFamily="34" charset="-128"/>
              </a:rPr>
              <a:t>– обычаи, имеющие нравственное значение для той или иной социальной группы.</a:t>
            </a:r>
          </a:p>
        </p:txBody>
      </p:sp>
    </p:spTree>
    <p:extLst>
      <p:ext uri="{BB962C8B-B14F-4D97-AF65-F5344CB8AC3E}">
        <p14:creationId xmlns:p14="http://schemas.microsoft.com/office/powerpoint/2010/main" val="420454427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1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5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10593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6227763" y="0"/>
            <a:ext cx="2916237" cy="5143500"/>
            <a:chOff x="6227763" y="0"/>
            <a:chExt cx="2916237" cy="5143500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6227763" y="0"/>
              <a:ext cx="2916236" cy="5143500"/>
            </a:xfrm>
            <a:prstGeom prst="rect">
              <a:avLst/>
            </a:prstGeom>
            <a:solidFill>
              <a:srgbClr val="00A698">
                <a:alpha val="7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6626831" y="504272"/>
              <a:ext cx="251716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dirty="0" smtClean="0">
                  <a:solidFill>
                    <a:schemeClr val="bg1"/>
                  </a:solidFill>
                  <a:latin typeface="+mj-lt"/>
                </a:rPr>
                <a:t>Критерии для классификации социальных норм:</a:t>
              </a:r>
              <a:endParaRPr lang="ru-RU" sz="1600" dirty="0">
                <a:solidFill>
                  <a:schemeClr val="bg1"/>
                </a:solidFill>
                <a:latin typeface="+mj-lt"/>
              </a:endParaRPr>
            </a:p>
          </p:txBody>
        </p:sp>
      </p:grp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grpSp>
        <p:nvGrpSpPr>
          <p:cNvPr id="5" name="Группа 4"/>
          <p:cNvGrpSpPr/>
          <p:nvPr/>
        </p:nvGrpSpPr>
        <p:grpSpPr>
          <a:xfrm>
            <a:off x="6791635" y="1521466"/>
            <a:ext cx="2105785" cy="256157"/>
            <a:chOff x="6791635" y="1315986"/>
            <a:chExt cx="2105785" cy="256157"/>
          </a:xfrm>
        </p:grpSpPr>
        <p:sp>
          <p:nvSpPr>
            <p:cNvPr id="6" name="Половина рамки 5"/>
            <p:cNvSpPr/>
            <p:nvPr/>
          </p:nvSpPr>
          <p:spPr>
            <a:xfrm rot="7740000" flipH="1">
              <a:off x="6722114" y="1385507"/>
              <a:ext cx="205997" cy="66956"/>
            </a:xfrm>
            <a:prstGeom prst="halfFrame">
              <a:avLst>
                <a:gd name="adj1" fmla="val 34278"/>
                <a:gd name="adj2" fmla="val 34252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7014808" y="1356699"/>
              <a:ext cx="1882612" cy="215444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r>
                <a:rPr lang="ru-RU" sz="1400" dirty="0">
                  <a:solidFill>
                    <a:schemeClr val="bg1"/>
                  </a:solidFill>
                  <a:ea typeface="Meiryo" pitchFamily="34" charset="-128"/>
                </a:rPr>
                <a:t>п</a:t>
              </a:r>
              <a:r>
                <a:rPr lang="ru-RU" sz="1400" dirty="0" smtClean="0">
                  <a:solidFill>
                    <a:schemeClr val="bg1"/>
                  </a:solidFill>
                  <a:ea typeface="Meiryo" pitchFamily="34" charset="-128"/>
                </a:rPr>
                <a:t>о масштабу;</a:t>
              </a:r>
              <a:endParaRPr lang="ru-RU" sz="1400" dirty="0">
                <a:solidFill>
                  <a:schemeClr val="bg1"/>
                </a:solidFill>
                <a:ea typeface="Meiryo" pitchFamily="34" charset="-128"/>
              </a:endParaRPr>
            </a:p>
          </p:txBody>
        </p:sp>
      </p:grpSp>
      <p:grpSp>
        <p:nvGrpSpPr>
          <p:cNvPr id="9" name="Группа 8"/>
          <p:cNvGrpSpPr/>
          <p:nvPr/>
        </p:nvGrpSpPr>
        <p:grpSpPr>
          <a:xfrm>
            <a:off x="6791635" y="1953163"/>
            <a:ext cx="2105785" cy="471600"/>
            <a:chOff x="6791635" y="1315986"/>
            <a:chExt cx="2105785" cy="471600"/>
          </a:xfrm>
        </p:grpSpPr>
        <p:sp>
          <p:nvSpPr>
            <p:cNvPr id="10" name="Половина рамки 9"/>
            <p:cNvSpPr/>
            <p:nvPr/>
          </p:nvSpPr>
          <p:spPr>
            <a:xfrm rot="7740000" flipH="1">
              <a:off x="6722114" y="1385507"/>
              <a:ext cx="205997" cy="66956"/>
            </a:xfrm>
            <a:prstGeom prst="halfFrame">
              <a:avLst>
                <a:gd name="adj1" fmla="val 34278"/>
                <a:gd name="adj2" fmla="val 34252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11" name="Прямоугольник 10"/>
            <p:cNvSpPr/>
            <p:nvPr/>
          </p:nvSpPr>
          <p:spPr>
            <a:xfrm>
              <a:off x="7014808" y="1356699"/>
              <a:ext cx="1882612" cy="43088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r>
                <a:rPr lang="ru-RU" sz="1400" dirty="0">
                  <a:solidFill>
                    <a:schemeClr val="bg1"/>
                  </a:solidFill>
                  <a:ea typeface="Meiryo" pitchFamily="34" charset="-128"/>
                </a:rPr>
                <a:t>п</a:t>
              </a:r>
              <a:r>
                <a:rPr lang="ru-RU" sz="1400" dirty="0" smtClean="0">
                  <a:solidFill>
                    <a:schemeClr val="bg1"/>
                  </a:solidFill>
                  <a:ea typeface="Meiryo" pitchFamily="34" charset="-128"/>
                </a:rPr>
                <a:t>о жёсткости наказа-</a:t>
              </a:r>
              <a:r>
                <a:rPr lang="ru-RU" sz="1400" dirty="0" err="1" smtClean="0">
                  <a:solidFill>
                    <a:schemeClr val="bg1"/>
                  </a:solidFill>
                  <a:ea typeface="Meiryo" pitchFamily="34" charset="-128"/>
                </a:rPr>
                <a:t>ния</a:t>
              </a:r>
              <a:r>
                <a:rPr lang="ru-RU" sz="1400" dirty="0" smtClean="0">
                  <a:solidFill>
                    <a:schemeClr val="bg1"/>
                  </a:solidFill>
                  <a:ea typeface="Meiryo" pitchFamily="34" charset="-128"/>
                </a:rPr>
                <a:t> за нарушение;</a:t>
              </a:r>
              <a:endParaRPr lang="ru-RU" sz="1400" dirty="0">
                <a:solidFill>
                  <a:schemeClr val="bg1"/>
                </a:solidFill>
                <a:ea typeface="Meiryo" pitchFamily="34" charset="-128"/>
              </a:endParaRPr>
            </a:p>
          </p:txBody>
        </p:sp>
      </p:grpSp>
      <p:graphicFrame>
        <p:nvGraphicFramePr>
          <p:cNvPr id="24" name="Схема 23"/>
          <p:cNvGraphicFramePr/>
          <p:nvPr>
            <p:extLst>
              <p:ext uri="{D42A27DB-BD31-4B8C-83A1-F6EECF244321}">
                <p14:modId xmlns:p14="http://schemas.microsoft.com/office/powerpoint/2010/main" val="2407046699"/>
              </p:ext>
            </p:extLst>
          </p:nvPr>
        </p:nvGraphicFramePr>
        <p:xfrm>
          <a:off x="358775" y="1523351"/>
          <a:ext cx="5473700" cy="32439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1" name="TextBox 20"/>
          <p:cNvSpPr txBox="1"/>
          <p:nvPr/>
        </p:nvSpPr>
        <p:spPr>
          <a:xfrm>
            <a:off x="3467940" y="3224372"/>
            <a:ext cx="2370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800" dirty="0" smtClean="0"/>
              <a:t>Обычаи, традиции, нравы</a:t>
            </a:r>
            <a:endParaRPr lang="ru-RU" sz="1800" dirty="0"/>
          </a:p>
        </p:txBody>
      </p:sp>
      <p:sp>
        <p:nvSpPr>
          <p:cNvPr id="22" name="TextBox 21"/>
          <p:cNvSpPr txBox="1"/>
          <p:nvPr/>
        </p:nvSpPr>
        <p:spPr>
          <a:xfrm>
            <a:off x="4161033" y="2548051"/>
            <a:ext cx="16714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800" dirty="0" smtClean="0"/>
              <a:t>Законы</a:t>
            </a:r>
            <a:endParaRPr lang="ru-RU" sz="1800" dirty="0"/>
          </a:p>
        </p:txBody>
      </p:sp>
      <p:sp>
        <p:nvSpPr>
          <p:cNvPr id="20" name="TextBox 19"/>
          <p:cNvSpPr txBox="1"/>
          <p:nvPr/>
        </p:nvSpPr>
        <p:spPr>
          <a:xfrm>
            <a:off x="4161034" y="4171307"/>
            <a:ext cx="16714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800" dirty="0" smtClean="0"/>
              <a:t>Привычки</a:t>
            </a:r>
            <a:endParaRPr lang="ru-RU" sz="1800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0" y="0"/>
            <a:ext cx="5832475" cy="1157918"/>
          </a:xfrm>
          <a:prstGeom prst="rect">
            <a:avLst/>
          </a:prstGeom>
          <a:solidFill>
            <a:srgbClr val="00A698"/>
          </a:solidFill>
        </p:spPr>
        <p:txBody>
          <a:bodyPr wrap="square" lIns="360000" tIns="360000" rIns="360000" bIns="36000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  <a:ea typeface="Meiryo" pitchFamily="34" charset="-128"/>
              </a:rPr>
              <a:t>Закон – норма, установленная государством, выполнение которой поддерживается его принудительной силой.</a:t>
            </a:r>
            <a:endParaRPr lang="ru-RU" sz="1400" dirty="0">
              <a:solidFill>
                <a:schemeClr val="bg1"/>
              </a:solidFill>
              <a:ea typeface="Meiryo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1962438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1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04237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50197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35829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6227763" y="0"/>
            <a:ext cx="2916237" cy="5143500"/>
            <a:chOff x="6227763" y="0"/>
            <a:chExt cx="2916237" cy="5143500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6227763" y="0"/>
              <a:ext cx="2916236" cy="5143500"/>
            </a:xfrm>
            <a:prstGeom prst="rect">
              <a:avLst/>
            </a:prstGeom>
            <a:solidFill>
              <a:srgbClr val="00A698">
                <a:alpha val="7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6626831" y="504272"/>
              <a:ext cx="251716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dirty="0" smtClean="0">
                  <a:solidFill>
                    <a:schemeClr val="bg1"/>
                  </a:solidFill>
                  <a:latin typeface="+mj-lt"/>
                </a:rPr>
                <a:t>Критерии для классификации социальных норм:</a:t>
              </a:r>
              <a:endParaRPr lang="ru-RU" sz="1600" dirty="0">
                <a:solidFill>
                  <a:schemeClr val="bg1"/>
                </a:solidFill>
                <a:latin typeface="+mj-lt"/>
              </a:endParaRPr>
            </a:p>
          </p:txBody>
        </p:sp>
      </p:grp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grpSp>
        <p:nvGrpSpPr>
          <p:cNvPr id="5" name="Группа 4"/>
          <p:cNvGrpSpPr/>
          <p:nvPr/>
        </p:nvGrpSpPr>
        <p:grpSpPr>
          <a:xfrm>
            <a:off x="6791635" y="1521466"/>
            <a:ext cx="2105785" cy="256157"/>
            <a:chOff x="6791635" y="1315986"/>
            <a:chExt cx="2105785" cy="256157"/>
          </a:xfrm>
        </p:grpSpPr>
        <p:sp>
          <p:nvSpPr>
            <p:cNvPr id="6" name="Половина рамки 5"/>
            <p:cNvSpPr/>
            <p:nvPr/>
          </p:nvSpPr>
          <p:spPr>
            <a:xfrm rot="7740000" flipH="1">
              <a:off x="6722114" y="1385507"/>
              <a:ext cx="205997" cy="66956"/>
            </a:xfrm>
            <a:prstGeom prst="halfFrame">
              <a:avLst>
                <a:gd name="adj1" fmla="val 34278"/>
                <a:gd name="adj2" fmla="val 34252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7014808" y="1356699"/>
              <a:ext cx="1882612" cy="215444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r>
                <a:rPr lang="ru-RU" sz="1400" dirty="0">
                  <a:solidFill>
                    <a:schemeClr val="bg1"/>
                  </a:solidFill>
                  <a:ea typeface="Meiryo" pitchFamily="34" charset="-128"/>
                </a:rPr>
                <a:t>п</a:t>
              </a:r>
              <a:r>
                <a:rPr lang="ru-RU" sz="1400" dirty="0" smtClean="0">
                  <a:solidFill>
                    <a:schemeClr val="bg1"/>
                  </a:solidFill>
                  <a:ea typeface="Meiryo" pitchFamily="34" charset="-128"/>
                </a:rPr>
                <a:t>о масштабу;</a:t>
              </a:r>
              <a:endParaRPr lang="ru-RU" sz="1400" dirty="0">
                <a:solidFill>
                  <a:schemeClr val="bg1"/>
                </a:solidFill>
                <a:ea typeface="Meiryo" pitchFamily="34" charset="-128"/>
              </a:endParaRPr>
            </a:p>
          </p:txBody>
        </p:sp>
      </p:grpSp>
      <p:grpSp>
        <p:nvGrpSpPr>
          <p:cNvPr id="9" name="Группа 8"/>
          <p:cNvGrpSpPr/>
          <p:nvPr/>
        </p:nvGrpSpPr>
        <p:grpSpPr>
          <a:xfrm>
            <a:off x="6791635" y="1953163"/>
            <a:ext cx="2105785" cy="471600"/>
            <a:chOff x="6791635" y="1315986"/>
            <a:chExt cx="2105785" cy="471600"/>
          </a:xfrm>
        </p:grpSpPr>
        <p:sp>
          <p:nvSpPr>
            <p:cNvPr id="10" name="Половина рамки 9"/>
            <p:cNvSpPr/>
            <p:nvPr/>
          </p:nvSpPr>
          <p:spPr>
            <a:xfrm rot="7740000" flipH="1">
              <a:off x="6722114" y="1385507"/>
              <a:ext cx="205997" cy="66956"/>
            </a:xfrm>
            <a:prstGeom prst="halfFrame">
              <a:avLst>
                <a:gd name="adj1" fmla="val 34278"/>
                <a:gd name="adj2" fmla="val 34252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11" name="Прямоугольник 10"/>
            <p:cNvSpPr/>
            <p:nvPr/>
          </p:nvSpPr>
          <p:spPr>
            <a:xfrm>
              <a:off x="7014808" y="1356699"/>
              <a:ext cx="1882612" cy="43088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r>
                <a:rPr lang="ru-RU" sz="1400" dirty="0">
                  <a:solidFill>
                    <a:schemeClr val="bg1"/>
                  </a:solidFill>
                  <a:ea typeface="Meiryo" pitchFamily="34" charset="-128"/>
                </a:rPr>
                <a:t>п</a:t>
              </a:r>
              <a:r>
                <a:rPr lang="ru-RU" sz="1400" dirty="0" smtClean="0">
                  <a:solidFill>
                    <a:schemeClr val="bg1"/>
                  </a:solidFill>
                  <a:ea typeface="Meiryo" pitchFamily="34" charset="-128"/>
                </a:rPr>
                <a:t>о жёсткости наказа-</a:t>
              </a:r>
              <a:r>
                <a:rPr lang="ru-RU" sz="1400" dirty="0" err="1" smtClean="0">
                  <a:solidFill>
                    <a:schemeClr val="bg1"/>
                  </a:solidFill>
                  <a:ea typeface="Meiryo" pitchFamily="34" charset="-128"/>
                </a:rPr>
                <a:t>ния</a:t>
              </a:r>
              <a:r>
                <a:rPr lang="ru-RU" sz="1400" dirty="0" smtClean="0">
                  <a:solidFill>
                    <a:schemeClr val="bg1"/>
                  </a:solidFill>
                  <a:ea typeface="Meiryo" pitchFamily="34" charset="-128"/>
                </a:rPr>
                <a:t> за нарушение;</a:t>
              </a:r>
              <a:endParaRPr lang="ru-RU" sz="1400" dirty="0">
                <a:solidFill>
                  <a:schemeClr val="bg1"/>
                </a:solidFill>
                <a:ea typeface="Meiryo" pitchFamily="34" charset="-128"/>
              </a:endParaRPr>
            </a:p>
          </p:txBody>
        </p:sp>
      </p:grpSp>
      <p:graphicFrame>
        <p:nvGraphicFramePr>
          <p:cNvPr id="24" name="Схема 23"/>
          <p:cNvGraphicFramePr/>
          <p:nvPr>
            <p:extLst>
              <p:ext uri="{D42A27DB-BD31-4B8C-83A1-F6EECF244321}">
                <p14:modId xmlns:p14="http://schemas.microsoft.com/office/powerpoint/2010/main" val="3159394921"/>
              </p:ext>
            </p:extLst>
          </p:nvPr>
        </p:nvGraphicFramePr>
        <p:xfrm>
          <a:off x="358774" y="1523351"/>
          <a:ext cx="5479249" cy="32439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1" name="TextBox 20"/>
          <p:cNvSpPr txBox="1"/>
          <p:nvPr/>
        </p:nvSpPr>
        <p:spPr>
          <a:xfrm>
            <a:off x="3467940" y="3224372"/>
            <a:ext cx="2370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800" dirty="0" smtClean="0"/>
              <a:t>Обычаи, традиции, нравы</a:t>
            </a:r>
            <a:endParaRPr lang="ru-RU" sz="1800" dirty="0"/>
          </a:p>
        </p:txBody>
      </p:sp>
      <p:sp>
        <p:nvSpPr>
          <p:cNvPr id="22" name="TextBox 21"/>
          <p:cNvSpPr txBox="1"/>
          <p:nvPr/>
        </p:nvSpPr>
        <p:spPr>
          <a:xfrm>
            <a:off x="4161033" y="2548051"/>
            <a:ext cx="16714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800" dirty="0" smtClean="0"/>
              <a:t>Законы</a:t>
            </a:r>
            <a:endParaRPr lang="ru-RU" sz="1800" dirty="0"/>
          </a:p>
        </p:txBody>
      </p:sp>
      <p:sp>
        <p:nvSpPr>
          <p:cNvPr id="23" name="TextBox 22"/>
          <p:cNvSpPr txBox="1"/>
          <p:nvPr/>
        </p:nvSpPr>
        <p:spPr>
          <a:xfrm>
            <a:off x="4155486" y="1758716"/>
            <a:ext cx="16714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800" dirty="0" smtClean="0"/>
              <a:t>Табу</a:t>
            </a:r>
            <a:endParaRPr lang="ru-RU" sz="1800" dirty="0"/>
          </a:p>
        </p:txBody>
      </p:sp>
      <p:sp>
        <p:nvSpPr>
          <p:cNvPr id="20" name="TextBox 19"/>
          <p:cNvSpPr txBox="1"/>
          <p:nvPr/>
        </p:nvSpPr>
        <p:spPr>
          <a:xfrm>
            <a:off x="4161034" y="4171307"/>
            <a:ext cx="16714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800" dirty="0" smtClean="0"/>
              <a:t>Привычки</a:t>
            </a:r>
            <a:endParaRPr lang="ru-RU" sz="1800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0" y="0"/>
            <a:ext cx="5832475" cy="1157918"/>
          </a:xfrm>
          <a:prstGeom prst="rect">
            <a:avLst/>
          </a:prstGeom>
          <a:solidFill>
            <a:srgbClr val="00A698"/>
          </a:solidFill>
        </p:spPr>
        <p:txBody>
          <a:bodyPr wrap="square" lIns="360000" tIns="360000" rIns="360000" bIns="36000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  <a:ea typeface="Meiryo" pitchFamily="34" charset="-128"/>
              </a:rPr>
              <a:t>Табу </a:t>
            </a:r>
            <a:r>
              <a:rPr lang="ru-RU" sz="1400" dirty="0">
                <a:solidFill>
                  <a:schemeClr val="bg1"/>
                </a:solidFill>
                <a:ea typeface="Meiryo" pitchFamily="34" charset="-128"/>
              </a:rPr>
              <a:t>– строгий запрет на совершение какого-либо </a:t>
            </a:r>
            <a:r>
              <a:rPr lang="ru-RU" sz="1400" dirty="0" smtClean="0">
                <a:solidFill>
                  <a:schemeClr val="bg1"/>
                </a:solidFill>
                <a:ea typeface="Meiryo" pitchFamily="34" charset="-128"/>
              </a:rPr>
              <a:t>действия под </a:t>
            </a:r>
            <a:r>
              <a:rPr lang="ru-RU" sz="1400" dirty="0">
                <a:solidFill>
                  <a:schemeClr val="bg1"/>
                </a:solidFill>
                <a:ea typeface="Meiryo" pitchFamily="34" charset="-128"/>
              </a:rPr>
              <a:t>угрозой сверхъестественного </a:t>
            </a:r>
            <a:r>
              <a:rPr lang="ru-RU" sz="1400" dirty="0" smtClean="0">
                <a:solidFill>
                  <a:schemeClr val="bg1"/>
                </a:solidFill>
                <a:ea typeface="Meiryo" pitchFamily="34" charset="-128"/>
              </a:rPr>
              <a:t>наказания.</a:t>
            </a:r>
            <a:endParaRPr lang="ru-RU" sz="1400" dirty="0">
              <a:solidFill>
                <a:schemeClr val="bg1"/>
              </a:solidFill>
              <a:ea typeface="Meiryo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7688157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1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43199" y="819253"/>
            <a:ext cx="5907975" cy="523220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/>
              <a:t>Нельзя, потому что запрещено!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98829875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6227763" y="0"/>
            <a:ext cx="2916237" cy="5143500"/>
            <a:chOff x="6227763" y="0"/>
            <a:chExt cx="2916237" cy="5143500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6227763" y="0"/>
              <a:ext cx="2916236" cy="5143500"/>
            </a:xfrm>
            <a:prstGeom prst="rect">
              <a:avLst/>
            </a:prstGeom>
            <a:solidFill>
              <a:srgbClr val="00A698">
                <a:alpha val="7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6626831" y="504272"/>
              <a:ext cx="251716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dirty="0" smtClean="0">
                  <a:solidFill>
                    <a:schemeClr val="bg1"/>
                  </a:solidFill>
                  <a:latin typeface="+mj-lt"/>
                </a:rPr>
                <a:t>Критерии для классификации социальных норм:</a:t>
              </a:r>
              <a:endParaRPr lang="ru-RU" sz="1600" dirty="0">
                <a:solidFill>
                  <a:schemeClr val="bg1"/>
                </a:solidFill>
                <a:latin typeface="+mj-lt"/>
              </a:endParaRPr>
            </a:p>
          </p:txBody>
        </p:sp>
      </p:grp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grpSp>
        <p:nvGrpSpPr>
          <p:cNvPr id="5" name="Группа 4"/>
          <p:cNvGrpSpPr/>
          <p:nvPr/>
        </p:nvGrpSpPr>
        <p:grpSpPr>
          <a:xfrm>
            <a:off x="6791635" y="1521466"/>
            <a:ext cx="2105785" cy="256157"/>
            <a:chOff x="6791635" y="1315986"/>
            <a:chExt cx="2105785" cy="256157"/>
          </a:xfrm>
        </p:grpSpPr>
        <p:sp>
          <p:nvSpPr>
            <p:cNvPr id="6" name="Половина рамки 5"/>
            <p:cNvSpPr/>
            <p:nvPr/>
          </p:nvSpPr>
          <p:spPr>
            <a:xfrm rot="7740000" flipH="1">
              <a:off x="6722114" y="1385507"/>
              <a:ext cx="205997" cy="66956"/>
            </a:xfrm>
            <a:prstGeom prst="halfFrame">
              <a:avLst>
                <a:gd name="adj1" fmla="val 34278"/>
                <a:gd name="adj2" fmla="val 34252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7014808" y="1356699"/>
              <a:ext cx="1882612" cy="215444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r>
                <a:rPr lang="ru-RU" sz="1400" dirty="0">
                  <a:solidFill>
                    <a:schemeClr val="bg1"/>
                  </a:solidFill>
                  <a:ea typeface="Meiryo" pitchFamily="34" charset="-128"/>
                </a:rPr>
                <a:t>п</a:t>
              </a:r>
              <a:r>
                <a:rPr lang="ru-RU" sz="1400" dirty="0" smtClean="0">
                  <a:solidFill>
                    <a:schemeClr val="bg1"/>
                  </a:solidFill>
                  <a:ea typeface="Meiryo" pitchFamily="34" charset="-128"/>
                </a:rPr>
                <a:t>о масштабу;</a:t>
              </a:r>
              <a:endParaRPr lang="ru-RU" sz="1400" dirty="0">
                <a:solidFill>
                  <a:schemeClr val="bg1"/>
                </a:solidFill>
                <a:ea typeface="Meiryo" pitchFamily="34" charset="-128"/>
              </a:endParaRPr>
            </a:p>
          </p:txBody>
        </p:sp>
      </p:grpSp>
      <p:grpSp>
        <p:nvGrpSpPr>
          <p:cNvPr id="9" name="Группа 8"/>
          <p:cNvGrpSpPr/>
          <p:nvPr/>
        </p:nvGrpSpPr>
        <p:grpSpPr>
          <a:xfrm>
            <a:off x="6791635" y="1953163"/>
            <a:ext cx="2105785" cy="471600"/>
            <a:chOff x="6791635" y="1315986"/>
            <a:chExt cx="2105785" cy="471600"/>
          </a:xfrm>
        </p:grpSpPr>
        <p:sp>
          <p:nvSpPr>
            <p:cNvPr id="10" name="Половина рамки 9"/>
            <p:cNvSpPr/>
            <p:nvPr/>
          </p:nvSpPr>
          <p:spPr>
            <a:xfrm rot="7740000" flipH="1">
              <a:off x="6722114" y="1385507"/>
              <a:ext cx="205997" cy="66956"/>
            </a:xfrm>
            <a:prstGeom prst="halfFrame">
              <a:avLst>
                <a:gd name="adj1" fmla="val 34278"/>
                <a:gd name="adj2" fmla="val 34252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11" name="Прямоугольник 10"/>
            <p:cNvSpPr/>
            <p:nvPr/>
          </p:nvSpPr>
          <p:spPr>
            <a:xfrm>
              <a:off x="7014808" y="1356699"/>
              <a:ext cx="1882612" cy="43088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r>
                <a:rPr lang="ru-RU" sz="1400" dirty="0">
                  <a:solidFill>
                    <a:schemeClr val="bg1"/>
                  </a:solidFill>
                  <a:ea typeface="Meiryo" pitchFamily="34" charset="-128"/>
                </a:rPr>
                <a:t>п</a:t>
              </a:r>
              <a:r>
                <a:rPr lang="ru-RU" sz="1400" dirty="0" smtClean="0">
                  <a:solidFill>
                    <a:schemeClr val="bg1"/>
                  </a:solidFill>
                  <a:ea typeface="Meiryo" pitchFamily="34" charset="-128"/>
                </a:rPr>
                <a:t>о жёсткости наказа-</a:t>
              </a:r>
              <a:r>
                <a:rPr lang="ru-RU" sz="1400" dirty="0" err="1" smtClean="0">
                  <a:solidFill>
                    <a:schemeClr val="bg1"/>
                  </a:solidFill>
                  <a:ea typeface="Meiryo" pitchFamily="34" charset="-128"/>
                </a:rPr>
                <a:t>ния</a:t>
              </a:r>
              <a:r>
                <a:rPr lang="ru-RU" sz="1400" dirty="0" smtClean="0">
                  <a:solidFill>
                    <a:schemeClr val="bg1"/>
                  </a:solidFill>
                  <a:ea typeface="Meiryo" pitchFamily="34" charset="-128"/>
                </a:rPr>
                <a:t> за нарушение;</a:t>
              </a:r>
              <a:endParaRPr lang="ru-RU" sz="1400" dirty="0">
                <a:solidFill>
                  <a:schemeClr val="bg1"/>
                </a:solidFill>
                <a:ea typeface="Meiryo" pitchFamily="34" charset="-128"/>
              </a:endParaRPr>
            </a:p>
          </p:txBody>
        </p:sp>
      </p:grpSp>
      <p:grpSp>
        <p:nvGrpSpPr>
          <p:cNvPr id="12" name="Группа 11"/>
          <p:cNvGrpSpPr/>
          <p:nvPr/>
        </p:nvGrpSpPr>
        <p:grpSpPr>
          <a:xfrm>
            <a:off x="6791635" y="2598255"/>
            <a:ext cx="2105785" cy="687044"/>
            <a:chOff x="6791635" y="1315986"/>
            <a:chExt cx="2105785" cy="687044"/>
          </a:xfrm>
        </p:grpSpPr>
        <p:sp>
          <p:nvSpPr>
            <p:cNvPr id="13" name="Половина рамки 12"/>
            <p:cNvSpPr/>
            <p:nvPr/>
          </p:nvSpPr>
          <p:spPr>
            <a:xfrm rot="7740000" flipH="1">
              <a:off x="6722114" y="1385507"/>
              <a:ext cx="205997" cy="66956"/>
            </a:xfrm>
            <a:prstGeom prst="halfFrame">
              <a:avLst>
                <a:gd name="adj1" fmla="val 34278"/>
                <a:gd name="adj2" fmla="val 34252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14" name="Прямоугольник 13"/>
            <p:cNvSpPr/>
            <p:nvPr/>
          </p:nvSpPr>
          <p:spPr>
            <a:xfrm>
              <a:off x="7014808" y="1356699"/>
              <a:ext cx="1882612" cy="646331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r>
                <a:rPr lang="ru-RU" sz="1400" dirty="0">
                  <a:solidFill>
                    <a:schemeClr val="bg1"/>
                  </a:solidFill>
                  <a:ea typeface="Meiryo" pitchFamily="34" charset="-128"/>
                </a:rPr>
                <a:t>п</a:t>
              </a:r>
              <a:r>
                <a:rPr lang="ru-RU" sz="1400" dirty="0" smtClean="0">
                  <a:solidFill>
                    <a:schemeClr val="bg1"/>
                  </a:solidFill>
                  <a:ea typeface="Meiryo" pitchFamily="34" charset="-128"/>
                </a:rPr>
                <a:t>о способу создания и обеспечения действия;</a:t>
              </a:r>
              <a:endParaRPr lang="ru-RU" sz="1400" dirty="0">
                <a:solidFill>
                  <a:schemeClr val="bg1"/>
                </a:solidFill>
                <a:ea typeface="Meiryo" pitchFamily="34" charset="-128"/>
              </a:endParaRP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358775" y="338871"/>
            <a:ext cx="547370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800" dirty="0" smtClean="0">
                <a:solidFill>
                  <a:srgbClr val="00A698"/>
                </a:solidFill>
                <a:latin typeface="+mj-lt"/>
                <a:ea typeface="Meiryo" pitchFamily="34" charset="-128"/>
              </a:rPr>
              <a:t>Нормы, которые сложились исторически </a:t>
            </a:r>
          </a:p>
          <a:p>
            <a:r>
              <a:rPr lang="ru-RU" sz="1800" dirty="0" smtClean="0">
                <a:solidFill>
                  <a:srgbClr val="00A698"/>
                </a:solidFill>
                <a:latin typeface="+mj-lt"/>
                <a:ea typeface="Meiryo" pitchFamily="34" charset="-128"/>
              </a:rPr>
              <a:t>и вошли в привычки</a:t>
            </a:r>
            <a:endParaRPr lang="ru-RU" sz="1800" dirty="0">
              <a:solidFill>
                <a:srgbClr val="00A698"/>
              </a:solidFill>
              <a:latin typeface="+mj-lt"/>
              <a:ea typeface="Meiryo" pitchFamily="34" charset="-128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358774" y="952359"/>
            <a:ext cx="5473701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1200" dirty="0" smtClean="0">
                <a:ea typeface="Meiryo" pitchFamily="34" charset="-128"/>
              </a:rPr>
              <a:t>Обычаи, ритуалы, традиции, обряды, деловые обыкновения.</a:t>
            </a:r>
            <a:endParaRPr lang="ru-RU" sz="1200" dirty="0">
              <a:ea typeface="Meiryo" pitchFamily="34" charset="-128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58775" y="1389678"/>
            <a:ext cx="547370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800" dirty="0" smtClean="0">
                <a:solidFill>
                  <a:srgbClr val="00A698"/>
                </a:solidFill>
                <a:latin typeface="+mj-lt"/>
                <a:ea typeface="Meiryo" pitchFamily="34" charset="-128"/>
              </a:rPr>
              <a:t>Нравственные нормы</a:t>
            </a:r>
            <a:endParaRPr lang="ru-RU" sz="1800" dirty="0">
              <a:solidFill>
                <a:srgbClr val="00A698"/>
              </a:solidFill>
              <a:latin typeface="+mj-lt"/>
              <a:ea typeface="Meiryo" pitchFamily="34" charset="-128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60540" y="2349645"/>
            <a:ext cx="547370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800" dirty="0" smtClean="0">
                <a:solidFill>
                  <a:srgbClr val="00A698"/>
                </a:solidFill>
                <a:latin typeface="+mj-lt"/>
                <a:ea typeface="Meiryo" pitchFamily="34" charset="-128"/>
              </a:rPr>
              <a:t>Религиозные нормы</a:t>
            </a:r>
            <a:endParaRPr lang="ru-RU" sz="1800" dirty="0">
              <a:solidFill>
                <a:srgbClr val="00A698"/>
              </a:solidFill>
              <a:latin typeface="+mj-lt"/>
              <a:ea typeface="Meiryo" pitchFamily="34" charset="-128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58775" y="3309612"/>
            <a:ext cx="547370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800" dirty="0" smtClean="0">
                <a:solidFill>
                  <a:srgbClr val="00A698"/>
                </a:solidFill>
                <a:latin typeface="+mj-lt"/>
                <a:ea typeface="Meiryo" pitchFamily="34" charset="-128"/>
              </a:rPr>
              <a:t>Правовые нормы</a:t>
            </a:r>
            <a:endParaRPr lang="ru-RU" sz="1800" dirty="0">
              <a:solidFill>
                <a:srgbClr val="00A698"/>
              </a:solidFill>
              <a:latin typeface="+mj-lt"/>
              <a:ea typeface="Meiryo" pitchFamily="34" charset="-128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59938" y="4084913"/>
            <a:ext cx="547370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800" dirty="0" smtClean="0">
                <a:solidFill>
                  <a:srgbClr val="00A698"/>
                </a:solidFill>
                <a:latin typeface="+mj-lt"/>
                <a:ea typeface="Meiryo" pitchFamily="34" charset="-128"/>
              </a:rPr>
              <a:t>Корпоративные нормы</a:t>
            </a:r>
            <a:endParaRPr lang="ru-RU" sz="1800" dirty="0">
              <a:solidFill>
                <a:srgbClr val="00A698"/>
              </a:solidFill>
              <a:latin typeface="+mj-lt"/>
              <a:ea typeface="Meiryo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698524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5" grpId="0"/>
      <p:bldP spid="27" grpId="0"/>
      <p:bldP spid="29" grpId="0"/>
      <p:bldP spid="3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54" b="7116"/>
          <a:stretch/>
        </p:blipFill>
        <p:spPr>
          <a:xfrm>
            <a:off x="1928328" y="1017142"/>
            <a:ext cx="5299615" cy="4140535"/>
          </a:xfrm>
          <a:prstGeom prst="rect">
            <a:avLst/>
          </a:prstGeom>
          <a:ln w="12700">
            <a:solidFill>
              <a:srgbClr val="00A698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3454737" y="1527175"/>
            <a:ext cx="2246796" cy="1052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ru-RU" sz="1200" i="1" dirty="0" smtClean="0">
                <a:solidFill>
                  <a:schemeClr val="bg1"/>
                </a:solidFill>
              </a:rPr>
              <a:t>Обычай – это…</a:t>
            </a:r>
          </a:p>
          <a:p>
            <a:pPr>
              <a:lnSpc>
                <a:spcPct val="130000"/>
              </a:lnSpc>
            </a:pPr>
            <a:r>
              <a:rPr lang="ru-RU" sz="1200" i="1" dirty="0" smtClean="0">
                <a:solidFill>
                  <a:schemeClr val="bg1"/>
                </a:solidFill>
              </a:rPr>
              <a:t>Ритуал – это…</a:t>
            </a:r>
          </a:p>
          <a:p>
            <a:pPr>
              <a:lnSpc>
                <a:spcPct val="130000"/>
              </a:lnSpc>
            </a:pPr>
            <a:r>
              <a:rPr lang="ru-RU" sz="1200" i="1" dirty="0" smtClean="0">
                <a:solidFill>
                  <a:schemeClr val="bg1"/>
                </a:solidFill>
              </a:rPr>
              <a:t>Традиция – это...</a:t>
            </a:r>
          </a:p>
          <a:p>
            <a:pPr>
              <a:lnSpc>
                <a:spcPct val="130000"/>
              </a:lnSpc>
            </a:pPr>
            <a:r>
              <a:rPr lang="ru-RU" sz="1200" i="1" dirty="0" smtClean="0">
                <a:solidFill>
                  <a:schemeClr val="bg1"/>
                </a:solidFill>
              </a:rPr>
              <a:t>Обряд – это…</a:t>
            </a:r>
            <a:endParaRPr lang="ru-RU" sz="1200" i="1" dirty="0">
              <a:solidFill>
                <a:schemeClr val="bg1"/>
              </a:solidFill>
            </a:endParaRPr>
          </a:p>
        </p:txBody>
      </p:sp>
      <p:sp>
        <p:nvSpPr>
          <p:cNvPr id="4" name="Выноска-облако 3"/>
          <p:cNvSpPr/>
          <p:nvPr/>
        </p:nvSpPr>
        <p:spPr>
          <a:xfrm>
            <a:off x="6825313" y="222358"/>
            <a:ext cx="2004231" cy="1362788"/>
          </a:xfrm>
          <a:prstGeom prst="cloudCallout">
            <a:avLst>
              <a:gd name="adj1" fmla="val -43634"/>
              <a:gd name="adj2" fmla="val 58305"/>
            </a:avLst>
          </a:prstGeom>
          <a:solidFill>
            <a:schemeClr val="bg1"/>
          </a:solidFill>
          <a:ln>
            <a:solidFill>
              <a:srgbClr val="00A6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Вспомните определения терминов!</a:t>
            </a:r>
            <a:endParaRPr lang="ru-RU" dirty="0">
              <a:solidFill>
                <a:schemeClr val="tx1"/>
              </a:solidFill>
            </a:endParaRPr>
          </a:p>
        </p:txBody>
      </p:sp>
      <p:grpSp>
        <p:nvGrpSpPr>
          <p:cNvPr id="8" name="Группа 7"/>
          <p:cNvGrpSpPr/>
          <p:nvPr/>
        </p:nvGrpSpPr>
        <p:grpSpPr>
          <a:xfrm>
            <a:off x="289131" y="1640222"/>
            <a:ext cx="1601601" cy="1842373"/>
            <a:chOff x="326726" y="335747"/>
            <a:chExt cx="1601601" cy="1842373"/>
          </a:xfrm>
        </p:grpSpPr>
        <p:sp>
          <p:nvSpPr>
            <p:cNvPr id="9" name="Выноска-облако 8"/>
            <p:cNvSpPr/>
            <p:nvPr/>
          </p:nvSpPr>
          <p:spPr>
            <a:xfrm>
              <a:off x="326726" y="335747"/>
              <a:ext cx="1601601" cy="1842373"/>
            </a:xfrm>
            <a:prstGeom prst="cloudCallout">
              <a:avLst>
                <a:gd name="adj1" fmla="val 71610"/>
                <a:gd name="adj2" fmla="val -30817"/>
              </a:avLst>
            </a:prstGeom>
            <a:solidFill>
              <a:schemeClr val="bg1"/>
            </a:solidFill>
            <a:ln>
              <a:solidFill>
                <a:srgbClr val="00A69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tx1"/>
                </a:solidFill>
              </a:endParaRPr>
            </a:p>
          </p:txBody>
        </p:sp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1827" y="663010"/>
              <a:ext cx="838183" cy="1116879"/>
            </a:xfrm>
            <a:prstGeom prst="rect">
              <a:avLst/>
            </a:prstGeom>
          </p:spPr>
        </p:pic>
      </p:grpSp>
      <p:grpSp>
        <p:nvGrpSpPr>
          <p:cNvPr id="10" name="Группа 9"/>
          <p:cNvGrpSpPr/>
          <p:nvPr/>
        </p:nvGrpSpPr>
        <p:grpSpPr>
          <a:xfrm>
            <a:off x="958973" y="249593"/>
            <a:ext cx="1296904" cy="1208908"/>
            <a:chOff x="326727" y="969211"/>
            <a:chExt cx="1296904" cy="1208908"/>
          </a:xfrm>
        </p:grpSpPr>
        <p:sp>
          <p:nvSpPr>
            <p:cNvPr id="11" name="Выноска-облако 10"/>
            <p:cNvSpPr/>
            <p:nvPr/>
          </p:nvSpPr>
          <p:spPr>
            <a:xfrm>
              <a:off x="326727" y="969211"/>
              <a:ext cx="1296904" cy="1208908"/>
            </a:xfrm>
            <a:prstGeom prst="cloudCallout">
              <a:avLst>
                <a:gd name="adj1" fmla="val 53350"/>
                <a:gd name="adj2" fmla="val 53791"/>
              </a:avLst>
            </a:prstGeom>
            <a:solidFill>
              <a:schemeClr val="bg1"/>
            </a:solidFill>
            <a:ln>
              <a:solidFill>
                <a:srgbClr val="00A69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tx1"/>
                </a:solidFill>
              </a:endParaRPr>
            </a:p>
          </p:txBody>
        </p:sp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4535" y="1164392"/>
              <a:ext cx="818546" cy="81854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55991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54" b="7116"/>
          <a:stretch/>
        </p:blipFill>
        <p:spPr>
          <a:xfrm>
            <a:off x="1928328" y="1017142"/>
            <a:ext cx="5299615" cy="4140535"/>
          </a:xfrm>
          <a:prstGeom prst="rect">
            <a:avLst/>
          </a:prstGeom>
          <a:ln w="12700">
            <a:solidFill>
              <a:srgbClr val="00A698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3311525" y="1362789"/>
            <a:ext cx="260639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i="1" dirty="0" smtClean="0">
                <a:solidFill>
                  <a:schemeClr val="bg1"/>
                </a:solidFill>
              </a:rPr>
              <a:t>Деловые обыкновения – правила, </a:t>
            </a:r>
          </a:p>
          <a:p>
            <a:r>
              <a:rPr lang="ru-RU" sz="1200" i="1" dirty="0" smtClean="0">
                <a:solidFill>
                  <a:schemeClr val="bg1"/>
                </a:solidFill>
              </a:rPr>
              <a:t>которые не прописаны как </a:t>
            </a:r>
          </a:p>
          <a:p>
            <a:r>
              <a:rPr lang="ru-RU" sz="1200" i="1" dirty="0" smtClean="0">
                <a:solidFill>
                  <a:schemeClr val="bg1"/>
                </a:solidFill>
              </a:rPr>
              <a:t>обязательные, но считаются </a:t>
            </a:r>
          </a:p>
          <a:p>
            <a:r>
              <a:rPr lang="ru-RU" sz="1200" i="1" dirty="0" smtClean="0">
                <a:solidFill>
                  <a:schemeClr val="bg1"/>
                </a:solidFill>
              </a:rPr>
              <a:t>общепринятыми в какой-либо </a:t>
            </a:r>
          </a:p>
          <a:p>
            <a:r>
              <a:rPr lang="ru-RU" sz="1200" i="1" dirty="0" smtClean="0">
                <a:solidFill>
                  <a:schemeClr val="bg1"/>
                </a:solidFill>
              </a:rPr>
              <a:t>группе.</a:t>
            </a:r>
            <a:endParaRPr lang="ru-RU" sz="12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608379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7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7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75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81320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06032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6227763" y="0"/>
            <a:ext cx="2916237" cy="5143500"/>
            <a:chOff x="6227763" y="0"/>
            <a:chExt cx="2916237" cy="5143500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6227763" y="0"/>
              <a:ext cx="2916236" cy="5143500"/>
            </a:xfrm>
            <a:prstGeom prst="rect">
              <a:avLst/>
            </a:prstGeom>
            <a:solidFill>
              <a:srgbClr val="00A698">
                <a:alpha val="7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6626831" y="504272"/>
              <a:ext cx="251716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dirty="0" smtClean="0">
                  <a:solidFill>
                    <a:schemeClr val="bg1"/>
                  </a:solidFill>
                  <a:latin typeface="+mj-lt"/>
                </a:rPr>
                <a:t>Критерии для классификации социальных норм:</a:t>
              </a:r>
              <a:endParaRPr lang="ru-RU" sz="1600" dirty="0">
                <a:solidFill>
                  <a:schemeClr val="bg1"/>
                </a:solidFill>
                <a:latin typeface="+mj-lt"/>
              </a:endParaRPr>
            </a:p>
          </p:txBody>
        </p:sp>
      </p:grp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grpSp>
        <p:nvGrpSpPr>
          <p:cNvPr id="5" name="Группа 4"/>
          <p:cNvGrpSpPr/>
          <p:nvPr/>
        </p:nvGrpSpPr>
        <p:grpSpPr>
          <a:xfrm>
            <a:off x="6791635" y="1521466"/>
            <a:ext cx="2105785" cy="256157"/>
            <a:chOff x="6791635" y="1315986"/>
            <a:chExt cx="2105785" cy="256157"/>
          </a:xfrm>
        </p:grpSpPr>
        <p:sp>
          <p:nvSpPr>
            <p:cNvPr id="6" name="Половина рамки 5"/>
            <p:cNvSpPr/>
            <p:nvPr/>
          </p:nvSpPr>
          <p:spPr>
            <a:xfrm rot="7740000" flipH="1">
              <a:off x="6722114" y="1385507"/>
              <a:ext cx="205997" cy="66956"/>
            </a:xfrm>
            <a:prstGeom prst="halfFrame">
              <a:avLst>
                <a:gd name="adj1" fmla="val 34278"/>
                <a:gd name="adj2" fmla="val 34252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7014808" y="1356699"/>
              <a:ext cx="1882612" cy="215444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r>
                <a:rPr lang="ru-RU" sz="1400" dirty="0">
                  <a:solidFill>
                    <a:schemeClr val="bg1"/>
                  </a:solidFill>
                  <a:ea typeface="Meiryo" pitchFamily="34" charset="-128"/>
                </a:rPr>
                <a:t>п</a:t>
              </a:r>
              <a:r>
                <a:rPr lang="ru-RU" sz="1400" dirty="0" smtClean="0">
                  <a:solidFill>
                    <a:schemeClr val="bg1"/>
                  </a:solidFill>
                  <a:ea typeface="Meiryo" pitchFamily="34" charset="-128"/>
                </a:rPr>
                <a:t>о масштабу;</a:t>
              </a:r>
              <a:endParaRPr lang="ru-RU" sz="1400" dirty="0">
                <a:solidFill>
                  <a:schemeClr val="bg1"/>
                </a:solidFill>
                <a:ea typeface="Meiryo" pitchFamily="34" charset="-128"/>
              </a:endParaRPr>
            </a:p>
          </p:txBody>
        </p:sp>
      </p:grpSp>
      <p:grpSp>
        <p:nvGrpSpPr>
          <p:cNvPr id="9" name="Группа 8"/>
          <p:cNvGrpSpPr/>
          <p:nvPr/>
        </p:nvGrpSpPr>
        <p:grpSpPr>
          <a:xfrm>
            <a:off x="6791635" y="1953163"/>
            <a:ext cx="2105785" cy="471600"/>
            <a:chOff x="6791635" y="1315986"/>
            <a:chExt cx="2105785" cy="471600"/>
          </a:xfrm>
        </p:grpSpPr>
        <p:sp>
          <p:nvSpPr>
            <p:cNvPr id="10" name="Половина рамки 9"/>
            <p:cNvSpPr/>
            <p:nvPr/>
          </p:nvSpPr>
          <p:spPr>
            <a:xfrm rot="7740000" flipH="1">
              <a:off x="6722114" y="1385507"/>
              <a:ext cx="205997" cy="66956"/>
            </a:xfrm>
            <a:prstGeom prst="halfFrame">
              <a:avLst>
                <a:gd name="adj1" fmla="val 34278"/>
                <a:gd name="adj2" fmla="val 34252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11" name="Прямоугольник 10"/>
            <p:cNvSpPr/>
            <p:nvPr/>
          </p:nvSpPr>
          <p:spPr>
            <a:xfrm>
              <a:off x="7014808" y="1356699"/>
              <a:ext cx="1882612" cy="43088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r>
                <a:rPr lang="ru-RU" sz="1400" dirty="0">
                  <a:solidFill>
                    <a:schemeClr val="bg1"/>
                  </a:solidFill>
                  <a:ea typeface="Meiryo" pitchFamily="34" charset="-128"/>
                </a:rPr>
                <a:t>п</a:t>
              </a:r>
              <a:r>
                <a:rPr lang="ru-RU" sz="1400" dirty="0" smtClean="0">
                  <a:solidFill>
                    <a:schemeClr val="bg1"/>
                  </a:solidFill>
                  <a:ea typeface="Meiryo" pitchFamily="34" charset="-128"/>
                </a:rPr>
                <a:t>о жёсткости наказа-</a:t>
              </a:r>
              <a:r>
                <a:rPr lang="ru-RU" sz="1400" dirty="0" err="1" smtClean="0">
                  <a:solidFill>
                    <a:schemeClr val="bg1"/>
                  </a:solidFill>
                  <a:ea typeface="Meiryo" pitchFamily="34" charset="-128"/>
                </a:rPr>
                <a:t>ния</a:t>
              </a:r>
              <a:r>
                <a:rPr lang="ru-RU" sz="1400" dirty="0" smtClean="0">
                  <a:solidFill>
                    <a:schemeClr val="bg1"/>
                  </a:solidFill>
                  <a:ea typeface="Meiryo" pitchFamily="34" charset="-128"/>
                </a:rPr>
                <a:t> за нарушение;</a:t>
              </a:r>
              <a:endParaRPr lang="ru-RU" sz="1400" dirty="0">
                <a:solidFill>
                  <a:schemeClr val="bg1"/>
                </a:solidFill>
                <a:ea typeface="Meiryo" pitchFamily="34" charset="-128"/>
              </a:endParaRPr>
            </a:p>
          </p:txBody>
        </p:sp>
      </p:grpSp>
      <p:grpSp>
        <p:nvGrpSpPr>
          <p:cNvPr id="12" name="Группа 11"/>
          <p:cNvGrpSpPr/>
          <p:nvPr/>
        </p:nvGrpSpPr>
        <p:grpSpPr>
          <a:xfrm>
            <a:off x="6791635" y="2598255"/>
            <a:ext cx="2105785" cy="687044"/>
            <a:chOff x="6791635" y="1315986"/>
            <a:chExt cx="2105785" cy="687044"/>
          </a:xfrm>
        </p:grpSpPr>
        <p:sp>
          <p:nvSpPr>
            <p:cNvPr id="13" name="Половина рамки 12"/>
            <p:cNvSpPr/>
            <p:nvPr/>
          </p:nvSpPr>
          <p:spPr>
            <a:xfrm rot="7740000" flipH="1">
              <a:off x="6722114" y="1385507"/>
              <a:ext cx="205997" cy="66956"/>
            </a:xfrm>
            <a:prstGeom prst="halfFrame">
              <a:avLst>
                <a:gd name="adj1" fmla="val 34278"/>
                <a:gd name="adj2" fmla="val 34252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14" name="Прямоугольник 13"/>
            <p:cNvSpPr/>
            <p:nvPr/>
          </p:nvSpPr>
          <p:spPr>
            <a:xfrm>
              <a:off x="7014808" y="1356699"/>
              <a:ext cx="1882612" cy="646331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r>
                <a:rPr lang="ru-RU" sz="1400" dirty="0">
                  <a:solidFill>
                    <a:schemeClr val="bg1"/>
                  </a:solidFill>
                  <a:ea typeface="Meiryo" pitchFamily="34" charset="-128"/>
                </a:rPr>
                <a:t>п</a:t>
              </a:r>
              <a:r>
                <a:rPr lang="ru-RU" sz="1400" dirty="0" smtClean="0">
                  <a:solidFill>
                    <a:schemeClr val="bg1"/>
                  </a:solidFill>
                  <a:ea typeface="Meiryo" pitchFamily="34" charset="-128"/>
                </a:rPr>
                <a:t>о способу создания и обеспечения действия;</a:t>
              </a:r>
              <a:endParaRPr lang="ru-RU" sz="1400" dirty="0">
                <a:solidFill>
                  <a:schemeClr val="bg1"/>
                </a:solidFill>
                <a:ea typeface="Meiryo" pitchFamily="34" charset="-128"/>
              </a:endParaRP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358775" y="338871"/>
            <a:ext cx="547370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800" dirty="0" smtClean="0">
                <a:solidFill>
                  <a:srgbClr val="00A698"/>
                </a:solidFill>
                <a:latin typeface="+mj-lt"/>
                <a:ea typeface="Meiryo" pitchFamily="34" charset="-128"/>
              </a:rPr>
              <a:t>Нормы, которые сложились исторически </a:t>
            </a:r>
          </a:p>
          <a:p>
            <a:r>
              <a:rPr lang="ru-RU" sz="1800" dirty="0" smtClean="0">
                <a:solidFill>
                  <a:srgbClr val="00A698"/>
                </a:solidFill>
                <a:latin typeface="+mj-lt"/>
                <a:ea typeface="Meiryo" pitchFamily="34" charset="-128"/>
              </a:rPr>
              <a:t>и вошли в привычки</a:t>
            </a:r>
            <a:endParaRPr lang="ru-RU" sz="1800" dirty="0">
              <a:solidFill>
                <a:srgbClr val="00A698"/>
              </a:solidFill>
              <a:latin typeface="+mj-lt"/>
              <a:ea typeface="Meiryo" pitchFamily="34" charset="-128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358774" y="952359"/>
            <a:ext cx="5473701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1200" dirty="0" smtClean="0">
                <a:ea typeface="Meiryo" pitchFamily="34" charset="-128"/>
              </a:rPr>
              <a:t>Обычаи, ритуалы, традиции, обряды, деловые обыкновения.</a:t>
            </a:r>
            <a:endParaRPr lang="ru-RU" sz="1200" dirty="0">
              <a:ea typeface="Meiryo" pitchFamily="34" charset="-128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58775" y="1389678"/>
            <a:ext cx="547370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800" dirty="0" smtClean="0">
                <a:solidFill>
                  <a:srgbClr val="00A698"/>
                </a:solidFill>
                <a:latin typeface="+mj-lt"/>
                <a:ea typeface="Meiryo" pitchFamily="34" charset="-128"/>
              </a:rPr>
              <a:t>Нравственные нормы</a:t>
            </a:r>
            <a:endParaRPr lang="ru-RU" sz="1800" dirty="0">
              <a:solidFill>
                <a:srgbClr val="00A698"/>
              </a:solidFill>
              <a:latin typeface="+mj-lt"/>
              <a:ea typeface="Meiryo" pitchFamily="34" charset="-128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358774" y="1727660"/>
            <a:ext cx="5473701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1200" dirty="0" smtClean="0">
                <a:ea typeface="Meiryo" pitchFamily="34" charset="-128"/>
              </a:rPr>
              <a:t>Складываются стихийно, в процессе развития общества, основаны на представлениях о добре и зле. Главным регулятором является совесть.</a:t>
            </a:r>
            <a:endParaRPr lang="ru-RU" sz="1200" dirty="0">
              <a:ea typeface="Meiryo" pitchFamily="34" charset="-128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60540" y="2349645"/>
            <a:ext cx="547370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800" dirty="0" smtClean="0">
                <a:solidFill>
                  <a:srgbClr val="00A698"/>
                </a:solidFill>
                <a:latin typeface="+mj-lt"/>
                <a:ea typeface="Meiryo" pitchFamily="34" charset="-128"/>
              </a:rPr>
              <a:t>Религиозные нормы</a:t>
            </a:r>
            <a:endParaRPr lang="ru-RU" sz="1800" dirty="0">
              <a:solidFill>
                <a:srgbClr val="00A698"/>
              </a:solidFill>
              <a:latin typeface="+mj-lt"/>
              <a:ea typeface="Meiryo" pitchFamily="34" charset="-128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58775" y="3309612"/>
            <a:ext cx="547370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800" dirty="0" smtClean="0">
                <a:solidFill>
                  <a:srgbClr val="00A698"/>
                </a:solidFill>
                <a:latin typeface="+mj-lt"/>
                <a:ea typeface="Meiryo" pitchFamily="34" charset="-128"/>
              </a:rPr>
              <a:t>Правовые нормы</a:t>
            </a:r>
            <a:endParaRPr lang="ru-RU" sz="1800" dirty="0">
              <a:solidFill>
                <a:srgbClr val="00A698"/>
              </a:solidFill>
              <a:latin typeface="+mj-lt"/>
              <a:ea typeface="Meiryo" pitchFamily="34" charset="-128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59938" y="4084913"/>
            <a:ext cx="547370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800" dirty="0" smtClean="0">
                <a:solidFill>
                  <a:srgbClr val="00A698"/>
                </a:solidFill>
                <a:latin typeface="+mj-lt"/>
                <a:ea typeface="Meiryo" pitchFamily="34" charset="-128"/>
              </a:rPr>
              <a:t>Корпоративные нормы</a:t>
            </a:r>
            <a:endParaRPr lang="ru-RU" sz="1800" dirty="0">
              <a:solidFill>
                <a:srgbClr val="00A698"/>
              </a:solidFill>
              <a:latin typeface="+mj-lt"/>
              <a:ea typeface="Meiryo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906318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95315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06899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6227763" y="0"/>
            <a:ext cx="2916237" cy="5143500"/>
            <a:chOff x="6227763" y="0"/>
            <a:chExt cx="2916237" cy="5143500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6227763" y="0"/>
              <a:ext cx="2916236" cy="5143500"/>
            </a:xfrm>
            <a:prstGeom prst="rect">
              <a:avLst/>
            </a:prstGeom>
            <a:solidFill>
              <a:srgbClr val="00A698">
                <a:alpha val="7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6626831" y="504272"/>
              <a:ext cx="251716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dirty="0" smtClean="0">
                  <a:solidFill>
                    <a:schemeClr val="bg1"/>
                  </a:solidFill>
                  <a:latin typeface="+mj-lt"/>
                </a:rPr>
                <a:t>Критерии для классификации социальных норм:</a:t>
              </a:r>
              <a:endParaRPr lang="ru-RU" sz="1600" dirty="0">
                <a:solidFill>
                  <a:schemeClr val="bg1"/>
                </a:solidFill>
                <a:latin typeface="+mj-lt"/>
              </a:endParaRPr>
            </a:p>
          </p:txBody>
        </p:sp>
      </p:grp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grpSp>
        <p:nvGrpSpPr>
          <p:cNvPr id="5" name="Группа 4"/>
          <p:cNvGrpSpPr/>
          <p:nvPr/>
        </p:nvGrpSpPr>
        <p:grpSpPr>
          <a:xfrm>
            <a:off x="6791635" y="1521466"/>
            <a:ext cx="2105785" cy="256157"/>
            <a:chOff x="6791635" y="1315986"/>
            <a:chExt cx="2105785" cy="256157"/>
          </a:xfrm>
        </p:grpSpPr>
        <p:sp>
          <p:nvSpPr>
            <p:cNvPr id="6" name="Половина рамки 5"/>
            <p:cNvSpPr/>
            <p:nvPr/>
          </p:nvSpPr>
          <p:spPr>
            <a:xfrm rot="7740000" flipH="1">
              <a:off x="6722114" y="1385507"/>
              <a:ext cx="205997" cy="66956"/>
            </a:xfrm>
            <a:prstGeom prst="halfFrame">
              <a:avLst>
                <a:gd name="adj1" fmla="val 34278"/>
                <a:gd name="adj2" fmla="val 34252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7014808" y="1356699"/>
              <a:ext cx="1882612" cy="215444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r>
                <a:rPr lang="ru-RU" sz="1400" dirty="0">
                  <a:solidFill>
                    <a:schemeClr val="bg1"/>
                  </a:solidFill>
                  <a:ea typeface="Meiryo" pitchFamily="34" charset="-128"/>
                </a:rPr>
                <a:t>п</a:t>
              </a:r>
              <a:r>
                <a:rPr lang="ru-RU" sz="1400" dirty="0" smtClean="0">
                  <a:solidFill>
                    <a:schemeClr val="bg1"/>
                  </a:solidFill>
                  <a:ea typeface="Meiryo" pitchFamily="34" charset="-128"/>
                </a:rPr>
                <a:t>о масштабу;</a:t>
              </a:r>
              <a:endParaRPr lang="ru-RU" sz="1400" dirty="0">
                <a:solidFill>
                  <a:schemeClr val="bg1"/>
                </a:solidFill>
                <a:ea typeface="Meiryo" pitchFamily="34" charset="-128"/>
              </a:endParaRPr>
            </a:p>
          </p:txBody>
        </p:sp>
      </p:grpSp>
      <p:grpSp>
        <p:nvGrpSpPr>
          <p:cNvPr id="9" name="Группа 8"/>
          <p:cNvGrpSpPr/>
          <p:nvPr/>
        </p:nvGrpSpPr>
        <p:grpSpPr>
          <a:xfrm>
            <a:off x="6791635" y="1953163"/>
            <a:ext cx="2105785" cy="471600"/>
            <a:chOff x="6791635" y="1315986"/>
            <a:chExt cx="2105785" cy="471600"/>
          </a:xfrm>
        </p:grpSpPr>
        <p:sp>
          <p:nvSpPr>
            <p:cNvPr id="10" name="Половина рамки 9"/>
            <p:cNvSpPr/>
            <p:nvPr/>
          </p:nvSpPr>
          <p:spPr>
            <a:xfrm rot="7740000" flipH="1">
              <a:off x="6722114" y="1385507"/>
              <a:ext cx="205997" cy="66956"/>
            </a:xfrm>
            <a:prstGeom prst="halfFrame">
              <a:avLst>
                <a:gd name="adj1" fmla="val 34278"/>
                <a:gd name="adj2" fmla="val 34252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11" name="Прямоугольник 10"/>
            <p:cNvSpPr/>
            <p:nvPr/>
          </p:nvSpPr>
          <p:spPr>
            <a:xfrm>
              <a:off x="7014808" y="1356699"/>
              <a:ext cx="1882612" cy="43088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r>
                <a:rPr lang="ru-RU" sz="1400" dirty="0">
                  <a:solidFill>
                    <a:schemeClr val="bg1"/>
                  </a:solidFill>
                  <a:ea typeface="Meiryo" pitchFamily="34" charset="-128"/>
                </a:rPr>
                <a:t>п</a:t>
              </a:r>
              <a:r>
                <a:rPr lang="ru-RU" sz="1400" dirty="0" smtClean="0">
                  <a:solidFill>
                    <a:schemeClr val="bg1"/>
                  </a:solidFill>
                  <a:ea typeface="Meiryo" pitchFamily="34" charset="-128"/>
                </a:rPr>
                <a:t>о жёсткости наказа-</a:t>
              </a:r>
              <a:r>
                <a:rPr lang="ru-RU" sz="1400" dirty="0" err="1" smtClean="0">
                  <a:solidFill>
                    <a:schemeClr val="bg1"/>
                  </a:solidFill>
                  <a:ea typeface="Meiryo" pitchFamily="34" charset="-128"/>
                </a:rPr>
                <a:t>ния</a:t>
              </a:r>
              <a:r>
                <a:rPr lang="ru-RU" sz="1400" dirty="0" smtClean="0">
                  <a:solidFill>
                    <a:schemeClr val="bg1"/>
                  </a:solidFill>
                  <a:ea typeface="Meiryo" pitchFamily="34" charset="-128"/>
                </a:rPr>
                <a:t> за нарушение;</a:t>
              </a:r>
              <a:endParaRPr lang="ru-RU" sz="1400" dirty="0">
                <a:solidFill>
                  <a:schemeClr val="bg1"/>
                </a:solidFill>
                <a:ea typeface="Meiryo" pitchFamily="34" charset="-128"/>
              </a:endParaRPr>
            </a:p>
          </p:txBody>
        </p:sp>
      </p:grpSp>
      <p:grpSp>
        <p:nvGrpSpPr>
          <p:cNvPr id="12" name="Группа 11"/>
          <p:cNvGrpSpPr/>
          <p:nvPr/>
        </p:nvGrpSpPr>
        <p:grpSpPr>
          <a:xfrm>
            <a:off x="6791635" y="2598255"/>
            <a:ext cx="2105785" cy="687044"/>
            <a:chOff x="6791635" y="1315986"/>
            <a:chExt cx="2105785" cy="687044"/>
          </a:xfrm>
        </p:grpSpPr>
        <p:sp>
          <p:nvSpPr>
            <p:cNvPr id="13" name="Половина рамки 12"/>
            <p:cNvSpPr/>
            <p:nvPr/>
          </p:nvSpPr>
          <p:spPr>
            <a:xfrm rot="7740000" flipH="1">
              <a:off x="6722114" y="1385507"/>
              <a:ext cx="205997" cy="66956"/>
            </a:xfrm>
            <a:prstGeom prst="halfFrame">
              <a:avLst>
                <a:gd name="adj1" fmla="val 34278"/>
                <a:gd name="adj2" fmla="val 34252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14" name="Прямоугольник 13"/>
            <p:cNvSpPr/>
            <p:nvPr/>
          </p:nvSpPr>
          <p:spPr>
            <a:xfrm>
              <a:off x="7014808" y="1356699"/>
              <a:ext cx="1882612" cy="646331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r>
                <a:rPr lang="ru-RU" sz="1400" dirty="0">
                  <a:solidFill>
                    <a:schemeClr val="bg1"/>
                  </a:solidFill>
                  <a:ea typeface="Meiryo" pitchFamily="34" charset="-128"/>
                </a:rPr>
                <a:t>п</a:t>
              </a:r>
              <a:r>
                <a:rPr lang="ru-RU" sz="1400" dirty="0" smtClean="0">
                  <a:solidFill>
                    <a:schemeClr val="bg1"/>
                  </a:solidFill>
                  <a:ea typeface="Meiryo" pitchFamily="34" charset="-128"/>
                </a:rPr>
                <a:t>о способу создания и обеспечения действия;</a:t>
              </a:r>
              <a:endParaRPr lang="ru-RU" sz="1400" dirty="0">
                <a:solidFill>
                  <a:schemeClr val="bg1"/>
                </a:solidFill>
                <a:ea typeface="Meiryo" pitchFamily="34" charset="-128"/>
              </a:endParaRP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358775" y="338871"/>
            <a:ext cx="547370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800" dirty="0" smtClean="0">
                <a:solidFill>
                  <a:srgbClr val="00A698"/>
                </a:solidFill>
                <a:latin typeface="+mj-lt"/>
                <a:ea typeface="Meiryo" pitchFamily="34" charset="-128"/>
              </a:rPr>
              <a:t>Нормы, которые сложились исторически </a:t>
            </a:r>
          </a:p>
          <a:p>
            <a:r>
              <a:rPr lang="ru-RU" sz="1800" dirty="0" smtClean="0">
                <a:solidFill>
                  <a:srgbClr val="00A698"/>
                </a:solidFill>
                <a:latin typeface="+mj-lt"/>
                <a:ea typeface="Meiryo" pitchFamily="34" charset="-128"/>
              </a:rPr>
              <a:t>и вошли в привычки</a:t>
            </a:r>
            <a:endParaRPr lang="ru-RU" sz="1800" dirty="0">
              <a:solidFill>
                <a:srgbClr val="00A698"/>
              </a:solidFill>
              <a:latin typeface="+mj-lt"/>
              <a:ea typeface="Meiryo" pitchFamily="34" charset="-128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358774" y="952359"/>
            <a:ext cx="5473701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1200" dirty="0" smtClean="0">
                <a:ea typeface="Meiryo" pitchFamily="34" charset="-128"/>
              </a:rPr>
              <a:t>Обычаи, ритуалы, традиции, обряды, деловые обыкновения.</a:t>
            </a:r>
            <a:endParaRPr lang="ru-RU" sz="1200" dirty="0">
              <a:ea typeface="Meiryo" pitchFamily="34" charset="-128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58775" y="1389678"/>
            <a:ext cx="547370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800" dirty="0" smtClean="0">
                <a:solidFill>
                  <a:srgbClr val="00A698"/>
                </a:solidFill>
                <a:latin typeface="+mj-lt"/>
                <a:ea typeface="Meiryo" pitchFamily="34" charset="-128"/>
              </a:rPr>
              <a:t>Нравственные нормы</a:t>
            </a:r>
            <a:endParaRPr lang="ru-RU" sz="1800" dirty="0">
              <a:solidFill>
                <a:srgbClr val="00A698"/>
              </a:solidFill>
              <a:latin typeface="+mj-lt"/>
              <a:ea typeface="Meiryo" pitchFamily="34" charset="-128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358774" y="1727660"/>
            <a:ext cx="5473701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1200" dirty="0" smtClean="0">
                <a:ea typeface="Meiryo" pitchFamily="34" charset="-128"/>
              </a:rPr>
              <a:t>Складываются стихийно, в процессе развития общества, основаны на представлениях о добре и </a:t>
            </a:r>
            <a:r>
              <a:rPr lang="ru-RU" sz="1200" dirty="0">
                <a:ea typeface="Meiryo" pitchFamily="34" charset="-128"/>
              </a:rPr>
              <a:t>зле. Главным регулятором является совесть</a:t>
            </a:r>
            <a:r>
              <a:rPr lang="ru-RU" sz="1200" dirty="0" smtClean="0">
                <a:ea typeface="Meiryo" pitchFamily="34" charset="-128"/>
              </a:rPr>
              <a:t>.</a:t>
            </a:r>
            <a:endParaRPr lang="ru-RU" sz="1200" dirty="0">
              <a:ea typeface="Meiryo" pitchFamily="34" charset="-128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60540" y="2349645"/>
            <a:ext cx="547370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800" dirty="0" smtClean="0">
                <a:solidFill>
                  <a:srgbClr val="00A698"/>
                </a:solidFill>
                <a:latin typeface="+mj-lt"/>
                <a:ea typeface="Meiryo" pitchFamily="34" charset="-128"/>
              </a:rPr>
              <a:t>Религиозные нормы</a:t>
            </a:r>
            <a:endParaRPr lang="ru-RU" sz="1800" dirty="0">
              <a:solidFill>
                <a:srgbClr val="00A698"/>
              </a:solidFill>
              <a:latin typeface="+mj-lt"/>
              <a:ea typeface="Meiryo" pitchFamily="34" charset="-128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360539" y="2687627"/>
            <a:ext cx="5473701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1200" dirty="0" smtClean="0">
                <a:ea typeface="Meiryo" pitchFamily="34" charset="-128"/>
              </a:rPr>
              <a:t>Существуют в сознании верующих, могут быть закреплены в религиозных книгах.</a:t>
            </a:r>
            <a:endParaRPr lang="ru-RU" sz="1200" dirty="0">
              <a:ea typeface="Meiryo" pitchFamily="34" charset="-128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58775" y="3309612"/>
            <a:ext cx="547370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800" dirty="0" smtClean="0">
                <a:solidFill>
                  <a:srgbClr val="00A698"/>
                </a:solidFill>
                <a:latin typeface="+mj-lt"/>
                <a:ea typeface="Meiryo" pitchFamily="34" charset="-128"/>
              </a:rPr>
              <a:t>Правовые нормы</a:t>
            </a:r>
            <a:endParaRPr lang="ru-RU" sz="1800" dirty="0">
              <a:solidFill>
                <a:srgbClr val="00A698"/>
              </a:solidFill>
              <a:latin typeface="+mj-lt"/>
              <a:ea typeface="Meiryo" pitchFamily="34" charset="-128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59938" y="4084913"/>
            <a:ext cx="547370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800" dirty="0" smtClean="0">
                <a:solidFill>
                  <a:srgbClr val="00A698"/>
                </a:solidFill>
                <a:latin typeface="+mj-lt"/>
                <a:ea typeface="Meiryo" pitchFamily="34" charset="-128"/>
              </a:rPr>
              <a:t>Корпоративные нормы</a:t>
            </a:r>
            <a:endParaRPr lang="ru-RU" sz="1800" dirty="0">
              <a:solidFill>
                <a:srgbClr val="00A698"/>
              </a:solidFill>
              <a:latin typeface="+mj-lt"/>
              <a:ea typeface="Meiryo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0742611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8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18079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30301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951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76401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69050" y="4489807"/>
            <a:ext cx="2592388" cy="276999"/>
          </a:xfrm>
          <a:prstGeom prst="rect">
            <a:avLst/>
          </a:prstGeom>
          <a:solidFill>
            <a:schemeClr val="bg1">
              <a:alpha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/>
              <a:t>Коронация Елизаветы </a:t>
            </a:r>
            <a:r>
              <a:rPr lang="en-US" sz="1200" dirty="0" smtClean="0"/>
              <a:t>II</a:t>
            </a:r>
            <a:r>
              <a:rPr lang="ru-RU" sz="1200" dirty="0" smtClean="0"/>
              <a:t>, 1952 г. 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22380465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6227763" y="0"/>
            <a:ext cx="2916237" cy="5143500"/>
            <a:chOff x="6227763" y="0"/>
            <a:chExt cx="2916237" cy="5143500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6227763" y="0"/>
              <a:ext cx="2916236" cy="5143500"/>
            </a:xfrm>
            <a:prstGeom prst="rect">
              <a:avLst/>
            </a:prstGeom>
            <a:solidFill>
              <a:srgbClr val="00A698">
                <a:alpha val="7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6626831" y="504272"/>
              <a:ext cx="251716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dirty="0" smtClean="0">
                  <a:solidFill>
                    <a:schemeClr val="bg1"/>
                  </a:solidFill>
                  <a:latin typeface="+mj-lt"/>
                </a:rPr>
                <a:t>Критерии для классификации социальных норм:</a:t>
              </a:r>
              <a:endParaRPr lang="ru-RU" sz="1600" dirty="0">
                <a:solidFill>
                  <a:schemeClr val="bg1"/>
                </a:solidFill>
                <a:latin typeface="+mj-lt"/>
              </a:endParaRPr>
            </a:p>
          </p:txBody>
        </p:sp>
      </p:grp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grpSp>
        <p:nvGrpSpPr>
          <p:cNvPr id="5" name="Группа 4"/>
          <p:cNvGrpSpPr/>
          <p:nvPr/>
        </p:nvGrpSpPr>
        <p:grpSpPr>
          <a:xfrm>
            <a:off x="6791635" y="1521466"/>
            <a:ext cx="2105785" cy="256157"/>
            <a:chOff x="6791635" y="1315986"/>
            <a:chExt cx="2105785" cy="256157"/>
          </a:xfrm>
        </p:grpSpPr>
        <p:sp>
          <p:nvSpPr>
            <p:cNvPr id="6" name="Половина рамки 5"/>
            <p:cNvSpPr/>
            <p:nvPr/>
          </p:nvSpPr>
          <p:spPr>
            <a:xfrm rot="7740000" flipH="1">
              <a:off x="6722114" y="1385507"/>
              <a:ext cx="205997" cy="66956"/>
            </a:xfrm>
            <a:prstGeom prst="halfFrame">
              <a:avLst>
                <a:gd name="adj1" fmla="val 34278"/>
                <a:gd name="adj2" fmla="val 34252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7014808" y="1356699"/>
              <a:ext cx="1882612" cy="215444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r>
                <a:rPr lang="ru-RU" sz="1400" dirty="0">
                  <a:solidFill>
                    <a:schemeClr val="bg1"/>
                  </a:solidFill>
                  <a:ea typeface="Meiryo" pitchFamily="34" charset="-128"/>
                </a:rPr>
                <a:t>п</a:t>
              </a:r>
              <a:r>
                <a:rPr lang="ru-RU" sz="1400" dirty="0" smtClean="0">
                  <a:solidFill>
                    <a:schemeClr val="bg1"/>
                  </a:solidFill>
                  <a:ea typeface="Meiryo" pitchFamily="34" charset="-128"/>
                </a:rPr>
                <a:t>о масштабу;</a:t>
              </a:r>
              <a:endParaRPr lang="ru-RU" sz="1400" dirty="0">
                <a:solidFill>
                  <a:schemeClr val="bg1"/>
                </a:solidFill>
                <a:ea typeface="Meiryo" pitchFamily="34" charset="-128"/>
              </a:endParaRPr>
            </a:p>
          </p:txBody>
        </p:sp>
      </p:grpSp>
      <p:grpSp>
        <p:nvGrpSpPr>
          <p:cNvPr id="9" name="Группа 8"/>
          <p:cNvGrpSpPr/>
          <p:nvPr/>
        </p:nvGrpSpPr>
        <p:grpSpPr>
          <a:xfrm>
            <a:off x="6791635" y="1953163"/>
            <a:ext cx="2105785" cy="471600"/>
            <a:chOff x="6791635" y="1315986"/>
            <a:chExt cx="2105785" cy="471600"/>
          </a:xfrm>
        </p:grpSpPr>
        <p:sp>
          <p:nvSpPr>
            <p:cNvPr id="10" name="Половина рамки 9"/>
            <p:cNvSpPr/>
            <p:nvPr/>
          </p:nvSpPr>
          <p:spPr>
            <a:xfrm rot="7740000" flipH="1">
              <a:off x="6722114" y="1385507"/>
              <a:ext cx="205997" cy="66956"/>
            </a:xfrm>
            <a:prstGeom prst="halfFrame">
              <a:avLst>
                <a:gd name="adj1" fmla="val 34278"/>
                <a:gd name="adj2" fmla="val 34252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11" name="Прямоугольник 10"/>
            <p:cNvSpPr/>
            <p:nvPr/>
          </p:nvSpPr>
          <p:spPr>
            <a:xfrm>
              <a:off x="7014808" y="1356699"/>
              <a:ext cx="1882612" cy="43088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r>
                <a:rPr lang="ru-RU" sz="1400" dirty="0">
                  <a:solidFill>
                    <a:schemeClr val="bg1"/>
                  </a:solidFill>
                  <a:ea typeface="Meiryo" pitchFamily="34" charset="-128"/>
                </a:rPr>
                <a:t>п</a:t>
              </a:r>
              <a:r>
                <a:rPr lang="ru-RU" sz="1400" dirty="0" smtClean="0">
                  <a:solidFill>
                    <a:schemeClr val="bg1"/>
                  </a:solidFill>
                  <a:ea typeface="Meiryo" pitchFamily="34" charset="-128"/>
                </a:rPr>
                <a:t>о жёсткости наказа-</a:t>
              </a:r>
              <a:r>
                <a:rPr lang="ru-RU" sz="1400" dirty="0" err="1" smtClean="0">
                  <a:solidFill>
                    <a:schemeClr val="bg1"/>
                  </a:solidFill>
                  <a:ea typeface="Meiryo" pitchFamily="34" charset="-128"/>
                </a:rPr>
                <a:t>ния</a:t>
              </a:r>
              <a:r>
                <a:rPr lang="ru-RU" sz="1400" dirty="0" smtClean="0">
                  <a:solidFill>
                    <a:schemeClr val="bg1"/>
                  </a:solidFill>
                  <a:ea typeface="Meiryo" pitchFamily="34" charset="-128"/>
                </a:rPr>
                <a:t> за нарушение;</a:t>
              </a:r>
              <a:endParaRPr lang="ru-RU" sz="1400" dirty="0">
                <a:solidFill>
                  <a:schemeClr val="bg1"/>
                </a:solidFill>
                <a:ea typeface="Meiryo" pitchFamily="34" charset="-128"/>
              </a:endParaRPr>
            </a:p>
          </p:txBody>
        </p:sp>
      </p:grpSp>
      <p:grpSp>
        <p:nvGrpSpPr>
          <p:cNvPr id="12" name="Группа 11"/>
          <p:cNvGrpSpPr/>
          <p:nvPr/>
        </p:nvGrpSpPr>
        <p:grpSpPr>
          <a:xfrm>
            <a:off x="6791635" y="2598255"/>
            <a:ext cx="2105785" cy="687044"/>
            <a:chOff x="6791635" y="1315986"/>
            <a:chExt cx="2105785" cy="687044"/>
          </a:xfrm>
        </p:grpSpPr>
        <p:sp>
          <p:nvSpPr>
            <p:cNvPr id="13" name="Половина рамки 12"/>
            <p:cNvSpPr/>
            <p:nvPr/>
          </p:nvSpPr>
          <p:spPr>
            <a:xfrm rot="7740000" flipH="1">
              <a:off x="6722114" y="1385507"/>
              <a:ext cx="205997" cy="66956"/>
            </a:xfrm>
            <a:prstGeom prst="halfFrame">
              <a:avLst>
                <a:gd name="adj1" fmla="val 34278"/>
                <a:gd name="adj2" fmla="val 34252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14" name="Прямоугольник 13"/>
            <p:cNvSpPr/>
            <p:nvPr/>
          </p:nvSpPr>
          <p:spPr>
            <a:xfrm>
              <a:off x="7014808" y="1356699"/>
              <a:ext cx="1882612" cy="646331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r>
                <a:rPr lang="ru-RU" sz="1400" dirty="0">
                  <a:solidFill>
                    <a:schemeClr val="bg1"/>
                  </a:solidFill>
                  <a:ea typeface="Meiryo" pitchFamily="34" charset="-128"/>
                </a:rPr>
                <a:t>п</a:t>
              </a:r>
              <a:r>
                <a:rPr lang="ru-RU" sz="1400" dirty="0" smtClean="0">
                  <a:solidFill>
                    <a:schemeClr val="bg1"/>
                  </a:solidFill>
                  <a:ea typeface="Meiryo" pitchFamily="34" charset="-128"/>
                </a:rPr>
                <a:t>о способу создания и обеспечения действия;</a:t>
              </a:r>
              <a:endParaRPr lang="ru-RU" sz="1400" dirty="0">
                <a:solidFill>
                  <a:schemeClr val="bg1"/>
                </a:solidFill>
                <a:ea typeface="Meiryo" pitchFamily="34" charset="-128"/>
              </a:endParaRP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358775" y="338871"/>
            <a:ext cx="547370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800" dirty="0" smtClean="0">
                <a:solidFill>
                  <a:srgbClr val="00A698"/>
                </a:solidFill>
                <a:latin typeface="+mj-lt"/>
                <a:ea typeface="Meiryo" pitchFamily="34" charset="-128"/>
              </a:rPr>
              <a:t>Нормы, которые сложились исторически </a:t>
            </a:r>
          </a:p>
          <a:p>
            <a:r>
              <a:rPr lang="ru-RU" sz="1800" dirty="0" smtClean="0">
                <a:solidFill>
                  <a:srgbClr val="00A698"/>
                </a:solidFill>
                <a:latin typeface="+mj-lt"/>
                <a:ea typeface="Meiryo" pitchFamily="34" charset="-128"/>
              </a:rPr>
              <a:t>и вошли в привычки</a:t>
            </a:r>
            <a:endParaRPr lang="ru-RU" sz="1800" dirty="0">
              <a:solidFill>
                <a:srgbClr val="00A698"/>
              </a:solidFill>
              <a:latin typeface="+mj-lt"/>
              <a:ea typeface="Meiryo" pitchFamily="34" charset="-128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358774" y="952359"/>
            <a:ext cx="5473701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1200" dirty="0" smtClean="0">
                <a:ea typeface="Meiryo" pitchFamily="34" charset="-128"/>
              </a:rPr>
              <a:t>Обычаи, ритуалы, традиции, обряды, деловые обыкновения.</a:t>
            </a:r>
            <a:endParaRPr lang="ru-RU" sz="1200" dirty="0">
              <a:ea typeface="Meiryo" pitchFamily="34" charset="-128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58775" y="1389678"/>
            <a:ext cx="547370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800" dirty="0" smtClean="0">
                <a:solidFill>
                  <a:srgbClr val="00A698"/>
                </a:solidFill>
                <a:latin typeface="+mj-lt"/>
                <a:ea typeface="Meiryo" pitchFamily="34" charset="-128"/>
              </a:rPr>
              <a:t>Нравственные нормы</a:t>
            </a:r>
            <a:endParaRPr lang="ru-RU" sz="1800" dirty="0">
              <a:solidFill>
                <a:srgbClr val="00A698"/>
              </a:solidFill>
              <a:latin typeface="+mj-lt"/>
              <a:ea typeface="Meiryo" pitchFamily="34" charset="-128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358774" y="1727660"/>
            <a:ext cx="5473701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1200" dirty="0" smtClean="0">
                <a:ea typeface="Meiryo" pitchFamily="34" charset="-128"/>
              </a:rPr>
              <a:t>Складываются стихийно, в процессе развития общества, основаны на представлениях о добре и </a:t>
            </a:r>
            <a:r>
              <a:rPr lang="ru-RU" sz="1200" dirty="0">
                <a:ea typeface="Meiryo" pitchFamily="34" charset="-128"/>
              </a:rPr>
              <a:t>зле. Главным регулятором является совесть</a:t>
            </a:r>
            <a:r>
              <a:rPr lang="ru-RU" sz="1200" dirty="0" smtClean="0">
                <a:ea typeface="Meiryo" pitchFamily="34" charset="-128"/>
              </a:rPr>
              <a:t>.</a:t>
            </a:r>
            <a:endParaRPr lang="ru-RU" sz="1200" dirty="0">
              <a:ea typeface="Meiryo" pitchFamily="34" charset="-128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60540" y="2349645"/>
            <a:ext cx="547370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800" dirty="0" smtClean="0">
                <a:solidFill>
                  <a:srgbClr val="00A698"/>
                </a:solidFill>
                <a:latin typeface="+mj-lt"/>
                <a:ea typeface="Meiryo" pitchFamily="34" charset="-128"/>
              </a:rPr>
              <a:t>Религиозные нормы</a:t>
            </a:r>
            <a:endParaRPr lang="ru-RU" sz="1800" dirty="0">
              <a:solidFill>
                <a:srgbClr val="00A698"/>
              </a:solidFill>
              <a:latin typeface="+mj-lt"/>
              <a:ea typeface="Meiryo" pitchFamily="34" charset="-128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360539" y="2687627"/>
            <a:ext cx="5473701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1200" dirty="0" smtClean="0">
                <a:ea typeface="Meiryo" pitchFamily="34" charset="-128"/>
              </a:rPr>
              <a:t>Существуют в сознании верующих, могут быть закреплены в религиозных книгах.</a:t>
            </a:r>
            <a:endParaRPr lang="ru-RU" sz="1200" dirty="0">
              <a:ea typeface="Meiryo" pitchFamily="34" charset="-128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58775" y="3309612"/>
            <a:ext cx="547370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800" dirty="0" smtClean="0">
                <a:solidFill>
                  <a:srgbClr val="00A698"/>
                </a:solidFill>
                <a:latin typeface="+mj-lt"/>
                <a:ea typeface="Meiryo" pitchFamily="34" charset="-128"/>
              </a:rPr>
              <a:t>Правовые нормы</a:t>
            </a:r>
            <a:endParaRPr lang="ru-RU" sz="1800" dirty="0">
              <a:solidFill>
                <a:srgbClr val="00A698"/>
              </a:solidFill>
              <a:latin typeface="+mj-lt"/>
              <a:ea typeface="Meiryo" pitchFamily="34" charset="-128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358774" y="3647594"/>
            <a:ext cx="5473701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1200" dirty="0" smtClean="0">
                <a:ea typeface="Meiryo" pitchFamily="34" charset="-128"/>
              </a:rPr>
              <a:t>Принимаются (или санкционируются) и охраняются государством.</a:t>
            </a:r>
            <a:endParaRPr lang="ru-RU" sz="1200" dirty="0">
              <a:ea typeface="Meiryo" pitchFamily="34" charset="-128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59938" y="4084913"/>
            <a:ext cx="547370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800" dirty="0" smtClean="0">
                <a:solidFill>
                  <a:srgbClr val="00A698"/>
                </a:solidFill>
                <a:latin typeface="+mj-lt"/>
                <a:ea typeface="Meiryo" pitchFamily="34" charset="-128"/>
              </a:rPr>
              <a:t>Корпоративные нормы</a:t>
            </a:r>
            <a:endParaRPr lang="ru-RU" sz="1800" dirty="0">
              <a:solidFill>
                <a:srgbClr val="00A698"/>
              </a:solidFill>
              <a:latin typeface="+mj-lt"/>
              <a:ea typeface="Meiryo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8412464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85270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b="-3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69050" y="4489807"/>
            <a:ext cx="1891266" cy="276999"/>
          </a:xfrm>
          <a:prstGeom prst="rect">
            <a:avLst/>
          </a:prstGeom>
          <a:solidFill>
            <a:schemeClr val="bg1">
              <a:alpha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/>
              <a:t>Джентльмены в клубе 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331878645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69050" y="4489807"/>
            <a:ext cx="1870716" cy="276999"/>
          </a:xfrm>
          <a:prstGeom prst="rect">
            <a:avLst/>
          </a:prstGeom>
          <a:solidFill>
            <a:schemeClr val="bg1">
              <a:alpha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/>
              <a:t>ХХ съезд КПСС, 1956 г. 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415724134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57591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6227763" y="0"/>
            <a:ext cx="2916237" cy="5143500"/>
            <a:chOff x="6227763" y="0"/>
            <a:chExt cx="2916237" cy="5143500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6227763" y="0"/>
              <a:ext cx="2916236" cy="5143500"/>
            </a:xfrm>
            <a:prstGeom prst="rect">
              <a:avLst/>
            </a:prstGeom>
            <a:solidFill>
              <a:srgbClr val="00A698">
                <a:alpha val="7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6626831" y="504272"/>
              <a:ext cx="251716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dirty="0" smtClean="0">
                  <a:solidFill>
                    <a:schemeClr val="bg1"/>
                  </a:solidFill>
                  <a:latin typeface="+mj-lt"/>
                </a:rPr>
                <a:t>Критерии для классификации социальных норм:</a:t>
              </a:r>
              <a:endParaRPr lang="ru-RU" sz="1600" dirty="0">
                <a:solidFill>
                  <a:schemeClr val="bg1"/>
                </a:solidFill>
                <a:latin typeface="+mj-lt"/>
              </a:endParaRPr>
            </a:p>
          </p:txBody>
        </p:sp>
      </p:grp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grpSp>
        <p:nvGrpSpPr>
          <p:cNvPr id="5" name="Группа 4"/>
          <p:cNvGrpSpPr/>
          <p:nvPr/>
        </p:nvGrpSpPr>
        <p:grpSpPr>
          <a:xfrm>
            <a:off x="6791635" y="1521466"/>
            <a:ext cx="2105785" cy="256157"/>
            <a:chOff x="6791635" y="1315986"/>
            <a:chExt cx="2105785" cy="256157"/>
          </a:xfrm>
        </p:grpSpPr>
        <p:sp>
          <p:nvSpPr>
            <p:cNvPr id="6" name="Половина рамки 5"/>
            <p:cNvSpPr/>
            <p:nvPr/>
          </p:nvSpPr>
          <p:spPr>
            <a:xfrm rot="7740000" flipH="1">
              <a:off x="6722114" y="1385507"/>
              <a:ext cx="205997" cy="66956"/>
            </a:xfrm>
            <a:prstGeom prst="halfFrame">
              <a:avLst>
                <a:gd name="adj1" fmla="val 34278"/>
                <a:gd name="adj2" fmla="val 34252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7014808" y="1356699"/>
              <a:ext cx="1882612" cy="215444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r>
                <a:rPr lang="ru-RU" sz="1400" dirty="0">
                  <a:solidFill>
                    <a:schemeClr val="bg1"/>
                  </a:solidFill>
                  <a:ea typeface="Meiryo" pitchFamily="34" charset="-128"/>
                </a:rPr>
                <a:t>п</a:t>
              </a:r>
              <a:r>
                <a:rPr lang="ru-RU" sz="1400" dirty="0" smtClean="0">
                  <a:solidFill>
                    <a:schemeClr val="bg1"/>
                  </a:solidFill>
                  <a:ea typeface="Meiryo" pitchFamily="34" charset="-128"/>
                </a:rPr>
                <a:t>о масштабу;</a:t>
              </a:r>
              <a:endParaRPr lang="ru-RU" sz="1400" dirty="0">
                <a:solidFill>
                  <a:schemeClr val="bg1"/>
                </a:solidFill>
                <a:ea typeface="Meiryo" pitchFamily="34" charset="-128"/>
              </a:endParaRPr>
            </a:p>
          </p:txBody>
        </p:sp>
      </p:grpSp>
      <p:grpSp>
        <p:nvGrpSpPr>
          <p:cNvPr id="9" name="Группа 8"/>
          <p:cNvGrpSpPr/>
          <p:nvPr/>
        </p:nvGrpSpPr>
        <p:grpSpPr>
          <a:xfrm>
            <a:off x="6791635" y="1953163"/>
            <a:ext cx="2105785" cy="471600"/>
            <a:chOff x="6791635" y="1315986"/>
            <a:chExt cx="2105785" cy="471600"/>
          </a:xfrm>
        </p:grpSpPr>
        <p:sp>
          <p:nvSpPr>
            <p:cNvPr id="10" name="Половина рамки 9"/>
            <p:cNvSpPr/>
            <p:nvPr/>
          </p:nvSpPr>
          <p:spPr>
            <a:xfrm rot="7740000" flipH="1">
              <a:off x="6722114" y="1385507"/>
              <a:ext cx="205997" cy="66956"/>
            </a:xfrm>
            <a:prstGeom prst="halfFrame">
              <a:avLst>
                <a:gd name="adj1" fmla="val 34278"/>
                <a:gd name="adj2" fmla="val 34252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11" name="Прямоугольник 10"/>
            <p:cNvSpPr/>
            <p:nvPr/>
          </p:nvSpPr>
          <p:spPr>
            <a:xfrm>
              <a:off x="7014808" y="1356699"/>
              <a:ext cx="1882612" cy="43088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r>
                <a:rPr lang="ru-RU" sz="1400" dirty="0">
                  <a:solidFill>
                    <a:schemeClr val="bg1"/>
                  </a:solidFill>
                  <a:ea typeface="Meiryo" pitchFamily="34" charset="-128"/>
                </a:rPr>
                <a:t>п</a:t>
              </a:r>
              <a:r>
                <a:rPr lang="ru-RU" sz="1400" dirty="0" smtClean="0">
                  <a:solidFill>
                    <a:schemeClr val="bg1"/>
                  </a:solidFill>
                  <a:ea typeface="Meiryo" pitchFamily="34" charset="-128"/>
                </a:rPr>
                <a:t>о жёсткости наказа-</a:t>
              </a:r>
              <a:r>
                <a:rPr lang="ru-RU" sz="1400" dirty="0" err="1" smtClean="0">
                  <a:solidFill>
                    <a:schemeClr val="bg1"/>
                  </a:solidFill>
                  <a:ea typeface="Meiryo" pitchFamily="34" charset="-128"/>
                </a:rPr>
                <a:t>ния</a:t>
              </a:r>
              <a:r>
                <a:rPr lang="ru-RU" sz="1400" dirty="0" smtClean="0">
                  <a:solidFill>
                    <a:schemeClr val="bg1"/>
                  </a:solidFill>
                  <a:ea typeface="Meiryo" pitchFamily="34" charset="-128"/>
                </a:rPr>
                <a:t> за нарушение;</a:t>
              </a:r>
              <a:endParaRPr lang="ru-RU" sz="1400" dirty="0">
                <a:solidFill>
                  <a:schemeClr val="bg1"/>
                </a:solidFill>
                <a:ea typeface="Meiryo" pitchFamily="34" charset="-128"/>
              </a:endParaRPr>
            </a:p>
          </p:txBody>
        </p:sp>
      </p:grpSp>
      <p:grpSp>
        <p:nvGrpSpPr>
          <p:cNvPr id="12" name="Группа 11"/>
          <p:cNvGrpSpPr/>
          <p:nvPr/>
        </p:nvGrpSpPr>
        <p:grpSpPr>
          <a:xfrm>
            <a:off x="6791635" y="2598255"/>
            <a:ext cx="2105785" cy="687044"/>
            <a:chOff x="6791635" y="1315986"/>
            <a:chExt cx="2105785" cy="687044"/>
          </a:xfrm>
        </p:grpSpPr>
        <p:sp>
          <p:nvSpPr>
            <p:cNvPr id="13" name="Половина рамки 12"/>
            <p:cNvSpPr/>
            <p:nvPr/>
          </p:nvSpPr>
          <p:spPr>
            <a:xfrm rot="7740000" flipH="1">
              <a:off x="6722114" y="1385507"/>
              <a:ext cx="205997" cy="66956"/>
            </a:xfrm>
            <a:prstGeom prst="halfFrame">
              <a:avLst>
                <a:gd name="adj1" fmla="val 34278"/>
                <a:gd name="adj2" fmla="val 34252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14" name="Прямоугольник 13"/>
            <p:cNvSpPr/>
            <p:nvPr/>
          </p:nvSpPr>
          <p:spPr>
            <a:xfrm>
              <a:off x="7014808" y="1356699"/>
              <a:ext cx="1882612" cy="646331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r>
                <a:rPr lang="ru-RU" sz="1400" dirty="0">
                  <a:solidFill>
                    <a:schemeClr val="bg1"/>
                  </a:solidFill>
                  <a:ea typeface="Meiryo" pitchFamily="34" charset="-128"/>
                </a:rPr>
                <a:t>п</a:t>
              </a:r>
              <a:r>
                <a:rPr lang="ru-RU" sz="1400" dirty="0" smtClean="0">
                  <a:solidFill>
                    <a:schemeClr val="bg1"/>
                  </a:solidFill>
                  <a:ea typeface="Meiryo" pitchFamily="34" charset="-128"/>
                </a:rPr>
                <a:t>о способу создания и обеспечения действия;</a:t>
              </a:r>
              <a:endParaRPr lang="ru-RU" sz="1400" dirty="0">
                <a:solidFill>
                  <a:schemeClr val="bg1"/>
                </a:solidFill>
                <a:ea typeface="Meiryo" pitchFamily="34" charset="-128"/>
              </a:endParaRP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358775" y="338871"/>
            <a:ext cx="547370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800" dirty="0" smtClean="0">
                <a:solidFill>
                  <a:srgbClr val="00A698"/>
                </a:solidFill>
                <a:latin typeface="+mj-lt"/>
                <a:ea typeface="Meiryo" pitchFamily="34" charset="-128"/>
              </a:rPr>
              <a:t>Нормы, которые сложились исторически </a:t>
            </a:r>
          </a:p>
          <a:p>
            <a:r>
              <a:rPr lang="ru-RU" sz="1800" dirty="0" smtClean="0">
                <a:solidFill>
                  <a:srgbClr val="00A698"/>
                </a:solidFill>
                <a:latin typeface="+mj-lt"/>
                <a:ea typeface="Meiryo" pitchFamily="34" charset="-128"/>
              </a:rPr>
              <a:t>и вошли в привычки</a:t>
            </a:r>
            <a:endParaRPr lang="ru-RU" sz="1800" dirty="0">
              <a:solidFill>
                <a:srgbClr val="00A698"/>
              </a:solidFill>
              <a:latin typeface="+mj-lt"/>
              <a:ea typeface="Meiryo" pitchFamily="34" charset="-128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358774" y="952359"/>
            <a:ext cx="5473701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1200" dirty="0" smtClean="0">
                <a:ea typeface="Meiryo" pitchFamily="34" charset="-128"/>
              </a:rPr>
              <a:t>Обычаи, ритуалы, традиции, обряды, деловые обыкновения.</a:t>
            </a:r>
            <a:endParaRPr lang="ru-RU" sz="1200" dirty="0">
              <a:ea typeface="Meiryo" pitchFamily="34" charset="-128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58775" y="1389678"/>
            <a:ext cx="547370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800" dirty="0" smtClean="0">
                <a:solidFill>
                  <a:srgbClr val="00A698"/>
                </a:solidFill>
                <a:latin typeface="+mj-lt"/>
                <a:ea typeface="Meiryo" pitchFamily="34" charset="-128"/>
              </a:rPr>
              <a:t>Нравственные нормы</a:t>
            </a:r>
            <a:endParaRPr lang="ru-RU" sz="1800" dirty="0">
              <a:solidFill>
                <a:srgbClr val="00A698"/>
              </a:solidFill>
              <a:latin typeface="+mj-lt"/>
              <a:ea typeface="Meiryo" pitchFamily="34" charset="-128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358774" y="1727660"/>
            <a:ext cx="5473701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1200" dirty="0" smtClean="0">
                <a:ea typeface="Meiryo" pitchFamily="34" charset="-128"/>
              </a:rPr>
              <a:t>Складываются стихийно, в процессе развития общества, основаны на представлениях о добре и </a:t>
            </a:r>
            <a:r>
              <a:rPr lang="ru-RU" sz="1200" dirty="0">
                <a:ea typeface="Meiryo" pitchFamily="34" charset="-128"/>
              </a:rPr>
              <a:t>зле. Главным регулятором является совесть</a:t>
            </a:r>
            <a:r>
              <a:rPr lang="ru-RU" sz="1200" dirty="0" smtClean="0">
                <a:ea typeface="Meiryo" pitchFamily="34" charset="-128"/>
              </a:rPr>
              <a:t>.</a:t>
            </a:r>
            <a:endParaRPr lang="ru-RU" sz="1200" dirty="0">
              <a:ea typeface="Meiryo" pitchFamily="34" charset="-128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60540" y="2349645"/>
            <a:ext cx="547370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800" dirty="0" smtClean="0">
                <a:solidFill>
                  <a:srgbClr val="00A698"/>
                </a:solidFill>
                <a:latin typeface="+mj-lt"/>
                <a:ea typeface="Meiryo" pitchFamily="34" charset="-128"/>
              </a:rPr>
              <a:t>Религиозные нормы</a:t>
            </a:r>
            <a:endParaRPr lang="ru-RU" sz="1800" dirty="0">
              <a:solidFill>
                <a:srgbClr val="00A698"/>
              </a:solidFill>
              <a:latin typeface="+mj-lt"/>
              <a:ea typeface="Meiryo" pitchFamily="34" charset="-128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360539" y="2687627"/>
            <a:ext cx="5473701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1200" dirty="0" smtClean="0">
                <a:ea typeface="Meiryo" pitchFamily="34" charset="-128"/>
              </a:rPr>
              <a:t>Существуют в сознании верующих, могут быть закреплены в религиозных книгах.</a:t>
            </a:r>
            <a:endParaRPr lang="ru-RU" sz="1200" dirty="0">
              <a:ea typeface="Meiryo" pitchFamily="34" charset="-128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58775" y="3309612"/>
            <a:ext cx="547370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800" dirty="0" smtClean="0">
                <a:solidFill>
                  <a:srgbClr val="00A698"/>
                </a:solidFill>
                <a:latin typeface="+mj-lt"/>
                <a:ea typeface="Meiryo" pitchFamily="34" charset="-128"/>
              </a:rPr>
              <a:t>Правовые нормы</a:t>
            </a:r>
            <a:endParaRPr lang="ru-RU" sz="1800" dirty="0">
              <a:solidFill>
                <a:srgbClr val="00A698"/>
              </a:solidFill>
              <a:latin typeface="+mj-lt"/>
              <a:ea typeface="Meiryo" pitchFamily="34" charset="-128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358774" y="3647594"/>
            <a:ext cx="5473701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1200" dirty="0" smtClean="0">
                <a:ea typeface="Meiryo" pitchFamily="34" charset="-128"/>
              </a:rPr>
              <a:t>Принимаются (или санкционируются) и охраняются государством.</a:t>
            </a:r>
            <a:endParaRPr lang="ru-RU" sz="1200" dirty="0">
              <a:ea typeface="Meiryo" pitchFamily="34" charset="-128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59938" y="4084913"/>
            <a:ext cx="547370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800" dirty="0" smtClean="0">
                <a:solidFill>
                  <a:srgbClr val="00A698"/>
                </a:solidFill>
                <a:latin typeface="+mj-lt"/>
                <a:ea typeface="Meiryo" pitchFamily="34" charset="-128"/>
              </a:rPr>
              <a:t>Корпоративные нормы</a:t>
            </a:r>
            <a:endParaRPr lang="ru-RU" sz="1800" dirty="0">
              <a:solidFill>
                <a:srgbClr val="00A698"/>
              </a:solidFill>
              <a:latin typeface="+mj-lt"/>
              <a:ea typeface="Meiryo" pitchFamily="34" charset="-128"/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359937" y="4422895"/>
            <a:ext cx="5473701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1200" dirty="0" smtClean="0">
                <a:ea typeface="Meiryo" pitchFamily="34" charset="-128"/>
              </a:rPr>
              <a:t>Действуют в организованных сообществах.</a:t>
            </a:r>
          </a:p>
          <a:p>
            <a:r>
              <a:rPr lang="ru-RU" sz="1200" dirty="0" smtClean="0">
                <a:ea typeface="Meiryo" pitchFamily="34" charset="-128"/>
              </a:rPr>
              <a:t>Принимаются в установленном порядке и имеют письменную форму.</a:t>
            </a:r>
            <a:endParaRPr lang="ru-RU" sz="1200" dirty="0">
              <a:ea typeface="Meiryo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6693441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uiExpand="1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9184" y="376238"/>
            <a:ext cx="5322454" cy="4391025"/>
          </a:xfrm>
          <a:prstGeom prst="rect">
            <a:avLst/>
          </a:prstGeom>
          <a:ln w="12700">
            <a:solidFill>
              <a:srgbClr val="00A698"/>
            </a:solidFill>
          </a:ln>
        </p:spPr>
      </p:pic>
    </p:spTree>
    <p:extLst>
      <p:ext uri="{BB962C8B-B14F-4D97-AF65-F5344CB8AC3E}">
        <p14:creationId xmlns:p14="http://schemas.microsoft.com/office/powerpoint/2010/main" val="168202564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6227763" y="0"/>
            <a:ext cx="2916237" cy="5143500"/>
            <a:chOff x="6227763" y="0"/>
            <a:chExt cx="2916237" cy="5143500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6227763" y="0"/>
              <a:ext cx="2916236" cy="5143500"/>
            </a:xfrm>
            <a:prstGeom prst="rect">
              <a:avLst/>
            </a:prstGeom>
            <a:solidFill>
              <a:srgbClr val="00A698">
                <a:alpha val="7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6626831" y="504272"/>
              <a:ext cx="251716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dirty="0" smtClean="0">
                  <a:solidFill>
                    <a:schemeClr val="bg1"/>
                  </a:solidFill>
                  <a:latin typeface="+mj-lt"/>
                </a:rPr>
                <a:t>Критерии для классификации социальных норм:</a:t>
              </a:r>
              <a:endParaRPr lang="ru-RU" sz="1600" dirty="0">
                <a:solidFill>
                  <a:schemeClr val="bg1"/>
                </a:solidFill>
                <a:latin typeface="+mj-lt"/>
              </a:endParaRPr>
            </a:p>
          </p:txBody>
        </p:sp>
      </p:grp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grpSp>
        <p:nvGrpSpPr>
          <p:cNvPr id="5" name="Группа 4"/>
          <p:cNvGrpSpPr/>
          <p:nvPr/>
        </p:nvGrpSpPr>
        <p:grpSpPr>
          <a:xfrm>
            <a:off x="6791635" y="1521466"/>
            <a:ext cx="2105785" cy="256157"/>
            <a:chOff x="6791635" y="1315986"/>
            <a:chExt cx="2105785" cy="256157"/>
          </a:xfrm>
        </p:grpSpPr>
        <p:sp>
          <p:nvSpPr>
            <p:cNvPr id="6" name="Половина рамки 5"/>
            <p:cNvSpPr/>
            <p:nvPr/>
          </p:nvSpPr>
          <p:spPr>
            <a:xfrm rot="7740000" flipH="1">
              <a:off x="6722114" y="1385507"/>
              <a:ext cx="205997" cy="66956"/>
            </a:xfrm>
            <a:prstGeom prst="halfFrame">
              <a:avLst>
                <a:gd name="adj1" fmla="val 34278"/>
                <a:gd name="adj2" fmla="val 34252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7014808" y="1356699"/>
              <a:ext cx="1882612" cy="215444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r>
                <a:rPr lang="ru-RU" sz="1400" dirty="0">
                  <a:solidFill>
                    <a:schemeClr val="bg1"/>
                  </a:solidFill>
                  <a:ea typeface="Meiryo" pitchFamily="34" charset="-128"/>
                </a:rPr>
                <a:t>п</a:t>
              </a:r>
              <a:r>
                <a:rPr lang="ru-RU" sz="1400" dirty="0" smtClean="0">
                  <a:solidFill>
                    <a:schemeClr val="bg1"/>
                  </a:solidFill>
                  <a:ea typeface="Meiryo" pitchFamily="34" charset="-128"/>
                </a:rPr>
                <a:t>о масштабу;</a:t>
              </a:r>
              <a:endParaRPr lang="ru-RU" sz="1400" dirty="0">
                <a:solidFill>
                  <a:schemeClr val="bg1"/>
                </a:solidFill>
                <a:ea typeface="Meiryo" pitchFamily="34" charset="-128"/>
              </a:endParaRPr>
            </a:p>
          </p:txBody>
        </p:sp>
      </p:grpSp>
      <p:grpSp>
        <p:nvGrpSpPr>
          <p:cNvPr id="9" name="Группа 8"/>
          <p:cNvGrpSpPr/>
          <p:nvPr/>
        </p:nvGrpSpPr>
        <p:grpSpPr>
          <a:xfrm>
            <a:off x="6791635" y="1953163"/>
            <a:ext cx="2105785" cy="471600"/>
            <a:chOff x="6791635" y="1315986"/>
            <a:chExt cx="2105785" cy="471600"/>
          </a:xfrm>
        </p:grpSpPr>
        <p:sp>
          <p:nvSpPr>
            <p:cNvPr id="10" name="Половина рамки 9"/>
            <p:cNvSpPr/>
            <p:nvPr/>
          </p:nvSpPr>
          <p:spPr>
            <a:xfrm rot="7740000" flipH="1">
              <a:off x="6722114" y="1385507"/>
              <a:ext cx="205997" cy="66956"/>
            </a:xfrm>
            <a:prstGeom prst="halfFrame">
              <a:avLst>
                <a:gd name="adj1" fmla="val 34278"/>
                <a:gd name="adj2" fmla="val 34252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11" name="Прямоугольник 10"/>
            <p:cNvSpPr/>
            <p:nvPr/>
          </p:nvSpPr>
          <p:spPr>
            <a:xfrm>
              <a:off x="7014808" y="1356699"/>
              <a:ext cx="1882612" cy="43088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r>
                <a:rPr lang="ru-RU" sz="1400" dirty="0">
                  <a:solidFill>
                    <a:schemeClr val="bg1"/>
                  </a:solidFill>
                  <a:ea typeface="Meiryo" pitchFamily="34" charset="-128"/>
                </a:rPr>
                <a:t>п</a:t>
              </a:r>
              <a:r>
                <a:rPr lang="ru-RU" sz="1400" dirty="0" smtClean="0">
                  <a:solidFill>
                    <a:schemeClr val="bg1"/>
                  </a:solidFill>
                  <a:ea typeface="Meiryo" pitchFamily="34" charset="-128"/>
                </a:rPr>
                <a:t>о жёсткости наказа-</a:t>
              </a:r>
              <a:r>
                <a:rPr lang="ru-RU" sz="1400" dirty="0" err="1" smtClean="0">
                  <a:solidFill>
                    <a:schemeClr val="bg1"/>
                  </a:solidFill>
                  <a:ea typeface="Meiryo" pitchFamily="34" charset="-128"/>
                </a:rPr>
                <a:t>ния</a:t>
              </a:r>
              <a:r>
                <a:rPr lang="ru-RU" sz="1400" dirty="0" smtClean="0">
                  <a:solidFill>
                    <a:schemeClr val="bg1"/>
                  </a:solidFill>
                  <a:ea typeface="Meiryo" pitchFamily="34" charset="-128"/>
                </a:rPr>
                <a:t> за нарушение;</a:t>
              </a:r>
              <a:endParaRPr lang="ru-RU" sz="1400" dirty="0">
                <a:solidFill>
                  <a:schemeClr val="bg1"/>
                </a:solidFill>
                <a:ea typeface="Meiryo" pitchFamily="34" charset="-128"/>
              </a:endParaRPr>
            </a:p>
          </p:txBody>
        </p:sp>
      </p:grpSp>
      <p:grpSp>
        <p:nvGrpSpPr>
          <p:cNvPr id="12" name="Группа 11"/>
          <p:cNvGrpSpPr/>
          <p:nvPr/>
        </p:nvGrpSpPr>
        <p:grpSpPr>
          <a:xfrm>
            <a:off x="6791635" y="2598255"/>
            <a:ext cx="2105785" cy="687044"/>
            <a:chOff x="6791635" y="1315986"/>
            <a:chExt cx="2105785" cy="687044"/>
          </a:xfrm>
        </p:grpSpPr>
        <p:sp>
          <p:nvSpPr>
            <p:cNvPr id="13" name="Половина рамки 12"/>
            <p:cNvSpPr/>
            <p:nvPr/>
          </p:nvSpPr>
          <p:spPr>
            <a:xfrm rot="7740000" flipH="1">
              <a:off x="6722114" y="1385507"/>
              <a:ext cx="205997" cy="66956"/>
            </a:xfrm>
            <a:prstGeom prst="halfFrame">
              <a:avLst>
                <a:gd name="adj1" fmla="val 34278"/>
                <a:gd name="adj2" fmla="val 34252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14" name="Прямоугольник 13"/>
            <p:cNvSpPr/>
            <p:nvPr/>
          </p:nvSpPr>
          <p:spPr>
            <a:xfrm>
              <a:off x="7014808" y="1356699"/>
              <a:ext cx="1882612" cy="646331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r>
                <a:rPr lang="ru-RU" sz="1400" dirty="0">
                  <a:solidFill>
                    <a:schemeClr val="bg1"/>
                  </a:solidFill>
                  <a:ea typeface="Meiryo" pitchFamily="34" charset="-128"/>
                </a:rPr>
                <a:t>п</a:t>
              </a:r>
              <a:r>
                <a:rPr lang="ru-RU" sz="1400" dirty="0" smtClean="0">
                  <a:solidFill>
                    <a:schemeClr val="bg1"/>
                  </a:solidFill>
                  <a:ea typeface="Meiryo" pitchFamily="34" charset="-128"/>
                </a:rPr>
                <a:t>о способу создания и обеспечения действия;</a:t>
              </a:r>
              <a:endParaRPr lang="ru-RU" sz="1400" dirty="0">
                <a:solidFill>
                  <a:schemeClr val="bg1"/>
                </a:solidFill>
                <a:ea typeface="Meiryo" pitchFamily="34" charset="-128"/>
              </a:endParaRPr>
            </a:p>
          </p:txBody>
        </p:sp>
      </p:grpSp>
      <p:grpSp>
        <p:nvGrpSpPr>
          <p:cNvPr id="15" name="Группа 14"/>
          <p:cNvGrpSpPr/>
          <p:nvPr/>
        </p:nvGrpSpPr>
        <p:grpSpPr>
          <a:xfrm>
            <a:off x="6801409" y="3465037"/>
            <a:ext cx="2105785" cy="256157"/>
            <a:chOff x="6791635" y="1315986"/>
            <a:chExt cx="2105785" cy="256157"/>
          </a:xfrm>
        </p:grpSpPr>
        <p:sp>
          <p:nvSpPr>
            <p:cNvPr id="17" name="Половина рамки 16"/>
            <p:cNvSpPr/>
            <p:nvPr/>
          </p:nvSpPr>
          <p:spPr>
            <a:xfrm rot="7740000" flipH="1">
              <a:off x="6722114" y="1385507"/>
              <a:ext cx="205997" cy="66956"/>
            </a:xfrm>
            <a:prstGeom prst="halfFrame">
              <a:avLst>
                <a:gd name="adj1" fmla="val 34278"/>
                <a:gd name="adj2" fmla="val 34252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18" name="Прямоугольник 17"/>
            <p:cNvSpPr/>
            <p:nvPr/>
          </p:nvSpPr>
          <p:spPr>
            <a:xfrm>
              <a:off x="7014808" y="1356699"/>
              <a:ext cx="1882612" cy="215444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r>
                <a:rPr lang="ru-RU" sz="1400" dirty="0">
                  <a:solidFill>
                    <a:schemeClr val="bg1"/>
                  </a:solidFill>
                  <a:ea typeface="Meiryo" pitchFamily="34" charset="-128"/>
                </a:rPr>
                <a:t>п</a:t>
              </a:r>
              <a:r>
                <a:rPr lang="ru-RU" sz="1400" dirty="0" smtClean="0">
                  <a:solidFill>
                    <a:schemeClr val="bg1"/>
                  </a:solidFill>
                  <a:ea typeface="Meiryo" pitchFamily="34" charset="-128"/>
                </a:rPr>
                <a:t>о содержанию.</a:t>
              </a:r>
              <a:endParaRPr lang="ru-RU" sz="1400" dirty="0">
                <a:solidFill>
                  <a:schemeClr val="bg1"/>
                </a:solidFill>
                <a:ea typeface="Meiryo" pitchFamily="34" charset="-128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2047088" y="2153819"/>
            <a:ext cx="21936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00A698"/>
                </a:solidFill>
                <a:latin typeface="+mj-lt"/>
              </a:rPr>
              <a:t>Социальные нормы</a:t>
            </a:r>
            <a:endParaRPr lang="ru-RU" sz="2400" dirty="0">
              <a:solidFill>
                <a:srgbClr val="00A698"/>
              </a:solidFill>
              <a:latin typeface="+mj-lt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73840" y="1671049"/>
            <a:ext cx="17577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/>
              <a:t>Политические</a:t>
            </a:r>
            <a:endParaRPr lang="ru-RU" sz="1600" dirty="0"/>
          </a:p>
        </p:txBody>
      </p:sp>
      <p:sp>
        <p:nvSpPr>
          <p:cNvPr id="20" name="TextBox 19"/>
          <p:cNvSpPr txBox="1"/>
          <p:nvPr/>
        </p:nvSpPr>
        <p:spPr>
          <a:xfrm>
            <a:off x="1216490" y="603836"/>
            <a:ext cx="17577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/>
              <a:t>Экономические </a:t>
            </a:r>
            <a:endParaRPr lang="ru-RU" sz="1600" dirty="0"/>
          </a:p>
        </p:txBody>
      </p:sp>
      <p:sp>
        <p:nvSpPr>
          <p:cNvPr id="21" name="TextBox 20"/>
          <p:cNvSpPr txBox="1"/>
          <p:nvPr/>
        </p:nvSpPr>
        <p:spPr>
          <a:xfrm>
            <a:off x="3373259" y="602912"/>
            <a:ext cx="17577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/>
              <a:t>Экологические</a:t>
            </a:r>
            <a:endParaRPr lang="ru-RU" sz="1600" dirty="0"/>
          </a:p>
        </p:txBody>
      </p:sp>
      <p:sp>
        <p:nvSpPr>
          <p:cNvPr id="22" name="TextBox 21"/>
          <p:cNvSpPr txBox="1"/>
          <p:nvPr/>
        </p:nvSpPr>
        <p:spPr>
          <a:xfrm>
            <a:off x="4287730" y="1666872"/>
            <a:ext cx="17577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/>
              <a:t>Семейные</a:t>
            </a:r>
            <a:endParaRPr lang="ru-RU" sz="1600" dirty="0"/>
          </a:p>
        </p:txBody>
      </p:sp>
      <p:sp>
        <p:nvSpPr>
          <p:cNvPr id="23" name="TextBox 22"/>
          <p:cNvSpPr txBox="1"/>
          <p:nvPr/>
        </p:nvSpPr>
        <p:spPr>
          <a:xfrm>
            <a:off x="4009487" y="3190348"/>
            <a:ext cx="21591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/>
              <a:t>Организационные </a:t>
            </a:r>
            <a:endParaRPr lang="ru-RU" sz="1600" dirty="0"/>
          </a:p>
        </p:txBody>
      </p:sp>
      <p:sp>
        <p:nvSpPr>
          <p:cNvPr id="24" name="TextBox 23"/>
          <p:cNvSpPr txBox="1"/>
          <p:nvPr/>
        </p:nvSpPr>
        <p:spPr>
          <a:xfrm>
            <a:off x="3373259" y="4254308"/>
            <a:ext cx="17577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/>
              <a:t>Эстетические</a:t>
            </a:r>
            <a:endParaRPr lang="ru-RU" sz="1600" dirty="0"/>
          </a:p>
        </p:txBody>
      </p:sp>
      <p:sp>
        <p:nvSpPr>
          <p:cNvPr id="25" name="TextBox 24"/>
          <p:cNvSpPr txBox="1"/>
          <p:nvPr/>
        </p:nvSpPr>
        <p:spPr>
          <a:xfrm>
            <a:off x="173840" y="3190348"/>
            <a:ext cx="17577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/>
              <a:t>И другие</a:t>
            </a:r>
            <a:endParaRPr lang="ru-RU" sz="1600" dirty="0"/>
          </a:p>
        </p:txBody>
      </p:sp>
      <p:sp>
        <p:nvSpPr>
          <p:cNvPr id="26" name="TextBox 25"/>
          <p:cNvSpPr txBox="1"/>
          <p:nvPr/>
        </p:nvSpPr>
        <p:spPr>
          <a:xfrm>
            <a:off x="1087885" y="4254308"/>
            <a:ext cx="20149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/>
              <a:t>Нормы культуры</a:t>
            </a:r>
            <a:endParaRPr lang="ru-RU" sz="1600" dirty="0"/>
          </a:p>
        </p:txBody>
      </p:sp>
      <p:cxnSp>
        <p:nvCxnSpPr>
          <p:cNvPr id="28" name="Прямая соединительная линия 27"/>
          <p:cNvCxnSpPr>
            <a:stCxn id="8" idx="0"/>
            <a:endCxn id="20" idx="2"/>
          </p:cNvCxnSpPr>
          <p:nvPr/>
        </p:nvCxnSpPr>
        <p:spPr>
          <a:xfrm flipH="1" flipV="1">
            <a:off x="2095341" y="942390"/>
            <a:ext cx="1048551" cy="1211429"/>
          </a:xfrm>
          <a:prstGeom prst="line">
            <a:avLst/>
          </a:prstGeom>
          <a:ln w="12700">
            <a:solidFill>
              <a:srgbClr val="00A69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/>
          <p:cNvCxnSpPr>
            <a:stCxn id="8" idx="0"/>
            <a:endCxn id="21" idx="2"/>
          </p:cNvCxnSpPr>
          <p:nvPr/>
        </p:nvCxnSpPr>
        <p:spPr>
          <a:xfrm flipV="1">
            <a:off x="3143892" y="941466"/>
            <a:ext cx="1108218" cy="1212353"/>
          </a:xfrm>
          <a:prstGeom prst="line">
            <a:avLst/>
          </a:prstGeom>
          <a:ln w="12700">
            <a:solidFill>
              <a:srgbClr val="00A69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единительная линия 33"/>
          <p:cNvCxnSpPr>
            <a:stCxn id="8" idx="3"/>
            <a:endCxn id="22" idx="2"/>
          </p:cNvCxnSpPr>
          <p:nvPr/>
        </p:nvCxnSpPr>
        <p:spPr>
          <a:xfrm flipV="1">
            <a:off x="4240696" y="2005426"/>
            <a:ext cx="925885" cy="563892"/>
          </a:xfrm>
          <a:prstGeom prst="line">
            <a:avLst/>
          </a:prstGeom>
          <a:ln w="12700">
            <a:solidFill>
              <a:srgbClr val="00A69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единительная линия 35"/>
          <p:cNvCxnSpPr>
            <a:stCxn id="8" idx="3"/>
            <a:endCxn id="23" idx="0"/>
          </p:cNvCxnSpPr>
          <p:nvPr/>
        </p:nvCxnSpPr>
        <p:spPr>
          <a:xfrm>
            <a:off x="4240696" y="2569318"/>
            <a:ext cx="848383" cy="621030"/>
          </a:xfrm>
          <a:prstGeom prst="line">
            <a:avLst/>
          </a:prstGeom>
          <a:ln w="12700">
            <a:solidFill>
              <a:srgbClr val="00A69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единительная линия 37"/>
          <p:cNvCxnSpPr>
            <a:stCxn id="8" idx="2"/>
            <a:endCxn id="24" idx="0"/>
          </p:cNvCxnSpPr>
          <p:nvPr/>
        </p:nvCxnSpPr>
        <p:spPr>
          <a:xfrm>
            <a:off x="3143892" y="2984816"/>
            <a:ext cx="1108218" cy="1269492"/>
          </a:xfrm>
          <a:prstGeom prst="line">
            <a:avLst/>
          </a:prstGeom>
          <a:ln w="12700">
            <a:solidFill>
              <a:srgbClr val="00A69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единительная линия 39"/>
          <p:cNvCxnSpPr>
            <a:stCxn id="8" idx="2"/>
            <a:endCxn id="26" idx="0"/>
          </p:cNvCxnSpPr>
          <p:nvPr/>
        </p:nvCxnSpPr>
        <p:spPr>
          <a:xfrm flipH="1">
            <a:off x="2095341" y="2984816"/>
            <a:ext cx="1048551" cy="1269492"/>
          </a:xfrm>
          <a:prstGeom prst="line">
            <a:avLst/>
          </a:prstGeom>
          <a:ln w="12700">
            <a:solidFill>
              <a:srgbClr val="00A69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Прямая соединительная линия 41"/>
          <p:cNvCxnSpPr>
            <a:stCxn id="8" idx="1"/>
            <a:endCxn id="19" idx="2"/>
          </p:cNvCxnSpPr>
          <p:nvPr/>
        </p:nvCxnSpPr>
        <p:spPr>
          <a:xfrm flipH="1" flipV="1">
            <a:off x="1052691" y="2009603"/>
            <a:ext cx="994397" cy="559715"/>
          </a:xfrm>
          <a:prstGeom prst="line">
            <a:avLst/>
          </a:prstGeom>
          <a:ln w="12700">
            <a:solidFill>
              <a:srgbClr val="00A69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я соединительная линия 43"/>
          <p:cNvCxnSpPr>
            <a:stCxn id="8" idx="1"/>
            <a:endCxn id="25" idx="0"/>
          </p:cNvCxnSpPr>
          <p:nvPr/>
        </p:nvCxnSpPr>
        <p:spPr>
          <a:xfrm flipH="1">
            <a:off x="1052691" y="2569318"/>
            <a:ext cx="994397" cy="621030"/>
          </a:xfrm>
          <a:prstGeom prst="line">
            <a:avLst/>
          </a:prstGeom>
          <a:ln w="12700">
            <a:solidFill>
              <a:srgbClr val="00A69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6953212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8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22317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79182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07424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76183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31315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000" t="-21000" r="-2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26050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0" b="-3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51511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7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54591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58775" y="2201301"/>
            <a:ext cx="2952750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dirty="0" smtClean="0">
                <a:solidFill>
                  <a:srgbClr val="00A698"/>
                </a:solidFill>
                <a:latin typeface="+mj-lt"/>
              </a:rPr>
              <a:t>Виды </a:t>
            </a:r>
          </a:p>
          <a:p>
            <a:r>
              <a:rPr lang="ru-RU" sz="2400" dirty="0" smtClean="0">
                <a:solidFill>
                  <a:srgbClr val="00A698"/>
                </a:solidFill>
                <a:latin typeface="+mj-lt"/>
              </a:rPr>
              <a:t>социальных норм</a:t>
            </a:r>
          </a:p>
        </p:txBody>
      </p:sp>
      <p:grpSp>
        <p:nvGrpSpPr>
          <p:cNvPr id="4" name="Группа 3"/>
          <p:cNvGrpSpPr/>
          <p:nvPr/>
        </p:nvGrpSpPr>
        <p:grpSpPr>
          <a:xfrm>
            <a:off x="4392613" y="362226"/>
            <a:ext cx="4392612" cy="4391025"/>
            <a:chOff x="4392613" y="362226"/>
            <a:chExt cx="4392612" cy="4391025"/>
          </a:xfrm>
        </p:grpSpPr>
        <p:sp>
          <p:nvSpPr>
            <p:cNvPr id="7" name="Прямоугольник 6"/>
            <p:cNvSpPr/>
            <p:nvPr/>
          </p:nvSpPr>
          <p:spPr>
            <a:xfrm>
              <a:off x="4392613" y="362226"/>
              <a:ext cx="4392612" cy="4391025"/>
            </a:xfrm>
            <a:prstGeom prst="rect">
              <a:avLst/>
            </a:prstGeom>
            <a:solidFill>
              <a:schemeClr val="bg1">
                <a:alpha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grpSp>
          <p:nvGrpSpPr>
            <p:cNvPr id="2" name="Группа 1"/>
            <p:cNvGrpSpPr/>
            <p:nvPr/>
          </p:nvGrpSpPr>
          <p:grpSpPr>
            <a:xfrm>
              <a:off x="4751388" y="566810"/>
              <a:ext cx="3899451" cy="501489"/>
              <a:chOff x="4751388" y="566810"/>
              <a:chExt cx="3899451" cy="501489"/>
            </a:xfrm>
          </p:grpSpPr>
          <p:sp>
            <p:nvSpPr>
              <p:cNvPr id="8" name="TextBox 7"/>
              <p:cNvSpPr txBox="1"/>
              <p:nvPr/>
            </p:nvSpPr>
            <p:spPr>
              <a:xfrm>
                <a:off x="4751389" y="566810"/>
                <a:ext cx="2269266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ru-RU" sz="1600" dirty="0" smtClean="0">
                    <a:solidFill>
                      <a:srgbClr val="00A698"/>
                    </a:solidFill>
                    <a:latin typeface="+mj-lt"/>
                  </a:rPr>
                  <a:t>По масштабу:</a:t>
                </a:r>
                <a:endParaRPr lang="ru-RU" sz="1600" dirty="0">
                  <a:solidFill>
                    <a:srgbClr val="00A698"/>
                  </a:solidFill>
                  <a:latin typeface="+mj-lt"/>
                </a:endParaRPr>
              </a:p>
            </p:txBody>
          </p:sp>
          <p:sp>
            <p:nvSpPr>
              <p:cNvPr id="9" name="Прямоугольник 8"/>
              <p:cNvSpPr/>
              <p:nvPr/>
            </p:nvSpPr>
            <p:spPr>
              <a:xfrm>
                <a:off x="4751388" y="852855"/>
                <a:ext cx="3899451" cy="215444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r>
                  <a:rPr lang="ru-RU" sz="1400" dirty="0">
                    <a:ea typeface="Meiryo" pitchFamily="34" charset="-128"/>
                  </a:rPr>
                  <a:t>г</a:t>
                </a:r>
                <a:r>
                  <a:rPr lang="ru-RU" sz="1400" dirty="0" smtClean="0">
                    <a:ea typeface="Meiryo" pitchFamily="34" charset="-128"/>
                  </a:rPr>
                  <a:t>рупповые; общие.</a:t>
                </a:r>
                <a:endParaRPr lang="ru-RU" sz="1400" dirty="0">
                  <a:ea typeface="Meiryo" pitchFamily="34" charset="-128"/>
                </a:endParaRPr>
              </a:p>
            </p:txBody>
          </p:sp>
        </p:grpSp>
        <p:grpSp>
          <p:nvGrpSpPr>
            <p:cNvPr id="3" name="Группа 2"/>
            <p:cNvGrpSpPr/>
            <p:nvPr/>
          </p:nvGrpSpPr>
          <p:grpSpPr>
            <a:xfrm>
              <a:off x="4751387" y="1281999"/>
              <a:ext cx="3899451" cy="963935"/>
              <a:chOff x="4751387" y="1281999"/>
              <a:chExt cx="3899451" cy="963935"/>
            </a:xfrm>
          </p:grpSpPr>
          <p:sp>
            <p:nvSpPr>
              <p:cNvPr id="10" name="TextBox 9"/>
              <p:cNvSpPr txBox="1"/>
              <p:nvPr/>
            </p:nvSpPr>
            <p:spPr>
              <a:xfrm>
                <a:off x="4751388" y="1281999"/>
                <a:ext cx="3899449" cy="49244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ru-RU" sz="1600" dirty="0" smtClean="0">
                    <a:solidFill>
                      <a:srgbClr val="00A698"/>
                    </a:solidFill>
                    <a:latin typeface="+mj-lt"/>
                  </a:rPr>
                  <a:t>По жёсткости наказания за нарушение:</a:t>
                </a:r>
                <a:endParaRPr lang="ru-RU" sz="1600" dirty="0">
                  <a:solidFill>
                    <a:srgbClr val="00A698"/>
                  </a:solidFill>
                  <a:latin typeface="+mj-lt"/>
                </a:endParaRPr>
              </a:p>
            </p:txBody>
          </p:sp>
          <p:sp>
            <p:nvSpPr>
              <p:cNvPr id="11" name="Прямоугольник 10"/>
              <p:cNvSpPr/>
              <p:nvPr/>
            </p:nvSpPr>
            <p:spPr>
              <a:xfrm>
                <a:off x="4751387" y="1815047"/>
                <a:ext cx="3899451" cy="430887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r>
                  <a:rPr lang="ru-RU" sz="1400" dirty="0" smtClean="0">
                    <a:ea typeface="Meiryo" pitchFamily="34" charset="-128"/>
                  </a:rPr>
                  <a:t>привычки; обычаи, традиции, нравы; законы; табу.</a:t>
                </a:r>
                <a:endParaRPr lang="ru-RU" sz="1400" dirty="0">
                  <a:ea typeface="Meiryo" pitchFamily="34" charset="-128"/>
                </a:endParaRPr>
              </a:p>
            </p:txBody>
          </p:sp>
        </p:grpSp>
        <p:grpSp>
          <p:nvGrpSpPr>
            <p:cNvPr id="5" name="Группа 4"/>
            <p:cNvGrpSpPr/>
            <p:nvPr/>
          </p:nvGrpSpPr>
          <p:grpSpPr>
            <a:xfrm>
              <a:off x="4751388" y="2459634"/>
              <a:ext cx="3899451" cy="1179379"/>
              <a:chOff x="4751388" y="2459634"/>
              <a:chExt cx="3899451" cy="1179379"/>
            </a:xfrm>
          </p:grpSpPr>
          <p:sp>
            <p:nvSpPr>
              <p:cNvPr id="14" name="TextBox 13"/>
              <p:cNvSpPr txBox="1"/>
              <p:nvPr/>
            </p:nvSpPr>
            <p:spPr>
              <a:xfrm>
                <a:off x="4751389" y="2459634"/>
                <a:ext cx="3899449" cy="49244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ru-RU" sz="1600" dirty="0" smtClean="0">
                    <a:solidFill>
                      <a:srgbClr val="00A698"/>
                    </a:solidFill>
                    <a:latin typeface="+mj-lt"/>
                  </a:rPr>
                  <a:t>По способу создания и обеспечения действия:</a:t>
                </a:r>
                <a:endParaRPr lang="ru-RU" sz="1600" dirty="0">
                  <a:solidFill>
                    <a:srgbClr val="00A698"/>
                  </a:solidFill>
                  <a:latin typeface="+mj-lt"/>
                </a:endParaRPr>
              </a:p>
            </p:txBody>
          </p:sp>
          <p:sp>
            <p:nvSpPr>
              <p:cNvPr id="15" name="Прямоугольник 14"/>
              <p:cNvSpPr/>
              <p:nvPr/>
            </p:nvSpPr>
            <p:spPr>
              <a:xfrm>
                <a:off x="4751388" y="2992682"/>
                <a:ext cx="3899451" cy="646331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r>
                  <a:rPr lang="ru-RU" sz="1400" dirty="0">
                    <a:ea typeface="Meiryo" pitchFamily="34" charset="-128"/>
                  </a:rPr>
                  <a:t>н</a:t>
                </a:r>
                <a:r>
                  <a:rPr lang="ru-RU" sz="1400" dirty="0" smtClean="0">
                    <a:ea typeface="Meiryo" pitchFamily="34" charset="-128"/>
                  </a:rPr>
                  <a:t>ормы, которые сложились исторически и вошли в привычки; нравственные; религиозные; правовые; корпоративные.</a:t>
                </a:r>
                <a:endParaRPr lang="ru-RU" sz="1400" dirty="0">
                  <a:ea typeface="Meiryo" pitchFamily="34" charset="-128"/>
                </a:endParaRPr>
              </a:p>
            </p:txBody>
          </p:sp>
        </p:grpSp>
        <p:grpSp>
          <p:nvGrpSpPr>
            <p:cNvPr id="6" name="Группа 5"/>
            <p:cNvGrpSpPr/>
            <p:nvPr/>
          </p:nvGrpSpPr>
          <p:grpSpPr>
            <a:xfrm>
              <a:off x="4751388" y="3851644"/>
              <a:ext cx="3899451" cy="716932"/>
              <a:chOff x="4751388" y="3851644"/>
              <a:chExt cx="3899451" cy="716932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4751389" y="3851644"/>
                <a:ext cx="2269266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ru-RU" sz="1600" dirty="0" smtClean="0">
                    <a:solidFill>
                      <a:srgbClr val="00A698"/>
                    </a:solidFill>
                    <a:latin typeface="+mj-lt"/>
                  </a:rPr>
                  <a:t>По содержанию:</a:t>
                </a:r>
                <a:endParaRPr lang="ru-RU" sz="1600" dirty="0">
                  <a:solidFill>
                    <a:srgbClr val="00A698"/>
                  </a:solidFill>
                  <a:latin typeface="+mj-lt"/>
                </a:endParaRPr>
              </a:p>
            </p:txBody>
          </p:sp>
          <p:sp>
            <p:nvSpPr>
              <p:cNvPr id="18" name="Прямоугольник 17"/>
              <p:cNvSpPr/>
              <p:nvPr/>
            </p:nvSpPr>
            <p:spPr>
              <a:xfrm>
                <a:off x="4751388" y="4137689"/>
                <a:ext cx="3899451" cy="430887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r>
                  <a:rPr lang="ru-RU" sz="1400" dirty="0">
                    <a:ea typeface="Meiryo" pitchFamily="34" charset="-128"/>
                  </a:rPr>
                  <a:t>п</a:t>
                </a:r>
                <a:r>
                  <a:rPr lang="ru-RU" sz="1400" dirty="0" smtClean="0">
                    <a:ea typeface="Meiryo" pitchFamily="34" charset="-128"/>
                  </a:rPr>
                  <a:t>олитические; экономические</a:t>
                </a:r>
                <a:r>
                  <a:rPr lang="ru-RU" sz="1400" dirty="0">
                    <a:ea typeface="Meiryo" pitchFamily="34" charset="-128"/>
                  </a:rPr>
                  <a:t>; семейные</a:t>
                </a:r>
                <a:r>
                  <a:rPr lang="ru-RU" sz="1400" dirty="0" smtClean="0">
                    <a:ea typeface="Meiryo" pitchFamily="34" charset="-128"/>
                  </a:rPr>
                  <a:t>; экологические</a:t>
                </a:r>
                <a:r>
                  <a:rPr lang="ru-RU" sz="1400" dirty="0">
                    <a:ea typeface="Meiryo" pitchFamily="34" charset="-128"/>
                  </a:rPr>
                  <a:t>; нормы </a:t>
                </a:r>
                <a:r>
                  <a:rPr lang="ru-RU" sz="1400" dirty="0" smtClean="0">
                    <a:ea typeface="Meiryo" pitchFamily="34" charset="-128"/>
                  </a:rPr>
                  <a:t>культуры и другие.</a:t>
                </a:r>
                <a:endParaRPr lang="ru-RU" sz="1400" dirty="0">
                  <a:ea typeface="Meiryo" pitchFamily="34" charset="-128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835700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93457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28690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6227763" y="0"/>
            <a:ext cx="2916237" cy="5143500"/>
            <a:chOff x="6227763" y="0"/>
            <a:chExt cx="2916237" cy="5143500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6227763" y="0"/>
              <a:ext cx="2916236" cy="5143500"/>
            </a:xfrm>
            <a:prstGeom prst="rect">
              <a:avLst/>
            </a:prstGeom>
            <a:solidFill>
              <a:srgbClr val="00A698">
                <a:alpha val="7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6626831" y="504272"/>
              <a:ext cx="251716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dirty="0" smtClean="0">
                  <a:solidFill>
                    <a:schemeClr val="bg1"/>
                  </a:solidFill>
                  <a:latin typeface="+mj-lt"/>
                </a:rPr>
                <a:t>Критерии для классификации социальных норм:</a:t>
              </a:r>
              <a:endParaRPr lang="ru-RU" sz="1600" dirty="0">
                <a:solidFill>
                  <a:schemeClr val="bg1"/>
                </a:solidFill>
                <a:latin typeface="+mj-lt"/>
              </a:endParaRPr>
            </a:p>
          </p:txBody>
        </p:sp>
      </p:grp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grpSp>
        <p:nvGrpSpPr>
          <p:cNvPr id="5" name="Группа 4"/>
          <p:cNvGrpSpPr/>
          <p:nvPr/>
        </p:nvGrpSpPr>
        <p:grpSpPr>
          <a:xfrm>
            <a:off x="6791635" y="1521466"/>
            <a:ext cx="2105785" cy="256157"/>
            <a:chOff x="6791635" y="1315986"/>
            <a:chExt cx="2105785" cy="256157"/>
          </a:xfrm>
        </p:grpSpPr>
        <p:sp>
          <p:nvSpPr>
            <p:cNvPr id="6" name="Половина рамки 5"/>
            <p:cNvSpPr/>
            <p:nvPr/>
          </p:nvSpPr>
          <p:spPr>
            <a:xfrm rot="7740000" flipH="1">
              <a:off x="6722114" y="1385507"/>
              <a:ext cx="205997" cy="66956"/>
            </a:xfrm>
            <a:prstGeom prst="halfFrame">
              <a:avLst>
                <a:gd name="adj1" fmla="val 34278"/>
                <a:gd name="adj2" fmla="val 34252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7014808" y="1356699"/>
              <a:ext cx="1882612" cy="215444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r>
                <a:rPr lang="ru-RU" sz="1400" dirty="0">
                  <a:solidFill>
                    <a:schemeClr val="bg1"/>
                  </a:solidFill>
                  <a:ea typeface="Meiryo" pitchFamily="34" charset="-128"/>
                </a:rPr>
                <a:t>п</a:t>
              </a:r>
              <a:r>
                <a:rPr lang="ru-RU" sz="1400" dirty="0" smtClean="0">
                  <a:solidFill>
                    <a:schemeClr val="bg1"/>
                  </a:solidFill>
                  <a:ea typeface="Meiryo" pitchFamily="34" charset="-128"/>
                </a:rPr>
                <a:t>о масштабу;</a:t>
              </a:r>
              <a:endParaRPr lang="ru-RU" sz="1400" dirty="0">
                <a:solidFill>
                  <a:schemeClr val="bg1"/>
                </a:solidFill>
                <a:ea typeface="Meiryo" pitchFamily="34" charset="-128"/>
              </a:endParaRP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358775" y="914229"/>
            <a:ext cx="2917825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000" dirty="0" smtClean="0">
                <a:solidFill>
                  <a:srgbClr val="00A698"/>
                </a:solidFill>
                <a:latin typeface="+mj-lt"/>
                <a:ea typeface="Meiryo" pitchFamily="34" charset="-128"/>
              </a:rPr>
              <a:t>Групповые привычки</a:t>
            </a:r>
            <a:endParaRPr lang="ru-RU" sz="2000" dirty="0">
              <a:solidFill>
                <a:srgbClr val="00A698"/>
              </a:solidFill>
              <a:latin typeface="+mj-lt"/>
              <a:ea typeface="Meiryo" pitchFamily="34" charset="-128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358774" y="1373607"/>
            <a:ext cx="3101255" cy="64633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1400" dirty="0" smtClean="0">
                <a:ea typeface="Meiryo" pitchFamily="34" charset="-128"/>
              </a:rPr>
              <a:t>Вырабатываются малой группой: семьёй, дружеской компанией, производственной бригадой и т. п. </a:t>
            </a:r>
            <a:endParaRPr lang="ru-RU" sz="1400" dirty="0">
              <a:ea typeface="Meiryo" pitchFamily="34" charset="-128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6609" y="470319"/>
            <a:ext cx="1986818" cy="1986818"/>
          </a:xfrm>
          <a:prstGeom prst="ellipse">
            <a:avLst/>
          </a:prstGeom>
          <a:ln w="12700">
            <a:solidFill>
              <a:srgbClr val="00A698"/>
            </a:solidFill>
          </a:ln>
        </p:spPr>
      </p:pic>
    </p:spTree>
    <p:extLst>
      <p:ext uri="{BB962C8B-B14F-4D97-AF65-F5344CB8AC3E}">
        <p14:creationId xmlns:p14="http://schemas.microsoft.com/office/powerpoint/2010/main" val="169810925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/>
          <p:cNvGrpSpPr/>
          <p:nvPr/>
        </p:nvGrpSpPr>
        <p:grpSpPr>
          <a:xfrm>
            <a:off x="6227763" y="0"/>
            <a:ext cx="2916237" cy="5143500"/>
            <a:chOff x="6227763" y="0"/>
            <a:chExt cx="2916237" cy="5143500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6227763" y="0"/>
              <a:ext cx="2916236" cy="5143500"/>
            </a:xfrm>
            <a:prstGeom prst="rect">
              <a:avLst/>
            </a:prstGeom>
            <a:solidFill>
              <a:srgbClr val="00A698">
                <a:alpha val="7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6739847" y="2497480"/>
              <a:ext cx="2024150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r>
                <a:rPr lang="ru-RU" sz="1200" dirty="0" smtClean="0">
                  <a:solidFill>
                    <a:schemeClr val="bg1"/>
                  </a:solidFill>
                </a:rPr>
                <a:t>Элтон </a:t>
              </a:r>
              <a:r>
                <a:rPr lang="ru-RU" sz="1200" dirty="0" err="1" smtClean="0">
                  <a:solidFill>
                    <a:schemeClr val="bg1"/>
                  </a:solidFill>
                </a:rPr>
                <a:t>Мэйо</a:t>
              </a:r>
              <a:endParaRPr lang="ru-RU" sz="1200" dirty="0" smtClean="0">
                <a:solidFill>
                  <a:schemeClr val="bg1"/>
                </a:solidFill>
              </a:endParaRPr>
            </a:p>
            <a:p>
              <a:r>
                <a:rPr lang="ru-RU" sz="1200" dirty="0" smtClean="0">
                  <a:solidFill>
                    <a:schemeClr val="bg1"/>
                  </a:solidFill>
                </a:rPr>
                <a:t>1880–1949 гг.</a:t>
              </a:r>
              <a:endParaRPr lang="ru-RU" sz="1200" dirty="0">
                <a:solidFill>
                  <a:schemeClr val="bg1"/>
                </a:solidFill>
              </a:endParaRPr>
            </a:p>
          </p:txBody>
        </p:sp>
        <p:pic>
          <p:nvPicPr>
            <p:cNvPr id="6" name="Рисунок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37" r="22229" b="7392"/>
            <a:stretch/>
          </p:blipFill>
          <p:spPr>
            <a:xfrm>
              <a:off x="6726321" y="391161"/>
              <a:ext cx="2417679" cy="1951347"/>
            </a:xfrm>
            <a:prstGeom prst="rect">
              <a:avLst/>
            </a:prstGeom>
          </p:spPr>
        </p:pic>
      </p:grp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59" r="23570"/>
          <a:stretch/>
        </p:blipFill>
        <p:spPr>
          <a:xfrm>
            <a:off x="-1" y="0"/>
            <a:ext cx="6227763" cy="51435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626831" y="3134449"/>
            <a:ext cx="25171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err="1" smtClean="0">
                <a:solidFill>
                  <a:schemeClr val="bg1"/>
                </a:solidFill>
                <a:latin typeface="+mj-lt"/>
              </a:rPr>
              <a:t>Хоторнский</a:t>
            </a:r>
            <a:r>
              <a:rPr lang="ru-RU" sz="1600" dirty="0" smtClean="0">
                <a:solidFill>
                  <a:schemeClr val="bg1"/>
                </a:solidFill>
                <a:latin typeface="+mj-lt"/>
              </a:rPr>
              <a:t> эксперимент</a:t>
            </a:r>
            <a:endParaRPr lang="ru-RU" sz="16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6853" y="2918591"/>
            <a:ext cx="5296221" cy="307777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Избегай официальности в отношениях со «своими»!</a:t>
            </a:r>
            <a:endParaRPr lang="ru-RU" sz="1400" dirty="0"/>
          </a:p>
        </p:txBody>
      </p:sp>
      <p:sp>
        <p:nvSpPr>
          <p:cNvPr id="12" name="TextBox 11"/>
          <p:cNvSpPr txBox="1"/>
          <p:nvPr/>
        </p:nvSpPr>
        <p:spPr>
          <a:xfrm>
            <a:off x="256852" y="3432377"/>
            <a:ext cx="5296224" cy="307777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Не общайся с начальством чаще, чем со «своими»!</a:t>
            </a:r>
            <a:endParaRPr lang="ru-RU" sz="1400" dirty="0"/>
          </a:p>
        </p:txBody>
      </p:sp>
      <p:sp>
        <p:nvSpPr>
          <p:cNvPr id="13" name="TextBox 12"/>
          <p:cNvSpPr txBox="1"/>
          <p:nvPr/>
        </p:nvSpPr>
        <p:spPr>
          <a:xfrm>
            <a:off x="256851" y="3946163"/>
            <a:ext cx="5296224" cy="307777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Не говори начальству того, что может навредить «</a:t>
            </a:r>
            <a:r>
              <a:rPr lang="ru-RU" sz="1400" dirty="0" smtClean="0"/>
              <a:t>своим»!</a:t>
            </a:r>
            <a:endParaRPr lang="ru-RU" sz="1400" dirty="0"/>
          </a:p>
        </p:txBody>
      </p:sp>
      <p:sp>
        <p:nvSpPr>
          <p:cNvPr id="14" name="TextBox 13"/>
          <p:cNvSpPr txBox="1"/>
          <p:nvPr/>
        </p:nvSpPr>
        <p:spPr>
          <a:xfrm>
            <a:off x="256851" y="4459949"/>
            <a:ext cx="5296224" cy="307777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Не делай больше, чем твои товарищи!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76190004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9" grpId="0" animBg="1"/>
      <p:bldP spid="12" grpId="0" animBg="1"/>
      <p:bldP spid="13" grpId="0" animBg="1"/>
      <p:bldP spid="14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videouroki_fonts2">
      <a:majorFont>
        <a:latin typeface="Roboto Slab"/>
        <a:ea typeface=""/>
        <a:cs typeface=""/>
      </a:majorFont>
      <a:minorFont>
        <a:latin typeface="Open Sans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Социальные отношения" id="{62960AC7-35AA-4139-9266-A945857FF7EF}" vid="{7325A840-46F7-4784-8D85-BFE93411642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Социальные отношения</Template>
  <TotalTime>500</TotalTime>
  <Words>918</Words>
  <Application>Microsoft Office PowerPoint</Application>
  <PresentationFormat>Экран (16:9)</PresentationFormat>
  <Paragraphs>212</Paragraphs>
  <Slides>50</Slides>
  <Notes>50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50</vt:i4>
      </vt:variant>
    </vt:vector>
  </HeadingPairs>
  <TitlesOfParts>
    <vt:vector size="56" baseType="lpstr">
      <vt:lpstr>Arial</vt:lpstr>
      <vt:lpstr>Meiryo</vt:lpstr>
      <vt:lpstr>Roboto Slab</vt:lpstr>
      <vt:lpstr>Calibri</vt:lpstr>
      <vt:lpstr>Open Sans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abook</dc:creator>
  <cp:lastModifiedBy>abook</cp:lastModifiedBy>
  <cp:revision>34</cp:revision>
  <dcterms:created xsi:type="dcterms:W3CDTF">2016-09-15T05:50:25Z</dcterms:created>
  <dcterms:modified xsi:type="dcterms:W3CDTF">2016-09-23T10:11:03Z</dcterms:modified>
</cp:coreProperties>
</file>