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2"/>
  </p:notesMasterIdLst>
  <p:sldIdLst>
    <p:sldId id="275" r:id="rId2"/>
    <p:sldId id="284" r:id="rId3"/>
    <p:sldId id="286" r:id="rId4"/>
    <p:sldId id="288" r:id="rId5"/>
    <p:sldId id="290" r:id="rId6"/>
    <p:sldId id="283" r:id="rId7"/>
    <p:sldId id="293" r:id="rId8"/>
    <p:sldId id="308" r:id="rId9"/>
    <p:sldId id="291" r:id="rId10"/>
    <p:sldId id="296" r:id="rId11"/>
    <p:sldId id="298" r:id="rId12"/>
    <p:sldId id="299" r:id="rId13"/>
    <p:sldId id="294" r:id="rId14"/>
    <p:sldId id="302" r:id="rId15"/>
    <p:sldId id="305" r:id="rId16"/>
    <p:sldId id="277" r:id="rId17"/>
    <p:sldId id="309" r:id="rId18"/>
    <p:sldId id="306" r:id="rId19"/>
    <p:sldId id="303" r:id="rId20"/>
    <p:sldId id="307" r:id="rId21"/>
  </p:sldIdLst>
  <p:sldSz cx="9144000" cy="5143500" type="screen16x9"/>
  <p:notesSz cx="6858000" cy="9144000"/>
  <p:embeddedFontLst>
    <p:embeddedFont>
      <p:font typeface="Roboto Slab" pitchFamily="2" charset="0"/>
      <p:regular r:id="rId23"/>
    </p:embeddedFont>
    <p:embeddedFont>
      <p:font typeface="Meiryo" panose="020B0604030504040204" pitchFamily="34" charset="-128"/>
      <p:regular r:id="rId24"/>
      <p:bold r:id="rId25"/>
      <p:italic r:id="rId26"/>
      <p:boldItalic r:id="rId27"/>
    </p:embeddedFont>
    <p:embeddedFont>
      <p:font typeface="Open Sans" panose="020B0606030504020204" pitchFamily="34" charset="0"/>
      <p:regular r:id="rId28"/>
      <p:bold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89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59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01" userDrawn="1">
          <p15:clr>
            <a:srgbClr val="A4A3A4"/>
          </p15:clr>
        </p15:guide>
        <p15:guide id="11" orient="horz" pos="16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98"/>
    <a:srgbClr val="F8F8F8"/>
    <a:srgbClr val="5300A6"/>
    <a:srgbClr val="333333"/>
    <a:srgbClr val="F5F5F5"/>
    <a:srgbClr val="2A2A8C"/>
    <a:srgbClr val="0BE5C1"/>
    <a:srgbClr val="572001"/>
    <a:srgbClr val="6E2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5765" autoAdjust="0"/>
  </p:normalViewPr>
  <p:slideViewPr>
    <p:cSldViewPr snapToGrid="0" showGuides="1">
      <p:cViewPr varScale="1">
        <p:scale>
          <a:sx n="97" d="100"/>
          <a:sy n="97" d="100"/>
        </p:scale>
        <p:origin x="204" y="84"/>
      </p:cViewPr>
      <p:guideLst>
        <p:guide orient="horz" pos="237"/>
        <p:guide pos="5534"/>
        <p:guide orient="horz" pos="3003"/>
        <p:guide pos="2993"/>
        <p:guide pos="2789"/>
        <p:guide pos="226"/>
        <p:guide pos="1859"/>
        <p:guide pos="2086"/>
        <p:guide pos="3674"/>
        <p:guide pos="3901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094534-CB19-44C0-97B3-631B8BA35048}" type="doc">
      <dgm:prSet loTypeId="urn:microsoft.com/office/officeart/2005/8/layout/pyramid1" loCatId="pyramid" qsTypeId="urn:microsoft.com/office/officeart/2005/8/quickstyle/3d4" qsCatId="3D" csTypeId="urn:microsoft.com/office/officeart/2005/8/colors/colorful4" csCatId="colorful" phldr="1"/>
      <dgm:spPr/>
    </dgm:pt>
    <dgm:pt modelId="{998D4304-1664-48C7-8831-D69CDD00C72A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B448428D-ABC7-4CA5-B359-944969C6339D}" type="parTrans" cxnId="{6C4475D8-5265-4783-8E84-E2DB2EA9B32A}">
      <dgm:prSet/>
      <dgm:spPr/>
      <dgm:t>
        <a:bodyPr/>
        <a:lstStyle/>
        <a:p>
          <a:endParaRPr lang="ru-RU"/>
        </a:p>
      </dgm:t>
    </dgm:pt>
    <dgm:pt modelId="{6513F24D-C187-49D9-B5B5-CF0B59906A03}" type="sibTrans" cxnId="{6C4475D8-5265-4783-8E84-E2DB2EA9B32A}">
      <dgm:prSet/>
      <dgm:spPr/>
      <dgm:t>
        <a:bodyPr/>
        <a:lstStyle/>
        <a:p>
          <a:endParaRPr lang="ru-RU"/>
        </a:p>
      </dgm:t>
    </dgm:pt>
    <dgm:pt modelId="{3780F6C2-8850-47B5-8C97-21B76267F1FD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FE364E49-9B66-4B21-9BAE-5C18E7567AE1}" type="parTrans" cxnId="{2B193CF7-4AB5-4B73-B415-910AD37E3953}">
      <dgm:prSet/>
      <dgm:spPr/>
      <dgm:t>
        <a:bodyPr/>
        <a:lstStyle/>
        <a:p>
          <a:endParaRPr lang="ru-RU"/>
        </a:p>
      </dgm:t>
    </dgm:pt>
    <dgm:pt modelId="{F954ECFD-7139-45DE-848D-D6EF3AAC46BC}" type="sibTrans" cxnId="{2B193CF7-4AB5-4B73-B415-910AD37E3953}">
      <dgm:prSet/>
      <dgm:spPr/>
      <dgm:t>
        <a:bodyPr/>
        <a:lstStyle/>
        <a:p>
          <a:endParaRPr lang="ru-RU"/>
        </a:p>
      </dgm:t>
    </dgm:pt>
    <dgm:pt modelId="{EF9F9DC1-B606-4CDE-A4DF-AF15BB8B457B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2CEE9DBE-109D-4394-8BC7-02CF5CBA7435}" type="parTrans" cxnId="{ABDA5571-8819-4E29-8585-9763BA36C449}">
      <dgm:prSet/>
      <dgm:spPr/>
      <dgm:t>
        <a:bodyPr/>
        <a:lstStyle/>
        <a:p>
          <a:endParaRPr lang="ru-RU"/>
        </a:p>
      </dgm:t>
    </dgm:pt>
    <dgm:pt modelId="{C138B127-732D-41D3-995F-99638723A89B}" type="sibTrans" cxnId="{ABDA5571-8819-4E29-8585-9763BA36C449}">
      <dgm:prSet/>
      <dgm:spPr/>
      <dgm:t>
        <a:bodyPr/>
        <a:lstStyle/>
        <a:p>
          <a:endParaRPr lang="ru-RU"/>
        </a:p>
      </dgm:t>
    </dgm:pt>
    <dgm:pt modelId="{3FA4DE11-E052-472E-8A4C-F70CA2DF6420}">
      <dgm:prSet/>
      <dgm:spPr/>
      <dgm:t>
        <a:bodyPr/>
        <a:lstStyle/>
        <a:p>
          <a:endParaRPr lang="ru-RU"/>
        </a:p>
      </dgm:t>
    </dgm:pt>
    <dgm:pt modelId="{3A200C8C-88A8-40F8-B1EF-381FFAF73309}" type="parTrans" cxnId="{63FD0310-DFC9-4F01-8DEE-32E3EB093699}">
      <dgm:prSet/>
      <dgm:spPr/>
      <dgm:t>
        <a:bodyPr/>
        <a:lstStyle/>
        <a:p>
          <a:endParaRPr lang="ru-RU"/>
        </a:p>
      </dgm:t>
    </dgm:pt>
    <dgm:pt modelId="{EF52DB92-4A2B-4723-99C9-170CB352925F}" type="sibTrans" cxnId="{63FD0310-DFC9-4F01-8DEE-32E3EB093699}">
      <dgm:prSet/>
      <dgm:spPr/>
      <dgm:t>
        <a:bodyPr/>
        <a:lstStyle/>
        <a:p>
          <a:endParaRPr lang="ru-RU"/>
        </a:p>
      </dgm:t>
    </dgm:pt>
    <dgm:pt modelId="{329B3E31-6EA2-429D-9546-06FD455C1B89}">
      <dgm:prSet/>
      <dgm:spPr/>
      <dgm:t>
        <a:bodyPr/>
        <a:lstStyle/>
        <a:p>
          <a:endParaRPr lang="ru-RU"/>
        </a:p>
      </dgm:t>
    </dgm:pt>
    <dgm:pt modelId="{01DC1287-79D2-4929-9B68-C3475018EC32}" type="parTrans" cxnId="{45708882-17D1-4963-91F7-C5F13E50B140}">
      <dgm:prSet/>
      <dgm:spPr/>
      <dgm:t>
        <a:bodyPr/>
        <a:lstStyle/>
        <a:p>
          <a:endParaRPr lang="ru-RU"/>
        </a:p>
      </dgm:t>
    </dgm:pt>
    <dgm:pt modelId="{C593D37D-C641-443E-9C10-EFC7D2EAC766}" type="sibTrans" cxnId="{45708882-17D1-4963-91F7-C5F13E50B140}">
      <dgm:prSet/>
      <dgm:spPr/>
      <dgm:t>
        <a:bodyPr/>
        <a:lstStyle/>
        <a:p>
          <a:endParaRPr lang="ru-RU"/>
        </a:p>
      </dgm:t>
    </dgm:pt>
    <dgm:pt modelId="{A337AE8F-3DA4-43B9-B5F5-C15CD6C528E7}">
      <dgm:prSet/>
      <dgm:spPr/>
      <dgm:t>
        <a:bodyPr/>
        <a:lstStyle/>
        <a:p>
          <a:endParaRPr lang="ru-RU"/>
        </a:p>
      </dgm:t>
    </dgm:pt>
    <dgm:pt modelId="{24B01D29-7689-4073-83E7-A503427450EB}" type="parTrans" cxnId="{1785DC1D-E23F-4A7E-BCF7-31490F930D0E}">
      <dgm:prSet/>
      <dgm:spPr/>
      <dgm:t>
        <a:bodyPr/>
        <a:lstStyle/>
        <a:p>
          <a:endParaRPr lang="ru-RU"/>
        </a:p>
      </dgm:t>
    </dgm:pt>
    <dgm:pt modelId="{B80B9911-F378-467B-8938-C6644A4755C6}" type="sibTrans" cxnId="{1785DC1D-E23F-4A7E-BCF7-31490F930D0E}">
      <dgm:prSet/>
      <dgm:spPr/>
      <dgm:t>
        <a:bodyPr/>
        <a:lstStyle/>
        <a:p>
          <a:endParaRPr lang="ru-RU"/>
        </a:p>
      </dgm:t>
    </dgm:pt>
    <dgm:pt modelId="{0FAE5658-0D83-40DF-B16F-7C9C79C9D0C3}">
      <dgm:prSet/>
      <dgm:spPr/>
      <dgm:t>
        <a:bodyPr/>
        <a:lstStyle/>
        <a:p>
          <a:endParaRPr lang="ru-RU"/>
        </a:p>
      </dgm:t>
    </dgm:pt>
    <dgm:pt modelId="{3FF1BD35-4984-4A28-9595-77E3A0D96D06}" type="parTrans" cxnId="{5D767FDC-1398-4658-8DA5-2336FC33709E}">
      <dgm:prSet/>
      <dgm:spPr/>
      <dgm:t>
        <a:bodyPr/>
        <a:lstStyle/>
        <a:p>
          <a:endParaRPr lang="ru-RU"/>
        </a:p>
      </dgm:t>
    </dgm:pt>
    <dgm:pt modelId="{7E1AF481-7A67-4A28-84A3-94BA18EE059D}" type="sibTrans" cxnId="{5D767FDC-1398-4658-8DA5-2336FC33709E}">
      <dgm:prSet/>
      <dgm:spPr/>
      <dgm:t>
        <a:bodyPr/>
        <a:lstStyle/>
        <a:p>
          <a:endParaRPr lang="ru-RU"/>
        </a:p>
      </dgm:t>
    </dgm:pt>
    <dgm:pt modelId="{90FA1AD9-D95B-4900-8B5F-8B095730AA7E}" type="pres">
      <dgm:prSet presAssocID="{1B094534-CB19-44C0-97B3-631B8BA35048}" presName="Name0" presStyleCnt="0">
        <dgm:presLayoutVars>
          <dgm:dir/>
          <dgm:animLvl val="lvl"/>
          <dgm:resizeHandles val="exact"/>
        </dgm:presLayoutVars>
      </dgm:prSet>
      <dgm:spPr/>
    </dgm:pt>
    <dgm:pt modelId="{B6973A11-3EFA-4773-9966-EF6ED3CD4186}" type="pres">
      <dgm:prSet presAssocID="{998D4304-1664-48C7-8831-D69CDD00C72A}" presName="Name8" presStyleCnt="0"/>
      <dgm:spPr/>
    </dgm:pt>
    <dgm:pt modelId="{6B88A60D-115A-4A3D-9658-5D93C605F450}" type="pres">
      <dgm:prSet presAssocID="{998D4304-1664-48C7-8831-D69CDD00C72A}" presName="level" presStyleLbl="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A10F0-B6B0-4D5C-A9F5-4F29B952ECE0}" type="pres">
      <dgm:prSet presAssocID="{998D4304-1664-48C7-8831-D69CDD00C72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379FDD-AF07-4600-A597-810A9624D9FF}" type="pres">
      <dgm:prSet presAssocID="{3780F6C2-8850-47B5-8C97-21B76267F1FD}" presName="Name8" presStyleCnt="0"/>
      <dgm:spPr/>
    </dgm:pt>
    <dgm:pt modelId="{DE1F3A7A-BC55-4133-88C0-300767741240}" type="pres">
      <dgm:prSet presAssocID="{3780F6C2-8850-47B5-8C97-21B76267F1FD}" presName="level" presStyleLbl="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0A858D-74CD-40D6-AA4D-F41211D378C7}" type="pres">
      <dgm:prSet presAssocID="{3780F6C2-8850-47B5-8C97-21B76267F1F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834E18-3CBF-495D-AEEE-587B55797FAF}" type="pres">
      <dgm:prSet presAssocID="{EF9F9DC1-B606-4CDE-A4DF-AF15BB8B457B}" presName="Name8" presStyleCnt="0"/>
      <dgm:spPr/>
    </dgm:pt>
    <dgm:pt modelId="{F0E6ECB5-A8C4-4597-A609-FE5D192B0E40}" type="pres">
      <dgm:prSet presAssocID="{EF9F9DC1-B606-4CDE-A4DF-AF15BB8B457B}" presName="level" presStyleLbl="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BAFAEA-92A7-45AA-B653-168B634B35A0}" type="pres">
      <dgm:prSet presAssocID="{EF9F9DC1-B606-4CDE-A4DF-AF15BB8B457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07D1B4-98CE-41B6-B2C8-0F14F3FE7486}" type="pres">
      <dgm:prSet presAssocID="{3FA4DE11-E052-472E-8A4C-F70CA2DF6420}" presName="Name8" presStyleCnt="0"/>
      <dgm:spPr/>
    </dgm:pt>
    <dgm:pt modelId="{10ED0D0A-DECE-4EBA-BF22-C6C56AA086F8}" type="pres">
      <dgm:prSet presAssocID="{3FA4DE11-E052-472E-8A4C-F70CA2DF6420}" presName="level" presStyleLbl="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C54E66-C1BF-47E5-B0F9-48DE707D225A}" type="pres">
      <dgm:prSet presAssocID="{3FA4DE11-E052-472E-8A4C-F70CA2DF642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09D496-9267-41CE-9D43-3C27DEE3E800}" type="pres">
      <dgm:prSet presAssocID="{329B3E31-6EA2-429D-9546-06FD455C1B89}" presName="Name8" presStyleCnt="0"/>
      <dgm:spPr/>
    </dgm:pt>
    <dgm:pt modelId="{1B329C77-A54C-444F-AE95-5EB3564BD789}" type="pres">
      <dgm:prSet presAssocID="{329B3E31-6EA2-429D-9546-06FD455C1B89}" presName="level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B7A0E2-7763-4E87-83CE-8CCA012405A7}" type="pres">
      <dgm:prSet presAssocID="{329B3E31-6EA2-429D-9546-06FD455C1B8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FC9C49-68CD-41A8-98CD-DC02C7E24065}" type="pres">
      <dgm:prSet presAssocID="{A337AE8F-3DA4-43B9-B5F5-C15CD6C528E7}" presName="Name8" presStyleCnt="0"/>
      <dgm:spPr/>
    </dgm:pt>
    <dgm:pt modelId="{71476EF3-EBB0-4AB1-A32B-CB5D01CC88BB}" type="pres">
      <dgm:prSet presAssocID="{A337AE8F-3DA4-43B9-B5F5-C15CD6C528E7}" presName="level" presStyleLbl="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C21000-3E41-4099-BF78-0F042F77456C}" type="pres">
      <dgm:prSet presAssocID="{A337AE8F-3DA4-43B9-B5F5-C15CD6C528E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D8375A-40E7-480A-AF5B-9BE0046BDDD7}" type="pres">
      <dgm:prSet presAssocID="{0FAE5658-0D83-40DF-B16F-7C9C79C9D0C3}" presName="Name8" presStyleCnt="0"/>
      <dgm:spPr/>
    </dgm:pt>
    <dgm:pt modelId="{C6D9CE01-C5B0-4036-B18F-2C614AC677A5}" type="pres">
      <dgm:prSet presAssocID="{0FAE5658-0D83-40DF-B16F-7C9C79C9D0C3}" presName="level" presStyleLbl="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AB749-4505-4995-86DF-FE2E8CBF65BD}" type="pres">
      <dgm:prSet presAssocID="{0FAE5658-0D83-40DF-B16F-7C9C79C9D0C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193CF7-4AB5-4B73-B415-910AD37E3953}" srcId="{1B094534-CB19-44C0-97B3-631B8BA35048}" destId="{3780F6C2-8850-47B5-8C97-21B76267F1FD}" srcOrd="1" destOrd="0" parTransId="{FE364E49-9B66-4B21-9BAE-5C18E7567AE1}" sibTransId="{F954ECFD-7139-45DE-848D-D6EF3AAC46BC}"/>
    <dgm:cxn modelId="{6C4475D8-5265-4783-8E84-E2DB2EA9B32A}" srcId="{1B094534-CB19-44C0-97B3-631B8BA35048}" destId="{998D4304-1664-48C7-8831-D69CDD00C72A}" srcOrd="0" destOrd="0" parTransId="{B448428D-ABC7-4CA5-B359-944969C6339D}" sibTransId="{6513F24D-C187-49D9-B5B5-CF0B59906A03}"/>
    <dgm:cxn modelId="{1785DC1D-E23F-4A7E-BCF7-31490F930D0E}" srcId="{1B094534-CB19-44C0-97B3-631B8BA35048}" destId="{A337AE8F-3DA4-43B9-B5F5-C15CD6C528E7}" srcOrd="5" destOrd="0" parTransId="{24B01D29-7689-4073-83E7-A503427450EB}" sibTransId="{B80B9911-F378-467B-8938-C6644A4755C6}"/>
    <dgm:cxn modelId="{75FDA585-65B7-4C2B-9F9F-10322A00A583}" type="presOf" srcId="{0FAE5658-0D83-40DF-B16F-7C9C79C9D0C3}" destId="{CE8AB749-4505-4995-86DF-FE2E8CBF65BD}" srcOrd="1" destOrd="0" presId="urn:microsoft.com/office/officeart/2005/8/layout/pyramid1"/>
    <dgm:cxn modelId="{A68AB5D7-0A0F-4EC8-A3AB-1A1577974738}" type="presOf" srcId="{329B3E31-6EA2-429D-9546-06FD455C1B89}" destId="{1B329C77-A54C-444F-AE95-5EB3564BD789}" srcOrd="0" destOrd="0" presId="urn:microsoft.com/office/officeart/2005/8/layout/pyramid1"/>
    <dgm:cxn modelId="{C5B4DE0A-D85C-4DA0-BC38-2CF6EE37E563}" type="presOf" srcId="{3780F6C2-8850-47B5-8C97-21B76267F1FD}" destId="{6C0A858D-74CD-40D6-AA4D-F41211D378C7}" srcOrd="1" destOrd="0" presId="urn:microsoft.com/office/officeart/2005/8/layout/pyramid1"/>
    <dgm:cxn modelId="{159E2548-C55C-4C8E-986F-3F30CAE7AC48}" type="presOf" srcId="{998D4304-1664-48C7-8831-D69CDD00C72A}" destId="{6B88A60D-115A-4A3D-9658-5D93C605F450}" srcOrd="0" destOrd="0" presId="urn:microsoft.com/office/officeart/2005/8/layout/pyramid1"/>
    <dgm:cxn modelId="{45708882-17D1-4963-91F7-C5F13E50B140}" srcId="{1B094534-CB19-44C0-97B3-631B8BA35048}" destId="{329B3E31-6EA2-429D-9546-06FD455C1B89}" srcOrd="4" destOrd="0" parTransId="{01DC1287-79D2-4929-9B68-C3475018EC32}" sibTransId="{C593D37D-C641-443E-9C10-EFC7D2EAC766}"/>
    <dgm:cxn modelId="{4F9042C7-BE2D-408B-97DA-A07A9022F2EA}" type="presOf" srcId="{329B3E31-6EA2-429D-9546-06FD455C1B89}" destId="{9AB7A0E2-7763-4E87-83CE-8CCA012405A7}" srcOrd="1" destOrd="0" presId="urn:microsoft.com/office/officeart/2005/8/layout/pyramid1"/>
    <dgm:cxn modelId="{E408CFAD-6587-4CE3-BF08-DD3A8A267E91}" type="presOf" srcId="{3780F6C2-8850-47B5-8C97-21B76267F1FD}" destId="{DE1F3A7A-BC55-4133-88C0-300767741240}" srcOrd="0" destOrd="0" presId="urn:microsoft.com/office/officeart/2005/8/layout/pyramid1"/>
    <dgm:cxn modelId="{D2DDC750-DE33-41EE-BE6E-5D4C4B2222BA}" type="presOf" srcId="{0FAE5658-0D83-40DF-B16F-7C9C79C9D0C3}" destId="{C6D9CE01-C5B0-4036-B18F-2C614AC677A5}" srcOrd="0" destOrd="0" presId="urn:microsoft.com/office/officeart/2005/8/layout/pyramid1"/>
    <dgm:cxn modelId="{3330E97C-D06C-4E94-AEDF-2E4C87C1C17E}" type="presOf" srcId="{3FA4DE11-E052-472E-8A4C-F70CA2DF6420}" destId="{10ED0D0A-DECE-4EBA-BF22-C6C56AA086F8}" srcOrd="0" destOrd="0" presId="urn:microsoft.com/office/officeart/2005/8/layout/pyramid1"/>
    <dgm:cxn modelId="{25F0E56A-65A6-4406-A87E-FF43AEFB7FF3}" type="presOf" srcId="{A337AE8F-3DA4-43B9-B5F5-C15CD6C528E7}" destId="{71476EF3-EBB0-4AB1-A32B-CB5D01CC88BB}" srcOrd="0" destOrd="0" presId="urn:microsoft.com/office/officeart/2005/8/layout/pyramid1"/>
    <dgm:cxn modelId="{5C90D519-863B-4044-A0FF-F110CF1DC9ED}" type="presOf" srcId="{3FA4DE11-E052-472E-8A4C-F70CA2DF6420}" destId="{D0C54E66-C1BF-47E5-B0F9-48DE707D225A}" srcOrd="1" destOrd="0" presId="urn:microsoft.com/office/officeart/2005/8/layout/pyramid1"/>
    <dgm:cxn modelId="{27699BAD-C448-47FB-8AF8-A2D0E44606A0}" type="presOf" srcId="{1B094534-CB19-44C0-97B3-631B8BA35048}" destId="{90FA1AD9-D95B-4900-8B5F-8B095730AA7E}" srcOrd="0" destOrd="0" presId="urn:microsoft.com/office/officeart/2005/8/layout/pyramid1"/>
    <dgm:cxn modelId="{63FD0310-DFC9-4F01-8DEE-32E3EB093699}" srcId="{1B094534-CB19-44C0-97B3-631B8BA35048}" destId="{3FA4DE11-E052-472E-8A4C-F70CA2DF6420}" srcOrd="3" destOrd="0" parTransId="{3A200C8C-88A8-40F8-B1EF-381FFAF73309}" sibTransId="{EF52DB92-4A2B-4723-99C9-170CB352925F}"/>
    <dgm:cxn modelId="{280CAFF8-BB0C-491A-BA98-A78DF1722ED4}" type="presOf" srcId="{EF9F9DC1-B606-4CDE-A4DF-AF15BB8B457B}" destId="{B4BAFAEA-92A7-45AA-B653-168B634B35A0}" srcOrd="1" destOrd="0" presId="urn:microsoft.com/office/officeart/2005/8/layout/pyramid1"/>
    <dgm:cxn modelId="{47EF0DC5-2200-4E46-B89C-CE70CF582787}" type="presOf" srcId="{998D4304-1664-48C7-8831-D69CDD00C72A}" destId="{A2CA10F0-B6B0-4D5C-A9F5-4F29B952ECE0}" srcOrd="1" destOrd="0" presId="urn:microsoft.com/office/officeart/2005/8/layout/pyramid1"/>
    <dgm:cxn modelId="{8F93C25A-DA8D-4620-A505-02942E4E8D70}" type="presOf" srcId="{A337AE8F-3DA4-43B9-B5F5-C15CD6C528E7}" destId="{6EC21000-3E41-4099-BF78-0F042F77456C}" srcOrd="1" destOrd="0" presId="urn:microsoft.com/office/officeart/2005/8/layout/pyramid1"/>
    <dgm:cxn modelId="{535FA8ED-FC2A-4D79-9C53-A091DAFE79CE}" type="presOf" srcId="{EF9F9DC1-B606-4CDE-A4DF-AF15BB8B457B}" destId="{F0E6ECB5-A8C4-4597-A609-FE5D192B0E40}" srcOrd="0" destOrd="0" presId="urn:microsoft.com/office/officeart/2005/8/layout/pyramid1"/>
    <dgm:cxn modelId="{ABDA5571-8819-4E29-8585-9763BA36C449}" srcId="{1B094534-CB19-44C0-97B3-631B8BA35048}" destId="{EF9F9DC1-B606-4CDE-A4DF-AF15BB8B457B}" srcOrd="2" destOrd="0" parTransId="{2CEE9DBE-109D-4394-8BC7-02CF5CBA7435}" sibTransId="{C138B127-732D-41D3-995F-99638723A89B}"/>
    <dgm:cxn modelId="{5D767FDC-1398-4658-8DA5-2336FC33709E}" srcId="{1B094534-CB19-44C0-97B3-631B8BA35048}" destId="{0FAE5658-0D83-40DF-B16F-7C9C79C9D0C3}" srcOrd="6" destOrd="0" parTransId="{3FF1BD35-4984-4A28-9595-77E3A0D96D06}" sibTransId="{7E1AF481-7A67-4A28-84A3-94BA18EE059D}"/>
    <dgm:cxn modelId="{E3BE96CC-7C9A-4969-B084-3577E6FFA407}" type="presParOf" srcId="{90FA1AD9-D95B-4900-8B5F-8B095730AA7E}" destId="{B6973A11-3EFA-4773-9966-EF6ED3CD4186}" srcOrd="0" destOrd="0" presId="urn:microsoft.com/office/officeart/2005/8/layout/pyramid1"/>
    <dgm:cxn modelId="{14A992D0-B51B-4884-BB34-86C20B23EE3C}" type="presParOf" srcId="{B6973A11-3EFA-4773-9966-EF6ED3CD4186}" destId="{6B88A60D-115A-4A3D-9658-5D93C605F450}" srcOrd="0" destOrd="0" presId="urn:microsoft.com/office/officeart/2005/8/layout/pyramid1"/>
    <dgm:cxn modelId="{7F41A432-9663-4A1A-AB0F-D4465E89DA5E}" type="presParOf" srcId="{B6973A11-3EFA-4773-9966-EF6ED3CD4186}" destId="{A2CA10F0-B6B0-4D5C-A9F5-4F29B952ECE0}" srcOrd="1" destOrd="0" presId="urn:microsoft.com/office/officeart/2005/8/layout/pyramid1"/>
    <dgm:cxn modelId="{F1A7B338-6800-49B1-9699-03203340D555}" type="presParOf" srcId="{90FA1AD9-D95B-4900-8B5F-8B095730AA7E}" destId="{EF379FDD-AF07-4600-A597-810A9624D9FF}" srcOrd="1" destOrd="0" presId="urn:microsoft.com/office/officeart/2005/8/layout/pyramid1"/>
    <dgm:cxn modelId="{4E3E2F28-9831-4666-8750-716705041C70}" type="presParOf" srcId="{EF379FDD-AF07-4600-A597-810A9624D9FF}" destId="{DE1F3A7A-BC55-4133-88C0-300767741240}" srcOrd="0" destOrd="0" presId="urn:microsoft.com/office/officeart/2005/8/layout/pyramid1"/>
    <dgm:cxn modelId="{5228CB35-D8CF-4EA9-86D1-A6ECFCC0AE53}" type="presParOf" srcId="{EF379FDD-AF07-4600-A597-810A9624D9FF}" destId="{6C0A858D-74CD-40D6-AA4D-F41211D378C7}" srcOrd="1" destOrd="0" presId="urn:microsoft.com/office/officeart/2005/8/layout/pyramid1"/>
    <dgm:cxn modelId="{575287B4-DC45-4B29-9632-F580A3C7E32B}" type="presParOf" srcId="{90FA1AD9-D95B-4900-8B5F-8B095730AA7E}" destId="{1A834E18-3CBF-495D-AEEE-587B55797FAF}" srcOrd="2" destOrd="0" presId="urn:microsoft.com/office/officeart/2005/8/layout/pyramid1"/>
    <dgm:cxn modelId="{AFEEA4C1-BDD6-47A4-86AB-37CE5C1FE0B4}" type="presParOf" srcId="{1A834E18-3CBF-495D-AEEE-587B55797FAF}" destId="{F0E6ECB5-A8C4-4597-A609-FE5D192B0E40}" srcOrd="0" destOrd="0" presId="urn:microsoft.com/office/officeart/2005/8/layout/pyramid1"/>
    <dgm:cxn modelId="{3A743C0E-4E5B-41B6-B0B2-E841307B56B8}" type="presParOf" srcId="{1A834E18-3CBF-495D-AEEE-587B55797FAF}" destId="{B4BAFAEA-92A7-45AA-B653-168B634B35A0}" srcOrd="1" destOrd="0" presId="urn:microsoft.com/office/officeart/2005/8/layout/pyramid1"/>
    <dgm:cxn modelId="{95F419D2-A69E-4A80-B681-C99B6458E7EE}" type="presParOf" srcId="{90FA1AD9-D95B-4900-8B5F-8B095730AA7E}" destId="{E907D1B4-98CE-41B6-B2C8-0F14F3FE7486}" srcOrd="3" destOrd="0" presId="urn:microsoft.com/office/officeart/2005/8/layout/pyramid1"/>
    <dgm:cxn modelId="{92778E61-0FB5-4509-80EF-53509CF76C60}" type="presParOf" srcId="{E907D1B4-98CE-41B6-B2C8-0F14F3FE7486}" destId="{10ED0D0A-DECE-4EBA-BF22-C6C56AA086F8}" srcOrd="0" destOrd="0" presId="urn:microsoft.com/office/officeart/2005/8/layout/pyramid1"/>
    <dgm:cxn modelId="{E070E19A-97A1-47BB-8153-7EB1B833E995}" type="presParOf" srcId="{E907D1B4-98CE-41B6-B2C8-0F14F3FE7486}" destId="{D0C54E66-C1BF-47E5-B0F9-48DE707D225A}" srcOrd="1" destOrd="0" presId="urn:microsoft.com/office/officeart/2005/8/layout/pyramid1"/>
    <dgm:cxn modelId="{2F5C3428-26B2-40E0-93A7-A8DC1539E8A1}" type="presParOf" srcId="{90FA1AD9-D95B-4900-8B5F-8B095730AA7E}" destId="{ED09D496-9267-41CE-9D43-3C27DEE3E800}" srcOrd="4" destOrd="0" presId="urn:microsoft.com/office/officeart/2005/8/layout/pyramid1"/>
    <dgm:cxn modelId="{99FDB1AC-0D7F-4336-A45F-4208DC606A9D}" type="presParOf" srcId="{ED09D496-9267-41CE-9D43-3C27DEE3E800}" destId="{1B329C77-A54C-444F-AE95-5EB3564BD789}" srcOrd="0" destOrd="0" presId="urn:microsoft.com/office/officeart/2005/8/layout/pyramid1"/>
    <dgm:cxn modelId="{8A67B35F-BE97-4EBA-B479-6A3542E6D394}" type="presParOf" srcId="{ED09D496-9267-41CE-9D43-3C27DEE3E800}" destId="{9AB7A0E2-7763-4E87-83CE-8CCA012405A7}" srcOrd="1" destOrd="0" presId="urn:microsoft.com/office/officeart/2005/8/layout/pyramid1"/>
    <dgm:cxn modelId="{753192C1-FE40-4768-A746-36AD8D25395B}" type="presParOf" srcId="{90FA1AD9-D95B-4900-8B5F-8B095730AA7E}" destId="{2CFC9C49-68CD-41A8-98CD-DC02C7E24065}" srcOrd="5" destOrd="0" presId="urn:microsoft.com/office/officeart/2005/8/layout/pyramid1"/>
    <dgm:cxn modelId="{35BE53CE-C6DD-4086-833F-3051828687A0}" type="presParOf" srcId="{2CFC9C49-68CD-41A8-98CD-DC02C7E24065}" destId="{71476EF3-EBB0-4AB1-A32B-CB5D01CC88BB}" srcOrd="0" destOrd="0" presId="urn:microsoft.com/office/officeart/2005/8/layout/pyramid1"/>
    <dgm:cxn modelId="{F9F08727-2878-40A1-A897-502BA71362CE}" type="presParOf" srcId="{2CFC9C49-68CD-41A8-98CD-DC02C7E24065}" destId="{6EC21000-3E41-4099-BF78-0F042F77456C}" srcOrd="1" destOrd="0" presId="urn:microsoft.com/office/officeart/2005/8/layout/pyramid1"/>
    <dgm:cxn modelId="{4E823D38-704F-408D-A727-F036DC0BC46C}" type="presParOf" srcId="{90FA1AD9-D95B-4900-8B5F-8B095730AA7E}" destId="{AED8375A-40E7-480A-AF5B-9BE0046BDDD7}" srcOrd="6" destOrd="0" presId="urn:microsoft.com/office/officeart/2005/8/layout/pyramid1"/>
    <dgm:cxn modelId="{4A786AE5-253C-4BC2-8F2F-FCA45E251E96}" type="presParOf" srcId="{AED8375A-40E7-480A-AF5B-9BE0046BDDD7}" destId="{C6D9CE01-C5B0-4036-B18F-2C614AC677A5}" srcOrd="0" destOrd="0" presId="urn:microsoft.com/office/officeart/2005/8/layout/pyramid1"/>
    <dgm:cxn modelId="{9F0F022F-5EC5-4B9E-9FCF-242F9A2922AB}" type="presParOf" srcId="{AED8375A-40E7-480A-AF5B-9BE0046BDDD7}" destId="{CE8AB749-4505-4995-86DF-FE2E8CBF65B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094534-CB19-44C0-97B3-631B8BA35048}" type="doc">
      <dgm:prSet loTypeId="urn:microsoft.com/office/officeart/2005/8/layout/pyramid1" loCatId="pyramid" qsTypeId="urn:microsoft.com/office/officeart/2005/8/quickstyle/3d4" qsCatId="3D" csTypeId="urn:microsoft.com/office/officeart/2005/8/colors/colorful4" csCatId="colorful" phldr="1"/>
      <dgm:spPr/>
    </dgm:pt>
    <dgm:pt modelId="{998D4304-1664-48C7-8831-D69CDD00C72A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B448428D-ABC7-4CA5-B359-944969C6339D}" type="parTrans" cxnId="{6C4475D8-5265-4783-8E84-E2DB2EA9B32A}">
      <dgm:prSet/>
      <dgm:spPr/>
      <dgm:t>
        <a:bodyPr/>
        <a:lstStyle/>
        <a:p>
          <a:endParaRPr lang="ru-RU"/>
        </a:p>
      </dgm:t>
    </dgm:pt>
    <dgm:pt modelId="{6513F24D-C187-49D9-B5B5-CF0B59906A03}" type="sibTrans" cxnId="{6C4475D8-5265-4783-8E84-E2DB2EA9B32A}">
      <dgm:prSet/>
      <dgm:spPr/>
      <dgm:t>
        <a:bodyPr/>
        <a:lstStyle/>
        <a:p>
          <a:endParaRPr lang="ru-RU"/>
        </a:p>
      </dgm:t>
    </dgm:pt>
    <dgm:pt modelId="{3780F6C2-8850-47B5-8C97-21B76267F1FD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FE364E49-9B66-4B21-9BAE-5C18E7567AE1}" type="parTrans" cxnId="{2B193CF7-4AB5-4B73-B415-910AD37E3953}">
      <dgm:prSet/>
      <dgm:spPr/>
      <dgm:t>
        <a:bodyPr/>
        <a:lstStyle/>
        <a:p>
          <a:endParaRPr lang="ru-RU"/>
        </a:p>
      </dgm:t>
    </dgm:pt>
    <dgm:pt modelId="{F954ECFD-7139-45DE-848D-D6EF3AAC46BC}" type="sibTrans" cxnId="{2B193CF7-4AB5-4B73-B415-910AD37E3953}">
      <dgm:prSet/>
      <dgm:spPr/>
      <dgm:t>
        <a:bodyPr/>
        <a:lstStyle/>
        <a:p>
          <a:endParaRPr lang="ru-RU"/>
        </a:p>
      </dgm:t>
    </dgm:pt>
    <dgm:pt modelId="{EF9F9DC1-B606-4CDE-A4DF-AF15BB8B457B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2CEE9DBE-109D-4394-8BC7-02CF5CBA7435}" type="parTrans" cxnId="{ABDA5571-8819-4E29-8585-9763BA36C449}">
      <dgm:prSet/>
      <dgm:spPr/>
      <dgm:t>
        <a:bodyPr/>
        <a:lstStyle/>
        <a:p>
          <a:endParaRPr lang="ru-RU"/>
        </a:p>
      </dgm:t>
    </dgm:pt>
    <dgm:pt modelId="{C138B127-732D-41D3-995F-99638723A89B}" type="sibTrans" cxnId="{ABDA5571-8819-4E29-8585-9763BA36C449}">
      <dgm:prSet/>
      <dgm:spPr/>
      <dgm:t>
        <a:bodyPr/>
        <a:lstStyle/>
        <a:p>
          <a:endParaRPr lang="ru-RU"/>
        </a:p>
      </dgm:t>
    </dgm:pt>
    <dgm:pt modelId="{3FA4DE11-E052-472E-8A4C-F70CA2DF6420}">
      <dgm:prSet/>
      <dgm:spPr/>
      <dgm:t>
        <a:bodyPr/>
        <a:lstStyle/>
        <a:p>
          <a:endParaRPr lang="ru-RU"/>
        </a:p>
      </dgm:t>
    </dgm:pt>
    <dgm:pt modelId="{3A200C8C-88A8-40F8-B1EF-381FFAF73309}" type="parTrans" cxnId="{63FD0310-DFC9-4F01-8DEE-32E3EB093699}">
      <dgm:prSet/>
      <dgm:spPr/>
      <dgm:t>
        <a:bodyPr/>
        <a:lstStyle/>
        <a:p>
          <a:endParaRPr lang="ru-RU"/>
        </a:p>
      </dgm:t>
    </dgm:pt>
    <dgm:pt modelId="{EF52DB92-4A2B-4723-99C9-170CB352925F}" type="sibTrans" cxnId="{63FD0310-DFC9-4F01-8DEE-32E3EB093699}">
      <dgm:prSet/>
      <dgm:spPr/>
      <dgm:t>
        <a:bodyPr/>
        <a:lstStyle/>
        <a:p>
          <a:endParaRPr lang="ru-RU"/>
        </a:p>
      </dgm:t>
    </dgm:pt>
    <dgm:pt modelId="{329B3E31-6EA2-429D-9546-06FD455C1B89}">
      <dgm:prSet/>
      <dgm:spPr/>
      <dgm:t>
        <a:bodyPr/>
        <a:lstStyle/>
        <a:p>
          <a:endParaRPr lang="ru-RU"/>
        </a:p>
      </dgm:t>
    </dgm:pt>
    <dgm:pt modelId="{01DC1287-79D2-4929-9B68-C3475018EC32}" type="parTrans" cxnId="{45708882-17D1-4963-91F7-C5F13E50B140}">
      <dgm:prSet/>
      <dgm:spPr/>
      <dgm:t>
        <a:bodyPr/>
        <a:lstStyle/>
        <a:p>
          <a:endParaRPr lang="ru-RU"/>
        </a:p>
      </dgm:t>
    </dgm:pt>
    <dgm:pt modelId="{C593D37D-C641-443E-9C10-EFC7D2EAC766}" type="sibTrans" cxnId="{45708882-17D1-4963-91F7-C5F13E50B140}">
      <dgm:prSet/>
      <dgm:spPr/>
      <dgm:t>
        <a:bodyPr/>
        <a:lstStyle/>
        <a:p>
          <a:endParaRPr lang="ru-RU"/>
        </a:p>
      </dgm:t>
    </dgm:pt>
    <dgm:pt modelId="{A337AE8F-3DA4-43B9-B5F5-C15CD6C528E7}">
      <dgm:prSet/>
      <dgm:spPr/>
      <dgm:t>
        <a:bodyPr/>
        <a:lstStyle/>
        <a:p>
          <a:endParaRPr lang="ru-RU"/>
        </a:p>
      </dgm:t>
    </dgm:pt>
    <dgm:pt modelId="{24B01D29-7689-4073-83E7-A503427450EB}" type="parTrans" cxnId="{1785DC1D-E23F-4A7E-BCF7-31490F930D0E}">
      <dgm:prSet/>
      <dgm:spPr/>
      <dgm:t>
        <a:bodyPr/>
        <a:lstStyle/>
        <a:p>
          <a:endParaRPr lang="ru-RU"/>
        </a:p>
      </dgm:t>
    </dgm:pt>
    <dgm:pt modelId="{B80B9911-F378-467B-8938-C6644A4755C6}" type="sibTrans" cxnId="{1785DC1D-E23F-4A7E-BCF7-31490F930D0E}">
      <dgm:prSet/>
      <dgm:spPr/>
      <dgm:t>
        <a:bodyPr/>
        <a:lstStyle/>
        <a:p>
          <a:endParaRPr lang="ru-RU"/>
        </a:p>
      </dgm:t>
    </dgm:pt>
    <dgm:pt modelId="{0FAE5658-0D83-40DF-B16F-7C9C79C9D0C3}">
      <dgm:prSet/>
      <dgm:spPr/>
      <dgm:t>
        <a:bodyPr/>
        <a:lstStyle/>
        <a:p>
          <a:endParaRPr lang="ru-RU"/>
        </a:p>
      </dgm:t>
    </dgm:pt>
    <dgm:pt modelId="{3FF1BD35-4984-4A28-9595-77E3A0D96D06}" type="parTrans" cxnId="{5D767FDC-1398-4658-8DA5-2336FC33709E}">
      <dgm:prSet/>
      <dgm:spPr/>
      <dgm:t>
        <a:bodyPr/>
        <a:lstStyle/>
        <a:p>
          <a:endParaRPr lang="ru-RU"/>
        </a:p>
      </dgm:t>
    </dgm:pt>
    <dgm:pt modelId="{7E1AF481-7A67-4A28-84A3-94BA18EE059D}" type="sibTrans" cxnId="{5D767FDC-1398-4658-8DA5-2336FC33709E}">
      <dgm:prSet/>
      <dgm:spPr/>
      <dgm:t>
        <a:bodyPr/>
        <a:lstStyle/>
        <a:p>
          <a:endParaRPr lang="ru-RU"/>
        </a:p>
      </dgm:t>
    </dgm:pt>
    <dgm:pt modelId="{90FA1AD9-D95B-4900-8B5F-8B095730AA7E}" type="pres">
      <dgm:prSet presAssocID="{1B094534-CB19-44C0-97B3-631B8BA35048}" presName="Name0" presStyleCnt="0">
        <dgm:presLayoutVars>
          <dgm:dir/>
          <dgm:animLvl val="lvl"/>
          <dgm:resizeHandles val="exact"/>
        </dgm:presLayoutVars>
      </dgm:prSet>
      <dgm:spPr/>
    </dgm:pt>
    <dgm:pt modelId="{B6973A11-3EFA-4773-9966-EF6ED3CD4186}" type="pres">
      <dgm:prSet presAssocID="{998D4304-1664-48C7-8831-D69CDD00C72A}" presName="Name8" presStyleCnt="0"/>
      <dgm:spPr/>
    </dgm:pt>
    <dgm:pt modelId="{6B88A60D-115A-4A3D-9658-5D93C605F450}" type="pres">
      <dgm:prSet presAssocID="{998D4304-1664-48C7-8831-D69CDD00C72A}" presName="level" presStyleLbl="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A10F0-B6B0-4D5C-A9F5-4F29B952ECE0}" type="pres">
      <dgm:prSet presAssocID="{998D4304-1664-48C7-8831-D69CDD00C72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379FDD-AF07-4600-A597-810A9624D9FF}" type="pres">
      <dgm:prSet presAssocID="{3780F6C2-8850-47B5-8C97-21B76267F1FD}" presName="Name8" presStyleCnt="0"/>
      <dgm:spPr/>
    </dgm:pt>
    <dgm:pt modelId="{DE1F3A7A-BC55-4133-88C0-300767741240}" type="pres">
      <dgm:prSet presAssocID="{3780F6C2-8850-47B5-8C97-21B76267F1FD}" presName="level" presStyleLbl="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0A858D-74CD-40D6-AA4D-F41211D378C7}" type="pres">
      <dgm:prSet presAssocID="{3780F6C2-8850-47B5-8C97-21B76267F1F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834E18-3CBF-495D-AEEE-587B55797FAF}" type="pres">
      <dgm:prSet presAssocID="{EF9F9DC1-B606-4CDE-A4DF-AF15BB8B457B}" presName="Name8" presStyleCnt="0"/>
      <dgm:spPr/>
    </dgm:pt>
    <dgm:pt modelId="{F0E6ECB5-A8C4-4597-A609-FE5D192B0E40}" type="pres">
      <dgm:prSet presAssocID="{EF9F9DC1-B606-4CDE-A4DF-AF15BB8B457B}" presName="level" presStyleLbl="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BAFAEA-92A7-45AA-B653-168B634B35A0}" type="pres">
      <dgm:prSet presAssocID="{EF9F9DC1-B606-4CDE-A4DF-AF15BB8B457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07D1B4-98CE-41B6-B2C8-0F14F3FE7486}" type="pres">
      <dgm:prSet presAssocID="{3FA4DE11-E052-472E-8A4C-F70CA2DF6420}" presName="Name8" presStyleCnt="0"/>
      <dgm:spPr/>
    </dgm:pt>
    <dgm:pt modelId="{10ED0D0A-DECE-4EBA-BF22-C6C56AA086F8}" type="pres">
      <dgm:prSet presAssocID="{3FA4DE11-E052-472E-8A4C-F70CA2DF6420}" presName="level" presStyleLbl="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C54E66-C1BF-47E5-B0F9-48DE707D225A}" type="pres">
      <dgm:prSet presAssocID="{3FA4DE11-E052-472E-8A4C-F70CA2DF642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09D496-9267-41CE-9D43-3C27DEE3E800}" type="pres">
      <dgm:prSet presAssocID="{329B3E31-6EA2-429D-9546-06FD455C1B89}" presName="Name8" presStyleCnt="0"/>
      <dgm:spPr/>
    </dgm:pt>
    <dgm:pt modelId="{1B329C77-A54C-444F-AE95-5EB3564BD789}" type="pres">
      <dgm:prSet presAssocID="{329B3E31-6EA2-429D-9546-06FD455C1B89}" presName="level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B7A0E2-7763-4E87-83CE-8CCA012405A7}" type="pres">
      <dgm:prSet presAssocID="{329B3E31-6EA2-429D-9546-06FD455C1B8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FC9C49-68CD-41A8-98CD-DC02C7E24065}" type="pres">
      <dgm:prSet presAssocID="{A337AE8F-3DA4-43B9-B5F5-C15CD6C528E7}" presName="Name8" presStyleCnt="0"/>
      <dgm:spPr/>
    </dgm:pt>
    <dgm:pt modelId="{71476EF3-EBB0-4AB1-A32B-CB5D01CC88BB}" type="pres">
      <dgm:prSet presAssocID="{A337AE8F-3DA4-43B9-B5F5-C15CD6C528E7}" presName="level" presStyleLbl="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C21000-3E41-4099-BF78-0F042F77456C}" type="pres">
      <dgm:prSet presAssocID="{A337AE8F-3DA4-43B9-B5F5-C15CD6C528E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D8375A-40E7-480A-AF5B-9BE0046BDDD7}" type="pres">
      <dgm:prSet presAssocID="{0FAE5658-0D83-40DF-B16F-7C9C79C9D0C3}" presName="Name8" presStyleCnt="0"/>
      <dgm:spPr/>
    </dgm:pt>
    <dgm:pt modelId="{C6D9CE01-C5B0-4036-B18F-2C614AC677A5}" type="pres">
      <dgm:prSet presAssocID="{0FAE5658-0D83-40DF-B16F-7C9C79C9D0C3}" presName="level" presStyleLbl="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AB749-4505-4995-86DF-FE2E8CBF65BD}" type="pres">
      <dgm:prSet presAssocID="{0FAE5658-0D83-40DF-B16F-7C9C79C9D0C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193CF7-4AB5-4B73-B415-910AD37E3953}" srcId="{1B094534-CB19-44C0-97B3-631B8BA35048}" destId="{3780F6C2-8850-47B5-8C97-21B76267F1FD}" srcOrd="1" destOrd="0" parTransId="{FE364E49-9B66-4B21-9BAE-5C18E7567AE1}" sibTransId="{F954ECFD-7139-45DE-848D-D6EF3AAC46BC}"/>
    <dgm:cxn modelId="{6C4475D8-5265-4783-8E84-E2DB2EA9B32A}" srcId="{1B094534-CB19-44C0-97B3-631B8BA35048}" destId="{998D4304-1664-48C7-8831-D69CDD00C72A}" srcOrd="0" destOrd="0" parTransId="{B448428D-ABC7-4CA5-B359-944969C6339D}" sibTransId="{6513F24D-C187-49D9-B5B5-CF0B59906A03}"/>
    <dgm:cxn modelId="{D36E5832-FADC-4A6F-AAE5-71B7F729FA41}" type="presOf" srcId="{329B3E31-6EA2-429D-9546-06FD455C1B89}" destId="{1B329C77-A54C-444F-AE95-5EB3564BD789}" srcOrd="0" destOrd="0" presId="urn:microsoft.com/office/officeart/2005/8/layout/pyramid1"/>
    <dgm:cxn modelId="{E42F555E-A8BA-4C90-A2FC-6059BFDEC0C8}" type="presOf" srcId="{EF9F9DC1-B606-4CDE-A4DF-AF15BB8B457B}" destId="{F0E6ECB5-A8C4-4597-A609-FE5D192B0E40}" srcOrd="0" destOrd="0" presId="urn:microsoft.com/office/officeart/2005/8/layout/pyramid1"/>
    <dgm:cxn modelId="{1785DC1D-E23F-4A7E-BCF7-31490F930D0E}" srcId="{1B094534-CB19-44C0-97B3-631B8BA35048}" destId="{A337AE8F-3DA4-43B9-B5F5-C15CD6C528E7}" srcOrd="5" destOrd="0" parTransId="{24B01D29-7689-4073-83E7-A503427450EB}" sibTransId="{B80B9911-F378-467B-8938-C6644A4755C6}"/>
    <dgm:cxn modelId="{1BD86C23-1DAE-4E5F-AFBA-EBB5576BE721}" type="presOf" srcId="{329B3E31-6EA2-429D-9546-06FD455C1B89}" destId="{9AB7A0E2-7763-4E87-83CE-8CCA012405A7}" srcOrd="1" destOrd="0" presId="urn:microsoft.com/office/officeart/2005/8/layout/pyramid1"/>
    <dgm:cxn modelId="{7407630C-B704-4832-A14E-958FA7D687FB}" type="presOf" srcId="{0FAE5658-0D83-40DF-B16F-7C9C79C9D0C3}" destId="{CE8AB749-4505-4995-86DF-FE2E8CBF65BD}" srcOrd="1" destOrd="0" presId="urn:microsoft.com/office/officeart/2005/8/layout/pyramid1"/>
    <dgm:cxn modelId="{0299E258-7B1B-42E5-850B-A6E0F370B134}" type="presOf" srcId="{3780F6C2-8850-47B5-8C97-21B76267F1FD}" destId="{6C0A858D-74CD-40D6-AA4D-F41211D378C7}" srcOrd="1" destOrd="0" presId="urn:microsoft.com/office/officeart/2005/8/layout/pyramid1"/>
    <dgm:cxn modelId="{BD22558A-272F-4532-9F56-7C8DEE250CC2}" type="presOf" srcId="{A337AE8F-3DA4-43B9-B5F5-C15CD6C528E7}" destId="{71476EF3-EBB0-4AB1-A32B-CB5D01CC88BB}" srcOrd="0" destOrd="0" presId="urn:microsoft.com/office/officeart/2005/8/layout/pyramid1"/>
    <dgm:cxn modelId="{47AF5871-2DC8-49EC-B224-700519D114EC}" type="presOf" srcId="{3780F6C2-8850-47B5-8C97-21B76267F1FD}" destId="{DE1F3A7A-BC55-4133-88C0-300767741240}" srcOrd="0" destOrd="0" presId="urn:microsoft.com/office/officeart/2005/8/layout/pyramid1"/>
    <dgm:cxn modelId="{45708882-17D1-4963-91F7-C5F13E50B140}" srcId="{1B094534-CB19-44C0-97B3-631B8BA35048}" destId="{329B3E31-6EA2-429D-9546-06FD455C1B89}" srcOrd="4" destOrd="0" parTransId="{01DC1287-79D2-4929-9B68-C3475018EC32}" sibTransId="{C593D37D-C641-443E-9C10-EFC7D2EAC766}"/>
    <dgm:cxn modelId="{BA7123F1-CDF1-49BD-B7FF-E4B082B6FC93}" type="presOf" srcId="{A337AE8F-3DA4-43B9-B5F5-C15CD6C528E7}" destId="{6EC21000-3E41-4099-BF78-0F042F77456C}" srcOrd="1" destOrd="0" presId="urn:microsoft.com/office/officeart/2005/8/layout/pyramid1"/>
    <dgm:cxn modelId="{63FD0310-DFC9-4F01-8DEE-32E3EB093699}" srcId="{1B094534-CB19-44C0-97B3-631B8BA35048}" destId="{3FA4DE11-E052-472E-8A4C-F70CA2DF6420}" srcOrd="3" destOrd="0" parTransId="{3A200C8C-88A8-40F8-B1EF-381FFAF73309}" sibTransId="{EF52DB92-4A2B-4723-99C9-170CB352925F}"/>
    <dgm:cxn modelId="{37BF5F93-D97D-4861-BCFF-5D87194C85F7}" type="presOf" srcId="{0FAE5658-0D83-40DF-B16F-7C9C79C9D0C3}" destId="{C6D9CE01-C5B0-4036-B18F-2C614AC677A5}" srcOrd="0" destOrd="0" presId="urn:microsoft.com/office/officeart/2005/8/layout/pyramid1"/>
    <dgm:cxn modelId="{1E9D6940-013E-421C-BAD2-37CB46F7E24A}" type="presOf" srcId="{EF9F9DC1-B606-4CDE-A4DF-AF15BB8B457B}" destId="{B4BAFAEA-92A7-45AA-B653-168B634B35A0}" srcOrd="1" destOrd="0" presId="urn:microsoft.com/office/officeart/2005/8/layout/pyramid1"/>
    <dgm:cxn modelId="{2A440F1C-BD99-4B42-8C39-4DC857D00D05}" type="presOf" srcId="{3FA4DE11-E052-472E-8A4C-F70CA2DF6420}" destId="{D0C54E66-C1BF-47E5-B0F9-48DE707D225A}" srcOrd="1" destOrd="0" presId="urn:microsoft.com/office/officeart/2005/8/layout/pyramid1"/>
    <dgm:cxn modelId="{02F72177-70BF-44BE-8F43-45A3806F624A}" type="presOf" srcId="{998D4304-1664-48C7-8831-D69CDD00C72A}" destId="{6B88A60D-115A-4A3D-9658-5D93C605F450}" srcOrd="0" destOrd="0" presId="urn:microsoft.com/office/officeart/2005/8/layout/pyramid1"/>
    <dgm:cxn modelId="{852974E1-DB08-47B9-8BE0-D109F9C99C1B}" type="presOf" srcId="{3FA4DE11-E052-472E-8A4C-F70CA2DF6420}" destId="{10ED0D0A-DECE-4EBA-BF22-C6C56AA086F8}" srcOrd="0" destOrd="0" presId="urn:microsoft.com/office/officeart/2005/8/layout/pyramid1"/>
    <dgm:cxn modelId="{5BFE11B0-4A92-4EA5-B064-3995113528B3}" type="presOf" srcId="{998D4304-1664-48C7-8831-D69CDD00C72A}" destId="{A2CA10F0-B6B0-4D5C-A9F5-4F29B952ECE0}" srcOrd="1" destOrd="0" presId="urn:microsoft.com/office/officeart/2005/8/layout/pyramid1"/>
    <dgm:cxn modelId="{5B9E3344-98E9-439C-B0F0-3B979CBC75CD}" type="presOf" srcId="{1B094534-CB19-44C0-97B3-631B8BA35048}" destId="{90FA1AD9-D95B-4900-8B5F-8B095730AA7E}" srcOrd="0" destOrd="0" presId="urn:microsoft.com/office/officeart/2005/8/layout/pyramid1"/>
    <dgm:cxn modelId="{ABDA5571-8819-4E29-8585-9763BA36C449}" srcId="{1B094534-CB19-44C0-97B3-631B8BA35048}" destId="{EF9F9DC1-B606-4CDE-A4DF-AF15BB8B457B}" srcOrd="2" destOrd="0" parTransId="{2CEE9DBE-109D-4394-8BC7-02CF5CBA7435}" sibTransId="{C138B127-732D-41D3-995F-99638723A89B}"/>
    <dgm:cxn modelId="{5D767FDC-1398-4658-8DA5-2336FC33709E}" srcId="{1B094534-CB19-44C0-97B3-631B8BA35048}" destId="{0FAE5658-0D83-40DF-B16F-7C9C79C9D0C3}" srcOrd="6" destOrd="0" parTransId="{3FF1BD35-4984-4A28-9595-77E3A0D96D06}" sibTransId="{7E1AF481-7A67-4A28-84A3-94BA18EE059D}"/>
    <dgm:cxn modelId="{A99A5A64-F11E-4A96-ABE5-F368BF2E6E40}" type="presParOf" srcId="{90FA1AD9-D95B-4900-8B5F-8B095730AA7E}" destId="{B6973A11-3EFA-4773-9966-EF6ED3CD4186}" srcOrd="0" destOrd="0" presId="urn:microsoft.com/office/officeart/2005/8/layout/pyramid1"/>
    <dgm:cxn modelId="{555C381F-6779-4595-8CD4-3ABD70CAB0AD}" type="presParOf" srcId="{B6973A11-3EFA-4773-9966-EF6ED3CD4186}" destId="{6B88A60D-115A-4A3D-9658-5D93C605F450}" srcOrd="0" destOrd="0" presId="urn:microsoft.com/office/officeart/2005/8/layout/pyramid1"/>
    <dgm:cxn modelId="{4DF02266-CE19-4A27-A6AA-76B9E5E573CD}" type="presParOf" srcId="{B6973A11-3EFA-4773-9966-EF6ED3CD4186}" destId="{A2CA10F0-B6B0-4D5C-A9F5-4F29B952ECE0}" srcOrd="1" destOrd="0" presId="urn:microsoft.com/office/officeart/2005/8/layout/pyramid1"/>
    <dgm:cxn modelId="{C6338A86-B3EE-4EEE-889A-A2E396B221F4}" type="presParOf" srcId="{90FA1AD9-D95B-4900-8B5F-8B095730AA7E}" destId="{EF379FDD-AF07-4600-A597-810A9624D9FF}" srcOrd="1" destOrd="0" presId="urn:microsoft.com/office/officeart/2005/8/layout/pyramid1"/>
    <dgm:cxn modelId="{70E7AB6B-4B66-4906-A682-BD865E707105}" type="presParOf" srcId="{EF379FDD-AF07-4600-A597-810A9624D9FF}" destId="{DE1F3A7A-BC55-4133-88C0-300767741240}" srcOrd="0" destOrd="0" presId="urn:microsoft.com/office/officeart/2005/8/layout/pyramid1"/>
    <dgm:cxn modelId="{54F4C882-9C03-4A22-A108-7E35C9C5F705}" type="presParOf" srcId="{EF379FDD-AF07-4600-A597-810A9624D9FF}" destId="{6C0A858D-74CD-40D6-AA4D-F41211D378C7}" srcOrd="1" destOrd="0" presId="urn:microsoft.com/office/officeart/2005/8/layout/pyramid1"/>
    <dgm:cxn modelId="{D41FBEEA-1A58-4A10-BD06-4EC8C3BA116E}" type="presParOf" srcId="{90FA1AD9-D95B-4900-8B5F-8B095730AA7E}" destId="{1A834E18-3CBF-495D-AEEE-587B55797FAF}" srcOrd="2" destOrd="0" presId="urn:microsoft.com/office/officeart/2005/8/layout/pyramid1"/>
    <dgm:cxn modelId="{000835D1-542C-40DB-99D1-5BF8D76B5CF0}" type="presParOf" srcId="{1A834E18-3CBF-495D-AEEE-587B55797FAF}" destId="{F0E6ECB5-A8C4-4597-A609-FE5D192B0E40}" srcOrd="0" destOrd="0" presId="urn:microsoft.com/office/officeart/2005/8/layout/pyramid1"/>
    <dgm:cxn modelId="{482168FA-630C-41BB-A3F7-80A90B30ACA8}" type="presParOf" srcId="{1A834E18-3CBF-495D-AEEE-587B55797FAF}" destId="{B4BAFAEA-92A7-45AA-B653-168B634B35A0}" srcOrd="1" destOrd="0" presId="urn:microsoft.com/office/officeart/2005/8/layout/pyramid1"/>
    <dgm:cxn modelId="{F9083962-E5F6-40A1-91D7-54279D9B49B0}" type="presParOf" srcId="{90FA1AD9-D95B-4900-8B5F-8B095730AA7E}" destId="{E907D1B4-98CE-41B6-B2C8-0F14F3FE7486}" srcOrd="3" destOrd="0" presId="urn:microsoft.com/office/officeart/2005/8/layout/pyramid1"/>
    <dgm:cxn modelId="{77DD96AD-18B9-4499-BDFA-F9C1531A8E6C}" type="presParOf" srcId="{E907D1B4-98CE-41B6-B2C8-0F14F3FE7486}" destId="{10ED0D0A-DECE-4EBA-BF22-C6C56AA086F8}" srcOrd="0" destOrd="0" presId="urn:microsoft.com/office/officeart/2005/8/layout/pyramid1"/>
    <dgm:cxn modelId="{7A270CE5-0EDA-4F83-9971-06BD4A8DDBD9}" type="presParOf" srcId="{E907D1B4-98CE-41B6-B2C8-0F14F3FE7486}" destId="{D0C54E66-C1BF-47E5-B0F9-48DE707D225A}" srcOrd="1" destOrd="0" presId="urn:microsoft.com/office/officeart/2005/8/layout/pyramid1"/>
    <dgm:cxn modelId="{5A8D9BA5-64A0-4C22-AA63-A6530CB94D70}" type="presParOf" srcId="{90FA1AD9-D95B-4900-8B5F-8B095730AA7E}" destId="{ED09D496-9267-41CE-9D43-3C27DEE3E800}" srcOrd="4" destOrd="0" presId="urn:microsoft.com/office/officeart/2005/8/layout/pyramid1"/>
    <dgm:cxn modelId="{7A01A515-9B2F-4DE3-86B7-ACD7B9A1B20F}" type="presParOf" srcId="{ED09D496-9267-41CE-9D43-3C27DEE3E800}" destId="{1B329C77-A54C-444F-AE95-5EB3564BD789}" srcOrd="0" destOrd="0" presId="urn:microsoft.com/office/officeart/2005/8/layout/pyramid1"/>
    <dgm:cxn modelId="{6BE3B8CD-303A-4B3F-A23F-F0608D59B265}" type="presParOf" srcId="{ED09D496-9267-41CE-9D43-3C27DEE3E800}" destId="{9AB7A0E2-7763-4E87-83CE-8CCA012405A7}" srcOrd="1" destOrd="0" presId="urn:microsoft.com/office/officeart/2005/8/layout/pyramid1"/>
    <dgm:cxn modelId="{66B2E3BF-E0F8-438C-8D82-5FEAA7DB36C8}" type="presParOf" srcId="{90FA1AD9-D95B-4900-8B5F-8B095730AA7E}" destId="{2CFC9C49-68CD-41A8-98CD-DC02C7E24065}" srcOrd="5" destOrd="0" presId="urn:microsoft.com/office/officeart/2005/8/layout/pyramid1"/>
    <dgm:cxn modelId="{2532F7AE-A6F2-4E25-8859-3C5914FD866B}" type="presParOf" srcId="{2CFC9C49-68CD-41A8-98CD-DC02C7E24065}" destId="{71476EF3-EBB0-4AB1-A32B-CB5D01CC88BB}" srcOrd="0" destOrd="0" presId="urn:microsoft.com/office/officeart/2005/8/layout/pyramid1"/>
    <dgm:cxn modelId="{57237D32-010C-4D91-94E9-CD2BE21DB9AB}" type="presParOf" srcId="{2CFC9C49-68CD-41A8-98CD-DC02C7E24065}" destId="{6EC21000-3E41-4099-BF78-0F042F77456C}" srcOrd="1" destOrd="0" presId="urn:microsoft.com/office/officeart/2005/8/layout/pyramid1"/>
    <dgm:cxn modelId="{DB5716CB-DF03-48B8-AD91-D8FD5D6BA51F}" type="presParOf" srcId="{90FA1AD9-D95B-4900-8B5F-8B095730AA7E}" destId="{AED8375A-40E7-480A-AF5B-9BE0046BDDD7}" srcOrd="6" destOrd="0" presId="urn:microsoft.com/office/officeart/2005/8/layout/pyramid1"/>
    <dgm:cxn modelId="{D79251BF-AFD9-4482-8397-17F0F6DD3090}" type="presParOf" srcId="{AED8375A-40E7-480A-AF5B-9BE0046BDDD7}" destId="{C6D9CE01-C5B0-4036-B18F-2C614AC677A5}" srcOrd="0" destOrd="0" presId="urn:microsoft.com/office/officeart/2005/8/layout/pyramid1"/>
    <dgm:cxn modelId="{502A5BF7-46B0-4687-9CB5-4B3070641241}" type="presParOf" srcId="{AED8375A-40E7-480A-AF5B-9BE0046BDDD7}" destId="{CE8AB749-4505-4995-86DF-FE2E8CBF65B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094534-CB19-44C0-97B3-631B8BA35048}" type="doc">
      <dgm:prSet loTypeId="urn:microsoft.com/office/officeart/2005/8/layout/pyramid1" loCatId="pyramid" qsTypeId="urn:microsoft.com/office/officeart/2005/8/quickstyle/3d4" qsCatId="3D" csTypeId="urn:microsoft.com/office/officeart/2005/8/colors/colorful4" csCatId="colorful" phldr="1"/>
      <dgm:spPr/>
    </dgm:pt>
    <dgm:pt modelId="{998D4304-1664-48C7-8831-D69CDD00C72A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B448428D-ABC7-4CA5-B359-944969C6339D}" type="parTrans" cxnId="{6C4475D8-5265-4783-8E84-E2DB2EA9B32A}">
      <dgm:prSet/>
      <dgm:spPr/>
      <dgm:t>
        <a:bodyPr/>
        <a:lstStyle/>
        <a:p>
          <a:endParaRPr lang="ru-RU"/>
        </a:p>
      </dgm:t>
    </dgm:pt>
    <dgm:pt modelId="{6513F24D-C187-49D9-B5B5-CF0B59906A03}" type="sibTrans" cxnId="{6C4475D8-5265-4783-8E84-E2DB2EA9B32A}">
      <dgm:prSet/>
      <dgm:spPr/>
      <dgm:t>
        <a:bodyPr/>
        <a:lstStyle/>
        <a:p>
          <a:endParaRPr lang="ru-RU"/>
        </a:p>
      </dgm:t>
    </dgm:pt>
    <dgm:pt modelId="{3780F6C2-8850-47B5-8C97-21B76267F1FD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FE364E49-9B66-4B21-9BAE-5C18E7567AE1}" type="parTrans" cxnId="{2B193CF7-4AB5-4B73-B415-910AD37E3953}">
      <dgm:prSet/>
      <dgm:spPr/>
      <dgm:t>
        <a:bodyPr/>
        <a:lstStyle/>
        <a:p>
          <a:endParaRPr lang="ru-RU"/>
        </a:p>
      </dgm:t>
    </dgm:pt>
    <dgm:pt modelId="{F954ECFD-7139-45DE-848D-D6EF3AAC46BC}" type="sibTrans" cxnId="{2B193CF7-4AB5-4B73-B415-910AD37E3953}">
      <dgm:prSet/>
      <dgm:spPr/>
      <dgm:t>
        <a:bodyPr/>
        <a:lstStyle/>
        <a:p>
          <a:endParaRPr lang="ru-RU"/>
        </a:p>
      </dgm:t>
    </dgm:pt>
    <dgm:pt modelId="{EF9F9DC1-B606-4CDE-A4DF-AF15BB8B457B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2CEE9DBE-109D-4394-8BC7-02CF5CBA7435}" type="parTrans" cxnId="{ABDA5571-8819-4E29-8585-9763BA36C449}">
      <dgm:prSet/>
      <dgm:spPr/>
      <dgm:t>
        <a:bodyPr/>
        <a:lstStyle/>
        <a:p>
          <a:endParaRPr lang="ru-RU"/>
        </a:p>
      </dgm:t>
    </dgm:pt>
    <dgm:pt modelId="{C138B127-732D-41D3-995F-99638723A89B}" type="sibTrans" cxnId="{ABDA5571-8819-4E29-8585-9763BA36C449}">
      <dgm:prSet/>
      <dgm:spPr/>
      <dgm:t>
        <a:bodyPr/>
        <a:lstStyle/>
        <a:p>
          <a:endParaRPr lang="ru-RU"/>
        </a:p>
      </dgm:t>
    </dgm:pt>
    <dgm:pt modelId="{3FA4DE11-E052-472E-8A4C-F70CA2DF6420}">
      <dgm:prSet/>
      <dgm:spPr/>
      <dgm:t>
        <a:bodyPr/>
        <a:lstStyle/>
        <a:p>
          <a:endParaRPr lang="ru-RU"/>
        </a:p>
      </dgm:t>
    </dgm:pt>
    <dgm:pt modelId="{3A200C8C-88A8-40F8-B1EF-381FFAF73309}" type="parTrans" cxnId="{63FD0310-DFC9-4F01-8DEE-32E3EB093699}">
      <dgm:prSet/>
      <dgm:spPr/>
      <dgm:t>
        <a:bodyPr/>
        <a:lstStyle/>
        <a:p>
          <a:endParaRPr lang="ru-RU"/>
        </a:p>
      </dgm:t>
    </dgm:pt>
    <dgm:pt modelId="{EF52DB92-4A2B-4723-99C9-170CB352925F}" type="sibTrans" cxnId="{63FD0310-DFC9-4F01-8DEE-32E3EB093699}">
      <dgm:prSet/>
      <dgm:spPr/>
      <dgm:t>
        <a:bodyPr/>
        <a:lstStyle/>
        <a:p>
          <a:endParaRPr lang="ru-RU"/>
        </a:p>
      </dgm:t>
    </dgm:pt>
    <dgm:pt modelId="{329B3E31-6EA2-429D-9546-06FD455C1B89}">
      <dgm:prSet/>
      <dgm:spPr/>
      <dgm:t>
        <a:bodyPr/>
        <a:lstStyle/>
        <a:p>
          <a:endParaRPr lang="ru-RU"/>
        </a:p>
      </dgm:t>
    </dgm:pt>
    <dgm:pt modelId="{01DC1287-79D2-4929-9B68-C3475018EC32}" type="parTrans" cxnId="{45708882-17D1-4963-91F7-C5F13E50B140}">
      <dgm:prSet/>
      <dgm:spPr/>
      <dgm:t>
        <a:bodyPr/>
        <a:lstStyle/>
        <a:p>
          <a:endParaRPr lang="ru-RU"/>
        </a:p>
      </dgm:t>
    </dgm:pt>
    <dgm:pt modelId="{C593D37D-C641-443E-9C10-EFC7D2EAC766}" type="sibTrans" cxnId="{45708882-17D1-4963-91F7-C5F13E50B140}">
      <dgm:prSet/>
      <dgm:spPr/>
      <dgm:t>
        <a:bodyPr/>
        <a:lstStyle/>
        <a:p>
          <a:endParaRPr lang="ru-RU"/>
        </a:p>
      </dgm:t>
    </dgm:pt>
    <dgm:pt modelId="{A337AE8F-3DA4-43B9-B5F5-C15CD6C528E7}">
      <dgm:prSet/>
      <dgm:spPr/>
      <dgm:t>
        <a:bodyPr/>
        <a:lstStyle/>
        <a:p>
          <a:endParaRPr lang="ru-RU"/>
        </a:p>
      </dgm:t>
    </dgm:pt>
    <dgm:pt modelId="{24B01D29-7689-4073-83E7-A503427450EB}" type="parTrans" cxnId="{1785DC1D-E23F-4A7E-BCF7-31490F930D0E}">
      <dgm:prSet/>
      <dgm:spPr/>
      <dgm:t>
        <a:bodyPr/>
        <a:lstStyle/>
        <a:p>
          <a:endParaRPr lang="ru-RU"/>
        </a:p>
      </dgm:t>
    </dgm:pt>
    <dgm:pt modelId="{B80B9911-F378-467B-8938-C6644A4755C6}" type="sibTrans" cxnId="{1785DC1D-E23F-4A7E-BCF7-31490F930D0E}">
      <dgm:prSet/>
      <dgm:spPr/>
      <dgm:t>
        <a:bodyPr/>
        <a:lstStyle/>
        <a:p>
          <a:endParaRPr lang="ru-RU"/>
        </a:p>
      </dgm:t>
    </dgm:pt>
    <dgm:pt modelId="{0FAE5658-0D83-40DF-B16F-7C9C79C9D0C3}">
      <dgm:prSet/>
      <dgm:spPr/>
      <dgm:t>
        <a:bodyPr/>
        <a:lstStyle/>
        <a:p>
          <a:endParaRPr lang="ru-RU"/>
        </a:p>
      </dgm:t>
    </dgm:pt>
    <dgm:pt modelId="{3FF1BD35-4984-4A28-9595-77E3A0D96D06}" type="parTrans" cxnId="{5D767FDC-1398-4658-8DA5-2336FC33709E}">
      <dgm:prSet/>
      <dgm:spPr/>
      <dgm:t>
        <a:bodyPr/>
        <a:lstStyle/>
        <a:p>
          <a:endParaRPr lang="ru-RU"/>
        </a:p>
      </dgm:t>
    </dgm:pt>
    <dgm:pt modelId="{7E1AF481-7A67-4A28-84A3-94BA18EE059D}" type="sibTrans" cxnId="{5D767FDC-1398-4658-8DA5-2336FC33709E}">
      <dgm:prSet/>
      <dgm:spPr/>
      <dgm:t>
        <a:bodyPr/>
        <a:lstStyle/>
        <a:p>
          <a:endParaRPr lang="ru-RU"/>
        </a:p>
      </dgm:t>
    </dgm:pt>
    <dgm:pt modelId="{90FA1AD9-D95B-4900-8B5F-8B095730AA7E}" type="pres">
      <dgm:prSet presAssocID="{1B094534-CB19-44C0-97B3-631B8BA35048}" presName="Name0" presStyleCnt="0">
        <dgm:presLayoutVars>
          <dgm:dir/>
          <dgm:animLvl val="lvl"/>
          <dgm:resizeHandles val="exact"/>
        </dgm:presLayoutVars>
      </dgm:prSet>
      <dgm:spPr/>
    </dgm:pt>
    <dgm:pt modelId="{B6973A11-3EFA-4773-9966-EF6ED3CD4186}" type="pres">
      <dgm:prSet presAssocID="{998D4304-1664-48C7-8831-D69CDD00C72A}" presName="Name8" presStyleCnt="0"/>
      <dgm:spPr/>
    </dgm:pt>
    <dgm:pt modelId="{6B88A60D-115A-4A3D-9658-5D93C605F450}" type="pres">
      <dgm:prSet presAssocID="{998D4304-1664-48C7-8831-D69CDD00C72A}" presName="level" presStyleLbl="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A10F0-B6B0-4D5C-A9F5-4F29B952ECE0}" type="pres">
      <dgm:prSet presAssocID="{998D4304-1664-48C7-8831-D69CDD00C72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379FDD-AF07-4600-A597-810A9624D9FF}" type="pres">
      <dgm:prSet presAssocID="{3780F6C2-8850-47B5-8C97-21B76267F1FD}" presName="Name8" presStyleCnt="0"/>
      <dgm:spPr/>
    </dgm:pt>
    <dgm:pt modelId="{DE1F3A7A-BC55-4133-88C0-300767741240}" type="pres">
      <dgm:prSet presAssocID="{3780F6C2-8850-47B5-8C97-21B76267F1FD}" presName="level" presStyleLbl="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0A858D-74CD-40D6-AA4D-F41211D378C7}" type="pres">
      <dgm:prSet presAssocID="{3780F6C2-8850-47B5-8C97-21B76267F1F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834E18-3CBF-495D-AEEE-587B55797FAF}" type="pres">
      <dgm:prSet presAssocID="{EF9F9DC1-B606-4CDE-A4DF-AF15BB8B457B}" presName="Name8" presStyleCnt="0"/>
      <dgm:spPr/>
    </dgm:pt>
    <dgm:pt modelId="{F0E6ECB5-A8C4-4597-A609-FE5D192B0E40}" type="pres">
      <dgm:prSet presAssocID="{EF9F9DC1-B606-4CDE-A4DF-AF15BB8B457B}" presName="level" presStyleLbl="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BAFAEA-92A7-45AA-B653-168B634B35A0}" type="pres">
      <dgm:prSet presAssocID="{EF9F9DC1-B606-4CDE-A4DF-AF15BB8B457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07D1B4-98CE-41B6-B2C8-0F14F3FE7486}" type="pres">
      <dgm:prSet presAssocID="{3FA4DE11-E052-472E-8A4C-F70CA2DF6420}" presName="Name8" presStyleCnt="0"/>
      <dgm:spPr/>
    </dgm:pt>
    <dgm:pt modelId="{10ED0D0A-DECE-4EBA-BF22-C6C56AA086F8}" type="pres">
      <dgm:prSet presAssocID="{3FA4DE11-E052-472E-8A4C-F70CA2DF6420}" presName="level" presStyleLbl="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C54E66-C1BF-47E5-B0F9-48DE707D225A}" type="pres">
      <dgm:prSet presAssocID="{3FA4DE11-E052-472E-8A4C-F70CA2DF642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09D496-9267-41CE-9D43-3C27DEE3E800}" type="pres">
      <dgm:prSet presAssocID="{329B3E31-6EA2-429D-9546-06FD455C1B89}" presName="Name8" presStyleCnt="0"/>
      <dgm:spPr/>
    </dgm:pt>
    <dgm:pt modelId="{1B329C77-A54C-444F-AE95-5EB3564BD789}" type="pres">
      <dgm:prSet presAssocID="{329B3E31-6EA2-429D-9546-06FD455C1B89}" presName="level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B7A0E2-7763-4E87-83CE-8CCA012405A7}" type="pres">
      <dgm:prSet presAssocID="{329B3E31-6EA2-429D-9546-06FD455C1B8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FC9C49-68CD-41A8-98CD-DC02C7E24065}" type="pres">
      <dgm:prSet presAssocID="{A337AE8F-3DA4-43B9-B5F5-C15CD6C528E7}" presName="Name8" presStyleCnt="0"/>
      <dgm:spPr/>
    </dgm:pt>
    <dgm:pt modelId="{71476EF3-EBB0-4AB1-A32B-CB5D01CC88BB}" type="pres">
      <dgm:prSet presAssocID="{A337AE8F-3DA4-43B9-B5F5-C15CD6C528E7}" presName="level" presStyleLbl="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C21000-3E41-4099-BF78-0F042F77456C}" type="pres">
      <dgm:prSet presAssocID="{A337AE8F-3DA4-43B9-B5F5-C15CD6C528E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D8375A-40E7-480A-AF5B-9BE0046BDDD7}" type="pres">
      <dgm:prSet presAssocID="{0FAE5658-0D83-40DF-B16F-7C9C79C9D0C3}" presName="Name8" presStyleCnt="0"/>
      <dgm:spPr/>
    </dgm:pt>
    <dgm:pt modelId="{C6D9CE01-C5B0-4036-B18F-2C614AC677A5}" type="pres">
      <dgm:prSet presAssocID="{0FAE5658-0D83-40DF-B16F-7C9C79C9D0C3}" presName="level" presStyleLbl="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AB749-4505-4995-86DF-FE2E8CBF65BD}" type="pres">
      <dgm:prSet presAssocID="{0FAE5658-0D83-40DF-B16F-7C9C79C9D0C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142526-1B5E-42EF-854D-BFF8E756D22B}" type="presOf" srcId="{3780F6C2-8850-47B5-8C97-21B76267F1FD}" destId="{DE1F3A7A-BC55-4133-88C0-300767741240}" srcOrd="0" destOrd="0" presId="urn:microsoft.com/office/officeart/2005/8/layout/pyramid1"/>
    <dgm:cxn modelId="{4C040D69-45CF-4BFB-9208-CD876309FAE2}" type="presOf" srcId="{A337AE8F-3DA4-43B9-B5F5-C15CD6C528E7}" destId="{6EC21000-3E41-4099-BF78-0F042F77456C}" srcOrd="1" destOrd="0" presId="urn:microsoft.com/office/officeart/2005/8/layout/pyramid1"/>
    <dgm:cxn modelId="{C56EF8D9-2BA9-41BA-A0E4-C7995956CC71}" type="presOf" srcId="{3780F6C2-8850-47B5-8C97-21B76267F1FD}" destId="{6C0A858D-74CD-40D6-AA4D-F41211D378C7}" srcOrd="1" destOrd="0" presId="urn:microsoft.com/office/officeart/2005/8/layout/pyramid1"/>
    <dgm:cxn modelId="{ABDA5571-8819-4E29-8585-9763BA36C449}" srcId="{1B094534-CB19-44C0-97B3-631B8BA35048}" destId="{EF9F9DC1-B606-4CDE-A4DF-AF15BB8B457B}" srcOrd="2" destOrd="0" parTransId="{2CEE9DBE-109D-4394-8BC7-02CF5CBA7435}" sibTransId="{C138B127-732D-41D3-995F-99638723A89B}"/>
    <dgm:cxn modelId="{08030112-8655-4A0C-93D9-87BE1E14D32C}" type="presOf" srcId="{329B3E31-6EA2-429D-9546-06FD455C1B89}" destId="{1B329C77-A54C-444F-AE95-5EB3564BD789}" srcOrd="0" destOrd="0" presId="urn:microsoft.com/office/officeart/2005/8/layout/pyramid1"/>
    <dgm:cxn modelId="{619672C8-A092-480E-8502-822200DAB85A}" type="presOf" srcId="{A337AE8F-3DA4-43B9-B5F5-C15CD6C528E7}" destId="{71476EF3-EBB0-4AB1-A32B-CB5D01CC88BB}" srcOrd="0" destOrd="0" presId="urn:microsoft.com/office/officeart/2005/8/layout/pyramid1"/>
    <dgm:cxn modelId="{45708882-17D1-4963-91F7-C5F13E50B140}" srcId="{1B094534-CB19-44C0-97B3-631B8BA35048}" destId="{329B3E31-6EA2-429D-9546-06FD455C1B89}" srcOrd="4" destOrd="0" parTransId="{01DC1287-79D2-4929-9B68-C3475018EC32}" sibTransId="{C593D37D-C641-443E-9C10-EFC7D2EAC766}"/>
    <dgm:cxn modelId="{2B193CF7-4AB5-4B73-B415-910AD37E3953}" srcId="{1B094534-CB19-44C0-97B3-631B8BA35048}" destId="{3780F6C2-8850-47B5-8C97-21B76267F1FD}" srcOrd="1" destOrd="0" parTransId="{FE364E49-9B66-4B21-9BAE-5C18E7567AE1}" sibTransId="{F954ECFD-7139-45DE-848D-D6EF3AAC46BC}"/>
    <dgm:cxn modelId="{63FD0310-DFC9-4F01-8DEE-32E3EB093699}" srcId="{1B094534-CB19-44C0-97B3-631B8BA35048}" destId="{3FA4DE11-E052-472E-8A4C-F70CA2DF6420}" srcOrd="3" destOrd="0" parTransId="{3A200C8C-88A8-40F8-B1EF-381FFAF73309}" sibTransId="{EF52DB92-4A2B-4723-99C9-170CB352925F}"/>
    <dgm:cxn modelId="{F7197699-5EF2-4DCC-9B59-F48D543BA2DB}" type="presOf" srcId="{0FAE5658-0D83-40DF-B16F-7C9C79C9D0C3}" destId="{CE8AB749-4505-4995-86DF-FE2E8CBF65BD}" srcOrd="1" destOrd="0" presId="urn:microsoft.com/office/officeart/2005/8/layout/pyramid1"/>
    <dgm:cxn modelId="{1785DC1D-E23F-4A7E-BCF7-31490F930D0E}" srcId="{1B094534-CB19-44C0-97B3-631B8BA35048}" destId="{A337AE8F-3DA4-43B9-B5F5-C15CD6C528E7}" srcOrd="5" destOrd="0" parTransId="{24B01D29-7689-4073-83E7-A503427450EB}" sibTransId="{B80B9911-F378-467B-8938-C6644A4755C6}"/>
    <dgm:cxn modelId="{3D44D063-FB66-4FE1-BC71-1500EF58E37D}" type="presOf" srcId="{EF9F9DC1-B606-4CDE-A4DF-AF15BB8B457B}" destId="{F0E6ECB5-A8C4-4597-A609-FE5D192B0E40}" srcOrd="0" destOrd="0" presId="urn:microsoft.com/office/officeart/2005/8/layout/pyramid1"/>
    <dgm:cxn modelId="{84EEFEA8-BFD4-4FE3-85B6-57194C7889E3}" type="presOf" srcId="{1B094534-CB19-44C0-97B3-631B8BA35048}" destId="{90FA1AD9-D95B-4900-8B5F-8B095730AA7E}" srcOrd="0" destOrd="0" presId="urn:microsoft.com/office/officeart/2005/8/layout/pyramid1"/>
    <dgm:cxn modelId="{002311B5-0AA2-4C33-A95C-E10EF80B097D}" type="presOf" srcId="{998D4304-1664-48C7-8831-D69CDD00C72A}" destId="{A2CA10F0-B6B0-4D5C-A9F5-4F29B952ECE0}" srcOrd="1" destOrd="0" presId="urn:microsoft.com/office/officeart/2005/8/layout/pyramid1"/>
    <dgm:cxn modelId="{A2589FAF-B9CC-470A-8E0A-C6A286F3978C}" type="presOf" srcId="{0FAE5658-0D83-40DF-B16F-7C9C79C9D0C3}" destId="{C6D9CE01-C5B0-4036-B18F-2C614AC677A5}" srcOrd="0" destOrd="0" presId="urn:microsoft.com/office/officeart/2005/8/layout/pyramid1"/>
    <dgm:cxn modelId="{0FF4F70D-E4F5-4535-ADCF-8589AAA5F832}" type="presOf" srcId="{329B3E31-6EA2-429D-9546-06FD455C1B89}" destId="{9AB7A0E2-7763-4E87-83CE-8CCA012405A7}" srcOrd="1" destOrd="0" presId="urn:microsoft.com/office/officeart/2005/8/layout/pyramid1"/>
    <dgm:cxn modelId="{6C4475D8-5265-4783-8E84-E2DB2EA9B32A}" srcId="{1B094534-CB19-44C0-97B3-631B8BA35048}" destId="{998D4304-1664-48C7-8831-D69CDD00C72A}" srcOrd="0" destOrd="0" parTransId="{B448428D-ABC7-4CA5-B359-944969C6339D}" sibTransId="{6513F24D-C187-49D9-B5B5-CF0B59906A03}"/>
    <dgm:cxn modelId="{8D85951A-94C4-44FF-83FF-70B728888E79}" type="presOf" srcId="{3FA4DE11-E052-472E-8A4C-F70CA2DF6420}" destId="{10ED0D0A-DECE-4EBA-BF22-C6C56AA086F8}" srcOrd="0" destOrd="0" presId="urn:microsoft.com/office/officeart/2005/8/layout/pyramid1"/>
    <dgm:cxn modelId="{5D767FDC-1398-4658-8DA5-2336FC33709E}" srcId="{1B094534-CB19-44C0-97B3-631B8BA35048}" destId="{0FAE5658-0D83-40DF-B16F-7C9C79C9D0C3}" srcOrd="6" destOrd="0" parTransId="{3FF1BD35-4984-4A28-9595-77E3A0D96D06}" sibTransId="{7E1AF481-7A67-4A28-84A3-94BA18EE059D}"/>
    <dgm:cxn modelId="{DF92A3BD-6A0F-4262-B66E-599900183301}" type="presOf" srcId="{3FA4DE11-E052-472E-8A4C-F70CA2DF6420}" destId="{D0C54E66-C1BF-47E5-B0F9-48DE707D225A}" srcOrd="1" destOrd="0" presId="urn:microsoft.com/office/officeart/2005/8/layout/pyramid1"/>
    <dgm:cxn modelId="{609E1961-74DC-4155-8FC4-934128D837D3}" type="presOf" srcId="{998D4304-1664-48C7-8831-D69CDD00C72A}" destId="{6B88A60D-115A-4A3D-9658-5D93C605F450}" srcOrd="0" destOrd="0" presId="urn:microsoft.com/office/officeart/2005/8/layout/pyramid1"/>
    <dgm:cxn modelId="{6799B083-32DA-48E1-996C-344534C19929}" type="presOf" srcId="{EF9F9DC1-B606-4CDE-A4DF-AF15BB8B457B}" destId="{B4BAFAEA-92A7-45AA-B653-168B634B35A0}" srcOrd="1" destOrd="0" presId="urn:microsoft.com/office/officeart/2005/8/layout/pyramid1"/>
    <dgm:cxn modelId="{EE3699AE-31DA-4531-8172-5C56A095E8AF}" type="presParOf" srcId="{90FA1AD9-D95B-4900-8B5F-8B095730AA7E}" destId="{B6973A11-3EFA-4773-9966-EF6ED3CD4186}" srcOrd="0" destOrd="0" presId="urn:microsoft.com/office/officeart/2005/8/layout/pyramid1"/>
    <dgm:cxn modelId="{91BCE44E-3337-4FBD-919D-D2D37AC2F312}" type="presParOf" srcId="{B6973A11-3EFA-4773-9966-EF6ED3CD4186}" destId="{6B88A60D-115A-4A3D-9658-5D93C605F450}" srcOrd="0" destOrd="0" presId="urn:microsoft.com/office/officeart/2005/8/layout/pyramid1"/>
    <dgm:cxn modelId="{66FB7D6E-43D0-4AF3-9A58-1BC355EA56BC}" type="presParOf" srcId="{B6973A11-3EFA-4773-9966-EF6ED3CD4186}" destId="{A2CA10F0-B6B0-4D5C-A9F5-4F29B952ECE0}" srcOrd="1" destOrd="0" presId="urn:microsoft.com/office/officeart/2005/8/layout/pyramid1"/>
    <dgm:cxn modelId="{6F3A3EFE-E837-4143-8D9E-AF645B3955AA}" type="presParOf" srcId="{90FA1AD9-D95B-4900-8B5F-8B095730AA7E}" destId="{EF379FDD-AF07-4600-A597-810A9624D9FF}" srcOrd="1" destOrd="0" presId="urn:microsoft.com/office/officeart/2005/8/layout/pyramid1"/>
    <dgm:cxn modelId="{CDD48556-9FB5-428D-905E-EFD56740D125}" type="presParOf" srcId="{EF379FDD-AF07-4600-A597-810A9624D9FF}" destId="{DE1F3A7A-BC55-4133-88C0-300767741240}" srcOrd="0" destOrd="0" presId="urn:microsoft.com/office/officeart/2005/8/layout/pyramid1"/>
    <dgm:cxn modelId="{1CB29508-EA5A-4ED9-9166-DE386305F5C3}" type="presParOf" srcId="{EF379FDD-AF07-4600-A597-810A9624D9FF}" destId="{6C0A858D-74CD-40D6-AA4D-F41211D378C7}" srcOrd="1" destOrd="0" presId="urn:microsoft.com/office/officeart/2005/8/layout/pyramid1"/>
    <dgm:cxn modelId="{CA955990-F9A9-4066-9441-6CE3A66E30EB}" type="presParOf" srcId="{90FA1AD9-D95B-4900-8B5F-8B095730AA7E}" destId="{1A834E18-3CBF-495D-AEEE-587B55797FAF}" srcOrd="2" destOrd="0" presId="urn:microsoft.com/office/officeart/2005/8/layout/pyramid1"/>
    <dgm:cxn modelId="{91E40DF7-0C6F-407D-B4C6-92055C584614}" type="presParOf" srcId="{1A834E18-3CBF-495D-AEEE-587B55797FAF}" destId="{F0E6ECB5-A8C4-4597-A609-FE5D192B0E40}" srcOrd="0" destOrd="0" presId="urn:microsoft.com/office/officeart/2005/8/layout/pyramid1"/>
    <dgm:cxn modelId="{7FBBD2C8-7A93-46DA-BF63-B7CDDB08C096}" type="presParOf" srcId="{1A834E18-3CBF-495D-AEEE-587B55797FAF}" destId="{B4BAFAEA-92A7-45AA-B653-168B634B35A0}" srcOrd="1" destOrd="0" presId="urn:microsoft.com/office/officeart/2005/8/layout/pyramid1"/>
    <dgm:cxn modelId="{DC3F4DE7-CA41-4AC4-A579-2BB128FA9DF6}" type="presParOf" srcId="{90FA1AD9-D95B-4900-8B5F-8B095730AA7E}" destId="{E907D1B4-98CE-41B6-B2C8-0F14F3FE7486}" srcOrd="3" destOrd="0" presId="urn:microsoft.com/office/officeart/2005/8/layout/pyramid1"/>
    <dgm:cxn modelId="{03ADD1F9-9692-4851-A155-73748DBC61F9}" type="presParOf" srcId="{E907D1B4-98CE-41B6-B2C8-0F14F3FE7486}" destId="{10ED0D0A-DECE-4EBA-BF22-C6C56AA086F8}" srcOrd="0" destOrd="0" presId="urn:microsoft.com/office/officeart/2005/8/layout/pyramid1"/>
    <dgm:cxn modelId="{FA1F09E4-DAC8-4A49-A69A-DE401618232A}" type="presParOf" srcId="{E907D1B4-98CE-41B6-B2C8-0F14F3FE7486}" destId="{D0C54E66-C1BF-47E5-B0F9-48DE707D225A}" srcOrd="1" destOrd="0" presId="urn:microsoft.com/office/officeart/2005/8/layout/pyramid1"/>
    <dgm:cxn modelId="{75409A15-6C2A-470A-AA62-BE932F4B5686}" type="presParOf" srcId="{90FA1AD9-D95B-4900-8B5F-8B095730AA7E}" destId="{ED09D496-9267-41CE-9D43-3C27DEE3E800}" srcOrd="4" destOrd="0" presId="urn:microsoft.com/office/officeart/2005/8/layout/pyramid1"/>
    <dgm:cxn modelId="{2C6DB44B-1416-4681-A6C6-DE98557691A1}" type="presParOf" srcId="{ED09D496-9267-41CE-9D43-3C27DEE3E800}" destId="{1B329C77-A54C-444F-AE95-5EB3564BD789}" srcOrd="0" destOrd="0" presId="urn:microsoft.com/office/officeart/2005/8/layout/pyramid1"/>
    <dgm:cxn modelId="{04972786-F341-44B9-A300-969AE10FBC0B}" type="presParOf" srcId="{ED09D496-9267-41CE-9D43-3C27DEE3E800}" destId="{9AB7A0E2-7763-4E87-83CE-8CCA012405A7}" srcOrd="1" destOrd="0" presId="urn:microsoft.com/office/officeart/2005/8/layout/pyramid1"/>
    <dgm:cxn modelId="{81C605A1-54CA-4136-9343-FF5A8F68261D}" type="presParOf" srcId="{90FA1AD9-D95B-4900-8B5F-8B095730AA7E}" destId="{2CFC9C49-68CD-41A8-98CD-DC02C7E24065}" srcOrd="5" destOrd="0" presId="urn:microsoft.com/office/officeart/2005/8/layout/pyramid1"/>
    <dgm:cxn modelId="{A1B40AB7-BD81-44CA-9787-91DB2BA1B931}" type="presParOf" srcId="{2CFC9C49-68CD-41A8-98CD-DC02C7E24065}" destId="{71476EF3-EBB0-4AB1-A32B-CB5D01CC88BB}" srcOrd="0" destOrd="0" presId="urn:microsoft.com/office/officeart/2005/8/layout/pyramid1"/>
    <dgm:cxn modelId="{76261B88-209A-4D97-A9C9-7D66AD415D16}" type="presParOf" srcId="{2CFC9C49-68CD-41A8-98CD-DC02C7E24065}" destId="{6EC21000-3E41-4099-BF78-0F042F77456C}" srcOrd="1" destOrd="0" presId="urn:microsoft.com/office/officeart/2005/8/layout/pyramid1"/>
    <dgm:cxn modelId="{72BC7E71-83E1-450B-B65B-4E38F39DC405}" type="presParOf" srcId="{90FA1AD9-D95B-4900-8B5F-8B095730AA7E}" destId="{AED8375A-40E7-480A-AF5B-9BE0046BDDD7}" srcOrd="6" destOrd="0" presId="urn:microsoft.com/office/officeart/2005/8/layout/pyramid1"/>
    <dgm:cxn modelId="{6744296B-FFC3-44C7-B466-4E695F847498}" type="presParOf" srcId="{AED8375A-40E7-480A-AF5B-9BE0046BDDD7}" destId="{C6D9CE01-C5B0-4036-B18F-2C614AC677A5}" srcOrd="0" destOrd="0" presId="urn:microsoft.com/office/officeart/2005/8/layout/pyramid1"/>
    <dgm:cxn modelId="{874D61CB-0BEA-4152-AAFB-F57EA308049C}" type="presParOf" srcId="{AED8375A-40E7-480A-AF5B-9BE0046BDDD7}" destId="{CE8AB749-4505-4995-86DF-FE2E8CBF65B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7A9C6-453B-4051-942C-5EE4241D813B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60056-3C8D-45B2-B120-ABFEE66A4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6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123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212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532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902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86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12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558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868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41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511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741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384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886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33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518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198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</a:t>
            </a:r>
            <a:r>
              <a:rPr lang="ru-RU" baseline="0" dirty="0" smtClean="0"/>
              <a:t> для определения. Можно сместить на колонку вправо и в левую колонку поместить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871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17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245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241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11.jpeg"/><Relationship Id="rId4" Type="http://schemas.openxmlformats.org/officeDocument/2006/relationships/diagramData" Target="../diagrams/data3.xml"/><Relationship Id="rId9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8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3.png"/><Relationship Id="rId4" Type="http://schemas.openxmlformats.org/officeDocument/2006/relationships/image" Target="../media/image41.jpg"/><Relationship Id="rId9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1.jpeg"/><Relationship Id="rId4" Type="http://schemas.openxmlformats.org/officeDocument/2006/relationships/diagramData" Target="../diagrams/data1.xml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19.jpeg"/><Relationship Id="rId5" Type="http://schemas.openxmlformats.org/officeDocument/2006/relationships/image" Target="../media/image14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19" Type="http://schemas.openxmlformats.org/officeDocument/2006/relationships/image" Target="../media/image27.jpeg"/><Relationship Id="rId4" Type="http://schemas.openxmlformats.org/officeDocument/2006/relationships/image" Target="../media/image13.jpeg"/><Relationship Id="rId9" Type="http://schemas.openxmlformats.org/officeDocument/2006/relationships/image" Target="../media/image3.png"/><Relationship Id="rId1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11.jpeg"/><Relationship Id="rId4" Type="http://schemas.openxmlformats.org/officeDocument/2006/relationships/diagramData" Target="../diagrams/data2.xml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686" y="1491750"/>
            <a:ext cx="3809313" cy="21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775" y="4371624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Социальные отношения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775" y="1879253"/>
            <a:ext cx="4033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Социальная структура</a:t>
            </a:r>
            <a:endParaRPr lang="ru-RU" sz="2800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47405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34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6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04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8775" y="376238"/>
            <a:ext cx="8426450" cy="794403"/>
          </a:xfrm>
          <a:prstGeom prst="rect">
            <a:avLst/>
          </a:prstGeom>
          <a:noFill/>
          <a:ln w="19050">
            <a:solidFill>
              <a:srgbClr val="00A698"/>
            </a:solidFill>
          </a:ln>
        </p:spPr>
        <p:txBody>
          <a:bodyPr wrap="square" lIns="180000" tIns="180000" rIns="180000" bIns="180000">
            <a:spAutoFit/>
          </a:bodyPr>
          <a:lstStyle/>
          <a:p>
            <a:r>
              <a:rPr lang="ru-RU" sz="14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Социальная структура —</a:t>
            </a:r>
            <a:r>
              <a:rPr lang="ru-RU" sz="1400" dirty="0" smtClean="0">
                <a:solidFill>
                  <a:srgbClr val="5300A6"/>
                </a:solidFill>
                <a:latin typeface="+mj-lt"/>
                <a:ea typeface="Meiryo" pitchFamily="34" charset="-128"/>
              </a:rPr>
              <a:t> </a:t>
            </a:r>
            <a:r>
              <a:rPr lang="ru-RU" sz="1400" dirty="0" smtClean="0">
                <a:latin typeface="+mj-lt"/>
                <a:ea typeface="Meiryo" pitchFamily="34" charset="-128"/>
              </a:rPr>
              <a:t>совокупность элементов, из которых состоит общество, а также связей и отношений между ними.</a:t>
            </a:r>
            <a:endParaRPr lang="ru-RU" sz="1400" dirty="0">
              <a:latin typeface="+mj-lt"/>
              <a:ea typeface="Meiryo" pitchFamily="34" charset="-128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53659312"/>
              </p:ext>
            </p:extLst>
          </p:nvPr>
        </p:nvGraphicFramePr>
        <p:xfrm>
          <a:off x="619648" y="1386674"/>
          <a:ext cx="3158531" cy="3380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936" y="4299274"/>
            <a:ext cx="413466" cy="413466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11" y="3821236"/>
            <a:ext cx="413466" cy="413466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326" y="3333214"/>
            <a:ext cx="413466" cy="413466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545" y="2845192"/>
            <a:ext cx="413466" cy="413466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716" y="2367218"/>
            <a:ext cx="413466" cy="413466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02" y="1909340"/>
            <a:ext cx="413466" cy="413466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180" y="1431366"/>
            <a:ext cx="413466" cy="413466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427539" y="1595628"/>
            <a:ext cx="40338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Естественная дифференциация</a:t>
            </a:r>
            <a:endParaRPr lang="ru-RU" sz="16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27538" y="2011327"/>
            <a:ext cx="403383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Различия людей, связанные с их врождёнными особенностями: пол, физическая сила, состояние здоровья, наличие природных задатков и т. п. 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7539" y="2990312"/>
            <a:ext cx="40338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Социальная дифференциация</a:t>
            </a:r>
            <a:endParaRPr lang="ru-RU" sz="16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27538" y="3406011"/>
            <a:ext cx="403383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Оформленная система различий в положении, условиях жизни, способах существования людей, обусловленная их принадлежностью к той или иной социальной группе.</a:t>
            </a:r>
            <a:endParaRPr lang="ru-RU" sz="12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7218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  <a:ln>
            <a:solidFill>
              <a:srgbClr val="00A698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775" y="338845"/>
            <a:ext cx="329882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Закрытая социальная структура: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31982" y="1091722"/>
            <a:ext cx="3225619" cy="359995"/>
            <a:chOff x="431982" y="988982"/>
            <a:chExt cx="3225619" cy="359995"/>
          </a:xfrm>
        </p:grpSpPr>
        <p:sp>
          <p:nvSpPr>
            <p:cNvPr id="6" name="TextBox 5"/>
            <p:cNvSpPr txBox="1"/>
            <p:nvPr/>
          </p:nvSpPr>
          <p:spPr>
            <a:xfrm>
              <a:off x="791111" y="1102756"/>
              <a:ext cx="286649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>
                  <a:solidFill>
                    <a:srgbClr val="333333"/>
                  </a:solidFill>
                  <a:latin typeface="+mj-lt"/>
                  <a:ea typeface="Meiryo" pitchFamily="34" charset="-128"/>
                </a:rPr>
                <a:t>р</a:t>
              </a:r>
              <a:r>
                <a:rPr lang="ru-RU" sz="1600" dirty="0" smtClean="0">
                  <a:solidFill>
                    <a:srgbClr val="333333"/>
                  </a:solidFill>
                  <a:latin typeface="+mj-lt"/>
                  <a:ea typeface="Meiryo" pitchFamily="34" charset="-128"/>
                </a:rPr>
                <a:t>абство;</a:t>
              </a:r>
              <a:endParaRPr lang="ru-RU" sz="1600" dirty="0">
                <a:solidFill>
                  <a:srgbClr val="333333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8" name="Половина рамки 7"/>
            <p:cNvSpPr/>
            <p:nvPr/>
          </p:nvSpPr>
          <p:spPr>
            <a:xfrm rot="7740000" flipH="1">
              <a:off x="357399" y="1063565"/>
              <a:ext cx="278428" cy="129261"/>
            </a:xfrm>
            <a:prstGeom prst="halfFrame">
              <a:avLst>
                <a:gd name="adj1" fmla="val 34277"/>
                <a:gd name="adj2" fmla="val 41808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31981" y="1579083"/>
            <a:ext cx="3225619" cy="359995"/>
            <a:chOff x="431982" y="988982"/>
            <a:chExt cx="3225619" cy="359995"/>
          </a:xfrm>
        </p:grpSpPr>
        <p:sp>
          <p:nvSpPr>
            <p:cNvPr id="11" name="TextBox 10"/>
            <p:cNvSpPr txBox="1"/>
            <p:nvPr/>
          </p:nvSpPr>
          <p:spPr>
            <a:xfrm>
              <a:off x="791111" y="1102756"/>
              <a:ext cx="286649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>
                  <a:solidFill>
                    <a:srgbClr val="333333"/>
                  </a:solidFill>
                  <a:latin typeface="+mj-lt"/>
                  <a:ea typeface="Meiryo" pitchFamily="34" charset="-128"/>
                </a:rPr>
                <a:t>к</a:t>
              </a:r>
              <a:r>
                <a:rPr lang="ru-RU" sz="1600" dirty="0" smtClean="0">
                  <a:solidFill>
                    <a:srgbClr val="333333"/>
                  </a:solidFill>
                  <a:latin typeface="+mj-lt"/>
                  <a:ea typeface="Meiryo" pitchFamily="34" charset="-128"/>
                </a:rPr>
                <a:t>асты;</a:t>
              </a:r>
              <a:endParaRPr lang="ru-RU" sz="1600" dirty="0">
                <a:solidFill>
                  <a:srgbClr val="333333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12" name="Половина рамки 11"/>
            <p:cNvSpPr/>
            <p:nvPr/>
          </p:nvSpPr>
          <p:spPr>
            <a:xfrm rot="7740000" flipH="1">
              <a:off x="357399" y="1063565"/>
              <a:ext cx="278428" cy="129261"/>
            </a:xfrm>
            <a:prstGeom prst="halfFrame">
              <a:avLst>
                <a:gd name="adj1" fmla="val 34277"/>
                <a:gd name="adj2" fmla="val 41808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31981" y="2077342"/>
            <a:ext cx="3225619" cy="359995"/>
            <a:chOff x="431982" y="988982"/>
            <a:chExt cx="3225619" cy="359995"/>
          </a:xfrm>
        </p:grpSpPr>
        <p:sp>
          <p:nvSpPr>
            <p:cNvPr id="14" name="TextBox 13"/>
            <p:cNvSpPr txBox="1"/>
            <p:nvPr/>
          </p:nvSpPr>
          <p:spPr>
            <a:xfrm>
              <a:off x="791111" y="1102756"/>
              <a:ext cx="286649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>
                  <a:solidFill>
                    <a:srgbClr val="333333"/>
                  </a:solidFill>
                  <a:latin typeface="+mj-lt"/>
                  <a:ea typeface="Meiryo" pitchFamily="34" charset="-128"/>
                </a:rPr>
                <a:t>с</a:t>
              </a:r>
              <a:r>
                <a:rPr lang="ru-RU" sz="1600" dirty="0" smtClean="0">
                  <a:solidFill>
                    <a:srgbClr val="333333"/>
                  </a:solidFill>
                  <a:latin typeface="+mj-lt"/>
                  <a:ea typeface="Meiryo" pitchFamily="34" charset="-128"/>
                </a:rPr>
                <a:t>ословия.</a:t>
              </a:r>
              <a:endParaRPr lang="ru-RU" sz="1600" dirty="0">
                <a:solidFill>
                  <a:srgbClr val="333333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15" name="Половина рамки 14"/>
            <p:cNvSpPr/>
            <p:nvPr/>
          </p:nvSpPr>
          <p:spPr>
            <a:xfrm rot="7740000" flipH="1">
              <a:off x="357399" y="1063565"/>
              <a:ext cx="278428" cy="129261"/>
            </a:xfrm>
            <a:prstGeom prst="halfFrame">
              <a:avLst>
                <a:gd name="adj1" fmla="val 34277"/>
                <a:gd name="adj2" fmla="val 41808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4417" y="2937005"/>
            <a:ext cx="329882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Открытая социальная структура: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7645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427537" y="2155193"/>
            <a:ext cx="3003117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Рабство —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27538" y="2561476"/>
            <a:ext cx="4442977" cy="43088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ea typeface="Meiryo" pitchFamily="34" charset="-128"/>
              </a:rPr>
              <a:t>ф</a:t>
            </a:r>
            <a:r>
              <a:rPr lang="ru-RU" sz="1400" dirty="0" smtClean="0">
                <a:ea typeface="Meiryo" pitchFamily="34" charset="-128"/>
              </a:rPr>
              <a:t>орма закрепощения людей, которая ведёт к </a:t>
            </a:r>
          </a:p>
          <a:p>
            <a:r>
              <a:rPr lang="ru-RU" sz="1400" dirty="0" smtClean="0">
                <a:ea typeface="Meiryo" pitchFamily="34" charset="-128"/>
              </a:rPr>
              <a:t>фактически полному их бесправию; 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27537" y="2772864"/>
            <a:ext cx="4442977" cy="43088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noFill/>
                <a:ea typeface="Meiryo" pitchFamily="34" charset="-128"/>
              </a:rPr>
              <a:t>фактически полному их бесправию; </a:t>
            </a:r>
            <a:r>
              <a:rPr lang="ru-RU" sz="1400" dirty="0" smtClean="0">
                <a:ea typeface="Meiryo" pitchFamily="34" charset="-128"/>
              </a:rPr>
              <a:t>человек </a:t>
            </a:r>
          </a:p>
          <a:p>
            <a:r>
              <a:rPr lang="ru-RU" sz="1400" dirty="0" smtClean="0">
                <a:ea typeface="Meiryo" pitchFamily="34" charset="-128"/>
              </a:rPr>
              <a:t>является объектом собственности других людей.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6" r="5796"/>
          <a:stretch/>
        </p:blipFill>
        <p:spPr>
          <a:xfrm>
            <a:off x="0" y="1196070"/>
            <a:ext cx="3955551" cy="31535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"/>
          <a:stretch/>
        </p:blipFill>
        <p:spPr>
          <a:xfrm>
            <a:off x="-10391" y="1197437"/>
            <a:ext cx="3965942" cy="315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70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8" grpId="0" build="p"/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2" r="11087"/>
          <a:stretch/>
        </p:blipFill>
        <p:spPr>
          <a:xfrm>
            <a:off x="0" y="1196070"/>
            <a:ext cx="3955551" cy="31535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427537" y="2155193"/>
            <a:ext cx="3003117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Каста —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27538" y="2561476"/>
            <a:ext cx="4442977" cy="646331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ea typeface="Meiryo" pitchFamily="34" charset="-128"/>
              </a:rPr>
              <a:t>р</a:t>
            </a:r>
            <a:r>
              <a:rPr lang="ru-RU" sz="1400" dirty="0" smtClean="0">
                <a:ea typeface="Meiryo" pitchFamily="34" charset="-128"/>
              </a:rPr>
              <a:t>езко обособленная социальная группа, </a:t>
            </a:r>
          </a:p>
          <a:p>
            <a:r>
              <a:rPr lang="ru-RU" sz="1400" dirty="0" smtClean="0">
                <a:ea typeface="Meiryo" pitchFamily="34" charset="-128"/>
              </a:rPr>
              <a:t>замкнутое сословие, принадлежность к которому </a:t>
            </a:r>
          </a:p>
          <a:p>
            <a:r>
              <a:rPr lang="ru-RU" sz="1400" dirty="0" smtClean="0">
                <a:ea typeface="Meiryo" pitchFamily="34" charset="-128"/>
              </a:rPr>
              <a:t>определяется исключительно фактом рождения.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2706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8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8000" r="-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077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12755" r="6891" b="9843"/>
          <a:stretch/>
        </p:blipFill>
        <p:spPr>
          <a:xfrm>
            <a:off x="0" y="1196070"/>
            <a:ext cx="3955551" cy="31535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427537" y="2155193"/>
            <a:ext cx="3003117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Сословие —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27538" y="2561476"/>
            <a:ext cx="4442977" cy="646331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ea typeface="Meiryo" pitchFamily="34" charset="-128"/>
              </a:rPr>
              <a:t>с</a:t>
            </a:r>
            <a:r>
              <a:rPr lang="ru-RU" sz="1400" dirty="0" smtClean="0">
                <a:ea typeface="Meiryo" pitchFamily="34" charset="-128"/>
              </a:rPr>
              <a:t>оциальная группа с наследуемыми правами и </a:t>
            </a:r>
          </a:p>
          <a:p>
            <a:r>
              <a:rPr lang="ru-RU" sz="1400" dirty="0" smtClean="0">
                <a:ea typeface="Meiryo" pitchFamily="34" charset="-128"/>
              </a:rPr>
              <a:t>обязанностями; принадлежность к ней, как </a:t>
            </a:r>
          </a:p>
          <a:p>
            <a:r>
              <a:rPr lang="ru-RU" sz="1400" dirty="0" smtClean="0">
                <a:ea typeface="Meiryo" pitchFamily="34" charset="-128"/>
              </a:rPr>
              <a:t>правило, определяется фактом рождения.</a:t>
            </a:r>
            <a:endParaRPr lang="ru-RU" sz="1400" dirty="0">
              <a:ea typeface="Meiryo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91"/>
          <a:stretch/>
        </p:blipFill>
        <p:spPr>
          <a:xfrm>
            <a:off x="0" y="1196070"/>
            <a:ext cx="3955552" cy="31535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/>
          <a:stretch/>
        </p:blipFill>
        <p:spPr>
          <a:xfrm>
            <a:off x="0" y="1196070"/>
            <a:ext cx="3955552" cy="31535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6070"/>
            <a:ext cx="3955550" cy="31535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1" t="7528" r="3068" b="2858"/>
          <a:stretch/>
        </p:blipFill>
        <p:spPr>
          <a:xfrm>
            <a:off x="0" y="1196070"/>
            <a:ext cx="3955551" cy="315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57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8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  <a:ln>
            <a:solidFill>
              <a:srgbClr val="00A698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775" y="338845"/>
            <a:ext cx="329882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Закрытая социальная структура: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31982" y="1091722"/>
            <a:ext cx="3225619" cy="359995"/>
            <a:chOff x="431982" y="988982"/>
            <a:chExt cx="3225619" cy="359995"/>
          </a:xfrm>
        </p:grpSpPr>
        <p:sp>
          <p:nvSpPr>
            <p:cNvPr id="6" name="TextBox 5"/>
            <p:cNvSpPr txBox="1"/>
            <p:nvPr/>
          </p:nvSpPr>
          <p:spPr>
            <a:xfrm>
              <a:off x="791111" y="1102756"/>
              <a:ext cx="286649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>
                  <a:solidFill>
                    <a:srgbClr val="333333"/>
                  </a:solidFill>
                  <a:latin typeface="+mj-lt"/>
                  <a:ea typeface="Meiryo" pitchFamily="34" charset="-128"/>
                </a:rPr>
                <a:t>р</a:t>
              </a:r>
              <a:r>
                <a:rPr lang="ru-RU" sz="1600" dirty="0" smtClean="0">
                  <a:solidFill>
                    <a:srgbClr val="333333"/>
                  </a:solidFill>
                  <a:latin typeface="+mj-lt"/>
                  <a:ea typeface="Meiryo" pitchFamily="34" charset="-128"/>
                </a:rPr>
                <a:t>абство;</a:t>
              </a:r>
              <a:endParaRPr lang="ru-RU" sz="1600" dirty="0">
                <a:solidFill>
                  <a:srgbClr val="333333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8" name="Половина рамки 7"/>
            <p:cNvSpPr/>
            <p:nvPr/>
          </p:nvSpPr>
          <p:spPr>
            <a:xfrm rot="7740000" flipH="1">
              <a:off x="357399" y="1063565"/>
              <a:ext cx="278428" cy="129261"/>
            </a:xfrm>
            <a:prstGeom prst="halfFrame">
              <a:avLst>
                <a:gd name="adj1" fmla="val 34277"/>
                <a:gd name="adj2" fmla="val 41808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31981" y="1579083"/>
            <a:ext cx="3225619" cy="359995"/>
            <a:chOff x="431982" y="988982"/>
            <a:chExt cx="3225619" cy="359995"/>
          </a:xfrm>
        </p:grpSpPr>
        <p:sp>
          <p:nvSpPr>
            <p:cNvPr id="11" name="TextBox 10"/>
            <p:cNvSpPr txBox="1"/>
            <p:nvPr/>
          </p:nvSpPr>
          <p:spPr>
            <a:xfrm>
              <a:off x="791111" y="1102756"/>
              <a:ext cx="286649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>
                  <a:solidFill>
                    <a:srgbClr val="333333"/>
                  </a:solidFill>
                  <a:latin typeface="+mj-lt"/>
                  <a:ea typeface="Meiryo" pitchFamily="34" charset="-128"/>
                </a:rPr>
                <a:t>к</a:t>
              </a:r>
              <a:r>
                <a:rPr lang="ru-RU" sz="1600" dirty="0" smtClean="0">
                  <a:solidFill>
                    <a:srgbClr val="333333"/>
                  </a:solidFill>
                  <a:latin typeface="+mj-lt"/>
                  <a:ea typeface="Meiryo" pitchFamily="34" charset="-128"/>
                </a:rPr>
                <a:t>асты;</a:t>
              </a:r>
              <a:endParaRPr lang="ru-RU" sz="1600" dirty="0">
                <a:solidFill>
                  <a:srgbClr val="333333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12" name="Половина рамки 11"/>
            <p:cNvSpPr/>
            <p:nvPr/>
          </p:nvSpPr>
          <p:spPr>
            <a:xfrm rot="7740000" flipH="1">
              <a:off x="357399" y="1063565"/>
              <a:ext cx="278428" cy="129261"/>
            </a:xfrm>
            <a:prstGeom prst="halfFrame">
              <a:avLst>
                <a:gd name="adj1" fmla="val 34277"/>
                <a:gd name="adj2" fmla="val 41808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31981" y="2077342"/>
            <a:ext cx="3225619" cy="359995"/>
            <a:chOff x="431982" y="988982"/>
            <a:chExt cx="3225619" cy="359995"/>
          </a:xfrm>
        </p:grpSpPr>
        <p:sp>
          <p:nvSpPr>
            <p:cNvPr id="14" name="TextBox 13"/>
            <p:cNvSpPr txBox="1"/>
            <p:nvPr/>
          </p:nvSpPr>
          <p:spPr>
            <a:xfrm>
              <a:off x="791111" y="1102756"/>
              <a:ext cx="286649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>
                  <a:solidFill>
                    <a:srgbClr val="333333"/>
                  </a:solidFill>
                  <a:latin typeface="+mj-lt"/>
                  <a:ea typeface="Meiryo" pitchFamily="34" charset="-128"/>
                </a:rPr>
                <a:t>с</a:t>
              </a:r>
              <a:r>
                <a:rPr lang="ru-RU" sz="1600" dirty="0" smtClean="0">
                  <a:solidFill>
                    <a:srgbClr val="333333"/>
                  </a:solidFill>
                  <a:latin typeface="+mj-lt"/>
                  <a:ea typeface="Meiryo" pitchFamily="34" charset="-128"/>
                </a:rPr>
                <a:t>ословия.</a:t>
              </a:r>
              <a:endParaRPr lang="ru-RU" sz="1600" dirty="0">
                <a:solidFill>
                  <a:srgbClr val="333333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15" name="Половина рамки 14"/>
            <p:cNvSpPr/>
            <p:nvPr/>
          </p:nvSpPr>
          <p:spPr>
            <a:xfrm rot="7740000" flipH="1">
              <a:off x="357399" y="1063565"/>
              <a:ext cx="278428" cy="129261"/>
            </a:xfrm>
            <a:prstGeom prst="halfFrame">
              <a:avLst>
                <a:gd name="adj1" fmla="val 34277"/>
                <a:gd name="adj2" fmla="val 41808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4417" y="2937005"/>
            <a:ext cx="329882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Открытая социальная структура: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437624" y="3689882"/>
            <a:ext cx="3225619" cy="359995"/>
            <a:chOff x="431982" y="988982"/>
            <a:chExt cx="3225619" cy="359995"/>
          </a:xfrm>
        </p:grpSpPr>
        <p:sp>
          <p:nvSpPr>
            <p:cNvPr id="19" name="TextBox 18"/>
            <p:cNvSpPr txBox="1"/>
            <p:nvPr/>
          </p:nvSpPr>
          <p:spPr>
            <a:xfrm>
              <a:off x="791111" y="1102756"/>
              <a:ext cx="286649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>
                  <a:solidFill>
                    <a:srgbClr val="333333"/>
                  </a:solidFill>
                  <a:latin typeface="+mj-lt"/>
                  <a:ea typeface="Meiryo" pitchFamily="34" charset="-128"/>
                </a:rPr>
                <a:t>к</a:t>
              </a:r>
              <a:r>
                <a:rPr lang="ru-RU" sz="1600" dirty="0" smtClean="0">
                  <a:solidFill>
                    <a:srgbClr val="333333"/>
                  </a:solidFill>
                  <a:latin typeface="+mj-lt"/>
                  <a:ea typeface="Meiryo" pitchFamily="34" charset="-128"/>
                </a:rPr>
                <a:t>лассы;</a:t>
              </a:r>
              <a:endParaRPr lang="ru-RU" sz="1600" dirty="0">
                <a:solidFill>
                  <a:srgbClr val="333333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20" name="Половина рамки 19"/>
            <p:cNvSpPr/>
            <p:nvPr/>
          </p:nvSpPr>
          <p:spPr>
            <a:xfrm rot="7740000" flipH="1">
              <a:off x="357399" y="1063565"/>
              <a:ext cx="278428" cy="129261"/>
            </a:xfrm>
            <a:prstGeom prst="halfFrame">
              <a:avLst>
                <a:gd name="adj1" fmla="val 34277"/>
                <a:gd name="adj2" fmla="val 41808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37623" y="4177243"/>
            <a:ext cx="3225619" cy="359995"/>
            <a:chOff x="431982" y="988982"/>
            <a:chExt cx="3225619" cy="359995"/>
          </a:xfrm>
        </p:grpSpPr>
        <p:sp>
          <p:nvSpPr>
            <p:cNvPr id="22" name="TextBox 21"/>
            <p:cNvSpPr txBox="1"/>
            <p:nvPr/>
          </p:nvSpPr>
          <p:spPr>
            <a:xfrm>
              <a:off x="791111" y="1102756"/>
              <a:ext cx="286649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>
                  <a:solidFill>
                    <a:srgbClr val="333333"/>
                  </a:solidFill>
                  <a:latin typeface="+mj-lt"/>
                  <a:ea typeface="Meiryo" pitchFamily="34" charset="-128"/>
                </a:rPr>
                <a:t>с</a:t>
              </a:r>
              <a:r>
                <a:rPr lang="ru-RU" sz="1600" dirty="0" smtClean="0">
                  <a:solidFill>
                    <a:srgbClr val="333333"/>
                  </a:solidFill>
                  <a:latin typeface="+mj-lt"/>
                  <a:ea typeface="Meiryo" pitchFamily="34" charset="-128"/>
                </a:rPr>
                <a:t>траты.</a:t>
              </a:r>
              <a:endParaRPr lang="ru-RU" sz="1600" dirty="0">
                <a:solidFill>
                  <a:srgbClr val="333333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23" name="Половина рамки 22"/>
            <p:cNvSpPr/>
            <p:nvPr/>
          </p:nvSpPr>
          <p:spPr>
            <a:xfrm rot="7740000" flipH="1">
              <a:off x="357399" y="1063565"/>
              <a:ext cx="278428" cy="129261"/>
            </a:xfrm>
            <a:prstGeom prst="halfFrame">
              <a:avLst>
                <a:gd name="adj1" fmla="val 34277"/>
                <a:gd name="adj2" fmla="val 41808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008187" y="1360118"/>
            <a:ext cx="1743780" cy="911697"/>
            <a:chOff x="2176109" y="1287845"/>
            <a:chExt cx="1743780" cy="91169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2176109" y="1287845"/>
              <a:ext cx="1743780" cy="911697"/>
            </a:xfrm>
            <a:prstGeom prst="rect">
              <a:avLst/>
            </a:prstGeom>
            <a:solidFill>
              <a:srgbClr val="00A698"/>
            </a:solidFill>
          </p:spPr>
          <p:txBody>
            <a:bodyPr wrap="square" lIns="360000" tIns="360000" rIns="360000" bIns="360000">
              <a:spAutoFit/>
            </a:bodyPr>
            <a:lstStyle/>
            <a:p>
              <a:endParaRPr lang="ru-RU" sz="12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219766" y="1442925"/>
              <a:ext cx="16529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Социальный статус изменить крайне сложно.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2008187" y="3737378"/>
            <a:ext cx="1743780" cy="911697"/>
            <a:chOff x="2176109" y="1287845"/>
            <a:chExt cx="1743780" cy="911697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2176109" y="1287845"/>
              <a:ext cx="1743780" cy="911697"/>
            </a:xfrm>
            <a:prstGeom prst="rect">
              <a:avLst/>
            </a:prstGeom>
            <a:solidFill>
              <a:srgbClr val="00A698"/>
            </a:solidFill>
          </p:spPr>
          <p:txBody>
            <a:bodyPr wrap="square" lIns="360000" tIns="360000" rIns="360000" bIns="360000">
              <a:spAutoFit/>
            </a:bodyPr>
            <a:lstStyle/>
            <a:p>
              <a:endParaRPr lang="ru-RU" sz="12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29997" y="1328194"/>
              <a:ext cx="1652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Человек может достаточно легко изменить свой социальный статус.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8832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832475" y="2762406"/>
            <a:ext cx="341644" cy="27316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8F8F8"/>
                </a:solidFill>
              </a:ln>
              <a:solidFill>
                <a:srgbClr val="F8F8F8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32087" r="8537"/>
          <a:stretch/>
        </p:blipFill>
        <p:spPr>
          <a:xfrm>
            <a:off x="345688" y="750056"/>
            <a:ext cx="8452624" cy="439344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32475" y="0"/>
            <a:ext cx="3329781" cy="942475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a typeface="Meiryo" pitchFamily="34" charset="-128"/>
              </a:rPr>
              <a:t>S</a:t>
            </a:r>
            <a:r>
              <a:rPr lang="la-Latn" sz="1400" dirty="0" smtClean="0">
                <a:solidFill>
                  <a:schemeClr val="bg1"/>
                </a:solidFill>
                <a:ea typeface="Meiryo" pitchFamily="34" charset="-128"/>
              </a:rPr>
              <a:t>tructūra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 (лат.) – строение.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2" r="9347"/>
          <a:stretch/>
        </p:blipFill>
        <p:spPr>
          <a:xfrm>
            <a:off x="2452905" y="2212494"/>
            <a:ext cx="3267308" cy="2931006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2" r="9347"/>
          <a:stretch/>
        </p:blipFill>
        <p:spPr>
          <a:xfrm>
            <a:off x="763120" y="250584"/>
            <a:ext cx="3267308" cy="2931006"/>
          </a:xfrm>
          <a:prstGeom prst="ellipse">
            <a:avLst/>
          </a:prstGeom>
          <a:effectLst>
            <a:softEdge rad="63500"/>
          </a:effectLst>
        </p:spPr>
      </p:pic>
      <p:cxnSp>
        <p:nvCxnSpPr>
          <p:cNvPr id="7" name="Соединительная линия уступом 6"/>
          <p:cNvCxnSpPr>
            <a:stCxn id="4" idx="2"/>
            <a:endCxn id="10" idx="0"/>
          </p:cNvCxnSpPr>
          <p:nvPr/>
        </p:nvCxnSpPr>
        <p:spPr>
          <a:xfrm rot="5400000">
            <a:off x="5840367" y="1105406"/>
            <a:ext cx="1819931" cy="1494069"/>
          </a:xfrm>
          <a:prstGeom prst="bentConnector3">
            <a:avLst>
              <a:gd name="adj1" fmla="val 50000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03297" y="1577588"/>
            <a:ext cx="14940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СООРУЖЕНИЕ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3824966" y="952047"/>
            <a:ext cx="1494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СОВОКУПНОСТЬ ЭЛЕМЕНТОВ</a:t>
            </a:r>
            <a:endParaRPr lang="ru-RU" sz="1200" dirty="0"/>
          </a:p>
        </p:txBody>
      </p:sp>
      <p:cxnSp>
        <p:nvCxnSpPr>
          <p:cNvPr id="15" name="Соединительная линия уступом 14"/>
          <p:cNvCxnSpPr>
            <a:stCxn id="4" idx="1"/>
          </p:cNvCxnSpPr>
          <p:nvPr/>
        </p:nvCxnSpPr>
        <p:spPr>
          <a:xfrm rot="10800000" flipV="1">
            <a:off x="3717891" y="471237"/>
            <a:ext cx="2114585" cy="471237"/>
          </a:xfrm>
          <a:prstGeom prst="bentConnector3">
            <a:avLst>
              <a:gd name="adj1" fmla="val 19112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064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45679E-6 L -0.18421 -0.38611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19" y="-1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392613" y="376238"/>
            <a:ext cx="4392612" cy="439102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51388" y="660182"/>
            <a:ext cx="3675063" cy="1656177"/>
          </a:xfrm>
          <a:prstGeom prst="rect">
            <a:avLst/>
          </a:prstGeom>
          <a:noFill/>
          <a:ln w="19050">
            <a:solidFill>
              <a:srgbClr val="00A698"/>
            </a:solidFill>
          </a:ln>
        </p:spPr>
        <p:txBody>
          <a:bodyPr wrap="square" lIns="180000" tIns="180000" rIns="180000" bIns="180000">
            <a:spAutoFit/>
          </a:bodyPr>
          <a:lstStyle/>
          <a:p>
            <a:r>
              <a:rPr lang="ru-RU" sz="14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Социальная структура общества —</a:t>
            </a:r>
            <a:r>
              <a:rPr lang="ru-RU" sz="1400" dirty="0" smtClean="0">
                <a:solidFill>
                  <a:srgbClr val="5300A6"/>
                </a:solidFill>
                <a:latin typeface="+mj-lt"/>
                <a:ea typeface="Meiryo" pitchFamily="34" charset="-128"/>
              </a:rPr>
              <a:t> </a:t>
            </a:r>
            <a:r>
              <a:rPr lang="ru-RU" sz="1400" dirty="0" smtClean="0">
                <a:latin typeface="+mj-lt"/>
                <a:ea typeface="Meiryo" pitchFamily="34" charset="-128"/>
              </a:rPr>
              <a:t>совокупность связанных между собой элементов – социальных общностей, занимающих неравное положение, связей и отношений между ними.</a:t>
            </a:r>
            <a:endParaRPr lang="ru-RU" sz="1400" dirty="0">
              <a:latin typeface="+mj-lt"/>
              <a:ea typeface="Meiryo" pitchFamily="34" charset="-128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51388" y="2600303"/>
            <a:ext cx="3675063" cy="1225290"/>
          </a:xfrm>
          <a:prstGeom prst="rect">
            <a:avLst/>
          </a:prstGeom>
          <a:noFill/>
          <a:ln w="19050">
            <a:solidFill>
              <a:srgbClr val="00A698"/>
            </a:solidFill>
          </a:ln>
        </p:spPr>
        <p:txBody>
          <a:bodyPr wrap="square" lIns="180000" tIns="180000" rIns="180000" bIns="180000">
            <a:spAutoFit/>
          </a:bodyPr>
          <a:lstStyle/>
          <a:p>
            <a:r>
              <a:rPr lang="ru-RU" sz="14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Социальная дифференциация —</a:t>
            </a:r>
            <a:r>
              <a:rPr lang="ru-RU" sz="1400" dirty="0" smtClean="0">
                <a:latin typeface="+mj-lt"/>
                <a:ea typeface="Meiryo" pitchFamily="34" charset="-128"/>
              </a:rPr>
              <a:t>система </a:t>
            </a:r>
            <a:r>
              <a:rPr lang="ru-RU" sz="1400" dirty="0">
                <a:latin typeface="+mj-lt"/>
                <a:ea typeface="Meiryo" pitchFamily="34" charset="-128"/>
              </a:rPr>
              <a:t>различий в положении, условиях жизни и способах существования людей.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51388" y="4109537"/>
            <a:ext cx="367506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>
                <a:solidFill>
                  <a:srgbClr val="00A698"/>
                </a:solidFill>
                <a:latin typeface="+mj-lt"/>
              </a:rPr>
              <a:t>Социальная структура общества может быть закрытой и открытой. </a:t>
            </a:r>
            <a:endParaRPr lang="ru-RU" sz="1200" dirty="0">
              <a:solidFill>
                <a:srgbClr val="00A698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1" r="8536"/>
          <a:stretch/>
        </p:blipFill>
        <p:spPr>
          <a:xfrm>
            <a:off x="0" y="942867"/>
            <a:ext cx="3891706" cy="325776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59" y="1559198"/>
            <a:ext cx="2082209" cy="2082209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sp>
        <p:nvSpPr>
          <p:cNvPr id="3" name="Выноска-облако 2"/>
          <p:cNvSpPr/>
          <p:nvPr/>
        </p:nvSpPr>
        <p:spPr>
          <a:xfrm>
            <a:off x="1457562" y="591071"/>
            <a:ext cx="1232899" cy="1017142"/>
          </a:xfrm>
          <a:prstGeom prst="cloudCallout">
            <a:avLst/>
          </a:prstGeom>
          <a:solidFill>
            <a:schemeClr val="bg1"/>
          </a:solidFill>
          <a:ln w="12700"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И где тут я?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14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8775" y="376238"/>
            <a:ext cx="8426450" cy="794403"/>
          </a:xfrm>
          <a:prstGeom prst="rect">
            <a:avLst/>
          </a:prstGeom>
          <a:noFill/>
          <a:ln w="19050">
            <a:solidFill>
              <a:srgbClr val="00A698"/>
            </a:solidFill>
          </a:ln>
        </p:spPr>
        <p:txBody>
          <a:bodyPr wrap="square" lIns="180000" tIns="180000" rIns="180000" bIns="180000">
            <a:spAutoFit/>
          </a:bodyPr>
          <a:lstStyle/>
          <a:p>
            <a:r>
              <a:rPr lang="ru-RU" sz="14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Социальная структура —</a:t>
            </a:r>
            <a:r>
              <a:rPr lang="ru-RU" sz="1400" dirty="0" smtClean="0">
                <a:solidFill>
                  <a:srgbClr val="5300A6"/>
                </a:solidFill>
                <a:latin typeface="+mj-lt"/>
                <a:ea typeface="Meiryo" pitchFamily="34" charset="-128"/>
              </a:rPr>
              <a:t> </a:t>
            </a:r>
            <a:r>
              <a:rPr lang="ru-RU" sz="1400" dirty="0" smtClean="0">
                <a:latin typeface="+mj-lt"/>
                <a:ea typeface="Meiryo" pitchFamily="34" charset="-128"/>
              </a:rPr>
              <a:t>совокупность элементов, из которых состоит общество, а также связей и отношений между ними.</a:t>
            </a:r>
            <a:endParaRPr lang="ru-RU" sz="1400" dirty="0">
              <a:latin typeface="+mj-lt"/>
              <a:ea typeface="Meiryo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436" y="2864530"/>
            <a:ext cx="2285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Общество</a:t>
            </a:r>
            <a:endParaRPr lang="ru-RU" sz="24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0378" y="2664297"/>
            <a:ext cx="2107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+mj-lt"/>
              </a:rPr>
              <a:t>Индивиды</a:t>
            </a:r>
            <a:endParaRPr lang="ru-RU" sz="1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5332" y="2664297"/>
            <a:ext cx="2285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+mj-lt"/>
              </a:rPr>
              <a:t>Социальные общности</a:t>
            </a:r>
            <a:endParaRPr lang="ru-RU" sz="1400" dirty="0">
              <a:latin typeface="+mj-lt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5451645" y="3224203"/>
            <a:ext cx="319799" cy="104394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77939" y="3172307"/>
            <a:ext cx="2512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+mj-lt"/>
              </a:rPr>
              <a:t>Социальные отношения</a:t>
            </a:r>
            <a:endParaRPr lang="ru-RU" sz="14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75332" y="3172307"/>
            <a:ext cx="2285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+mj-lt"/>
              </a:rPr>
              <a:t>Социальные нормы</a:t>
            </a:r>
            <a:endParaRPr lang="ru-RU" sz="1400" dirty="0">
              <a:latin typeface="+mj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78" y="1400793"/>
            <a:ext cx="1258803" cy="1258803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493" y="1405494"/>
            <a:ext cx="1258803" cy="1258803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80" y="3484785"/>
            <a:ext cx="1258803" cy="1258803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494" y="3480084"/>
            <a:ext cx="1258803" cy="1258803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cxnSp>
        <p:nvCxnSpPr>
          <p:cNvPr id="19" name="Прямая со стрелкой 18"/>
          <p:cNvCxnSpPr/>
          <p:nvPr/>
        </p:nvCxnSpPr>
        <p:spPr>
          <a:xfrm flipV="1">
            <a:off x="5451645" y="2867680"/>
            <a:ext cx="319799" cy="104394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3327757" y="3224203"/>
            <a:ext cx="319799" cy="104394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3327757" y="2867680"/>
            <a:ext cx="319799" cy="104394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0656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8775" y="376238"/>
            <a:ext cx="8426450" cy="794403"/>
          </a:xfrm>
          <a:prstGeom prst="rect">
            <a:avLst/>
          </a:prstGeom>
          <a:noFill/>
          <a:ln w="19050">
            <a:solidFill>
              <a:srgbClr val="00A698"/>
            </a:solidFill>
          </a:ln>
        </p:spPr>
        <p:txBody>
          <a:bodyPr wrap="square" lIns="180000" tIns="180000" rIns="180000" bIns="180000">
            <a:spAutoFit/>
          </a:bodyPr>
          <a:lstStyle/>
          <a:p>
            <a:r>
              <a:rPr lang="ru-RU" sz="14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Социальная структура —</a:t>
            </a:r>
            <a:r>
              <a:rPr lang="ru-RU" sz="1400" dirty="0" smtClean="0">
                <a:solidFill>
                  <a:srgbClr val="5300A6"/>
                </a:solidFill>
                <a:latin typeface="+mj-lt"/>
                <a:ea typeface="Meiryo" pitchFamily="34" charset="-128"/>
              </a:rPr>
              <a:t> </a:t>
            </a:r>
            <a:r>
              <a:rPr lang="ru-RU" sz="1400" dirty="0" smtClean="0">
                <a:latin typeface="+mj-lt"/>
                <a:ea typeface="Meiryo" pitchFamily="34" charset="-128"/>
              </a:rPr>
              <a:t>совокупность элементов, из которых состоит общество, а также связей и отношений между ними.</a:t>
            </a:r>
            <a:endParaRPr lang="ru-RU" sz="1400" dirty="0">
              <a:latin typeface="+mj-lt"/>
              <a:ea typeface="Meiryo" pitchFamily="34" charset="-128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53659312"/>
              </p:ext>
            </p:extLst>
          </p:nvPr>
        </p:nvGraphicFramePr>
        <p:xfrm>
          <a:off x="619648" y="1386674"/>
          <a:ext cx="3158531" cy="3380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936" y="4299274"/>
            <a:ext cx="413466" cy="413466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11" y="3821236"/>
            <a:ext cx="413466" cy="413466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326" y="3333214"/>
            <a:ext cx="413466" cy="413466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545" y="2845192"/>
            <a:ext cx="413466" cy="413466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716" y="2367218"/>
            <a:ext cx="413466" cy="413466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02" y="1909340"/>
            <a:ext cx="413466" cy="413466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180" y="1431366"/>
            <a:ext cx="413466" cy="413466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</p:spTree>
    <p:extLst>
      <p:ext uri="{BB962C8B-B14F-4D97-AF65-F5344CB8AC3E}">
        <p14:creationId xmlns:p14="http://schemas.microsoft.com/office/powerpoint/2010/main" val="634629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4" b="8662"/>
          <a:stretch/>
        </p:blipFill>
        <p:spPr>
          <a:xfrm>
            <a:off x="4571598" y="0"/>
            <a:ext cx="2268693" cy="12761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9"/>
          <a:stretch/>
        </p:blipFill>
        <p:spPr>
          <a:xfrm>
            <a:off x="6835750" y="2571119"/>
            <a:ext cx="2310886" cy="129802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" b="15722"/>
          <a:stretch/>
        </p:blipFill>
        <p:spPr>
          <a:xfrm>
            <a:off x="-12217" y="3867359"/>
            <a:ext cx="2280908" cy="12761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3" b="8566"/>
          <a:stretch/>
        </p:blipFill>
        <p:spPr>
          <a:xfrm>
            <a:off x="2243120" y="3866730"/>
            <a:ext cx="2328478" cy="12767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2" b="7584"/>
          <a:stretch/>
        </p:blipFill>
        <p:spPr>
          <a:xfrm>
            <a:off x="4571598" y="3858567"/>
            <a:ext cx="2264152" cy="128619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1" b="7290"/>
          <a:stretch/>
        </p:blipFill>
        <p:spPr>
          <a:xfrm>
            <a:off x="6828837" y="3858568"/>
            <a:ext cx="2315163" cy="12849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268696" cy="12761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9" b="8515"/>
          <a:stretch/>
        </p:blipFill>
        <p:spPr>
          <a:xfrm>
            <a:off x="2260712" y="0"/>
            <a:ext cx="2310886" cy="12761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00"/>
          <a:stretch/>
        </p:blipFill>
        <p:spPr>
          <a:xfrm>
            <a:off x="-3705" y="1276139"/>
            <a:ext cx="2264417" cy="12956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8" b="7215"/>
          <a:stretch/>
        </p:blipFill>
        <p:spPr>
          <a:xfrm>
            <a:off x="2260712" y="1276141"/>
            <a:ext cx="2319271" cy="12962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3"/>
          <a:stretch/>
        </p:blipFill>
        <p:spPr>
          <a:xfrm>
            <a:off x="4579982" y="1271113"/>
            <a:ext cx="2268419" cy="13012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 b="7988"/>
          <a:stretch/>
        </p:blipFill>
        <p:spPr>
          <a:xfrm>
            <a:off x="6835750" y="-1"/>
            <a:ext cx="2308250" cy="12761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2" b="7836"/>
          <a:stretch/>
        </p:blipFill>
        <p:spPr>
          <a:xfrm>
            <a:off x="6828837" y="1256043"/>
            <a:ext cx="2322740" cy="13163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/>
          <a:stretch/>
        </p:blipFill>
        <p:spPr>
          <a:xfrm>
            <a:off x="-13921" y="2572378"/>
            <a:ext cx="2282612" cy="12943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3"/>
          <a:stretch/>
        </p:blipFill>
        <p:spPr>
          <a:xfrm>
            <a:off x="2248061" y="2571750"/>
            <a:ext cx="2327411" cy="12956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9" b="7759"/>
          <a:stretch/>
        </p:blipFill>
        <p:spPr>
          <a:xfrm>
            <a:off x="4571599" y="2572378"/>
            <a:ext cx="2264151" cy="129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669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36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/>
          <a:stretch/>
        </p:blipFill>
        <p:spPr>
          <a:xfrm>
            <a:off x="0" y="1131750"/>
            <a:ext cx="3877873" cy="288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7538" y="2924158"/>
            <a:ext cx="2917826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smtClean="0">
                <a:solidFill>
                  <a:srgbClr val="00A698"/>
                </a:solidFill>
              </a:rPr>
              <a:t>Чарльз Дарвин</a:t>
            </a:r>
          </a:p>
          <a:p>
            <a:r>
              <a:rPr lang="ru-RU" sz="1200" dirty="0" smtClean="0">
                <a:solidFill>
                  <a:srgbClr val="333333"/>
                </a:solidFill>
              </a:rPr>
              <a:t>1809–1882 гг.</a:t>
            </a:r>
            <a:endParaRPr lang="ru-RU" sz="1200" dirty="0">
              <a:solidFill>
                <a:srgbClr val="333333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27538" y="1850011"/>
            <a:ext cx="4357687" cy="738664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«Выживают не самые сильные и не </a:t>
            </a:r>
          </a:p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самые умные, а наиболее быстро </a:t>
            </a:r>
          </a:p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адаптирующиеся к переменам».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6864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8775" y="376238"/>
            <a:ext cx="8426450" cy="794403"/>
          </a:xfrm>
          <a:prstGeom prst="rect">
            <a:avLst/>
          </a:prstGeom>
          <a:noFill/>
          <a:ln w="19050">
            <a:solidFill>
              <a:srgbClr val="00A698"/>
            </a:solidFill>
          </a:ln>
        </p:spPr>
        <p:txBody>
          <a:bodyPr wrap="square" lIns="180000" tIns="180000" rIns="180000" bIns="180000">
            <a:spAutoFit/>
          </a:bodyPr>
          <a:lstStyle/>
          <a:p>
            <a:r>
              <a:rPr lang="ru-RU" sz="14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Социальная структура —</a:t>
            </a:r>
            <a:r>
              <a:rPr lang="ru-RU" sz="1400" dirty="0" smtClean="0">
                <a:solidFill>
                  <a:srgbClr val="5300A6"/>
                </a:solidFill>
                <a:latin typeface="+mj-lt"/>
                <a:ea typeface="Meiryo" pitchFamily="34" charset="-128"/>
              </a:rPr>
              <a:t> </a:t>
            </a:r>
            <a:r>
              <a:rPr lang="ru-RU" sz="1400" dirty="0" smtClean="0">
                <a:latin typeface="+mj-lt"/>
                <a:ea typeface="Meiryo" pitchFamily="34" charset="-128"/>
              </a:rPr>
              <a:t>совокупность элементов, из которых состоит общество, а также связей и отношений между ними.</a:t>
            </a:r>
            <a:endParaRPr lang="ru-RU" sz="1400" dirty="0">
              <a:latin typeface="+mj-lt"/>
              <a:ea typeface="Meiryo" pitchFamily="34" charset="-128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53659312"/>
              </p:ext>
            </p:extLst>
          </p:nvPr>
        </p:nvGraphicFramePr>
        <p:xfrm>
          <a:off x="619648" y="1386674"/>
          <a:ext cx="3158531" cy="3380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936" y="4299274"/>
            <a:ext cx="413466" cy="413466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11" y="3821236"/>
            <a:ext cx="413466" cy="413466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326" y="3333214"/>
            <a:ext cx="413466" cy="413466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545" y="2845192"/>
            <a:ext cx="413466" cy="413466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716" y="2367218"/>
            <a:ext cx="413466" cy="413466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02" y="1909340"/>
            <a:ext cx="413466" cy="413466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180" y="1431366"/>
            <a:ext cx="413466" cy="413466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427539" y="1595628"/>
            <a:ext cx="40338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Естественная дифференциация</a:t>
            </a:r>
            <a:endParaRPr lang="ru-RU" sz="16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27538" y="2011327"/>
            <a:ext cx="403383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Различия людей, связанные с их врождёнными особенностями: пол, физическая сила, состояние здоровья, наличие природных задатков и т. п. 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814219" y="3085494"/>
            <a:ext cx="3329781" cy="942475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a typeface="Meiryo" pitchFamily="34" charset="-128"/>
              </a:rPr>
              <a:t>Differentia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 (лат.) – различие.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2966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56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3" r="31183" b="6793"/>
          <a:stretch/>
        </p:blipFill>
        <p:spPr>
          <a:xfrm flipH="1">
            <a:off x="2374301" y="874274"/>
            <a:ext cx="1999622" cy="39812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0" r="31141"/>
          <a:stretch/>
        </p:blipFill>
        <p:spPr>
          <a:xfrm>
            <a:off x="4104159" y="1059212"/>
            <a:ext cx="1728316" cy="3887456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431981" y="519050"/>
            <a:ext cx="2334247" cy="1000987"/>
            <a:chOff x="431981" y="519050"/>
            <a:chExt cx="2334247" cy="100098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823592" y="658263"/>
              <a:ext cx="1942636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rgbClr val="00A698"/>
                  </a:solidFill>
                  <a:ea typeface="Meiryo" pitchFamily="34" charset="-128"/>
                </a:rPr>
                <a:t>Биологический пол</a:t>
              </a:r>
            </a:p>
            <a:p>
              <a:r>
                <a:rPr lang="ru-RU" sz="1400" dirty="0" smtClean="0">
                  <a:ea typeface="Meiryo" pitchFamily="34" charset="-128"/>
                </a:rPr>
                <a:t>определяется физиологическими особенностями.</a:t>
              </a:r>
              <a:endParaRPr lang="ru-RU" sz="1400" dirty="0">
                <a:ea typeface="Meiryo" pitchFamily="34" charset="-128"/>
              </a:endParaRPr>
            </a:p>
          </p:txBody>
        </p:sp>
        <p:sp>
          <p:nvSpPr>
            <p:cNvPr id="9" name="Половина рамки 8"/>
            <p:cNvSpPr/>
            <p:nvPr/>
          </p:nvSpPr>
          <p:spPr>
            <a:xfrm rot="7740000" flipH="1">
              <a:off x="357398" y="593633"/>
              <a:ext cx="278428" cy="129261"/>
            </a:xfrm>
            <a:prstGeom prst="halfFrame">
              <a:avLst>
                <a:gd name="adj1" fmla="val 34277"/>
                <a:gd name="adj2" fmla="val 41808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31981" y="1786509"/>
            <a:ext cx="2334247" cy="1216431"/>
            <a:chOff x="431981" y="1786509"/>
            <a:chExt cx="2334247" cy="1216431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823592" y="1925722"/>
              <a:ext cx="1942636" cy="107721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rgbClr val="00A698"/>
                  </a:solidFill>
                  <a:ea typeface="Meiryo" pitchFamily="34" charset="-128"/>
                </a:rPr>
                <a:t>Социальный пол</a:t>
              </a:r>
            </a:p>
            <a:p>
              <a:r>
                <a:rPr lang="ru-RU" sz="1400" dirty="0" smtClean="0">
                  <a:ea typeface="Meiryo" pitchFamily="34" charset="-128"/>
                </a:rPr>
                <a:t>определяется гендерными установками общества.</a:t>
              </a:r>
              <a:endParaRPr lang="ru-RU" sz="1400" dirty="0">
                <a:ea typeface="Meiryo" pitchFamily="34" charset="-128"/>
              </a:endParaRPr>
            </a:p>
          </p:txBody>
        </p:sp>
        <p:sp>
          <p:nvSpPr>
            <p:cNvPr id="11" name="Половина рамки 10"/>
            <p:cNvSpPr/>
            <p:nvPr/>
          </p:nvSpPr>
          <p:spPr>
            <a:xfrm rot="7740000" flipH="1">
              <a:off x="357398" y="1861092"/>
              <a:ext cx="278428" cy="129261"/>
            </a:xfrm>
            <a:prstGeom prst="halfFrame">
              <a:avLst>
                <a:gd name="adj1" fmla="val 34277"/>
                <a:gd name="adj2" fmla="val 41808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6192838" y="0"/>
            <a:ext cx="2969418" cy="2450580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la-Latn" sz="1400" dirty="0" smtClean="0">
                <a:solidFill>
                  <a:schemeClr val="bg1"/>
                </a:solidFill>
                <a:ea typeface="Meiryo" pitchFamily="34" charset="-128"/>
              </a:rPr>
              <a:t>Genus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 (лат.) – род.</a:t>
            </a:r>
          </a:p>
          <a:p>
            <a:endParaRPr lang="ru-RU" sz="800" dirty="0" smtClean="0">
              <a:solidFill>
                <a:schemeClr val="bg1"/>
              </a:solidFill>
              <a:ea typeface="Meiryo" pitchFamily="34" charset="-128"/>
            </a:endParaRPr>
          </a:p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Гендер – поведенческий комплекс, присущий мужчинам и женщинам; задаётся обществом как некий социальный норматив.  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0762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Социальные отношения" id="{2288CAE2-569A-4BDB-89EA-1FB673121DDA}" vid="{15A906B9-6ABC-49B1-BBC2-A3678DAF041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Социальные отношения</Template>
  <TotalTime>471</TotalTime>
  <Words>453</Words>
  <Application>Microsoft Office PowerPoint</Application>
  <PresentationFormat>Экран (16:9)</PresentationFormat>
  <Paragraphs>94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Roboto Slab</vt:lpstr>
      <vt:lpstr>Meiryo</vt:lpstr>
      <vt:lpstr>Open Sans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abook</dc:creator>
  <cp:lastModifiedBy>abook</cp:lastModifiedBy>
  <cp:revision>31</cp:revision>
  <dcterms:created xsi:type="dcterms:W3CDTF">2016-08-14T07:08:23Z</dcterms:created>
  <dcterms:modified xsi:type="dcterms:W3CDTF">2016-08-29T10:53:56Z</dcterms:modified>
</cp:coreProperties>
</file>