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  <p:sldMasterId id="2147483828" r:id="rId3"/>
    <p:sldMasterId id="2147483840" r:id="rId4"/>
  </p:sldMasterIdLst>
  <p:notesMasterIdLst>
    <p:notesMasterId r:id="rId68"/>
  </p:notesMasterIdLst>
  <p:sldIdLst>
    <p:sldId id="257" r:id="rId5"/>
    <p:sldId id="506" r:id="rId6"/>
    <p:sldId id="507" r:id="rId7"/>
    <p:sldId id="456" r:id="rId8"/>
    <p:sldId id="258" r:id="rId9"/>
    <p:sldId id="429" r:id="rId10"/>
    <p:sldId id="508" r:id="rId11"/>
    <p:sldId id="512" r:id="rId12"/>
    <p:sldId id="582" r:id="rId13"/>
    <p:sldId id="457" r:id="rId14"/>
    <p:sldId id="479" r:id="rId15"/>
    <p:sldId id="514" r:id="rId16"/>
    <p:sldId id="516" r:id="rId17"/>
    <p:sldId id="522" r:id="rId18"/>
    <p:sldId id="272" r:id="rId19"/>
    <p:sldId id="524" r:id="rId20"/>
    <p:sldId id="520" r:id="rId21"/>
    <p:sldId id="449" r:id="rId22"/>
    <p:sldId id="583" r:id="rId23"/>
    <p:sldId id="458" r:id="rId24"/>
    <p:sldId id="447" r:id="rId25"/>
    <p:sldId id="386" r:id="rId26"/>
    <p:sldId id="515" r:id="rId27"/>
    <p:sldId id="537" r:id="rId28"/>
    <p:sldId id="538" r:id="rId29"/>
    <p:sldId id="542" r:id="rId30"/>
    <p:sldId id="581" r:id="rId31"/>
    <p:sldId id="580" r:id="rId32"/>
    <p:sldId id="540" r:id="rId33"/>
    <p:sldId id="461" r:id="rId34"/>
    <p:sldId id="532" r:id="rId35"/>
    <p:sldId id="547" r:id="rId36"/>
    <p:sldId id="372" r:id="rId37"/>
    <p:sldId id="530" r:id="rId38"/>
    <p:sldId id="549" r:id="rId39"/>
    <p:sldId id="550" r:id="rId40"/>
    <p:sldId id="555" r:id="rId41"/>
    <p:sldId id="432" r:id="rId42"/>
    <p:sldId id="556" r:id="rId43"/>
    <p:sldId id="543" r:id="rId44"/>
    <p:sldId id="558" r:id="rId45"/>
    <p:sldId id="541" r:id="rId46"/>
    <p:sldId id="433" r:id="rId47"/>
    <p:sldId id="554" r:id="rId48"/>
    <p:sldId id="559" r:id="rId49"/>
    <p:sldId id="562" r:id="rId50"/>
    <p:sldId id="533" r:id="rId51"/>
    <p:sldId id="567" r:id="rId52"/>
    <p:sldId id="565" r:id="rId53"/>
    <p:sldId id="568" r:id="rId54"/>
    <p:sldId id="570" r:id="rId55"/>
    <p:sldId id="584" r:id="rId56"/>
    <p:sldId id="571" r:id="rId57"/>
    <p:sldId id="586" r:id="rId58"/>
    <p:sldId id="573" r:id="rId59"/>
    <p:sldId id="575" r:id="rId60"/>
    <p:sldId id="577" r:id="rId61"/>
    <p:sldId id="553" r:id="rId62"/>
    <p:sldId id="294" r:id="rId63"/>
    <p:sldId id="578" r:id="rId64"/>
    <p:sldId id="587" r:id="rId65"/>
    <p:sldId id="563" r:id="rId66"/>
    <p:sldId id="454" r:id="rId6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Merriweather" panose="00000500000000000000" pitchFamily="2" charset="-52"/>
      <p:regular r:id="rId73"/>
      <p:bold r:id="rId74"/>
      <p:italic r:id="rId75"/>
      <p:boldItalic r:id="rId76"/>
    </p:embeddedFont>
    <p:embeddedFont>
      <p:font typeface="Roboto" panose="02000000000000000000" pitchFamily="2" charset="0"/>
      <p:regular r:id="rId77"/>
      <p:bold r:id="rId78"/>
      <p:italic r:id="rId79"/>
      <p:boldItalic r:id="rId80"/>
    </p:embeddedFont>
    <p:embeddedFont>
      <p:font typeface="Roboto Slab" pitchFamily="2" charset="0"/>
      <p:regular r:id="rId81"/>
      <p:bold r:id="rId82"/>
    </p:embeddedFont>
    <p:embeddedFont>
      <p:font typeface="Theano Didot" panose="02060603060706020203" pitchFamily="18" charset="0"/>
      <p:regular r:id="rId83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11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5050"/>
    <a:srgbClr val="CDC2FE"/>
    <a:srgbClr val="0FE673"/>
    <a:srgbClr val="459A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41" autoAdjust="0"/>
    <p:restoredTop sz="95324" autoAdjust="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>
        <p:guide orient="horz" pos="237"/>
        <p:guide pos="226"/>
        <p:guide pos="5511"/>
        <p:guide orient="horz" pos="3003"/>
        <p:guide pos="2767"/>
        <p:guide pos="2993"/>
        <p:guide pos="1837"/>
        <p:guide pos="2086"/>
        <p:guide pos="3674"/>
        <p:guide pos="39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76" Type="http://schemas.openxmlformats.org/officeDocument/2006/relationships/font" Target="fonts/font8.fntdata"/><Relationship Id="rId84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87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font" Target="fonts/font14.fntdata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2561766671926234E-2"/>
          <c:y val="3.2211347017660444E-2"/>
          <c:w val="0.95487646665614756"/>
          <c:h val="0.911418795701433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690392191618683"/>
          <c:y val="0.11538244187215474"/>
          <c:w val="0.54619215616762629"/>
          <c:h val="0.8523365053040339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A5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C41-4803-9DC9-2723280EFDFF}"/>
              </c:ext>
            </c:extLst>
          </c:dPt>
          <c:dPt>
            <c:idx val="1"/>
            <c:bubble3D val="0"/>
            <c:spPr>
              <a:solidFill>
                <a:srgbClr val="459AA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C41-4803-9DC9-2723280EFDF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C41-4803-9DC9-2723280EFDF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C41-4803-9DC9-2723280EFDF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41-4803-9DC9-2723280EFDF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41-4803-9DC9-2723280EFD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Лист1!$B$2:$B$5</c:f>
              <c:numCache>
                <c:formatCode>General</c:formatCode>
                <c:ptCount val="4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8-6C41-4803-9DC9-2723280EFDF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690392191618683"/>
          <c:y val="0.11538244187215474"/>
          <c:w val="0.54619215616762629"/>
          <c:h val="0.85233650530403393"/>
        </c:manualLayout>
      </c:layout>
      <c:doughnut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188-4F6E-9382-1E83672F0048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188-4F6E-9382-1E83672F0048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188-4F6E-9382-1E83672F0048}"/>
              </c:ext>
            </c:extLst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188-4F6E-9382-1E83672F0048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188-4F6E-9382-1E83672F004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188-4F6E-9382-1E83672F00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8-1188-4F6E-9382-1E83672F004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50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98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2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88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8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22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172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941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22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22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569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06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7991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657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5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753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077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437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445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608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34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116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201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093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316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359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5822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03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3675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349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7943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97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590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619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7112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502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5232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5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083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996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298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376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28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965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1706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1795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156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024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238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920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832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01319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459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44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236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400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4043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2665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17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14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04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89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31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85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76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24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75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61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91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8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57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10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95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53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8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1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8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84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5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8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8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52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575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66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63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90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01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29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160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98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0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9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2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2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jpe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6.wdp"/><Relationship Id="rId3" Type="http://schemas.openxmlformats.org/officeDocument/2006/relationships/image" Target="../media/image7.png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jpe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4.downloader.disk.yandex.by/preview/6dad56a96e008791ffe6d8bc07e874b9bebf617ab1d80e5a620e553d02e85a14/5b852e79/9IOAaOOU3HhXY9_AkCm-46i-CNArsbsqA_cbRtFHCcbsJdDEhRT5hlzxe-8vran9q_J6bpmRyOJonT3VoXnDag%3D%3D?uid=0&amp;filename=103-hNoSlna_i7o.jpg&amp;disposition=inline&amp;hash=&amp;limit=0&amp;content_type=image%2Fjpeg&amp;tknv=v2&amp;size=1280x66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51922" y="376238"/>
            <a:ext cx="6133303" cy="430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403383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Национальная политика Александра </a:t>
            </a:r>
            <a:r>
              <a:rPr lang="en-US" sz="3600" dirty="0">
                <a:latin typeface="+mj-lt"/>
              </a:rPr>
              <a:t>I</a:t>
            </a:r>
            <a:endParaRPr lang="ru-RU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1360906"/>
            <a:ext cx="4870449" cy="24216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итогам Русско-шведской войны 1808–1809 годов Россия присоединила Финляндию.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Этот регион получил название Великое княжество Финляндское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приобрёл особый статус в составе империи. </a:t>
            </a:r>
          </a:p>
        </p:txBody>
      </p:sp>
      <p:pic>
        <p:nvPicPr>
          <p:cNvPr id="11268" name="Picture 4" descr="ÐÐ°ÑÑÐ¸Ð½ÐºÐ¸ Ð¿Ð¾ Ð·Ð°Ð¿ÑÐ¾ÑÑ ÐÑÐ¸ÑÑÐ³Ð° Ð² ÑÐ¾Ð±Ð¾ÑÐµ ÐÐ¾ÑÐ³Ð¾ 17 Ð¼Ð°ÑÑÐ° 1809 Ð³Ð¾Ð´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72418"/>
            <a:ext cx="2952750" cy="359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09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Особый статус Великого княжества Финляндского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564626"/>
            <a:ext cx="52855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Довольно обширная автономия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управлении.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2933668"/>
            <a:ext cx="47964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Наличие собственного сейма. </a:t>
            </a:r>
          </a:p>
        </p:txBody>
      </p:sp>
      <p:pic>
        <p:nvPicPr>
          <p:cNvPr id="15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638" y="1124078"/>
            <a:ext cx="1768888" cy="34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36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1991374"/>
            <a:ext cx="5416138" cy="1160752"/>
            <a:chOff x="358776" y="1723282"/>
            <a:chExt cx="5416138" cy="116075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6" y="1723282"/>
              <a:ext cx="2314736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Сейм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2971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собрание представителей всех сословий.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 flipV="1">
            <a:off x="6227762" y="1598558"/>
            <a:ext cx="2916237" cy="1946385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Особый статус Великого княжества Финляндского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564626"/>
            <a:ext cx="52855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Довольно обширная автономия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управлении.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2933668"/>
            <a:ext cx="47964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Наличие собственного сейма. </a:t>
            </a:r>
          </a:p>
        </p:txBody>
      </p:sp>
      <p:sp>
        <p:nvSpPr>
          <p:cNvPr id="11" name="Овал 10"/>
          <p:cNvSpPr/>
          <p:nvPr/>
        </p:nvSpPr>
        <p:spPr>
          <a:xfrm>
            <a:off x="3655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10917" y="3880214"/>
            <a:ext cx="479647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Невозможность издавать, изменять или отменять законы без согласия сейма.</a:t>
            </a:r>
          </a:p>
        </p:txBody>
      </p:sp>
      <p:pic>
        <p:nvPicPr>
          <p:cNvPr id="1331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638" y="1124078"/>
            <a:ext cx="1768888" cy="34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35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81"/>
          <p:cNvSpPr txBox="1"/>
          <p:nvPr/>
        </p:nvSpPr>
        <p:spPr>
          <a:xfrm>
            <a:off x="4589163" y="4229921"/>
            <a:ext cx="1792277" cy="36507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584829" y="3541668"/>
            <a:ext cx="3949595" cy="37021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81398" y="2853411"/>
            <a:ext cx="3949595" cy="3702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896735" y="3576533"/>
            <a:ext cx="3511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Состояло из 12 местных жителей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7411" y="2165157"/>
            <a:ext cx="3949363" cy="370213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10" name="Скругленная соединительная линия 9"/>
          <p:cNvCxnSpPr>
            <a:stCxn id="23" idx="2"/>
            <a:endCxn id="72" idx="0"/>
          </p:cNvCxnSpPr>
          <p:nvPr/>
        </p:nvCxnSpPr>
        <p:spPr>
          <a:xfrm>
            <a:off x="6556196" y="3223625"/>
            <a:ext cx="3431" cy="318043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/>
          <p:nvPr/>
        </p:nvCxnSpPr>
        <p:spPr>
          <a:xfrm flipH="1">
            <a:off x="2342034" y="2535371"/>
            <a:ext cx="116" cy="31804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65220" y="1476903"/>
            <a:ext cx="3953744" cy="370213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0" name="Скругленная соединительная линия 19"/>
          <p:cNvCxnSpPr/>
          <p:nvPr/>
        </p:nvCxnSpPr>
        <p:spPr>
          <a:xfrm>
            <a:off x="2342092" y="1847116"/>
            <a:ext cx="1" cy="31804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82864" y="1510626"/>
            <a:ext cx="2318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Российский император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1596" y="2193870"/>
            <a:ext cx="3040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Генерал-губернатор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67295" y="2853411"/>
            <a:ext cx="3949595" cy="370213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86502" y="2884628"/>
            <a:ext cx="3511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Комитет главного управления</a:t>
            </a:r>
          </a:p>
        </p:txBody>
      </p:sp>
      <p:cxnSp>
        <p:nvCxnSpPr>
          <p:cNvPr id="69" name="Скругленная соединительная линия 68"/>
          <p:cNvCxnSpPr>
            <a:stCxn id="82" idx="1"/>
            <a:endCxn id="72" idx="1"/>
          </p:cNvCxnSpPr>
          <p:nvPr/>
        </p:nvCxnSpPr>
        <p:spPr>
          <a:xfrm rot="10800000">
            <a:off x="4584829" y="3726773"/>
            <a:ext cx="4334" cy="685688"/>
          </a:xfrm>
          <a:prstGeom prst="curvedConnector3">
            <a:avLst>
              <a:gd name="adj1" fmla="val 537457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Скругленная соединительная линия 65"/>
          <p:cNvCxnSpPr>
            <a:stCxn id="65" idx="3"/>
            <a:endCxn id="23" idx="1"/>
          </p:cNvCxnSpPr>
          <p:nvPr/>
        </p:nvCxnSpPr>
        <p:spPr>
          <a:xfrm>
            <a:off x="4316890" y="3038518"/>
            <a:ext cx="264508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Управление Великим княжеством Финляндским 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5007119" y="4238834"/>
            <a:ext cx="9476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6 дворян</a:t>
            </a:r>
            <a:endParaRPr lang="ru-RU" dirty="0"/>
          </a:p>
        </p:txBody>
      </p:sp>
      <p:sp>
        <p:nvSpPr>
          <p:cNvPr id="78" name="TextBox 77"/>
          <p:cNvSpPr txBox="1"/>
          <p:nvPr/>
        </p:nvSpPr>
        <p:spPr>
          <a:xfrm>
            <a:off x="6742147" y="4229922"/>
            <a:ext cx="1792277" cy="3774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7065051" y="4256004"/>
            <a:ext cx="1146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недворян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806111" y="2872021"/>
            <a:ext cx="3692430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Высшее административное учреждение</a:t>
            </a:r>
          </a:p>
        </p:txBody>
      </p:sp>
      <p:cxnSp>
        <p:nvCxnSpPr>
          <p:cNvPr id="34" name="Скругленная соединительная линия 33"/>
          <p:cNvCxnSpPr>
            <a:stCxn id="78" idx="3"/>
            <a:endCxn id="72" idx="3"/>
          </p:cNvCxnSpPr>
          <p:nvPr/>
        </p:nvCxnSpPr>
        <p:spPr>
          <a:xfrm flipV="1">
            <a:off x="8534424" y="3726773"/>
            <a:ext cx="12700" cy="691856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52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72" grpId="0" animBg="1"/>
      <p:bldP spid="23" grpId="0" animBg="1"/>
      <p:bldP spid="75" grpId="0"/>
      <p:bldP spid="33" grpId="0" animBg="1"/>
      <p:bldP spid="15" grpId="0" animBg="1"/>
      <p:bldP spid="30" grpId="0"/>
      <p:bldP spid="32" grpId="0"/>
      <p:bldP spid="65" grpId="0" animBg="1"/>
      <p:bldP spid="67" grpId="0"/>
      <p:bldP spid="68" grpId="0"/>
      <p:bldP spid="78" grpId="0" animBg="1"/>
      <p:bldP spid="80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ÐÐ°ÑÑÐ¸Ð½ÐºÐ¸ Ð¿Ð¾ Ð·Ð°Ð¿ÑÐ¾ÑÑ Ð³ÐµÐ»ÑÑÐ¸Ð½Ð³ÑÐ¾ÑÑ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52145" y="38061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8955" y="865111"/>
            <a:ext cx="1606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Хельсинки</a:t>
            </a:r>
          </a:p>
          <a:p>
            <a:pPr algn="ctr"/>
            <a:r>
              <a:rPr lang="ru-RU" sz="1200" dirty="0"/>
              <a:t>и Свеаборг </a:t>
            </a:r>
          </a:p>
          <a:p>
            <a:pPr algn="ctr"/>
            <a:r>
              <a:rPr lang="ru-RU" sz="1200" dirty="0"/>
              <a:t>в середине </a:t>
            </a:r>
          </a:p>
          <a:p>
            <a:pPr algn="ctr"/>
            <a:r>
              <a:rPr lang="en-US" sz="1200" dirty="0"/>
              <a:t>XIX </a:t>
            </a:r>
            <a:r>
              <a:rPr lang="ru-RU" sz="1200" dirty="0"/>
              <a:t>века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" y="3972860"/>
            <a:ext cx="3657603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Всё делопроизводство в Финляндии велось на шведском языке. </a:t>
            </a:r>
          </a:p>
        </p:txBody>
      </p:sp>
    </p:spTree>
    <p:extLst>
      <p:ext uri="{BB962C8B-B14F-4D97-AF65-F5344CB8AC3E}">
        <p14:creationId xmlns:p14="http://schemas.microsoft.com/office/powerpoint/2010/main" val="305572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Управление Великим княжеством Финляндским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429691"/>
            <a:ext cx="528557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Учреждение Правительственного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совета, который управлял судом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 государственным хозяйством.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2802168"/>
            <a:ext cx="47964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Автономия системы образования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 системы местного самоуправления. </a:t>
            </a:r>
          </a:p>
        </p:txBody>
      </p:sp>
      <p:sp>
        <p:nvSpPr>
          <p:cNvPr id="11" name="Овал 10"/>
          <p:cNvSpPr/>
          <p:nvPr/>
        </p:nvSpPr>
        <p:spPr>
          <a:xfrm>
            <a:off x="3655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08995" y="4011715"/>
            <a:ext cx="501684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Осуществление всех должностных назначений российским императором.</a:t>
            </a:r>
          </a:p>
        </p:txBody>
      </p:sp>
      <p:pic>
        <p:nvPicPr>
          <p:cNvPr id="13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638" y="1124078"/>
            <a:ext cx="1768888" cy="34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59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Национальная политика Александра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 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2315" y="2068107"/>
            <a:ext cx="2605116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83044" y="1687740"/>
            <a:ext cx="3497262" cy="640551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83044" y="2884712"/>
            <a:ext cx="3497262" cy="640551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7" name="Скругленная соединительная линия 26"/>
          <p:cNvCxnSpPr>
            <a:stCxn id="15" idx="1"/>
            <a:endCxn id="25" idx="3"/>
          </p:cNvCxnSpPr>
          <p:nvPr/>
        </p:nvCxnSpPr>
        <p:spPr>
          <a:xfrm rot="10800000">
            <a:off x="4880307" y="2008016"/>
            <a:ext cx="342009" cy="618730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cxnSp>
        <p:nvCxnSpPr>
          <p:cNvPr id="28" name="Скругленная соединительная линия 27"/>
          <p:cNvCxnSpPr>
            <a:stCxn id="26" idx="3"/>
            <a:endCxn id="15" idx="1"/>
          </p:cNvCxnSpPr>
          <p:nvPr/>
        </p:nvCxnSpPr>
        <p:spPr>
          <a:xfrm flipV="1">
            <a:off x="4880306" y="2626746"/>
            <a:ext cx="342009" cy="578242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5225717" y="2257413"/>
            <a:ext cx="260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ru-RU" sz="1400" b="1" kern="0" dirty="0"/>
              <a:t>Присоединение к Великому княжеству Финляндскому Выборга с окрестностями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41726" y="1854126"/>
            <a:ext cx="3379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ru-RU" sz="1400" kern="0" dirty="0">
                <a:solidFill>
                  <a:srgbClr val="404040"/>
                </a:solidFill>
              </a:rPr>
              <a:t>Проявление доброй воли императора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41726" y="2943377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ru-RU" sz="1400" kern="0" dirty="0">
                <a:solidFill>
                  <a:srgbClr val="404040"/>
                </a:solidFill>
              </a:rPr>
              <a:t>Желание Александра I завоевать расположение финских подданных </a:t>
            </a:r>
          </a:p>
        </p:txBody>
      </p:sp>
    </p:spTree>
    <p:extLst>
      <p:ext uri="{BB962C8B-B14F-4D97-AF65-F5344CB8AC3E}">
        <p14:creationId xmlns:p14="http://schemas.microsoft.com/office/powerpoint/2010/main" val="42130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358775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118" y="3544097"/>
            <a:ext cx="138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Финны </a:t>
            </a:r>
          </a:p>
          <a:p>
            <a:pPr algn="ctr"/>
            <a:r>
              <a:rPr lang="ru-RU" sz="1200" dirty="0"/>
              <a:t>в традиционной одежде</a:t>
            </a:r>
          </a:p>
        </p:txBody>
      </p:sp>
    </p:spTree>
    <p:extLst>
      <p:ext uri="{BB962C8B-B14F-4D97-AF65-F5344CB8AC3E}">
        <p14:creationId xmlns:p14="http://schemas.microsoft.com/office/powerpoint/2010/main" val="32057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92538" y="2122653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решению Венского конгресса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состав России вошли земли герцогства Варшавского. </a:t>
            </a:r>
          </a:p>
        </p:txBody>
      </p:sp>
      <p:pic>
        <p:nvPicPr>
          <p:cNvPr id="2050" name="Picture 2" descr="ÐÐ°ÑÑÐ¸Ð½ÐºÐ¸ Ð¿Ð¾ Ð·Ð°Ð¿ÑÐ¾ÑÑ Ð²ÐµÐ½ÑÐºÐ¸Ð¹ ÐºÐ¾Ð½Ð³ÑÐµÑÑ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6" y="708881"/>
            <a:ext cx="2952750" cy="372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47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олилиния 10"/>
          <p:cNvSpPr/>
          <p:nvPr/>
        </p:nvSpPr>
        <p:spPr>
          <a:xfrm>
            <a:off x="725387" y="1294726"/>
            <a:ext cx="7997236" cy="3567022"/>
          </a:xfrm>
          <a:custGeom>
            <a:avLst/>
            <a:gdLst>
              <a:gd name="connsiteX0" fmla="*/ 187151 w 8271094"/>
              <a:gd name="connsiteY0" fmla="*/ 0 h 3582029"/>
              <a:gd name="connsiteX1" fmla="*/ 106231 w 8271094"/>
              <a:gd name="connsiteY1" fmla="*/ 137564 h 3582029"/>
              <a:gd name="connsiteX2" fmla="*/ 187151 w 8271094"/>
              <a:gd name="connsiteY2" fmla="*/ 315589 h 3582029"/>
              <a:gd name="connsiteX3" fmla="*/ 170967 w 8271094"/>
              <a:gd name="connsiteY3" fmla="*/ 461246 h 3582029"/>
              <a:gd name="connsiteX4" fmla="*/ 179059 w 8271094"/>
              <a:gd name="connsiteY4" fmla="*/ 631178 h 3582029"/>
              <a:gd name="connsiteX5" fmla="*/ 179059 w 8271094"/>
              <a:gd name="connsiteY5" fmla="*/ 784927 h 3582029"/>
              <a:gd name="connsiteX6" fmla="*/ 268071 w 8271094"/>
              <a:gd name="connsiteY6" fmla="*/ 930584 h 3582029"/>
              <a:gd name="connsiteX7" fmla="*/ 259979 w 8271094"/>
              <a:gd name="connsiteY7" fmla="*/ 1060056 h 3582029"/>
              <a:gd name="connsiteX8" fmla="*/ 41494 w 8271094"/>
              <a:gd name="connsiteY8" fmla="*/ 1302817 h 3582029"/>
              <a:gd name="connsiteX9" fmla="*/ 41494 w 8271094"/>
              <a:gd name="connsiteY9" fmla="*/ 1310909 h 3582029"/>
              <a:gd name="connsiteX10" fmla="*/ 1034 w 8271094"/>
              <a:gd name="connsiteY10" fmla="*/ 1586039 h 3582029"/>
              <a:gd name="connsiteX11" fmla="*/ 90047 w 8271094"/>
              <a:gd name="connsiteY11" fmla="*/ 2006824 h 3582029"/>
              <a:gd name="connsiteX12" fmla="*/ 259979 w 8271094"/>
              <a:gd name="connsiteY12" fmla="*/ 1974456 h 3582029"/>
              <a:gd name="connsiteX13" fmla="*/ 348992 w 8271094"/>
              <a:gd name="connsiteY13" fmla="*/ 2168665 h 3582029"/>
              <a:gd name="connsiteX14" fmla="*/ 292347 w 8271094"/>
              <a:gd name="connsiteY14" fmla="*/ 2249586 h 3582029"/>
              <a:gd name="connsiteX15" fmla="*/ 292347 w 8271094"/>
              <a:gd name="connsiteY15" fmla="*/ 2346690 h 3582029"/>
              <a:gd name="connsiteX16" fmla="*/ 251887 w 8271094"/>
              <a:gd name="connsiteY16" fmla="*/ 2476162 h 3582029"/>
              <a:gd name="connsiteX17" fmla="*/ 179059 w 8271094"/>
              <a:gd name="connsiteY17" fmla="*/ 2589451 h 3582029"/>
              <a:gd name="connsiteX18" fmla="*/ 162875 w 8271094"/>
              <a:gd name="connsiteY18" fmla="*/ 2662279 h 3582029"/>
              <a:gd name="connsiteX19" fmla="*/ 227611 w 8271094"/>
              <a:gd name="connsiteY19" fmla="*/ 2710832 h 3582029"/>
              <a:gd name="connsiteX20" fmla="*/ 316624 w 8271094"/>
              <a:gd name="connsiteY20" fmla="*/ 2727016 h 3582029"/>
              <a:gd name="connsiteX21" fmla="*/ 413728 w 8271094"/>
              <a:gd name="connsiteY21" fmla="*/ 2824120 h 3582029"/>
              <a:gd name="connsiteX22" fmla="*/ 737409 w 8271094"/>
              <a:gd name="connsiteY22" fmla="*/ 2791752 h 3582029"/>
              <a:gd name="connsiteX23" fmla="*/ 850698 w 8271094"/>
              <a:gd name="connsiteY23" fmla="*/ 2880764 h 3582029"/>
              <a:gd name="connsiteX24" fmla="*/ 850698 w 8271094"/>
              <a:gd name="connsiteY24" fmla="*/ 2905040 h 3582029"/>
              <a:gd name="connsiteX25" fmla="*/ 850698 w 8271094"/>
              <a:gd name="connsiteY25" fmla="*/ 3002145 h 3582029"/>
              <a:gd name="connsiteX26" fmla="*/ 721225 w 8271094"/>
              <a:gd name="connsiteY26" fmla="*/ 3188262 h 3582029"/>
              <a:gd name="connsiteX27" fmla="*/ 947802 w 8271094"/>
              <a:gd name="connsiteY27" fmla="*/ 3277274 h 3582029"/>
              <a:gd name="connsiteX28" fmla="*/ 1093459 w 8271094"/>
              <a:gd name="connsiteY28" fmla="*/ 3350102 h 3582029"/>
              <a:gd name="connsiteX29" fmla="*/ 1392864 w 8271094"/>
              <a:gd name="connsiteY29" fmla="*/ 3431023 h 3582029"/>
              <a:gd name="connsiteX30" fmla="*/ 1619441 w 8271094"/>
              <a:gd name="connsiteY30" fmla="*/ 3560495 h 3582029"/>
              <a:gd name="connsiteX31" fmla="*/ 1667993 w 8271094"/>
              <a:gd name="connsiteY31" fmla="*/ 3560495 h 3582029"/>
              <a:gd name="connsiteX32" fmla="*/ 1667993 w 8271094"/>
              <a:gd name="connsiteY32" fmla="*/ 3350102 h 3582029"/>
              <a:gd name="connsiteX33" fmla="*/ 1676085 w 8271094"/>
              <a:gd name="connsiteY33" fmla="*/ 3115433 h 3582029"/>
              <a:gd name="connsiteX34" fmla="*/ 1789374 w 8271094"/>
              <a:gd name="connsiteY34" fmla="*/ 2969777 h 3582029"/>
              <a:gd name="connsiteX35" fmla="*/ 1821742 w 8271094"/>
              <a:gd name="connsiteY35" fmla="*/ 2605635 h 3582029"/>
              <a:gd name="connsiteX36" fmla="*/ 1797466 w 8271094"/>
              <a:gd name="connsiteY36" fmla="*/ 2419518 h 3582029"/>
              <a:gd name="connsiteX37" fmla="*/ 2048319 w 8271094"/>
              <a:gd name="connsiteY37" fmla="*/ 2346690 h 3582029"/>
              <a:gd name="connsiteX38" fmla="*/ 2202068 w 8271094"/>
              <a:gd name="connsiteY38" fmla="*/ 2370966 h 3582029"/>
              <a:gd name="connsiteX39" fmla="*/ 2291080 w 8271094"/>
              <a:gd name="connsiteY39" fmla="*/ 1853076 h 3582029"/>
              <a:gd name="connsiteX40" fmla="*/ 2550025 w 8271094"/>
              <a:gd name="connsiteY40" fmla="*/ 1715511 h 3582029"/>
              <a:gd name="connsiteX41" fmla="*/ 3035547 w 8271094"/>
              <a:gd name="connsiteY41" fmla="*/ 1537486 h 3582029"/>
              <a:gd name="connsiteX42" fmla="*/ 3974224 w 8271094"/>
              <a:gd name="connsiteY42" fmla="*/ 1586039 h 3582029"/>
              <a:gd name="connsiteX43" fmla="*/ 4670139 w 8271094"/>
              <a:gd name="connsiteY43" fmla="*/ 1650775 h 3582029"/>
              <a:gd name="connsiteX44" fmla="*/ 5268949 w 8271094"/>
              <a:gd name="connsiteY44" fmla="*/ 1561762 h 3582029"/>
              <a:gd name="connsiteX45" fmla="*/ 5940588 w 8271094"/>
              <a:gd name="connsiteY45" fmla="*/ 1764063 h 3582029"/>
              <a:gd name="connsiteX46" fmla="*/ 6045785 w 8271094"/>
              <a:gd name="connsiteY46" fmla="*/ 1796432 h 3582029"/>
              <a:gd name="connsiteX47" fmla="*/ 7105841 w 8271094"/>
              <a:gd name="connsiteY47" fmla="*/ 2184849 h 3582029"/>
              <a:gd name="connsiteX48" fmla="*/ 7445707 w 8271094"/>
              <a:gd name="connsiteY48" fmla="*/ 2128205 h 3582029"/>
              <a:gd name="connsiteX49" fmla="*/ 8271094 w 8271094"/>
              <a:gd name="connsiteY49" fmla="*/ 1853076 h 3582029"/>
              <a:gd name="connsiteX0" fmla="*/ 187151 w 8271094"/>
              <a:gd name="connsiteY0" fmla="*/ 0 h 3582029"/>
              <a:gd name="connsiteX1" fmla="*/ 106231 w 8271094"/>
              <a:gd name="connsiteY1" fmla="*/ 137564 h 3582029"/>
              <a:gd name="connsiteX2" fmla="*/ 187151 w 8271094"/>
              <a:gd name="connsiteY2" fmla="*/ 315589 h 3582029"/>
              <a:gd name="connsiteX3" fmla="*/ 170967 w 8271094"/>
              <a:gd name="connsiteY3" fmla="*/ 461246 h 3582029"/>
              <a:gd name="connsiteX4" fmla="*/ 179059 w 8271094"/>
              <a:gd name="connsiteY4" fmla="*/ 631178 h 3582029"/>
              <a:gd name="connsiteX5" fmla="*/ 179059 w 8271094"/>
              <a:gd name="connsiteY5" fmla="*/ 784927 h 3582029"/>
              <a:gd name="connsiteX6" fmla="*/ 268071 w 8271094"/>
              <a:gd name="connsiteY6" fmla="*/ 930584 h 3582029"/>
              <a:gd name="connsiteX7" fmla="*/ 259979 w 8271094"/>
              <a:gd name="connsiteY7" fmla="*/ 1060056 h 3582029"/>
              <a:gd name="connsiteX8" fmla="*/ 41494 w 8271094"/>
              <a:gd name="connsiteY8" fmla="*/ 1302817 h 3582029"/>
              <a:gd name="connsiteX9" fmla="*/ 41494 w 8271094"/>
              <a:gd name="connsiteY9" fmla="*/ 1310909 h 3582029"/>
              <a:gd name="connsiteX10" fmla="*/ 1034 w 8271094"/>
              <a:gd name="connsiteY10" fmla="*/ 1586039 h 3582029"/>
              <a:gd name="connsiteX11" fmla="*/ 90047 w 8271094"/>
              <a:gd name="connsiteY11" fmla="*/ 2006824 h 3582029"/>
              <a:gd name="connsiteX12" fmla="*/ 259979 w 8271094"/>
              <a:gd name="connsiteY12" fmla="*/ 1974456 h 3582029"/>
              <a:gd name="connsiteX13" fmla="*/ 348992 w 8271094"/>
              <a:gd name="connsiteY13" fmla="*/ 2168665 h 3582029"/>
              <a:gd name="connsiteX14" fmla="*/ 292347 w 8271094"/>
              <a:gd name="connsiteY14" fmla="*/ 2249586 h 3582029"/>
              <a:gd name="connsiteX15" fmla="*/ 292347 w 8271094"/>
              <a:gd name="connsiteY15" fmla="*/ 2346690 h 3582029"/>
              <a:gd name="connsiteX16" fmla="*/ 251887 w 8271094"/>
              <a:gd name="connsiteY16" fmla="*/ 2476162 h 3582029"/>
              <a:gd name="connsiteX17" fmla="*/ 179059 w 8271094"/>
              <a:gd name="connsiteY17" fmla="*/ 2589451 h 3582029"/>
              <a:gd name="connsiteX18" fmla="*/ 162875 w 8271094"/>
              <a:gd name="connsiteY18" fmla="*/ 2662279 h 3582029"/>
              <a:gd name="connsiteX19" fmla="*/ 227611 w 8271094"/>
              <a:gd name="connsiteY19" fmla="*/ 2710832 h 3582029"/>
              <a:gd name="connsiteX20" fmla="*/ 316624 w 8271094"/>
              <a:gd name="connsiteY20" fmla="*/ 2727016 h 3582029"/>
              <a:gd name="connsiteX21" fmla="*/ 413728 w 8271094"/>
              <a:gd name="connsiteY21" fmla="*/ 2824120 h 3582029"/>
              <a:gd name="connsiteX22" fmla="*/ 737409 w 8271094"/>
              <a:gd name="connsiteY22" fmla="*/ 2791752 h 3582029"/>
              <a:gd name="connsiteX23" fmla="*/ 850698 w 8271094"/>
              <a:gd name="connsiteY23" fmla="*/ 2880764 h 3582029"/>
              <a:gd name="connsiteX24" fmla="*/ 850698 w 8271094"/>
              <a:gd name="connsiteY24" fmla="*/ 2905040 h 3582029"/>
              <a:gd name="connsiteX25" fmla="*/ 850698 w 8271094"/>
              <a:gd name="connsiteY25" fmla="*/ 3002145 h 3582029"/>
              <a:gd name="connsiteX26" fmla="*/ 721225 w 8271094"/>
              <a:gd name="connsiteY26" fmla="*/ 3188262 h 3582029"/>
              <a:gd name="connsiteX27" fmla="*/ 947802 w 8271094"/>
              <a:gd name="connsiteY27" fmla="*/ 3277274 h 3582029"/>
              <a:gd name="connsiteX28" fmla="*/ 1093459 w 8271094"/>
              <a:gd name="connsiteY28" fmla="*/ 3350102 h 3582029"/>
              <a:gd name="connsiteX29" fmla="*/ 1392864 w 8271094"/>
              <a:gd name="connsiteY29" fmla="*/ 3431023 h 3582029"/>
              <a:gd name="connsiteX30" fmla="*/ 1619441 w 8271094"/>
              <a:gd name="connsiteY30" fmla="*/ 3560495 h 3582029"/>
              <a:gd name="connsiteX31" fmla="*/ 1667993 w 8271094"/>
              <a:gd name="connsiteY31" fmla="*/ 3560495 h 3582029"/>
              <a:gd name="connsiteX32" fmla="*/ 1667993 w 8271094"/>
              <a:gd name="connsiteY32" fmla="*/ 3350102 h 3582029"/>
              <a:gd name="connsiteX33" fmla="*/ 1676085 w 8271094"/>
              <a:gd name="connsiteY33" fmla="*/ 3115433 h 3582029"/>
              <a:gd name="connsiteX34" fmla="*/ 1789374 w 8271094"/>
              <a:gd name="connsiteY34" fmla="*/ 2969777 h 3582029"/>
              <a:gd name="connsiteX35" fmla="*/ 1821742 w 8271094"/>
              <a:gd name="connsiteY35" fmla="*/ 2605635 h 3582029"/>
              <a:gd name="connsiteX36" fmla="*/ 1797466 w 8271094"/>
              <a:gd name="connsiteY36" fmla="*/ 2419518 h 3582029"/>
              <a:gd name="connsiteX37" fmla="*/ 2048319 w 8271094"/>
              <a:gd name="connsiteY37" fmla="*/ 2346690 h 3582029"/>
              <a:gd name="connsiteX38" fmla="*/ 2202068 w 8271094"/>
              <a:gd name="connsiteY38" fmla="*/ 2370966 h 3582029"/>
              <a:gd name="connsiteX39" fmla="*/ 2291080 w 8271094"/>
              <a:gd name="connsiteY39" fmla="*/ 1853076 h 3582029"/>
              <a:gd name="connsiteX40" fmla="*/ 2550025 w 8271094"/>
              <a:gd name="connsiteY40" fmla="*/ 1715511 h 3582029"/>
              <a:gd name="connsiteX41" fmla="*/ 3035547 w 8271094"/>
              <a:gd name="connsiteY41" fmla="*/ 1537486 h 3582029"/>
              <a:gd name="connsiteX42" fmla="*/ 3974224 w 8271094"/>
              <a:gd name="connsiteY42" fmla="*/ 1586039 h 3582029"/>
              <a:gd name="connsiteX43" fmla="*/ 4670139 w 8271094"/>
              <a:gd name="connsiteY43" fmla="*/ 1650775 h 3582029"/>
              <a:gd name="connsiteX44" fmla="*/ 5268949 w 8271094"/>
              <a:gd name="connsiteY44" fmla="*/ 1561762 h 3582029"/>
              <a:gd name="connsiteX45" fmla="*/ 5940588 w 8271094"/>
              <a:gd name="connsiteY45" fmla="*/ 1764063 h 3582029"/>
              <a:gd name="connsiteX46" fmla="*/ 6045785 w 8271094"/>
              <a:gd name="connsiteY46" fmla="*/ 1796432 h 3582029"/>
              <a:gd name="connsiteX47" fmla="*/ 7105841 w 8271094"/>
              <a:gd name="connsiteY47" fmla="*/ 2184849 h 3582029"/>
              <a:gd name="connsiteX48" fmla="*/ 7534917 w 8271094"/>
              <a:gd name="connsiteY48" fmla="*/ 2150507 h 3582029"/>
              <a:gd name="connsiteX49" fmla="*/ 8271094 w 8271094"/>
              <a:gd name="connsiteY49" fmla="*/ 1853076 h 3582029"/>
              <a:gd name="connsiteX0" fmla="*/ 187151 w 8271094"/>
              <a:gd name="connsiteY0" fmla="*/ 0 h 3582029"/>
              <a:gd name="connsiteX1" fmla="*/ 106231 w 8271094"/>
              <a:gd name="connsiteY1" fmla="*/ 137564 h 3582029"/>
              <a:gd name="connsiteX2" fmla="*/ 187151 w 8271094"/>
              <a:gd name="connsiteY2" fmla="*/ 315589 h 3582029"/>
              <a:gd name="connsiteX3" fmla="*/ 170967 w 8271094"/>
              <a:gd name="connsiteY3" fmla="*/ 461246 h 3582029"/>
              <a:gd name="connsiteX4" fmla="*/ 179059 w 8271094"/>
              <a:gd name="connsiteY4" fmla="*/ 631178 h 3582029"/>
              <a:gd name="connsiteX5" fmla="*/ 179059 w 8271094"/>
              <a:gd name="connsiteY5" fmla="*/ 784927 h 3582029"/>
              <a:gd name="connsiteX6" fmla="*/ 268071 w 8271094"/>
              <a:gd name="connsiteY6" fmla="*/ 930584 h 3582029"/>
              <a:gd name="connsiteX7" fmla="*/ 259979 w 8271094"/>
              <a:gd name="connsiteY7" fmla="*/ 1060056 h 3582029"/>
              <a:gd name="connsiteX8" fmla="*/ 41494 w 8271094"/>
              <a:gd name="connsiteY8" fmla="*/ 1302817 h 3582029"/>
              <a:gd name="connsiteX9" fmla="*/ 41494 w 8271094"/>
              <a:gd name="connsiteY9" fmla="*/ 1310909 h 3582029"/>
              <a:gd name="connsiteX10" fmla="*/ 1034 w 8271094"/>
              <a:gd name="connsiteY10" fmla="*/ 1586039 h 3582029"/>
              <a:gd name="connsiteX11" fmla="*/ 90047 w 8271094"/>
              <a:gd name="connsiteY11" fmla="*/ 2006824 h 3582029"/>
              <a:gd name="connsiteX12" fmla="*/ 259979 w 8271094"/>
              <a:gd name="connsiteY12" fmla="*/ 1974456 h 3582029"/>
              <a:gd name="connsiteX13" fmla="*/ 348992 w 8271094"/>
              <a:gd name="connsiteY13" fmla="*/ 2168665 h 3582029"/>
              <a:gd name="connsiteX14" fmla="*/ 292347 w 8271094"/>
              <a:gd name="connsiteY14" fmla="*/ 2249586 h 3582029"/>
              <a:gd name="connsiteX15" fmla="*/ 292347 w 8271094"/>
              <a:gd name="connsiteY15" fmla="*/ 2346690 h 3582029"/>
              <a:gd name="connsiteX16" fmla="*/ 251887 w 8271094"/>
              <a:gd name="connsiteY16" fmla="*/ 2476162 h 3582029"/>
              <a:gd name="connsiteX17" fmla="*/ 179059 w 8271094"/>
              <a:gd name="connsiteY17" fmla="*/ 2589451 h 3582029"/>
              <a:gd name="connsiteX18" fmla="*/ 162875 w 8271094"/>
              <a:gd name="connsiteY18" fmla="*/ 2662279 h 3582029"/>
              <a:gd name="connsiteX19" fmla="*/ 227611 w 8271094"/>
              <a:gd name="connsiteY19" fmla="*/ 2710832 h 3582029"/>
              <a:gd name="connsiteX20" fmla="*/ 316624 w 8271094"/>
              <a:gd name="connsiteY20" fmla="*/ 2727016 h 3582029"/>
              <a:gd name="connsiteX21" fmla="*/ 413728 w 8271094"/>
              <a:gd name="connsiteY21" fmla="*/ 2824120 h 3582029"/>
              <a:gd name="connsiteX22" fmla="*/ 737409 w 8271094"/>
              <a:gd name="connsiteY22" fmla="*/ 2791752 h 3582029"/>
              <a:gd name="connsiteX23" fmla="*/ 850698 w 8271094"/>
              <a:gd name="connsiteY23" fmla="*/ 2880764 h 3582029"/>
              <a:gd name="connsiteX24" fmla="*/ 850698 w 8271094"/>
              <a:gd name="connsiteY24" fmla="*/ 2905040 h 3582029"/>
              <a:gd name="connsiteX25" fmla="*/ 850698 w 8271094"/>
              <a:gd name="connsiteY25" fmla="*/ 3002145 h 3582029"/>
              <a:gd name="connsiteX26" fmla="*/ 721225 w 8271094"/>
              <a:gd name="connsiteY26" fmla="*/ 3188262 h 3582029"/>
              <a:gd name="connsiteX27" fmla="*/ 947802 w 8271094"/>
              <a:gd name="connsiteY27" fmla="*/ 3277274 h 3582029"/>
              <a:gd name="connsiteX28" fmla="*/ 1093459 w 8271094"/>
              <a:gd name="connsiteY28" fmla="*/ 3350102 h 3582029"/>
              <a:gd name="connsiteX29" fmla="*/ 1392864 w 8271094"/>
              <a:gd name="connsiteY29" fmla="*/ 3431023 h 3582029"/>
              <a:gd name="connsiteX30" fmla="*/ 1619441 w 8271094"/>
              <a:gd name="connsiteY30" fmla="*/ 3560495 h 3582029"/>
              <a:gd name="connsiteX31" fmla="*/ 1667993 w 8271094"/>
              <a:gd name="connsiteY31" fmla="*/ 3560495 h 3582029"/>
              <a:gd name="connsiteX32" fmla="*/ 1667993 w 8271094"/>
              <a:gd name="connsiteY32" fmla="*/ 3350102 h 3582029"/>
              <a:gd name="connsiteX33" fmla="*/ 1676085 w 8271094"/>
              <a:gd name="connsiteY33" fmla="*/ 3115433 h 3582029"/>
              <a:gd name="connsiteX34" fmla="*/ 1789374 w 8271094"/>
              <a:gd name="connsiteY34" fmla="*/ 2969777 h 3582029"/>
              <a:gd name="connsiteX35" fmla="*/ 1821742 w 8271094"/>
              <a:gd name="connsiteY35" fmla="*/ 2605635 h 3582029"/>
              <a:gd name="connsiteX36" fmla="*/ 1797466 w 8271094"/>
              <a:gd name="connsiteY36" fmla="*/ 2419518 h 3582029"/>
              <a:gd name="connsiteX37" fmla="*/ 2048319 w 8271094"/>
              <a:gd name="connsiteY37" fmla="*/ 2346690 h 3582029"/>
              <a:gd name="connsiteX38" fmla="*/ 2202068 w 8271094"/>
              <a:gd name="connsiteY38" fmla="*/ 2370966 h 3582029"/>
              <a:gd name="connsiteX39" fmla="*/ 2291080 w 8271094"/>
              <a:gd name="connsiteY39" fmla="*/ 1853076 h 3582029"/>
              <a:gd name="connsiteX40" fmla="*/ 2550025 w 8271094"/>
              <a:gd name="connsiteY40" fmla="*/ 1715511 h 3582029"/>
              <a:gd name="connsiteX41" fmla="*/ 3035547 w 8271094"/>
              <a:gd name="connsiteY41" fmla="*/ 1537486 h 3582029"/>
              <a:gd name="connsiteX42" fmla="*/ 3974224 w 8271094"/>
              <a:gd name="connsiteY42" fmla="*/ 1586039 h 3582029"/>
              <a:gd name="connsiteX43" fmla="*/ 4670139 w 8271094"/>
              <a:gd name="connsiteY43" fmla="*/ 1650775 h 3582029"/>
              <a:gd name="connsiteX44" fmla="*/ 5268949 w 8271094"/>
              <a:gd name="connsiteY44" fmla="*/ 1561762 h 3582029"/>
              <a:gd name="connsiteX45" fmla="*/ 5940588 w 8271094"/>
              <a:gd name="connsiteY45" fmla="*/ 1764063 h 3582029"/>
              <a:gd name="connsiteX46" fmla="*/ 6045785 w 8271094"/>
              <a:gd name="connsiteY46" fmla="*/ 1796432 h 3582029"/>
              <a:gd name="connsiteX47" fmla="*/ 7105841 w 8271094"/>
              <a:gd name="connsiteY47" fmla="*/ 2184849 h 3582029"/>
              <a:gd name="connsiteX48" fmla="*/ 7534917 w 8271094"/>
              <a:gd name="connsiteY48" fmla="*/ 2150507 h 3582029"/>
              <a:gd name="connsiteX49" fmla="*/ 7878433 w 8271094"/>
              <a:gd name="connsiteY49" fmla="*/ 2139850 h 3582029"/>
              <a:gd name="connsiteX50" fmla="*/ 8271094 w 8271094"/>
              <a:gd name="connsiteY50" fmla="*/ 1853076 h 3582029"/>
              <a:gd name="connsiteX0" fmla="*/ 187151 w 8003465"/>
              <a:gd name="connsiteY0" fmla="*/ 0 h 3582029"/>
              <a:gd name="connsiteX1" fmla="*/ 106231 w 8003465"/>
              <a:gd name="connsiteY1" fmla="*/ 137564 h 3582029"/>
              <a:gd name="connsiteX2" fmla="*/ 187151 w 8003465"/>
              <a:gd name="connsiteY2" fmla="*/ 315589 h 3582029"/>
              <a:gd name="connsiteX3" fmla="*/ 170967 w 8003465"/>
              <a:gd name="connsiteY3" fmla="*/ 461246 h 3582029"/>
              <a:gd name="connsiteX4" fmla="*/ 179059 w 8003465"/>
              <a:gd name="connsiteY4" fmla="*/ 631178 h 3582029"/>
              <a:gd name="connsiteX5" fmla="*/ 179059 w 8003465"/>
              <a:gd name="connsiteY5" fmla="*/ 784927 h 3582029"/>
              <a:gd name="connsiteX6" fmla="*/ 268071 w 8003465"/>
              <a:gd name="connsiteY6" fmla="*/ 930584 h 3582029"/>
              <a:gd name="connsiteX7" fmla="*/ 259979 w 8003465"/>
              <a:gd name="connsiteY7" fmla="*/ 1060056 h 3582029"/>
              <a:gd name="connsiteX8" fmla="*/ 41494 w 8003465"/>
              <a:gd name="connsiteY8" fmla="*/ 1302817 h 3582029"/>
              <a:gd name="connsiteX9" fmla="*/ 41494 w 8003465"/>
              <a:gd name="connsiteY9" fmla="*/ 1310909 h 3582029"/>
              <a:gd name="connsiteX10" fmla="*/ 1034 w 8003465"/>
              <a:gd name="connsiteY10" fmla="*/ 1586039 h 3582029"/>
              <a:gd name="connsiteX11" fmla="*/ 90047 w 8003465"/>
              <a:gd name="connsiteY11" fmla="*/ 2006824 h 3582029"/>
              <a:gd name="connsiteX12" fmla="*/ 259979 w 8003465"/>
              <a:gd name="connsiteY12" fmla="*/ 1974456 h 3582029"/>
              <a:gd name="connsiteX13" fmla="*/ 348992 w 8003465"/>
              <a:gd name="connsiteY13" fmla="*/ 2168665 h 3582029"/>
              <a:gd name="connsiteX14" fmla="*/ 292347 w 8003465"/>
              <a:gd name="connsiteY14" fmla="*/ 2249586 h 3582029"/>
              <a:gd name="connsiteX15" fmla="*/ 292347 w 8003465"/>
              <a:gd name="connsiteY15" fmla="*/ 2346690 h 3582029"/>
              <a:gd name="connsiteX16" fmla="*/ 251887 w 8003465"/>
              <a:gd name="connsiteY16" fmla="*/ 2476162 h 3582029"/>
              <a:gd name="connsiteX17" fmla="*/ 179059 w 8003465"/>
              <a:gd name="connsiteY17" fmla="*/ 2589451 h 3582029"/>
              <a:gd name="connsiteX18" fmla="*/ 162875 w 8003465"/>
              <a:gd name="connsiteY18" fmla="*/ 2662279 h 3582029"/>
              <a:gd name="connsiteX19" fmla="*/ 227611 w 8003465"/>
              <a:gd name="connsiteY19" fmla="*/ 2710832 h 3582029"/>
              <a:gd name="connsiteX20" fmla="*/ 316624 w 8003465"/>
              <a:gd name="connsiteY20" fmla="*/ 2727016 h 3582029"/>
              <a:gd name="connsiteX21" fmla="*/ 413728 w 8003465"/>
              <a:gd name="connsiteY21" fmla="*/ 2824120 h 3582029"/>
              <a:gd name="connsiteX22" fmla="*/ 737409 w 8003465"/>
              <a:gd name="connsiteY22" fmla="*/ 2791752 h 3582029"/>
              <a:gd name="connsiteX23" fmla="*/ 850698 w 8003465"/>
              <a:gd name="connsiteY23" fmla="*/ 2880764 h 3582029"/>
              <a:gd name="connsiteX24" fmla="*/ 850698 w 8003465"/>
              <a:gd name="connsiteY24" fmla="*/ 2905040 h 3582029"/>
              <a:gd name="connsiteX25" fmla="*/ 850698 w 8003465"/>
              <a:gd name="connsiteY25" fmla="*/ 3002145 h 3582029"/>
              <a:gd name="connsiteX26" fmla="*/ 721225 w 8003465"/>
              <a:gd name="connsiteY26" fmla="*/ 3188262 h 3582029"/>
              <a:gd name="connsiteX27" fmla="*/ 947802 w 8003465"/>
              <a:gd name="connsiteY27" fmla="*/ 3277274 h 3582029"/>
              <a:gd name="connsiteX28" fmla="*/ 1093459 w 8003465"/>
              <a:gd name="connsiteY28" fmla="*/ 3350102 h 3582029"/>
              <a:gd name="connsiteX29" fmla="*/ 1392864 w 8003465"/>
              <a:gd name="connsiteY29" fmla="*/ 3431023 h 3582029"/>
              <a:gd name="connsiteX30" fmla="*/ 1619441 w 8003465"/>
              <a:gd name="connsiteY30" fmla="*/ 3560495 h 3582029"/>
              <a:gd name="connsiteX31" fmla="*/ 1667993 w 8003465"/>
              <a:gd name="connsiteY31" fmla="*/ 3560495 h 3582029"/>
              <a:gd name="connsiteX32" fmla="*/ 1667993 w 8003465"/>
              <a:gd name="connsiteY32" fmla="*/ 3350102 h 3582029"/>
              <a:gd name="connsiteX33" fmla="*/ 1676085 w 8003465"/>
              <a:gd name="connsiteY33" fmla="*/ 3115433 h 3582029"/>
              <a:gd name="connsiteX34" fmla="*/ 1789374 w 8003465"/>
              <a:gd name="connsiteY34" fmla="*/ 2969777 h 3582029"/>
              <a:gd name="connsiteX35" fmla="*/ 1821742 w 8003465"/>
              <a:gd name="connsiteY35" fmla="*/ 2605635 h 3582029"/>
              <a:gd name="connsiteX36" fmla="*/ 1797466 w 8003465"/>
              <a:gd name="connsiteY36" fmla="*/ 2419518 h 3582029"/>
              <a:gd name="connsiteX37" fmla="*/ 2048319 w 8003465"/>
              <a:gd name="connsiteY37" fmla="*/ 2346690 h 3582029"/>
              <a:gd name="connsiteX38" fmla="*/ 2202068 w 8003465"/>
              <a:gd name="connsiteY38" fmla="*/ 2370966 h 3582029"/>
              <a:gd name="connsiteX39" fmla="*/ 2291080 w 8003465"/>
              <a:gd name="connsiteY39" fmla="*/ 1853076 h 3582029"/>
              <a:gd name="connsiteX40" fmla="*/ 2550025 w 8003465"/>
              <a:gd name="connsiteY40" fmla="*/ 1715511 h 3582029"/>
              <a:gd name="connsiteX41" fmla="*/ 3035547 w 8003465"/>
              <a:gd name="connsiteY41" fmla="*/ 1537486 h 3582029"/>
              <a:gd name="connsiteX42" fmla="*/ 3974224 w 8003465"/>
              <a:gd name="connsiteY42" fmla="*/ 1586039 h 3582029"/>
              <a:gd name="connsiteX43" fmla="*/ 4670139 w 8003465"/>
              <a:gd name="connsiteY43" fmla="*/ 1650775 h 3582029"/>
              <a:gd name="connsiteX44" fmla="*/ 5268949 w 8003465"/>
              <a:gd name="connsiteY44" fmla="*/ 1561762 h 3582029"/>
              <a:gd name="connsiteX45" fmla="*/ 5940588 w 8003465"/>
              <a:gd name="connsiteY45" fmla="*/ 1764063 h 3582029"/>
              <a:gd name="connsiteX46" fmla="*/ 6045785 w 8003465"/>
              <a:gd name="connsiteY46" fmla="*/ 1796432 h 3582029"/>
              <a:gd name="connsiteX47" fmla="*/ 7105841 w 8003465"/>
              <a:gd name="connsiteY47" fmla="*/ 2184849 h 3582029"/>
              <a:gd name="connsiteX48" fmla="*/ 7534917 w 8003465"/>
              <a:gd name="connsiteY48" fmla="*/ 2150507 h 3582029"/>
              <a:gd name="connsiteX49" fmla="*/ 7878433 w 8003465"/>
              <a:gd name="connsiteY49" fmla="*/ 2139850 h 3582029"/>
              <a:gd name="connsiteX50" fmla="*/ 8003465 w 8003465"/>
              <a:gd name="connsiteY50" fmla="*/ 2076101 h 3582029"/>
              <a:gd name="connsiteX0" fmla="*/ 194929 w 8011243"/>
              <a:gd name="connsiteY0" fmla="*/ 0 h 3582029"/>
              <a:gd name="connsiteX1" fmla="*/ 114009 w 8011243"/>
              <a:gd name="connsiteY1" fmla="*/ 137564 h 3582029"/>
              <a:gd name="connsiteX2" fmla="*/ 194929 w 8011243"/>
              <a:gd name="connsiteY2" fmla="*/ 315589 h 3582029"/>
              <a:gd name="connsiteX3" fmla="*/ 178745 w 8011243"/>
              <a:gd name="connsiteY3" fmla="*/ 461246 h 3582029"/>
              <a:gd name="connsiteX4" fmla="*/ 186837 w 8011243"/>
              <a:gd name="connsiteY4" fmla="*/ 631178 h 3582029"/>
              <a:gd name="connsiteX5" fmla="*/ 186837 w 8011243"/>
              <a:gd name="connsiteY5" fmla="*/ 784927 h 3582029"/>
              <a:gd name="connsiteX6" fmla="*/ 275849 w 8011243"/>
              <a:gd name="connsiteY6" fmla="*/ 930584 h 3582029"/>
              <a:gd name="connsiteX7" fmla="*/ 267757 w 8011243"/>
              <a:gd name="connsiteY7" fmla="*/ 1060056 h 3582029"/>
              <a:gd name="connsiteX8" fmla="*/ 49272 w 8011243"/>
              <a:gd name="connsiteY8" fmla="*/ 1302817 h 3582029"/>
              <a:gd name="connsiteX9" fmla="*/ 49272 w 8011243"/>
              <a:gd name="connsiteY9" fmla="*/ 1310909 h 3582029"/>
              <a:gd name="connsiteX10" fmla="*/ 312127 w 8011243"/>
              <a:gd name="connsiteY10" fmla="*/ 1391324 h 3582029"/>
              <a:gd name="connsiteX11" fmla="*/ 8812 w 8011243"/>
              <a:gd name="connsiteY11" fmla="*/ 1586039 h 3582029"/>
              <a:gd name="connsiteX12" fmla="*/ 97825 w 8011243"/>
              <a:gd name="connsiteY12" fmla="*/ 2006824 h 3582029"/>
              <a:gd name="connsiteX13" fmla="*/ 267757 w 8011243"/>
              <a:gd name="connsiteY13" fmla="*/ 1974456 h 3582029"/>
              <a:gd name="connsiteX14" fmla="*/ 356770 w 8011243"/>
              <a:gd name="connsiteY14" fmla="*/ 2168665 h 3582029"/>
              <a:gd name="connsiteX15" fmla="*/ 300125 w 8011243"/>
              <a:gd name="connsiteY15" fmla="*/ 2249586 h 3582029"/>
              <a:gd name="connsiteX16" fmla="*/ 300125 w 8011243"/>
              <a:gd name="connsiteY16" fmla="*/ 2346690 h 3582029"/>
              <a:gd name="connsiteX17" fmla="*/ 259665 w 8011243"/>
              <a:gd name="connsiteY17" fmla="*/ 2476162 h 3582029"/>
              <a:gd name="connsiteX18" fmla="*/ 186837 w 8011243"/>
              <a:gd name="connsiteY18" fmla="*/ 2589451 h 3582029"/>
              <a:gd name="connsiteX19" fmla="*/ 170653 w 8011243"/>
              <a:gd name="connsiteY19" fmla="*/ 2662279 h 3582029"/>
              <a:gd name="connsiteX20" fmla="*/ 235389 w 8011243"/>
              <a:gd name="connsiteY20" fmla="*/ 2710832 h 3582029"/>
              <a:gd name="connsiteX21" fmla="*/ 324402 w 8011243"/>
              <a:gd name="connsiteY21" fmla="*/ 2727016 h 3582029"/>
              <a:gd name="connsiteX22" fmla="*/ 421506 w 8011243"/>
              <a:gd name="connsiteY22" fmla="*/ 2824120 h 3582029"/>
              <a:gd name="connsiteX23" fmla="*/ 745187 w 8011243"/>
              <a:gd name="connsiteY23" fmla="*/ 2791752 h 3582029"/>
              <a:gd name="connsiteX24" fmla="*/ 858476 w 8011243"/>
              <a:gd name="connsiteY24" fmla="*/ 2880764 h 3582029"/>
              <a:gd name="connsiteX25" fmla="*/ 858476 w 8011243"/>
              <a:gd name="connsiteY25" fmla="*/ 2905040 h 3582029"/>
              <a:gd name="connsiteX26" fmla="*/ 858476 w 8011243"/>
              <a:gd name="connsiteY26" fmla="*/ 3002145 h 3582029"/>
              <a:gd name="connsiteX27" fmla="*/ 729003 w 8011243"/>
              <a:gd name="connsiteY27" fmla="*/ 3188262 h 3582029"/>
              <a:gd name="connsiteX28" fmla="*/ 955580 w 8011243"/>
              <a:gd name="connsiteY28" fmla="*/ 3277274 h 3582029"/>
              <a:gd name="connsiteX29" fmla="*/ 1101237 w 8011243"/>
              <a:gd name="connsiteY29" fmla="*/ 3350102 h 3582029"/>
              <a:gd name="connsiteX30" fmla="*/ 1400642 w 8011243"/>
              <a:gd name="connsiteY30" fmla="*/ 3431023 h 3582029"/>
              <a:gd name="connsiteX31" fmla="*/ 1627219 w 8011243"/>
              <a:gd name="connsiteY31" fmla="*/ 3560495 h 3582029"/>
              <a:gd name="connsiteX32" fmla="*/ 1675771 w 8011243"/>
              <a:gd name="connsiteY32" fmla="*/ 3560495 h 3582029"/>
              <a:gd name="connsiteX33" fmla="*/ 1675771 w 8011243"/>
              <a:gd name="connsiteY33" fmla="*/ 3350102 h 3582029"/>
              <a:gd name="connsiteX34" fmla="*/ 1683863 w 8011243"/>
              <a:gd name="connsiteY34" fmla="*/ 3115433 h 3582029"/>
              <a:gd name="connsiteX35" fmla="*/ 1797152 w 8011243"/>
              <a:gd name="connsiteY35" fmla="*/ 2969777 h 3582029"/>
              <a:gd name="connsiteX36" fmla="*/ 1829520 w 8011243"/>
              <a:gd name="connsiteY36" fmla="*/ 2605635 h 3582029"/>
              <a:gd name="connsiteX37" fmla="*/ 1805244 w 8011243"/>
              <a:gd name="connsiteY37" fmla="*/ 2419518 h 3582029"/>
              <a:gd name="connsiteX38" fmla="*/ 2056097 w 8011243"/>
              <a:gd name="connsiteY38" fmla="*/ 2346690 h 3582029"/>
              <a:gd name="connsiteX39" fmla="*/ 2209846 w 8011243"/>
              <a:gd name="connsiteY39" fmla="*/ 2370966 h 3582029"/>
              <a:gd name="connsiteX40" fmla="*/ 2298858 w 8011243"/>
              <a:gd name="connsiteY40" fmla="*/ 1853076 h 3582029"/>
              <a:gd name="connsiteX41" fmla="*/ 2557803 w 8011243"/>
              <a:gd name="connsiteY41" fmla="*/ 1715511 h 3582029"/>
              <a:gd name="connsiteX42" fmla="*/ 3043325 w 8011243"/>
              <a:gd name="connsiteY42" fmla="*/ 1537486 h 3582029"/>
              <a:gd name="connsiteX43" fmla="*/ 3982002 w 8011243"/>
              <a:gd name="connsiteY43" fmla="*/ 1586039 h 3582029"/>
              <a:gd name="connsiteX44" fmla="*/ 4677917 w 8011243"/>
              <a:gd name="connsiteY44" fmla="*/ 1650775 h 3582029"/>
              <a:gd name="connsiteX45" fmla="*/ 5276727 w 8011243"/>
              <a:gd name="connsiteY45" fmla="*/ 1561762 h 3582029"/>
              <a:gd name="connsiteX46" fmla="*/ 5948366 w 8011243"/>
              <a:gd name="connsiteY46" fmla="*/ 1764063 h 3582029"/>
              <a:gd name="connsiteX47" fmla="*/ 6053563 w 8011243"/>
              <a:gd name="connsiteY47" fmla="*/ 1796432 h 3582029"/>
              <a:gd name="connsiteX48" fmla="*/ 7113619 w 8011243"/>
              <a:gd name="connsiteY48" fmla="*/ 2184849 h 3582029"/>
              <a:gd name="connsiteX49" fmla="*/ 7542695 w 8011243"/>
              <a:gd name="connsiteY49" fmla="*/ 2150507 h 3582029"/>
              <a:gd name="connsiteX50" fmla="*/ 7886211 w 8011243"/>
              <a:gd name="connsiteY50" fmla="*/ 2139850 h 3582029"/>
              <a:gd name="connsiteX51" fmla="*/ 8011243 w 8011243"/>
              <a:gd name="connsiteY51" fmla="*/ 2076101 h 3582029"/>
              <a:gd name="connsiteX0" fmla="*/ 190092 w 8006406"/>
              <a:gd name="connsiteY0" fmla="*/ 0 h 3582029"/>
              <a:gd name="connsiteX1" fmla="*/ 109172 w 8006406"/>
              <a:gd name="connsiteY1" fmla="*/ 137564 h 3582029"/>
              <a:gd name="connsiteX2" fmla="*/ 190092 w 8006406"/>
              <a:gd name="connsiteY2" fmla="*/ 315589 h 3582029"/>
              <a:gd name="connsiteX3" fmla="*/ 173908 w 8006406"/>
              <a:gd name="connsiteY3" fmla="*/ 461246 h 3582029"/>
              <a:gd name="connsiteX4" fmla="*/ 182000 w 8006406"/>
              <a:gd name="connsiteY4" fmla="*/ 631178 h 3582029"/>
              <a:gd name="connsiteX5" fmla="*/ 182000 w 8006406"/>
              <a:gd name="connsiteY5" fmla="*/ 784927 h 3582029"/>
              <a:gd name="connsiteX6" fmla="*/ 271012 w 8006406"/>
              <a:gd name="connsiteY6" fmla="*/ 930584 h 3582029"/>
              <a:gd name="connsiteX7" fmla="*/ 262920 w 8006406"/>
              <a:gd name="connsiteY7" fmla="*/ 1060056 h 3582029"/>
              <a:gd name="connsiteX8" fmla="*/ 44435 w 8006406"/>
              <a:gd name="connsiteY8" fmla="*/ 1302817 h 3582029"/>
              <a:gd name="connsiteX9" fmla="*/ 44435 w 8006406"/>
              <a:gd name="connsiteY9" fmla="*/ 1310909 h 3582029"/>
              <a:gd name="connsiteX10" fmla="*/ 307290 w 8006406"/>
              <a:gd name="connsiteY10" fmla="*/ 1391324 h 3582029"/>
              <a:gd name="connsiteX11" fmla="*/ 9171 w 8006406"/>
              <a:gd name="connsiteY11" fmla="*/ 1492520 h 3582029"/>
              <a:gd name="connsiteX12" fmla="*/ 92988 w 8006406"/>
              <a:gd name="connsiteY12" fmla="*/ 2006824 h 3582029"/>
              <a:gd name="connsiteX13" fmla="*/ 262920 w 8006406"/>
              <a:gd name="connsiteY13" fmla="*/ 1974456 h 3582029"/>
              <a:gd name="connsiteX14" fmla="*/ 351933 w 8006406"/>
              <a:gd name="connsiteY14" fmla="*/ 2168665 h 3582029"/>
              <a:gd name="connsiteX15" fmla="*/ 295288 w 8006406"/>
              <a:gd name="connsiteY15" fmla="*/ 2249586 h 3582029"/>
              <a:gd name="connsiteX16" fmla="*/ 295288 w 8006406"/>
              <a:gd name="connsiteY16" fmla="*/ 2346690 h 3582029"/>
              <a:gd name="connsiteX17" fmla="*/ 254828 w 8006406"/>
              <a:gd name="connsiteY17" fmla="*/ 2476162 h 3582029"/>
              <a:gd name="connsiteX18" fmla="*/ 182000 w 8006406"/>
              <a:gd name="connsiteY18" fmla="*/ 2589451 h 3582029"/>
              <a:gd name="connsiteX19" fmla="*/ 165816 w 8006406"/>
              <a:gd name="connsiteY19" fmla="*/ 2662279 h 3582029"/>
              <a:gd name="connsiteX20" fmla="*/ 230552 w 8006406"/>
              <a:gd name="connsiteY20" fmla="*/ 2710832 h 3582029"/>
              <a:gd name="connsiteX21" fmla="*/ 319565 w 8006406"/>
              <a:gd name="connsiteY21" fmla="*/ 2727016 h 3582029"/>
              <a:gd name="connsiteX22" fmla="*/ 416669 w 8006406"/>
              <a:gd name="connsiteY22" fmla="*/ 2824120 h 3582029"/>
              <a:gd name="connsiteX23" fmla="*/ 740350 w 8006406"/>
              <a:gd name="connsiteY23" fmla="*/ 2791752 h 3582029"/>
              <a:gd name="connsiteX24" fmla="*/ 853639 w 8006406"/>
              <a:gd name="connsiteY24" fmla="*/ 2880764 h 3582029"/>
              <a:gd name="connsiteX25" fmla="*/ 853639 w 8006406"/>
              <a:gd name="connsiteY25" fmla="*/ 2905040 h 3582029"/>
              <a:gd name="connsiteX26" fmla="*/ 853639 w 8006406"/>
              <a:gd name="connsiteY26" fmla="*/ 3002145 h 3582029"/>
              <a:gd name="connsiteX27" fmla="*/ 724166 w 8006406"/>
              <a:gd name="connsiteY27" fmla="*/ 3188262 h 3582029"/>
              <a:gd name="connsiteX28" fmla="*/ 950743 w 8006406"/>
              <a:gd name="connsiteY28" fmla="*/ 3277274 h 3582029"/>
              <a:gd name="connsiteX29" fmla="*/ 1096400 w 8006406"/>
              <a:gd name="connsiteY29" fmla="*/ 3350102 h 3582029"/>
              <a:gd name="connsiteX30" fmla="*/ 1395805 w 8006406"/>
              <a:gd name="connsiteY30" fmla="*/ 3431023 h 3582029"/>
              <a:gd name="connsiteX31" fmla="*/ 1622382 w 8006406"/>
              <a:gd name="connsiteY31" fmla="*/ 3560495 h 3582029"/>
              <a:gd name="connsiteX32" fmla="*/ 1670934 w 8006406"/>
              <a:gd name="connsiteY32" fmla="*/ 3560495 h 3582029"/>
              <a:gd name="connsiteX33" fmla="*/ 1670934 w 8006406"/>
              <a:gd name="connsiteY33" fmla="*/ 3350102 h 3582029"/>
              <a:gd name="connsiteX34" fmla="*/ 1679026 w 8006406"/>
              <a:gd name="connsiteY34" fmla="*/ 3115433 h 3582029"/>
              <a:gd name="connsiteX35" fmla="*/ 1792315 w 8006406"/>
              <a:gd name="connsiteY35" fmla="*/ 2969777 h 3582029"/>
              <a:gd name="connsiteX36" fmla="*/ 1824683 w 8006406"/>
              <a:gd name="connsiteY36" fmla="*/ 2605635 h 3582029"/>
              <a:gd name="connsiteX37" fmla="*/ 1800407 w 8006406"/>
              <a:gd name="connsiteY37" fmla="*/ 2419518 h 3582029"/>
              <a:gd name="connsiteX38" fmla="*/ 2051260 w 8006406"/>
              <a:gd name="connsiteY38" fmla="*/ 2346690 h 3582029"/>
              <a:gd name="connsiteX39" fmla="*/ 2205009 w 8006406"/>
              <a:gd name="connsiteY39" fmla="*/ 2370966 h 3582029"/>
              <a:gd name="connsiteX40" fmla="*/ 2294021 w 8006406"/>
              <a:gd name="connsiteY40" fmla="*/ 1853076 h 3582029"/>
              <a:gd name="connsiteX41" fmla="*/ 2552966 w 8006406"/>
              <a:gd name="connsiteY41" fmla="*/ 1715511 h 3582029"/>
              <a:gd name="connsiteX42" fmla="*/ 3038488 w 8006406"/>
              <a:gd name="connsiteY42" fmla="*/ 1537486 h 3582029"/>
              <a:gd name="connsiteX43" fmla="*/ 3977165 w 8006406"/>
              <a:gd name="connsiteY43" fmla="*/ 1586039 h 3582029"/>
              <a:gd name="connsiteX44" fmla="*/ 4673080 w 8006406"/>
              <a:gd name="connsiteY44" fmla="*/ 1650775 h 3582029"/>
              <a:gd name="connsiteX45" fmla="*/ 5271890 w 8006406"/>
              <a:gd name="connsiteY45" fmla="*/ 1561762 h 3582029"/>
              <a:gd name="connsiteX46" fmla="*/ 5943529 w 8006406"/>
              <a:gd name="connsiteY46" fmla="*/ 1764063 h 3582029"/>
              <a:gd name="connsiteX47" fmla="*/ 6048726 w 8006406"/>
              <a:gd name="connsiteY47" fmla="*/ 1796432 h 3582029"/>
              <a:gd name="connsiteX48" fmla="*/ 7108782 w 8006406"/>
              <a:gd name="connsiteY48" fmla="*/ 2184849 h 3582029"/>
              <a:gd name="connsiteX49" fmla="*/ 7537858 w 8006406"/>
              <a:gd name="connsiteY49" fmla="*/ 2150507 h 3582029"/>
              <a:gd name="connsiteX50" fmla="*/ 7881374 w 8006406"/>
              <a:gd name="connsiteY50" fmla="*/ 2139850 h 3582029"/>
              <a:gd name="connsiteX51" fmla="*/ 8006406 w 8006406"/>
              <a:gd name="connsiteY51" fmla="*/ 2076101 h 3582029"/>
              <a:gd name="connsiteX0" fmla="*/ 181349 w 7997663"/>
              <a:gd name="connsiteY0" fmla="*/ 0 h 3582029"/>
              <a:gd name="connsiteX1" fmla="*/ 100429 w 7997663"/>
              <a:gd name="connsiteY1" fmla="*/ 137564 h 3582029"/>
              <a:gd name="connsiteX2" fmla="*/ 181349 w 7997663"/>
              <a:gd name="connsiteY2" fmla="*/ 315589 h 3582029"/>
              <a:gd name="connsiteX3" fmla="*/ 165165 w 7997663"/>
              <a:gd name="connsiteY3" fmla="*/ 461246 h 3582029"/>
              <a:gd name="connsiteX4" fmla="*/ 173257 w 7997663"/>
              <a:gd name="connsiteY4" fmla="*/ 631178 h 3582029"/>
              <a:gd name="connsiteX5" fmla="*/ 173257 w 7997663"/>
              <a:gd name="connsiteY5" fmla="*/ 784927 h 3582029"/>
              <a:gd name="connsiteX6" fmla="*/ 262269 w 7997663"/>
              <a:gd name="connsiteY6" fmla="*/ 930584 h 3582029"/>
              <a:gd name="connsiteX7" fmla="*/ 254177 w 7997663"/>
              <a:gd name="connsiteY7" fmla="*/ 1060056 h 3582029"/>
              <a:gd name="connsiteX8" fmla="*/ 35692 w 7997663"/>
              <a:gd name="connsiteY8" fmla="*/ 1302817 h 3582029"/>
              <a:gd name="connsiteX9" fmla="*/ 35692 w 7997663"/>
              <a:gd name="connsiteY9" fmla="*/ 1310909 h 3582029"/>
              <a:gd name="connsiteX10" fmla="*/ 298547 w 7997663"/>
              <a:gd name="connsiteY10" fmla="*/ 1391324 h 3582029"/>
              <a:gd name="connsiteX11" fmla="*/ 116705 w 7997663"/>
              <a:gd name="connsiteY11" fmla="*/ 1469256 h 3582029"/>
              <a:gd name="connsiteX12" fmla="*/ 428 w 7997663"/>
              <a:gd name="connsiteY12" fmla="*/ 1492520 h 3582029"/>
              <a:gd name="connsiteX13" fmla="*/ 84245 w 7997663"/>
              <a:gd name="connsiteY13" fmla="*/ 2006824 h 3582029"/>
              <a:gd name="connsiteX14" fmla="*/ 254177 w 7997663"/>
              <a:gd name="connsiteY14" fmla="*/ 1974456 h 3582029"/>
              <a:gd name="connsiteX15" fmla="*/ 343190 w 7997663"/>
              <a:gd name="connsiteY15" fmla="*/ 2168665 h 3582029"/>
              <a:gd name="connsiteX16" fmla="*/ 286545 w 7997663"/>
              <a:gd name="connsiteY16" fmla="*/ 2249586 h 3582029"/>
              <a:gd name="connsiteX17" fmla="*/ 286545 w 7997663"/>
              <a:gd name="connsiteY17" fmla="*/ 2346690 h 3582029"/>
              <a:gd name="connsiteX18" fmla="*/ 246085 w 7997663"/>
              <a:gd name="connsiteY18" fmla="*/ 2476162 h 3582029"/>
              <a:gd name="connsiteX19" fmla="*/ 173257 w 7997663"/>
              <a:gd name="connsiteY19" fmla="*/ 2589451 h 3582029"/>
              <a:gd name="connsiteX20" fmla="*/ 157073 w 7997663"/>
              <a:gd name="connsiteY20" fmla="*/ 2662279 h 3582029"/>
              <a:gd name="connsiteX21" fmla="*/ 221809 w 7997663"/>
              <a:gd name="connsiteY21" fmla="*/ 2710832 h 3582029"/>
              <a:gd name="connsiteX22" fmla="*/ 310822 w 7997663"/>
              <a:gd name="connsiteY22" fmla="*/ 2727016 h 3582029"/>
              <a:gd name="connsiteX23" fmla="*/ 407926 w 7997663"/>
              <a:gd name="connsiteY23" fmla="*/ 2824120 h 3582029"/>
              <a:gd name="connsiteX24" fmla="*/ 731607 w 7997663"/>
              <a:gd name="connsiteY24" fmla="*/ 2791752 h 3582029"/>
              <a:gd name="connsiteX25" fmla="*/ 844896 w 7997663"/>
              <a:gd name="connsiteY25" fmla="*/ 2880764 h 3582029"/>
              <a:gd name="connsiteX26" fmla="*/ 844896 w 7997663"/>
              <a:gd name="connsiteY26" fmla="*/ 2905040 h 3582029"/>
              <a:gd name="connsiteX27" fmla="*/ 844896 w 7997663"/>
              <a:gd name="connsiteY27" fmla="*/ 3002145 h 3582029"/>
              <a:gd name="connsiteX28" fmla="*/ 715423 w 7997663"/>
              <a:gd name="connsiteY28" fmla="*/ 3188262 h 3582029"/>
              <a:gd name="connsiteX29" fmla="*/ 942000 w 7997663"/>
              <a:gd name="connsiteY29" fmla="*/ 3277274 h 3582029"/>
              <a:gd name="connsiteX30" fmla="*/ 1087657 w 7997663"/>
              <a:gd name="connsiteY30" fmla="*/ 3350102 h 3582029"/>
              <a:gd name="connsiteX31" fmla="*/ 1387062 w 7997663"/>
              <a:gd name="connsiteY31" fmla="*/ 3431023 h 3582029"/>
              <a:gd name="connsiteX32" fmla="*/ 1613639 w 7997663"/>
              <a:gd name="connsiteY32" fmla="*/ 3560495 h 3582029"/>
              <a:gd name="connsiteX33" fmla="*/ 1662191 w 7997663"/>
              <a:gd name="connsiteY33" fmla="*/ 3560495 h 3582029"/>
              <a:gd name="connsiteX34" fmla="*/ 1662191 w 7997663"/>
              <a:gd name="connsiteY34" fmla="*/ 3350102 h 3582029"/>
              <a:gd name="connsiteX35" fmla="*/ 1670283 w 7997663"/>
              <a:gd name="connsiteY35" fmla="*/ 3115433 h 3582029"/>
              <a:gd name="connsiteX36" fmla="*/ 1783572 w 7997663"/>
              <a:gd name="connsiteY36" fmla="*/ 2969777 h 3582029"/>
              <a:gd name="connsiteX37" fmla="*/ 1815940 w 7997663"/>
              <a:gd name="connsiteY37" fmla="*/ 2605635 h 3582029"/>
              <a:gd name="connsiteX38" fmla="*/ 1791664 w 7997663"/>
              <a:gd name="connsiteY38" fmla="*/ 2419518 h 3582029"/>
              <a:gd name="connsiteX39" fmla="*/ 2042517 w 7997663"/>
              <a:gd name="connsiteY39" fmla="*/ 2346690 h 3582029"/>
              <a:gd name="connsiteX40" fmla="*/ 2196266 w 7997663"/>
              <a:gd name="connsiteY40" fmla="*/ 2370966 h 3582029"/>
              <a:gd name="connsiteX41" fmla="*/ 2285278 w 7997663"/>
              <a:gd name="connsiteY41" fmla="*/ 1853076 h 3582029"/>
              <a:gd name="connsiteX42" fmla="*/ 2544223 w 7997663"/>
              <a:gd name="connsiteY42" fmla="*/ 1715511 h 3582029"/>
              <a:gd name="connsiteX43" fmla="*/ 3029745 w 7997663"/>
              <a:gd name="connsiteY43" fmla="*/ 1537486 h 3582029"/>
              <a:gd name="connsiteX44" fmla="*/ 3968422 w 7997663"/>
              <a:gd name="connsiteY44" fmla="*/ 1586039 h 3582029"/>
              <a:gd name="connsiteX45" fmla="*/ 4664337 w 7997663"/>
              <a:gd name="connsiteY45" fmla="*/ 1650775 h 3582029"/>
              <a:gd name="connsiteX46" fmla="*/ 5263147 w 7997663"/>
              <a:gd name="connsiteY46" fmla="*/ 1561762 h 3582029"/>
              <a:gd name="connsiteX47" fmla="*/ 5934786 w 7997663"/>
              <a:gd name="connsiteY47" fmla="*/ 1764063 h 3582029"/>
              <a:gd name="connsiteX48" fmla="*/ 6039983 w 7997663"/>
              <a:gd name="connsiteY48" fmla="*/ 1796432 h 3582029"/>
              <a:gd name="connsiteX49" fmla="*/ 7100039 w 7997663"/>
              <a:gd name="connsiteY49" fmla="*/ 2184849 h 3582029"/>
              <a:gd name="connsiteX50" fmla="*/ 7529115 w 7997663"/>
              <a:gd name="connsiteY50" fmla="*/ 2150507 h 3582029"/>
              <a:gd name="connsiteX51" fmla="*/ 7872631 w 7997663"/>
              <a:gd name="connsiteY51" fmla="*/ 2139850 h 3582029"/>
              <a:gd name="connsiteX52" fmla="*/ 7997663 w 7997663"/>
              <a:gd name="connsiteY52" fmla="*/ 2076101 h 3582029"/>
              <a:gd name="connsiteX0" fmla="*/ 181349 w 7997663"/>
              <a:gd name="connsiteY0" fmla="*/ 0 h 3582029"/>
              <a:gd name="connsiteX1" fmla="*/ 100429 w 7997663"/>
              <a:gd name="connsiteY1" fmla="*/ 137564 h 3582029"/>
              <a:gd name="connsiteX2" fmla="*/ 181349 w 7997663"/>
              <a:gd name="connsiteY2" fmla="*/ 315589 h 3582029"/>
              <a:gd name="connsiteX3" fmla="*/ 165165 w 7997663"/>
              <a:gd name="connsiteY3" fmla="*/ 461246 h 3582029"/>
              <a:gd name="connsiteX4" fmla="*/ 173257 w 7997663"/>
              <a:gd name="connsiteY4" fmla="*/ 631178 h 3582029"/>
              <a:gd name="connsiteX5" fmla="*/ 173257 w 7997663"/>
              <a:gd name="connsiteY5" fmla="*/ 784927 h 3582029"/>
              <a:gd name="connsiteX6" fmla="*/ 262269 w 7997663"/>
              <a:gd name="connsiteY6" fmla="*/ 930584 h 3582029"/>
              <a:gd name="connsiteX7" fmla="*/ 254177 w 7997663"/>
              <a:gd name="connsiteY7" fmla="*/ 1060056 h 3582029"/>
              <a:gd name="connsiteX8" fmla="*/ 35692 w 7997663"/>
              <a:gd name="connsiteY8" fmla="*/ 1302817 h 3582029"/>
              <a:gd name="connsiteX9" fmla="*/ 35692 w 7997663"/>
              <a:gd name="connsiteY9" fmla="*/ 1310909 h 3582029"/>
              <a:gd name="connsiteX10" fmla="*/ 184246 w 7997663"/>
              <a:gd name="connsiteY10" fmla="*/ 1297806 h 3582029"/>
              <a:gd name="connsiteX11" fmla="*/ 298547 w 7997663"/>
              <a:gd name="connsiteY11" fmla="*/ 1391324 h 3582029"/>
              <a:gd name="connsiteX12" fmla="*/ 116705 w 7997663"/>
              <a:gd name="connsiteY12" fmla="*/ 1469256 h 3582029"/>
              <a:gd name="connsiteX13" fmla="*/ 428 w 7997663"/>
              <a:gd name="connsiteY13" fmla="*/ 1492520 h 3582029"/>
              <a:gd name="connsiteX14" fmla="*/ 84245 w 7997663"/>
              <a:gd name="connsiteY14" fmla="*/ 2006824 h 3582029"/>
              <a:gd name="connsiteX15" fmla="*/ 254177 w 7997663"/>
              <a:gd name="connsiteY15" fmla="*/ 1974456 h 3582029"/>
              <a:gd name="connsiteX16" fmla="*/ 343190 w 7997663"/>
              <a:gd name="connsiteY16" fmla="*/ 2168665 h 3582029"/>
              <a:gd name="connsiteX17" fmla="*/ 286545 w 7997663"/>
              <a:gd name="connsiteY17" fmla="*/ 2249586 h 3582029"/>
              <a:gd name="connsiteX18" fmla="*/ 286545 w 7997663"/>
              <a:gd name="connsiteY18" fmla="*/ 2346690 h 3582029"/>
              <a:gd name="connsiteX19" fmla="*/ 246085 w 7997663"/>
              <a:gd name="connsiteY19" fmla="*/ 2476162 h 3582029"/>
              <a:gd name="connsiteX20" fmla="*/ 173257 w 7997663"/>
              <a:gd name="connsiteY20" fmla="*/ 2589451 h 3582029"/>
              <a:gd name="connsiteX21" fmla="*/ 157073 w 7997663"/>
              <a:gd name="connsiteY21" fmla="*/ 2662279 h 3582029"/>
              <a:gd name="connsiteX22" fmla="*/ 221809 w 7997663"/>
              <a:gd name="connsiteY22" fmla="*/ 2710832 h 3582029"/>
              <a:gd name="connsiteX23" fmla="*/ 310822 w 7997663"/>
              <a:gd name="connsiteY23" fmla="*/ 2727016 h 3582029"/>
              <a:gd name="connsiteX24" fmla="*/ 407926 w 7997663"/>
              <a:gd name="connsiteY24" fmla="*/ 2824120 h 3582029"/>
              <a:gd name="connsiteX25" fmla="*/ 731607 w 7997663"/>
              <a:gd name="connsiteY25" fmla="*/ 2791752 h 3582029"/>
              <a:gd name="connsiteX26" fmla="*/ 844896 w 7997663"/>
              <a:gd name="connsiteY26" fmla="*/ 2880764 h 3582029"/>
              <a:gd name="connsiteX27" fmla="*/ 844896 w 7997663"/>
              <a:gd name="connsiteY27" fmla="*/ 2905040 h 3582029"/>
              <a:gd name="connsiteX28" fmla="*/ 844896 w 7997663"/>
              <a:gd name="connsiteY28" fmla="*/ 3002145 h 3582029"/>
              <a:gd name="connsiteX29" fmla="*/ 715423 w 7997663"/>
              <a:gd name="connsiteY29" fmla="*/ 3188262 h 3582029"/>
              <a:gd name="connsiteX30" fmla="*/ 942000 w 7997663"/>
              <a:gd name="connsiteY30" fmla="*/ 3277274 h 3582029"/>
              <a:gd name="connsiteX31" fmla="*/ 1087657 w 7997663"/>
              <a:gd name="connsiteY31" fmla="*/ 3350102 h 3582029"/>
              <a:gd name="connsiteX32" fmla="*/ 1387062 w 7997663"/>
              <a:gd name="connsiteY32" fmla="*/ 3431023 h 3582029"/>
              <a:gd name="connsiteX33" fmla="*/ 1613639 w 7997663"/>
              <a:gd name="connsiteY33" fmla="*/ 3560495 h 3582029"/>
              <a:gd name="connsiteX34" fmla="*/ 1662191 w 7997663"/>
              <a:gd name="connsiteY34" fmla="*/ 3560495 h 3582029"/>
              <a:gd name="connsiteX35" fmla="*/ 1662191 w 7997663"/>
              <a:gd name="connsiteY35" fmla="*/ 3350102 h 3582029"/>
              <a:gd name="connsiteX36" fmla="*/ 1670283 w 7997663"/>
              <a:gd name="connsiteY36" fmla="*/ 3115433 h 3582029"/>
              <a:gd name="connsiteX37" fmla="*/ 1783572 w 7997663"/>
              <a:gd name="connsiteY37" fmla="*/ 2969777 h 3582029"/>
              <a:gd name="connsiteX38" fmla="*/ 1815940 w 7997663"/>
              <a:gd name="connsiteY38" fmla="*/ 2605635 h 3582029"/>
              <a:gd name="connsiteX39" fmla="*/ 1791664 w 7997663"/>
              <a:gd name="connsiteY39" fmla="*/ 2419518 h 3582029"/>
              <a:gd name="connsiteX40" fmla="*/ 2042517 w 7997663"/>
              <a:gd name="connsiteY40" fmla="*/ 2346690 h 3582029"/>
              <a:gd name="connsiteX41" fmla="*/ 2196266 w 7997663"/>
              <a:gd name="connsiteY41" fmla="*/ 2370966 h 3582029"/>
              <a:gd name="connsiteX42" fmla="*/ 2285278 w 7997663"/>
              <a:gd name="connsiteY42" fmla="*/ 1853076 h 3582029"/>
              <a:gd name="connsiteX43" fmla="*/ 2544223 w 7997663"/>
              <a:gd name="connsiteY43" fmla="*/ 1715511 h 3582029"/>
              <a:gd name="connsiteX44" fmla="*/ 3029745 w 7997663"/>
              <a:gd name="connsiteY44" fmla="*/ 1537486 h 3582029"/>
              <a:gd name="connsiteX45" fmla="*/ 3968422 w 7997663"/>
              <a:gd name="connsiteY45" fmla="*/ 1586039 h 3582029"/>
              <a:gd name="connsiteX46" fmla="*/ 4664337 w 7997663"/>
              <a:gd name="connsiteY46" fmla="*/ 1650775 h 3582029"/>
              <a:gd name="connsiteX47" fmla="*/ 5263147 w 7997663"/>
              <a:gd name="connsiteY47" fmla="*/ 1561762 h 3582029"/>
              <a:gd name="connsiteX48" fmla="*/ 5934786 w 7997663"/>
              <a:gd name="connsiteY48" fmla="*/ 1764063 h 3582029"/>
              <a:gd name="connsiteX49" fmla="*/ 6039983 w 7997663"/>
              <a:gd name="connsiteY49" fmla="*/ 1796432 h 3582029"/>
              <a:gd name="connsiteX50" fmla="*/ 7100039 w 7997663"/>
              <a:gd name="connsiteY50" fmla="*/ 2184849 h 3582029"/>
              <a:gd name="connsiteX51" fmla="*/ 7529115 w 7997663"/>
              <a:gd name="connsiteY51" fmla="*/ 2150507 h 3582029"/>
              <a:gd name="connsiteX52" fmla="*/ 7872631 w 7997663"/>
              <a:gd name="connsiteY52" fmla="*/ 2139850 h 3582029"/>
              <a:gd name="connsiteX53" fmla="*/ 7997663 w 7997663"/>
              <a:gd name="connsiteY53" fmla="*/ 2076101 h 3582029"/>
              <a:gd name="connsiteX0" fmla="*/ 181479 w 7997793"/>
              <a:gd name="connsiteY0" fmla="*/ 0 h 3582029"/>
              <a:gd name="connsiteX1" fmla="*/ 100559 w 7997793"/>
              <a:gd name="connsiteY1" fmla="*/ 137564 h 3582029"/>
              <a:gd name="connsiteX2" fmla="*/ 181479 w 7997793"/>
              <a:gd name="connsiteY2" fmla="*/ 315589 h 3582029"/>
              <a:gd name="connsiteX3" fmla="*/ 165295 w 7997793"/>
              <a:gd name="connsiteY3" fmla="*/ 461246 h 3582029"/>
              <a:gd name="connsiteX4" fmla="*/ 173387 w 7997793"/>
              <a:gd name="connsiteY4" fmla="*/ 631178 h 3582029"/>
              <a:gd name="connsiteX5" fmla="*/ 173387 w 7997793"/>
              <a:gd name="connsiteY5" fmla="*/ 784927 h 3582029"/>
              <a:gd name="connsiteX6" fmla="*/ 262399 w 7997793"/>
              <a:gd name="connsiteY6" fmla="*/ 930584 h 3582029"/>
              <a:gd name="connsiteX7" fmla="*/ 254307 w 7997793"/>
              <a:gd name="connsiteY7" fmla="*/ 1060056 h 3582029"/>
              <a:gd name="connsiteX8" fmla="*/ 35822 w 7997793"/>
              <a:gd name="connsiteY8" fmla="*/ 1302817 h 3582029"/>
              <a:gd name="connsiteX9" fmla="*/ 35822 w 7997793"/>
              <a:gd name="connsiteY9" fmla="*/ 1310909 h 3582029"/>
              <a:gd name="connsiteX10" fmla="*/ 184376 w 7997793"/>
              <a:gd name="connsiteY10" fmla="*/ 1297806 h 3582029"/>
              <a:gd name="connsiteX11" fmla="*/ 298677 w 7997793"/>
              <a:gd name="connsiteY11" fmla="*/ 1391324 h 3582029"/>
              <a:gd name="connsiteX12" fmla="*/ 122031 w 7997793"/>
              <a:gd name="connsiteY12" fmla="*/ 1500429 h 3582029"/>
              <a:gd name="connsiteX13" fmla="*/ 558 w 7997793"/>
              <a:gd name="connsiteY13" fmla="*/ 1492520 h 3582029"/>
              <a:gd name="connsiteX14" fmla="*/ 84375 w 7997793"/>
              <a:gd name="connsiteY14" fmla="*/ 2006824 h 3582029"/>
              <a:gd name="connsiteX15" fmla="*/ 254307 w 7997793"/>
              <a:gd name="connsiteY15" fmla="*/ 1974456 h 3582029"/>
              <a:gd name="connsiteX16" fmla="*/ 343320 w 7997793"/>
              <a:gd name="connsiteY16" fmla="*/ 2168665 h 3582029"/>
              <a:gd name="connsiteX17" fmla="*/ 286675 w 7997793"/>
              <a:gd name="connsiteY17" fmla="*/ 2249586 h 3582029"/>
              <a:gd name="connsiteX18" fmla="*/ 286675 w 7997793"/>
              <a:gd name="connsiteY18" fmla="*/ 2346690 h 3582029"/>
              <a:gd name="connsiteX19" fmla="*/ 246215 w 7997793"/>
              <a:gd name="connsiteY19" fmla="*/ 2476162 h 3582029"/>
              <a:gd name="connsiteX20" fmla="*/ 173387 w 7997793"/>
              <a:gd name="connsiteY20" fmla="*/ 2589451 h 3582029"/>
              <a:gd name="connsiteX21" fmla="*/ 157203 w 7997793"/>
              <a:gd name="connsiteY21" fmla="*/ 2662279 h 3582029"/>
              <a:gd name="connsiteX22" fmla="*/ 221939 w 7997793"/>
              <a:gd name="connsiteY22" fmla="*/ 2710832 h 3582029"/>
              <a:gd name="connsiteX23" fmla="*/ 310952 w 7997793"/>
              <a:gd name="connsiteY23" fmla="*/ 2727016 h 3582029"/>
              <a:gd name="connsiteX24" fmla="*/ 408056 w 7997793"/>
              <a:gd name="connsiteY24" fmla="*/ 2824120 h 3582029"/>
              <a:gd name="connsiteX25" fmla="*/ 731737 w 7997793"/>
              <a:gd name="connsiteY25" fmla="*/ 2791752 h 3582029"/>
              <a:gd name="connsiteX26" fmla="*/ 845026 w 7997793"/>
              <a:gd name="connsiteY26" fmla="*/ 2880764 h 3582029"/>
              <a:gd name="connsiteX27" fmla="*/ 845026 w 7997793"/>
              <a:gd name="connsiteY27" fmla="*/ 2905040 h 3582029"/>
              <a:gd name="connsiteX28" fmla="*/ 845026 w 7997793"/>
              <a:gd name="connsiteY28" fmla="*/ 3002145 h 3582029"/>
              <a:gd name="connsiteX29" fmla="*/ 715553 w 7997793"/>
              <a:gd name="connsiteY29" fmla="*/ 3188262 h 3582029"/>
              <a:gd name="connsiteX30" fmla="*/ 942130 w 7997793"/>
              <a:gd name="connsiteY30" fmla="*/ 3277274 h 3582029"/>
              <a:gd name="connsiteX31" fmla="*/ 1087787 w 7997793"/>
              <a:gd name="connsiteY31" fmla="*/ 3350102 h 3582029"/>
              <a:gd name="connsiteX32" fmla="*/ 1387192 w 7997793"/>
              <a:gd name="connsiteY32" fmla="*/ 3431023 h 3582029"/>
              <a:gd name="connsiteX33" fmla="*/ 1613769 w 7997793"/>
              <a:gd name="connsiteY33" fmla="*/ 3560495 h 3582029"/>
              <a:gd name="connsiteX34" fmla="*/ 1662321 w 7997793"/>
              <a:gd name="connsiteY34" fmla="*/ 3560495 h 3582029"/>
              <a:gd name="connsiteX35" fmla="*/ 1662321 w 7997793"/>
              <a:gd name="connsiteY35" fmla="*/ 3350102 h 3582029"/>
              <a:gd name="connsiteX36" fmla="*/ 1670413 w 7997793"/>
              <a:gd name="connsiteY36" fmla="*/ 3115433 h 3582029"/>
              <a:gd name="connsiteX37" fmla="*/ 1783702 w 7997793"/>
              <a:gd name="connsiteY37" fmla="*/ 2969777 h 3582029"/>
              <a:gd name="connsiteX38" fmla="*/ 1816070 w 7997793"/>
              <a:gd name="connsiteY38" fmla="*/ 2605635 h 3582029"/>
              <a:gd name="connsiteX39" fmla="*/ 1791794 w 7997793"/>
              <a:gd name="connsiteY39" fmla="*/ 2419518 h 3582029"/>
              <a:gd name="connsiteX40" fmla="*/ 2042647 w 7997793"/>
              <a:gd name="connsiteY40" fmla="*/ 2346690 h 3582029"/>
              <a:gd name="connsiteX41" fmla="*/ 2196396 w 7997793"/>
              <a:gd name="connsiteY41" fmla="*/ 2370966 h 3582029"/>
              <a:gd name="connsiteX42" fmla="*/ 2285408 w 7997793"/>
              <a:gd name="connsiteY42" fmla="*/ 1853076 h 3582029"/>
              <a:gd name="connsiteX43" fmla="*/ 2544353 w 7997793"/>
              <a:gd name="connsiteY43" fmla="*/ 1715511 h 3582029"/>
              <a:gd name="connsiteX44" fmla="*/ 3029875 w 7997793"/>
              <a:gd name="connsiteY44" fmla="*/ 1537486 h 3582029"/>
              <a:gd name="connsiteX45" fmla="*/ 3968552 w 7997793"/>
              <a:gd name="connsiteY45" fmla="*/ 1586039 h 3582029"/>
              <a:gd name="connsiteX46" fmla="*/ 4664467 w 7997793"/>
              <a:gd name="connsiteY46" fmla="*/ 1650775 h 3582029"/>
              <a:gd name="connsiteX47" fmla="*/ 5263277 w 7997793"/>
              <a:gd name="connsiteY47" fmla="*/ 1561762 h 3582029"/>
              <a:gd name="connsiteX48" fmla="*/ 5934916 w 7997793"/>
              <a:gd name="connsiteY48" fmla="*/ 1764063 h 3582029"/>
              <a:gd name="connsiteX49" fmla="*/ 6040113 w 7997793"/>
              <a:gd name="connsiteY49" fmla="*/ 1796432 h 3582029"/>
              <a:gd name="connsiteX50" fmla="*/ 7100169 w 7997793"/>
              <a:gd name="connsiteY50" fmla="*/ 2184849 h 3582029"/>
              <a:gd name="connsiteX51" fmla="*/ 7529245 w 7997793"/>
              <a:gd name="connsiteY51" fmla="*/ 2150507 h 3582029"/>
              <a:gd name="connsiteX52" fmla="*/ 7872761 w 7997793"/>
              <a:gd name="connsiteY52" fmla="*/ 2139850 h 3582029"/>
              <a:gd name="connsiteX53" fmla="*/ 7997793 w 7997793"/>
              <a:gd name="connsiteY53" fmla="*/ 2076101 h 3582029"/>
              <a:gd name="connsiteX0" fmla="*/ 181479 w 7997793"/>
              <a:gd name="connsiteY0" fmla="*/ 0 h 3582029"/>
              <a:gd name="connsiteX1" fmla="*/ 100559 w 7997793"/>
              <a:gd name="connsiteY1" fmla="*/ 137564 h 3582029"/>
              <a:gd name="connsiteX2" fmla="*/ 181479 w 7997793"/>
              <a:gd name="connsiteY2" fmla="*/ 315589 h 3582029"/>
              <a:gd name="connsiteX3" fmla="*/ 165295 w 7997793"/>
              <a:gd name="connsiteY3" fmla="*/ 461246 h 3582029"/>
              <a:gd name="connsiteX4" fmla="*/ 173387 w 7997793"/>
              <a:gd name="connsiteY4" fmla="*/ 631178 h 3582029"/>
              <a:gd name="connsiteX5" fmla="*/ 173387 w 7997793"/>
              <a:gd name="connsiteY5" fmla="*/ 784927 h 3582029"/>
              <a:gd name="connsiteX6" fmla="*/ 262399 w 7997793"/>
              <a:gd name="connsiteY6" fmla="*/ 930584 h 3582029"/>
              <a:gd name="connsiteX7" fmla="*/ 254307 w 7997793"/>
              <a:gd name="connsiteY7" fmla="*/ 1060056 h 3582029"/>
              <a:gd name="connsiteX8" fmla="*/ 35822 w 7997793"/>
              <a:gd name="connsiteY8" fmla="*/ 1302817 h 3582029"/>
              <a:gd name="connsiteX9" fmla="*/ 35822 w 7997793"/>
              <a:gd name="connsiteY9" fmla="*/ 1310909 h 3582029"/>
              <a:gd name="connsiteX10" fmla="*/ 184376 w 7997793"/>
              <a:gd name="connsiteY10" fmla="*/ 1297806 h 3582029"/>
              <a:gd name="connsiteX11" fmla="*/ 298677 w 7997793"/>
              <a:gd name="connsiteY11" fmla="*/ 1391324 h 3582029"/>
              <a:gd name="connsiteX12" fmla="*/ 122031 w 7997793"/>
              <a:gd name="connsiteY12" fmla="*/ 1500429 h 3582029"/>
              <a:gd name="connsiteX13" fmla="*/ 558 w 7997793"/>
              <a:gd name="connsiteY13" fmla="*/ 1492520 h 3582029"/>
              <a:gd name="connsiteX14" fmla="*/ 84375 w 7997793"/>
              <a:gd name="connsiteY14" fmla="*/ 2006824 h 3582029"/>
              <a:gd name="connsiteX15" fmla="*/ 254307 w 7997793"/>
              <a:gd name="connsiteY15" fmla="*/ 1974456 h 3582029"/>
              <a:gd name="connsiteX16" fmla="*/ 343320 w 7997793"/>
              <a:gd name="connsiteY16" fmla="*/ 2168665 h 3582029"/>
              <a:gd name="connsiteX17" fmla="*/ 286675 w 7997793"/>
              <a:gd name="connsiteY17" fmla="*/ 2249586 h 3582029"/>
              <a:gd name="connsiteX18" fmla="*/ 286675 w 7997793"/>
              <a:gd name="connsiteY18" fmla="*/ 2346690 h 3582029"/>
              <a:gd name="connsiteX19" fmla="*/ 246215 w 7997793"/>
              <a:gd name="connsiteY19" fmla="*/ 2476162 h 3582029"/>
              <a:gd name="connsiteX20" fmla="*/ 173387 w 7997793"/>
              <a:gd name="connsiteY20" fmla="*/ 2589451 h 3582029"/>
              <a:gd name="connsiteX21" fmla="*/ 157203 w 7997793"/>
              <a:gd name="connsiteY21" fmla="*/ 2662279 h 3582029"/>
              <a:gd name="connsiteX22" fmla="*/ 221939 w 7997793"/>
              <a:gd name="connsiteY22" fmla="*/ 2710832 h 3582029"/>
              <a:gd name="connsiteX23" fmla="*/ 310952 w 7997793"/>
              <a:gd name="connsiteY23" fmla="*/ 2727016 h 3582029"/>
              <a:gd name="connsiteX24" fmla="*/ 408056 w 7997793"/>
              <a:gd name="connsiteY24" fmla="*/ 2824120 h 3582029"/>
              <a:gd name="connsiteX25" fmla="*/ 731737 w 7997793"/>
              <a:gd name="connsiteY25" fmla="*/ 2791752 h 3582029"/>
              <a:gd name="connsiteX26" fmla="*/ 845026 w 7997793"/>
              <a:gd name="connsiteY26" fmla="*/ 2880764 h 3582029"/>
              <a:gd name="connsiteX27" fmla="*/ 990499 w 7997793"/>
              <a:gd name="connsiteY27" fmla="*/ 2941408 h 3582029"/>
              <a:gd name="connsiteX28" fmla="*/ 845026 w 7997793"/>
              <a:gd name="connsiteY28" fmla="*/ 3002145 h 3582029"/>
              <a:gd name="connsiteX29" fmla="*/ 715553 w 7997793"/>
              <a:gd name="connsiteY29" fmla="*/ 3188262 h 3582029"/>
              <a:gd name="connsiteX30" fmla="*/ 942130 w 7997793"/>
              <a:gd name="connsiteY30" fmla="*/ 3277274 h 3582029"/>
              <a:gd name="connsiteX31" fmla="*/ 1087787 w 7997793"/>
              <a:gd name="connsiteY31" fmla="*/ 3350102 h 3582029"/>
              <a:gd name="connsiteX32" fmla="*/ 1387192 w 7997793"/>
              <a:gd name="connsiteY32" fmla="*/ 3431023 h 3582029"/>
              <a:gd name="connsiteX33" fmla="*/ 1613769 w 7997793"/>
              <a:gd name="connsiteY33" fmla="*/ 3560495 h 3582029"/>
              <a:gd name="connsiteX34" fmla="*/ 1662321 w 7997793"/>
              <a:gd name="connsiteY34" fmla="*/ 3560495 h 3582029"/>
              <a:gd name="connsiteX35" fmla="*/ 1662321 w 7997793"/>
              <a:gd name="connsiteY35" fmla="*/ 3350102 h 3582029"/>
              <a:gd name="connsiteX36" fmla="*/ 1670413 w 7997793"/>
              <a:gd name="connsiteY36" fmla="*/ 3115433 h 3582029"/>
              <a:gd name="connsiteX37" fmla="*/ 1783702 w 7997793"/>
              <a:gd name="connsiteY37" fmla="*/ 2969777 h 3582029"/>
              <a:gd name="connsiteX38" fmla="*/ 1816070 w 7997793"/>
              <a:gd name="connsiteY38" fmla="*/ 2605635 h 3582029"/>
              <a:gd name="connsiteX39" fmla="*/ 1791794 w 7997793"/>
              <a:gd name="connsiteY39" fmla="*/ 2419518 h 3582029"/>
              <a:gd name="connsiteX40" fmla="*/ 2042647 w 7997793"/>
              <a:gd name="connsiteY40" fmla="*/ 2346690 h 3582029"/>
              <a:gd name="connsiteX41" fmla="*/ 2196396 w 7997793"/>
              <a:gd name="connsiteY41" fmla="*/ 2370966 h 3582029"/>
              <a:gd name="connsiteX42" fmla="*/ 2285408 w 7997793"/>
              <a:gd name="connsiteY42" fmla="*/ 1853076 h 3582029"/>
              <a:gd name="connsiteX43" fmla="*/ 2544353 w 7997793"/>
              <a:gd name="connsiteY43" fmla="*/ 1715511 h 3582029"/>
              <a:gd name="connsiteX44" fmla="*/ 3029875 w 7997793"/>
              <a:gd name="connsiteY44" fmla="*/ 1537486 h 3582029"/>
              <a:gd name="connsiteX45" fmla="*/ 3968552 w 7997793"/>
              <a:gd name="connsiteY45" fmla="*/ 1586039 h 3582029"/>
              <a:gd name="connsiteX46" fmla="*/ 4664467 w 7997793"/>
              <a:gd name="connsiteY46" fmla="*/ 1650775 h 3582029"/>
              <a:gd name="connsiteX47" fmla="*/ 5263277 w 7997793"/>
              <a:gd name="connsiteY47" fmla="*/ 1561762 h 3582029"/>
              <a:gd name="connsiteX48" fmla="*/ 5934916 w 7997793"/>
              <a:gd name="connsiteY48" fmla="*/ 1764063 h 3582029"/>
              <a:gd name="connsiteX49" fmla="*/ 6040113 w 7997793"/>
              <a:gd name="connsiteY49" fmla="*/ 1796432 h 3582029"/>
              <a:gd name="connsiteX50" fmla="*/ 7100169 w 7997793"/>
              <a:gd name="connsiteY50" fmla="*/ 2184849 h 3582029"/>
              <a:gd name="connsiteX51" fmla="*/ 7529245 w 7997793"/>
              <a:gd name="connsiteY51" fmla="*/ 2150507 h 3582029"/>
              <a:gd name="connsiteX52" fmla="*/ 7872761 w 7997793"/>
              <a:gd name="connsiteY52" fmla="*/ 2139850 h 3582029"/>
              <a:gd name="connsiteX53" fmla="*/ 7997793 w 7997793"/>
              <a:gd name="connsiteY53" fmla="*/ 2076101 h 3582029"/>
              <a:gd name="connsiteX0" fmla="*/ 181479 w 7997793"/>
              <a:gd name="connsiteY0" fmla="*/ 0 h 3582029"/>
              <a:gd name="connsiteX1" fmla="*/ 100559 w 7997793"/>
              <a:gd name="connsiteY1" fmla="*/ 137564 h 3582029"/>
              <a:gd name="connsiteX2" fmla="*/ 181479 w 7997793"/>
              <a:gd name="connsiteY2" fmla="*/ 315589 h 3582029"/>
              <a:gd name="connsiteX3" fmla="*/ 165295 w 7997793"/>
              <a:gd name="connsiteY3" fmla="*/ 461246 h 3582029"/>
              <a:gd name="connsiteX4" fmla="*/ 173387 w 7997793"/>
              <a:gd name="connsiteY4" fmla="*/ 631178 h 3582029"/>
              <a:gd name="connsiteX5" fmla="*/ 173387 w 7997793"/>
              <a:gd name="connsiteY5" fmla="*/ 784927 h 3582029"/>
              <a:gd name="connsiteX6" fmla="*/ 262399 w 7997793"/>
              <a:gd name="connsiteY6" fmla="*/ 930584 h 3582029"/>
              <a:gd name="connsiteX7" fmla="*/ 254307 w 7997793"/>
              <a:gd name="connsiteY7" fmla="*/ 1060056 h 3582029"/>
              <a:gd name="connsiteX8" fmla="*/ 35822 w 7997793"/>
              <a:gd name="connsiteY8" fmla="*/ 1302817 h 3582029"/>
              <a:gd name="connsiteX9" fmla="*/ 35822 w 7997793"/>
              <a:gd name="connsiteY9" fmla="*/ 1310909 h 3582029"/>
              <a:gd name="connsiteX10" fmla="*/ 184376 w 7997793"/>
              <a:gd name="connsiteY10" fmla="*/ 1297806 h 3582029"/>
              <a:gd name="connsiteX11" fmla="*/ 298677 w 7997793"/>
              <a:gd name="connsiteY11" fmla="*/ 1391324 h 3582029"/>
              <a:gd name="connsiteX12" fmla="*/ 122031 w 7997793"/>
              <a:gd name="connsiteY12" fmla="*/ 1500429 h 3582029"/>
              <a:gd name="connsiteX13" fmla="*/ 558 w 7997793"/>
              <a:gd name="connsiteY13" fmla="*/ 1492520 h 3582029"/>
              <a:gd name="connsiteX14" fmla="*/ 84375 w 7997793"/>
              <a:gd name="connsiteY14" fmla="*/ 2006824 h 3582029"/>
              <a:gd name="connsiteX15" fmla="*/ 254307 w 7997793"/>
              <a:gd name="connsiteY15" fmla="*/ 1974456 h 3582029"/>
              <a:gd name="connsiteX16" fmla="*/ 343320 w 7997793"/>
              <a:gd name="connsiteY16" fmla="*/ 2168665 h 3582029"/>
              <a:gd name="connsiteX17" fmla="*/ 286675 w 7997793"/>
              <a:gd name="connsiteY17" fmla="*/ 2249586 h 3582029"/>
              <a:gd name="connsiteX18" fmla="*/ 286675 w 7997793"/>
              <a:gd name="connsiteY18" fmla="*/ 2346690 h 3582029"/>
              <a:gd name="connsiteX19" fmla="*/ 246215 w 7997793"/>
              <a:gd name="connsiteY19" fmla="*/ 2476162 h 3582029"/>
              <a:gd name="connsiteX20" fmla="*/ 173387 w 7997793"/>
              <a:gd name="connsiteY20" fmla="*/ 2589451 h 3582029"/>
              <a:gd name="connsiteX21" fmla="*/ 157203 w 7997793"/>
              <a:gd name="connsiteY21" fmla="*/ 2662279 h 3582029"/>
              <a:gd name="connsiteX22" fmla="*/ 221939 w 7997793"/>
              <a:gd name="connsiteY22" fmla="*/ 2710832 h 3582029"/>
              <a:gd name="connsiteX23" fmla="*/ 310952 w 7997793"/>
              <a:gd name="connsiteY23" fmla="*/ 2727016 h 3582029"/>
              <a:gd name="connsiteX24" fmla="*/ 408056 w 7997793"/>
              <a:gd name="connsiteY24" fmla="*/ 2824120 h 3582029"/>
              <a:gd name="connsiteX25" fmla="*/ 731737 w 7997793"/>
              <a:gd name="connsiteY25" fmla="*/ 2791752 h 3582029"/>
              <a:gd name="connsiteX26" fmla="*/ 845026 w 7997793"/>
              <a:gd name="connsiteY26" fmla="*/ 2880764 h 3582029"/>
              <a:gd name="connsiteX27" fmla="*/ 990499 w 7997793"/>
              <a:gd name="connsiteY27" fmla="*/ 2941408 h 3582029"/>
              <a:gd name="connsiteX28" fmla="*/ 845026 w 7997793"/>
              <a:gd name="connsiteY28" fmla="*/ 3002145 h 3582029"/>
              <a:gd name="connsiteX29" fmla="*/ 864980 w 7997793"/>
              <a:gd name="connsiteY29" fmla="*/ 3090238 h 3582029"/>
              <a:gd name="connsiteX30" fmla="*/ 715553 w 7997793"/>
              <a:gd name="connsiteY30" fmla="*/ 3188262 h 3582029"/>
              <a:gd name="connsiteX31" fmla="*/ 942130 w 7997793"/>
              <a:gd name="connsiteY31" fmla="*/ 3277274 h 3582029"/>
              <a:gd name="connsiteX32" fmla="*/ 1087787 w 7997793"/>
              <a:gd name="connsiteY32" fmla="*/ 3350102 h 3582029"/>
              <a:gd name="connsiteX33" fmla="*/ 1387192 w 7997793"/>
              <a:gd name="connsiteY33" fmla="*/ 3431023 h 3582029"/>
              <a:gd name="connsiteX34" fmla="*/ 1613769 w 7997793"/>
              <a:gd name="connsiteY34" fmla="*/ 3560495 h 3582029"/>
              <a:gd name="connsiteX35" fmla="*/ 1662321 w 7997793"/>
              <a:gd name="connsiteY35" fmla="*/ 3560495 h 3582029"/>
              <a:gd name="connsiteX36" fmla="*/ 1662321 w 7997793"/>
              <a:gd name="connsiteY36" fmla="*/ 3350102 h 3582029"/>
              <a:gd name="connsiteX37" fmla="*/ 1670413 w 7997793"/>
              <a:gd name="connsiteY37" fmla="*/ 3115433 h 3582029"/>
              <a:gd name="connsiteX38" fmla="*/ 1783702 w 7997793"/>
              <a:gd name="connsiteY38" fmla="*/ 2969777 h 3582029"/>
              <a:gd name="connsiteX39" fmla="*/ 1816070 w 7997793"/>
              <a:gd name="connsiteY39" fmla="*/ 2605635 h 3582029"/>
              <a:gd name="connsiteX40" fmla="*/ 1791794 w 7997793"/>
              <a:gd name="connsiteY40" fmla="*/ 2419518 h 3582029"/>
              <a:gd name="connsiteX41" fmla="*/ 2042647 w 7997793"/>
              <a:gd name="connsiteY41" fmla="*/ 2346690 h 3582029"/>
              <a:gd name="connsiteX42" fmla="*/ 2196396 w 7997793"/>
              <a:gd name="connsiteY42" fmla="*/ 2370966 h 3582029"/>
              <a:gd name="connsiteX43" fmla="*/ 2285408 w 7997793"/>
              <a:gd name="connsiteY43" fmla="*/ 1853076 h 3582029"/>
              <a:gd name="connsiteX44" fmla="*/ 2544353 w 7997793"/>
              <a:gd name="connsiteY44" fmla="*/ 1715511 h 3582029"/>
              <a:gd name="connsiteX45" fmla="*/ 3029875 w 7997793"/>
              <a:gd name="connsiteY45" fmla="*/ 1537486 h 3582029"/>
              <a:gd name="connsiteX46" fmla="*/ 3968552 w 7997793"/>
              <a:gd name="connsiteY46" fmla="*/ 1586039 h 3582029"/>
              <a:gd name="connsiteX47" fmla="*/ 4664467 w 7997793"/>
              <a:gd name="connsiteY47" fmla="*/ 1650775 h 3582029"/>
              <a:gd name="connsiteX48" fmla="*/ 5263277 w 7997793"/>
              <a:gd name="connsiteY48" fmla="*/ 1561762 h 3582029"/>
              <a:gd name="connsiteX49" fmla="*/ 5934916 w 7997793"/>
              <a:gd name="connsiteY49" fmla="*/ 1764063 h 3582029"/>
              <a:gd name="connsiteX50" fmla="*/ 6040113 w 7997793"/>
              <a:gd name="connsiteY50" fmla="*/ 1796432 h 3582029"/>
              <a:gd name="connsiteX51" fmla="*/ 7100169 w 7997793"/>
              <a:gd name="connsiteY51" fmla="*/ 2184849 h 3582029"/>
              <a:gd name="connsiteX52" fmla="*/ 7529245 w 7997793"/>
              <a:gd name="connsiteY52" fmla="*/ 2150507 h 3582029"/>
              <a:gd name="connsiteX53" fmla="*/ 7872761 w 7997793"/>
              <a:gd name="connsiteY53" fmla="*/ 2139850 h 3582029"/>
              <a:gd name="connsiteX54" fmla="*/ 7997793 w 7997793"/>
              <a:gd name="connsiteY54" fmla="*/ 2076101 h 3582029"/>
              <a:gd name="connsiteX0" fmla="*/ 181479 w 7997793"/>
              <a:gd name="connsiteY0" fmla="*/ 0 h 3582029"/>
              <a:gd name="connsiteX1" fmla="*/ 100559 w 7997793"/>
              <a:gd name="connsiteY1" fmla="*/ 137564 h 3582029"/>
              <a:gd name="connsiteX2" fmla="*/ 181479 w 7997793"/>
              <a:gd name="connsiteY2" fmla="*/ 315589 h 3582029"/>
              <a:gd name="connsiteX3" fmla="*/ 165295 w 7997793"/>
              <a:gd name="connsiteY3" fmla="*/ 461246 h 3582029"/>
              <a:gd name="connsiteX4" fmla="*/ 173387 w 7997793"/>
              <a:gd name="connsiteY4" fmla="*/ 631178 h 3582029"/>
              <a:gd name="connsiteX5" fmla="*/ 173387 w 7997793"/>
              <a:gd name="connsiteY5" fmla="*/ 784927 h 3582029"/>
              <a:gd name="connsiteX6" fmla="*/ 262399 w 7997793"/>
              <a:gd name="connsiteY6" fmla="*/ 930584 h 3582029"/>
              <a:gd name="connsiteX7" fmla="*/ 254307 w 7997793"/>
              <a:gd name="connsiteY7" fmla="*/ 1060056 h 3582029"/>
              <a:gd name="connsiteX8" fmla="*/ 35822 w 7997793"/>
              <a:gd name="connsiteY8" fmla="*/ 1302817 h 3582029"/>
              <a:gd name="connsiteX9" fmla="*/ 35822 w 7997793"/>
              <a:gd name="connsiteY9" fmla="*/ 1310909 h 3582029"/>
              <a:gd name="connsiteX10" fmla="*/ 184376 w 7997793"/>
              <a:gd name="connsiteY10" fmla="*/ 1297806 h 3582029"/>
              <a:gd name="connsiteX11" fmla="*/ 298677 w 7997793"/>
              <a:gd name="connsiteY11" fmla="*/ 1391324 h 3582029"/>
              <a:gd name="connsiteX12" fmla="*/ 122031 w 7997793"/>
              <a:gd name="connsiteY12" fmla="*/ 1500429 h 3582029"/>
              <a:gd name="connsiteX13" fmla="*/ 558 w 7997793"/>
              <a:gd name="connsiteY13" fmla="*/ 1492520 h 3582029"/>
              <a:gd name="connsiteX14" fmla="*/ 84375 w 7997793"/>
              <a:gd name="connsiteY14" fmla="*/ 2006824 h 3582029"/>
              <a:gd name="connsiteX15" fmla="*/ 254307 w 7997793"/>
              <a:gd name="connsiteY15" fmla="*/ 1974456 h 3582029"/>
              <a:gd name="connsiteX16" fmla="*/ 343320 w 7997793"/>
              <a:gd name="connsiteY16" fmla="*/ 2168665 h 3582029"/>
              <a:gd name="connsiteX17" fmla="*/ 286675 w 7997793"/>
              <a:gd name="connsiteY17" fmla="*/ 2249586 h 3582029"/>
              <a:gd name="connsiteX18" fmla="*/ 286675 w 7997793"/>
              <a:gd name="connsiteY18" fmla="*/ 2346690 h 3582029"/>
              <a:gd name="connsiteX19" fmla="*/ 246215 w 7997793"/>
              <a:gd name="connsiteY19" fmla="*/ 2476162 h 3582029"/>
              <a:gd name="connsiteX20" fmla="*/ 173387 w 7997793"/>
              <a:gd name="connsiteY20" fmla="*/ 2589451 h 3582029"/>
              <a:gd name="connsiteX21" fmla="*/ 157203 w 7997793"/>
              <a:gd name="connsiteY21" fmla="*/ 2662279 h 3582029"/>
              <a:gd name="connsiteX22" fmla="*/ 221939 w 7997793"/>
              <a:gd name="connsiteY22" fmla="*/ 2710832 h 3582029"/>
              <a:gd name="connsiteX23" fmla="*/ 310952 w 7997793"/>
              <a:gd name="connsiteY23" fmla="*/ 2727016 h 3582029"/>
              <a:gd name="connsiteX24" fmla="*/ 408056 w 7997793"/>
              <a:gd name="connsiteY24" fmla="*/ 2824120 h 3582029"/>
              <a:gd name="connsiteX25" fmla="*/ 731737 w 7997793"/>
              <a:gd name="connsiteY25" fmla="*/ 2791752 h 3582029"/>
              <a:gd name="connsiteX26" fmla="*/ 845026 w 7997793"/>
              <a:gd name="connsiteY26" fmla="*/ 2880764 h 3582029"/>
              <a:gd name="connsiteX27" fmla="*/ 990499 w 7997793"/>
              <a:gd name="connsiteY27" fmla="*/ 2941408 h 3582029"/>
              <a:gd name="connsiteX28" fmla="*/ 912567 w 7997793"/>
              <a:gd name="connsiteY28" fmla="*/ 3028123 h 3582029"/>
              <a:gd name="connsiteX29" fmla="*/ 864980 w 7997793"/>
              <a:gd name="connsiteY29" fmla="*/ 3090238 h 3582029"/>
              <a:gd name="connsiteX30" fmla="*/ 715553 w 7997793"/>
              <a:gd name="connsiteY30" fmla="*/ 3188262 h 3582029"/>
              <a:gd name="connsiteX31" fmla="*/ 942130 w 7997793"/>
              <a:gd name="connsiteY31" fmla="*/ 3277274 h 3582029"/>
              <a:gd name="connsiteX32" fmla="*/ 1087787 w 7997793"/>
              <a:gd name="connsiteY32" fmla="*/ 3350102 h 3582029"/>
              <a:gd name="connsiteX33" fmla="*/ 1387192 w 7997793"/>
              <a:gd name="connsiteY33" fmla="*/ 3431023 h 3582029"/>
              <a:gd name="connsiteX34" fmla="*/ 1613769 w 7997793"/>
              <a:gd name="connsiteY34" fmla="*/ 3560495 h 3582029"/>
              <a:gd name="connsiteX35" fmla="*/ 1662321 w 7997793"/>
              <a:gd name="connsiteY35" fmla="*/ 3560495 h 3582029"/>
              <a:gd name="connsiteX36" fmla="*/ 1662321 w 7997793"/>
              <a:gd name="connsiteY36" fmla="*/ 3350102 h 3582029"/>
              <a:gd name="connsiteX37" fmla="*/ 1670413 w 7997793"/>
              <a:gd name="connsiteY37" fmla="*/ 3115433 h 3582029"/>
              <a:gd name="connsiteX38" fmla="*/ 1783702 w 7997793"/>
              <a:gd name="connsiteY38" fmla="*/ 2969777 h 3582029"/>
              <a:gd name="connsiteX39" fmla="*/ 1816070 w 7997793"/>
              <a:gd name="connsiteY39" fmla="*/ 2605635 h 3582029"/>
              <a:gd name="connsiteX40" fmla="*/ 1791794 w 7997793"/>
              <a:gd name="connsiteY40" fmla="*/ 2419518 h 3582029"/>
              <a:gd name="connsiteX41" fmla="*/ 2042647 w 7997793"/>
              <a:gd name="connsiteY41" fmla="*/ 2346690 h 3582029"/>
              <a:gd name="connsiteX42" fmla="*/ 2196396 w 7997793"/>
              <a:gd name="connsiteY42" fmla="*/ 2370966 h 3582029"/>
              <a:gd name="connsiteX43" fmla="*/ 2285408 w 7997793"/>
              <a:gd name="connsiteY43" fmla="*/ 1853076 h 3582029"/>
              <a:gd name="connsiteX44" fmla="*/ 2544353 w 7997793"/>
              <a:gd name="connsiteY44" fmla="*/ 1715511 h 3582029"/>
              <a:gd name="connsiteX45" fmla="*/ 3029875 w 7997793"/>
              <a:gd name="connsiteY45" fmla="*/ 1537486 h 3582029"/>
              <a:gd name="connsiteX46" fmla="*/ 3968552 w 7997793"/>
              <a:gd name="connsiteY46" fmla="*/ 1586039 h 3582029"/>
              <a:gd name="connsiteX47" fmla="*/ 4664467 w 7997793"/>
              <a:gd name="connsiteY47" fmla="*/ 1650775 h 3582029"/>
              <a:gd name="connsiteX48" fmla="*/ 5263277 w 7997793"/>
              <a:gd name="connsiteY48" fmla="*/ 1561762 h 3582029"/>
              <a:gd name="connsiteX49" fmla="*/ 5934916 w 7997793"/>
              <a:gd name="connsiteY49" fmla="*/ 1764063 h 3582029"/>
              <a:gd name="connsiteX50" fmla="*/ 6040113 w 7997793"/>
              <a:gd name="connsiteY50" fmla="*/ 1796432 h 3582029"/>
              <a:gd name="connsiteX51" fmla="*/ 7100169 w 7997793"/>
              <a:gd name="connsiteY51" fmla="*/ 2184849 h 3582029"/>
              <a:gd name="connsiteX52" fmla="*/ 7529245 w 7997793"/>
              <a:gd name="connsiteY52" fmla="*/ 2150507 h 3582029"/>
              <a:gd name="connsiteX53" fmla="*/ 7872761 w 7997793"/>
              <a:gd name="connsiteY53" fmla="*/ 2139850 h 3582029"/>
              <a:gd name="connsiteX54" fmla="*/ 7997793 w 7997793"/>
              <a:gd name="connsiteY54" fmla="*/ 2076101 h 3582029"/>
              <a:gd name="connsiteX0" fmla="*/ 181479 w 7997793"/>
              <a:gd name="connsiteY0" fmla="*/ 0 h 3582029"/>
              <a:gd name="connsiteX1" fmla="*/ 100559 w 7997793"/>
              <a:gd name="connsiteY1" fmla="*/ 137564 h 3582029"/>
              <a:gd name="connsiteX2" fmla="*/ 181479 w 7997793"/>
              <a:gd name="connsiteY2" fmla="*/ 315589 h 3582029"/>
              <a:gd name="connsiteX3" fmla="*/ 165295 w 7997793"/>
              <a:gd name="connsiteY3" fmla="*/ 461246 h 3582029"/>
              <a:gd name="connsiteX4" fmla="*/ 173387 w 7997793"/>
              <a:gd name="connsiteY4" fmla="*/ 631178 h 3582029"/>
              <a:gd name="connsiteX5" fmla="*/ 173387 w 7997793"/>
              <a:gd name="connsiteY5" fmla="*/ 784927 h 3582029"/>
              <a:gd name="connsiteX6" fmla="*/ 262399 w 7997793"/>
              <a:gd name="connsiteY6" fmla="*/ 930584 h 3582029"/>
              <a:gd name="connsiteX7" fmla="*/ 254307 w 7997793"/>
              <a:gd name="connsiteY7" fmla="*/ 1060056 h 3582029"/>
              <a:gd name="connsiteX8" fmla="*/ 35822 w 7997793"/>
              <a:gd name="connsiteY8" fmla="*/ 1302817 h 3582029"/>
              <a:gd name="connsiteX9" fmla="*/ 35822 w 7997793"/>
              <a:gd name="connsiteY9" fmla="*/ 1310909 h 3582029"/>
              <a:gd name="connsiteX10" fmla="*/ 184376 w 7997793"/>
              <a:gd name="connsiteY10" fmla="*/ 1297806 h 3582029"/>
              <a:gd name="connsiteX11" fmla="*/ 298677 w 7997793"/>
              <a:gd name="connsiteY11" fmla="*/ 1391324 h 3582029"/>
              <a:gd name="connsiteX12" fmla="*/ 122031 w 7997793"/>
              <a:gd name="connsiteY12" fmla="*/ 1500429 h 3582029"/>
              <a:gd name="connsiteX13" fmla="*/ 558 w 7997793"/>
              <a:gd name="connsiteY13" fmla="*/ 1492520 h 3582029"/>
              <a:gd name="connsiteX14" fmla="*/ 84375 w 7997793"/>
              <a:gd name="connsiteY14" fmla="*/ 2006824 h 3582029"/>
              <a:gd name="connsiteX15" fmla="*/ 254307 w 7997793"/>
              <a:gd name="connsiteY15" fmla="*/ 1974456 h 3582029"/>
              <a:gd name="connsiteX16" fmla="*/ 343320 w 7997793"/>
              <a:gd name="connsiteY16" fmla="*/ 2168665 h 3582029"/>
              <a:gd name="connsiteX17" fmla="*/ 286675 w 7997793"/>
              <a:gd name="connsiteY17" fmla="*/ 2249586 h 3582029"/>
              <a:gd name="connsiteX18" fmla="*/ 286675 w 7997793"/>
              <a:gd name="connsiteY18" fmla="*/ 2346690 h 3582029"/>
              <a:gd name="connsiteX19" fmla="*/ 246215 w 7997793"/>
              <a:gd name="connsiteY19" fmla="*/ 2476162 h 3582029"/>
              <a:gd name="connsiteX20" fmla="*/ 173387 w 7997793"/>
              <a:gd name="connsiteY20" fmla="*/ 2589451 h 3582029"/>
              <a:gd name="connsiteX21" fmla="*/ 157203 w 7997793"/>
              <a:gd name="connsiteY21" fmla="*/ 2662279 h 3582029"/>
              <a:gd name="connsiteX22" fmla="*/ 221939 w 7997793"/>
              <a:gd name="connsiteY22" fmla="*/ 2710832 h 3582029"/>
              <a:gd name="connsiteX23" fmla="*/ 310952 w 7997793"/>
              <a:gd name="connsiteY23" fmla="*/ 2727016 h 3582029"/>
              <a:gd name="connsiteX24" fmla="*/ 408056 w 7997793"/>
              <a:gd name="connsiteY24" fmla="*/ 2824120 h 3582029"/>
              <a:gd name="connsiteX25" fmla="*/ 731737 w 7997793"/>
              <a:gd name="connsiteY25" fmla="*/ 2791752 h 3582029"/>
              <a:gd name="connsiteX26" fmla="*/ 845026 w 7997793"/>
              <a:gd name="connsiteY26" fmla="*/ 2880764 h 3582029"/>
              <a:gd name="connsiteX27" fmla="*/ 990499 w 7997793"/>
              <a:gd name="connsiteY27" fmla="*/ 2941408 h 3582029"/>
              <a:gd name="connsiteX28" fmla="*/ 860612 w 7997793"/>
              <a:gd name="connsiteY28" fmla="*/ 3007341 h 3582029"/>
              <a:gd name="connsiteX29" fmla="*/ 864980 w 7997793"/>
              <a:gd name="connsiteY29" fmla="*/ 3090238 h 3582029"/>
              <a:gd name="connsiteX30" fmla="*/ 715553 w 7997793"/>
              <a:gd name="connsiteY30" fmla="*/ 3188262 h 3582029"/>
              <a:gd name="connsiteX31" fmla="*/ 942130 w 7997793"/>
              <a:gd name="connsiteY31" fmla="*/ 3277274 h 3582029"/>
              <a:gd name="connsiteX32" fmla="*/ 1087787 w 7997793"/>
              <a:gd name="connsiteY32" fmla="*/ 3350102 h 3582029"/>
              <a:gd name="connsiteX33" fmla="*/ 1387192 w 7997793"/>
              <a:gd name="connsiteY33" fmla="*/ 3431023 h 3582029"/>
              <a:gd name="connsiteX34" fmla="*/ 1613769 w 7997793"/>
              <a:gd name="connsiteY34" fmla="*/ 3560495 h 3582029"/>
              <a:gd name="connsiteX35" fmla="*/ 1662321 w 7997793"/>
              <a:gd name="connsiteY35" fmla="*/ 3560495 h 3582029"/>
              <a:gd name="connsiteX36" fmla="*/ 1662321 w 7997793"/>
              <a:gd name="connsiteY36" fmla="*/ 3350102 h 3582029"/>
              <a:gd name="connsiteX37" fmla="*/ 1670413 w 7997793"/>
              <a:gd name="connsiteY37" fmla="*/ 3115433 h 3582029"/>
              <a:gd name="connsiteX38" fmla="*/ 1783702 w 7997793"/>
              <a:gd name="connsiteY38" fmla="*/ 2969777 h 3582029"/>
              <a:gd name="connsiteX39" fmla="*/ 1816070 w 7997793"/>
              <a:gd name="connsiteY39" fmla="*/ 2605635 h 3582029"/>
              <a:gd name="connsiteX40" fmla="*/ 1791794 w 7997793"/>
              <a:gd name="connsiteY40" fmla="*/ 2419518 h 3582029"/>
              <a:gd name="connsiteX41" fmla="*/ 2042647 w 7997793"/>
              <a:gd name="connsiteY41" fmla="*/ 2346690 h 3582029"/>
              <a:gd name="connsiteX42" fmla="*/ 2196396 w 7997793"/>
              <a:gd name="connsiteY42" fmla="*/ 2370966 h 3582029"/>
              <a:gd name="connsiteX43" fmla="*/ 2285408 w 7997793"/>
              <a:gd name="connsiteY43" fmla="*/ 1853076 h 3582029"/>
              <a:gd name="connsiteX44" fmla="*/ 2544353 w 7997793"/>
              <a:gd name="connsiteY44" fmla="*/ 1715511 h 3582029"/>
              <a:gd name="connsiteX45" fmla="*/ 3029875 w 7997793"/>
              <a:gd name="connsiteY45" fmla="*/ 1537486 h 3582029"/>
              <a:gd name="connsiteX46" fmla="*/ 3968552 w 7997793"/>
              <a:gd name="connsiteY46" fmla="*/ 1586039 h 3582029"/>
              <a:gd name="connsiteX47" fmla="*/ 4664467 w 7997793"/>
              <a:gd name="connsiteY47" fmla="*/ 1650775 h 3582029"/>
              <a:gd name="connsiteX48" fmla="*/ 5263277 w 7997793"/>
              <a:gd name="connsiteY48" fmla="*/ 1561762 h 3582029"/>
              <a:gd name="connsiteX49" fmla="*/ 5934916 w 7997793"/>
              <a:gd name="connsiteY49" fmla="*/ 1764063 h 3582029"/>
              <a:gd name="connsiteX50" fmla="*/ 6040113 w 7997793"/>
              <a:gd name="connsiteY50" fmla="*/ 1796432 h 3582029"/>
              <a:gd name="connsiteX51" fmla="*/ 7100169 w 7997793"/>
              <a:gd name="connsiteY51" fmla="*/ 2184849 h 3582029"/>
              <a:gd name="connsiteX52" fmla="*/ 7529245 w 7997793"/>
              <a:gd name="connsiteY52" fmla="*/ 2150507 h 3582029"/>
              <a:gd name="connsiteX53" fmla="*/ 7872761 w 7997793"/>
              <a:gd name="connsiteY53" fmla="*/ 2139850 h 3582029"/>
              <a:gd name="connsiteX54" fmla="*/ 7997793 w 7997793"/>
              <a:gd name="connsiteY54" fmla="*/ 2076101 h 3582029"/>
              <a:gd name="connsiteX0" fmla="*/ 181479 w 7997793"/>
              <a:gd name="connsiteY0" fmla="*/ 0 h 3582029"/>
              <a:gd name="connsiteX1" fmla="*/ 100559 w 7997793"/>
              <a:gd name="connsiteY1" fmla="*/ 137564 h 3582029"/>
              <a:gd name="connsiteX2" fmla="*/ 181479 w 7997793"/>
              <a:gd name="connsiteY2" fmla="*/ 315589 h 3582029"/>
              <a:gd name="connsiteX3" fmla="*/ 165295 w 7997793"/>
              <a:gd name="connsiteY3" fmla="*/ 461246 h 3582029"/>
              <a:gd name="connsiteX4" fmla="*/ 173387 w 7997793"/>
              <a:gd name="connsiteY4" fmla="*/ 631178 h 3582029"/>
              <a:gd name="connsiteX5" fmla="*/ 173387 w 7997793"/>
              <a:gd name="connsiteY5" fmla="*/ 784927 h 3582029"/>
              <a:gd name="connsiteX6" fmla="*/ 262399 w 7997793"/>
              <a:gd name="connsiteY6" fmla="*/ 930584 h 3582029"/>
              <a:gd name="connsiteX7" fmla="*/ 254307 w 7997793"/>
              <a:gd name="connsiteY7" fmla="*/ 1060056 h 3582029"/>
              <a:gd name="connsiteX8" fmla="*/ 35822 w 7997793"/>
              <a:gd name="connsiteY8" fmla="*/ 1302817 h 3582029"/>
              <a:gd name="connsiteX9" fmla="*/ 35822 w 7997793"/>
              <a:gd name="connsiteY9" fmla="*/ 1310909 h 3582029"/>
              <a:gd name="connsiteX10" fmla="*/ 184376 w 7997793"/>
              <a:gd name="connsiteY10" fmla="*/ 1297806 h 3582029"/>
              <a:gd name="connsiteX11" fmla="*/ 298677 w 7997793"/>
              <a:gd name="connsiteY11" fmla="*/ 1391324 h 3582029"/>
              <a:gd name="connsiteX12" fmla="*/ 122031 w 7997793"/>
              <a:gd name="connsiteY12" fmla="*/ 1500429 h 3582029"/>
              <a:gd name="connsiteX13" fmla="*/ 558 w 7997793"/>
              <a:gd name="connsiteY13" fmla="*/ 1492520 h 3582029"/>
              <a:gd name="connsiteX14" fmla="*/ 84375 w 7997793"/>
              <a:gd name="connsiteY14" fmla="*/ 2006824 h 3582029"/>
              <a:gd name="connsiteX15" fmla="*/ 254307 w 7997793"/>
              <a:gd name="connsiteY15" fmla="*/ 1974456 h 3582029"/>
              <a:gd name="connsiteX16" fmla="*/ 343320 w 7997793"/>
              <a:gd name="connsiteY16" fmla="*/ 2168665 h 3582029"/>
              <a:gd name="connsiteX17" fmla="*/ 286675 w 7997793"/>
              <a:gd name="connsiteY17" fmla="*/ 2249586 h 3582029"/>
              <a:gd name="connsiteX18" fmla="*/ 286675 w 7997793"/>
              <a:gd name="connsiteY18" fmla="*/ 2346690 h 3582029"/>
              <a:gd name="connsiteX19" fmla="*/ 246215 w 7997793"/>
              <a:gd name="connsiteY19" fmla="*/ 2476162 h 3582029"/>
              <a:gd name="connsiteX20" fmla="*/ 173387 w 7997793"/>
              <a:gd name="connsiteY20" fmla="*/ 2589451 h 3582029"/>
              <a:gd name="connsiteX21" fmla="*/ 157203 w 7997793"/>
              <a:gd name="connsiteY21" fmla="*/ 2662279 h 3582029"/>
              <a:gd name="connsiteX22" fmla="*/ 221939 w 7997793"/>
              <a:gd name="connsiteY22" fmla="*/ 2710832 h 3582029"/>
              <a:gd name="connsiteX23" fmla="*/ 310952 w 7997793"/>
              <a:gd name="connsiteY23" fmla="*/ 2727016 h 3582029"/>
              <a:gd name="connsiteX24" fmla="*/ 408056 w 7997793"/>
              <a:gd name="connsiteY24" fmla="*/ 2824120 h 3582029"/>
              <a:gd name="connsiteX25" fmla="*/ 731737 w 7997793"/>
              <a:gd name="connsiteY25" fmla="*/ 2791752 h 3582029"/>
              <a:gd name="connsiteX26" fmla="*/ 845026 w 7997793"/>
              <a:gd name="connsiteY26" fmla="*/ 2880764 h 3582029"/>
              <a:gd name="connsiteX27" fmla="*/ 990499 w 7997793"/>
              <a:gd name="connsiteY27" fmla="*/ 2941408 h 3582029"/>
              <a:gd name="connsiteX28" fmla="*/ 860612 w 7997793"/>
              <a:gd name="connsiteY28" fmla="*/ 3007341 h 3582029"/>
              <a:gd name="connsiteX29" fmla="*/ 864980 w 7997793"/>
              <a:gd name="connsiteY29" fmla="*/ 3090238 h 3582029"/>
              <a:gd name="connsiteX30" fmla="*/ 767508 w 7997793"/>
              <a:gd name="connsiteY30" fmla="*/ 3167480 h 3582029"/>
              <a:gd name="connsiteX31" fmla="*/ 942130 w 7997793"/>
              <a:gd name="connsiteY31" fmla="*/ 3277274 h 3582029"/>
              <a:gd name="connsiteX32" fmla="*/ 1087787 w 7997793"/>
              <a:gd name="connsiteY32" fmla="*/ 3350102 h 3582029"/>
              <a:gd name="connsiteX33" fmla="*/ 1387192 w 7997793"/>
              <a:gd name="connsiteY33" fmla="*/ 3431023 h 3582029"/>
              <a:gd name="connsiteX34" fmla="*/ 1613769 w 7997793"/>
              <a:gd name="connsiteY34" fmla="*/ 3560495 h 3582029"/>
              <a:gd name="connsiteX35" fmla="*/ 1662321 w 7997793"/>
              <a:gd name="connsiteY35" fmla="*/ 3560495 h 3582029"/>
              <a:gd name="connsiteX36" fmla="*/ 1662321 w 7997793"/>
              <a:gd name="connsiteY36" fmla="*/ 3350102 h 3582029"/>
              <a:gd name="connsiteX37" fmla="*/ 1670413 w 7997793"/>
              <a:gd name="connsiteY37" fmla="*/ 3115433 h 3582029"/>
              <a:gd name="connsiteX38" fmla="*/ 1783702 w 7997793"/>
              <a:gd name="connsiteY38" fmla="*/ 2969777 h 3582029"/>
              <a:gd name="connsiteX39" fmla="*/ 1816070 w 7997793"/>
              <a:gd name="connsiteY39" fmla="*/ 2605635 h 3582029"/>
              <a:gd name="connsiteX40" fmla="*/ 1791794 w 7997793"/>
              <a:gd name="connsiteY40" fmla="*/ 2419518 h 3582029"/>
              <a:gd name="connsiteX41" fmla="*/ 2042647 w 7997793"/>
              <a:gd name="connsiteY41" fmla="*/ 2346690 h 3582029"/>
              <a:gd name="connsiteX42" fmla="*/ 2196396 w 7997793"/>
              <a:gd name="connsiteY42" fmla="*/ 2370966 h 3582029"/>
              <a:gd name="connsiteX43" fmla="*/ 2285408 w 7997793"/>
              <a:gd name="connsiteY43" fmla="*/ 1853076 h 3582029"/>
              <a:gd name="connsiteX44" fmla="*/ 2544353 w 7997793"/>
              <a:gd name="connsiteY44" fmla="*/ 1715511 h 3582029"/>
              <a:gd name="connsiteX45" fmla="*/ 3029875 w 7997793"/>
              <a:gd name="connsiteY45" fmla="*/ 1537486 h 3582029"/>
              <a:gd name="connsiteX46" fmla="*/ 3968552 w 7997793"/>
              <a:gd name="connsiteY46" fmla="*/ 1586039 h 3582029"/>
              <a:gd name="connsiteX47" fmla="*/ 4664467 w 7997793"/>
              <a:gd name="connsiteY47" fmla="*/ 1650775 h 3582029"/>
              <a:gd name="connsiteX48" fmla="*/ 5263277 w 7997793"/>
              <a:gd name="connsiteY48" fmla="*/ 1561762 h 3582029"/>
              <a:gd name="connsiteX49" fmla="*/ 5934916 w 7997793"/>
              <a:gd name="connsiteY49" fmla="*/ 1764063 h 3582029"/>
              <a:gd name="connsiteX50" fmla="*/ 6040113 w 7997793"/>
              <a:gd name="connsiteY50" fmla="*/ 1796432 h 3582029"/>
              <a:gd name="connsiteX51" fmla="*/ 7100169 w 7997793"/>
              <a:gd name="connsiteY51" fmla="*/ 2184849 h 3582029"/>
              <a:gd name="connsiteX52" fmla="*/ 7529245 w 7997793"/>
              <a:gd name="connsiteY52" fmla="*/ 2150507 h 3582029"/>
              <a:gd name="connsiteX53" fmla="*/ 7872761 w 7997793"/>
              <a:gd name="connsiteY53" fmla="*/ 2139850 h 3582029"/>
              <a:gd name="connsiteX54" fmla="*/ 7997793 w 7997793"/>
              <a:gd name="connsiteY54" fmla="*/ 2076101 h 3582029"/>
              <a:gd name="connsiteX0" fmla="*/ 181479 w 7997793"/>
              <a:gd name="connsiteY0" fmla="*/ 0 h 3582029"/>
              <a:gd name="connsiteX1" fmla="*/ 100559 w 7997793"/>
              <a:gd name="connsiteY1" fmla="*/ 137564 h 3582029"/>
              <a:gd name="connsiteX2" fmla="*/ 181479 w 7997793"/>
              <a:gd name="connsiteY2" fmla="*/ 315589 h 3582029"/>
              <a:gd name="connsiteX3" fmla="*/ 165295 w 7997793"/>
              <a:gd name="connsiteY3" fmla="*/ 461246 h 3582029"/>
              <a:gd name="connsiteX4" fmla="*/ 173387 w 7997793"/>
              <a:gd name="connsiteY4" fmla="*/ 631178 h 3582029"/>
              <a:gd name="connsiteX5" fmla="*/ 173387 w 7997793"/>
              <a:gd name="connsiteY5" fmla="*/ 784927 h 3582029"/>
              <a:gd name="connsiteX6" fmla="*/ 262399 w 7997793"/>
              <a:gd name="connsiteY6" fmla="*/ 930584 h 3582029"/>
              <a:gd name="connsiteX7" fmla="*/ 254307 w 7997793"/>
              <a:gd name="connsiteY7" fmla="*/ 1060056 h 3582029"/>
              <a:gd name="connsiteX8" fmla="*/ 35822 w 7997793"/>
              <a:gd name="connsiteY8" fmla="*/ 1302817 h 3582029"/>
              <a:gd name="connsiteX9" fmla="*/ 35822 w 7997793"/>
              <a:gd name="connsiteY9" fmla="*/ 1310909 h 3582029"/>
              <a:gd name="connsiteX10" fmla="*/ 184376 w 7997793"/>
              <a:gd name="connsiteY10" fmla="*/ 1297806 h 3582029"/>
              <a:gd name="connsiteX11" fmla="*/ 298677 w 7997793"/>
              <a:gd name="connsiteY11" fmla="*/ 1391324 h 3582029"/>
              <a:gd name="connsiteX12" fmla="*/ 122031 w 7997793"/>
              <a:gd name="connsiteY12" fmla="*/ 1500429 h 3582029"/>
              <a:gd name="connsiteX13" fmla="*/ 558 w 7997793"/>
              <a:gd name="connsiteY13" fmla="*/ 1492520 h 3582029"/>
              <a:gd name="connsiteX14" fmla="*/ 84375 w 7997793"/>
              <a:gd name="connsiteY14" fmla="*/ 2006824 h 3582029"/>
              <a:gd name="connsiteX15" fmla="*/ 254307 w 7997793"/>
              <a:gd name="connsiteY15" fmla="*/ 1974456 h 3582029"/>
              <a:gd name="connsiteX16" fmla="*/ 343320 w 7997793"/>
              <a:gd name="connsiteY16" fmla="*/ 2168665 h 3582029"/>
              <a:gd name="connsiteX17" fmla="*/ 286675 w 7997793"/>
              <a:gd name="connsiteY17" fmla="*/ 2249586 h 3582029"/>
              <a:gd name="connsiteX18" fmla="*/ 286675 w 7997793"/>
              <a:gd name="connsiteY18" fmla="*/ 2346690 h 3582029"/>
              <a:gd name="connsiteX19" fmla="*/ 246215 w 7997793"/>
              <a:gd name="connsiteY19" fmla="*/ 2476162 h 3582029"/>
              <a:gd name="connsiteX20" fmla="*/ 173387 w 7997793"/>
              <a:gd name="connsiteY20" fmla="*/ 2589451 h 3582029"/>
              <a:gd name="connsiteX21" fmla="*/ 157203 w 7997793"/>
              <a:gd name="connsiteY21" fmla="*/ 2662279 h 3582029"/>
              <a:gd name="connsiteX22" fmla="*/ 221939 w 7997793"/>
              <a:gd name="connsiteY22" fmla="*/ 2710832 h 3582029"/>
              <a:gd name="connsiteX23" fmla="*/ 310952 w 7997793"/>
              <a:gd name="connsiteY23" fmla="*/ 2727016 h 3582029"/>
              <a:gd name="connsiteX24" fmla="*/ 408056 w 7997793"/>
              <a:gd name="connsiteY24" fmla="*/ 2824120 h 3582029"/>
              <a:gd name="connsiteX25" fmla="*/ 731737 w 7997793"/>
              <a:gd name="connsiteY25" fmla="*/ 2791752 h 3582029"/>
              <a:gd name="connsiteX26" fmla="*/ 845026 w 7997793"/>
              <a:gd name="connsiteY26" fmla="*/ 2880764 h 3582029"/>
              <a:gd name="connsiteX27" fmla="*/ 990499 w 7997793"/>
              <a:gd name="connsiteY27" fmla="*/ 2941408 h 3582029"/>
              <a:gd name="connsiteX28" fmla="*/ 860612 w 7997793"/>
              <a:gd name="connsiteY28" fmla="*/ 3007341 h 3582029"/>
              <a:gd name="connsiteX29" fmla="*/ 864980 w 7997793"/>
              <a:gd name="connsiteY29" fmla="*/ 3090238 h 3582029"/>
              <a:gd name="connsiteX30" fmla="*/ 803876 w 7997793"/>
              <a:gd name="connsiteY30" fmla="*/ 3151894 h 3582029"/>
              <a:gd name="connsiteX31" fmla="*/ 942130 w 7997793"/>
              <a:gd name="connsiteY31" fmla="*/ 3277274 h 3582029"/>
              <a:gd name="connsiteX32" fmla="*/ 1087787 w 7997793"/>
              <a:gd name="connsiteY32" fmla="*/ 3350102 h 3582029"/>
              <a:gd name="connsiteX33" fmla="*/ 1387192 w 7997793"/>
              <a:gd name="connsiteY33" fmla="*/ 3431023 h 3582029"/>
              <a:gd name="connsiteX34" fmla="*/ 1613769 w 7997793"/>
              <a:gd name="connsiteY34" fmla="*/ 3560495 h 3582029"/>
              <a:gd name="connsiteX35" fmla="*/ 1662321 w 7997793"/>
              <a:gd name="connsiteY35" fmla="*/ 3560495 h 3582029"/>
              <a:gd name="connsiteX36" fmla="*/ 1662321 w 7997793"/>
              <a:gd name="connsiteY36" fmla="*/ 3350102 h 3582029"/>
              <a:gd name="connsiteX37" fmla="*/ 1670413 w 7997793"/>
              <a:gd name="connsiteY37" fmla="*/ 3115433 h 3582029"/>
              <a:gd name="connsiteX38" fmla="*/ 1783702 w 7997793"/>
              <a:gd name="connsiteY38" fmla="*/ 2969777 h 3582029"/>
              <a:gd name="connsiteX39" fmla="*/ 1816070 w 7997793"/>
              <a:gd name="connsiteY39" fmla="*/ 2605635 h 3582029"/>
              <a:gd name="connsiteX40" fmla="*/ 1791794 w 7997793"/>
              <a:gd name="connsiteY40" fmla="*/ 2419518 h 3582029"/>
              <a:gd name="connsiteX41" fmla="*/ 2042647 w 7997793"/>
              <a:gd name="connsiteY41" fmla="*/ 2346690 h 3582029"/>
              <a:gd name="connsiteX42" fmla="*/ 2196396 w 7997793"/>
              <a:gd name="connsiteY42" fmla="*/ 2370966 h 3582029"/>
              <a:gd name="connsiteX43" fmla="*/ 2285408 w 7997793"/>
              <a:gd name="connsiteY43" fmla="*/ 1853076 h 3582029"/>
              <a:gd name="connsiteX44" fmla="*/ 2544353 w 7997793"/>
              <a:gd name="connsiteY44" fmla="*/ 1715511 h 3582029"/>
              <a:gd name="connsiteX45" fmla="*/ 3029875 w 7997793"/>
              <a:gd name="connsiteY45" fmla="*/ 1537486 h 3582029"/>
              <a:gd name="connsiteX46" fmla="*/ 3968552 w 7997793"/>
              <a:gd name="connsiteY46" fmla="*/ 1586039 h 3582029"/>
              <a:gd name="connsiteX47" fmla="*/ 4664467 w 7997793"/>
              <a:gd name="connsiteY47" fmla="*/ 1650775 h 3582029"/>
              <a:gd name="connsiteX48" fmla="*/ 5263277 w 7997793"/>
              <a:gd name="connsiteY48" fmla="*/ 1561762 h 3582029"/>
              <a:gd name="connsiteX49" fmla="*/ 5934916 w 7997793"/>
              <a:gd name="connsiteY49" fmla="*/ 1764063 h 3582029"/>
              <a:gd name="connsiteX50" fmla="*/ 6040113 w 7997793"/>
              <a:gd name="connsiteY50" fmla="*/ 1796432 h 3582029"/>
              <a:gd name="connsiteX51" fmla="*/ 7100169 w 7997793"/>
              <a:gd name="connsiteY51" fmla="*/ 2184849 h 3582029"/>
              <a:gd name="connsiteX52" fmla="*/ 7529245 w 7997793"/>
              <a:gd name="connsiteY52" fmla="*/ 2150507 h 3582029"/>
              <a:gd name="connsiteX53" fmla="*/ 7872761 w 7997793"/>
              <a:gd name="connsiteY53" fmla="*/ 2139850 h 3582029"/>
              <a:gd name="connsiteX54" fmla="*/ 7997793 w 7997793"/>
              <a:gd name="connsiteY54" fmla="*/ 2076101 h 3582029"/>
              <a:gd name="connsiteX0" fmla="*/ 181479 w 7997793"/>
              <a:gd name="connsiteY0" fmla="*/ 0 h 3580611"/>
              <a:gd name="connsiteX1" fmla="*/ 100559 w 7997793"/>
              <a:gd name="connsiteY1" fmla="*/ 137564 h 3580611"/>
              <a:gd name="connsiteX2" fmla="*/ 181479 w 7997793"/>
              <a:gd name="connsiteY2" fmla="*/ 315589 h 3580611"/>
              <a:gd name="connsiteX3" fmla="*/ 165295 w 7997793"/>
              <a:gd name="connsiteY3" fmla="*/ 461246 h 3580611"/>
              <a:gd name="connsiteX4" fmla="*/ 173387 w 7997793"/>
              <a:gd name="connsiteY4" fmla="*/ 631178 h 3580611"/>
              <a:gd name="connsiteX5" fmla="*/ 173387 w 7997793"/>
              <a:gd name="connsiteY5" fmla="*/ 784927 h 3580611"/>
              <a:gd name="connsiteX6" fmla="*/ 262399 w 7997793"/>
              <a:gd name="connsiteY6" fmla="*/ 930584 h 3580611"/>
              <a:gd name="connsiteX7" fmla="*/ 254307 w 7997793"/>
              <a:gd name="connsiteY7" fmla="*/ 1060056 h 3580611"/>
              <a:gd name="connsiteX8" fmla="*/ 35822 w 7997793"/>
              <a:gd name="connsiteY8" fmla="*/ 1302817 h 3580611"/>
              <a:gd name="connsiteX9" fmla="*/ 35822 w 7997793"/>
              <a:gd name="connsiteY9" fmla="*/ 1310909 h 3580611"/>
              <a:gd name="connsiteX10" fmla="*/ 184376 w 7997793"/>
              <a:gd name="connsiteY10" fmla="*/ 1297806 h 3580611"/>
              <a:gd name="connsiteX11" fmla="*/ 298677 w 7997793"/>
              <a:gd name="connsiteY11" fmla="*/ 1391324 h 3580611"/>
              <a:gd name="connsiteX12" fmla="*/ 122031 w 7997793"/>
              <a:gd name="connsiteY12" fmla="*/ 1500429 h 3580611"/>
              <a:gd name="connsiteX13" fmla="*/ 558 w 7997793"/>
              <a:gd name="connsiteY13" fmla="*/ 1492520 h 3580611"/>
              <a:gd name="connsiteX14" fmla="*/ 84375 w 7997793"/>
              <a:gd name="connsiteY14" fmla="*/ 2006824 h 3580611"/>
              <a:gd name="connsiteX15" fmla="*/ 254307 w 7997793"/>
              <a:gd name="connsiteY15" fmla="*/ 1974456 h 3580611"/>
              <a:gd name="connsiteX16" fmla="*/ 343320 w 7997793"/>
              <a:gd name="connsiteY16" fmla="*/ 2168665 h 3580611"/>
              <a:gd name="connsiteX17" fmla="*/ 286675 w 7997793"/>
              <a:gd name="connsiteY17" fmla="*/ 2249586 h 3580611"/>
              <a:gd name="connsiteX18" fmla="*/ 286675 w 7997793"/>
              <a:gd name="connsiteY18" fmla="*/ 2346690 h 3580611"/>
              <a:gd name="connsiteX19" fmla="*/ 246215 w 7997793"/>
              <a:gd name="connsiteY19" fmla="*/ 2476162 h 3580611"/>
              <a:gd name="connsiteX20" fmla="*/ 173387 w 7997793"/>
              <a:gd name="connsiteY20" fmla="*/ 2589451 h 3580611"/>
              <a:gd name="connsiteX21" fmla="*/ 157203 w 7997793"/>
              <a:gd name="connsiteY21" fmla="*/ 2662279 h 3580611"/>
              <a:gd name="connsiteX22" fmla="*/ 221939 w 7997793"/>
              <a:gd name="connsiteY22" fmla="*/ 2710832 h 3580611"/>
              <a:gd name="connsiteX23" fmla="*/ 310952 w 7997793"/>
              <a:gd name="connsiteY23" fmla="*/ 2727016 h 3580611"/>
              <a:gd name="connsiteX24" fmla="*/ 408056 w 7997793"/>
              <a:gd name="connsiteY24" fmla="*/ 2824120 h 3580611"/>
              <a:gd name="connsiteX25" fmla="*/ 731737 w 7997793"/>
              <a:gd name="connsiteY25" fmla="*/ 2791752 h 3580611"/>
              <a:gd name="connsiteX26" fmla="*/ 845026 w 7997793"/>
              <a:gd name="connsiteY26" fmla="*/ 2880764 h 3580611"/>
              <a:gd name="connsiteX27" fmla="*/ 990499 w 7997793"/>
              <a:gd name="connsiteY27" fmla="*/ 2941408 h 3580611"/>
              <a:gd name="connsiteX28" fmla="*/ 860612 w 7997793"/>
              <a:gd name="connsiteY28" fmla="*/ 3007341 h 3580611"/>
              <a:gd name="connsiteX29" fmla="*/ 864980 w 7997793"/>
              <a:gd name="connsiteY29" fmla="*/ 3090238 h 3580611"/>
              <a:gd name="connsiteX30" fmla="*/ 803876 w 7997793"/>
              <a:gd name="connsiteY30" fmla="*/ 3151894 h 3580611"/>
              <a:gd name="connsiteX31" fmla="*/ 942130 w 7997793"/>
              <a:gd name="connsiteY31" fmla="*/ 3277274 h 3580611"/>
              <a:gd name="connsiteX32" fmla="*/ 1087787 w 7997793"/>
              <a:gd name="connsiteY32" fmla="*/ 3350102 h 3580611"/>
              <a:gd name="connsiteX33" fmla="*/ 1387192 w 7997793"/>
              <a:gd name="connsiteY33" fmla="*/ 3431023 h 3580611"/>
              <a:gd name="connsiteX34" fmla="*/ 1613769 w 7997793"/>
              <a:gd name="connsiteY34" fmla="*/ 3560495 h 3580611"/>
              <a:gd name="connsiteX35" fmla="*/ 1662321 w 7997793"/>
              <a:gd name="connsiteY35" fmla="*/ 3560495 h 3580611"/>
              <a:gd name="connsiteX36" fmla="*/ 1522044 w 7997793"/>
              <a:gd name="connsiteY36" fmla="*/ 3370884 h 3580611"/>
              <a:gd name="connsiteX37" fmla="*/ 1670413 w 7997793"/>
              <a:gd name="connsiteY37" fmla="*/ 3115433 h 3580611"/>
              <a:gd name="connsiteX38" fmla="*/ 1783702 w 7997793"/>
              <a:gd name="connsiteY38" fmla="*/ 2969777 h 3580611"/>
              <a:gd name="connsiteX39" fmla="*/ 1816070 w 7997793"/>
              <a:gd name="connsiteY39" fmla="*/ 2605635 h 3580611"/>
              <a:gd name="connsiteX40" fmla="*/ 1791794 w 7997793"/>
              <a:gd name="connsiteY40" fmla="*/ 2419518 h 3580611"/>
              <a:gd name="connsiteX41" fmla="*/ 2042647 w 7997793"/>
              <a:gd name="connsiteY41" fmla="*/ 2346690 h 3580611"/>
              <a:gd name="connsiteX42" fmla="*/ 2196396 w 7997793"/>
              <a:gd name="connsiteY42" fmla="*/ 2370966 h 3580611"/>
              <a:gd name="connsiteX43" fmla="*/ 2285408 w 7997793"/>
              <a:gd name="connsiteY43" fmla="*/ 1853076 h 3580611"/>
              <a:gd name="connsiteX44" fmla="*/ 2544353 w 7997793"/>
              <a:gd name="connsiteY44" fmla="*/ 1715511 h 3580611"/>
              <a:gd name="connsiteX45" fmla="*/ 3029875 w 7997793"/>
              <a:gd name="connsiteY45" fmla="*/ 1537486 h 3580611"/>
              <a:gd name="connsiteX46" fmla="*/ 3968552 w 7997793"/>
              <a:gd name="connsiteY46" fmla="*/ 1586039 h 3580611"/>
              <a:gd name="connsiteX47" fmla="*/ 4664467 w 7997793"/>
              <a:gd name="connsiteY47" fmla="*/ 1650775 h 3580611"/>
              <a:gd name="connsiteX48" fmla="*/ 5263277 w 7997793"/>
              <a:gd name="connsiteY48" fmla="*/ 1561762 h 3580611"/>
              <a:gd name="connsiteX49" fmla="*/ 5934916 w 7997793"/>
              <a:gd name="connsiteY49" fmla="*/ 1764063 h 3580611"/>
              <a:gd name="connsiteX50" fmla="*/ 6040113 w 7997793"/>
              <a:gd name="connsiteY50" fmla="*/ 1796432 h 3580611"/>
              <a:gd name="connsiteX51" fmla="*/ 7100169 w 7997793"/>
              <a:gd name="connsiteY51" fmla="*/ 2184849 h 3580611"/>
              <a:gd name="connsiteX52" fmla="*/ 7529245 w 7997793"/>
              <a:gd name="connsiteY52" fmla="*/ 2150507 h 3580611"/>
              <a:gd name="connsiteX53" fmla="*/ 7872761 w 7997793"/>
              <a:gd name="connsiteY53" fmla="*/ 2139850 h 3580611"/>
              <a:gd name="connsiteX54" fmla="*/ 7997793 w 7997793"/>
              <a:gd name="connsiteY54" fmla="*/ 2076101 h 3580611"/>
              <a:gd name="connsiteX0" fmla="*/ 181479 w 7997793"/>
              <a:gd name="connsiteY0" fmla="*/ 0 h 3567022"/>
              <a:gd name="connsiteX1" fmla="*/ 100559 w 7997793"/>
              <a:gd name="connsiteY1" fmla="*/ 137564 h 3567022"/>
              <a:gd name="connsiteX2" fmla="*/ 181479 w 7997793"/>
              <a:gd name="connsiteY2" fmla="*/ 315589 h 3567022"/>
              <a:gd name="connsiteX3" fmla="*/ 165295 w 7997793"/>
              <a:gd name="connsiteY3" fmla="*/ 461246 h 3567022"/>
              <a:gd name="connsiteX4" fmla="*/ 173387 w 7997793"/>
              <a:gd name="connsiteY4" fmla="*/ 631178 h 3567022"/>
              <a:gd name="connsiteX5" fmla="*/ 173387 w 7997793"/>
              <a:gd name="connsiteY5" fmla="*/ 784927 h 3567022"/>
              <a:gd name="connsiteX6" fmla="*/ 262399 w 7997793"/>
              <a:gd name="connsiteY6" fmla="*/ 930584 h 3567022"/>
              <a:gd name="connsiteX7" fmla="*/ 254307 w 7997793"/>
              <a:gd name="connsiteY7" fmla="*/ 1060056 h 3567022"/>
              <a:gd name="connsiteX8" fmla="*/ 35822 w 7997793"/>
              <a:gd name="connsiteY8" fmla="*/ 1302817 h 3567022"/>
              <a:gd name="connsiteX9" fmla="*/ 35822 w 7997793"/>
              <a:gd name="connsiteY9" fmla="*/ 1310909 h 3567022"/>
              <a:gd name="connsiteX10" fmla="*/ 184376 w 7997793"/>
              <a:gd name="connsiteY10" fmla="*/ 1297806 h 3567022"/>
              <a:gd name="connsiteX11" fmla="*/ 298677 w 7997793"/>
              <a:gd name="connsiteY11" fmla="*/ 1391324 h 3567022"/>
              <a:gd name="connsiteX12" fmla="*/ 122031 w 7997793"/>
              <a:gd name="connsiteY12" fmla="*/ 1500429 h 3567022"/>
              <a:gd name="connsiteX13" fmla="*/ 558 w 7997793"/>
              <a:gd name="connsiteY13" fmla="*/ 1492520 h 3567022"/>
              <a:gd name="connsiteX14" fmla="*/ 84375 w 7997793"/>
              <a:gd name="connsiteY14" fmla="*/ 2006824 h 3567022"/>
              <a:gd name="connsiteX15" fmla="*/ 254307 w 7997793"/>
              <a:gd name="connsiteY15" fmla="*/ 1974456 h 3567022"/>
              <a:gd name="connsiteX16" fmla="*/ 343320 w 7997793"/>
              <a:gd name="connsiteY16" fmla="*/ 2168665 h 3567022"/>
              <a:gd name="connsiteX17" fmla="*/ 286675 w 7997793"/>
              <a:gd name="connsiteY17" fmla="*/ 2249586 h 3567022"/>
              <a:gd name="connsiteX18" fmla="*/ 286675 w 7997793"/>
              <a:gd name="connsiteY18" fmla="*/ 2346690 h 3567022"/>
              <a:gd name="connsiteX19" fmla="*/ 246215 w 7997793"/>
              <a:gd name="connsiteY19" fmla="*/ 2476162 h 3567022"/>
              <a:gd name="connsiteX20" fmla="*/ 173387 w 7997793"/>
              <a:gd name="connsiteY20" fmla="*/ 2589451 h 3567022"/>
              <a:gd name="connsiteX21" fmla="*/ 157203 w 7997793"/>
              <a:gd name="connsiteY21" fmla="*/ 2662279 h 3567022"/>
              <a:gd name="connsiteX22" fmla="*/ 221939 w 7997793"/>
              <a:gd name="connsiteY22" fmla="*/ 2710832 h 3567022"/>
              <a:gd name="connsiteX23" fmla="*/ 310952 w 7997793"/>
              <a:gd name="connsiteY23" fmla="*/ 2727016 h 3567022"/>
              <a:gd name="connsiteX24" fmla="*/ 408056 w 7997793"/>
              <a:gd name="connsiteY24" fmla="*/ 2824120 h 3567022"/>
              <a:gd name="connsiteX25" fmla="*/ 731737 w 7997793"/>
              <a:gd name="connsiteY25" fmla="*/ 2791752 h 3567022"/>
              <a:gd name="connsiteX26" fmla="*/ 845026 w 7997793"/>
              <a:gd name="connsiteY26" fmla="*/ 2880764 h 3567022"/>
              <a:gd name="connsiteX27" fmla="*/ 990499 w 7997793"/>
              <a:gd name="connsiteY27" fmla="*/ 2941408 h 3567022"/>
              <a:gd name="connsiteX28" fmla="*/ 860612 w 7997793"/>
              <a:gd name="connsiteY28" fmla="*/ 3007341 h 3567022"/>
              <a:gd name="connsiteX29" fmla="*/ 864980 w 7997793"/>
              <a:gd name="connsiteY29" fmla="*/ 3090238 h 3567022"/>
              <a:gd name="connsiteX30" fmla="*/ 803876 w 7997793"/>
              <a:gd name="connsiteY30" fmla="*/ 3151894 h 3567022"/>
              <a:gd name="connsiteX31" fmla="*/ 942130 w 7997793"/>
              <a:gd name="connsiteY31" fmla="*/ 3277274 h 3567022"/>
              <a:gd name="connsiteX32" fmla="*/ 1087787 w 7997793"/>
              <a:gd name="connsiteY32" fmla="*/ 3350102 h 3567022"/>
              <a:gd name="connsiteX33" fmla="*/ 1387192 w 7997793"/>
              <a:gd name="connsiteY33" fmla="*/ 3431023 h 3567022"/>
              <a:gd name="connsiteX34" fmla="*/ 1613769 w 7997793"/>
              <a:gd name="connsiteY34" fmla="*/ 3560495 h 3567022"/>
              <a:gd name="connsiteX35" fmla="*/ 1610366 w 7997793"/>
              <a:gd name="connsiteY35" fmla="*/ 3529323 h 3567022"/>
              <a:gd name="connsiteX36" fmla="*/ 1522044 w 7997793"/>
              <a:gd name="connsiteY36" fmla="*/ 3370884 h 3567022"/>
              <a:gd name="connsiteX37" fmla="*/ 1670413 w 7997793"/>
              <a:gd name="connsiteY37" fmla="*/ 3115433 h 3567022"/>
              <a:gd name="connsiteX38" fmla="*/ 1783702 w 7997793"/>
              <a:gd name="connsiteY38" fmla="*/ 2969777 h 3567022"/>
              <a:gd name="connsiteX39" fmla="*/ 1816070 w 7997793"/>
              <a:gd name="connsiteY39" fmla="*/ 2605635 h 3567022"/>
              <a:gd name="connsiteX40" fmla="*/ 1791794 w 7997793"/>
              <a:gd name="connsiteY40" fmla="*/ 2419518 h 3567022"/>
              <a:gd name="connsiteX41" fmla="*/ 2042647 w 7997793"/>
              <a:gd name="connsiteY41" fmla="*/ 2346690 h 3567022"/>
              <a:gd name="connsiteX42" fmla="*/ 2196396 w 7997793"/>
              <a:gd name="connsiteY42" fmla="*/ 2370966 h 3567022"/>
              <a:gd name="connsiteX43" fmla="*/ 2285408 w 7997793"/>
              <a:gd name="connsiteY43" fmla="*/ 1853076 h 3567022"/>
              <a:gd name="connsiteX44" fmla="*/ 2544353 w 7997793"/>
              <a:gd name="connsiteY44" fmla="*/ 1715511 h 3567022"/>
              <a:gd name="connsiteX45" fmla="*/ 3029875 w 7997793"/>
              <a:gd name="connsiteY45" fmla="*/ 1537486 h 3567022"/>
              <a:gd name="connsiteX46" fmla="*/ 3968552 w 7997793"/>
              <a:gd name="connsiteY46" fmla="*/ 1586039 h 3567022"/>
              <a:gd name="connsiteX47" fmla="*/ 4664467 w 7997793"/>
              <a:gd name="connsiteY47" fmla="*/ 1650775 h 3567022"/>
              <a:gd name="connsiteX48" fmla="*/ 5263277 w 7997793"/>
              <a:gd name="connsiteY48" fmla="*/ 1561762 h 3567022"/>
              <a:gd name="connsiteX49" fmla="*/ 5934916 w 7997793"/>
              <a:gd name="connsiteY49" fmla="*/ 1764063 h 3567022"/>
              <a:gd name="connsiteX50" fmla="*/ 6040113 w 7997793"/>
              <a:gd name="connsiteY50" fmla="*/ 1796432 h 3567022"/>
              <a:gd name="connsiteX51" fmla="*/ 7100169 w 7997793"/>
              <a:gd name="connsiteY51" fmla="*/ 2184849 h 3567022"/>
              <a:gd name="connsiteX52" fmla="*/ 7529245 w 7997793"/>
              <a:gd name="connsiteY52" fmla="*/ 2150507 h 3567022"/>
              <a:gd name="connsiteX53" fmla="*/ 7872761 w 7997793"/>
              <a:gd name="connsiteY53" fmla="*/ 2139850 h 3567022"/>
              <a:gd name="connsiteX54" fmla="*/ 7997793 w 7997793"/>
              <a:gd name="connsiteY54" fmla="*/ 2076101 h 3567022"/>
              <a:gd name="connsiteX0" fmla="*/ 181479 w 7997793"/>
              <a:gd name="connsiteY0" fmla="*/ 0 h 3567022"/>
              <a:gd name="connsiteX1" fmla="*/ 100559 w 7997793"/>
              <a:gd name="connsiteY1" fmla="*/ 137564 h 3567022"/>
              <a:gd name="connsiteX2" fmla="*/ 181479 w 7997793"/>
              <a:gd name="connsiteY2" fmla="*/ 315589 h 3567022"/>
              <a:gd name="connsiteX3" fmla="*/ 165295 w 7997793"/>
              <a:gd name="connsiteY3" fmla="*/ 461246 h 3567022"/>
              <a:gd name="connsiteX4" fmla="*/ 173387 w 7997793"/>
              <a:gd name="connsiteY4" fmla="*/ 631178 h 3567022"/>
              <a:gd name="connsiteX5" fmla="*/ 173387 w 7997793"/>
              <a:gd name="connsiteY5" fmla="*/ 784927 h 3567022"/>
              <a:gd name="connsiteX6" fmla="*/ 262399 w 7997793"/>
              <a:gd name="connsiteY6" fmla="*/ 930584 h 3567022"/>
              <a:gd name="connsiteX7" fmla="*/ 254307 w 7997793"/>
              <a:gd name="connsiteY7" fmla="*/ 1060056 h 3567022"/>
              <a:gd name="connsiteX8" fmla="*/ 35822 w 7997793"/>
              <a:gd name="connsiteY8" fmla="*/ 1302817 h 3567022"/>
              <a:gd name="connsiteX9" fmla="*/ 35822 w 7997793"/>
              <a:gd name="connsiteY9" fmla="*/ 1310909 h 3567022"/>
              <a:gd name="connsiteX10" fmla="*/ 184376 w 7997793"/>
              <a:gd name="connsiteY10" fmla="*/ 1297806 h 3567022"/>
              <a:gd name="connsiteX11" fmla="*/ 298677 w 7997793"/>
              <a:gd name="connsiteY11" fmla="*/ 1391324 h 3567022"/>
              <a:gd name="connsiteX12" fmla="*/ 122031 w 7997793"/>
              <a:gd name="connsiteY12" fmla="*/ 1500429 h 3567022"/>
              <a:gd name="connsiteX13" fmla="*/ 558 w 7997793"/>
              <a:gd name="connsiteY13" fmla="*/ 1492520 h 3567022"/>
              <a:gd name="connsiteX14" fmla="*/ 84375 w 7997793"/>
              <a:gd name="connsiteY14" fmla="*/ 2006824 h 3567022"/>
              <a:gd name="connsiteX15" fmla="*/ 254307 w 7997793"/>
              <a:gd name="connsiteY15" fmla="*/ 1974456 h 3567022"/>
              <a:gd name="connsiteX16" fmla="*/ 343320 w 7997793"/>
              <a:gd name="connsiteY16" fmla="*/ 2168665 h 3567022"/>
              <a:gd name="connsiteX17" fmla="*/ 286675 w 7997793"/>
              <a:gd name="connsiteY17" fmla="*/ 2249586 h 3567022"/>
              <a:gd name="connsiteX18" fmla="*/ 286675 w 7997793"/>
              <a:gd name="connsiteY18" fmla="*/ 2346690 h 3567022"/>
              <a:gd name="connsiteX19" fmla="*/ 246215 w 7997793"/>
              <a:gd name="connsiteY19" fmla="*/ 2476162 h 3567022"/>
              <a:gd name="connsiteX20" fmla="*/ 173387 w 7997793"/>
              <a:gd name="connsiteY20" fmla="*/ 2589451 h 3567022"/>
              <a:gd name="connsiteX21" fmla="*/ 157203 w 7997793"/>
              <a:gd name="connsiteY21" fmla="*/ 2662279 h 3567022"/>
              <a:gd name="connsiteX22" fmla="*/ 221939 w 7997793"/>
              <a:gd name="connsiteY22" fmla="*/ 2710832 h 3567022"/>
              <a:gd name="connsiteX23" fmla="*/ 310952 w 7997793"/>
              <a:gd name="connsiteY23" fmla="*/ 2727016 h 3567022"/>
              <a:gd name="connsiteX24" fmla="*/ 408056 w 7997793"/>
              <a:gd name="connsiteY24" fmla="*/ 2824120 h 3567022"/>
              <a:gd name="connsiteX25" fmla="*/ 731737 w 7997793"/>
              <a:gd name="connsiteY25" fmla="*/ 2791752 h 3567022"/>
              <a:gd name="connsiteX26" fmla="*/ 845026 w 7997793"/>
              <a:gd name="connsiteY26" fmla="*/ 2880764 h 3567022"/>
              <a:gd name="connsiteX27" fmla="*/ 990499 w 7997793"/>
              <a:gd name="connsiteY27" fmla="*/ 2941408 h 3567022"/>
              <a:gd name="connsiteX28" fmla="*/ 860612 w 7997793"/>
              <a:gd name="connsiteY28" fmla="*/ 3007341 h 3567022"/>
              <a:gd name="connsiteX29" fmla="*/ 864980 w 7997793"/>
              <a:gd name="connsiteY29" fmla="*/ 3090238 h 3567022"/>
              <a:gd name="connsiteX30" fmla="*/ 803876 w 7997793"/>
              <a:gd name="connsiteY30" fmla="*/ 3151894 h 3567022"/>
              <a:gd name="connsiteX31" fmla="*/ 942130 w 7997793"/>
              <a:gd name="connsiteY31" fmla="*/ 3277274 h 3567022"/>
              <a:gd name="connsiteX32" fmla="*/ 1087787 w 7997793"/>
              <a:gd name="connsiteY32" fmla="*/ 3350102 h 3567022"/>
              <a:gd name="connsiteX33" fmla="*/ 1387192 w 7997793"/>
              <a:gd name="connsiteY33" fmla="*/ 3431023 h 3567022"/>
              <a:gd name="connsiteX34" fmla="*/ 1613769 w 7997793"/>
              <a:gd name="connsiteY34" fmla="*/ 3560495 h 3567022"/>
              <a:gd name="connsiteX35" fmla="*/ 1610366 w 7997793"/>
              <a:gd name="connsiteY35" fmla="*/ 3529323 h 3567022"/>
              <a:gd name="connsiteX36" fmla="*/ 1522044 w 7997793"/>
              <a:gd name="connsiteY36" fmla="*/ 3370884 h 3567022"/>
              <a:gd name="connsiteX37" fmla="*/ 1493630 w 7997793"/>
              <a:gd name="connsiteY37" fmla="*/ 3142192 h 3567022"/>
              <a:gd name="connsiteX38" fmla="*/ 1670413 w 7997793"/>
              <a:gd name="connsiteY38" fmla="*/ 3115433 h 3567022"/>
              <a:gd name="connsiteX39" fmla="*/ 1783702 w 7997793"/>
              <a:gd name="connsiteY39" fmla="*/ 2969777 h 3567022"/>
              <a:gd name="connsiteX40" fmla="*/ 1816070 w 7997793"/>
              <a:gd name="connsiteY40" fmla="*/ 2605635 h 3567022"/>
              <a:gd name="connsiteX41" fmla="*/ 1791794 w 7997793"/>
              <a:gd name="connsiteY41" fmla="*/ 2419518 h 3567022"/>
              <a:gd name="connsiteX42" fmla="*/ 2042647 w 7997793"/>
              <a:gd name="connsiteY42" fmla="*/ 2346690 h 3567022"/>
              <a:gd name="connsiteX43" fmla="*/ 2196396 w 7997793"/>
              <a:gd name="connsiteY43" fmla="*/ 2370966 h 3567022"/>
              <a:gd name="connsiteX44" fmla="*/ 2285408 w 7997793"/>
              <a:gd name="connsiteY44" fmla="*/ 1853076 h 3567022"/>
              <a:gd name="connsiteX45" fmla="*/ 2544353 w 7997793"/>
              <a:gd name="connsiteY45" fmla="*/ 1715511 h 3567022"/>
              <a:gd name="connsiteX46" fmla="*/ 3029875 w 7997793"/>
              <a:gd name="connsiteY46" fmla="*/ 1537486 h 3567022"/>
              <a:gd name="connsiteX47" fmla="*/ 3968552 w 7997793"/>
              <a:gd name="connsiteY47" fmla="*/ 1586039 h 3567022"/>
              <a:gd name="connsiteX48" fmla="*/ 4664467 w 7997793"/>
              <a:gd name="connsiteY48" fmla="*/ 1650775 h 3567022"/>
              <a:gd name="connsiteX49" fmla="*/ 5263277 w 7997793"/>
              <a:gd name="connsiteY49" fmla="*/ 1561762 h 3567022"/>
              <a:gd name="connsiteX50" fmla="*/ 5934916 w 7997793"/>
              <a:gd name="connsiteY50" fmla="*/ 1764063 h 3567022"/>
              <a:gd name="connsiteX51" fmla="*/ 6040113 w 7997793"/>
              <a:gd name="connsiteY51" fmla="*/ 1796432 h 3567022"/>
              <a:gd name="connsiteX52" fmla="*/ 7100169 w 7997793"/>
              <a:gd name="connsiteY52" fmla="*/ 2184849 h 3567022"/>
              <a:gd name="connsiteX53" fmla="*/ 7529245 w 7997793"/>
              <a:gd name="connsiteY53" fmla="*/ 2150507 h 3567022"/>
              <a:gd name="connsiteX54" fmla="*/ 7872761 w 7997793"/>
              <a:gd name="connsiteY54" fmla="*/ 2139850 h 3567022"/>
              <a:gd name="connsiteX55" fmla="*/ 7997793 w 7997793"/>
              <a:gd name="connsiteY55" fmla="*/ 2076101 h 3567022"/>
              <a:gd name="connsiteX0" fmla="*/ 181479 w 7997793"/>
              <a:gd name="connsiteY0" fmla="*/ 0 h 3567022"/>
              <a:gd name="connsiteX1" fmla="*/ 100559 w 7997793"/>
              <a:gd name="connsiteY1" fmla="*/ 137564 h 3567022"/>
              <a:gd name="connsiteX2" fmla="*/ 181479 w 7997793"/>
              <a:gd name="connsiteY2" fmla="*/ 315589 h 3567022"/>
              <a:gd name="connsiteX3" fmla="*/ 165295 w 7997793"/>
              <a:gd name="connsiteY3" fmla="*/ 461246 h 3567022"/>
              <a:gd name="connsiteX4" fmla="*/ 173387 w 7997793"/>
              <a:gd name="connsiteY4" fmla="*/ 631178 h 3567022"/>
              <a:gd name="connsiteX5" fmla="*/ 173387 w 7997793"/>
              <a:gd name="connsiteY5" fmla="*/ 784927 h 3567022"/>
              <a:gd name="connsiteX6" fmla="*/ 262399 w 7997793"/>
              <a:gd name="connsiteY6" fmla="*/ 930584 h 3567022"/>
              <a:gd name="connsiteX7" fmla="*/ 254307 w 7997793"/>
              <a:gd name="connsiteY7" fmla="*/ 1060056 h 3567022"/>
              <a:gd name="connsiteX8" fmla="*/ 35822 w 7997793"/>
              <a:gd name="connsiteY8" fmla="*/ 1302817 h 3567022"/>
              <a:gd name="connsiteX9" fmla="*/ 35822 w 7997793"/>
              <a:gd name="connsiteY9" fmla="*/ 1310909 h 3567022"/>
              <a:gd name="connsiteX10" fmla="*/ 184376 w 7997793"/>
              <a:gd name="connsiteY10" fmla="*/ 1297806 h 3567022"/>
              <a:gd name="connsiteX11" fmla="*/ 298677 w 7997793"/>
              <a:gd name="connsiteY11" fmla="*/ 1391324 h 3567022"/>
              <a:gd name="connsiteX12" fmla="*/ 122031 w 7997793"/>
              <a:gd name="connsiteY12" fmla="*/ 1500429 h 3567022"/>
              <a:gd name="connsiteX13" fmla="*/ 558 w 7997793"/>
              <a:gd name="connsiteY13" fmla="*/ 1492520 h 3567022"/>
              <a:gd name="connsiteX14" fmla="*/ 84375 w 7997793"/>
              <a:gd name="connsiteY14" fmla="*/ 2006824 h 3567022"/>
              <a:gd name="connsiteX15" fmla="*/ 254307 w 7997793"/>
              <a:gd name="connsiteY15" fmla="*/ 1974456 h 3567022"/>
              <a:gd name="connsiteX16" fmla="*/ 343320 w 7997793"/>
              <a:gd name="connsiteY16" fmla="*/ 2168665 h 3567022"/>
              <a:gd name="connsiteX17" fmla="*/ 286675 w 7997793"/>
              <a:gd name="connsiteY17" fmla="*/ 2249586 h 3567022"/>
              <a:gd name="connsiteX18" fmla="*/ 286675 w 7997793"/>
              <a:gd name="connsiteY18" fmla="*/ 2346690 h 3567022"/>
              <a:gd name="connsiteX19" fmla="*/ 246215 w 7997793"/>
              <a:gd name="connsiteY19" fmla="*/ 2476162 h 3567022"/>
              <a:gd name="connsiteX20" fmla="*/ 173387 w 7997793"/>
              <a:gd name="connsiteY20" fmla="*/ 2589451 h 3567022"/>
              <a:gd name="connsiteX21" fmla="*/ 157203 w 7997793"/>
              <a:gd name="connsiteY21" fmla="*/ 2662279 h 3567022"/>
              <a:gd name="connsiteX22" fmla="*/ 221939 w 7997793"/>
              <a:gd name="connsiteY22" fmla="*/ 2710832 h 3567022"/>
              <a:gd name="connsiteX23" fmla="*/ 310952 w 7997793"/>
              <a:gd name="connsiteY23" fmla="*/ 2727016 h 3567022"/>
              <a:gd name="connsiteX24" fmla="*/ 408056 w 7997793"/>
              <a:gd name="connsiteY24" fmla="*/ 2824120 h 3567022"/>
              <a:gd name="connsiteX25" fmla="*/ 731737 w 7997793"/>
              <a:gd name="connsiteY25" fmla="*/ 2791752 h 3567022"/>
              <a:gd name="connsiteX26" fmla="*/ 845026 w 7997793"/>
              <a:gd name="connsiteY26" fmla="*/ 2880764 h 3567022"/>
              <a:gd name="connsiteX27" fmla="*/ 990499 w 7997793"/>
              <a:gd name="connsiteY27" fmla="*/ 2941408 h 3567022"/>
              <a:gd name="connsiteX28" fmla="*/ 860612 w 7997793"/>
              <a:gd name="connsiteY28" fmla="*/ 3007341 h 3567022"/>
              <a:gd name="connsiteX29" fmla="*/ 864980 w 7997793"/>
              <a:gd name="connsiteY29" fmla="*/ 3090238 h 3567022"/>
              <a:gd name="connsiteX30" fmla="*/ 803876 w 7997793"/>
              <a:gd name="connsiteY30" fmla="*/ 3151894 h 3567022"/>
              <a:gd name="connsiteX31" fmla="*/ 942130 w 7997793"/>
              <a:gd name="connsiteY31" fmla="*/ 3277274 h 3567022"/>
              <a:gd name="connsiteX32" fmla="*/ 1087787 w 7997793"/>
              <a:gd name="connsiteY32" fmla="*/ 3350102 h 3567022"/>
              <a:gd name="connsiteX33" fmla="*/ 1387192 w 7997793"/>
              <a:gd name="connsiteY33" fmla="*/ 3431023 h 3567022"/>
              <a:gd name="connsiteX34" fmla="*/ 1613769 w 7997793"/>
              <a:gd name="connsiteY34" fmla="*/ 3560495 h 3567022"/>
              <a:gd name="connsiteX35" fmla="*/ 1610366 w 7997793"/>
              <a:gd name="connsiteY35" fmla="*/ 3529323 h 3567022"/>
              <a:gd name="connsiteX36" fmla="*/ 1522044 w 7997793"/>
              <a:gd name="connsiteY36" fmla="*/ 3370884 h 3567022"/>
              <a:gd name="connsiteX37" fmla="*/ 1462457 w 7997793"/>
              <a:gd name="connsiteY37" fmla="*/ 3277274 h 3567022"/>
              <a:gd name="connsiteX38" fmla="*/ 1493630 w 7997793"/>
              <a:gd name="connsiteY38" fmla="*/ 3142192 h 3567022"/>
              <a:gd name="connsiteX39" fmla="*/ 1670413 w 7997793"/>
              <a:gd name="connsiteY39" fmla="*/ 3115433 h 3567022"/>
              <a:gd name="connsiteX40" fmla="*/ 1783702 w 7997793"/>
              <a:gd name="connsiteY40" fmla="*/ 2969777 h 3567022"/>
              <a:gd name="connsiteX41" fmla="*/ 1816070 w 7997793"/>
              <a:gd name="connsiteY41" fmla="*/ 2605635 h 3567022"/>
              <a:gd name="connsiteX42" fmla="*/ 1791794 w 7997793"/>
              <a:gd name="connsiteY42" fmla="*/ 2419518 h 3567022"/>
              <a:gd name="connsiteX43" fmla="*/ 2042647 w 7997793"/>
              <a:gd name="connsiteY43" fmla="*/ 2346690 h 3567022"/>
              <a:gd name="connsiteX44" fmla="*/ 2196396 w 7997793"/>
              <a:gd name="connsiteY44" fmla="*/ 2370966 h 3567022"/>
              <a:gd name="connsiteX45" fmla="*/ 2285408 w 7997793"/>
              <a:gd name="connsiteY45" fmla="*/ 1853076 h 3567022"/>
              <a:gd name="connsiteX46" fmla="*/ 2544353 w 7997793"/>
              <a:gd name="connsiteY46" fmla="*/ 1715511 h 3567022"/>
              <a:gd name="connsiteX47" fmla="*/ 3029875 w 7997793"/>
              <a:gd name="connsiteY47" fmla="*/ 1537486 h 3567022"/>
              <a:gd name="connsiteX48" fmla="*/ 3968552 w 7997793"/>
              <a:gd name="connsiteY48" fmla="*/ 1586039 h 3567022"/>
              <a:gd name="connsiteX49" fmla="*/ 4664467 w 7997793"/>
              <a:gd name="connsiteY49" fmla="*/ 1650775 h 3567022"/>
              <a:gd name="connsiteX50" fmla="*/ 5263277 w 7997793"/>
              <a:gd name="connsiteY50" fmla="*/ 1561762 h 3567022"/>
              <a:gd name="connsiteX51" fmla="*/ 5934916 w 7997793"/>
              <a:gd name="connsiteY51" fmla="*/ 1764063 h 3567022"/>
              <a:gd name="connsiteX52" fmla="*/ 6040113 w 7997793"/>
              <a:gd name="connsiteY52" fmla="*/ 1796432 h 3567022"/>
              <a:gd name="connsiteX53" fmla="*/ 7100169 w 7997793"/>
              <a:gd name="connsiteY53" fmla="*/ 2184849 h 3567022"/>
              <a:gd name="connsiteX54" fmla="*/ 7529245 w 7997793"/>
              <a:gd name="connsiteY54" fmla="*/ 2150507 h 3567022"/>
              <a:gd name="connsiteX55" fmla="*/ 7872761 w 7997793"/>
              <a:gd name="connsiteY55" fmla="*/ 2139850 h 3567022"/>
              <a:gd name="connsiteX56" fmla="*/ 7997793 w 7997793"/>
              <a:gd name="connsiteY56" fmla="*/ 2076101 h 3567022"/>
              <a:gd name="connsiteX0" fmla="*/ 181479 w 7997793"/>
              <a:gd name="connsiteY0" fmla="*/ 0 h 3567022"/>
              <a:gd name="connsiteX1" fmla="*/ 100559 w 7997793"/>
              <a:gd name="connsiteY1" fmla="*/ 137564 h 3567022"/>
              <a:gd name="connsiteX2" fmla="*/ 181479 w 7997793"/>
              <a:gd name="connsiteY2" fmla="*/ 315589 h 3567022"/>
              <a:gd name="connsiteX3" fmla="*/ 165295 w 7997793"/>
              <a:gd name="connsiteY3" fmla="*/ 461246 h 3567022"/>
              <a:gd name="connsiteX4" fmla="*/ 173387 w 7997793"/>
              <a:gd name="connsiteY4" fmla="*/ 631178 h 3567022"/>
              <a:gd name="connsiteX5" fmla="*/ 173387 w 7997793"/>
              <a:gd name="connsiteY5" fmla="*/ 784927 h 3567022"/>
              <a:gd name="connsiteX6" fmla="*/ 262399 w 7997793"/>
              <a:gd name="connsiteY6" fmla="*/ 930584 h 3567022"/>
              <a:gd name="connsiteX7" fmla="*/ 254307 w 7997793"/>
              <a:gd name="connsiteY7" fmla="*/ 1060056 h 3567022"/>
              <a:gd name="connsiteX8" fmla="*/ 35822 w 7997793"/>
              <a:gd name="connsiteY8" fmla="*/ 1302817 h 3567022"/>
              <a:gd name="connsiteX9" fmla="*/ 35822 w 7997793"/>
              <a:gd name="connsiteY9" fmla="*/ 1310909 h 3567022"/>
              <a:gd name="connsiteX10" fmla="*/ 184376 w 7997793"/>
              <a:gd name="connsiteY10" fmla="*/ 1297806 h 3567022"/>
              <a:gd name="connsiteX11" fmla="*/ 298677 w 7997793"/>
              <a:gd name="connsiteY11" fmla="*/ 1391324 h 3567022"/>
              <a:gd name="connsiteX12" fmla="*/ 122031 w 7997793"/>
              <a:gd name="connsiteY12" fmla="*/ 1500429 h 3567022"/>
              <a:gd name="connsiteX13" fmla="*/ 558 w 7997793"/>
              <a:gd name="connsiteY13" fmla="*/ 1492520 h 3567022"/>
              <a:gd name="connsiteX14" fmla="*/ 84375 w 7997793"/>
              <a:gd name="connsiteY14" fmla="*/ 2006824 h 3567022"/>
              <a:gd name="connsiteX15" fmla="*/ 254307 w 7997793"/>
              <a:gd name="connsiteY15" fmla="*/ 1974456 h 3567022"/>
              <a:gd name="connsiteX16" fmla="*/ 343320 w 7997793"/>
              <a:gd name="connsiteY16" fmla="*/ 2168665 h 3567022"/>
              <a:gd name="connsiteX17" fmla="*/ 286675 w 7997793"/>
              <a:gd name="connsiteY17" fmla="*/ 2249586 h 3567022"/>
              <a:gd name="connsiteX18" fmla="*/ 286675 w 7997793"/>
              <a:gd name="connsiteY18" fmla="*/ 2346690 h 3567022"/>
              <a:gd name="connsiteX19" fmla="*/ 246215 w 7997793"/>
              <a:gd name="connsiteY19" fmla="*/ 2476162 h 3567022"/>
              <a:gd name="connsiteX20" fmla="*/ 173387 w 7997793"/>
              <a:gd name="connsiteY20" fmla="*/ 2589451 h 3567022"/>
              <a:gd name="connsiteX21" fmla="*/ 157203 w 7997793"/>
              <a:gd name="connsiteY21" fmla="*/ 2662279 h 3567022"/>
              <a:gd name="connsiteX22" fmla="*/ 221939 w 7997793"/>
              <a:gd name="connsiteY22" fmla="*/ 2710832 h 3567022"/>
              <a:gd name="connsiteX23" fmla="*/ 310952 w 7997793"/>
              <a:gd name="connsiteY23" fmla="*/ 2727016 h 3567022"/>
              <a:gd name="connsiteX24" fmla="*/ 408056 w 7997793"/>
              <a:gd name="connsiteY24" fmla="*/ 2824120 h 3567022"/>
              <a:gd name="connsiteX25" fmla="*/ 731737 w 7997793"/>
              <a:gd name="connsiteY25" fmla="*/ 2791752 h 3567022"/>
              <a:gd name="connsiteX26" fmla="*/ 845026 w 7997793"/>
              <a:gd name="connsiteY26" fmla="*/ 2880764 h 3567022"/>
              <a:gd name="connsiteX27" fmla="*/ 990499 w 7997793"/>
              <a:gd name="connsiteY27" fmla="*/ 2941408 h 3567022"/>
              <a:gd name="connsiteX28" fmla="*/ 860612 w 7997793"/>
              <a:gd name="connsiteY28" fmla="*/ 3007341 h 3567022"/>
              <a:gd name="connsiteX29" fmla="*/ 864980 w 7997793"/>
              <a:gd name="connsiteY29" fmla="*/ 3090238 h 3567022"/>
              <a:gd name="connsiteX30" fmla="*/ 803876 w 7997793"/>
              <a:gd name="connsiteY30" fmla="*/ 3151894 h 3567022"/>
              <a:gd name="connsiteX31" fmla="*/ 942130 w 7997793"/>
              <a:gd name="connsiteY31" fmla="*/ 3277274 h 3567022"/>
              <a:gd name="connsiteX32" fmla="*/ 1087787 w 7997793"/>
              <a:gd name="connsiteY32" fmla="*/ 3350102 h 3567022"/>
              <a:gd name="connsiteX33" fmla="*/ 1387192 w 7997793"/>
              <a:gd name="connsiteY33" fmla="*/ 3431023 h 3567022"/>
              <a:gd name="connsiteX34" fmla="*/ 1613769 w 7997793"/>
              <a:gd name="connsiteY34" fmla="*/ 3560495 h 3567022"/>
              <a:gd name="connsiteX35" fmla="*/ 1610366 w 7997793"/>
              <a:gd name="connsiteY35" fmla="*/ 3529323 h 3567022"/>
              <a:gd name="connsiteX36" fmla="*/ 1522044 w 7997793"/>
              <a:gd name="connsiteY36" fmla="*/ 3370884 h 3567022"/>
              <a:gd name="connsiteX37" fmla="*/ 1462457 w 7997793"/>
              <a:gd name="connsiteY37" fmla="*/ 3277274 h 3567022"/>
              <a:gd name="connsiteX38" fmla="*/ 1493630 w 7997793"/>
              <a:gd name="connsiteY38" fmla="*/ 3142192 h 3567022"/>
              <a:gd name="connsiteX39" fmla="*/ 1670413 w 7997793"/>
              <a:gd name="connsiteY39" fmla="*/ 3115433 h 3567022"/>
              <a:gd name="connsiteX40" fmla="*/ 1783702 w 7997793"/>
              <a:gd name="connsiteY40" fmla="*/ 2969777 h 3567022"/>
              <a:gd name="connsiteX41" fmla="*/ 1816070 w 7997793"/>
              <a:gd name="connsiteY41" fmla="*/ 2605635 h 3567022"/>
              <a:gd name="connsiteX42" fmla="*/ 1791794 w 7997793"/>
              <a:gd name="connsiteY42" fmla="*/ 2419518 h 3567022"/>
              <a:gd name="connsiteX43" fmla="*/ 2042647 w 7997793"/>
              <a:gd name="connsiteY43" fmla="*/ 2346690 h 3567022"/>
              <a:gd name="connsiteX44" fmla="*/ 2196396 w 7997793"/>
              <a:gd name="connsiteY44" fmla="*/ 2370966 h 3567022"/>
              <a:gd name="connsiteX45" fmla="*/ 2285408 w 7997793"/>
              <a:gd name="connsiteY45" fmla="*/ 1853076 h 3567022"/>
              <a:gd name="connsiteX46" fmla="*/ 2544353 w 7997793"/>
              <a:gd name="connsiteY46" fmla="*/ 1715511 h 3567022"/>
              <a:gd name="connsiteX47" fmla="*/ 3029875 w 7997793"/>
              <a:gd name="connsiteY47" fmla="*/ 1537486 h 3567022"/>
              <a:gd name="connsiteX48" fmla="*/ 3968552 w 7997793"/>
              <a:gd name="connsiteY48" fmla="*/ 1586039 h 3567022"/>
              <a:gd name="connsiteX49" fmla="*/ 4664467 w 7997793"/>
              <a:gd name="connsiteY49" fmla="*/ 1650775 h 3567022"/>
              <a:gd name="connsiteX50" fmla="*/ 5263277 w 7997793"/>
              <a:gd name="connsiteY50" fmla="*/ 1561762 h 3567022"/>
              <a:gd name="connsiteX51" fmla="*/ 5934916 w 7997793"/>
              <a:gd name="connsiteY51" fmla="*/ 1764063 h 3567022"/>
              <a:gd name="connsiteX52" fmla="*/ 6040113 w 7997793"/>
              <a:gd name="connsiteY52" fmla="*/ 1796432 h 3567022"/>
              <a:gd name="connsiteX53" fmla="*/ 7100169 w 7997793"/>
              <a:gd name="connsiteY53" fmla="*/ 2184849 h 3567022"/>
              <a:gd name="connsiteX54" fmla="*/ 7529245 w 7997793"/>
              <a:gd name="connsiteY54" fmla="*/ 2150507 h 3567022"/>
              <a:gd name="connsiteX55" fmla="*/ 7872761 w 7997793"/>
              <a:gd name="connsiteY55" fmla="*/ 2139850 h 3567022"/>
              <a:gd name="connsiteX56" fmla="*/ 7997793 w 7997793"/>
              <a:gd name="connsiteY56" fmla="*/ 2076101 h 3567022"/>
              <a:gd name="connsiteX0" fmla="*/ 181479 w 7997793"/>
              <a:gd name="connsiteY0" fmla="*/ 0 h 3567022"/>
              <a:gd name="connsiteX1" fmla="*/ 100559 w 7997793"/>
              <a:gd name="connsiteY1" fmla="*/ 137564 h 3567022"/>
              <a:gd name="connsiteX2" fmla="*/ 181479 w 7997793"/>
              <a:gd name="connsiteY2" fmla="*/ 315589 h 3567022"/>
              <a:gd name="connsiteX3" fmla="*/ 165295 w 7997793"/>
              <a:gd name="connsiteY3" fmla="*/ 461246 h 3567022"/>
              <a:gd name="connsiteX4" fmla="*/ 173387 w 7997793"/>
              <a:gd name="connsiteY4" fmla="*/ 631178 h 3567022"/>
              <a:gd name="connsiteX5" fmla="*/ 173387 w 7997793"/>
              <a:gd name="connsiteY5" fmla="*/ 784927 h 3567022"/>
              <a:gd name="connsiteX6" fmla="*/ 262399 w 7997793"/>
              <a:gd name="connsiteY6" fmla="*/ 930584 h 3567022"/>
              <a:gd name="connsiteX7" fmla="*/ 254307 w 7997793"/>
              <a:gd name="connsiteY7" fmla="*/ 1060056 h 3567022"/>
              <a:gd name="connsiteX8" fmla="*/ 35822 w 7997793"/>
              <a:gd name="connsiteY8" fmla="*/ 1302817 h 3567022"/>
              <a:gd name="connsiteX9" fmla="*/ 35822 w 7997793"/>
              <a:gd name="connsiteY9" fmla="*/ 1310909 h 3567022"/>
              <a:gd name="connsiteX10" fmla="*/ 184376 w 7997793"/>
              <a:gd name="connsiteY10" fmla="*/ 1297806 h 3567022"/>
              <a:gd name="connsiteX11" fmla="*/ 298677 w 7997793"/>
              <a:gd name="connsiteY11" fmla="*/ 1391324 h 3567022"/>
              <a:gd name="connsiteX12" fmla="*/ 122031 w 7997793"/>
              <a:gd name="connsiteY12" fmla="*/ 1500429 h 3567022"/>
              <a:gd name="connsiteX13" fmla="*/ 558 w 7997793"/>
              <a:gd name="connsiteY13" fmla="*/ 1492520 h 3567022"/>
              <a:gd name="connsiteX14" fmla="*/ 84375 w 7997793"/>
              <a:gd name="connsiteY14" fmla="*/ 2006824 h 3567022"/>
              <a:gd name="connsiteX15" fmla="*/ 254307 w 7997793"/>
              <a:gd name="connsiteY15" fmla="*/ 1974456 h 3567022"/>
              <a:gd name="connsiteX16" fmla="*/ 343320 w 7997793"/>
              <a:gd name="connsiteY16" fmla="*/ 2168665 h 3567022"/>
              <a:gd name="connsiteX17" fmla="*/ 286675 w 7997793"/>
              <a:gd name="connsiteY17" fmla="*/ 2249586 h 3567022"/>
              <a:gd name="connsiteX18" fmla="*/ 286675 w 7997793"/>
              <a:gd name="connsiteY18" fmla="*/ 2346690 h 3567022"/>
              <a:gd name="connsiteX19" fmla="*/ 246215 w 7997793"/>
              <a:gd name="connsiteY19" fmla="*/ 2476162 h 3567022"/>
              <a:gd name="connsiteX20" fmla="*/ 173387 w 7997793"/>
              <a:gd name="connsiteY20" fmla="*/ 2589451 h 3567022"/>
              <a:gd name="connsiteX21" fmla="*/ 157203 w 7997793"/>
              <a:gd name="connsiteY21" fmla="*/ 2662279 h 3567022"/>
              <a:gd name="connsiteX22" fmla="*/ 221939 w 7997793"/>
              <a:gd name="connsiteY22" fmla="*/ 2710832 h 3567022"/>
              <a:gd name="connsiteX23" fmla="*/ 310952 w 7997793"/>
              <a:gd name="connsiteY23" fmla="*/ 2727016 h 3567022"/>
              <a:gd name="connsiteX24" fmla="*/ 408056 w 7997793"/>
              <a:gd name="connsiteY24" fmla="*/ 2824120 h 3567022"/>
              <a:gd name="connsiteX25" fmla="*/ 731737 w 7997793"/>
              <a:gd name="connsiteY25" fmla="*/ 2791752 h 3567022"/>
              <a:gd name="connsiteX26" fmla="*/ 845026 w 7997793"/>
              <a:gd name="connsiteY26" fmla="*/ 2880764 h 3567022"/>
              <a:gd name="connsiteX27" fmla="*/ 990499 w 7997793"/>
              <a:gd name="connsiteY27" fmla="*/ 2941408 h 3567022"/>
              <a:gd name="connsiteX28" fmla="*/ 860612 w 7997793"/>
              <a:gd name="connsiteY28" fmla="*/ 3007341 h 3567022"/>
              <a:gd name="connsiteX29" fmla="*/ 864980 w 7997793"/>
              <a:gd name="connsiteY29" fmla="*/ 3090238 h 3567022"/>
              <a:gd name="connsiteX30" fmla="*/ 803876 w 7997793"/>
              <a:gd name="connsiteY30" fmla="*/ 3151894 h 3567022"/>
              <a:gd name="connsiteX31" fmla="*/ 942130 w 7997793"/>
              <a:gd name="connsiteY31" fmla="*/ 3277274 h 3567022"/>
              <a:gd name="connsiteX32" fmla="*/ 1087787 w 7997793"/>
              <a:gd name="connsiteY32" fmla="*/ 3350102 h 3567022"/>
              <a:gd name="connsiteX33" fmla="*/ 1387192 w 7997793"/>
              <a:gd name="connsiteY33" fmla="*/ 3431023 h 3567022"/>
              <a:gd name="connsiteX34" fmla="*/ 1613769 w 7997793"/>
              <a:gd name="connsiteY34" fmla="*/ 3560495 h 3567022"/>
              <a:gd name="connsiteX35" fmla="*/ 1610366 w 7997793"/>
              <a:gd name="connsiteY35" fmla="*/ 3529323 h 3567022"/>
              <a:gd name="connsiteX36" fmla="*/ 1522044 w 7997793"/>
              <a:gd name="connsiteY36" fmla="*/ 3370884 h 3567022"/>
              <a:gd name="connsiteX37" fmla="*/ 1462457 w 7997793"/>
              <a:gd name="connsiteY37" fmla="*/ 3277274 h 3567022"/>
              <a:gd name="connsiteX38" fmla="*/ 1493630 w 7997793"/>
              <a:gd name="connsiteY38" fmla="*/ 3142192 h 3567022"/>
              <a:gd name="connsiteX39" fmla="*/ 1602872 w 7997793"/>
              <a:gd name="connsiteY39" fmla="*/ 3053087 h 3567022"/>
              <a:gd name="connsiteX40" fmla="*/ 1783702 w 7997793"/>
              <a:gd name="connsiteY40" fmla="*/ 2969777 h 3567022"/>
              <a:gd name="connsiteX41" fmla="*/ 1816070 w 7997793"/>
              <a:gd name="connsiteY41" fmla="*/ 2605635 h 3567022"/>
              <a:gd name="connsiteX42" fmla="*/ 1791794 w 7997793"/>
              <a:gd name="connsiteY42" fmla="*/ 2419518 h 3567022"/>
              <a:gd name="connsiteX43" fmla="*/ 2042647 w 7997793"/>
              <a:gd name="connsiteY43" fmla="*/ 2346690 h 3567022"/>
              <a:gd name="connsiteX44" fmla="*/ 2196396 w 7997793"/>
              <a:gd name="connsiteY44" fmla="*/ 2370966 h 3567022"/>
              <a:gd name="connsiteX45" fmla="*/ 2285408 w 7997793"/>
              <a:gd name="connsiteY45" fmla="*/ 1853076 h 3567022"/>
              <a:gd name="connsiteX46" fmla="*/ 2544353 w 7997793"/>
              <a:gd name="connsiteY46" fmla="*/ 1715511 h 3567022"/>
              <a:gd name="connsiteX47" fmla="*/ 3029875 w 7997793"/>
              <a:gd name="connsiteY47" fmla="*/ 1537486 h 3567022"/>
              <a:gd name="connsiteX48" fmla="*/ 3968552 w 7997793"/>
              <a:gd name="connsiteY48" fmla="*/ 1586039 h 3567022"/>
              <a:gd name="connsiteX49" fmla="*/ 4664467 w 7997793"/>
              <a:gd name="connsiteY49" fmla="*/ 1650775 h 3567022"/>
              <a:gd name="connsiteX50" fmla="*/ 5263277 w 7997793"/>
              <a:gd name="connsiteY50" fmla="*/ 1561762 h 3567022"/>
              <a:gd name="connsiteX51" fmla="*/ 5934916 w 7997793"/>
              <a:gd name="connsiteY51" fmla="*/ 1764063 h 3567022"/>
              <a:gd name="connsiteX52" fmla="*/ 6040113 w 7997793"/>
              <a:gd name="connsiteY52" fmla="*/ 1796432 h 3567022"/>
              <a:gd name="connsiteX53" fmla="*/ 7100169 w 7997793"/>
              <a:gd name="connsiteY53" fmla="*/ 2184849 h 3567022"/>
              <a:gd name="connsiteX54" fmla="*/ 7529245 w 7997793"/>
              <a:gd name="connsiteY54" fmla="*/ 2150507 h 3567022"/>
              <a:gd name="connsiteX55" fmla="*/ 7872761 w 7997793"/>
              <a:gd name="connsiteY55" fmla="*/ 2139850 h 3567022"/>
              <a:gd name="connsiteX56" fmla="*/ 7997793 w 7997793"/>
              <a:gd name="connsiteY56" fmla="*/ 2076101 h 3567022"/>
              <a:gd name="connsiteX0" fmla="*/ 181479 w 7997793"/>
              <a:gd name="connsiteY0" fmla="*/ 0 h 3567022"/>
              <a:gd name="connsiteX1" fmla="*/ 100559 w 7997793"/>
              <a:gd name="connsiteY1" fmla="*/ 137564 h 3567022"/>
              <a:gd name="connsiteX2" fmla="*/ 181479 w 7997793"/>
              <a:gd name="connsiteY2" fmla="*/ 315589 h 3567022"/>
              <a:gd name="connsiteX3" fmla="*/ 165295 w 7997793"/>
              <a:gd name="connsiteY3" fmla="*/ 461246 h 3567022"/>
              <a:gd name="connsiteX4" fmla="*/ 173387 w 7997793"/>
              <a:gd name="connsiteY4" fmla="*/ 631178 h 3567022"/>
              <a:gd name="connsiteX5" fmla="*/ 173387 w 7997793"/>
              <a:gd name="connsiteY5" fmla="*/ 784927 h 3567022"/>
              <a:gd name="connsiteX6" fmla="*/ 262399 w 7997793"/>
              <a:gd name="connsiteY6" fmla="*/ 930584 h 3567022"/>
              <a:gd name="connsiteX7" fmla="*/ 254307 w 7997793"/>
              <a:gd name="connsiteY7" fmla="*/ 1060056 h 3567022"/>
              <a:gd name="connsiteX8" fmla="*/ 35822 w 7997793"/>
              <a:gd name="connsiteY8" fmla="*/ 1302817 h 3567022"/>
              <a:gd name="connsiteX9" fmla="*/ 35822 w 7997793"/>
              <a:gd name="connsiteY9" fmla="*/ 1310909 h 3567022"/>
              <a:gd name="connsiteX10" fmla="*/ 184376 w 7997793"/>
              <a:gd name="connsiteY10" fmla="*/ 1297806 h 3567022"/>
              <a:gd name="connsiteX11" fmla="*/ 298677 w 7997793"/>
              <a:gd name="connsiteY11" fmla="*/ 1391324 h 3567022"/>
              <a:gd name="connsiteX12" fmla="*/ 122031 w 7997793"/>
              <a:gd name="connsiteY12" fmla="*/ 1500429 h 3567022"/>
              <a:gd name="connsiteX13" fmla="*/ 558 w 7997793"/>
              <a:gd name="connsiteY13" fmla="*/ 1492520 h 3567022"/>
              <a:gd name="connsiteX14" fmla="*/ 84375 w 7997793"/>
              <a:gd name="connsiteY14" fmla="*/ 2006824 h 3567022"/>
              <a:gd name="connsiteX15" fmla="*/ 254307 w 7997793"/>
              <a:gd name="connsiteY15" fmla="*/ 1974456 h 3567022"/>
              <a:gd name="connsiteX16" fmla="*/ 343320 w 7997793"/>
              <a:gd name="connsiteY16" fmla="*/ 2168665 h 3567022"/>
              <a:gd name="connsiteX17" fmla="*/ 286675 w 7997793"/>
              <a:gd name="connsiteY17" fmla="*/ 2249586 h 3567022"/>
              <a:gd name="connsiteX18" fmla="*/ 286675 w 7997793"/>
              <a:gd name="connsiteY18" fmla="*/ 2346690 h 3567022"/>
              <a:gd name="connsiteX19" fmla="*/ 246215 w 7997793"/>
              <a:gd name="connsiteY19" fmla="*/ 2476162 h 3567022"/>
              <a:gd name="connsiteX20" fmla="*/ 173387 w 7997793"/>
              <a:gd name="connsiteY20" fmla="*/ 2589451 h 3567022"/>
              <a:gd name="connsiteX21" fmla="*/ 157203 w 7997793"/>
              <a:gd name="connsiteY21" fmla="*/ 2662279 h 3567022"/>
              <a:gd name="connsiteX22" fmla="*/ 221939 w 7997793"/>
              <a:gd name="connsiteY22" fmla="*/ 2710832 h 3567022"/>
              <a:gd name="connsiteX23" fmla="*/ 310952 w 7997793"/>
              <a:gd name="connsiteY23" fmla="*/ 2727016 h 3567022"/>
              <a:gd name="connsiteX24" fmla="*/ 408056 w 7997793"/>
              <a:gd name="connsiteY24" fmla="*/ 2824120 h 3567022"/>
              <a:gd name="connsiteX25" fmla="*/ 731737 w 7997793"/>
              <a:gd name="connsiteY25" fmla="*/ 2791752 h 3567022"/>
              <a:gd name="connsiteX26" fmla="*/ 845026 w 7997793"/>
              <a:gd name="connsiteY26" fmla="*/ 2880764 h 3567022"/>
              <a:gd name="connsiteX27" fmla="*/ 990499 w 7997793"/>
              <a:gd name="connsiteY27" fmla="*/ 2941408 h 3567022"/>
              <a:gd name="connsiteX28" fmla="*/ 860612 w 7997793"/>
              <a:gd name="connsiteY28" fmla="*/ 3007341 h 3567022"/>
              <a:gd name="connsiteX29" fmla="*/ 864980 w 7997793"/>
              <a:gd name="connsiteY29" fmla="*/ 3090238 h 3567022"/>
              <a:gd name="connsiteX30" fmla="*/ 803876 w 7997793"/>
              <a:gd name="connsiteY30" fmla="*/ 3151894 h 3567022"/>
              <a:gd name="connsiteX31" fmla="*/ 942130 w 7997793"/>
              <a:gd name="connsiteY31" fmla="*/ 3277274 h 3567022"/>
              <a:gd name="connsiteX32" fmla="*/ 1087787 w 7997793"/>
              <a:gd name="connsiteY32" fmla="*/ 3350102 h 3567022"/>
              <a:gd name="connsiteX33" fmla="*/ 1387192 w 7997793"/>
              <a:gd name="connsiteY33" fmla="*/ 3431023 h 3567022"/>
              <a:gd name="connsiteX34" fmla="*/ 1613769 w 7997793"/>
              <a:gd name="connsiteY34" fmla="*/ 3560495 h 3567022"/>
              <a:gd name="connsiteX35" fmla="*/ 1610366 w 7997793"/>
              <a:gd name="connsiteY35" fmla="*/ 3529323 h 3567022"/>
              <a:gd name="connsiteX36" fmla="*/ 1522044 w 7997793"/>
              <a:gd name="connsiteY36" fmla="*/ 3370884 h 3567022"/>
              <a:gd name="connsiteX37" fmla="*/ 1462457 w 7997793"/>
              <a:gd name="connsiteY37" fmla="*/ 3277274 h 3567022"/>
              <a:gd name="connsiteX38" fmla="*/ 1493630 w 7997793"/>
              <a:gd name="connsiteY38" fmla="*/ 3142192 h 3567022"/>
              <a:gd name="connsiteX39" fmla="*/ 1602872 w 7997793"/>
              <a:gd name="connsiteY39" fmla="*/ 3053087 h 3567022"/>
              <a:gd name="connsiteX40" fmla="*/ 1711839 w 7997793"/>
              <a:gd name="connsiteY40" fmla="*/ 2975938 h 3567022"/>
              <a:gd name="connsiteX41" fmla="*/ 1783702 w 7997793"/>
              <a:gd name="connsiteY41" fmla="*/ 2969777 h 3567022"/>
              <a:gd name="connsiteX42" fmla="*/ 1816070 w 7997793"/>
              <a:gd name="connsiteY42" fmla="*/ 2605635 h 3567022"/>
              <a:gd name="connsiteX43" fmla="*/ 1791794 w 7997793"/>
              <a:gd name="connsiteY43" fmla="*/ 2419518 h 3567022"/>
              <a:gd name="connsiteX44" fmla="*/ 2042647 w 7997793"/>
              <a:gd name="connsiteY44" fmla="*/ 2346690 h 3567022"/>
              <a:gd name="connsiteX45" fmla="*/ 2196396 w 7997793"/>
              <a:gd name="connsiteY45" fmla="*/ 2370966 h 3567022"/>
              <a:gd name="connsiteX46" fmla="*/ 2285408 w 7997793"/>
              <a:gd name="connsiteY46" fmla="*/ 1853076 h 3567022"/>
              <a:gd name="connsiteX47" fmla="*/ 2544353 w 7997793"/>
              <a:gd name="connsiteY47" fmla="*/ 1715511 h 3567022"/>
              <a:gd name="connsiteX48" fmla="*/ 3029875 w 7997793"/>
              <a:gd name="connsiteY48" fmla="*/ 1537486 h 3567022"/>
              <a:gd name="connsiteX49" fmla="*/ 3968552 w 7997793"/>
              <a:gd name="connsiteY49" fmla="*/ 1586039 h 3567022"/>
              <a:gd name="connsiteX50" fmla="*/ 4664467 w 7997793"/>
              <a:gd name="connsiteY50" fmla="*/ 1650775 h 3567022"/>
              <a:gd name="connsiteX51" fmla="*/ 5263277 w 7997793"/>
              <a:gd name="connsiteY51" fmla="*/ 1561762 h 3567022"/>
              <a:gd name="connsiteX52" fmla="*/ 5934916 w 7997793"/>
              <a:gd name="connsiteY52" fmla="*/ 1764063 h 3567022"/>
              <a:gd name="connsiteX53" fmla="*/ 6040113 w 7997793"/>
              <a:gd name="connsiteY53" fmla="*/ 1796432 h 3567022"/>
              <a:gd name="connsiteX54" fmla="*/ 7100169 w 7997793"/>
              <a:gd name="connsiteY54" fmla="*/ 2184849 h 3567022"/>
              <a:gd name="connsiteX55" fmla="*/ 7529245 w 7997793"/>
              <a:gd name="connsiteY55" fmla="*/ 2150507 h 3567022"/>
              <a:gd name="connsiteX56" fmla="*/ 7872761 w 7997793"/>
              <a:gd name="connsiteY56" fmla="*/ 2139850 h 3567022"/>
              <a:gd name="connsiteX57" fmla="*/ 7997793 w 7997793"/>
              <a:gd name="connsiteY57" fmla="*/ 2076101 h 3567022"/>
              <a:gd name="connsiteX0" fmla="*/ 181479 w 7997793"/>
              <a:gd name="connsiteY0" fmla="*/ 0 h 3567022"/>
              <a:gd name="connsiteX1" fmla="*/ 100559 w 7997793"/>
              <a:gd name="connsiteY1" fmla="*/ 137564 h 3567022"/>
              <a:gd name="connsiteX2" fmla="*/ 181479 w 7997793"/>
              <a:gd name="connsiteY2" fmla="*/ 315589 h 3567022"/>
              <a:gd name="connsiteX3" fmla="*/ 165295 w 7997793"/>
              <a:gd name="connsiteY3" fmla="*/ 461246 h 3567022"/>
              <a:gd name="connsiteX4" fmla="*/ 173387 w 7997793"/>
              <a:gd name="connsiteY4" fmla="*/ 631178 h 3567022"/>
              <a:gd name="connsiteX5" fmla="*/ 173387 w 7997793"/>
              <a:gd name="connsiteY5" fmla="*/ 784927 h 3567022"/>
              <a:gd name="connsiteX6" fmla="*/ 262399 w 7997793"/>
              <a:gd name="connsiteY6" fmla="*/ 930584 h 3567022"/>
              <a:gd name="connsiteX7" fmla="*/ 254307 w 7997793"/>
              <a:gd name="connsiteY7" fmla="*/ 1060056 h 3567022"/>
              <a:gd name="connsiteX8" fmla="*/ 35822 w 7997793"/>
              <a:gd name="connsiteY8" fmla="*/ 1302817 h 3567022"/>
              <a:gd name="connsiteX9" fmla="*/ 35822 w 7997793"/>
              <a:gd name="connsiteY9" fmla="*/ 1310909 h 3567022"/>
              <a:gd name="connsiteX10" fmla="*/ 184376 w 7997793"/>
              <a:gd name="connsiteY10" fmla="*/ 1297806 h 3567022"/>
              <a:gd name="connsiteX11" fmla="*/ 298677 w 7997793"/>
              <a:gd name="connsiteY11" fmla="*/ 1391324 h 3567022"/>
              <a:gd name="connsiteX12" fmla="*/ 122031 w 7997793"/>
              <a:gd name="connsiteY12" fmla="*/ 1500429 h 3567022"/>
              <a:gd name="connsiteX13" fmla="*/ 558 w 7997793"/>
              <a:gd name="connsiteY13" fmla="*/ 1492520 h 3567022"/>
              <a:gd name="connsiteX14" fmla="*/ 84375 w 7997793"/>
              <a:gd name="connsiteY14" fmla="*/ 2006824 h 3567022"/>
              <a:gd name="connsiteX15" fmla="*/ 254307 w 7997793"/>
              <a:gd name="connsiteY15" fmla="*/ 1974456 h 3567022"/>
              <a:gd name="connsiteX16" fmla="*/ 343320 w 7997793"/>
              <a:gd name="connsiteY16" fmla="*/ 2168665 h 3567022"/>
              <a:gd name="connsiteX17" fmla="*/ 286675 w 7997793"/>
              <a:gd name="connsiteY17" fmla="*/ 2249586 h 3567022"/>
              <a:gd name="connsiteX18" fmla="*/ 286675 w 7997793"/>
              <a:gd name="connsiteY18" fmla="*/ 2346690 h 3567022"/>
              <a:gd name="connsiteX19" fmla="*/ 246215 w 7997793"/>
              <a:gd name="connsiteY19" fmla="*/ 2476162 h 3567022"/>
              <a:gd name="connsiteX20" fmla="*/ 173387 w 7997793"/>
              <a:gd name="connsiteY20" fmla="*/ 2589451 h 3567022"/>
              <a:gd name="connsiteX21" fmla="*/ 157203 w 7997793"/>
              <a:gd name="connsiteY21" fmla="*/ 2662279 h 3567022"/>
              <a:gd name="connsiteX22" fmla="*/ 221939 w 7997793"/>
              <a:gd name="connsiteY22" fmla="*/ 2710832 h 3567022"/>
              <a:gd name="connsiteX23" fmla="*/ 310952 w 7997793"/>
              <a:gd name="connsiteY23" fmla="*/ 2727016 h 3567022"/>
              <a:gd name="connsiteX24" fmla="*/ 408056 w 7997793"/>
              <a:gd name="connsiteY24" fmla="*/ 2824120 h 3567022"/>
              <a:gd name="connsiteX25" fmla="*/ 731737 w 7997793"/>
              <a:gd name="connsiteY25" fmla="*/ 2791752 h 3567022"/>
              <a:gd name="connsiteX26" fmla="*/ 845026 w 7997793"/>
              <a:gd name="connsiteY26" fmla="*/ 2880764 h 3567022"/>
              <a:gd name="connsiteX27" fmla="*/ 990499 w 7997793"/>
              <a:gd name="connsiteY27" fmla="*/ 2941408 h 3567022"/>
              <a:gd name="connsiteX28" fmla="*/ 860612 w 7997793"/>
              <a:gd name="connsiteY28" fmla="*/ 3007341 h 3567022"/>
              <a:gd name="connsiteX29" fmla="*/ 864980 w 7997793"/>
              <a:gd name="connsiteY29" fmla="*/ 3090238 h 3567022"/>
              <a:gd name="connsiteX30" fmla="*/ 803876 w 7997793"/>
              <a:gd name="connsiteY30" fmla="*/ 3151894 h 3567022"/>
              <a:gd name="connsiteX31" fmla="*/ 942130 w 7997793"/>
              <a:gd name="connsiteY31" fmla="*/ 3277274 h 3567022"/>
              <a:gd name="connsiteX32" fmla="*/ 1087787 w 7997793"/>
              <a:gd name="connsiteY32" fmla="*/ 3350102 h 3567022"/>
              <a:gd name="connsiteX33" fmla="*/ 1387192 w 7997793"/>
              <a:gd name="connsiteY33" fmla="*/ 3431023 h 3567022"/>
              <a:gd name="connsiteX34" fmla="*/ 1613769 w 7997793"/>
              <a:gd name="connsiteY34" fmla="*/ 3560495 h 3567022"/>
              <a:gd name="connsiteX35" fmla="*/ 1610366 w 7997793"/>
              <a:gd name="connsiteY35" fmla="*/ 3529323 h 3567022"/>
              <a:gd name="connsiteX36" fmla="*/ 1522044 w 7997793"/>
              <a:gd name="connsiteY36" fmla="*/ 3370884 h 3567022"/>
              <a:gd name="connsiteX37" fmla="*/ 1462457 w 7997793"/>
              <a:gd name="connsiteY37" fmla="*/ 3277274 h 3567022"/>
              <a:gd name="connsiteX38" fmla="*/ 1493630 w 7997793"/>
              <a:gd name="connsiteY38" fmla="*/ 3142192 h 3567022"/>
              <a:gd name="connsiteX39" fmla="*/ 1602872 w 7997793"/>
              <a:gd name="connsiteY39" fmla="*/ 3053087 h 3567022"/>
              <a:gd name="connsiteX40" fmla="*/ 1711839 w 7997793"/>
              <a:gd name="connsiteY40" fmla="*/ 2975938 h 3567022"/>
              <a:gd name="connsiteX41" fmla="*/ 1752529 w 7997793"/>
              <a:gd name="connsiteY41" fmla="*/ 2948995 h 3567022"/>
              <a:gd name="connsiteX42" fmla="*/ 1816070 w 7997793"/>
              <a:gd name="connsiteY42" fmla="*/ 2605635 h 3567022"/>
              <a:gd name="connsiteX43" fmla="*/ 1791794 w 7997793"/>
              <a:gd name="connsiteY43" fmla="*/ 2419518 h 3567022"/>
              <a:gd name="connsiteX44" fmla="*/ 2042647 w 7997793"/>
              <a:gd name="connsiteY44" fmla="*/ 2346690 h 3567022"/>
              <a:gd name="connsiteX45" fmla="*/ 2196396 w 7997793"/>
              <a:gd name="connsiteY45" fmla="*/ 2370966 h 3567022"/>
              <a:gd name="connsiteX46" fmla="*/ 2285408 w 7997793"/>
              <a:gd name="connsiteY46" fmla="*/ 1853076 h 3567022"/>
              <a:gd name="connsiteX47" fmla="*/ 2544353 w 7997793"/>
              <a:gd name="connsiteY47" fmla="*/ 1715511 h 3567022"/>
              <a:gd name="connsiteX48" fmla="*/ 3029875 w 7997793"/>
              <a:gd name="connsiteY48" fmla="*/ 1537486 h 3567022"/>
              <a:gd name="connsiteX49" fmla="*/ 3968552 w 7997793"/>
              <a:gd name="connsiteY49" fmla="*/ 1586039 h 3567022"/>
              <a:gd name="connsiteX50" fmla="*/ 4664467 w 7997793"/>
              <a:gd name="connsiteY50" fmla="*/ 1650775 h 3567022"/>
              <a:gd name="connsiteX51" fmla="*/ 5263277 w 7997793"/>
              <a:gd name="connsiteY51" fmla="*/ 1561762 h 3567022"/>
              <a:gd name="connsiteX52" fmla="*/ 5934916 w 7997793"/>
              <a:gd name="connsiteY52" fmla="*/ 1764063 h 3567022"/>
              <a:gd name="connsiteX53" fmla="*/ 6040113 w 7997793"/>
              <a:gd name="connsiteY53" fmla="*/ 1796432 h 3567022"/>
              <a:gd name="connsiteX54" fmla="*/ 7100169 w 7997793"/>
              <a:gd name="connsiteY54" fmla="*/ 2184849 h 3567022"/>
              <a:gd name="connsiteX55" fmla="*/ 7529245 w 7997793"/>
              <a:gd name="connsiteY55" fmla="*/ 2150507 h 3567022"/>
              <a:gd name="connsiteX56" fmla="*/ 7872761 w 7997793"/>
              <a:gd name="connsiteY56" fmla="*/ 2139850 h 3567022"/>
              <a:gd name="connsiteX57" fmla="*/ 7997793 w 7997793"/>
              <a:gd name="connsiteY57" fmla="*/ 2076101 h 3567022"/>
              <a:gd name="connsiteX0" fmla="*/ 181479 w 7997793"/>
              <a:gd name="connsiteY0" fmla="*/ 0 h 3567022"/>
              <a:gd name="connsiteX1" fmla="*/ 100559 w 7997793"/>
              <a:gd name="connsiteY1" fmla="*/ 137564 h 3567022"/>
              <a:gd name="connsiteX2" fmla="*/ 181479 w 7997793"/>
              <a:gd name="connsiteY2" fmla="*/ 315589 h 3567022"/>
              <a:gd name="connsiteX3" fmla="*/ 165295 w 7997793"/>
              <a:gd name="connsiteY3" fmla="*/ 461246 h 3567022"/>
              <a:gd name="connsiteX4" fmla="*/ 173387 w 7997793"/>
              <a:gd name="connsiteY4" fmla="*/ 631178 h 3567022"/>
              <a:gd name="connsiteX5" fmla="*/ 173387 w 7997793"/>
              <a:gd name="connsiteY5" fmla="*/ 784927 h 3567022"/>
              <a:gd name="connsiteX6" fmla="*/ 262399 w 7997793"/>
              <a:gd name="connsiteY6" fmla="*/ 930584 h 3567022"/>
              <a:gd name="connsiteX7" fmla="*/ 254307 w 7997793"/>
              <a:gd name="connsiteY7" fmla="*/ 1060056 h 3567022"/>
              <a:gd name="connsiteX8" fmla="*/ 35822 w 7997793"/>
              <a:gd name="connsiteY8" fmla="*/ 1302817 h 3567022"/>
              <a:gd name="connsiteX9" fmla="*/ 35822 w 7997793"/>
              <a:gd name="connsiteY9" fmla="*/ 1310909 h 3567022"/>
              <a:gd name="connsiteX10" fmla="*/ 184376 w 7997793"/>
              <a:gd name="connsiteY10" fmla="*/ 1297806 h 3567022"/>
              <a:gd name="connsiteX11" fmla="*/ 298677 w 7997793"/>
              <a:gd name="connsiteY11" fmla="*/ 1391324 h 3567022"/>
              <a:gd name="connsiteX12" fmla="*/ 122031 w 7997793"/>
              <a:gd name="connsiteY12" fmla="*/ 1500429 h 3567022"/>
              <a:gd name="connsiteX13" fmla="*/ 558 w 7997793"/>
              <a:gd name="connsiteY13" fmla="*/ 1492520 h 3567022"/>
              <a:gd name="connsiteX14" fmla="*/ 84375 w 7997793"/>
              <a:gd name="connsiteY14" fmla="*/ 2006824 h 3567022"/>
              <a:gd name="connsiteX15" fmla="*/ 254307 w 7997793"/>
              <a:gd name="connsiteY15" fmla="*/ 1974456 h 3567022"/>
              <a:gd name="connsiteX16" fmla="*/ 343320 w 7997793"/>
              <a:gd name="connsiteY16" fmla="*/ 2168665 h 3567022"/>
              <a:gd name="connsiteX17" fmla="*/ 286675 w 7997793"/>
              <a:gd name="connsiteY17" fmla="*/ 2249586 h 3567022"/>
              <a:gd name="connsiteX18" fmla="*/ 286675 w 7997793"/>
              <a:gd name="connsiteY18" fmla="*/ 2346690 h 3567022"/>
              <a:gd name="connsiteX19" fmla="*/ 246215 w 7997793"/>
              <a:gd name="connsiteY19" fmla="*/ 2476162 h 3567022"/>
              <a:gd name="connsiteX20" fmla="*/ 173387 w 7997793"/>
              <a:gd name="connsiteY20" fmla="*/ 2589451 h 3567022"/>
              <a:gd name="connsiteX21" fmla="*/ 157203 w 7997793"/>
              <a:gd name="connsiteY21" fmla="*/ 2662279 h 3567022"/>
              <a:gd name="connsiteX22" fmla="*/ 221939 w 7997793"/>
              <a:gd name="connsiteY22" fmla="*/ 2710832 h 3567022"/>
              <a:gd name="connsiteX23" fmla="*/ 310952 w 7997793"/>
              <a:gd name="connsiteY23" fmla="*/ 2727016 h 3567022"/>
              <a:gd name="connsiteX24" fmla="*/ 408056 w 7997793"/>
              <a:gd name="connsiteY24" fmla="*/ 2824120 h 3567022"/>
              <a:gd name="connsiteX25" fmla="*/ 731737 w 7997793"/>
              <a:gd name="connsiteY25" fmla="*/ 2791752 h 3567022"/>
              <a:gd name="connsiteX26" fmla="*/ 845026 w 7997793"/>
              <a:gd name="connsiteY26" fmla="*/ 2880764 h 3567022"/>
              <a:gd name="connsiteX27" fmla="*/ 990499 w 7997793"/>
              <a:gd name="connsiteY27" fmla="*/ 2941408 h 3567022"/>
              <a:gd name="connsiteX28" fmla="*/ 860612 w 7997793"/>
              <a:gd name="connsiteY28" fmla="*/ 3007341 h 3567022"/>
              <a:gd name="connsiteX29" fmla="*/ 864980 w 7997793"/>
              <a:gd name="connsiteY29" fmla="*/ 3090238 h 3567022"/>
              <a:gd name="connsiteX30" fmla="*/ 803876 w 7997793"/>
              <a:gd name="connsiteY30" fmla="*/ 3151894 h 3567022"/>
              <a:gd name="connsiteX31" fmla="*/ 942130 w 7997793"/>
              <a:gd name="connsiteY31" fmla="*/ 3277274 h 3567022"/>
              <a:gd name="connsiteX32" fmla="*/ 1087787 w 7997793"/>
              <a:gd name="connsiteY32" fmla="*/ 3350102 h 3567022"/>
              <a:gd name="connsiteX33" fmla="*/ 1387192 w 7997793"/>
              <a:gd name="connsiteY33" fmla="*/ 3431023 h 3567022"/>
              <a:gd name="connsiteX34" fmla="*/ 1613769 w 7997793"/>
              <a:gd name="connsiteY34" fmla="*/ 3560495 h 3567022"/>
              <a:gd name="connsiteX35" fmla="*/ 1610366 w 7997793"/>
              <a:gd name="connsiteY35" fmla="*/ 3529323 h 3567022"/>
              <a:gd name="connsiteX36" fmla="*/ 1522044 w 7997793"/>
              <a:gd name="connsiteY36" fmla="*/ 3370884 h 3567022"/>
              <a:gd name="connsiteX37" fmla="*/ 1462457 w 7997793"/>
              <a:gd name="connsiteY37" fmla="*/ 3277274 h 3567022"/>
              <a:gd name="connsiteX38" fmla="*/ 1493630 w 7997793"/>
              <a:gd name="connsiteY38" fmla="*/ 3142192 h 3567022"/>
              <a:gd name="connsiteX39" fmla="*/ 1602872 w 7997793"/>
              <a:gd name="connsiteY39" fmla="*/ 3053087 h 3567022"/>
              <a:gd name="connsiteX40" fmla="*/ 1711839 w 7997793"/>
              <a:gd name="connsiteY40" fmla="*/ 2975938 h 3567022"/>
              <a:gd name="connsiteX41" fmla="*/ 1816070 w 7997793"/>
              <a:gd name="connsiteY41" fmla="*/ 2605635 h 3567022"/>
              <a:gd name="connsiteX42" fmla="*/ 1791794 w 7997793"/>
              <a:gd name="connsiteY42" fmla="*/ 2419518 h 3567022"/>
              <a:gd name="connsiteX43" fmla="*/ 2042647 w 7997793"/>
              <a:gd name="connsiteY43" fmla="*/ 2346690 h 3567022"/>
              <a:gd name="connsiteX44" fmla="*/ 2196396 w 7997793"/>
              <a:gd name="connsiteY44" fmla="*/ 2370966 h 3567022"/>
              <a:gd name="connsiteX45" fmla="*/ 2285408 w 7997793"/>
              <a:gd name="connsiteY45" fmla="*/ 1853076 h 3567022"/>
              <a:gd name="connsiteX46" fmla="*/ 2544353 w 7997793"/>
              <a:gd name="connsiteY46" fmla="*/ 1715511 h 3567022"/>
              <a:gd name="connsiteX47" fmla="*/ 3029875 w 7997793"/>
              <a:gd name="connsiteY47" fmla="*/ 1537486 h 3567022"/>
              <a:gd name="connsiteX48" fmla="*/ 3968552 w 7997793"/>
              <a:gd name="connsiteY48" fmla="*/ 1586039 h 3567022"/>
              <a:gd name="connsiteX49" fmla="*/ 4664467 w 7997793"/>
              <a:gd name="connsiteY49" fmla="*/ 1650775 h 3567022"/>
              <a:gd name="connsiteX50" fmla="*/ 5263277 w 7997793"/>
              <a:gd name="connsiteY50" fmla="*/ 1561762 h 3567022"/>
              <a:gd name="connsiteX51" fmla="*/ 5934916 w 7997793"/>
              <a:gd name="connsiteY51" fmla="*/ 1764063 h 3567022"/>
              <a:gd name="connsiteX52" fmla="*/ 6040113 w 7997793"/>
              <a:gd name="connsiteY52" fmla="*/ 1796432 h 3567022"/>
              <a:gd name="connsiteX53" fmla="*/ 7100169 w 7997793"/>
              <a:gd name="connsiteY53" fmla="*/ 2184849 h 3567022"/>
              <a:gd name="connsiteX54" fmla="*/ 7529245 w 7997793"/>
              <a:gd name="connsiteY54" fmla="*/ 2150507 h 3567022"/>
              <a:gd name="connsiteX55" fmla="*/ 7872761 w 7997793"/>
              <a:gd name="connsiteY55" fmla="*/ 2139850 h 3567022"/>
              <a:gd name="connsiteX56" fmla="*/ 7997793 w 7997793"/>
              <a:gd name="connsiteY56" fmla="*/ 2076101 h 3567022"/>
              <a:gd name="connsiteX0" fmla="*/ 181479 w 7997793"/>
              <a:gd name="connsiteY0" fmla="*/ 0 h 3567022"/>
              <a:gd name="connsiteX1" fmla="*/ 100559 w 7997793"/>
              <a:gd name="connsiteY1" fmla="*/ 137564 h 3567022"/>
              <a:gd name="connsiteX2" fmla="*/ 181479 w 7997793"/>
              <a:gd name="connsiteY2" fmla="*/ 315589 h 3567022"/>
              <a:gd name="connsiteX3" fmla="*/ 165295 w 7997793"/>
              <a:gd name="connsiteY3" fmla="*/ 461246 h 3567022"/>
              <a:gd name="connsiteX4" fmla="*/ 173387 w 7997793"/>
              <a:gd name="connsiteY4" fmla="*/ 631178 h 3567022"/>
              <a:gd name="connsiteX5" fmla="*/ 173387 w 7997793"/>
              <a:gd name="connsiteY5" fmla="*/ 784927 h 3567022"/>
              <a:gd name="connsiteX6" fmla="*/ 262399 w 7997793"/>
              <a:gd name="connsiteY6" fmla="*/ 930584 h 3567022"/>
              <a:gd name="connsiteX7" fmla="*/ 254307 w 7997793"/>
              <a:gd name="connsiteY7" fmla="*/ 1060056 h 3567022"/>
              <a:gd name="connsiteX8" fmla="*/ 35822 w 7997793"/>
              <a:gd name="connsiteY8" fmla="*/ 1302817 h 3567022"/>
              <a:gd name="connsiteX9" fmla="*/ 35822 w 7997793"/>
              <a:gd name="connsiteY9" fmla="*/ 1310909 h 3567022"/>
              <a:gd name="connsiteX10" fmla="*/ 184376 w 7997793"/>
              <a:gd name="connsiteY10" fmla="*/ 1297806 h 3567022"/>
              <a:gd name="connsiteX11" fmla="*/ 298677 w 7997793"/>
              <a:gd name="connsiteY11" fmla="*/ 1391324 h 3567022"/>
              <a:gd name="connsiteX12" fmla="*/ 122031 w 7997793"/>
              <a:gd name="connsiteY12" fmla="*/ 1500429 h 3567022"/>
              <a:gd name="connsiteX13" fmla="*/ 558 w 7997793"/>
              <a:gd name="connsiteY13" fmla="*/ 1492520 h 3567022"/>
              <a:gd name="connsiteX14" fmla="*/ 84375 w 7997793"/>
              <a:gd name="connsiteY14" fmla="*/ 2006824 h 3567022"/>
              <a:gd name="connsiteX15" fmla="*/ 254307 w 7997793"/>
              <a:gd name="connsiteY15" fmla="*/ 1974456 h 3567022"/>
              <a:gd name="connsiteX16" fmla="*/ 343320 w 7997793"/>
              <a:gd name="connsiteY16" fmla="*/ 2168665 h 3567022"/>
              <a:gd name="connsiteX17" fmla="*/ 286675 w 7997793"/>
              <a:gd name="connsiteY17" fmla="*/ 2249586 h 3567022"/>
              <a:gd name="connsiteX18" fmla="*/ 286675 w 7997793"/>
              <a:gd name="connsiteY18" fmla="*/ 2346690 h 3567022"/>
              <a:gd name="connsiteX19" fmla="*/ 246215 w 7997793"/>
              <a:gd name="connsiteY19" fmla="*/ 2476162 h 3567022"/>
              <a:gd name="connsiteX20" fmla="*/ 173387 w 7997793"/>
              <a:gd name="connsiteY20" fmla="*/ 2589451 h 3567022"/>
              <a:gd name="connsiteX21" fmla="*/ 157203 w 7997793"/>
              <a:gd name="connsiteY21" fmla="*/ 2662279 h 3567022"/>
              <a:gd name="connsiteX22" fmla="*/ 221939 w 7997793"/>
              <a:gd name="connsiteY22" fmla="*/ 2710832 h 3567022"/>
              <a:gd name="connsiteX23" fmla="*/ 310952 w 7997793"/>
              <a:gd name="connsiteY23" fmla="*/ 2727016 h 3567022"/>
              <a:gd name="connsiteX24" fmla="*/ 408056 w 7997793"/>
              <a:gd name="connsiteY24" fmla="*/ 2824120 h 3567022"/>
              <a:gd name="connsiteX25" fmla="*/ 731737 w 7997793"/>
              <a:gd name="connsiteY25" fmla="*/ 2791752 h 3567022"/>
              <a:gd name="connsiteX26" fmla="*/ 845026 w 7997793"/>
              <a:gd name="connsiteY26" fmla="*/ 2880764 h 3567022"/>
              <a:gd name="connsiteX27" fmla="*/ 990499 w 7997793"/>
              <a:gd name="connsiteY27" fmla="*/ 2941408 h 3567022"/>
              <a:gd name="connsiteX28" fmla="*/ 860612 w 7997793"/>
              <a:gd name="connsiteY28" fmla="*/ 3007341 h 3567022"/>
              <a:gd name="connsiteX29" fmla="*/ 864980 w 7997793"/>
              <a:gd name="connsiteY29" fmla="*/ 3090238 h 3567022"/>
              <a:gd name="connsiteX30" fmla="*/ 803876 w 7997793"/>
              <a:gd name="connsiteY30" fmla="*/ 3151894 h 3567022"/>
              <a:gd name="connsiteX31" fmla="*/ 942130 w 7997793"/>
              <a:gd name="connsiteY31" fmla="*/ 3277274 h 3567022"/>
              <a:gd name="connsiteX32" fmla="*/ 1087787 w 7997793"/>
              <a:gd name="connsiteY32" fmla="*/ 3350102 h 3567022"/>
              <a:gd name="connsiteX33" fmla="*/ 1387192 w 7997793"/>
              <a:gd name="connsiteY33" fmla="*/ 3431023 h 3567022"/>
              <a:gd name="connsiteX34" fmla="*/ 1613769 w 7997793"/>
              <a:gd name="connsiteY34" fmla="*/ 3560495 h 3567022"/>
              <a:gd name="connsiteX35" fmla="*/ 1610366 w 7997793"/>
              <a:gd name="connsiteY35" fmla="*/ 3529323 h 3567022"/>
              <a:gd name="connsiteX36" fmla="*/ 1522044 w 7997793"/>
              <a:gd name="connsiteY36" fmla="*/ 3370884 h 3567022"/>
              <a:gd name="connsiteX37" fmla="*/ 1462457 w 7997793"/>
              <a:gd name="connsiteY37" fmla="*/ 3277274 h 3567022"/>
              <a:gd name="connsiteX38" fmla="*/ 1493630 w 7997793"/>
              <a:gd name="connsiteY38" fmla="*/ 3142192 h 3567022"/>
              <a:gd name="connsiteX39" fmla="*/ 1602872 w 7997793"/>
              <a:gd name="connsiteY39" fmla="*/ 3053087 h 3567022"/>
              <a:gd name="connsiteX40" fmla="*/ 1711839 w 7997793"/>
              <a:gd name="connsiteY40" fmla="*/ 2975938 h 3567022"/>
              <a:gd name="connsiteX41" fmla="*/ 1800162 w 7997793"/>
              <a:gd name="connsiteY41" fmla="*/ 2872029 h 3567022"/>
              <a:gd name="connsiteX42" fmla="*/ 1816070 w 7997793"/>
              <a:gd name="connsiteY42" fmla="*/ 2605635 h 3567022"/>
              <a:gd name="connsiteX43" fmla="*/ 1791794 w 7997793"/>
              <a:gd name="connsiteY43" fmla="*/ 2419518 h 3567022"/>
              <a:gd name="connsiteX44" fmla="*/ 2042647 w 7997793"/>
              <a:gd name="connsiteY44" fmla="*/ 2346690 h 3567022"/>
              <a:gd name="connsiteX45" fmla="*/ 2196396 w 7997793"/>
              <a:gd name="connsiteY45" fmla="*/ 2370966 h 3567022"/>
              <a:gd name="connsiteX46" fmla="*/ 2285408 w 7997793"/>
              <a:gd name="connsiteY46" fmla="*/ 1853076 h 3567022"/>
              <a:gd name="connsiteX47" fmla="*/ 2544353 w 7997793"/>
              <a:gd name="connsiteY47" fmla="*/ 1715511 h 3567022"/>
              <a:gd name="connsiteX48" fmla="*/ 3029875 w 7997793"/>
              <a:gd name="connsiteY48" fmla="*/ 1537486 h 3567022"/>
              <a:gd name="connsiteX49" fmla="*/ 3968552 w 7997793"/>
              <a:gd name="connsiteY49" fmla="*/ 1586039 h 3567022"/>
              <a:gd name="connsiteX50" fmla="*/ 4664467 w 7997793"/>
              <a:gd name="connsiteY50" fmla="*/ 1650775 h 3567022"/>
              <a:gd name="connsiteX51" fmla="*/ 5263277 w 7997793"/>
              <a:gd name="connsiteY51" fmla="*/ 1561762 h 3567022"/>
              <a:gd name="connsiteX52" fmla="*/ 5934916 w 7997793"/>
              <a:gd name="connsiteY52" fmla="*/ 1764063 h 3567022"/>
              <a:gd name="connsiteX53" fmla="*/ 6040113 w 7997793"/>
              <a:gd name="connsiteY53" fmla="*/ 1796432 h 3567022"/>
              <a:gd name="connsiteX54" fmla="*/ 7100169 w 7997793"/>
              <a:gd name="connsiteY54" fmla="*/ 2184849 h 3567022"/>
              <a:gd name="connsiteX55" fmla="*/ 7529245 w 7997793"/>
              <a:gd name="connsiteY55" fmla="*/ 2150507 h 3567022"/>
              <a:gd name="connsiteX56" fmla="*/ 7872761 w 7997793"/>
              <a:gd name="connsiteY56" fmla="*/ 2139850 h 3567022"/>
              <a:gd name="connsiteX57" fmla="*/ 7997793 w 7997793"/>
              <a:gd name="connsiteY57" fmla="*/ 2076101 h 3567022"/>
              <a:gd name="connsiteX0" fmla="*/ 181479 w 7997793"/>
              <a:gd name="connsiteY0" fmla="*/ 0 h 3567022"/>
              <a:gd name="connsiteX1" fmla="*/ 100559 w 7997793"/>
              <a:gd name="connsiteY1" fmla="*/ 137564 h 3567022"/>
              <a:gd name="connsiteX2" fmla="*/ 181479 w 7997793"/>
              <a:gd name="connsiteY2" fmla="*/ 315589 h 3567022"/>
              <a:gd name="connsiteX3" fmla="*/ 165295 w 7997793"/>
              <a:gd name="connsiteY3" fmla="*/ 461246 h 3567022"/>
              <a:gd name="connsiteX4" fmla="*/ 173387 w 7997793"/>
              <a:gd name="connsiteY4" fmla="*/ 631178 h 3567022"/>
              <a:gd name="connsiteX5" fmla="*/ 173387 w 7997793"/>
              <a:gd name="connsiteY5" fmla="*/ 784927 h 3567022"/>
              <a:gd name="connsiteX6" fmla="*/ 262399 w 7997793"/>
              <a:gd name="connsiteY6" fmla="*/ 930584 h 3567022"/>
              <a:gd name="connsiteX7" fmla="*/ 254307 w 7997793"/>
              <a:gd name="connsiteY7" fmla="*/ 1060056 h 3567022"/>
              <a:gd name="connsiteX8" fmla="*/ 35822 w 7997793"/>
              <a:gd name="connsiteY8" fmla="*/ 1302817 h 3567022"/>
              <a:gd name="connsiteX9" fmla="*/ 35822 w 7997793"/>
              <a:gd name="connsiteY9" fmla="*/ 1310909 h 3567022"/>
              <a:gd name="connsiteX10" fmla="*/ 184376 w 7997793"/>
              <a:gd name="connsiteY10" fmla="*/ 1297806 h 3567022"/>
              <a:gd name="connsiteX11" fmla="*/ 298677 w 7997793"/>
              <a:gd name="connsiteY11" fmla="*/ 1391324 h 3567022"/>
              <a:gd name="connsiteX12" fmla="*/ 122031 w 7997793"/>
              <a:gd name="connsiteY12" fmla="*/ 1500429 h 3567022"/>
              <a:gd name="connsiteX13" fmla="*/ 558 w 7997793"/>
              <a:gd name="connsiteY13" fmla="*/ 1492520 h 3567022"/>
              <a:gd name="connsiteX14" fmla="*/ 84375 w 7997793"/>
              <a:gd name="connsiteY14" fmla="*/ 2006824 h 3567022"/>
              <a:gd name="connsiteX15" fmla="*/ 254307 w 7997793"/>
              <a:gd name="connsiteY15" fmla="*/ 1974456 h 3567022"/>
              <a:gd name="connsiteX16" fmla="*/ 319457 w 7997793"/>
              <a:gd name="connsiteY16" fmla="*/ 2097906 h 3567022"/>
              <a:gd name="connsiteX17" fmla="*/ 343320 w 7997793"/>
              <a:gd name="connsiteY17" fmla="*/ 2168665 h 3567022"/>
              <a:gd name="connsiteX18" fmla="*/ 286675 w 7997793"/>
              <a:gd name="connsiteY18" fmla="*/ 2249586 h 3567022"/>
              <a:gd name="connsiteX19" fmla="*/ 286675 w 7997793"/>
              <a:gd name="connsiteY19" fmla="*/ 2346690 h 3567022"/>
              <a:gd name="connsiteX20" fmla="*/ 246215 w 7997793"/>
              <a:gd name="connsiteY20" fmla="*/ 2476162 h 3567022"/>
              <a:gd name="connsiteX21" fmla="*/ 173387 w 7997793"/>
              <a:gd name="connsiteY21" fmla="*/ 2589451 h 3567022"/>
              <a:gd name="connsiteX22" fmla="*/ 157203 w 7997793"/>
              <a:gd name="connsiteY22" fmla="*/ 2662279 h 3567022"/>
              <a:gd name="connsiteX23" fmla="*/ 221939 w 7997793"/>
              <a:gd name="connsiteY23" fmla="*/ 2710832 h 3567022"/>
              <a:gd name="connsiteX24" fmla="*/ 310952 w 7997793"/>
              <a:gd name="connsiteY24" fmla="*/ 2727016 h 3567022"/>
              <a:gd name="connsiteX25" fmla="*/ 408056 w 7997793"/>
              <a:gd name="connsiteY25" fmla="*/ 2824120 h 3567022"/>
              <a:gd name="connsiteX26" fmla="*/ 731737 w 7997793"/>
              <a:gd name="connsiteY26" fmla="*/ 2791752 h 3567022"/>
              <a:gd name="connsiteX27" fmla="*/ 845026 w 7997793"/>
              <a:gd name="connsiteY27" fmla="*/ 2880764 h 3567022"/>
              <a:gd name="connsiteX28" fmla="*/ 990499 w 7997793"/>
              <a:gd name="connsiteY28" fmla="*/ 2941408 h 3567022"/>
              <a:gd name="connsiteX29" fmla="*/ 860612 w 7997793"/>
              <a:gd name="connsiteY29" fmla="*/ 3007341 h 3567022"/>
              <a:gd name="connsiteX30" fmla="*/ 864980 w 7997793"/>
              <a:gd name="connsiteY30" fmla="*/ 3090238 h 3567022"/>
              <a:gd name="connsiteX31" fmla="*/ 803876 w 7997793"/>
              <a:gd name="connsiteY31" fmla="*/ 3151894 h 3567022"/>
              <a:gd name="connsiteX32" fmla="*/ 942130 w 7997793"/>
              <a:gd name="connsiteY32" fmla="*/ 3277274 h 3567022"/>
              <a:gd name="connsiteX33" fmla="*/ 1087787 w 7997793"/>
              <a:gd name="connsiteY33" fmla="*/ 3350102 h 3567022"/>
              <a:gd name="connsiteX34" fmla="*/ 1387192 w 7997793"/>
              <a:gd name="connsiteY34" fmla="*/ 3431023 h 3567022"/>
              <a:gd name="connsiteX35" fmla="*/ 1613769 w 7997793"/>
              <a:gd name="connsiteY35" fmla="*/ 3560495 h 3567022"/>
              <a:gd name="connsiteX36" fmla="*/ 1610366 w 7997793"/>
              <a:gd name="connsiteY36" fmla="*/ 3529323 h 3567022"/>
              <a:gd name="connsiteX37" fmla="*/ 1522044 w 7997793"/>
              <a:gd name="connsiteY37" fmla="*/ 3370884 h 3567022"/>
              <a:gd name="connsiteX38" fmla="*/ 1462457 w 7997793"/>
              <a:gd name="connsiteY38" fmla="*/ 3277274 h 3567022"/>
              <a:gd name="connsiteX39" fmla="*/ 1493630 w 7997793"/>
              <a:gd name="connsiteY39" fmla="*/ 3142192 h 3567022"/>
              <a:gd name="connsiteX40" fmla="*/ 1602872 w 7997793"/>
              <a:gd name="connsiteY40" fmla="*/ 3053087 h 3567022"/>
              <a:gd name="connsiteX41" fmla="*/ 1711839 w 7997793"/>
              <a:gd name="connsiteY41" fmla="*/ 2975938 h 3567022"/>
              <a:gd name="connsiteX42" fmla="*/ 1800162 w 7997793"/>
              <a:gd name="connsiteY42" fmla="*/ 2872029 h 3567022"/>
              <a:gd name="connsiteX43" fmla="*/ 1816070 w 7997793"/>
              <a:gd name="connsiteY43" fmla="*/ 2605635 h 3567022"/>
              <a:gd name="connsiteX44" fmla="*/ 1791794 w 7997793"/>
              <a:gd name="connsiteY44" fmla="*/ 2419518 h 3567022"/>
              <a:gd name="connsiteX45" fmla="*/ 2042647 w 7997793"/>
              <a:gd name="connsiteY45" fmla="*/ 2346690 h 3567022"/>
              <a:gd name="connsiteX46" fmla="*/ 2196396 w 7997793"/>
              <a:gd name="connsiteY46" fmla="*/ 2370966 h 3567022"/>
              <a:gd name="connsiteX47" fmla="*/ 2285408 w 7997793"/>
              <a:gd name="connsiteY47" fmla="*/ 1853076 h 3567022"/>
              <a:gd name="connsiteX48" fmla="*/ 2544353 w 7997793"/>
              <a:gd name="connsiteY48" fmla="*/ 1715511 h 3567022"/>
              <a:gd name="connsiteX49" fmla="*/ 3029875 w 7997793"/>
              <a:gd name="connsiteY49" fmla="*/ 1537486 h 3567022"/>
              <a:gd name="connsiteX50" fmla="*/ 3968552 w 7997793"/>
              <a:gd name="connsiteY50" fmla="*/ 1586039 h 3567022"/>
              <a:gd name="connsiteX51" fmla="*/ 4664467 w 7997793"/>
              <a:gd name="connsiteY51" fmla="*/ 1650775 h 3567022"/>
              <a:gd name="connsiteX52" fmla="*/ 5263277 w 7997793"/>
              <a:gd name="connsiteY52" fmla="*/ 1561762 h 3567022"/>
              <a:gd name="connsiteX53" fmla="*/ 5934916 w 7997793"/>
              <a:gd name="connsiteY53" fmla="*/ 1764063 h 3567022"/>
              <a:gd name="connsiteX54" fmla="*/ 6040113 w 7997793"/>
              <a:gd name="connsiteY54" fmla="*/ 1796432 h 3567022"/>
              <a:gd name="connsiteX55" fmla="*/ 7100169 w 7997793"/>
              <a:gd name="connsiteY55" fmla="*/ 2184849 h 3567022"/>
              <a:gd name="connsiteX56" fmla="*/ 7529245 w 7997793"/>
              <a:gd name="connsiteY56" fmla="*/ 2150507 h 3567022"/>
              <a:gd name="connsiteX57" fmla="*/ 7872761 w 7997793"/>
              <a:gd name="connsiteY57" fmla="*/ 2139850 h 3567022"/>
              <a:gd name="connsiteX58" fmla="*/ 7997793 w 7997793"/>
              <a:gd name="connsiteY58" fmla="*/ 2076101 h 3567022"/>
              <a:gd name="connsiteX0" fmla="*/ 181479 w 7997793"/>
              <a:gd name="connsiteY0" fmla="*/ 0 h 3567022"/>
              <a:gd name="connsiteX1" fmla="*/ 100559 w 7997793"/>
              <a:gd name="connsiteY1" fmla="*/ 137564 h 3567022"/>
              <a:gd name="connsiteX2" fmla="*/ 181479 w 7997793"/>
              <a:gd name="connsiteY2" fmla="*/ 315589 h 3567022"/>
              <a:gd name="connsiteX3" fmla="*/ 165295 w 7997793"/>
              <a:gd name="connsiteY3" fmla="*/ 461246 h 3567022"/>
              <a:gd name="connsiteX4" fmla="*/ 173387 w 7997793"/>
              <a:gd name="connsiteY4" fmla="*/ 631178 h 3567022"/>
              <a:gd name="connsiteX5" fmla="*/ 173387 w 7997793"/>
              <a:gd name="connsiteY5" fmla="*/ 784927 h 3567022"/>
              <a:gd name="connsiteX6" fmla="*/ 262399 w 7997793"/>
              <a:gd name="connsiteY6" fmla="*/ 930584 h 3567022"/>
              <a:gd name="connsiteX7" fmla="*/ 254307 w 7997793"/>
              <a:gd name="connsiteY7" fmla="*/ 1060056 h 3567022"/>
              <a:gd name="connsiteX8" fmla="*/ 35822 w 7997793"/>
              <a:gd name="connsiteY8" fmla="*/ 1302817 h 3567022"/>
              <a:gd name="connsiteX9" fmla="*/ 35822 w 7997793"/>
              <a:gd name="connsiteY9" fmla="*/ 1310909 h 3567022"/>
              <a:gd name="connsiteX10" fmla="*/ 184376 w 7997793"/>
              <a:gd name="connsiteY10" fmla="*/ 1297806 h 3567022"/>
              <a:gd name="connsiteX11" fmla="*/ 298677 w 7997793"/>
              <a:gd name="connsiteY11" fmla="*/ 1391324 h 3567022"/>
              <a:gd name="connsiteX12" fmla="*/ 122030 w 7997793"/>
              <a:gd name="connsiteY12" fmla="*/ 1422497 h 3567022"/>
              <a:gd name="connsiteX13" fmla="*/ 122031 w 7997793"/>
              <a:gd name="connsiteY13" fmla="*/ 1500429 h 3567022"/>
              <a:gd name="connsiteX14" fmla="*/ 558 w 7997793"/>
              <a:gd name="connsiteY14" fmla="*/ 1492520 h 3567022"/>
              <a:gd name="connsiteX15" fmla="*/ 84375 w 7997793"/>
              <a:gd name="connsiteY15" fmla="*/ 2006824 h 3567022"/>
              <a:gd name="connsiteX16" fmla="*/ 254307 w 7997793"/>
              <a:gd name="connsiteY16" fmla="*/ 1974456 h 3567022"/>
              <a:gd name="connsiteX17" fmla="*/ 319457 w 7997793"/>
              <a:gd name="connsiteY17" fmla="*/ 2097906 h 3567022"/>
              <a:gd name="connsiteX18" fmla="*/ 343320 w 7997793"/>
              <a:gd name="connsiteY18" fmla="*/ 2168665 h 3567022"/>
              <a:gd name="connsiteX19" fmla="*/ 286675 w 7997793"/>
              <a:gd name="connsiteY19" fmla="*/ 2249586 h 3567022"/>
              <a:gd name="connsiteX20" fmla="*/ 286675 w 7997793"/>
              <a:gd name="connsiteY20" fmla="*/ 2346690 h 3567022"/>
              <a:gd name="connsiteX21" fmla="*/ 246215 w 7997793"/>
              <a:gd name="connsiteY21" fmla="*/ 2476162 h 3567022"/>
              <a:gd name="connsiteX22" fmla="*/ 173387 w 7997793"/>
              <a:gd name="connsiteY22" fmla="*/ 2589451 h 3567022"/>
              <a:gd name="connsiteX23" fmla="*/ 157203 w 7997793"/>
              <a:gd name="connsiteY23" fmla="*/ 2662279 h 3567022"/>
              <a:gd name="connsiteX24" fmla="*/ 221939 w 7997793"/>
              <a:gd name="connsiteY24" fmla="*/ 2710832 h 3567022"/>
              <a:gd name="connsiteX25" fmla="*/ 310952 w 7997793"/>
              <a:gd name="connsiteY25" fmla="*/ 2727016 h 3567022"/>
              <a:gd name="connsiteX26" fmla="*/ 408056 w 7997793"/>
              <a:gd name="connsiteY26" fmla="*/ 2824120 h 3567022"/>
              <a:gd name="connsiteX27" fmla="*/ 731737 w 7997793"/>
              <a:gd name="connsiteY27" fmla="*/ 2791752 h 3567022"/>
              <a:gd name="connsiteX28" fmla="*/ 845026 w 7997793"/>
              <a:gd name="connsiteY28" fmla="*/ 2880764 h 3567022"/>
              <a:gd name="connsiteX29" fmla="*/ 990499 w 7997793"/>
              <a:gd name="connsiteY29" fmla="*/ 2941408 h 3567022"/>
              <a:gd name="connsiteX30" fmla="*/ 860612 w 7997793"/>
              <a:gd name="connsiteY30" fmla="*/ 3007341 h 3567022"/>
              <a:gd name="connsiteX31" fmla="*/ 864980 w 7997793"/>
              <a:gd name="connsiteY31" fmla="*/ 3090238 h 3567022"/>
              <a:gd name="connsiteX32" fmla="*/ 803876 w 7997793"/>
              <a:gd name="connsiteY32" fmla="*/ 3151894 h 3567022"/>
              <a:gd name="connsiteX33" fmla="*/ 942130 w 7997793"/>
              <a:gd name="connsiteY33" fmla="*/ 3277274 h 3567022"/>
              <a:gd name="connsiteX34" fmla="*/ 1087787 w 7997793"/>
              <a:gd name="connsiteY34" fmla="*/ 3350102 h 3567022"/>
              <a:gd name="connsiteX35" fmla="*/ 1387192 w 7997793"/>
              <a:gd name="connsiteY35" fmla="*/ 3431023 h 3567022"/>
              <a:gd name="connsiteX36" fmla="*/ 1613769 w 7997793"/>
              <a:gd name="connsiteY36" fmla="*/ 3560495 h 3567022"/>
              <a:gd name="connsiteX37" fmla="*/ 1610366 w 7997793"/>
              <a:gd name="connsiteY37" fmla="*/ 3529323 h 3567022"/>
              <a:gd name="connsiteX38" fmla="*/ 1522044 w 7997793"/>
              <a:gd name="connsiteY38" fmla="*/ 3370884 h 3567022"/>
              <a:gd name="connsiteX39" fmla="*/ 1462457 w 7997793"/>
              <a:gd name="connsiteY39" fmla="*/ 3277274 h 3567022"/>
              <a:gd name="connsiteX40" fmla="*/ 1493630 w 7997793"/>
              <a:gd name="connsiteY40" fmla="*/ 3142192 h 3567022"/>
              <a:gd name="connsiteX41" fmla="*/ 1602872 w 7997793"/>
              <a:gd name="connsiteY41" fmla="*/ 3053087 h 3567022"/>
              <a:gd name="connsiteX42" fmla="*/ 1711839 w 7997793"/>
              <a:gd name="connsiteY42" fmla="*/ 2975938 h 3567022"/>
              <a:gd name="connsiteX43" fmla="*/ 1800162 w 7997793"/>
              <a:gd name="connsiteY43" fmla="*/ 2872029 h 3567022"/>
              <a:gd name="connsiteX44" fmla="*/ 1816070 w 7997793"/>
              <a:gd name="connsiteY44" fmla="*/ 2605635 h 3567022"/>
              <a:gd name="connsiteX45" fmla="*/ 1791794 w 7997793"/>
              <a:gd name="connsiteY45" fmla="*/ 2419518 h 3567022"/>
              <a:gd name="connsiteX46" fmla="*/ 2042647 w 7997793"/>
              <a:gd name="connsiteY46" fmla="*/ 2346690 h 3567022"/>
              <a:gd name="connsiteX47" fmla="*/ 2196396 w 7997793"/>
              <a:gd name="connsiteY47" fmla="*/ 2370966 h 3567022"/>
              <a:gd name="connsiteX48" fmla="*/ 2285408 w 7997793"/>
              <a:gd name="connsiteY48" fmla="*/ 1853076 h 3567022"/>
              <a:gd name="connsiteX49" fmla="*/ 2544353 w 7997793"/>
              <a:gd name="connsiteY49" fmla="*/ 1715511 h 3567022"/>
              <a:gd name="connsiteX50" fmla="*/ 3029875 w 7997793"/>
              <a:gd name="connsiteY50" fmla="*/ 1537486 h 3567022"/>
              <a:gd name="connsiteX51" fmla="*/ 3968552 w 7997793"/>
              <a:gd name="connsiteY51" fmla="*/ 1586039 h 3567022"/>
              <a:gd name="connsiteX52" fmla="*/ 4664467 w 7997793"/>
              <a:gd name="connsiteY52" fmla="*/ 1650775 h 3567022"/>
              <a:gd name="connsiteX53" fmla="*/ 5263277 w 7997793"/>
              <a:gd name="connsiteY53" fmla="*/ 1561762 h 3567022"/>
              <a:gd name="connsiteX54" fmla="*/ 5934916 w 7997793"/>
              <a:gd name="connsiteY54" fmla="*/ 1764063 h 3567022"/>
              <a:gd name="connsiteX55" fmla="*/ 6040113 w 7997793"/>
              <a:gd name="connsiteY55" fmla="*/ 1796432 h 3567022"/>
              <a:gd name="connsiteX56" fmla="*/ 7100169 w 7997793"/>
              <a:gd name="connsiteY56" fmla="*/ 2184849 h 3567022"/>
              <a:gd name="connsiteX57" fmla="*/ 7529245 w 7997793"/>
              <a:gd name="connsiteY57" fmla="*/ 2150507 h 3567022"/>
              <a:gd name="connsiteX58" fmla="*/ 7872761 w 7997793"/>
              <a:gd name="connsiteY58" fmla="*/ 2139850 h 3567022"/>
              <a:gd name="connsiteX59" fmla="*/ 7997793 w 7997793"/>
              <a:gd name="connsiteY59" fmla="*/ 2076101 h 3567022"/>
              <a:gd name="connsiteX0" fmla="*/ 181479 w 7997793"/>
              <a:gd name="connsiteY0" fmla="*/ 0 h 3567022"/>
              <a:gd name="connsiteX1" fmla="*/ 100559 w 7997793"/>
              <a:gd name="connsiteY1" fmla="*/ 137564 h 3567022"/>
              <a:gd name="connsiteX2" fmla="*/ 181479 w 7997793"/>
              <a:gd name="connsiteY2" fmla="*/ 315589 h 3567022"/>
              <a:gd name="connsiteX3" fmla="*/ 165295 w 7997793"/>
              <a:gd name="connsiteY3" fmla="*/ 461246 h 3567022"/>
              <a:gd name="connsiteX4" fmla="*/ 173387 w 7997793"/>
              <a:gd name="connsiteY4" fmla="*/ 631178 h 3567022"/>
              <a:gd name="connsiteX5" fmla="*/ 173387 w 7997793"/>
              <a:gd name="connsiteY5" fmla="*/ 784927 h 3567022"/>
              <a:gd name="connsiteX6" fmla="*/ 262399 w 7997793"/>
              <a:gd name="connsiteY6" fmla="*/ 930584 h 3567022"/>
              <a:gd name="connsiteX7" fmla="*/ 254307 w 7997793"/>
              <a:gd name="connsiteY7" fmla="*/ 1060056 h 3567022"/>
              <a:gd name="connsiteX8" fmla="*/ 35822 w 7997793"/>
              <a:gd name="connsiteY8" fmla="*/ 1302817 h 3567022"/>
              <a:gd name="connsiteX9" fmla="*/ 35822 w 7997793"/>
              <a:gd name="connsiteY9" fmla="*/ 1310909 h 3567022"/>
              <a:gd name="connsiteX10" fmla="*/ 184376 w 7997793"/>
              <a:gd name="connsiteY10" fmla="*/ 1297806 h 3567022"/>
              <a:gd name="connsiteX11" fmla="*/ 298677 w 7997793"/>
              <a:gd name="connsiteY11" fmla="*/ 1391324 h 3567022"/>
              <a:gd name="connsiteX12" fmla="*/ 122030 w 7997793"/>
              <a:gd name="connsiteY12" fmla="*/ 1422497 h 3567022"/>
              <a:gd name="connsiteX13" fmla="*/ 558 w 7997793"/>
              <a:gd name="connsiteY13" fmla="*/ 1492520 h 3567022"/>
              <a:gd name="connsiteX14" fmla="*/ 84375 w 7997793"/>
              <a:gd name="connsiteY14" fmla="*/ 2006824 h 3567022"/>
              <a:gd name="connsiteX15" fmla="*/ 254307 w 7997793"/>
              <a:gd name="connsiteY15" fmla="*/ 1974456 h 3567022"/>
              <a:gd name="connsiteX16" fmla="*/ 319457 w 7997793"/>
              <a:gd name="connsiteY16" fmla="*/ 2097906 h 3567022"/>
              <a:gd name="connsiteX17" fmla="*/ 343320 w 7997793"/>
              <a:gd name="connsiteY17" fmla="*/ 2168665 h 3567022"/>
              <a:gd name="connsiteX18" fmla="*/ 286675 w 7997793"/>
              <a:gd name="connsiteY18" fmla="*/ 2249586 h 3567022"/>
              <a:gd name="connsiteX19" fmla="*/ 286675 w 7997793"/>
              <a:gd name="connsiteY19" fmla="*/ 2346690 h 3567022"/>
              <a:gd name="connsiteX20" fmla="*/ 246215 w 7997793"/>
              <a:gd name="connsiteY20" fmla="*/ 2476162 h 3567022"/>
              <a:gd name="connsiteX21" fmla="*/ 173387 w 7997793"/>
              <a:gd name="connsiteY21" fmla="*/ 2589451 h 3567022"/>
              <a:gd name="connsiteX22" fmla="*/ 157203 w 7997793"/>
              <a:gd name="connsiteY22" fmla="*/ 2662279 h 3567022"/>
              <a:gd name="connsiteX23" fmla="*/ 221939 w 7997793"/>
              <a:gd name="connsiteY23" fmla="*/ 2710832 h 3567022"/>
              <a:gd name="connsiteX24" fmla="*/ 310952 w 7997793"/>
              <a:gd name="connsiteY24" fmla="*/ 2727016 h 3567022"/>
              <a:gd name="connsiteX25" fmla="*/ 408056 w 7997793"/>
              <a:gd name="connsiteY25" fmla="*/ 2824120 h 3567022"/>
              <a:gd name="connsiteX26" fmla="*/ 731737 w 7997793"/>
              <a:gd name="connsiteY26" fmla="*/ 2791752 h 3567022"/>
              <a:gd name="connsiteX27" fmla="*/ 845026 w 7997793"/>
              <a:gd name="connsiteY27" fmla="*/ 2880764 h 3567022"/>
              <a:gd name="connsiteX28" fmla="*/ 990499 w 7997793"/>
              <a:gd name="connsiteY28" fmla="*/ 2941408 h 3567022"/>
              <a:gd name="connsiteX29" fmla="*/ 860612 w 7997793"/>
              <a:gd name="connsiteY29" fmla="*/ 3007341 h 3567022"/>
              <a:gd name="connsiteX30" fmla="*/ 864980 w 7997793"/>
              <a:gd name="connsiteY30" fmla="*/ 3090238 h 3567022"/>
              <a:gd name="connsiteX31" fmla="*/ 803876 w 7997793"/>
              <a:gd name="connsiteY31" fmla="*/ 3151894 h 3567022"/>
              <a:gd name="connsiteX32" fmla="*/ 942130 w 7997793"/>
              <a:gd name="connsiteY32" fmla="*/ 3277274 h 3567022"/>
              <a:gd name="connsiteX33" fmla="*/ 1087787 w 7997793"/>
              <a:gd name="connsiteY33" fmla="*/ 3350102 h 3567022"/>
              <a:gd name="connsiteX34" fmla="*/ 1387192 w 7997793"/>
              <a:gd name="connsiteY34" fmla="*/ 3431023 h 3567022"/>
              <a:gd name="connsiteX35" fmla="*/ 1613769 w 7997793"/>
              <a:gd name="connsiteY35" fmla="*/ 3560495 h 3567022"/>
              <a:gd name="connsiteX36" fmla="*/ 1610366 w 7997793"/>
              <a:gd name="connsiteY36" fmla="*/ 3529323 h 3567022"/>
              <a:gd name="connsiteX37" fmla="*/ 1522044 w 7997793"/>
              <a:gd name="connsiteY37" fmla="*/ 3370884 h 3567022"/>
              <a:gd name="connsiteX38" fmla="*/ 1462457 w 7997793"/>
              <a:gd name="connsiteY38" fmla="*/ 3277274 h 3567022"/>
              <a:gd name="connsiteX39" fmla="*/ 1493630 w 7997793"/>
              <a:gd name="connsiteY39" fmla="*/ 3142192 h 3567022"/>
              <a:gd name="connsiteX40" fmla="*/ 1602872 w 7997793"/>
              <a:gd name="connsiteY40" fmla="*/ 3053087 h 3567022"/>
              <a:gd name="connsiteX41" fmla="*/ 1711839 w 7997793"/>
              <a:gd name="connsiteY41" fmla="*/ 2975938 h 3567022"/>
              <a:gd name="connsiteX42" fmla="*/ 1800162 w 7997793"/>
              <a:gd name="connsiteY42" fmla="*/ 2872029 h 3567022"/>
              <a:gd name="connsiteX43" fmla="*/ 1816070 w 7997793"/>
              <a:gd name="connsiteY43" fmla="*/ 2605635 h 3567022"/>
              <a:gd name="connsiteX44" fmla="*/ 1791794 w 7997793"/>
              <a:gd name="connsiteY44" fmla="*/ 2419518 h 3567022"/>
              <a:gd name="connsiteX45" fmla="*/ 2042647 w 7997793"/>
              <a:gd name="connsiteY45" fmla="*/ 2346690 h 3567022"/>
              <a:gd name="connsiteX46" fmla="*/ 2196396 w 7997793"/>
              <a:gd name="connsiteY46" fmla="*/ 2370966 h 3567022"/>
              <a:gd name="connsiteX47" fmla="*/ 2285408 w 7997793"/>
              <a:gd name="connsiteY47" fmla="*/ 1853076 h 3567022"/>
              <a:gd name="connsiteX48" fmla="*/ 2544353 w 7997793"/>
              <a:gd name="connsiteY48" fmla="*/ 1715511 h 3567022"/>
              <a:gd name="connsiteX49" fmla="*/ 3029875 w 7997793"/>
              <a:gd name="connsiteY49" fmla="*/ 1537486 h 3567022"/>
              <a:gd name="connsiteX50" fmla="*/ 3968552 w 7997793"/>
              <a:gd name="connsiteY50" fmla="*/ 1586039 h 3567022"/>
              <a:gd name="connsiteX51" fmla="*/ 4664467 w 7997793"/>
              <a:gd name="connsiteY51" fmla="*/ 1650775 h 3567022"/>
              <a:gd name="connsiteX52" fmla="*/ 5263277 w 7997793"/>
              <a:gd name="connsiteY52" fmla="*/ 1561762 h 3567022"/>
              <a:gd name="connsiteX53" fmla="*/ 5934916 w 7997793"/>
              <a:gd name="connsiteY53" fmla="*/ 1764063 h 3567022"/>
              <a:gd name="connsiteX54" fmla="*/ 6040113 w 7997793"/>
              <a:gd name="connsiteY54" fmla="*/ 1796432 h 3567022"/>
              <a:gd name="connsiteX55" fmla="*/ 7100169 w 7997793"/>
              <a:gd name="connsiteY55" fmla="*/ 2184849 h 3567022"/>
              <a:gd name="connsiteX56" fmla="*/ 7529245 w 7997793"/>
              <a:gd name="connsiteY56" fmla="*/ 2150507 h 3567022"/>
              <a:gd name="connsiteX57" fmla="*/ 7872761 w 7997793"/>
              <a:gd name="connsiteY57" fmla="*/ 2139850 h 3567022"/>
              <a:gd name="connsiteX58" fmla="*/ 7997793 w 7997793"/>
              <a:gd name="connsiteY58" fmla="*/ 2076101 h 3567022"/>
              <a:gd name="connsiteX0" fmla="*/ 180922 w 7997236"/>
              <a:gd name="connsiteY0" fmla="*/ 0 h 3567022"/>
              <a:gd name="connsiteX1" fmla="*/ 100002 w 7997236"/>
              <a:gd name="connsiteY1" fmla="*/ 137564 h 3567022"/>
              <a:gd name="connsiteX2" fmla="*/ 180922 w 7997236"/>
              <a:gd name="connsiteY2" fmla="*/ 315589 h 3567022"/>
              <a:gd name="connsiteX3" fmla="*/ 164738 w 7997236"/>
              <a:gd name="connsiteY3" fmla="*/ 461246 h 3567022"/>
              <a:gd name="connsiteX4" fmla="*/ 172830 w 7997236"/>
              <a:gd name="connsiteY4" fmla="*/ 631178 h 3567022"/>
              <a:gd name="connsiteX5" fmla="*/ 172830 w 7997236"/>
              <a:gd name="connsiteY5" fmla="*/ 784927 h 3567022"/>
              <a:gd name="connsiteX6" fmla="*/ 261842 w 7997236"/>
              <a:gd name="connsiteY6" fmla="*/ 930584 h 3567022"/>
              <a:gd name="connsiteX7" fmla="*/ 253750 w 7997236"/>
              <a:gd name="connsiteY7" fmla="*/ 1060056 h 3567022"/>
              <a:gd name="connsiteX8" fmla="*/ 35265 w 7997236"/>
              <a:gd name="connsiteY8" fmla="*/ 1302817 h 3567022"/>
              <a:gd name="connsiteX9" fmla="*/ 35265 w 7997236"/>
              <a:gd name="connsiteY9" fmla="*/ 1310909 h 3567022"/>
              <a:gd name="connsiteX10" fmla="*/ 183819 w 7997236"/>
              <a:gd name="connsiteY10" fmla="*/ 1297806 h 3567022"/>
              <a:gd name="connsiteX11" fmla="*/ 298120 w 7997236"/>
              <a:gd name="connsiteY11" fmla="*/ 1391324 h 3567022"/>
              <a:gd name="connsiteX12" fmla="*/ 121473 w 7997236"/>
              <a:gd name="connsiteY12" fmla="*/ 1422497 h 3567022"/>
              <a:gd name="connsiteX13" fmla="*/ 85105 w 7997236"/>
              <a:gd name="connsiteY13" fmla="*/ 1474451 h 3567022"/>
              <a:gd name="connsiteX14" fmla="*/ 1 w 7997236"/>
              <a:gd name="connsiteY14" fmla="*/ 1492520 h 3567022"/>
              <a:gd name="connsiteX15" fmla="*/ 83818 w 7997236"/>
              <a:gd name="connsiteY15" fmla="*/ 2006824 h 3567022"/>
              <a:gd name="connsiteX16" fmla="*/ 253750 w 7997236"/>
              <a:gd name="connsiteY16" fmla="*/ 1974456 h 3567022"/>
              <a:gd name="connsiteX17" fmla="*/ 318900 w 7997236"/>
              <a:gd name="connsiteY17" fmla="*/ 2097906 h 3567022"/>
              <a:gd name="connsiteX18" fmla="*/ 342763 w 7997236"/>
              <a:gd name="connsiteY18" fmla="*/ 2168665 h 3567022"/>
              <a:gd name="connsiteX19" fmla="*/ 286118 w 7997236"/>
              <a:gd name="connsiteY19" fmla="*/ 2249586 h 3567022"/>
              <a:gd name="connsiteX20" fmla="*/ 286118 w 7997236"/>
              <a:gd name="connsiteY20" fmla="*/ 2346690 h 3567022"/>
              <a:gd name="connsiteX21" fmla="*/ 245658 w 7997236"/>
              <a:gd name="connsiteY21" fmla="*/ 2476162 h 3567022"/>
              <a:gd name="connsiteX22" fmla="*/ 172830 w 7997236"/>
              <a:gd name="connsiteY22" fmla="*/ 2589451 h 3567022"/>
              <a:gd name="connsiteX23" fmla="*/ 156646 w 7997236"/>
              <a:gd name="connsiteY23" fmla="*/ 2662279 h 3567022"/>
              <a:gd name="connsiteX24" fmla="*/ 221382 w 7997236"/>
              <a:gd name="connsiteY24" fmla="*/ 2710832 h 3567022"/>
              <a:gd name="connsiteX25" fmla="*/ 310395 w 7997236"/>
              <a:gd name="connsiteY25" fmla="*/ 2727016 h 3567022"/>
              <a:gd name="connsiteX26" fmla="*/ 407499 w 7997236"/>
              <a:gd name="connsiteY26" fmla="*/ 2824120 h 3567022"/>
              <a:gd name="connsiteX27" fmla="*/ 731180 w 7997236"/>
              <a:gd name="connsiteY27" fmla="*/ 2791752 h 3567022"/>
              <a:gd name="connsiteX28" fmla="*/ 844469 w 7997236"/>
              <a:gd name="connsiteY28" fmla="*/ 2880764 h 3567022"/>
              <a:gd name="connsiteX29" fmla="*/ 989942 w 7997236"/>
              <a:gd name="connsiteY29" fmla="*/ 2941408 h 3567022"/>
              <a:gd name="connsiteX30" fmla="*/ 860055 w 7997236"/>
              <a:gd name="connsiteY30" fmla="*/ 3007341 h 3567022"/>
              <a:gd name="connsiteX31" fmla="*/ 864423 w 7997236"/>
              <a:gd name="connsiteY31" fmla="*/ 3090238 h 3567022"/>
              <a:gd name="connsiteX32" fmla="*/ 803319 w 7997236"/>
              <a:gd name="connsiteY32" fmla="*/ 3151894 h 3567022"/>
              <a:gd name="connsiteX33" fmla="*/ 941573 w 7997236"/>
              <a:gd name="connsiteY33" fmla="*/ 3277274 h 3567022"/>
              <a:gd name="connsiteX34" fmla="*/ 1087230 w 7997236"/>
              <a:gd name="connsiteY34" fmla="*/ 3350102 h 3567022"/>
              <a:gd name="connsiteX35" fmla="*/ 1386635 w 7997236"/>
              <a:gd name="connsiteY35" fmla="*/ 3431023 h 3567022"/>
              <a:gd name="connsiteX36" fmla="*/ 1613212 w 7997236"/>
              <a:gd name="connsiteY36" fmla="*/ 3560495 h 3567022"/>
              <a:gd name="connsiteX37" fmla="*/ 1609809 w 7997236"/>
              <a:gd name="connsiteY37" fmla="*/ 3529323 h 3567022"/>
              <a:gd name="connsiteX38" fmla="*/ 1521487 w 7997236"/>
              <a:gd name="connsiteY38" fmla="*/ 3370884 h 3567022"/>
              <a:gd name="connsiteX39" fmla="*/ 1461900 w 7997236"/>
              <a:gd name="connsiteY39" fmla="*/ 3277274 h 3567022"/>
              <a:gd name="connsiteX40" fmla="*/ 1493073 w 7997236"/>
              <a:gd name="connsiteY40" fmla="*/ 3142192 h 3567022"/>
              <a:gd name="connsiteX41" fmla="*/ 1602315 w 7997236"/>
              <a:gd name="connsiteY41" fmla="*/ 3053087 h 3567022"/>
              <a:gd name="connsiteX42" fmla="*/ 1711282 w 7997236"/>
              <a:gd name="connsiteY42" fmla="*/ 2975938 h 3567022"/>
              <a:gd name="connsiteX43" fmla="*/ 1799605 w 7997236"/>
              <a:gd name="connsiteY43" fmla="*/ 2872029 h 3567022"/>
              <a:gd name="connsiteX44" fmla="*/ 1815513 w 7997236"/>
              <a:gd name="connsiteY44" fmla="*/ 2605635 h 3567022"/>
              <a:gd name="connsiteX45" fmla="*/ 1791237 w 7997236"/>
              <a:gd name="connsiteY45" fmla="*/ 2419518 h 3567022"/>
              <a:gd name="connsiteX46" fmla="*/ 2042090 w 7997236"/>
              <a:gd name="connsiteY46" fmla="*/ 2346690 h 3567022"/>
              <a:gd name="connsiteX47" fmla="*/ 2195839 w 7997236"/>
              <a:gd name="connsiteY47" fmla="*/ 2370966 h 3567022"/>
              <a:gd name="connsiteX48" fmla="*/ 2284851 w 7997236"/>
              <a:gd name="connsiteY48" fmla="*/ 1853076 h 3567022"/>
              <a:gd name="connsiteX49" fmla="*/ 2543796 w 7997236"/>
              <a:gd name="connsiteY49" fmla="*/ 1715511 h 3567022"/>
              <a:gd name="connsiteX50" fmla="*/ 3029318 w 7997236"/>
              <a:gd name="connsiteY50" fmla="*/ 1537486 h 3567022"/>
              <a:gd name="connsiteX51" fmla="*/ 3967995 w 7997236"/>
              <a:gd name="connsiteY51" fmla="*/ 1586039 h 3567022"/>
              <a:gd name="connsiteX52" fmla="*/ 4663910 w 7997236"/>
              <a:gd name="connsiteY52" fmla="*/ 1650775 h 3567022"/>
              <a:gd name="connsiteX53" fmla="*/ 5262720 w 7997236"/>
              <a:gd name="connsiteY53" fmla="*/ 1561762 h 3567022"/>
              <a:gd name="connsiteX54" fmla="*/ 5934359 w 7997236"/>
              <a:gd name="connsiteY54" fmla="*/ 1764063 h 3567022"/>
              <a:gd name="connsiteX55" fmla="*/ 6039556 w 7997236"/>
              <a:gd name="connsiteY55" fmla="*/ 1796432 h 3567022"/>
              <a:gd name="connsiteX56" fmla="*/ 7099612 w 7997236"/>
              <a:gd name="connsiteY56" fmla="*/ 2184849 h 3567022"/>
              <a:gd name="connsiteX57" fmla="*/ 7528688 w 7997236"/>
              <a:gd name="connsiteY57" fmla="*/ 2150507 h 3567022"/>
              <a:gd name="connsiteX58" fmla="*/ 7872204 w 7997236"/>
              <a:gd name="connsiteY58" fmla="*/ 2139850 h 3567022"/>
              <a:gd name="connsiteX59" fmla="*/ 7997236 w 7997236"/>
              <a:gd name="connsiteY59" fmla="*/ 2076101 h 3567022"/>
              <a:gd name="connsiteX0" fmla="*/ 180922 w 7997236"/>
              <a:gd name="connsiteY0" fmla="*/ 0 h 3567022"/>
              <a:gd name="connsiteX1" fmla="*/ 100002 w 7997236"/>
              <a:gd name="connsiteY1" fmla="*/ 137564 h 3567022"/>
              <a:gd name="connsiteX2" fmla="*/ 180922 w 7997236"/>
              <a:gd name="connsiteY2" fmla="*/ 315589 h 3567022"/>
              <a:gd name="connsiteX3" fmla="*/ 164738 w 7997236"/>
              <a:gd name="connsiteY3" fmla="*/ 461246 h 3567022"/>
              <a:gd name="connsiteX4" fmla="*/ 172830 w 7997236"/>
              <a:gd name="connsiteY4" fmla="*/ 631178 h 3567022"/>
              <a:gd name="connsiteX5" fmla="*/ 172830 w 7997236"/>
              <a:gd name="connsiteY5" fmla="*/ 784927 h 3567022"/>
              <a:gd name="connsiteX6" fmla="*/ 261842 w 7997236"/>
              <a:gd name="connsiteY6" fmla="*/ 930584 h 3567022"/>
              <a:gd name="connsiteX7" fmla="*/ 253750 w 7997236"/>
              <a:gd name="connsiteY7" fmla="*/ 1060056 h 3567022"/>
              <a:gd name="connsiteX8" fmla="*/ 35265 w 7997236"/>
              <a:gd name="connsiteY8" fmla="*/ 1302817 h 3567022"/>
              <a:gd name="connsiteX9" fmla="*/ 35265 w 7997236"/>
              <a:gd name="connsiteY9" fmla="*/ 1310909 h 3567022"/>
              <a:gd name="connsiteX10" fmla="*/ 183819 w 7997236"/>
              <a:gd name="connsiteY10" fmla="*/ 1297806 h 3567022"/>
              <a:gd name="connsiteX11" fmla="*/ 178622 w 7997236"/>
              <a:gd name="connsiteY11" fmla="*/ 1360151 h 3567022"/>
              <a:gd name="connsiteX12" fmla="*/ 298120 w 7997236"/>
              <a:gd name="connsiteY12" fmla="*/ 1391324 h 3567022"/>
              <a:gd name="connsiteX13" fmla="*/ 121473 w 7997236"/>
              <a:gd name="connsiteY13" fmla="*/ 1422497 h 3567022"/>
              <a:gd name="connsiteX14" fmla="*/ 85105 w 7997236"/>
              <a:gd name="connsiteY14" fmla="*/ 1474451 h 3567022"/>
              <a:gd name="connsiteX15" fmla="*/ 1 w 7997236"/>
              <a:gd name="connsiteY15" fmla="*/ 1492520 h 3567022"/>
              <a:gd name="connsiteX16" fmla="*/ 83818 w 7997236"/>
              <a:gd name="connsiteY16" fmla="*/ 2006824 h 3567022"/>
              <a:gd name="connsiteX17" fmla="*/ 253750 w 7997236"/>
              <a:gd name="connsiteY17" fmla="*/ 1974456 h 3567022"/>
              <a:gd name="connsiteX18" fmla="*/ 318900 w 7997236"/>
              <a:gd name="connsiteY18" fmla="*/ 2097906 h 3567022"/>
              <a:gd name="connsiteX19" fmla="*/ 342763 w 7997236"/>
              <a:gd name="connsiteY19" fmla="*/ 2168665 h 3567022"/>
              <a:gd name="connsiteX20" fmla="*/ 286118 w 7997236"/>
              <a:gd name="connsiteY20" fmla="*/ 2249586 h 3567022"/>
              <a:gd name="connsiteX21" fmla="*/ 286118 w 7997236"/>
              <a:gd name="connsiteY21" fmla="*/ 2346690 h 3567022"/>
              <a:gd name="connsiteX22" fmla="*/ 245658 w 7997236"/>
              <a:gd name="connsiteY22" fmla="*/ 2476162 h 3567022"/>
              <a:gd name="connsiteX23" fmla="*/ 172830 w 7997236"/>
              <a:gd name="connsiteY23" fmla="*/ 2589451 h 3567022"/>
              <a:gd name="connsiteX24" fmla="*/ 156646 w 7997236"/>
              <a:gd name="connsiteY24" fmla="*/ 2662279 h 3567022"/>
              <a:gd name="connsiteX25" fmla="*/ 221382 w 7997236"/>
              <a:gd name="connsiteY25" fmla="*/ 2710832 h 3567022"/>
              <a:gd name="connsiteX26" fmla="*/ 310395 w 7997236"/>
              <a:gd name="connsiteY26" fmla="*/ 2727016 h 3567022"/>
              <a:gd name="connsiteX27" fmla="*/ 407499 w 7997236"/>
              <a:gd name="connsiteY27" fmla="*/ 2824120 h 3567022"/>
              <a:gd name="connsiteX28" fmla="*/ 731180 w 7997236"/>
              <a:gd name="connsiteY28" fmla="*/ 2791752 h 3567022"/>
              <a:gd name="connsiteX29" fmla="*/ 844469 w 7997236"/>
              <a:gd name="connsiteY29" fmla="*/ 2880764 h 3567022"/>
              <a:gd name="connsiteX30" fmla="*/ 989942 w 7997236"/>
              <a:gd name="connsiteY30" fmla="*/ 2941408 h 3567022"/>
              <a:gd name="connsiteX31" fmla="*/ 860055 w 7997236"/>
              <a:gd name="connsiteY31" fmla="*/ 3007341 h 3567022"/>
              <a:gd name="connsiteX32" fmla="*/ 864423 w 7997236"/>
              <a:gd name="connsiteY32" fmla="*/ 3090238 h 3567022"/>
              <a:gd name="connsiteX33" fmla="*/ 803319 w 7997236"/>
              <a:gd name="connsiteY33" fmla="*/ 3151894 h 3567022"/>
              <a:gd name="connsiteX34" fmla="*/ 941573 w 7997236"/>
              <a:gd name="connsiteY34" fmla="*/ 3277274 h 3567022"/>
              <a:gd name="connsiteX35" fmla="*/ 1087230 w 7997236"/>
              <a:gd name="connsiteY35" fmla="*/ 3350102 h 3567022"/>
              <a:gd name="connsiteX36" fmla="*/ 1386635 w 7997236"/>
              <a:gd name="connsiteY36" fmla="*/ 3431023 h 3567022"/>
              <a:gd name="connsiteX37" fmla="*/ 1613212 w 7997236"/>
              <a:gd name="connsiteY37" fmla="*/ 3560495 h 3567022"/>
              <a:gd name="connsiteX38" fmla="*/ 1609809 w 7997236"/>
              <a:gd name="connsiteY38" fmla="*/ 3529323 h 3567022"/>
              <a:gd name="connsiteX39" fmla="*/ 1521487 w 7997236"/>
              <a:gd name="connsiteY39" fmla="*/ 3370884 h 3567022"/>
              <a:gd name="connsiteX40" fmla="*/ 1461900 w 7997236"/>
              <a:gd name="connsiteY40" fmla="*/ 3277274 h 3567022"/>
              <a:gd name="connsiteX41" fmla="*/ 1493073 w 7997236"/>
              <a:gd name="connsiteY41" fmla="*/ 3142192 h 3567022"/>
              <a:gd name="connsiteX42" fmla="*/ 1602315 w 7997236"/>
              <a:gd name="connsiteY42" fmla="*/ 3053087 h 3567022"/>
              <a:gd name="connsiteX43" fmla="*/ 1711282 w 7997236"/>
              <a:gd name="connsiteY43" fmla="*/ 2975938 h 3567022"/>
              <a:gd name="connsiteX44" fmla="*/ 1799605 w 7997236"/>
              <a:gd name="connsiteY44" fmla="*/ 2872029 h 3567022"/>
              <a:gd name="connsiteX45" fmla="*/ 1815513 w 7997236"/>
              <a:gd name="connsiteY45" fmla="*/ 2605635 h 3567022"/>
              <a:gd name="connsiteX46" fmla="*/ 1791237 w 7997236"/>
              <a:gd name="connsiteY46" fmla="*/ 2419518 h 3567022"/>
              <a:gd name="connsiteX47" fmla="*/ 2042090 w 7997236"/>
              <a:gd name="connsiteY47" fmla="*/ 2346690 h 3567022"/>
              <a:gd name="connsiteX48" fmla="*/ 2195839 w 7997236"/>
              <a:gd name="connsiteY48" fmla="*/ 2370966 h 3567022"/>
              <a:gd name="connsiteX49" fmla="*/ 2284851 w 7997236"/>
              <a:gd name="connsiteY49" fmla="*/ 1853076 h 3567022"/>
              <a:gd name="connsiteX50" fmla="*/ 2543796 w 7997236"/>
              <a:gd name="connsiteY50" fmla="*/ 1715511 h 3567022"/>
              <a:gd name="connsiteX51" fmla="*/ 3029318 w 7997236"/>
              <a:gd name="connsiteY51" fmla="*/ 1537486 h 3567022"/>
              <a:gd name="connsiteX52" fmla="*/ 3967995 w 7997236"/>
              <a:gd name="connsiteY52" fmla="*/ 1586039 h 3567022"/>
              <a:gd name="connsiteX53" fmla="*/ 4663910 w 7997236"/>
              <a:gd name="connsiteY53" fmla="*/ 1650775 h 3567022"/>
              <a:gd name="connsiteX54" fmla="*/ 5262720 w 7997236"/>
              <a:gd name="connsiteY54" fmla="*/ 1561762 h 3567022"/>
              <a:gd name="connsiteX55" fmla="*/ 5934359 w 7997236"/>
              <a:gd name="connsiteY55" fmla="*/ 1764063 h 3567022"/>
              <a:gd name="connsiteX56" fmla="*/ 6039556 w 7997236"/>
              <a:gd name="connsiteY56" fmla="*/ 1796432 h 3567022"/>
              <a:gd name="connsiteX57" fmla="*/ 7099612 w 7997236"/>
              <a:gd name="connsiteY57" fmla="*/ 2184849 h 3567022"/>
              <a:gd name="connsiteX58" fmla="*/ 7528688 w 7997236"/>
              <a:gd name="connsiteY58" fmla="*/ 2150507 h 3567022"/>
              <a:gd name="connsiteX59" fmla="*/ 7872204 w 7997236"/>
              <a:gd name="connsiteY59" fmla="*/ 2139850 h 3567022"/>
              <a:gd name="connsiteX60" fmla="*/ 7997236 w 7997236"/>
              <a:gd name="connsiteY60" fmla="*/ 2076101 h 3567022"/>
              <a:gd name="connsiteX0" fmla="*/ 180922 w 7997236"/>
              <a:gd name="connsiteY0" fmla="*/ 0 h 3567022"/>
              <a:gd name="connsiteX1" fmla="*/ 100002 w 7997236"/>
              <a:gd name="connsiteY1" fmla="*/ 137564 h 3567022"/>
              <a:gd name="connsiteX2" fmla="*/ 180922 w 7997236"/>
              <a:gd name="connsiteY2" fmla="*/ 315589 h 3567022"/>
              <a:gd name="connsiteX3" fmla="*/ 164738 w 7997236"/>
              <a:gd name="connsiteY3" fmla="*/ 461246 h 3567022"/>
              <a:gd name="connsiteX4" fmla="*/ 172830 w 7997236"/>
              <a:gd name="connsiteY4" fmla="*/ 631178 h 3567022"/>
              <a:gd name="connsiteX5" fmla="*/ 172830 w 7997236"/>
              <a:gd name="connsiteY5" fmla="*/ 784927 h 3567022"/>
              <a:gd name="connsiteX6" fmla="*/ 261842 w 7997236"/>
              <a:gd name="connsiteY6" fmla="*/ 930584 h 3567022"/>
              <a:gd name="connsiteX7" fmla="*/ 253750 w 7997236"/>
              <a:gd name="connsiteY7" fmla="*/ 1060056 h 3567022"/>
              <a:gd name="connsiteX8" fmla="*/ 35265 w 7997236"/>
              <a:gd name="connsiteY8" fmla="*/ 1302817 h 3567022"/>
              <a:gd name="connsiteX9" fmla="*/ 35265 w 7997236"/>
              <a:gd name="connsiteY9" fmla="*/ 1310909 h 3567022"/>
              <a:gd name="connsiteX10" fmla="*/ 121473 w 7997236"/>
              <a:gd name="connsiteY10" fmla="*/ 1323783 h 3567022"/>
              <a:gd name="connsiteX11" fmla="*/ 178622 w 7997236"/>
              <a:gd name="connsiteY11" fmla="*/ 1360151 h 3567022"/>
              <a:gd name="connsiteX12" fmla="*/ 298120 w 7997236"/>
              <a:gd name="connsiteY12" fmla="*/ 1391324 h 3567022"/>
              <a:gd name="connsiteX13" fmla="*/ 121473 w 7997236"/>
              <a:gd name="connsiteY13" fmla="*/ 1422497 h 3567022"/>
              <a:gd name="connsiteX14" fmla="*/ 85105 w 7997236"/>
              <a:gd name="connsiteY14" fmla="*/ 1474451 h 3567022"/>
              <a:gd name="connsiteX15" fmla="*/ 1 w 7997236"/>
              <a:gd name="connsiteY15" fmla="*/ 1492520 h 3567022"/>
              <a:gd name="connsiteX16" fmla="*/ 83818 w 7997236"/>
              <a:gd name="connsiteY16" fmla="*/ 2006824 h 3567022"/>
              <a:gd name="connsiteX17" fmla="*/ 253750 w 7997236"/>
              <a:gd name="connsiteY17" fmla="*/ 1974456 h 3567022"/>
              <a:gd name="connsiteX18" fmla="*/ 318900 w 7997236"/>
              <a:gd name="connsiteY18" fmla="*/ 2097906 h 3567022"/>
              <a:gd name="connsiteX19" fmla="*/ 342763 w 7997236"/>
              <a:gd name="connsiteY19" fmla="*/ 2168665 h 3567022"/>
              <a:gd name="connsiteX20" fmla="*/ 286118 w 7997236"/>
              <a:gd name="connsiteY20" fmla="*/ 2249586 h 3567022"/>
              <a:gd name="connsiteX21" fmla="*/ 286118 w 7997236"/>
              <a:gd name="connsiteY21" fmla="*/ 2346690 h 3567022"/>
              <a:gd name="connsiteX22" fmla="*/ 245658 w 7997236"/>
              <a:gd name="connsiteY22" fmla="*/ 2476162 h 3567022"/>
              <a:gd name="connsiteX23" fmla="*/ 172830 w 7997236"/>
              <a:gd name="connsiteY23" fmla="*/ 2589451 h 3567022"/>
              <a:gd name="connsiteX24" fmla="*/ 156646 w 7997236"/>
              <a:gd name="connsiteY24" fmla="*/ 2662279 h 3567022"/>
              <a:gd name="connsiteX25" fmla="*/ 221382 w 7997236"/>
              <a:gd name="connsiteY25" fmla="*/ 2710832 h 3567022"/>
              <a:gd name="connsiteX26" fmla="*/ 310395 w 7997236"/>
              <a:gd name="connsiteY26" fmla="*/ 2727016 h 3567022"/>
              <a:gd name="connsiteX27" fmla="*/ 407499 w 7997236"/>
              <a:gd name="connsiteY27" fmla="*/ 2824120 h 3567022"/>
              <a:gd name="connsiteX28" fmla="*/ 731180 w 7997236"/>
              <a:gd name="connsiteY28" fmla="*/ 2791752 h 3567022"/>
              <a:gd name="connsiteX29" fmla="*/ 844469 w 7997236"/>
              <a:gd name="connsiteY29" fmla="*/ 2880764 h 3567022"/>
              <a:gd name="connsiteX30" fmla="*/ 989942 w 7997236"/>
              <a:gd name="connsiteY30" fmla="*/ 2941408 h 3567022"/>
              <a:gd name="connsiteX31" fmla="*/ 860055 w 7997236"/>
              <a:gd name="connsiteY31" fmla="*/ 3007341 h 3567022"/>
              <a:gd name="connsiteX32" fmla="*/ 864423 w 7997236"/>
              <a:gd name="connsiteY32" fmla="*/ 3090238 h 3567022"/>
              <a:gd name="connsiteX33" fmla="*/ 803319 w 7997236"/>
              <a:gd name="connsiteY33" fmla="*/ 3151894 h 3567022"/>
              <a:gd name="connsiteX34" fmla="*/ 941573 w 7997236"/>
              <a:gd name="connsiteY34" fmla="*/ 3277274 h 3567022"/>
              <a:gd name="connsiteX35" fmla="*/ 1087230 w 7997236"/>
              <a:gd name="connsiteY35" fmla="*/ 3350102 h 3567022"/>
              <a:gd name="connsiteX36" fmla="*/ 1386635 w 7997236"/>
              <a:gd name="connsiteY36" fmla="*/ 3431023 h 3567022"/>
              <a:gd name="connsiteX37" fmla="*/ 1613212 w 7997236"/>
              <a:gd name="connsiteY37" fmla="*/ 3560495 h 3567022"/>
              <a:gd name="connsiteX38" fmla="*/ 1609809 w 7997236"/>
              <a:gd name="connsiteY38" fmla="*/ 3529323 h 3567022"/>
              <a:gd name="connsiteX39" fmla="*/ 1521487 w 7997236"/>
              <a:gd name="connsiteY39" fmla="*/ 3370884 h 3567022"/>
              <a:gd name="connsiteX40" fmla="*/ 1461900 w 7997236"/>
              <a:gd name="connsiteY40" fmla="*/ 3277274 h 3567022"/>
              <a:gd name="connsiteX41" fmla="*/ 1493073 w 7997236"/>
              <a:gd name="connsiteY41" fmla="*/ 3142192 h 3567022"/>
              <a:gd name="connsiteX42" fmla="*/ 1602315 w 7997236"/>
              <a:gd name="connsiteY42" fmla="*/ 3053087 h 3567022"/>
              <a:gd name="connsiteX43" fmla="*/ 1711282 w 7997236"/>
              <a:gd name="connsiteY43" fmla="*/ 2975938 h 3567022"/>
              <a:gd name="connsiteX44" fmla="*/ 1799605 w 7997236"/>
              <a:gd name="connsiteY44" fmla="*/ 2872029 h 3567022"/>
              <a:gd name="connsiteX45" fmla="*/ 1815513 w 7997236"/>
              <a:gd name="connsiteY45" fmla="*/ 2605635 h 3567022"/>
              <a:gd name="connsiteX46" fmla="*/ 1791237 w 7997236"/>
              <a:gd name="connsiteY46" fmla="*/ 2419518 h 3567022"/>
              <a:gd name="connsiteX47" fmla="*/ 2042090 w 7997236"/>
              <a:gd name="connsiteY47" fmla="*/ 2346690 h 3567022"/>
              <a:gd name="connsiteX48" fmla="*/ 2195839 w 7997236"/>
              <a:gd name="connsiteY48" fmla="*/ 2370966 h 3567022"/>
              <a:gd name="connsiteX49" fmla="*/ 2284851 w 7997236"/>
              <a:gd name="connsiteY49" fmla="*/ 1853076 h 3567022"/>
              <a:gd name="connsiteX50" fmla="*/ 2543796 w 7997236"/>
              <a:gd name="connsiteY50" fmla="*/ 1715511 h 3567022"/>
              <a:gd name="connsiteX51" fmla="*/ 3029318 w 7997236"/>
              <a:gd name="connsiteY51" fmla="*/ 1537486 h 3567022"/>
              <a:gd name="connsiteX52" fmla="*/ 3967995 w 7997236"/>
              <a:gd name="connsiteY52" fmla="*/ 1586039 h 3567022"/>
              <a:gd name="connsiteX53" fmla="*/ 4663910 w 7997236"/>
              <a:gd name="connsiteY53" fmla="*/ 1650775 h 3567022"/>
              <a:gd name="connsiteX54" fmla="*/ 5262720 w 7997236"/>
              <a:gd name="connsiteY54" fmla="*/ 1561762 h 3567022"/>
              <a:gd name="connsiteX55" fmla="*/ 5934359 w 7997236"/>
              <a:gd name="connsiteY55" fmla="*/ 1764063 h 3567022"/>
              <a:gd name="connsiteX56" fmla="*/ 6039556 w 7997236"/>
              <a:gd name="connsiteY56" fmla="*/ 1796432 h 3567022"/>
              <a:gd name="connsiteX57" fmla="*/ 7099612 w 7997236"/>
              <a:gd name="connsiteY57" fmla="*/ 2184849 h 3567022"/>
              <a:gd name="connsiteX58" fmla="*/ 7528688 w 7997236"/>
              <a:gd name="connsiteY58" fmla="*/ 2150507 h 3567022"/>
              <a:gd name="connsiteX59" fmla="*/ 7872204 w 7997236"/>
              <a:gd name="connsiteY59" fmla="*/ 2139850 h 3567022"/>
              <a:gd name="connsiteX60" fmla="*/ 7997236 w 7997236"/>
              <a:gd name="connsiteY60" fmla="*/ 2076101 h 3567022"/>
              <a:gd name="connsiteX0" fmla="*/ 180922 w 7997236"/>
              <a:gd name="connsiteY0" fmla="*/ 0 h 3567022"/>
              <a:gd name="connsiteX1" fmla="*/ 100002 w 7997236"/>
              <a:gd name="connsiteY1" fmla="*/ 137564 h 3567022"/>
              <a:gd name="connsiteX2" fmla="*/ 180922 w 7997236"/>
              <a:gd name="connsiteY2" fmla="*/ 315589 h 3567022"/>
              <a:gd name="connsiteX3" fmla="*/ 164738 w 7997236"/>
              <a:gd name="connsiteY3" fmla="*/ 461246 h 3567022"/>
              <a:gd name="connsiteX4" fmla="*/ 172830 w 7997236"/>
              <a:gd name="connsiteY4" fmla="*/ 631178 h 3567022"/>
              <a:gd name="connsiteX5" fmla="*/ 172830 w 7997236"/>
              <a:gd name="connsiteY5" fmla="*/ 784927 h 3567022"/>
              <a:gd name="connsiteX6" fmla="*/ 261842 w 7997236"/>
              <a:gd name="connsiteY6" fmla="*/ 930584 h 3567022"/>
              <a:gd name="connsiteX7" fmla="*/ 253750 w 7997236"/>
              <a:gd name="connsiteY7" fmla="*/ 1060056 h 3567022"/>
              <a:gd name="connsiteX8" fmla="*/ 35265 w 7997236"/>
              <a:gd name="connsiteY8" fmla="*/ 1302817 h 3567022"/>
              <a:gd name="connsiteX9" fmla="*/ 35265 w 7997236"/>
              <a:gd name="connsiteY9" fmla="*/ 1310909 h 3567022"/>
              <a:gd name="connsiteX10" fmla="*/ 121473 w 7997236"/>
              <a:gd name="connsiteY10" fmla="*/ 1323783 h 3567022"/>
              <a:gd name="connsiteX11" fmla="*/ 178622 w 7997236"/>
              <a:gd name="connsiteY11" fmla="*/ 1360151 h 3567022"/>
              <a:gd name="connsiteX12" fmla="*/ 298120 w 7997236"/>
              <a:gd name="connsiteY12" fmla="*/ 1391324 h 3567022"/>
              <a:gd name="connsiteX13" fmla="*/ 121473 w 7997236"/>
              <a:gd name="connsiteY13" fmla="*/ 1422497 h 3567022"/>
              <a:gd name="connsiteX14" fmla="*/ 85105 w 7997236"/>
              <a:gd name="connsiteY14" fmla="*/ 1474451 h 3567022"/>
              <a:gd name="connsiteX15" fmla="*/ 1 w 7997236"/>
              <a:gd name="connsiteY15" fmla="*/ 1492520 h 3567022"/>
              <a:gd name="connsiteX16" fmla="*/ 83818 w 7997236"/>
              <a:gd name="connsiteY16" fmla="*/ 2006824 h 3567022"/>
              <a:gd name="connsiteX17" fmla="*/ 253750 w 7997236"/>
              <a:gd name="connsiteY17" fmla="*/ 1974456 h 3567022"/>
              <a:gd name="connsiteX18" fmla="*/ 318900 w 7997236"/>
              <a:gd name="connsiteY18" fmla="*/ 2097906 h 3567022"/>
              <a:gd name="connsiteX19" fmla="*/ 342763 w 7997236"/>
              <a:gd name="connsiteY19" fmla="*/ 2168665 h 3567022"/>
              <a:gd name="connsiteX20" fmla="*/ 286118 w 7997236"/>
              <a:gd name="connsiteY20" fmla="*/ 2249586 h 3567022"/>
              <a:gd name="connsiteX21" fmla="*/ 286118 w 7997236"/>
              <a:gd name="connsiteY21" fmla="*/ 2346690 h 3567022"/>
              <a:gd name="connsiteX22" fmla="*/ 245658 w 7997236"/>
              <a:gd name="connsiteY22" fmla="*/ 2476162 h 3567022"/>
              <a:gd name="connsiteX23" fmla="*/ 172830 w 7997236"/>
              <a:gd name="connsiteY23" fmla="*/ 2589451 h 3567022"/>
              <a:gd name="connsiteX24" fmla="*/ 156646 w 7997236"/>
              <a:gd name="connsiteY24" fmla="*/ 2662279 h 3567022"/>
              <a:gd name="connsiteX25" fmla="*/ 221382 w 7997236"/>
              <a:gd name="connsiteY25" fmla="*/ 2710832 h 3567022"/>
              <a:gd name="connsiteX26" fmla="*/ 310395 w 7997236"/>
              <a:gd name="connsiteY26" fmla="*/ 2727016 h 3567022"/>
              <a:gd name="connsiteX27" fmla="*/ 407499 w 7997236"/>
              <a:gd name="connsiteY27" fmla="*/ 2824120 h 3567022"/>
              <a:gd name="connsiteX28" fmla="*/ 731180 w 7997236"/>
              <a:gd name="connsiteY28" fmla="*/ 2791752 h 3567022"/>
              <a:gd name="connsiteX29" fmla="*/ 844469 w 7997236"/>
              <a:gd name="connsiteY29" fmla="*/ 2880764 h 3567022"/>
              <a:gd name="connsiteX30" fmla="*/ 922401 w 7997236"/>
              <a:gd name="connsiteY30" fmla="*/ 2936212 h 3567022"/>
              <a:gd name="connsiteX31" fmla="*/ 860055 w 7997236"/>
              <a:gd name="connsiteY31" fmla="*/ 3007341 h 3567022"/>
              <a:gd name="connsiteX32" fmla="*/ 864423 w 7997236"/>
              <a:gd name="connsiteY32" fmla="*/ 3090238 h 3567022"/>
              <a:gd name="connsiteX33" fmla="*/ 803319 w 7997236"/>
              <a:gd name="connsiteY33" fmla="*/ 3151894 h 3567022"/>
              <a:gd name="connsiteX34" fmla="*/ 941573 w 7997236"/>
              <a:gd name="connsiteY34" fmla="*/ 3277274 h 3567022"/>
              <a:gd name="connsiteX35" fmla="*/ 1087230 w 7997236"/>
              <a:gd name="connsiteY35" fmla="*/ 3350102 h 3567022"/>
              <a:gd name="connsiteX36" fmla="*/ 1386635 w 7997236"/>
              <a:gd name="connsiteY36" fmla="*/ 3431023 h 3567022"/>
              <a:gd name="connsiteX37" fmla="*/ 1613212 w 7997236"/>
              <a:gd name="connsiteY37" fmla="*/ 3560495 h 3567022"/>
              <a:gd name="connsiteX38" fmla="*/ 1609809 w 7997236"/>
              <a:gd name="connsiteY38" fmla="*/ 3529323 h 3567022"/>
              <a:gd name="connsiteX39" fmla="*/ 1521487 w 7997236"/>
              <a:gd name="connsiteY39" fmla="*/ 3370884 h 3567022"/>
              <a:gd name="connsiteX40" fmla="*/ 1461900 w 7997236"/>
              <a:gd name="connsiteY40" fmla="*/ 3277274 h 3567022"/>
              <a:gd name="connsiteX41" fmla="*/ 1493073 w 7997236"/>
              <a:gd name="connsiteY41" fmla="*/ 3142192 h 3567022"/>
              <a:gd name="connsiteX42" fmla="*/ 1602315 w 7997236"/>
              <a:gd name="connsiteY42" fmla="*/ 3053087 h 3567022"/>
              <a:gd name="connsiteX43" fmla="*/ 1711282 w 7997236"/>
              <a:gd name="connsiteY43" fmla="*/ 2975938 h 3567022"/>
              <a:gd name="connsiteX44" fmla="*/ 1799605 w 7997236"/>
              <a:gd name="connsiteY44" fmla="*/ 2872029 h 3567022"/>
              <a:gd name="connsiteX45" fmla="*/ 1815513 w 7997236"/>
              <a:gd name="connsiteY45" fmla="*/ 2605635 h 3567022"/>
              <a:gd name="connsiteX46" fmla="*/ 1791237 w 7997236"/>
              <a:gd name="connsiteY46" fmla="*/ 2419518 h 3567022"/>
              <a:gd name="connsiteX47" fmla="*/ 2042090 w 7997236"/>
              <a:gd name="connsiteY47" fmla="*/ 2346690 h 3567022"/>
              <a:gd name="connsiteX48" fmla="*/ 2195839 w 7997236"/>
              <a:gd name="connsiteY48" fmla="*/ 2370966 h 3567022"/>
              <a:gd name="connsiteX49" fmla="*/ 2284851 w 7997236"/>
              <a:gd name="connsiteY49" fmla="*/ 1853076 h 3567022"/>
              <a:gd name="connsiteX50" fmla="*/ 2543796 w 7997236"/>
              <a:gd name="connsiteY50" fmla="*/ 1715511 h 3567022"/>
              <a:gd name="connsiteX51" fmla="*/ 3029318 w 7997236"/>
              <a:gd name="connsiteY51" fmla="*/ 1537486 h 3567022"/>
              <a:gd name="connsiteX52" fmla="*/ 3967995 w 7997236"/>
              <a:gd name="connsiteY52" fmla="*/ 1586039 h 3567022"/>
              <a:gd name="connsiteX53" fmla="*/ 4663910 w 7997236"/>
              <a:gd name="connsiteY53" fmla="*/ 1650775 h 3567022"/>
              <a:gd name="connsiteX54" fmla="*/ 5262720 w 7997236"/>
              <a:gd name="connsiteY54" fmla="*/ 1561762 h 3567022"/>
              <a:gd name="connsiteX55" fmla="*/ 5934359 w 7997236"/>
              <a:gd name="connsiteY55" fmla="*/ 1764063 h 3567022"/>
              <a:gd name="connsiteX56" fmla="*/ 6039556 w 7997236"/>
              <a:gd name="connsiteY56" fmla="*/ 1796432 h 3567022"/>
              <a:gd name="connsiteX57" fmla="*/ 7099612 w 7997236"/>
              <a:gd name="connsiteY57" fmla="*/ 2184849 h 3567022"/>
              <a:gd name="connsiteX58" fmla="*/ 7528688 w 7997236"/>
              <a:gd name="connsiteY58" fmla="*/ 2150507 h 3567022"/>
              <a:gd name="connsiteX59" fmla="*/ 7872204 w 7997236"/>
              <a:gd name="connsiteY59" fmla="*/ 2139850 h 3567022"/>
              <a:gd name="connsiteX60" fmla="*/ 7997236 w 7997236"/>
              <a:gd name="connsiteY60" fmla="*/ 2076101 h 3567022"/>
              <a:gd name="connsiteX0" fmla="*/ 180922 w 7997236"/>
              <a:gd name="connsiteY0" fmla="*/ 0 h 3567022"/>
              <a:gd name="connsiteX1" fmla="*/ 100002 w 7997236"/>
              <a:gd name="connsiteY1" fmla="*/ 137564 h 3567022"/>
              <a:gd name="connsiteX2" fmla="*/ 180922 w 7997236"/>
              <a:gd name="connsiteY2" fmla="*/ 315589 h 3567022"/>
              <a:gd name="connsiteX3" fmla="*/ 164738 w 7997236"/>
              <a:gd name="connsiteY3" fmla="*/ 461246 h 3567022"/>
              <a:gd name="connsiteX4" fmla="*/ 172830 w 7997236"/>
              <a:gd name="connsiteY4" fmla="*/ 631178 h 3567022"/>
              <a:gd name="connsiteX5" fmla="*/ 172830 w 7997236"/>
              <a:gd name="connsiteY5" fmla="*/ 784927 h 3567022"/>
              <a:gd name="connsiteX6" fmla="*/ 261842 w 7997236"/>
              <a:gd name="connsiteY6" fmla="*/ 930584 h 3567022"/>
              <a:gd name="connsiteX7" fmla="*/ 253750 w 7997236"/>
              <a:gd name="connsiteY7" fmla="*/ 1060056 h 3567022"/>
              <a:gd name="connsiteX8" fmla="*/ 35265 w 7997236"/>
              <a:gd name="connsiteY8" fmla="*/ 1302817 h 3567022"/>
              <a:gd name="connsiteX9" fmla="*/ 35265 w 7997236"/>
              <a:gd name="connsiteY9" fmla="*/ 1310909 h 3567022"/>
              <a:gd name="connsiteX10" fmla="*/ 121473 w 7997236"/>
              <a:gd name="connsiteY10" fmla="*/ 1323783 h 3567022"/>
              <a:gd name="connsiteX11" fmla="*/ 178622 w 7997236"/>
              <a:gd name="connsiteY11" fmla="*/ 1360151 h 3567022"/>
              <a:gd name="connsiteX12" fmla="*/ 298120 w 7997236"/>
              <a:gd name="connsiteY12" fmla="*/ 1391324 h 3567022"/>
              <a:gd name="connsiteX13" fmla="*/ 121473 w 7997236"/>
              <a:gd name="connsiteY13" fmla="*/ 1422497 h 3567022"/>
              <a:gd name="connsiteX14" fmla="*/ 85105 w 7997236"/>
              <a:gd name="connsiteY14" fmla="*/ 1474451 h 3567022"/>
              <a:gd name="connsiteX15" fmla="*/ 1 w 7997236"/>
              <a:gd name="connsiteY15" fmla="*/ 1492520 h 3567022"/>
              <a:gd name="connsiteX16" fmla="*/ 83818 w 7997236"/>
              <a:gd name="connsiteY16" fmla="*/ 2006824 h 3567022"/>
              <a:gd name="connsiteX17" fmla="*/ 253750 w 7997236"/>
              <a:gd name="connsiteY17" fmla="*/ 1974456 h 3567022"/>
              <a:gd name="connsiteX18" fmla="*/ 318900 w 7997236"/>
              <a:gd name="connsiteY18" fmla="*/ 2097906 h 3567022"/>
              <a:gd name="connsiteX19" fmla="*/ 342763 w 7997236"/>
              <a:gd name="connsiteY19" fmla="*/ 2168665 h 3567022"/>
              <a:gd name="connsiteX20" fmla="*/ 286118 w 7997236"/>
              <a:gd name="connsiteY20" fmla="*/ 2249586 h 3567022"/>
              <a:gd name="connsiteX21" fmla="*/ 286118 w 7997236"/>
              <a:gd name="connsiteY21" fmla="*/ 2346690 h 3567022"/>
              <a:gd name="connsiteX22" fmla="*/ 245658 w 7997236"/>
              <a:gd name="connsiteY22" fmla="*/ 2476162 h 3567022"/>
              <a:gd name="connsiteX23" fmla="*/ 172830 w 7997236"/>
              <a:gd name="connsiteY23" fmla="*/ 2589451 h 3567022"/>
              <a:gd name="connsiteX24" fmla="*/ 156646 w 7997236"/>
              <a:gd name="connsiteY24" fmla="*/ 2662279 h 3567022"/>
              <a:gd name="connsiteX25" fmla="*/ 221382 w 7997236"/>
              <a:gd name="connsiteY25" fmla="*/ 2710832 h 3567022"/>
              <a:gd name="connsiteX26" fmla="*/ 310395 w 7997236"/>
              <a:gd name="connsiteY26" fmla="*/ 2727016 h 3567022"/>
              <a:gd name="connsiteX27" fmla="*/ 407499 w 7997236"/>
              <a:gd name="connsiteY27" fmla="*/ 2824120 h 3567022"/>
              <a:gd name="connsiteX28" fmla="*/ 731180 w 7997236"/>
              <a:gd name="connsiteY28" fmla="*/ 2791752 h 3567022"/>
              <a:gd name="connsiteX29" fmla="*/ 844469 w 7997236"/>
              <a:gd name="connsiteY29" fmla="*/ 2880764 h 3567022"/>
              <a:gd name="connsiteX30" fmla="*/ 922401 w 7997236"/>
              <a:gd name="connsiteY30" fmla="*/ 2936212 h 3567022"/>
              <a:gd name="connsiteX31" fmla="*/ 828882 w 7997236"/>
              <a:gd name="connsiteY31" fmla="*/ 3007341 h 3567022"/>
              <a:gd name="connsiteX32" fmla="*/ 864423 w 7997236"/>
              <a:gd name="connsiteY32" fmla="*/ 3090238 h 3567022"/>
              <a:gd name="connsiteX33" fmla="*/ 803319 w 7997236"/>
              <a:gd name="connsiteY33" fmla="*/ 3151894 h 3567022"/>
              <a:gd name="connsiteX34" fmla="*/ 941573 w 7997236"/>
              <a:gd name="connsiteY34" fmla="*/ 3277274 h 3567022"/>
              <a:gd name="connsiteX35" fmla="*/ 1087230 w 7997236"/>
              <a:gd name="connsiteY35" fmla="*/ 3350102 h 3567022"/>
              <a:gd name="connsiteX36" fmla="*/ 1386635 w 7997236"/>
              <a:gd name="connsiteY36" fmla="*/ 3431023 h 3567022"/>
              <a:gd name="connsiteX37" fmla="*/ 1613212 w 7997236"/>
              <a:gd name="connsiteY37" fmla="*/ 3560495 h 3567022"/>
              <a:gd name="connsiteX38" fmla="*/ 1609809 w 7997236"/>
              <a:gd name="connsiteY38" fmla="*/ 3529323 h 3567022"/>
              <a:gd name="connsiteX39" fmla="*/ 1521487 w 7997236"/>
              <a:gd name="connsiteY39" fmla="*/ 3370884 h 3567022"/>
              <a:gd name="connsiteX40" fmla="*/ 1461900 w 7997236"/>
              <a:gd name="connsiteY40" fmla="*/ 3277274 h 3567022"/>
              <a:gd name="connsiteX41" fmla="*/ 1493073 w 7997236"/>
              <a:gd name="connsiteY41" fmla="*/ 3142192 h 3567022"/>
              <a:gd name="connsiteX42" fmla="*/ 1602315 w 7997236"/>
              <a:gd name="connsiteY42" fmla="*/ 3053087 h 3567022"/>
              <a:gd name="connsiteX43" fmla="*/ 1711282 w 7997236"/>
              <a:gd name="connsiteY43" fmla="*/ 2975938 h 3567022"/>
              <a:gd name="connsiteX44" fmla="*/ 1799605 w 7997236"/>
              <a:gd name="connsiteY44" fmla="*/ 2872029 h 3567022"/>
              <a:gd name="connsiteX45" fmla="*/ 1815513 w 7997236"/>
              <a:gd name="connsiteY45" fmla="*/ 2605635 h 3567022"/>
              <a:gd name="connsiteX46" fmla="*/ 1791237 w 7997236"/>
              <a:gd name="connsiteY46" fmla="*/ 2419518 h 3567022"/>
              <a:gd name="connsiteX47" fmla="*/ 2042090 w 7997236"/>
              <a:gd name="connsiteY47" fmla="*/ 2346690 h 3567022"/>
              <a:gd name="connsiteX48" fmla="*/ 2195839 w 7997236"/>
              <a:gd name="connsiteY48" fmla="*/ 2370966 h 3567022"/>
              <a:gd name="connsiteX49" fmla="*/ 2284851 w 7997236"/>
              <a:gd name="connsiteY49" fmla="*/ 1853076 h 3567022"/>
              <a:gd name="connsiteX50" fmla="*/ 2543796 w 7997236"/>
              <a:gd name="connsiteY50" fmla="*/ 1715511 h 3567022"/>
              <a:gd name="connsiteX51" fmla="*/ 3029318 w 7997236"/>
              <a:gd name="connsiteY51" fmla="*/ 1537486 h 3567022"/>
              <a:gd name="connsiteX52" fmla="*/ 3967995 w 7997236"/>
              <a:gd name="connsiteY52" fmla="*/ 1586039 h 3567022"/>
              <a:gd name="connsiteX53" fmla="*/ 4663910 w 7997236"/>
              <a:gd name="connsiteY53" fmla="*/ 1650775 h 3567022"/>
              <a:gd name="connsiteX54" fmla="*/ 5262720 w 7997236"/>
              <a:gd name="connsiteY54" fmla="*/ 1561762 h 3567022"/>
              <a:gd name="connsiteX55" fmla="*/ 5934359 w 7997236"/>
              <a:gd name="connsiteY55" fmla="*/ 1764063 h 3567022"/>
              <a:gd name="connsiteX56" fmla="*/ 6039556 w 7997236"/>
              <a:gd name="connsiteY56" fmla="*/ 1796432 h 3567022"/>
              <a:gd name="connsiteX57" fmla="*/ 7099612 w 7997236"/>
              <a:gd name="connsiteY57" fmla="*/ 2184849 h 3567022"/>
              <a:gd name="connsiteX58" fmla="*/ 7528688 w 7997236"/>
              <a:gd name="connsiteY58" fmla="*/ 2150507 h 3567022"/>
              <a:gd name="connsiteX59" fmla="*/ 7872204 w 7997236"/>
              <a:gd name="connsiteY59" fmla="*/ 2139850 h 3567022"/>
              <a:gd name="connsiteX60" fmla="*/ 7997236 w 7997236"/>
              <a:gd name="connsiteY60" fmla="*/ 2076101 h 3567022"/>
              <a:gd name="connsiteX0" fmla="*/ 180922 w 7997236"/>
              <a:gd name="connsiteY0" fmla="*/ 0 h 3567022"/>
              <a:gd name="connsiteX1" fmla="*/ 100002 w 7997236"/>
              <a:gd name="connsiteY1" fmla="*/ 137564 h 3567022"/>
              <a:gd name="connsiteX2" fmla="*/ 180922 w 7997236"/>
              <a:gd name="connsiteY2" fmla="*/ 315589 h 3567022"/>
              <a:gd name="connsiteX3" fmla="*/ 164738 w 7997236"/>
              <a:gd name="connsiteY3" fmla="*/ 461246 h 3567022"/>
              <a:gd name="connsiteX4" fmla="*/ 172830 w 7997236"/>
              <a:gd name="connsiteY4" fmla="*/ 631178 h 3567022"/>
              <a:gd name="connsiteX5" fmla="*/ 172830 w 7997236"/>
              <a:gd name="connsiteY5" fmla="*/ 784927 h 3567022"/>
              <a:gd name="connsiteX6" fmla="*/ 261842 w 7997236"/>
              <a:gd name="connsiteY6" fmla="*/ 930584 h 3567022"/>
              <a:gd name="connsiteX7" fmla="*/ 253750 w 7997236"/>
              <a:gd name="connsiteY7" fmla="*/ 1060056 h 3567022"/>
              <a:gd name="connsiteX8" fmla="*/ 35265 w 7997236"/>
              <a:gd name="connsiteY8" fmla="*/ 1302817 h 3567022"/>
              <a:gd name="connsiteX9" fmla="*/ 35265 w 7997236"/>
              <a:gd name="connsiteY9" fmla="*/ 1310909 h 3567022"/>
              <a:gd name="connsiteX10" fmla="*/ 121473 w 7997236"/>
              <a:gd name="connsiteY10" fmla="*/ 1323783 h 3567022"/>
              <a:gd name="connsiteX11" fmla="*/ 178622 w 7997236"/>
              <a:gd name="connsiteY11" fmla="*/ 1360151 h 3567022"/>
              <a:gd name="connsiteX12" fmla="*/ 298120 w 7997236"/>
              <a:gd name="connsiteY12" fmla="*/ 1391324 h 3567022"/>
              <a:gd name="connsiteX13" fmla="*/ 121473 w 7997236"/>
              <a:gd name="connsiteY13" fmla="*/ 1422497 h 3567022"/>
              <a:gd name="connsiteX14" fmla="*/ 85105 w 7997236"/>
              <a:gd name="connsiteY14" fmla="*/ 1474451 h 3567022"/>
              <a:gd name="connsiteX15" fmla="*/ 1 w 7997236"/>
              <a:gd name="connsiteY15" fmla="*/ 1492520 h 3567022"/>
              <a:gd name="connsiteX16" fmla="*/ 83818 w 7997236"/>
              <a:gd name="connsiteY16" fmla="*/ 2006824 h 3567022"/>
              <a:gd name="connsiteX17" fmla="*/ 253750 w 7997236"/>
              <a:gd name="connsiteY17" fmla="*/ 1974456 h 3567022"/>
              <a:gd name="connsiteX18" fmla="*/ 318900 w 7997236"/>
              <a:gd name="connsiteY18" fmla="*/ 2097906 h 3567022"/>
              <a:gd name="connsiteX19" fmla="*/ 342763 w 7997236"/>
              <a:gd name="connsiteY19" fmla="*/ 2168665 h 3567022"/>
              <a:gd name="connsiteX20" fmla="*/ 286118 w 7997236"/>
              <a:gd name="connsiteY20" fmla="*/ 2249586 h 3567022"/>
              <a:gd name="connsiteX21" fmla="*/ 286118 w 7997236"/>
              <a:gd name="connsiteY21" fmla="*/ 2346690 h 3567022"/>
              <a:gd name="connsiteX22" fmla="*/ 245658 w 7997236"/>
              <a:gd name="connsiteY22" fmla="*/ 2476162 h 3567022"/>
              <a:gd name="connsiteX23" fmla="*/ 172830 w 7997236"/>
              <a:gd name="connsiteY23" fmla="*/ 2589451 h 3567022"/>
              <a:gd name="connsiteX24" fmla="*/ 156646 w 7997236"/>
              <a:gd name="connsiteY24" fmla="*/ 2662279 h 3567022"/>
              <a:gd name="connsiteX25" fmla="*/ 221382 w 7997236"/>
              <a:gd name="connsiteY25" fmla="*/ 2710832 h 3567022"/>
              <a:gd name="connsiteX26" fmla="*/ 310395 w 7997236"/>
              <a:gd name="connsiteY26" fmla="*/ 2727016 h 3567022"/>
              <a:gd name="connsiteX27" fmla="*/ 407499 w 7997236"/>
              <a:gd name="connsiteY27" fmla="*/ 2824120 h 3567022"/>
              <a:gd name="connsiteX28" fmla="*/ 731180 w 7997236"/>
              <a:gd name="connsiteY28" fmla="*/ 2791752 h 3567022"/>
              <a:gd name="connsiteX29" fmla="*/ 844469 w 7997236"/>
              <a:gd name="connsiteY29" fmla="*/ 2880764 h 3567022"/>
              <a:gd name="connsiteX30" fmla="*/ 922401 w 7997236"/>
              <a:gd name="connsiteY30" fmla="*/ 2936212 h 3567022"/>
              <a:gd name="connsiteX31" fmla="*/ 828882 w 7997236"/>
              <a:gd name="connsiteY31" fmla="*/ 3007341 h 3567022"/>
              <a:gd name="connsiteX32" fmla="*/ 838445 w 7997236"/>
              <a:gd name="connsiteY32" fmla="*/ 3090238 h 3567022"/>
              <a:gd name="connsiteX33" fmla="*/ 803319 w 7997236"/>
              <a:gd name="connsiteY33" fmla="*/ 3151894 h 3567022"/>
              <a:gd name="connsiteX34" fmla="*/ 941573 w 7997236"/>
              <a:gd name="connsiteY34" fmla="*/ 3277274 h 3567022"/>
              <a:gd name="connsiteX35" fmla="*/ 1087230 w 7997236"/>
              <a:gd name="connsiteY35" fmla="*/ 3350102 h 3567022"/>
              <a:gd name="connsiteX36" fmla="*/ 1386635 w 7997236"/>
              <a:gd name="connsiteY36" fmla="*/ 3431023 h 3567022"/>
              <a:gd name="connsiteX37" fmla="*/ 1613212 w 7997236"/>
              <a:gd name="connsiteY37" fmla="*/ 3560495 h 3567022"/>
              <a:gd name="connsiteX38" fmla="*/ 1609809 w 7997236"/>
              <a:gd name="connsiteY38" fmla="*/ 3529323 h 3567022"/>
              <a:gd name="connsiteX39" fmla="*/ 1521487 w 7997236"/>
              <a:gd name="connsiteY39" fmla="*/ 3370884 h 3567022"/>
              <a:gd name="connsiteX40" fmla="*/ 1461900 w 7997236"/>
              <a:gd name="connsiteY40" fmla="*/ 3277274 h 3567022"/>
              <a:gd name="connsiteX41" fmla="*/ 1493073 w 7997236"/>
              <a:gd name="connsiteY41" fmla="*/ 3142192 h 3567022"/>
              <a:gd name="connsiteX42" fmla="*/ 1602315 w 7997236"/>
              <a:gd name="connsiteY42" fmla="*/ 3053087 h 3567022"/>
              <a:gd name="connsiteX43" fmla="*/ 1711282 w 7997236"/>
              <a:gd name="connsiteY43" fmla="*/ 2975938 h 3567022"/>
              <a:gd name="connsiteX44" fmla="*/ 1799605 w 7997236"/>
              <a:gd name="connsiteY44" fmla="*/ 2872029 h 3567022"/>
              <a:gd name="connsiteX45" fmla="*/ 1815513 w 7997236"/>
              <a:gd name="connsiteY45" fmla="*/ 2605635 h 3567022"/>
              <a:gd name="connsiteX46" fmla="*/ 1791237 w 7997236"/>
              <a:gd name="connsiteY46" fmla="*/ 2419518 h 3567022"/>
              <a:gd name="connsiteX47" fmla="*/ 2042090 w 7997236"/>
              <a:gd name="connsiteY47" fmla="*/ 2346690 h 3567022"/>
              <a:gd name="connsiteX48" fmla="*/ 2195839 w 7997236"/>
              <a:gd name="connsiteY48" fmla="*/ 2370966 h 3567022"/>
              <a:gd name="connsiteX49" fmla="*/ 2284851 w 7997236"/>
              <a:gd name="connsiteY49" fmla="*/ 1853076 h 3567022"/>
              <a:gd name="connsiteX50" fmla="*/ 2543796 w 7997236"/>
              <a:gd name="connsiteY50" fmla="*/ 1715511 h 3567022"/>
              <a:gd name="connsiteX51" fmla="*/ 3029318 w 7997236"/>
              <a:gd name="connsiteY51" fmla="*/ 1537486 h 3567022"/>
              <a:gd name="connsiteX52" fmla="*/ 3967995 w 7997236"/>
              <a:gd name="connsiteY52" fmla="*/ 1586039 h 3567022"/>
              <a:gd name="connsiteX53" fmla="*/ 4663910 w 7997236"/>
              <a:gd name="connsiteY53" fmla="*/ 1650775 h 3567022"/>
              <a:gd name="connsiteX54" fmla="*/ 5262720 w 7997236"/>
              <a:gd name="connsiteY54" fmla="*/ 1561762 h 3567022"/>
              <a:gd name="connsiteX55" fmla="*/ 5934359 w 7997236"/>
              <a:gd name="connsiteY55" fmla="*/ 1764063 h 3567022"/>
              <a:gd name="connsiteX56" fmla="*/ 6039556 w 7997236"/>
              <a:gd name="connsiteY56" fmla="*/ 1796432 h 3567022"/>
              <a:gd name="connsiteX57" fmla="*/ 7099612 w 7997236"/>
              <a:gd name="connsiteY57" fmla="*/ 2184849 h 3567022"/>
              <a:gd name="connsiteX58" fmla="*/ 7528688 w 7997236"/>
              <a:gd name="connsiteY58" fmla="*/ 2150507 h 3567022"/>
              <a:gd name="connsiteX59" fmla="*/ 7872204 w 7997236"/>
              <a:gd name="connsiteY59" fmla="*/ 2139850 h 3567022"/>
              <a:gd name="connsiteX60" fmla="*/ 7997236 w 7997236"/>
              <a:gd name="connsiteY60" fmla="*/ 2076101 h 3567022"/>
              <a:gd name="connsiteX0" fmla="*/ 180922 w 7997236"/>
              <a:gd name="connsiteY0" fmla="*/ 0 h 3567022"/>
              <a:gd name="connsiteX1" fmla="*/ 100002 w 7997236"/>
              <a:gd name="connsiteY1" fmla="*/ 137564 h 3567022"/>
              <a:gd name="connsiteX2" fmla="*/ 180922 w 7997236"/>
              <a:gd name="connsiteY2" fmla="*/ 315589 h 3567022"/>
              <a:gd name="connsiteX3" fmla="*/ 164738 w 7997236"/>
              <a:gd name="connsiteY3" fmla="*/ 461246 h 3567022"/>
              <a:gd name="connsiteX4" fmla="*/ 172830 w 7997236"/>
              <a:gd name="connsiteY4" fmla="*/ 631178 h 3567022"/>
              <a:gd name="connsiteX5" fmla="*/ 172830 w 7997236"/>
              <a:gd name="connsiteY5" fmla="*/ 784927 h 3567022"/>
              <a:gd name="connsiteX6" fmla="*/ 261842 w 7997236"/>
              <a:gd name="connsiteY6" fmla="*/ 930584 h 3567022"/>
              <a:gd name="connsiteX7" fmla="*/ 253750 w 7997236"/>
              <a:gd name="connsiteY7" fmla="*/ 1060056 h 3567022"/>
              <a:gd name="connsiteX8" fmla="*/ 35265 w 7997236"/>
              <a:gd name="connsiteY8" fmla="*/ 1302817 h 3567022"/>
              <a:gd name="connsiteX9" fmla="*/ 35265 w 7997236"/>
              <a:gd name="connsiteY9" fmla="*/ 1310909 h 3567022"/>
              <a:gd name="connsiteX10" fmla="*/ 121473 w 7997236"/>
              <a:gd name="connsiteY10" fmla="*/ 1323783 h 3567022"/>
              <a:gd name="connsiteX11" fmla="*/ 178622 w 7997236"/>
              <a:gd name="connsiteY11" fmla="*/ 1360151 h 3567022"/>
              <a:gd name="connsiteX12" fmla="*/ 298120 w 7997236"/>
              <a:gd name="connsiteY12" fmla="*/ 1391324 h 3567022"/>
              <a:gd name="connsiteX13" fmla="*/ 121473 w 7997236"/>
              <a:gd name="connsiteY13" fmla="*/ 1422497 h 3567022"/>
              <a:gd name="connsiteX14" fmla="*/ 85105 w 7997236"/>
              <a:gd name="connsiteY14" fmla="*/ 1474451 h 3567022"/>
              <a:gd name="connsiteX15" fmla="*/ 1 w 7997236"/>
              <a:gd name="connsiteY15" fmla="*/ 1492520 h 3567022"/>
              <a:gd name="connsiteX16" fmla="*/ 83818 w 7997236"/>
              <a:gd name="connsiteY16" fmla="*/ 2006824 h 3567022"/>
              <a:gd name="connsiteX17" fmla="*/ 253750 w 7997236"/>
              <a:gd name="connsiteY17" fmla="*/ 1974456 h 3567022"/>
              <a:gd name="connsiteX18" fmla="*/ 318900 w 7997236"/>
              <a:gd name="connsiteY18" fmla="*/ 2097906 h 3567022"/>
              <a:gd name="connsiteX19" fmla="*/ 342763 w 7997236"/>
              <a:gd name="connsiteY19" fmla="*/ 2168665 h 3567022"/>
              <a:gd name="connsiteX20" fmla="*/ 286118 w 7997236"/>
              <a:gd name="connsiteY20" fmla="*/ 2249586 h 3567022"/>
              <a:gd name="connsiteX21" fmla="*/ 286118 w 7997236"/>
              <a:gd name="connsiteY21" fmla="*/ 2346690 h 3567022"/>
              <a:gd name="connsiteX22" fmla="*/ 245658 w 7997236"/>
              <a:gd name="connsiteY22" fmla="*/ 2476162 h 3567022"/>
              <a:gd name="connsiteX23" fmla="*/ 172830 w 7997236"/>
              <a:gd name="connsiteY23" fmla="*/ 2589451 h 3567022"/>
              <a:gd name="connsiteX24" fmla="*/ 156646 w 7997236"/>
              <a:gd name="connsiteY24" fmla="*/ 2662279 h 3567022"/>
              <a:gd name="connsiteX25" fmla="*/ 221382 w 7997236"/>
              <a:gd name="connsiteY25" fmla="*/ 2710832 h 3567022"/>
              <a:gd name="connsiteX26" fmla="*/ 310395 w 7997236"/>
              <a:gd name="connsiteY26" fmla="*/ 2727016 h 3567022"/>
              <a:gd name="connsiteX27" fmla="*/ 407499 w 7997236"/>
              <a:gd name="connsiteY27" fmla="*/ 2824120 h 3567022"/>
              <a:gd name="connsiteX28" fmla="*/ 731180 w 7997236"/>
              <a:gd name="connsiteY28" fmla="*/ 2791752 h 3567022"/>
              <a:gd name="connsiteX29" fmla="*/ 844469 w 7997236"/>
              <a:gd name="connsiteY29" fmla="*/ 2880764 h 3567022"/>
              <a:gd name="connsiteX30" fmla="*/ 922401 w 7997236"/>
              <a:gd name="connsiteY30" fmla="*/ 2936212 h 3567022"/>
              <a:gd name="connsiteX31" fmla="*/ 828882 w 7997236"/>
              <a:gd name="connsiteY31" fmla="*/ 3007341 h 3567022"/>
              <a:gd name="connsiteX32" fmla="*/ 838445 w 7997236"/>
              <a:gd name="connsiteY32" fmla="*/ 3090238 h 3567022"/>
              <a:gd name="connsiteX33" fmla="*/ 803319 w 7997236"/>
              <a:gd name="connsiteY33" fmla="*/ 3151894 h 3567022"/>
              <a:gd name="connsiteX34" fmla="*/ 941573 w 7997236"/>
              <a:gd name="connsiteY34" fmla="*/ 3277274 h 3567022"/>
              <a:gd name="connsiteX35" fmla="*/ 1087230 w 7997236"/>
              <a:gd name="connsiteY35" fmla="*/ 3350102 h 3567022"/>
              <a:gd name="connsiteX36" fmla="*/ 1386635 w 7997236"/>
              <a:gd name="connsiteY36" fmla="*/ 3431023 h 3567022"/>
              <a:gd name="connsiteX37" fmla="*/ 1613212 w 7997236"/>
              <a:gd name="connsiteY37" fmla="*/ 3560495 h 3567022"/>
              <a:gd name="connsiteX38" fmla="*/ 1609809 w 7997236"/>
              <a:gd name="connsiteY38" fmla="*/ 3529323 h 3567022"/>
              <a:gd name="connsiteX39" fmla="*/ 1521487 w 7997236"/>
              <a:gd name="connsiteY39" fmla="*/ 3370884 h 3567022"/>
              <a:gd name="connsiteX40" fmla="*/ 1519050 w 7997236"/>
              <a:gd name="connsiteY40" fmla="*/ 3303251 h 3567022"/>
              <a:gd name="connsiteX41" fmla="*/ 1493073 w 7997236"/>
              <a:gd name="connsiteY41" fmla="*/ 3142192 h 3567022"/>
              <a:gd name="connsiteX42" fmla="*/ 1602315 w 7997236"/>
              <a:gd name="connsiteY42" fmla="*/ 3053087 h 3567022"/>
              <a:gd name="connsiteX43" fmla="*/ 1711282 w 7997236"/>
              <a:gd name="connsiteY43" fmla="*/ 2975938 h 3567022"/>
              <a:gd name="connsiteX44" fmla="*/ 1799605 w 7997236"/>
              <a:gd name="connsiteY44" fmla="*/ 2872029 h 3567022"/>
              <a:gd name="connsiteX45" fmla="*/ 1815513 w 7997236"/>
              <a:gd name="connsiteY45" fmla="*/ 2605635 h 3567022"/>
              <a:gd name="connsiteX46" fmla="*/ 1791237 w 7997236"/>
              <a:gd name="connsiteY46" fmla="*/ 2419518 h 3567022"/>
              <a:gd name="connsiteX47" fmla="*/ 2042090 w 7997236"/>
              <a:gd name="connsiteY47" fmla="*/ 2346690 h 3567022"/>
              <a:gd name="connsiteX48" fmla="*/ 2195839 w 7997236"/>
              <a:gd name="connsiteY48" fmla="*/ 2370966 h 3567022"/>
              <a:gd name="connsiteX49" fmla="*/ 2284851 w 7997236"/>
              <a:gd name="connsiteY49" fmla="*/ 1853076 h 3567022"/>
              <a:gd name="connsiteX50" fmla="*/ 2543796 w 7997236"/>
              <a:gd name="connsiteY50" fmla="*/ 1715511 h 3567022"/>
              <a:gd name="connsiteX51" fmla="*/ 3029318 w 7997236"/>
              <a:gd name="connsiteY51" fmla="*/ 1537486 h 3567022"/>
              <a:gd name="connsiteX52" fmla="*/ 3967995 w 7997236"/>
              <a:gd name="connsiteY52" fmla="*/ 1586039 h 3567022"/>
              <a:gd name="connsiteX53" fmla="*/ 4663910 w 7997236"/>
              <a:gd name="connsiteY53" fmla="*/ 1650775 h 3567022"/>
              <a:gd name="connsiteX54" fmla="*/ 5262720 w 7997236"/>
              <a:gd name="connsiteY54" fmla="*/ 1561762 h 3567022"/>
              <a:gd name="connsiteX55" fmla="*/ 5934359 w 7997236"/>
              <a:gd name="connsiteY55" fmla="*/ 1764063 h 3567022"/>
              <a:gd name="connsiteX56" fmla="*/ 6039556 w 7997236"/>
              <a:gd name="connsiteY56" fmla="*/ 1796432 h 3567022"/>
              <a:gd name="connsiteX57" fmla="*/ 7099612 w 7997236"/>
              <a:gd name="connsiteY57" fmla="*/ 2184849 h 3567022"/>
              <a:gd name="connsiteX58" fmla="*/ 7528688 w 7997236"/>
              <a:gd name="connsiteY58" fmla="*/ 2150507 h 3567022"/>
              <a:gd name="connsiteX59" fmla="*/ 7872204 w 7997236"/>
              <a:gd name="connsiteY59" fmla="*/ 2139850 h 3567022"/>
              <a:gd name="connsiteX60" fmla="*/ 7997236 w 7997236"/>
              <a:gd name="connsiteY60" fmla="*/ 2076101 h 3567022"/>
              <a:gd name="connsiteX0" fmla="*/ 180922 w 7997236"/>
              <a:gd name="connsiteY0" fmla="*/ 0 h 3567022"/>
              <a:gd name="connsiteX1" fmla="*/ 100002 w 7997236"/>
              <a:gd name="connsiteY1" fmla="*/ 137564 h 3567022"/>
              <a:gd name="connsiteX2" fmla="*/ 180922 w 7997236"/>
              <a:gd name="connsiteY2" fmla="*/ 315589 h 3567022"/>
              <a:gd name="connsiteX3" fmla="*/ 164738 w 7997236"/>
              <a:gd name="connsiteY3" fmla="*/ 461246 h 3567022"/>
              <a:gd name="connsiteX4" fmla="*/ 172830 w 7997236"/>
              <a:gd name="connsiteY4" fmla="*/ 631178 h 3567022"/>
              <a:gd name="connsiteX5" fmla="*/ 172830 w 7997236"/>
              <a:gd name="connsiteY5" fmla="*/ 784927 h 3567022"/>
              <a:gd name="connsiteX6" fmla="*/ 261842 w 7997236"/>
              <a:gd name="connsiteY6" fmla="*/ 930584 h 3567022"/>
              <a:gd name="connsiteX7" fmla="*/ 253750 w 7997236"/>
              <a:gd name="connsiteY7" fmla="*/ 1060056 h 3567022"/>
              <a:gd name="connsiteX8" fmla="*/ 35265 w 7997236"/>
              <a:gd name="connsiteY8" fmla="*/ 1302817 h 3567022"/>
              <a:gd name="connsiteX9" fmla="*/ 35265 w 7997236"/>
              <a:gd name="connsiteY9" fmla="*/ 1310909 h 3567022"/>
              <a:gd name="connsiteX10" fmla="*/ 121473 w 7997236"/>
              <a:gd name="connsiteY10" fmla="*/ 1323783 h 3567022"/>
              <a:gd name="connsiteX11" fmla="*/ 178622 w 7997236"/>
              <a:gd name="connsiteY11" fmla="*/ 1360151 h 3567022"/>
              <a:gd name="connsiteX12" fmla="*/ 298120 w 7997236"/>
              <a:gd name="connsiteY12" fmla="*/ 1391324 h 3567022"/>
              <a:gd name="connsiteX13" fmla="*/ 121473 w 7997236"/>
              <a:gd name="connsiteY13" fmla="*/ 1422497 h 3567022"/>
              <a:gd name="connsiteX14" fmla="*/ 85105 w 7997236"/>
              <a:gd name="connsiteY14" fmla="*/ 1474451 h 3567022"/>
              <a:gd name="connsiteX15" fmla="*/ 1 w 7997236"/>
              <a:gd name="connsiteY15" fmla="*/ 1492520 h 3567022"/>
              <a:gd name="connsiteX16" fmla="*/ 83818 w 7997236"/>
              <a:gd name="connsiteY16" fmla="*/ 2006824 h 3567022"/>
              <a:gd name="connsiteX17" fmla="*/ 253750 w 7997236"/>
              <a:gd name="connsiteY17" fmla="*/ 1974456 h 3567022"/>
              <a:gd name="connsiteX18" fmla="*/ 318900 w 7997236"/>
              <a:gd name="connsiteY18" fmla="*/ 2097906 h 3567022"/>
              <a:gd name="connsiteX19" fmla="*/ 342763 w 7997236"/>
              <a:gd name="connsiteY19" fmla="*/ 2168665 h 3567022"/>
              <a:gd name="connsiteX20" fmla="*/ 286118 w 7997236"/>
              <a:gd name="connsiteY20" fmla="*/ 2249586 h 3567022"/>
              <a:gd name="connsiteX21" fmla="*/ 286118 w 7997236"/>
              <a:gd name="connsiteY21" fmla="*/ 2346690 h 3567022"/>
              <a:gd name="connsiteX22" fmla="*/ 245658 w 7997236"/>
              <a:gd name="connsiteY22" fmla="*/ 2476162 h 3567022"/>
              <a:gd name="connsiteX23" fmla="*/ 172830 w 7997236"/>
              <a:gd name="connsiteY23" fmla="*/ 2589451 h 3567022"/>
              <a:gd name="connsiteX24" fmla="*/ 156646 w 7997236"/>
              <a:gd name="connsiteY24" fmla="*/ 2662279 h 3567022"/>
              <a:gd name="connsiteX25" fmla="*/ 221382 w 7997236"/>
              <a:gd name="connsiteY25" fmla="*/ 2710832 h 3567022"/>
              <a:gd name="connsiteX26" fmla="*/ 310395 w 7997236"/>
              <a:gd name="connsiteY26" fmla="*/ 2727016 h 3567022"/>
              <a:gd name="connsiteX27" fmla="*/ 407499 w 7997236"/>
              <a:gd name="connsiteY27" fmla="*/ 2824120 h 3567022"/>
              <a:gd name="connsiteX28" fmla="*/ 731180 w 7997236"/>
              <a:gd name="connsiteY28" fmla="*/ 2791752 h 3567022"/>
              <a:gd name="connsiteX29" fmla="*/ 844469 w 7997236"/>
              <a:gd name="connsiteY29" fmla="*/ 2880764 h 3567022"/>
              <a:gd name="connsiteX30" fmla="*/ 922401 w 7997236"/>
              <a:gd name="connsiteY30" fmla="*/ 2936212 h 3567022"/>
              <a:gd name="connsiteX31" fmla="*/ 828882 w 7997236"/>
              <a:gd name="connsiteY31" fmla="*/ 3007341 h 3567022"/>
              <a:gd name="connsiteX32" fmla="*/ 838445 w 7997236"/>
              <a:gd name="connsiteY32" fmla="*/ 3090238 h 3567022"/>
              <a:gd name="connsiteX33" fmla="*/ 803319 w 7997236"/>
              <a:gd name="connsiteY33" fmla="*/ 3151894 h 3567022"/>
              <a:gd name="connsiteX34" fmla="*/ 941573 w 7997236"/>
              <a:gd name="connsiteY34" fmla="*/ 3277274 h 3567022"/>
              <a:gd name="connsiteX35" fmla="*/ 1087230 w 7997236"/>
              <a:gd name="connsiteY35" fmla="*/ 3350102 h 3567022"/>
              <a:gd name="connsiteX36" fmla="*/ 1386635 w 7997236"/>
              <a:gd name="connsiteY36" fmla="*/ 3431023 h 3567022"/>
              <a:gd name="connsiteX37" fmla="*/ 1613212 w 7997236"/>
              <a:gd name="connsiteY37" fmla="*/ 3560495 h 3567022"/>
              <a:gd name="connsiteX38" fmla="*/ 1609809 w 7997236"/>
              <a:gd name="connsiteY38" fmla="*/ 3529323 h 3567022"/>
              <a:gd name="connsiteX39" fmla="*/ 1521487 w 7997236"/>
              <a:gd name="connsiteY39" fmla="*/ 3370884 h 3567022"/>
              <a:gd name="connsiteX40" fmla="*/ 1519050 w 7997236"/>
              <a:gd name="connsiteY40" fmla="*/ 3303251 h 3567022"/>
              <a:gd name="connsiteX41" fmla="*/ 1550223 w 7997236"/>
              <a:gd name="connsiteY41" fmla="*/ 3142192 h 3567022"/>
              <a:gd name="connsiteX42" fmla="*/ 1602315 w 7997236"/>
              <a:gd name="connsiteY42" fmla="*/ 3053087 h 3567022"/>
              <a:gd name="connsiteX43" fmla="*/ 1711282 w 7997236"/>
              <a:gd name="connsiteY43" fmla="*/ 2975938 h 3567022"/>
              <a:gd name="connsiteX44" fmla="*/ 1799605 w 7997236"/>
              <a:gd name="connsiteY44" fmla="*/ 2872029 h 3567022"/>
              <a:gd name="connsiteX45" fmla="*/ 1815513 w 7997236"/>
              <a:gd name="connsiteY45" fmla="*/ 2605635 h 3567022"/>
              <a:gd name="connsiteX46" fmla="*/ 1791237 w 7997236"/>
              <a:gd name="connsiteY46" fmla="*/ 2419518 h 3567022"/>
              <a:gd name="connsiteX47" fmla="*/ 2042090 w 7997236"/>
              <a:gd name="connsiteY47" fmla="*/ 2346690 h 3567022"/>
              <a:gd name="connsiteX48" fmla="*/ 2195839 w 7997236"/>
              <a:gd name="connsiteY48" fmla="*/ 2370966 h 3567022"/>
              <a:gd name="connsiteX49" fmla="*/ 2284851 w 7997236"/>
              <a:gd name="connsiteY49" fmla="*/ 1853076 h 3567022"/>
              <a:gd name="connsiteX50" fmla="*/ 2543796 w 7997236"/>
              <a:gd name="connsiteY50" fmla="*/ 1715511 h 3567022"/>
              <a:gd name="connsiteX51" fmla="*/ 3029318 w 7997236"/>
              <a:gd name="connsiteY51" fmla="*/ 1537486 h 3567022"/>
              <a:gd name="connsiteX52" fmla="*/ 3967995 w 7997236"/>
              <a:gd name="connsiteY52" fmla="*/ 1586039 h 3567022"/>
              <a:gd name="connsiteX53" fmla="*/ 4663910 w 7997236"/>
              <a:gd name="connsiteY53" fmla="*/ 1650775 h 3567022"/>
              <a:gd name="connsiteX54" fmla="*/ 5262720 w 7997236"/>
              <a:gd name="connsiteY54" fmla="*/ 1561762 h 3567022"/>
              <a:gd name="connsiteX55" fmla="*/ 5934359 w 7997236"/>
              <a:gd name="connsiteY55" fmla="*/ 1764063 h 3567022"/>
              <a:gd name="connsiteX56" fmla="*/ 6039556 w 7997236"/>
              <a:gd name="connsiteY56" fmla="*/ 1796432 h 3567022"/>
              <a:gd name="connsiteX57" fmla="*/ 7099612 w 7997236"/>
              <a:gd name="connsiteY57" fmla="*/ 2184849 h 3567022"/>
              <a:gd name="connsiteX58" fmla="*/ 7528688 w 7997236"/>
              <a:gd name="connsiteY58" fmla="*/ 2150507 h 3567022"/>
              <a:gd name="connsiteX59" fmla="*/ 7872204 w 7997236"/>
              <a:gd name="connsiteY59" fmla="*/ 2139850 h 3567022"/>
              <a:gd name="connsiteX60" fmla="*/ 7997236 w 7997236"/>
              <a:gd name="connsiteY60" fmla="*/ 2076101 h 3567022"/>
              <a:gd name="connsiteX0" fmla="*/ 180922 w 7997236"/>
              <a:gd name="connsiteY0" fmla="*/ 0 h 3567022"/>
              <a:gd name="connsiteX1" fmla="*/ 100002 w 7997236"/>
              <a:gd name="connsiteY1" fmla="*/ 137564 h 3567022"/>
              <a:gd name="connsiteX2" fmla="*/ 180922 w 7997236"/>
              <a:gd name="connsiteY2" fmla="*/ 315589 h 3567022"/>
              <a:gd name="connsiteX3" fmla="*/ 164738 w 7997236"/>
              <a:gd name="connsiteY3" fmla="*/ 461246 h 3567022"/>
              <a:gd name="connsiteX4" fmla="*/ 172830 w 7997236"/>
              <a:gd name="connsiteY4" fmla="*/ 631178 h 3567022"/>
              <a:gd name="connsiteX5" fmla="*/ 172830 w 7997236"/>
              <a:gd name="connsiteY5" fmla="*/ 784927 h 3567022"/>
              <a:gd name="connsiteX6" fmla="*/ 261842 w 7997236"/>
              <a:gd name="connsiteY6" fmla="*/ 930584 h 3567022"/>
              <a:gd name="connsiteX7" fmla="*/ 253750 w 7997236"/>
              <a:gd name="connsiteY7" fmla="*/ 1060056 h 3567022"/>
              <a:gd name="connsiteX8" fmla="*/ 35265 w 7997236"/>
              <a:gd name="connsiteY8" fmla="*/ 1302817 h 3567022"/>
              <a:gd name="connsiteX9" fmla="*/ 35265 w 7997236"/>
              <a:gd name="connsiteY9" fmla="*/ 1310909 h 3567022"/>
              <a:gd name="connsiteX10" fmla="*/ 121473 w 7997236"/>
              <a:gd name="connsiteY10" fmla="*/ 1323783 h 3567022"/>
              <a:gd name="connsiteX11" fmla="*/ 178622 w 7997236"/>
              <a:gd name="connsiteY11" fmla="*/ 1360151 h 3567022"/>
              <a:gd name="connsiteX12" fmla="*/ 298120 w 7997236"/>
              <a:gd name="connsiteY12" fmla="*/ 1391324 h 3567022"/>
              <a:gd name="connsiteX13" fmla="*/ 121473 w 7997236"/>
              <a:gd name="connsiteY13" fmla="*/ 1422497 h 3567022"/>
              <a:gd name="connsiteX14" fmla="*/ 85105 w 7997236"/>
              <a:gd name="connsiteY14" fmla="*/ 1474451 h 3567022"/>
              <a:gd name="connsiteX15" fmla="*/ 1 w 7997236"/>
              <a:gd name="connsiteY15" fmla="*/ 1492520 h 3567022"/>
              <a:gd name="connsiteX16" fmla="*/ 83818 w 7997236"/>
              <a:gd name="connsiteY16" fmla="*/ 2006824 h 3567022"/>
              <a:gd name="connsiteX17" fmla="*/ 253750 w 7997236"/>
              <a:gd name="connsiteY17" fmla="*/ 1974456 h 3567022"/>
              <a:gd name="connsiteX18" fmla="*/ 318900 w 7997236"/>
              <a:gd name="connsiteY18" fmla="*/ 2097906 h 3567022"/>
              <a:gd name="connsiteX19" fmla="*/ 342763 w 7997236"/>
              <a:gd name="connsiteY19" fmla="*/ 2168665 h 3567022"/>
              <a:gd name="connsiteX20" fmla="*/ 286118 w 7997236"/>
              <a:gd name="connsiteY20" fmla="*/ 2249586 h 3567022"/>
              <a:gd name="connsiteX21" fmla="*/ 286118 w 7997236"/>
              <a:gd name="connsiteY21" fmla="*/ 2346690 h 3567022"/>
              <a:gd name="connsiteX22" fmla="*/ 245658 w 7997236"/>
              <a:gd name="connsiteY22" fmla="*/ 2476162 h 3567022"/>
              <a:gd name="connsiteX23" fmla="*/ 172830 w 7997236"/>
              <a:gd name="connsiteY23" fmla="*/ 2589451 h 3567022"/>
              <a:gd name="connsiteX24" fmla="*/ 156646 w 7997236"/>
              <a:gd name="connsiteY24" fmla="*/ 2662279 h 3567022"/>
              <a:gd name="connsiteX25" fmla="*/ 221382 w 7997236"/>
              <a:gd name="connsiteY25" fmla="*/ 2710832 h 3567022"/>
              <a:gd name="connsiteX26" fmla="*/ 310395 w 7997236"/>
              <a:gd name="connsiteY26" fmla="*/ 2727016 h 3567022"/>
              <a:gd name="connsiteX27" fmla="*/ 407499 w 7997236"/>
              <a:gd name="connsiteY27" fmla="*/ 2824120 h 3567022"/>
              <a:gd name="connsiteX28" fmla="*/ 731180 w 7997236"/>
              <a:gd name="connsiteY28" fmla="*/ 2791752 h 3567022"/>
              <a:gd name="connsiteX29" fmla="*/ 844469 w 7997236"/>
              <a:gd name="connsiteY29" fmla="*/ 2880764 h 3567022"/>
              <a:gd name="connsiteX30" fmla="*/ 922401 w 7997236"/>
              <a:gd name="connsiteY30" fmla="*/ 2936212 h 3567022"/>
              <a:gd name="connsiteX31" fmla="*/ 828882 w 7997236"/>
              <a:gd name="connsiteY31" fmla="*/ 3007341 h 3567022"/>
              <a:gd name="connsiteX32" fmla="*/ 838445 w 7997236"/>
              <a:gd name="connsiteY32" fmla="*/ 3090238 h 3567022"/>
              <a:gd name="connsiteX33" fmla="*/ 803319 w 7997236"/>
              <a:gd name="connsiteY33" fmla="*/ 3151894 h 3567022"/>
              <a:gd name="connsiteX34" fmla="*/ 941573 w 7997236"/>
              <a:gd name="connsiteY34" fmla="*/ 3277274 h 3567022"/>
              <a:gd name="connsiteX35" fmla="*/ 1087230 w 7997236"/>
              <a:gd name="connsiteY35" fmla="*/ 3350102 h 3567022"/>
              <a:gd name="connsiteX36" fmla="*/ 1386635 w 7997236"/>
              <a:gd name="connsiteY36" fmla="*/ 3431023 h 3567022"/>
              <a:gd name="connsiteX37" fmla="*/ 1613212 w 7997236"/>
              <a:gd name="connsiteY37" fmla="*/ 3560495 h 3567022"/>
              <a:gd name="connsiteX38" fmla="*/ 1609809 w 7997236"/>
              <a:gd name="connsiteY38" fmla="*/ 3529323 h 3567022"/>
              <a:gd name="connsiteX39" fmla="*/ 1521487 w 7997236"/>
              <a:gd name="connsiteY39" fmla="*/ 3370884 h 3567022"/>
              <a:gd name="connsiteX40" fmla="*/ 1519050 w 7997236"/>
              <a:gd name="connsiteY40" fmla="*/ 3303251 h 3567022"/>
              <a:gd name="connsiteX41" fmla="*/ 1550223 w 7997236"/>
              <a:gd name="connsiteY41" fmla="*/ 3142192 h 3567022"/>
              <a:gd name="connsiteX42" fmla="*/ 1628292 w 7997236"/>
              <a:gd name="connsiteY42" fmla="*/ 3053087 h 3567022"/>
              <a:gd name="connsiteX43" fmla="*/ 1711282 w 7997236"/>
              <a:gd name="connsiteY43" fmla="*/ 2975938 h 3567022"/>
              <a:gd name="connsiteX44" fmla="*/ 1799605 w 7997236"/>
              <a:gd name="connsiteY44" fmla="*/ 2872029 h 3567022"/>
              <a:gd name="connsiteX45" fmla="*/ 1815513 w 7997236"/>
              <a:gd name="connsiteY45" fmla="*/ 2605635 h 3567022"/>
              <a:gd name="connsiteX46" fmla="*/ 1791237 w 7997236"/>
              <a:gd name="connsiteY46" fmla="*/ 2419518 h 3567022"/>
              <a:gd name="connsiteX47" fmla="*/ 2042090 w 7997236"/>
              <a:gd name="connsiteY47" fmla="*/ 2346690 h 3567022"/>
              <a:gd name="connsiteX48" fmla="*/ 2195839 w 7997236"/>
              <a:gd name="connsiteY48" fmla="*/ 2370966 h 3567022"/>
              <a:gd name="connsiteX49" fmla="*/ 2284851 w 7997236"/>
              <a:gd name="connsiteY49" fmla="*/ 1853076 h 3567022"/>
              <a:gd name="connsiteX50" fmla="*/ 2543796 w 7997236"/>
              <a:gd name="connsiteY50" fmla="*/ 1715511 h 3567022"/>
              <a:gd name="connsiteX51" fmla="*/ 3029318 w 7997236"/>
              <a:gd name="connsiteY51" fmla="*/ 1537486 h 3567022"/>
              <a:gd name="connsiteX52" fmla="*/ 3967995 w 7997236"/>
              <a:gd name="connsiteY52" fmla="*/ 1586039 h 3567022"/>
              <a:gd name="connsiteX53" fmla="*/ 4663910 w 7997236"/>
              <a:gd name="connsiteY53" fmla="*/ 1650775 h 3567022"/>
              <a:gd name="connsiteX54" fmla="*/ 5262720 w 7997236"/>
              <a:gd name="connsiteY54" fmla="*/ 1561762 h 3567022"/>
              <a:gd name="connsiteX55" fmla="*/ 5934359 w 7997236"/>
              <a:gd name="connsiteY55" fmla="*/ 1764063 h 3567022"/>
              <a:gd name="connsiteX56" fmla="*/ 6039556 w 7997236"/>
              <a:gd name="connsiteY56" fmla="*/ 1796432 h 3567022"/>
              <a:gd name="connsiteX57" fmla="*/ 7099612 w 7997236"/>
              <a:gd name="connsiteY57" fmla="*/ 2184849 h 3567022"/>
              <a:gd name="connsiteX58" fmla="*/ 7528688 w 7997236"/>
              <a:gd name="connsiteY58" fmla="*/ 2150507 h 3567022"/>
              <a:gd name="connsiteX59" fmla="*/ 7872204 w 7997236"/>
              <a:gd name="connsiteY59" fmla="*/ 2139850 h 3567022"/>
              <a:gd name="connsiteX60" fmla="*/ 7997236 w 7997236"/>
              <a:gd name="connsiteY60" fmla="*/ 2076101 h 3567022"/>
              <a:gd name="connsiteX0" fmla="*/ 180922 w 7997236"/>
              <a:gd name="connsiteY0" fmla="*/ 0 h 3567022"/>
              <a:gd name="connsiteX1" fmla="*/ 100002 w 7997236"/>
              <a:gd name="connsiteY1" fmla="*/ 137564 h 3567022"/>
              <a:gd name="connsiteX2" fmla="*/ 180922 w 7997236"/>
              <a:gd name="connsiteY2" fmla="*/ 315589 h 3567022"/>
              <a:gd name="connsiteX3" fmla="*/ 164738 w 7997236"/>
              <a:gd name="connsiteY3" fmla="*/ 461246 h 3567022"/>
              <a:gd name="connsiteX4" fmla="*/ 172830 w 7997236"/>
              <a:gd name="connsiteY4" fmla="*/ 631178 h 3567022"/>
              <a:gd name="connsiteX5" fmla="*/ 172830 w 7997236"/>
              <a:gd name="connsiteY5" fmla="*/ 784927 h 3567022"/>
              <a:gd name="connsiteX6" fmla="*/ 261842 w 7997236"/>
              <a:gd name="connsiteY6" fmla="*/ 930584 h 3567022"/>
              <a:gd name="connsiteX7" fmla="*/ 253750 w 7997236"/>
              <a:gd name="connsiteY7" fmla="*/ 1060056 h 3567022"/>
              <a:gd name="connsiteX8" fmla="*/ 35265 w 7997236"/>
              <a:gd name="connsiteY8" fmla="*/ 1302817 h 3567022"/>
              <a:gd name="connsiteX9" fmla="*/ 35265 w 7997236"/>
              <a:gd name="connsiteY9" fmla="*/ 1310909 h 3567022"/>
              <a:gd name="connsiteX10" fmla="*/ 121473 w 7997236"/>
              <a:gd name="connsiteY10" fmla="*/ 1323783 h 3567022"/>
              <a:gd name="connsiteX11" fmla="*/ 178622 w 7997236"/>
              <a:gd name="connsiteY11" fmla="*/ 1360151 h 3567022"/>
              <a:gd name="connsiteX12" fmla="*/ 298120 w 7997236"/>
              <a:gd name="connsiteY12" fmla="*/ 1391324 h 3567022"/>
              <a:gd name="connsiteX13" fmla="*/ 121473 w 7997236"/>
              <a:gd name="connsiteY13" fmla="*/ 1422497 h 3567022"/>
              <a:gd name="connsiteX14" fmla="*/ 85105 w 7997236"/>
              <a:gd name="connsiteY14" fmla="*/ 1474451 h 3567022"/>
              <a:gd name="connsiteX15" fmla="*/ 1 w 7997236"/>
              <a:gd name="connsiteY15" fmla="*/ 1492520 h 3567022"/>
              <a:gd name="connsiteX16" fmla="*/ 83818 w 7997236"/>
              <a:gd name="connsiteY16" fmla="*/ 2006824 h 3567022"/>
              <a:gd name="connsiteX17" fmla="*/ 253750 w 7997236"/>
              <a:gd name="connsiteY17" fmla="*/ 1974456 h 3567022"/>
              <a:gd name="connsiteX18" fmla="*/ 318900 w 7997236"/>
              <a:gd name="connsiteY18" fmla="*/ 2097906 h 3567022"/>
              <a:gd name="connsiteX19" fmla="*/ 342763 w 7997236"/>
              <a:gd name="connsiteY19" fmla="*/ 2168665 h 3567022"/>
              <a:gd name="connsiteX20" fmla="*/ 286118 w 7997236"/>
              <a:gd name="connsiteY20" fmla="*/ 2249586 h 3567022"/>
              <a:gd name="connsiteX21" fmla="*/ 286118 w 7997236"/>
              <a:gd name="connsiteY21" fmla="*/ 2346690 h 3567022"/>
              <a:gd name="connsiteX22" fmla="*/ 245658 w 7997236"/>
              <a:gd name="connsiteY22" fmla="*/ 2476162 h 3567022"/>
              <a:gd name="connsiteX23" fmla="*/ 172830 w 7997236"/>
              <a:gd name="connsiteY23" fmla="*/ 2589451 h 3567022"/>
              <a:gd name="connsiteX24" fmla="*/ 156646 w 7997236"/>
              <a:gd name="connsiteY24" fmla="*/ 2662279 h 3567022"/>
              <a:gd name="connsiteX25" fmla="*/ 221382 w 7997236"/>
              <a:gd name="connsiteY25" fmla="*/ 2710832 h 3567022"/>
              <a:gd name="connsiteX26" fmla="*/ 310395 w 7997236"/>
              <a:gd name="connsiteY26" fmla="*/ 2727016 h 3567022"/>
              <a:gd name="connsiteX27" fmla="*/ 407499 w 7997236"/>
              <a:gd name="connsiteY27" fmla="*/ 2824120 h 3567022"/>
              <a:gd name="connsiteX28" fmla="*/ 731180 w 7997236"/>
              <a:gd name="connsiteY28" fmla="*/ 2791752 h 3567022"/>
              <a:gd name="connsiteX29" fmla="*/ 844469 w 7997236"/>
              <a:gd name="connsiteY29" fmla="*/ 2880764 h 3567022"/>
              <a:gd name="connsiteX30" fmla="*/ 922401 w 7997236"/>
              <a:gd name="connsiteY30" fmla="*/ 2936212 h 3567022"/>
              <a:gd name="connsiteX31" fmla="*/ 828882 w 7997236"/>
              <a:gd name="connsiteY31" fmla="*/ 3007341 h 3567022"/>
              <a:gd name="connsiteX32" fmla="*/ 838445 w 7997236"/>
              <a:gd name="connsiteY32" fmla="*/ 3090238 h 3567022"/>
              <a:gd name="connsiteX33" fmla="*/ 803319 w 7997236"/>
              <a:gd name="connsiteY33" fmla="*/ 3151894 h 3567022"/>
              <a:gd name="connsiteX34" fmla="*/ 941573 w 7997236"/>
              <a:gd name="connsiteY34" fmla="*/ 3277274 h 3567022"/>
              <a:gd name="connsiteX35" fmla="*/ 1087230 w 7997236"/>
              <a:gd name="connsiteY35" fmla="*/ 3350102 h 3567022"/>
              <a:gd name="connsiteX36" fmla="*/ 1386635 w 7997236"/>
              <a:gd name="connsiteY36" fmla="*/ 3431023 h 3567022"/>
              <a:gd name="connsiteX37" fmla="*/ 1613212 w 7997236"/>
              <a:gd name="connsiteY37" fmla="*/ 3560495 h 3567022"/>
              <a:gd name="connsiteX38" fmla="*/ 1609809 w 7997236"/>
              <a:gd name="connsiteY38" fmla="*/ 3529323 h 3567022"/>
              <a:gd name="connsiteX39" fmla="*/ 1521487 w 7997236"/>
              <a:gd name="connsiteY39" fmla="*/ 3370884 h 3567022"/>
              <a:gd name="connsiteX40" fmla="*/ 1519050 w 7997236"/>
              <a:gd name="connsiteY40" fmla="*/ 3303251 h 3567022"/>
              <a:gd name="connsiteX41" fmla="*/ 1470882 w 7997236"/>
              <a:gd name="connsiteY41" fmla="*/ 3225999 h 3567022"/>
              <a:gd name="connsiteX42" fmla="*/ 1550223 w 7997236"/>
              <a:gd name="connsiteY42" fmla="*/ 3142192 h 3567022"/>
              <a:gd name="connsiteX43" fmla="*/ 1628292 w 7997236"/>
              <a:gd name="connsiteY43" fmla="*/ 3053087 h 3567022"/>
              <a:gd name="connsiteX44" fmla="*/ 1711282 w 7997236"/>
              <a:gd name="connsiteY44" fmla="*/ 2975938 h 3567022"/>
              <a:gd name="connsiteX45" fmla="*/ 1799605 w 7997236"/>
              <a:gd name="connsiteY45" fmla="*/ 2872029 h 3567022"/>
              <a:gd name="connsiteX46" fmla="*/ 1815513 w 7997236"/>
              <a:gd name="connsiteY46" fmla="*/ 2605635 h 3567022"/>
              <a:gd name="connsiteX47" fmla="*/ 1791237 w 7997236"/>
              <a:gd name="connsiteY47" fmla="*/ 2419518 h 3567022"/>
              <a:gd name="connsiteX48" fmla="*/ 2042090 w 7997236"/>
              <a:gd name="connsiteY48" fmla="*/ 2346690 h 3567022"/>
              <a:gd name="connsiteX49" fmla="*/ 2195839 w 7997236"/>
              <a:gd name="connsiteY49" fmla="*/ 2370966 h 3567022"/>
              <a:gd name="connsiteX50" fmla="*/ 2284851 w 7997236"/>
              <a:gd name="connsiteY50" fmla="*/ 1853076 h 3567022"/>
              <a:gd name="connsiteX51" fmla="*/ 2543796 w 7997236"/>
              <a:gd name="connsiteY51" fmla="*/ 1715511 h 3567022"/>
              <a:gd name="connsiteX52" fmla="*/ 3029318 w 7997236"/>
              <a:gd name="connsiteY52" fmla="*/ 1537486 h 3567022"/>
              <a:gd name="connsiteX53" fmla="*/ 3967995 w 7997236"/>
              <a:gd name="connsiteY53" fmla="*/ 1586039 h 3567022"/>
              <a:gd name="connsiteX54" fmla="*/ 4663910 w 7997236"/>
              <a:gd name="connsiteY54" fmla="*/ 1650775 h 3567022"/>
              <a:gd name="connsiteX55" fmla="*/ 5262720 w 7997236"/>
              <a:gd name="connsiteY55" fmla="*/ 1561762 h 3567022"/>
              <a:gd name="connsiteX56" fmla="*/ 5934359 w 7997236"/>
              <a:gd name="connsiteY56" fmla="*/ 1764063 h 3567022"/>
              <a:gd name="connsiteX57" fmla="*/ 6039556 w 7997236"/>
              <a:gd name="connsiteY57" fmla="*/ 1796432 h 3567022"/>
              <a:gd name="connsiteX58" fmla="*/ 7099612 w 7997236"/>
              <a:gd name="connsiteY58" fmla="*/ 2184849 h 3567022"/>
              <a:gd name="connsiteX59" fmla="*/ 7528688 w 7997236"/>
              <a:gd name="connsiteY59" fmla="*/ 2150507 h 3567022"/>
              <a:gd name="connsiteX60" fmla="*/ 7872204 w 7997236"/>
              <a:gd name="connsiteY60" fmla="*/ 2139850 h 3567022"/>
              <a:gd name="connsiteX61" fmla="*/ 7997236 w 7997236"/>
              <a:gd name="connsiteY61" fmla="*/ 2076101 h 3567022"/>
              <a:gd name="connsiteX0" fmla="*/ 180922 w 7997236"/>
              <a:gd name="connsiteY0" fmla="*/ 0 h 3567022"/>
              <a:gd name="connsiteX1" fmla="*/ 100002 w 7997236"/>
              <a:gd name="connsiteY1" fmla="*/ 137564 h 3567022"/>
              <a:gd name="connsiteX2" fmla="*/ 180922 w 7997236"/>
              <a:gd name="connsiteY2" fmla="*/ 315589 h 3567022"/>
              <a:gd name="connsiteX3" fmla="*/ 164738 w 7997236"/>
              <a:gd name="connsiteY3" fmla="*/ 461246 h 3567022"/>
              <a:gd name="connsiteX4" fmla="*/ 172830 w 7997236"/>
              <a:gd name="connsiteY4" fmla="*/ 631178 h 3567022"/>
              <a:gd name="connsiteX5" fmla="*/ 172830 w 7997236"/>
              <a:gd name="connsiteY5" fmla="*/ 784927 h 3567022"/>
              <a:gd name="connsiteX6" fmla="*/ 261842 w 7997236"/>
              <a:gd name="connsiteY6" fmla="*/ 930584 h 3567022"/>
              <a:gd name="connsiteX7" fmla="*/ 253750 w 7997236"/>
              <a:gd name="connsiteY7" fmla="*/ 1060056 h 3567022"/>
              <a:gd name="connsiteX8" fmla="*/ 35265 w 7997236"/>
              <a:gd name="connsiteY8" fmla="*/ 1302817 h 3567022"/>
              <a:gd name="connsiteX9" fmla="*/ 35265 w 7997236"/>
              <a:gd name="connsiteY9" fmla="*/ 1310909 h 3567022"/>
              <a:gd name="connsiteX10" fmla="*/ 121473 w 7997236"/>
              <a:gd name="connsiteY10" fmla="*/ 1323783 h 3567022"/>
              <a:gd name="connsiteX11" fmla="*/ 178622 w 7997236"/>
              <a:gd name="connsiteY11" fmla="*/ 1360151 h 3567022"/>
              <a:gd name="connsiteX12" fmla="*/ 298120 w 7997236"/>
              <a:gd name="connsiteY12" fmla="*/ 1391324 h 3567022"/>
              <a:gd name="connsiteX13" fmla="*/ 121473 w 7997236"/>
              <a:gd name="connsiteY13" fmla="*/ 1422497 h 3567022"/>
              <a:gd name="connsiteX14" fmla="*/ 85105 w 7997236"/>
              <a:gd name="connsiteY14" fmla="*/ 1474451 h 3567022"/>
              <a:gd name="connsiteX15" fmla="*/ 1 w 7997236"/>
              <a:gd name="connsiteY15" fmla="*/ 1492520 h 3567022"/>
              <a:gd name="connsiteX16" fmla="*/ 83818 w 7997236"/>
              <a:gd name="connsiteY16" fmla="*/ 2006824 h 3567022"/>
              <a:gd name="connsiteX17" fmla="*/ 253750 w 7997236"/>
              <a:gd name="connsiteY17" fmla="*/ 1974456 h 3567022"/>
              <a:gd name="connsiteX18" fmla="*/ 318900 w 7997236"/>
              <a:gd name="connsiteY18" fmla="*/ 2097906 h 3567022"/>
              <a:gd name="connsiteX19" fmla="*/ 342763 w 7997236"/>
              <a:gd name="connsiteY19" fmla="*/ 2168665 h 3567022"/>
              <a:gd name="connsiteX20" fmla="*/ 286118 w 7997236"/>
              <a:gd name="connsiteY20" fmla="*/ 2249586 h 3567022"/>
              <a:gd name="connsiteX21" fmla="*/ 286118 w 7997236"/>
              <a:gd name="connsiteY21" fmla="*/ 2346690 h 3567022"/>
              <a:gd name="connsiteX22" fmla="*/ 245658 w 7997236"/>
              <a:gd name="connsiteY22" fmla="*/ 2476162 h 3567022"/>
              <a:gd name="connsiteX23" fmla="*/ 172830 w 7997236"/>
              <a:gd name="connsiteY23" fmla="*/ 2589451 h 3567022"/>
              <a:gd name="connsiteX24" fmla="*/ 156646 w 7997236"/>
              <a:gd name="connsiteY24" fmla="*/ 2662279 h 3567022"/>
              <a:gd name="connsiteX25" fmla="*/ 221382 w 7997236"/>
              <a:gd name="connsiteY25" fmla="*/ 2710832 h 3567022"/>
              <a:gd name="connsiteX26" fmla="*/ 310395 w 7997236"/>
              <a:gd name="connsiteY26" fmla="*/ 2727016 h 3567022"/>
              <a:gd name="connsiteX27" fmla="*/ 407499 w 7997236"/>
              <a:gd name="connsiteY27" fmla="*/ 2824120 h 3567022"/>
              <a:gd name="connsiteX28" fmla="*/ 731180 w 7997236"/>
              <a:gd name="connsiteY28" fmla="*/ 2791752 h 3567022"/>
              <a:gd name="connsiteX29" fmla="*/ 844469 w 7997236"/>
              <a:gd name="connsiteY29" fmla="*/ 2880764 h 3567022"/>
              <a:gd name="connsiteX30" fmla="*/ 922401 w 7997236"/>
              <a:gd name="connsiteY30" fmla="*/ 2936212 h 3567022"/>
              <a:gd name="connsiteX31" fmla="*/ 828882 w 7997236"/>
              <a:gd name="connsiteY31" fmla="*/ 3007341 h 3567022"/>
              <a:gd name="connsiteX32" fmla="*/ 838445 w 7997236"/>
              <a:gd name="connsiteY32" fmla="*/ 3090238 h 3567022"/>
              <a:gd name="connsiteX33" fmla="*/ 803319 w 7997236"/>
              <a:gd name="connsiteY33" fmla="*/ 3151894 h 3567022"/>
              <a:gd name="connsiteX34" fmla="*/ 941573 w 7997236"/>
              <a:gd name="connsiteY34" fmla="*/ 3277274 h 3567022"/>
              <a:gd name="connsiteX35" fmla="*/ 1087230 w 7997236"/>
              <a:gd name="connsiteY35" fmla="*/ 3350102 h 3567022"/>
              <a:gd name="connsiteX36" fmla="*/ 1386635 w 7997236"/>
              <a:gd name="connsiteY36" fmla="*/ 3431023 h 3567022"/>
              <a:gd name="connsiteX37" fmla="*/ 1613212 w 7997236"/>
              <a:gd name="connsiteY37" fmla="*/ 3560495 h 3567022"/>
              <a:gd name="connsiteX38" fmla="*/ 1609809 w 7997236"/>
              <a:gd name="connsiteY38" fmla="*/ 3529323 h 3567022"/>
              <a:gd name="connsiteX39" fmla="*/ 1521487 w 7997236"/>
              <a:gd name="connsiteY39" fmla="*/ 3370884 h 3567022"/>
              <a:gd name="connsiteX40" fmla="*/ 1519050 w 7997236"/>
              <a:gd name="connsiteY40" fmla="*/ 3303251 h 3567022"/>
              <a:gd name="connsiteX41" fmla="*/ 1470882 w 7997236"/>
              <a:gd name="connsiteY41" fmla="*/ 3225999 h 3567022"/>
              <a:gd name="connsiteX42" fmla="*/ 1524585 w 7997236"/>
              <a:gd name="connsiteY42" fmla="*/ 3133646 h 3567022"/>
              <a:gd name="connsiteX43" fmla="*/ 1628292 w 7997236"/>
              <a:gd name="connsiteY43" fmla="*/ 3053087 h 3567022"/>
              <a:gd name="connsiteX44" fmla="*/ 1711282 w 7997236"/>
              <a:gd name="connsiteY44" fmla="*/ 2975938 h 3567022"/>
              <a:gd name="connsiteX45" fmla="*/ 1799605 w 7997236"/>
              <a:gd name="connsiteY45" fmla="*/ 2872029 h 3567022"/>
              <a:gd name="connsiteX46" fmla="*/ 1815513 w 7997236"/>
              <a:gd name="connsiteY46" fmla="*/ 2605635 h 3567022"/>
              <a:gd name="connsiteX47" fmla="*/ 1791237 w 7997236"/>
              <a:gd name="connsiteY47" fmla="*/ 2419518 h 3567022"/>
              <a:gd name="connsiteX48" fmla="*/ 2042090 w 7997236"/>
              <a:gd name="connsiteY48" fmla="*/ 2346690 h 3567022"/>
              <a:gd name="connsiteX49" fmla="*/ 2195839 w 7997236"/>
              <a:gd name="connsiteY49" fmla="*/ 2370966 h 3567022"/>
              <a:gd name="connsiteX50" fmla="*/ 2284851 w 7997236"/>
              <a:gd name="connsiteY50" fmla="*/ 1853076 h 3567022"/>
              <a:gd name="connsiteX51" fmla="*/ 2543796 w 7997236"/>
              <a:gd name="connsiteY51" fmla="*/ 1715511 h 3567022"/>
              <a:gd name="connsiteX52" fmla="*/ 3029318 w 7997236"/>
              <a:gd name="connsiteY52" fmla="*/ 1537486 h 3567022"/>
              <a:gd name="connsiteX53" fmla="*/ 3967995 w 7997236"/>
              <a:gd name="connsiteY53" fmla="*/ 1586039 h 3567022"/>
              <a:gd name="connsiteX54" fmla="*/ 4663910 w 7997236"/>
              <a:gd name="connsiteY54" fmla="*/ 1650775 h 3567022"/>
              <a:gd name="connsiteX55" fmla="*/ 5262720 w 7997236"/>
              <a:gd name="connsiteY55" fmla="*/ 1561762 h 3567022"/>
              <a:gd name="connsiteX56" fmla="*/ 5934359 w 7997236"/>
              <a:gd name="connsiteY56" fmla="*/ 1764063 h 3567022"/>
              <a:gd name="connsiteX57" fmla="*/ 6039556 w 7997236"/>
              <a:gd name="connsiteY57" fmla="*/ 1796432 h 3567022"/>
              <a:gd name="connsiteX58" fmla="*/ 7099612 w 7997236"/>
              <a:gd name="connsiteY58" fmla="*/ 2184849 h 3567022"/>
              <a:gd name="connsiteX59" fmla="*/ 7528688 w 7997236"/>
              <a:gd name="connsiteY59" fmla="*/ 2150507 h 3567022"/>
              <a:gd name="connsiteX60" fmla="*/ 7872204 w 7997236"/>
              <a:gd name="connsiteY60" fmla="*/ 2139850 h 3567022"/>
              <a:gd name="connsiteX61" fmla="*/ 7997236 w 7997236"/>
              <a:gd name="connsiteY61" fmla="*/ 2076101 h 356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7997236" h="3567022">
                <a:moveTo>
                  <a:pt x="180922" y="0"/>
                </a:moveTo>
                <a:cubicBezTo>
                  <a:pt x="140462" y="42483"/>
                  <a:pt x="100002" y="84966"/>
                  <a:pt x="100002" y="137564"/>
                </a:cubicBezTo>
                <a:cubicBezTo>
                  <a:pt x="100002" y="190162"/>
                  <a:pt x="170133" y="261642"/>
                  <a:pt x="180922" y="315589"/>
                </a:cubicBezTo>
                <a:cubicBezTo>
                  <a:pt x="191711" y="369536"/>
                  <a:pt x="166087" y="408648"/>
                  <a:pt x="164738" y="461246"/>
                </a:cubicBezTo>
                <a:cubicBezTo>
                  <a:pt x="163389" y="513844"/>
                  <a:pt x="171481" y="577231"/>
                  <a:pt x="172830" y="631178"/>
                </a:cubicBezTo>
                <a:cubicBezTo>
                  <a:pt x="174179" y="685125"/>
                  <a:pt x="157995" y="735026"/>
                  <a:pt x="172830" y="784927"/>
                </a:cubicBezTo>
                <a:cubicBezTo>
                  <a:pt x="187665" y="834828"/>
                  <a:pt x="248355" y="884729"/>
                  <a:pt x="261842" y="930584"/>
                </a:cubicBezTo>
                <a:cubicBezTo>
                  <a:pt x="275329" y="976439"/>
                  <a:pt x="291513" y="998017"/>
                  <a:pt x="253750" y="1060056"/>
                </a:cubicBezTo>
                <a:cubicBezTo>
                  <a:pt x="215987" y="1122095"/>
                  <a:pt x="71679" y="1261008"/>
                  <a:pt x="35265" y="1302817"/>
                </a:cubicBezTo>
                <a:cubicBezTo>
                  <a:pt x="-1149" y="1344626"/>
                  <a:pt x="20897" y="1307415"/>
                  <a:pt x="35265" y="1310909"/>
                </a:cubicBezTo>
                <a:cubicBezTo>
                  <a:pt x="49633" y="1314403"/>
                  <a:pt x="86323" y="1318174"/>
                  <a:pt x="121473" y="1323783"/>
                </a:cubicBezTo>
                <a:cubicBezTo>
                  <a:pt x="156623" y="1329392"/>
                  <a:pt x="159572" y="1344565"/>
                  <a:pt x="178622" y="1360151"/>
                </a:cubicBezTo>
                <a:cubicBezTo>
                  <a:pt x="197672" y="1375737"/>
                  <a:pt x="318902" y="1378335"/>
                  <a:pt x="298120" y="1391324"/>
                </a:cubicBezTo>
                <a:cubicBezTo>
                  <a:pt x="277338" y="1404313"/>
                  <a:pt x="158707" y="1417302"/>
                  <a:pt x="121473" y="1422497"/>
                </a:cubicBezTo>
                <a:cubicBezTo>
                  <a:pt x="84239" y="1427693"/>
                  <a:pt x="105350" y="1462781"/>
                  <a:pt x="85105" y="1474451"/>
                </a:cubicBezTo>
                <a:cubicBezTo>
                  <a:pt x="64860" y="1486121"/>
                  <a:pt x="215" y="1403791"/>
                  <a:pt x="1" y="1492520"/>
                </a:cubicBezTo>
                <a:cubicBezTo>
                  <a:pt x="-213" y="1581249"/>
                  <a:pt x="41527" y="1926501"/>
                  <a:pt x="83818" y="2006824"/>
                </a:cubicBezTo>
                <a:cubicBezTo>
                  <a:pt x="126109" y="2087147"/>
                  <a:pt x="214570" y="1959276"/>
                  <a:pt x="253750" y="1974456"/>
                </a:cubicBezTo>
                <a:cubicBezTo>
                  <a:pt x="292930" y="1989636"/>
                  <a:pt x="304065" y="2065538"/>
                  <a:pt x="318900" y="2097906"/>
                </a:cubicBezTo>
                <a:cubicBezTo>
                  <a:pt x="333735" y="2130274"/>
                  <a:pt x="348227" y="2143385"/>
                  <a:pt x="342763" y="2168665"/>
                </a:cubicBezTo>
                <a:cubicBezTo>
                  <a:pt x="337299" y="2193945"/>
                  <a:pt x="295559" y="2219915"/>
                  <a:pt x="286118" y="2249586"/>
                </a:cubicBezTo>
                <a:cubicBezTo>
                  <a:pt x="276677" y="2279257"/>
                  <a:pt x="292861" y="2308927"/>
                  <a:pt x="286118" y="2346690"/>
                </a:cubicBezTo>
                <a:cubicBezTo>
                  <a:pt x="279375" y="2384453"/>
                  <a:pt x="264539" y="2435702"/>
                  <a:pt x="245658" y="2476162"/>
                </a:cubicBezTo>
                <a:cubicBezTo>
                  <a:pt x="226777" y="2516622"/>
                  <a:pt x="187665" y="2558432"/>
                  <a:pt x="172830" y="2589451"/>
                </a:cubicBezTo>
                <a:cubicBezTo>
                  <a:pt x="157995" y="2620470"/>
                  <a:pt x="148554" y="2642049"/>
                  <a:pt x="156646" y="2662279"/>
                </a:cubicBezTo>
                <a:cubicBezTo>
                  <a:pt x="164738" y="2682509"/>
                  <a:pt x="195757" y="2700043"/>
                  <a:pt x="221382" y="2710832"/>
                </a:cubicBezTo>
                <a:cubicBezTo>
                  <a:pt x="247007" y="2721621"/>
                  <a:pt x="279375" y="2708135"/>
                  <a:pt x="310395" y="2727016"/>
                </a:cubicBezTo>
                <a:cubicBezTo>
                  <a:pt x="341415" y="2745897"/>
                  <a:pt x="337368" y="2813331"/>
                  <a:pt x="407499" y="2824120"/>
                </a:cubicBezTo>
                <a:cubicBezTo>
                  <a:pt x="477630" y="2834909"/>
                  <a:pt x="658352" y="2782311"/>
                  <a:pt x="731180" y="2791752"/>
                </a:cubicBezTo>
                <a:cubicBezTo>
                  <a:pt x="804008" y="2801193"/>
                  <a:pt x="812599" y="2856687"/>
                  <a:pt x="844469" y="2880764"/>
                </a:cubicBezTo>
                <a:cubicBezTo>
                  <a:pt x="876339" y="2904841"/>
                  <a:pt x="924999" y="2915116"/>
                  <a:pt x="922401" y="2936212"/>
                </a:cubicBezTo>
                <a:cubicBezTo>
                  <a:pt x="919803" y="2957308"/>
                  <a:pt x="842875" y="2981670"/>
                  <a:pt x="828882" y="3007341"/>
                </a:cubicBezTo>
                <a:cubicBezTo>
                  <a:pt x="814889" y="3033012"/>
                  <a:pt x="860024" y="3059219"/>
                  <a:pt x="838445" y="3090238"/>
                </a:cubicBezTo>
                <a:cubicBezTo>
                  <a:pt x="816866" y="3121257"/>
                  <a:pt x="786131" y="3120721"/>
                  <a:pt x="803319" y="3151894"/>
                </a:cubicBezTo>
                <a:cubicBezTo>
                  <a:pt x="820507" y="3183067"/>
                  <a:pt x="894255" y="3244239"/>
                  <a:pt x="941573" y="3277274"/>
                </a:cubicBezTo>
                <a:cubicBezTo>
                  <a:pt x="988892" y="3310309"/>
                  <a:pt x="1013053" y="3324477"/>
                  <a:pt x="1087230" y="3350102"/>
                </a:cubicBezTo>
                <a:cubicBezTo>
                  <a:pt x="1161407" y="3375727"/>
                  <a:pt x="1298971" y="3395958"/>
                  <a:pt x="1386635" y="3431023"/>
                </a:cubicBezTo>
                <a:cubicBezTo>
                  <a:pt x="1474299" y="3466088"/>
                  <a:pt x="1576017" y="3544112"/>
                  <a:pt x="1613212" y="3560495"/>
                </a:cubicBezTo>
                <a:cubicBezTo>
                  <a:pt x="1650407" y="3576878"/>
                  <a:pt x="1625097" y="3560925"/>
                  <a:pt x="1609809" y="3529323"/>
                </a:cubicBezTo>
                <a:cubicBezTo>
                  <a:pt x="1594522" y="3497721"/>
                  <a:pt x="1536613" y="3408563"/>
                  <a:pt x="1521487" y="3370884"/>
                </a:cubicBezTo>
                <a:cubicBezTo>
                  <a:pt x="1506361" y="3333205"/>
                  <a:pt x="1517514" y="3327398"/>
                  <a:pt x="1519050" y="3303251"/>
                </a:cubicBezTo>
                <a:cubicBezTo>
                  <a:pt x="1520586" y="3279104"/>
                  <a:pt x="1465687" y="3252842"/>
                  <a:pt x="1470882" y="3225999"/>
                </a:cubicBezTo>
                <a:cubicBezTo>
                  <a:pt x="1476077" y="3199156"/>
                  <a:pt x="1508320" y="3162465"/>
                  <a:pt x="1524585" y="3133646"/>
                </a:cubicBezTo>
                <a:cubicBezTo>
                  <a:pt x="1540850" y="3104827"/>
                  <a:pt x="1597176" y="3079372"/>
                  <a:pt x="1628292" y="3053087"/>
                </a:cubicBezTo>
                <a:cubicBezTo>
                  <a:pt x="1659408" y="3026802"/>
                  <a:pt x="1685328" y="3006114"/>
                  <a:pt x="1711282" y="2975938"/>
                </a:cubicBezTo>
                <a:cubicBezTo>
                  <a:pt x="1737236" y="2945762"/>
                  <a:pt x="1782233" y="2933746"/>
                  <a:pt x="1799605" y="2872029"/>
                </a:cubicBezTo>
                <a:cubicBezTo>
                  <a:pt x="1816977" y="2810312"/>
                  <a:pt x="1816908" y="2681053"/>
                  <a:pt x="1815513" y="2605635"/>
                </a:cubicBezTo>
                <a:cubicBezTo>
                  <a:pt x="1814118" y="2530217"/>
                  <a:pt x="1753474" y="2462675"/>
                  <a:pt x="1791237" y="2419518"/>
                </a:cubicBezTo>
                <a:cubicBezTo>
                  <a:pt x="1829000" y="2376361"/>
                  <a:pt x="1974656" y="2354782"/>
                  <a:pt x="2042090" y="2346690"/>
                </a:cubicBezTo>
                <a:cubicBezTo>
                  <a:pt x="2109524" y="2338598"/>
                  <a:pt x="2155379" y="2453235"/>
                  <a:pt x="2195839" y="2370966"/>
                </a:cubicBezTo>
                <a:cubicBezTo>
                  <a:pt x="2236299" y="2288697"/>
                  <a:pt x="2226858" y="1962319"/>
                  <a:pt x="2284851" y="1853076"/>
                </a:cubicBezTo>
                <a:cubicBezTo>
                  <a:pt x="2342844" y="1743834"/>
                  <a:pt x="2419718" y="1768109"/>
                  <a:pt x="2543796" y="1715511"/>
                </a:cubicBezTo>
                <a:cubicBezTo>
                  <a:pt x="2667874" y="1662913"/>
                  <a:pt x="2791952" y="1559065"/>
                  <a:pt x="3029318" y="1537486"/>
                </a:cubicBezTo>
                <a:cubicBezTo>
                  <a:pt x="3266684" y="1515907"/>
                  <a:pt x="3695563" y="1567158"/>
                  <a:pt x="3967995" y="1586039"/>
                </a:cubicBezTo>
                <a:cubicBezTo>
                  <a:pt x="4240427" y="1604920"/>
                  <a:pt x="4448123" y="1654821"/>
                  <a:pt x="4663910" y="1650775"/>
                </a:cubicBezTo>
                <a:cubicBezTo>
                  <a:pt x="4879697" y="1646729"/>
                  <a:pt x="5050979" y="1542881"/>
                  <a:pt x="5262720" y="1561762"/>
                </a:cubicBezTo>
                <a:cubicBezTo>
                  <a:pt x="5474461" y="1580643"/>
                  <a:pt x="5934359" y="1764063"/>
                  <a:pt x="5934359" y="1764063"/>
                </a:cubicBezTo>
                <a:lnTo>
                  <a:pt x="6039556" y="1796432"/>
                </a:lnTo>
                <a:cubicBezTo>
                  <a:pt x="6233765" y="1866563"/>
                  <a:pt x="6851423" y="2125837"/>
                  <a:pt x="7099612" y="2184849"/>
                </a:cubicBezTo>
                <a:cubicBezTo>
                  <a:pt x="7347801" y="2243861"/>
                  <a:pt x="7399923" y="2158007"/>
                  <a:pt x="7528688" y="2150507"/>
                </a:cubicBezTo>
                <a:cubicBezTo>
                  <a:pt x="7657453" y="2143007"/>
                  <a:pt x="7749508" y="2189422"/>
                  <a:pt x="7872204" y="2139850"/>
                </a:cubicBezTo>
                <a:cubicBezTo>
                  <a:pt x="7994900" y="2090278"/>
                  <a:pt x="7926217" y="2109028"/>
                  <a:pt x="7997236" y="2076101"/>
                </a:cubicBezTo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ая выноска 29"/>
          <p:cNvSpPr/>
          <p:nvPr/>
        </p:nvSpPr>
        <p:spPr>
          <a:xfrm>
            <a:off x="5832476" y="3862299"/>
            <a:ext cx="2650621" cy="904963"/>
          </a:xfrm>
          <a:prstGeom prst="wedgeRectCallout">
            <a:avLst>
              <a:gd name="adj1" fmla="val -50143"/>
              <a:gd name="adj2" fmla="val -15981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Граница</a:t>
            </a:r>
          </a:p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Российской империи </a:t>
            </a:r>
          </a:p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в начале </a:t>
            </a:r>
            <a:r>
              <a:rPr lang="en-US" sz="1867" dirty="0">
                <a:solidFill>
                  <a:srgbClr val="4E361E"/>
                </a:solidFill>
              </a:rPr>
              <a:t>XVII </a:t>
            </a:r>
            <a:r>
              <a:rPr lang="ru-RU" sz="1867" dirty="0">
                <a:solidFill>
                  <a:srgbClr val="4E361E"/>
                </a:solidFill>
              </a:rPr>
              <a:t>века </a:t>
            </a:r>
          </a:p>
        </p:txBody>
      </p:sp>
      <p:sp>
        <p:nvSpPr>
          <p:cNvPr id="34" name="Прямоугольная выноска 33"/>
          <p:cNvSpPr/>
          <p:nvPr/>
        </p:nvSpPr>
        <p:spPr>
          <a:xfrm>
            <a:off x="5063496" y="1412421"/>
            <a:ext cx="2586682" cy="938226"/>
          </a:xfrm>
          <a:prstGeom prst="wedgeRectCallout">
            <a:avLst>
              <a:gd name="adj1" fmla="val -12453"/>
              <a:gd name="adj2" fmla="val 2644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Российская империя </a:t>
            </a:r>
          </a:p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во второй четверти </a:t>
            </a:r>
          </a:p>
          <a:p>
            <a:pPr lvl="0" algn="ctr" defTabSz="1219108">
              <a:defRPr/>
            </a:pPr>
            <a:r>
              <a:rPr lang="en-US" sz="1867" dirty="0">
                <a:solidFill>
                  <a:srgbClr val="4E361E"/>
                </a:solidFill>
              </a:rPr>
              <a:t>XIX </a:t>
            </a:r>
            <a:r>
              <a:rPr lang="ru-RU" sz="1867" dirty="0">
                <a:solidFill>
                  <a:srgbClr val="4E361E"/>
                </a:solidFill>
              </a:rPr>
              <a:t>века </a:t>
            </a:r>
          </a:p>
        </p:txBody>
      </p:sp>
    </p:spTree>
    <p:extLst>
      <p:ext uri="{BB962C8B-B14F-4D97-AF65-F5344CB8AC3E}">
        <p14:creationId xmlns:p14="http://schemas.microsoft.com/office/powerpoint/2010/main" val="284743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3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Герцогство Варшавское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1815 году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946423"/>
            <a:ext cx="334072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Отсутствие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крепостного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315165" y="32936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11525" y="3950280"/>
            <a:ext cx="373441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Наличие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конституции.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626104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62012" y="3946423"/>
            <a:ext cx="373441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Провозглашение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гражданских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свобод.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4530" y="295582"/>
            <a:ext cx="2743202" cy="305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9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6554" y="4332280"/>
            <a:ext cx="162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Поляки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59150" y="4332280"/>
            <a:ext cx="1337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Евреи</a:t>
            </a:r>
          </a:p>
        </p:txBody>
      </p:sp>
      <p:pic>
        <p:nvPicPr>
          <p:cNvPr id="3076" name="Picture 4" descr="http://www.vokrugsveta.ru/encyclopedia/images/2/22/Jew.Pauli.186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4337" y="376239"/>
            <a:ext cx="2965801" cy="38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mg-fotki.yandex.ru/get/6425/97833783.207/0_a0608_c6b1a87a_XXX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86262" y="376238"/>
            <a:ext cx="3006351" cy="38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32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Национальная политика Александра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 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Царство Польское получило значительную самостоятельность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Александр </a:t>
            </a:r>
            <a:r>
              <a:rPr lang="en-US" sz="1400" dirty="0">
                <a:solidFill>
                  <a:prstClr val="black"/>
                </a:solidFill>
              </a:rPr>
              <a:t>I</a:t>
            </a:r>
            <a:endParaRPr lang="ru-RU" sz="1400" dirty="0">
              <a:solidFill>
                <a:prstClr val="black"/>
              </a:solidFill>
            </a:endParaRP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даровал ему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конституцию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Она считалась одной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 самых либеральных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Европе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2897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Конституция Царства Польского 1815 года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130286"/>
            <a:ext cx="52855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Главой Царства Польского являлся российский император.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1442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186490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8" y="1862805"/>
            <a:ext cx="501684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Непосредственно от имени императора власть осуществлял наместник.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3" y="259553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0918" y="2595324"/>
            <a:ext cx="501684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Законодательная власть принадлежала царю и сейму.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10605" y="3455979"/>
            <a:ext cx="52855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Сейм состоял из Сената и Палаты послов.</a:t>
            </a:r>
          </a:p>
        </p:txBody>
      </p:sp>
      <p:sp>
        <p:nvSpPr>
          <p:cNvPr id="25" name="Овал 24"/>
          <p:cNvSpPr/>
          <p:nvPr/>
        </p:nvSpPr>
        <p:spPr>
          <a:xfrm>
            <a:off x="365562" y="33261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6" name="Овал 25"/>
          <p:cNvSpPr/>
          <p:nvPr/>
        </p:nvSpPr>
        <p:spPr>
          <a:xfrm>
            <a:off x="365249" y="40467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10605" y="4044691"/>
            <a:ext cx="501684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Нижняя палата Сейма избиралась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от городов и от дворянства. </a:t>
            </a:r>
          </a:p>
        </p:txBody>
      </p:sp>
      <p:pic>
        <p:nvPicPr>
          <p:cNvPr id="31" name="Picture 2" descr="ÐÐµÑÐ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930" y="1723781"/>
            <a:ext cx="2461279" cy="297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97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15" grpId="0"/>
      <p:bldP spid="17" grpId="0"/>
      <p:bldP spid="25" grpId="0" animBg="1"/>
      <p:bldP spid="26" grpId="0" animBg="1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Конституция Царства Польского 1815 года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130286"/>
            <a:ext cx="52855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Верхняя палата сейма назначалась императором.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1442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186490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604" y="1857909"/>
            <a:ext cx="573852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Избирательное право было ограничено возрастным и имущественным цензом.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3" y="259553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0918" y="2595324"/>
            <a:ext cx="501684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Сейм не обладал правом принятия законов.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10604" y="3319171"/>
            <a:ext cx="52855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Сейм мог предложить императору проекты законов.</a:t>
            </a:r>
          </a:p>
        </p:txBody>
      </p:sp>
      <p:sp>
        <p:nvSpPr>
          <p:cNvPr id="25" name="Овал 24"/>
          <p:cNvSpPr/>
          <p:nvPr/>
        </p:nvSpPr>
        <p:spPr>
          <a:xfrm>
            <a:off x="365562" y="33261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9</a:t>
            </a:r>
          </a:p>
        </p:txBody>
      </p:sp>
      <p:sp>
        <p:nvSpPr>
          <p:cNvPr id="26" name="Овал 25"/>
          <p:cNvSpPr/>
          <p:nvPr/>
        </p:nvSpPr>
        <p:spPr>
          <a:xfrm>
            <a:off x="365249" y="40467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0605" y="4044691"/>
            <a:ext cx="501684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Все проекты законов обсуждались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Государственном совете.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485" y="4132128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latin typeface="Merriweather" panose="00000500000000000000" pitchFamily="2" charset="-52"/>
              </a:rPr>
              <a:t>10</a:t>
            </a:r>
          </a:p>
        </p:txBody>
      </p:sp>
      <p:pic>
        <p:nvPicPr>
          <p:cNvPr id="24" name="Picture 2" descr="ÐÐµÑÐ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930" y="1723781"/>
            <a:ext cx="2461279" cy="297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0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15" grpId="0"/>
      <p:bldP spid="17" grpId="0"/>
      <p:bldP spid="25" grpId="0" animBg="1"/>
      <p:bldP spid="26" grpId="0" animBg="1"/>
      <p:bldP spid="27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64211" y="2372307"/>
            <a:ext cx="2358828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72580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384972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559951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705248"/>
            <a:ext cx="358775" cy="11749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>
            <a:off x="3923039" y="2880227"/>
            <a:ext cx="358775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80227"/>
            <a:ext cx="358775" cy="116585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90238" y="1443637"/>
            <a:ext cx="2880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Неприкосновенность личности и частной собственности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3855" y="2510894"/>
            <a:ext cx="2159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Провозглашение гражданских прав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и свобод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94483" y="2618616"/>
            <a:ext cx="2880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Свобода вероисповедания, печати, справедливый суд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90238" y="3784470"/>
            <a:ext cx="2880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Равенство всех граждан перед законом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9388" y="376238"/>
            <a:ext cx="878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Конституция Царства Польского 1815 года</a:t>
            </a:r>
          </a:p>
        </p:txBody>
      </p:sp>
    </p:spTree>
    <p:extLst>
      <p:ext uri="{BB962C8B-B14F-4D97-AF65-F5344CB8AC3E}">
        <p14:creationId xmlns:p14="http://schemas.microsoft.com/office/powerpoint/2010/main" val="86016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5" grpId="0"/>
      <p:bldP spid="13" grpId="0"/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ÐÐ°ÑÑÐ¸Ð½ÐºÐ¸ Ð¿Ð¾ Ð·Ð°Ð¿ÑÐ¾ÑÑ ÐÐ°ÑÐ¾Ð´Ñ Ð Ð¾ÑÑÐ¸Ð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52145" y="38061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8955" y="1049777"/>
            <a:ext cx="16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Поляки разных губерний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1396" y="1659962"/>
            <a:ext cx="2821747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Назначение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государственные должности могли получить только подданные Царства.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82579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-fotki.yandex.ru/get/5902/123177916.13e/0_a1f38_76835724_X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2" y="0"/>
            <a:ext cx="7620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-fotki.yandex.ru/get/5902/123177916.13e/0_a1f38_76835724_X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" y="0"/>
            <a:ext cx="15494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58775" y="1326858"/>
            <a:ext cx="2557463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1818 году Александр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выступил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 с речью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открытии сейма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Варшаве.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25676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151" y="376239"/>
            <a:ext cx="6597649" cy="2736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600" dirty="0">
                <a:solidFill>
                  <a:prstClr val="white"/>
                </a:solidFill>
                <a:latin typeface="Merriweather"/>
              </a:rPr>
              <a:t>«…Либеральные учреждения…</a:t>
            </a:r>
          </a:p>
          <a:p>
            <a:pPr defTabSz="685766">
              <a:lnSpc>
                <a:spcPct val="114000"/>
              </a:lnSpc>
            </a:pPr>
            <a:r>
              <a:rPr lang="ru-RU" sz="2600" dirty="0">
                <a:solidFill>
                  <a:prstClr val="white"/>
                </a:solidFill>
                <a:latin typeface="Merriweather"/>
              </a:rPr>
              <a:t>всегда были предметом моих</a:t>
            </a:r>
          </a:p>
          <a:p>
            <a:pPr defTabSz="685766">
              <a:lnSpc>
                <a:spcPct val="114000"/>
              </a:lnSpc>
            </a:pPr>
            <a:r>
              <a:rPr lang="ru-RU" sz="2600" dirty="0">
                <a:solidFill>
                  <a:prstClr val="white"/>
                </a:solidFill>
                <a:latin typeface="Merriweather"/>
              </a:rPr>
              <a:t>забот, и я надеюсь распространить…</a:t>
            </a:r>
          </a:p>
          <a:p>
            <a:pPr defTabSz="685766">
              <a:lnSpc>
                <a:spcPct val="114000"/>
              </a:lnSpc>
            </a:pPr>
            <a:r>
              <a:rPr lang="ru-RU" sz="2600" dirty="0">
                <a:solidFill>
                  <a:prstClr val="white"/>
                </a:solidFill>
                <a:latin typeface="Merriweather"/>
              </a:rPr>
              <a:t>их благотворное влияние на все</a:t>
            </a:r>
          </a:p>
          <a:p>
            <a:pPr defTabSz="685766">
              <a:lnSpc>
                <a:spcPct val="114000"/>
              </a:lnSpc>
            </a:pPr>
            <a:r>
              <a:rPr lang="ru-RU" sz="2600" dirty="0">
                <a:solidFill>
                  <a:prstClr val="white"/>
                </a:solidFill>
                <a:latin typeface="Merriweather"/>
              </a:rPr>
              <a:t>страны, которые даны мне </a:t>
            </a:r>
          </a:p>
          <a:p>
            <a:pPr defTabSz="685766">
              <a:lnSpc>
                <a:spcPct val="114000"/>
              </a:lnSpc>
            </a:pPr>
            <a:r>
              <a:rPr lang="ru-RU" sz="2600" dirty="0">
                <a:solidFill>
                  <a:prstClr val="white"/>
                </a:solidFill>
                <a:latin typeface="Merriweather"/>
              </a:rPr>
              <a:t>в управление».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835150" y="3918393"/>
            <a:ext cx="4456679" cy="617744"/>
            <a:chOff x="358776" y="3438832"/>
            <a:chExt cx="3330800" cy="61774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438832"/>
              <a:ext cx="3330800" cy="3199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Александр </a:t>
              </a:r>
              <a:r>
                <a:rPr lang="en-US" sz="1800" dirty="0">
                  <a:solidFill>
                    <a:prstClr val="white"/>
                  </a:solidFill>
                  <a:latin typeface="Merriweather"/>
                </a:rPr>
                <a:t>I</a:t>
              </a:r>
              <a:endParaRPr lang="ru-RU" sz="1800" dirty="0">
                <a:solidFill>
                  <a:prstClr val="white"/>
                </a:solidFill>
                <a:latin typeface="Merriweather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17</a:t>
              </a:r>
              <a:r>
                <a:rPr lang="en-US" sz="1400" dirty="0">
                  <a:solidFill>
                    <a:srgbClr val="FFDC5A"/>
                  </a:solidFill>
                </a:rPr>
                <a:t>77</a:t>
              </a:r>
              <a:r>
                <a:rPr lang="ru-RU" sz="1400" dirty="0">
                  <a:solidFill>
                    <a:srgbClr val="FFDC5A"/>
                  </a:solidFill>
                </a:rPr>
                <a:t>–18</a:t>
              </a:r>
              <a:r>
                <a:rPr lang="en-US" sz="1400" dirty="0">
                  <a:solidFill>
                    <a:srgbClr val="FFDC5A"/>
                  </a:solidFill>
                </a:rPr>
                <a:t>25</a:t>
              </a:r>
              <a:r>
                <a:rPr lang="ru-RU" sz="1400" dirty="0">
                  <a:solidFill>
                    <a:srgbClr val="FFDC5A"/>
                  </a:solidFill>
                </a:rPr>
                <a:t> </a:t>
              </a:r>
            </a:p>
          </p:txBody>
        </p:sp>
      </p:grpSp>
      <p:pic>
        <p:nvPicPr>
          <p:cNvPr id="2050" name="Picture 2" descr="https://upload.wikimedia.org/wikipedia/commons/0/07/%D0%90%D0%BB%D0%B5%D0%BA%D1%81%D0%B0%D0%BD%D0%B4%D1%80_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3363" y="3611836"/>
            <a:ext cx="1182616" cy="115542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07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499613" y="4099204"/>
            <a:ext cx="6159346" cy="52322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97827" y="3277573"/>
            <a:ext cx="6159346" cy="52322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51388" y="2002501"/>
            <a:ext cx="2900285" cy="100983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492327" y="1181712"/>
            <a:ext cx="6159345" cy="523220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92327" y="2002502"/>
            <a:ext cx="2892386" cy="1009836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7" idx="0"/>
            <a:endCxn id="29" idx="2"/>
          </p:cNvCxnSpPr>
          <p:nvPr/>
        </p:nvCxnSpPr>
        <p:spPr>
          <a:xfrm rot="5400000" flipH="1" flipV="1">
            <a:off x="3606475" y="1036977"/>
            <a:ext cx="297570" cy="16334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2"/>
            <a:endCxn id="23" idx="0"/>
          </p:cNvCxnSpPr>
          <p:nvPr/>
        </p:nvCxnSpPr>
        <p:spPr>
          <a:xfrm rot="16200000" flipH="1">
            <a:off x="5237981" y="1038950"/>
            <a:ext cx="297569" cy="162953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505027" y="2027365"/>
            <a:ext cx="28923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Поляки считали принятие конституции началом пути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к восстановлению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своей государственности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3852" y="1181712"/>
            <a:ext cx="5976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Польское дворянство стало надеяться на усиление независимости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 Царства Польского и на расширение его границ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9388" y="376238"/>
            <a:ext cx="878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Конституция Царства Польского 1815 года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897201" y="2137587"/>
            <a:ext cx="26086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Александр I полагал, что </a:t>
            </a:r>
          </a:p>
          <a:p>
            <a:pPr algn="ctr"/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и так сделал для Польши </a:t>
            </a:r>
          </a:p>
          <a:p>
            <a:pPr algn="ctr"/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слишком много</a:t>
            </a:r>
            <a:endParaRPr lang="ru-RU" sz="14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984774" y="3276002"/>
            <a:ext cx="5269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Сформировалось мощное польское национально-освободительное движение</a:t>
            </a:r>
            <a:endParaRPr lang="ru-RU" sz="14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534124" y="4097633"/>
            <a:ext cx="60757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Оно развернулось в последующие десятилетия и стало источником  проблем для Российской империи  </a:t>
            </a:r>
            <a:endParaRPr lang="ru-RU" sz="1400" dirty="0"/>
          </a:p>
        </p:txBody>
      </p:sp>
      <p:cxnSp>
        <p:nvCxnSpPr>
          <p:cNvPr id="33" name="Скругленная соединительная линия 32"/>
          <p:cNvCxnSpPr>
            <a:stCxn id="28" idx="0"/>
            <a:endCxn id="17" idx="2"/>
          </p:cNvCxnSpPr>
          <p:nvPr/>
        </p:nvCxnSpPr>
        <p:spPr>
          <a:xfrm rot="16200000" flipV="1">
            <a:off x="3625393" y="2325466"/>
            <a:ext cx="265235" cy="16389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кругленная соединительная линия 33"/>
          <p:cNvCxnSpPr>
            <a:stCxn id="28" idx="0"/>
            <a:endCxn id="23" idx="2"/>
          </p:cNvCxnSpPr>
          <p:nvPr/>
        </p:nvCxnSpPr>
        <p:spPr>
          <a:xfrm rot="5400000" flipH="1" flipV="1">
            <a:off x="5256898" y="2332941"/>
            <a:ext cx="265235" cy="162403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кругленная соединительная линия 37"/>
          <p:cNvCxnSpPr>
            <a:stCxn id="31" idx="0"/>
            <a:endCxn id="28" idx="2"/>
          </p:cNvCxnSpPr>
          <p:nvPr/>
        </p:nvCxnSpPr>
        <p:spPr>
          <a:xfrm flipH="1" flipV="1">
            <a:off x="4577500" y="3800793"/>
            <a:ext cx="1786" cy="29841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8" grpId="0" animBg="1"/>
      <p:bldP spid="23" grpId="0" animBg="1"/>
      <p:bldP spid="29" grpId="0" animBg="1"/>
      <p:bldP spid="17" grpId="0" animBg="1"/>
      <p:bldP spid="5" grpId="0"/>
      <p:bldP spid="13" grpId="0"/>
      <p:bldP spid="18" grpId="0"/>
      <p:bldP spid="27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Состав населения России в 1815 году</a:t>
            </a:r>
          </a:p>
        </p:txBody>
      </p:sp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4141184058"/>
              </p:ext>
            </p:extLst>
          </p:nvPr>
        </p:nvGraphicFramePr>
        <p:xfrm>
          <a:off x="1476055" y="1130157"/>
          <a:ext cx="6191891" cy="3154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1436998" y="4275018"/>
            <a:ext cx="25939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Восточнославянские народы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154286" y="4275018"/>
            <a:ext cx="28921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Народы других этнических групп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1920" y="4217376"/>
            <a:ext cx="400693" cy="415365"/>
          </a:xfrm>
          <a:prstGeom prst="roundRect">
            <a:avLst/>
          </a:prstGeom>
          <a:solidFill>
            <a:srgbClr val="FA5050"/>
          </a:solidFill>
          <a:ln>
            <a:solidFill>
              <a:srgbClr val="FA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751388" y="4217376"/>
            <a:ext cx="400693" cy="415365"/>
          </a:xfrm>
          <a:prstGeom prst="roundRect">
            <a:avLst/>
          </a:prstGeom>
          <a:solidFill>
            <a:srgbClr val="459AAB"/>
          </a:solidFill>
          <a:ln>
            <a:solidFill>
              <a:srgbClr val="459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88127431"/>
              </p:ext>
            </p:extLst>
          </p:nvPr>
        </p:nvGraphicFramePr>
        <p:xfrm>
          <a:off x="1948665" y="682161"/>
          <a:ext cx="5246670" cy="3362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030978" y="2132829"/>
            <a:ext cx="1083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/>
              <a:t>45 млн </a:t>
            </a:r>
          </a:p>
          <a:p>
            <a:pPr algn="ctr"/>
            <a:r>
              <a:rPr lang="ru-RU" sz="1800" b="1" dirty="0"/>
              <a:t>человек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231549" y="279974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bg1">
                    <a:lumMod val="95000"/>
                  </a:schemeClr>
                </a:solidFill>
              </a:rPr>
              <a:t>70 %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352587" y="1763497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bg1">
                    <a:lumMod val="95000"/>
                  </a:schemeClr>
                </a:solidFill>
              </a:rPr>
              <a:t>30 %</a:t>
            </a: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976265946"/>
              </p:ext>
            </p:extLst>
          </p:nvPr>
        </p:nvGraphicFramePr>
        <p:xfrm>
          <a:off x="1948665" y="682161"/>
          <a:ext cx="5246670" cy="3362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5571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 animBg="1"/>
      <p:bldP spid="48" grpId="0" animBg="1"/>
      <p:bldP spid="17" grpId="0"/>
      <p:bldP spid="44" grpId="0"/>
      <p:bldP spid="43" grpId="0"/>
      <p:bldGraphic spid="20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6" descr="http://www.9may.lv/images/userfiles/images/%D0%9A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69520"/>
            <a:ext cx="2952750" cy="360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92538" y="2122653"/>
            <a:ext cx="4870449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Реформаторская деятельность Александра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затронула ещё одну национальную окраину империи – Прибалтику. </a:t>
            </a:r>
          </a:p>
        </p:txBody>
      </p:sp>
    </p:spTree>
    <p:extLst>
      <p:ext uri="{BB962C8B-B14F-4D97-AF65-F5344CB8AC3E}">
        <p14:creationId xmlns:p14="http://schemas.microsoft.com/office/powerpoint/2010/main" val="349329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8/8c/Meyerbaltiku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5246" y="2717238"/>
            <a:ext cx="528199" cy="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8652" t="-74" r="37770" b="3046"/>
          <a:stretch/>
        </p:blipFill>
        <p:spPr>
          <a:xfrm>
            <a:off x="0" y="-80387"/>
            <a:ext cx="3394725" cy="522388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535" y="-80388"/>
            <a:ext cx="5859465" cy="52238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Прямоугольная выноска 28"/>
          <p:cNvSpPr/>
          <p:nvPr/>
        </p:nvSpPr>
        <p:spPr>
          <a:xfrm>
            <a:off x="6414541" y="382157"/>
            <a:ext cx="1600495" cy="2032691"/>
          </a:xfrm>
          <a:prstGeom prst="wedgeRectCallout">
            <a:avLst>
              <a:gd name="adj1" fmla="val -202623"/>
              <a:gd name="adj2" fmla="val 6733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endParaRPr lang="ru-RU" sz="187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87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87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87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87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87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r>
              <a:rPr lang="ru-RU" sz="1870" dirty="0">
                <a:solidFill>
                  <a:srgbClr val="4E361E"/>
                </a:solidFill>
              </a:rPr>
              <a:t>Эстляндия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3616461" y="2965072"/>
            <a:ext cx="446038" cy="271420"/>
          </a:xfrm>
          <a:custGeom>
            <a:avLst/>
            <a:gdLst>
              <a:gd name="connsiteX0" fmla="*/ 135467 w 446038"/>
              <a:gd name="connsiteY0" fmla="*/ 2359 h 271420"/>
              <a:gd name="connsiteX1" fmla="*/ 181428 w 446038"/>
              <a:gd name="connsiteY1" fmla="*/ 82187 h 271420"/>
              <a:gd name="connsiteX2" fmla="*/ 220133 w 446038"/>
              <a:gd name="connsiteY2" fmla="*/ 118473 h 271420"/>
              <a:gd name="connsiteX3" fmla="*/ 324152 w 446038"/>
              <a:gd name="connsiteY3" fmla="*/ 140244 h 271420"/>
              <a:gd name="connsiteX4" fmla="*/ 399143 w 446038"/>
              <a:gd name="connsiteY4" fmla="*/ 152340 h 271420"/>
              <a:gd name="connsiteX5" fmla="*/ 442686 w 446038"/>
              <a:gd name="connsiteY5" fmla="*/ 232168 h 271420"/>
              <a:gd name="connsiteX6" fmla="*/ 433009 w 446038"/>
              <a:gd name="connsiteY6" fmla="*/ 270873 h 271420"/>
              <a:gd name="connsiteX7" fmla="*/ 353181 w 446038"/>
              <a:gd name="connsiteY7" fmla="*/ 205559 h 271420"/>
              <a:gd name="connsiteX8" fmla="*/ 299962 w 446038"/>
              <a:gd name="connsiteY8" fmla="*/ 166854 h 271420"/>
              <a:gd name="connsiteX9" fmla="*/ 203200 w 446038"/>
              <a:gd name="connsiteY9" fmla="*/ 171692 h 271420"/>
              <a:gd name="connsiteX10" fmla="*/ 130628 w 446038"/>
              <a:gd name="connsiteY10" fmla="*/ 178949 h 271420"/>
              <a:gd name="connsiteX11" fmla="*/ 24190 w 446038"/>
              <a:gd name="connsiteY11" fmla="*/ 186206 h 271420"/>
              <a:gd name="connsiteX12" fmla="*/ 0 w 446038"/>
              <a:gd name="connsiteY12" fmla="*/ 149921 h 271420"/>
              <a:gd name="connsiteX13" fmla="*/ 24190 w 446038"/>
              <a:gd name="connsiteY13" fmla="*/ 84606 h 271420"/>
              <a:gd name="connsiteX14" fmla="*/ 53219 w 446038"/>
              <a:gd name="connsiteY14" fmla="*/ 26549 h 271420"/>
              <a:gd name="connsiteX15" fmla="*/ 135467 w 446038"/>
              <a:gd name="connsiteY15" fmla="*/ 2359 h 271420"/>
              <a:gd name="connsiteX0" fmla="*/ 135467 w 446038"/>
              <a:gd name="connsiteY0" fmla="*/ 2359 h 271420"/>
              <a:gd name="connsiteX1" fmla="*/ 181428 w 446038"/>
              <a:gd name="connsiteY1" fmla="*/ 82187 h 271420"/>
              <a:gd name="connsiteX2" fmla="*/ 220133 w 446038"/>
              <a:gd name="connsiteY2" fmla="*/ 118473 h 271420"/>
              <a:gd name="connsiteX3" fmla="*/ 324152 w 446038"/>
              <a:gd name="connsiteY3" fmla="*/ 140244 h 271420"/>
              <a:gd name="connsiteX4" fmla="*/ 399143 w 446038"/>
              <a:gd name="connsiteY4" fmla="*/ 152340 h 271420"/>
              <a:gd name="connsiteX5" fmla="*/ 442686 w 446038"/>
              <a:gd name="connsiteY5" fmla="*/ 232168 h 271420"/>
              <a:gd name="connsiteX6" fmla="*/ 433009 w 446038"/>
              <a:gd name="connsiteY6" fmla="*/ 270873 h 271420"/>
              <a:gd name="connsiteX7" fmla="*/ 353181 w 446038"/>
              <a:gd name="connsiteY7" fmla="*/ 205559 h 271420"/>
              <a:gd name="connsiteX8" fmla="*/ 290286 w 446038"/>
              <a:gd name="connsiteY8" fmla="*/ 198302 h 271420"/>
              <a:gd name="connsiteX9" fmla="*/ 203200 w 446038"/>
              <a:gd name="connsiteY9" fmla="*/ 171692 h 271420"/>
              <a:gd name="connsiteX10" fmla="*/ 130628 w 446038"/>
              <a:gd name="connsiteY10" fmla="*/ 178949 h 271420"/>
              <a:gd name="connsiteX11" fmla="*/ 24190 w 446038"/>
              <a:gd name="connsiteY11" fmla="*/ 186206 h 271420"/>
              <a:gd name="connsiteX12" fmla="*/ 0 w 446038"/>
              <a:gd name="connsiteY12" fmla="*/ 149921 h 271420"/>
              <a:gd name="connsiteX13" fmla="*/ 24190 w 446038"/>
              <a:gd name="connsiteY13" fmla="*/ 84606 h 271420"/>
              <a:gd name="connsiteX14" fmla="*/ 53219 w 446038"/>
              <a:gd name="connsiteY14" fmla="*/ 26549 h 271420"/>
              <a:gd name="connsiteX15" fmla="*/ 135467 w 446038"/>
              <a:gd name="connsiteY15" fmla="*/ 2359 h 27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6038" h="271420">
                <a:moveTo>
                  <a:pt x="135467" y="2359"/>
                </a:moveTo>
                <a:cubicBezTo>
                  <a:pt x="156835" y="11632"/>
                  <a:pt x="167317" y="62835"/>
                  <a:pt x="181428" y="82187"/>
                </a:cubicBezTo>
                <a:cubicBezTo>
                  <a:pt x="195539" y="101539"/>
                  <a:pt x="196346" y="108797"/>
                  <a:pt x="220133" y="118473"/>
                </a:cubicBezTo>
                <a:cubicBezTo>
                  <a:pt x="243920" y="128149"/>
                  <a:pt x="294317" y="134600"/>
                  <a:pt x="324152" y="140244"/>
                </a:cubicBezTo>
                <a:cubicBezTo>
                  <a:pt x="353987" y="145888"/>
                  <a:pt x="379387" y="137019"/>
                  <a:pt x="399143" y="152340"/>
                </a:cubicBezTo>
                <a:cubicBezTo>
                  <a:pt x="418899" y="167661"/>
                  <a:pt x="437042" y="212412"/>
                  <a:pt x="442686" y="232168"/>
                </a:cubicBezTo>
                <a:cubicBezTo>
                  <a:pt x="448330" y="251924"/>
                  <a:pt x="447926" y="275308"/>
                  <a:pt x="433009" y="270873"/>
                </a:cubicBezTo>
                <a:cubicBezTo>
                  <a:pt x="418092" y="266438"/>
                  <a:pt x="376968" y="217654"/>
                  <a:pt x="353181" y="205559"/>
                </a:cubicBezTo>
                <a:cubicBezTo>
                  <a:pt x="329394" y="193464"/>
                  <a:pt x="315283" y="203946"/>
                  <a:pt x="290286" y="198302"/>
                </a:cubicBezTo>
                <a:cubicBezTo>
                  <a:pt x="265289" y="192658"/>
                  <a:pt x="229810" y="174917"/>
                  <a:pt x="203200" y="171692"/>
                </a:cubicBezTo>
                <a:cubicBezTo>
                  <a:pt x="176590" y="168467"/>
                  <a:pt x="160463" y="176530"/>
                  <a:pt x="130628" y="178949"/>
                </a:cubicBezTo>
                <a:cubicBezTo>
                  <a:pt x="100793" y="181368"/>
                  <a:pt x="45961" y="191044"/>
                  <a:pt x="24190" y="186206"/>
                </a:cubicBezTo>
                <a:cubicBezTo>
                  <a:pt x="2419" y="181368"/>
                  <a:pt x="0" y="166854"/>
                  <a:pt x="0" y="149921"/>
                </a:cubicBezTo>
                <a:cubicBezTo>
                  <a:pt x="0" y="132988"/>
                  <a:pt x="15320" y="105168"/>
                  <a:pt x="24190" y="84606"/>
                </a:cubicBezTo>
                <a:cubicBezTo>
                  <a:pt x="33060" y="64044"/>
                  <a:pt x="36286" y="39854"/>
                  <a:pt x="53219" y="26549"/>
                </a:cubicBezTo>
                <a:cubicBezTo>
                  <a:pt x="70152" y="13244"/>
                  <a:pt x="114099" y="-6914"/>
                  <a:pt x="135467" y="2359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3616461" y="2798720"/>
            <a:ext cx="500779" cy="305619"/>
          </a:xfrm>
          <a:custGeom>
            <a:avLst/>
            <a:gdLst>
              <a:gd name="connsiteX0" fmla="*/ 128221 w 500776"/>
              <a:gd name="connsiteY0" fmla="*/ 133589 h 305619"/>
              <a:gd name="connsiteX1" fmla="*/ 62906 w 500776"/>
              <a:gd name="connsiteY1" fmla="*/ 148103 h 305619"/>
              <a:gd name="connsiteX2" fmla="*/ 11 w 500776"/>
              <a:gd name="connsiteY2" fmla="*/ 61018 h 305619"/>
              <a:gd name="connsiteX3" fmla="*/ 67745 w 500776"/>
              <a:gd name="connsiteY3" fmla="*/ 7799 h 305619"/>
              <a:gd name="connsiteX4" fmla="*/ 120964 w 500776"/>
              <a:gd name="connsiteY4" fmla="*/ 542 h 305619"/>
              <a:gd name="connsiteX5" fmla="*/ 152411 w 500776"/>
              <a:gd name="connsiteY5" fmla="*/ 10218 h 305619"/>
              <a:gd name="connsiteX6" fmla="*/ 186278 w 500776"/>
              <a:gd name="connsiteY6" fmla="*/ 44084 h 305619"/>
              <a:gd name="connsiteX7" fmla="*/ 234659 w 500776"/>
              <a:gd name="connsiteY7" fmla="*/ 63437 h 305619"/>
              <a:gd name="connsiteX8" fmla="*/ 280621 w 500776"/>
              <a:gd name="connsiteY8" fmla="*/ 58599 h 305619"/>
              <a:gd name="connsiteX9" fmla="*/ 362868 w 500776"/>
              <a:gd name="connsiteY9" fmla="*/ 29570 h 305619"/>
              <a:gd name="connsiteX10" fmla="*/ 442697 w 500776"/>
              <a:gd name="connsiteY10" fmla="*/ 2961 h 305619"/>
              <a:gd name="connsiteX11" fmla="*/ 486240 w 500776"/>
              <a:gd name="connsiteY11" fmla="*/ 39246 h 305619"/>
              <a:gd name="connsiteX12" fmla="*/ 495916 w 500776"/>
              <a:gd name="connsiteY12" fmla="*/ 102142 h 305619"/>
              <a:gd name="connsiteX13" fmla="*/ 495916 w 500776"/>
              <a:gd name="connsiteY13" fmla="*/ 186808 h 305619"/>
              <a:gd name="connsiteX14" fmla="*/ 435440 w 500776"/>
              <a:gd name="connsiteY14" fmla="*/ 281151 h 305619"/>
              <a:gd name="connsiteX15" fmla="*/ 408830 w 500776"/>
              <a:gd name="connsiteY15" fmla="*/ 298084 h 305619"/>
              <a:gd name="connsiteX16" fmla="*/ 372545 w 500776"/>
              <a:gd name="connsiteY16" fmla="*/ 302922 h 305619"/>
              <a:gd name="connsiteX17" fmla="*/ 261268 w 500776"/>
              <a:gd name="connsiteY17" fmla="*/ 302922 h 305619"/>
              <a:gd name="connsiteX18" fmla="*/ 195954 w 500776"/>
              <a:gd name="connsiteY18" fmla="*/ 269056 h 305619"/>
              <a:gd name="connsiteX19" fmla="*/ 195954 w 500776"/>
              <a:gd name="connsiteY19" fmla="*/ 247284 h 305619"/>
              <a:gd name="connsiteX20" fmla="*/ 171764 w 500776"/>
              <a:gd name="connsiteY20" fmla="*/ 196484 h 305619"/>
              <a:gd name="connsiteX21" fmla="*/ 128221 w 500776"/>
              <a:gd name="connsiteY21" fmla="*/ 133589 h 305619"/>
              <a:gd name="connsiteX0" fmla="*/ 169347 w 500778"/>
              <a:gd name="connsiteY0" fmla="*/ 68275 h 305619"/>
              <a:gd name="connsiteX1" fmla="*/ 62908 w 500778"/>
              <a:gd name="connsiteY1" fmla="*/ 148103 h 305619"/>
              <a:gd name="connsiteX2" fmla="*/ 13 w 500778"/>
              <a:gd name="connsiteY2" fmla="*/ 61018 h 305619"/>
              <a:gd name="connsiteX3" fmla="*/ 67747 w 500778"/>
              <a:gd name="connsiteY3" fmla="*/ 7799 h 305619"/>
              <a:gd name="connsiteX4" fmla="*/ 120966 w 500778"/>
              <a:gd name="connsiteY4" fmla="*/ 542 h 305619"/>
              <a:gd name="connsiteX5" fmla="*/ 152413 w 500778"/>
              <a:gd name="connsiteY5" fmla="*/ 10218 h 305619"/>
              <a:gd name="connsiteX6" fmla="*/ 186280 w 500778"/>
              <a:gd name="connsiteY6" fmla="*/ 44084 h 305619"/>
              <a:gd name="connsiteX7" fmla="*/ 234661 w 500778"/>
              <a:gd name="connsiteY7" fmla="*/ 63437 h 305619"/>
              <a:gd name="connsiteX8" fmla="*/ 280623 w 500778"/>
              <a:gd name="connsiteY8" fmla="*/ 58599 h 305619"/>
              <a:gd name="connsiteX9" fmla="*/ 362870 w 500778"/>
              <a:gd name="connsiteY9" fmla="*/ 29570 h 305619"/>
              <a:gd name="connsiteX10" fmla="*/ 442699 w 500778"/>
              <a:gd name="connsiteY10" fmla="*/ 2961 h 305619"/>
              <a:gd name="connsiteX11" fmla="*/ 486242 w 500778"/>
              <a:gd name="connsiteY11" fmla="*/ 39246 h 305619"/>
              <a:gd name="connsiteX12" fmla="*/ 495918 w 500778"/>
              <a:gd name="connsiteY12" fmla="*/ 102142 h 305619"/>
              <a:gd name="connsiteX13" fmla="*/ 495918 w 500778"/>
              <a:gd name="connsiteY13" fmla="*/ 186808 h 305619"/>
              <a:gd name="connsiteX14" fmla="*/ 435442 w 500778"/>
              <a:gd name="connsiteY14" fmla="*/ 281151 h 305619"/>
              <a:gd name="connsiteX15" fmla="*/ 408832 w 500778"/>
              <a:gd name="connsiteY15" fmla="*/ 298084 h 305619"/>
              <a:gd name="connsiteX16" fmla="*/ 372547 w 500778"/>
              <a:gd name="connsiteY16" fmla="*/ 302922 h 305619"/>
              <a:gd name="connsiteX17" fmla="*/ 261270 w 500778"/>
              <a:gd name="connsiteY17" fmla="*/ 302922 h 305619"/>
              <a:gd name="connsiteX18" fmla="*/ 195956 w 500778"/>
              <a:gd name="connsiteY18" fmla="*/ 269056 h 305619"/>
              <a:gd name="connsiteX19" fmla="*/ 195956 w 500778"/>
              <a:gd name="connsiteY19" fmla="*/ 247284 h 305619"/>
              <a:gd name="connsiteX20" fmla="*/ 171766 w 500778"/>
              <a:gd name="connsiteY20" fmla="*/ 196484 h 305619"/>
              <a:gd name="connsiteX21" fmla="*/ 169347 w 500778"/>
              <a:gd name="connsiteY21" fmla="*/ 68275 h 305619"/>
              <a:gd name="connsiteX0" fmla="*/ 169347 w 500778"/>
              <a:gd name="connsiteY0" fmla="*/ 68275 h 305619"/>
              <a:gd name="connsiteX1" fmla="*/ 62908 w 500778"/>
              <a:gd name="connsiteY1" fmla="*/ 148103 h 305619"/>
              <a:gd name="connsiteX2" fmla="*/ 13 w 500778"/>
              <a:gd name="connsiteY2" fmla="*/ 61018 h 305619"/>
              <a:gd name="connsiteX3" fmla="*/ 67747 w 500778"/>
              <a:gd name="connsiteY3" fmla="*/ 7799 h 305619"/>
              <a:gd name="connsiteX4" fmla="*/ 120966 w 500778"/>
              <a:gd name="connsiteY4" fmla="*/ 542 h 305619"/>
              <a:gd name="connsiteX5" fmla="*/ 152413 w 500778"/>
              <a:gd name="connsiteY5" fmla="*/ 10218 h 305619"/>
              <a:gd name="connsiteX6" fmla="*/ 186280 w 500778"/>
              <a:gd name="connsiteY6" fmla="*/ 44084 h 305619"/>
              <a:gd name="connsiteX7" fmla="*/ 234661 w 500778"/>
              <a:gd name="connsiteY7" fmla="*/ 63437 h 305619"/>
              <a:gd name="connsiteX8" fmla="*/ 280623 w 500778"/>
              <a:gd name="connsiteY8" fmla="*/ 58599 h 305619"/>
              <a:gd name="connsiteX9" fmla="*/ 362870 w 500778"/>
              <a:gd name="connsiteY9" fmla="*/ 29570 h 305619"/>
              <a:gd name="connsiteX10" fmla="*/ 442699 w 500778"/>
              <a:gd name="connsiteY10" fmla="*/ 2961 h 305619"/>
              <a:gd name="connsiteX11" fmla="*/ 486242 w 500778"/>
              <a:gd name="connsiteY11" fmla="*/ 39246 h 305619"/>
              <a:gd name="connsiteX12" fmla="*/ 495918 w 500778"/>
              <a:gd name="connsiteY12" fmla="*/ 102142 h 305619"/>
              <a:gd name="connsiteX13" fmla="*/ 495918 w 500778"/>
              <a:gd name="connsiteY13" fmla="*/ 186808 h 305619"/>
              <a:gd name="connsiteX14" fmla="*/ 435442 w 500778"/>
              <a:gd name="connsiteY14" fmla="*/ 281151 h 305619"/>
              <a:gd name="connsiteX15" fmla="*/ 408832 w 500778"/>
              <a:gd name="connsiteY15" fmla="*/ 298084 h 305619"/>
              <a:gd name="connsiteX16" fmla="*/ 372547 w 500778"/>
              <a:gd name="connsiteY16" fmla="*/ 302922 h 305619"/>
              <a:gd name="connsiteX17" fmla="*/ 261270 w 500778"/>
              <a:gd name="connsiteY17" fmla="*/ 302922 h 305619"/>
              <a:gd name="connsiteX18" fmla="*/ 195956 w 500778"/>
              <a:gd name="connsiteY18" fmla="*/ 269056 h 305619"/>
              <a:gd name="connsiteX19" fmla="*/ 195956 w 500778"/>
              <a:gd name="connsiteY19" fmla="*/ 247284 h 305619"/>
              <a:gd name="connsiteX20" fmla="*/ 171766 w 500778"/>
              <a:gd name="connsiteY20" fmla="*/ 196484 h 305619"/>
              <a:gd name="connsiteX21" fmla="*/ 210470 w 500778"/>
              <a:gd name="connsiteY21" fmla="*/ 116656 h 305619"/>
              <a:gd name="connsiteX22" fmla="*/ 169347 w 500778"/>
              <a:gd name="connsiteY22" fmla="*/ 68275 h 305619"/>
              <a:gd name="connsiteX0" fmla="*/ 169347 w 500778"/>
              <a:gd name="connsiteY0" fmla="*/ 68275 h 305619"/>
              <a:gd name="connsiteX1" fmla="*/ 62908 w 500778"/>
              <a:gd name="connsiteY1" fmla="*/ 148103 h 305619"/>
              <a:gd name="connsiteX2" fmla="*/ 13 w 500778"/>
              <a:gd name="connsiteY2" fmla="*/ 61018 h 305619"/>
              <a:gd name="connsiteX3" fmla="*/ 67747 w 500778"/>
              <a:gd name="connsiteY3" fmla="*/ 7799 h 305619"/>
              <a:gd name="connsiteX4" fmla="*/ 120966 w 500778"/>
              <a:gd name="connsiteY4" fmla="*/ 542 h 305619"/>
              <a:gd name="connsiteX5" fmla="*/ 152413 w 500778"/>
              <a:gd name="connsiteY5" fmla="*/ 10218 h 305619"/>
              <a:gd name="connsiteX6" fmla="*/ 186280 w 500778"/>
              <a:gd name="connsiteY6" fmla="*/ 44084 h 305619"/>
              <a:gd name="connsiteX7" fmla="*/ 234661 w 500778"/>
              <a:gd name="connsiteY7" fmla="*/ 63437 h 305619"/>
              <a:gd name="connsiteX8" fmla="*/ 280623 w 500778"/>
              <a:gd name="connsiteY8" fmla="*/ 58599 h 305619"/>
              <a:gd name="connsiteX9" fmla="*/ 362870 w 500778"/>
              <a:gd name="connsiteY9" fmla="*/ 29570 h 305619"/>
              <a:gd name="connsiteX10" fmla="*/ 442699 w 500778"/>
              <a:gd name="connsiteY10" fmla="*/ 2961 h 305619"/>
              <a:gd name="connsiteX11" fmla="*/ 486242 w 500778"/>
              <a:gd name="connsiteY11" fmla="*/ 39246 h 305619"/>
              <a:gd name="connsiteX12" fmla="*/ 495918 w 500778"/>
              <a:gd name="connsiteY12" fmla="*/ 102142 h 305619"/>
              <a:gd name="connsiteX13" fmla="*/ 495918 w 500778"/>
              <a:gd name="connsiteY13" fmla="*/ 186808 h 305619"/>
              <a:gd name="connsiteX14" fmla="*/ 435442 w 500778"/>
              <a:gd name="connsiteY14" fmla="*/ 281151 h 305619"/>
              <a:gd name="connsiteX15" fmla="*/ 408832 w 500778"/>
              <a:gd name="connsiteY15" fmla="*/ 298084 h 305619"/>
              <a:gd name="connsiteX16" fmla="*/ 372547 w 500778"/>
              <a:gd name="connsiteY16" fmla="*/ 302922 h 305619"/>
              <a:gd name="connsiteX17" fmla="*/ 261270 w 500778"/>
              <a:gd name="connsiteY17" fmla="*/ 302922 h 305619"/>
              <a:gd name="connsiteX18" fmla="*/ 195956 w 500778"/>
              <a:gd name="connsiteY18" fmla="*/ 269056 h 305619"/>
              <a:gd name="connsiteX19" fmla="*/ 195956 w 500778"/>
              <a:gd name="connsiteY19" fmla="*/ 247284 h 305619"/>
              <a:gd name="connsiteX20" fmla="*/ 234661 w 500778"/>
              <a:gd name="connsiteY20" fmla="*/ 186808 h 305619"/>
              <a:gd name="connsiteX21" fmla="*/ 210470 w 500778"/>
              <a:gd name="connsiteY21" fmla="*/ 116656 h 305619"/>
              <a:gd name="connsiteX22" fmla="*/ 169347 w 500778"/>
              <a:gd name="connsiteY22" fmla="*/ 68275 h 305619"/>
              <a:gd name="connsiteX0" fmla="*/ 169347 w 500778"/>
              <a:gd name="connsiteY0" fmla="*/ 68275 h 305619"/>
              <a:gd name="connsiteX1" fmla="*/ 62908 w 500778"/>
              <a:gd name="connsiteY1" fmla="*/ 148103 h 305619"/>
              <a:gd name="connsiteX2" fmla="*/ 13 w 500778"/>
              <a:gd name="connsiteY2" fmla="*/ 61018 h 305619"/>
              <a:gd name="connsiteX3" fmla="*/ 67747 w 500778"/>
              <a:gd name="connsiteY3" fmla="*/ 7799 h 305619"/>
              <a:gd name="connsiteX4" fmla="*/ 120966 w 500778"/>
              <a:gd name="connsiteY4" fmla="*/ 542 h 305619"/>
              <a:gd name="connsiteX5" fmla="*/ 152413 w 500778"/>
              <a:gd name="connsiteY5" fmla="*/ 10218 h 305619"/>
              <a:gd name="connsiteX6" fmla="*/ 186280 w 500778"/>
              <a:gd name="connsiteY6" fmla="*/ 44084 h 305619"/>
              <a:gd name="connsiteX7" fmla="*/ 234661 w 500778"/>
              <a:gd name="connsiteY7" fmla="*/ 63437 h 305619"/>
              <a:gd name="connsiteX8" fmla="*/ 280623 w 500778"/>
              <a:gd name="connsiteY8" fmla="*/ 58599 h 305619"/>
              <a:gd name="connsiteX9" fmla="*/ 362870 w 500778"/>
              <a:gd name="connsiteY9" fmla="*/ 29570 h 305619"/>
              <a:gd name="connsiteX10" fmla="*/ 442699 w 500778"/>
              <a:gd name="connsiteY10" fmla="*/ 2961 h 305619"/>
              <a:gd name="connsiteX11" fmla="*/ 486242 w 500778"/>
              <a:gd name="connsiteY11" fmla="*/ 39246 h 305619"/>
              <a:gd name="connsiteX12" fmla="*/ 495918 w 500778"/>
              <a:gd name="connsiteY12" fmla="*/ 102142 h 305619"/>
              <a:gd name="connsiteX13" fmla="*/ 495918 w 500778"/>
              <a:gd name="connsiteY13" fmla="*/ 186808 h 305619"/>
              <a:gd name="connsiteX14" fmla="*/ 435442 w 500778"/>
              <a:gd name="connsiteY14" fmla="*/ 281151 h 305619"/>
              <a:gd name="connsiteX15" fmla="*/ 408832 w 500778"/>
              <a:gd name="connsiteY15" fmla="*/ 298084 h 305619"/>
              <a:gd name="connsiteX16" fmla="*/ 372547 w 500778"/>
              <a:gd name="connsiteY16" fmla="*/ 302922 h 305619"/>
              <a:gd name="connsiteX17" fmla="*/ 261270 w 500778"/>
              <a:gd name="connsiteY17" fmla="*/ 302922 h 305619"/>
              <a:gd name="connsiteX18" fmla="*/ 195956 w 500778"/>
              <a:gd name="connsiteY18" fmla="*/ 269056 h 305619"/>
              <a:gd name="connsiteX19" fmla="*/ 195956 w 500778"/>
              <a:gd name="connsiteY19" fmla="*/ 247284 h 305619"/>
              <a:gd name="connsiteX20" fmla="*/ 234661 w 500778"/>
              <a:gd name="connsiteY20" fmla="*/ 186808 h 305619"/>
              <a:gd name="connsiteX21" fmla="*/ 239499 w 500778"/>
              <a:gd name="connsiteY21" fmla="*/ 116656 h 305619"/>
              <a:gd name="connsiteX22" fmla="*/ 169347 w 500778"/>
              <a:gd name="connsiteY22" fmla="*/ 68275 h 305619"/>
              <a:gd name="connsiteX0" fmla="*/ 169347 w 500778"/>
              <a:gd name="connsiteY0" fmla="*/ 68275 h 305619"/>
              <a:gd name="connsiteX1" fmla="*/ 62908 w 500778"/>
              <a:gd name="connsiteY1" fmla="*/ 148103 h 305619"/>
              <a:gd name="connsiteX2" fmla="*/ 13 w 500778"/>
              <a:gd name="connsiteY2" fmla="*/ 61018 h 305619"/>
              <a:gd name="connsiteX3" fmla="*/ 67747 w 500778"/>
              <a:gd name="connsiteY3" fmla="*/ 7799 h 305619"/>
              <a:gd name="connsiteX4" fmla="*/ 120966 w 500778"/>
              <a:gd name="connsiteY4" fmla="*/ 542 h 305619"/>
              <a:gd name="connsiteX5" fmla="*/ 152413 w 500778"/>
              <a:gd name="connsiteY5" fmla="*/ 10218 h 305619"/>
              <a:gd name="connsiteX6" fmla="*/ 186280 w 500778"/>
              <a:gd name="connsiteY6" fmla="*/ 44084 h 305619"/>
              <a:gd name="connsiteX7" fmla="*/ 234661 w 500778"/>
              <a:gd name="connsiteY7" fmla="*/ 63437 h 305619"/>
              <a:gd name="connsiteX8" fmla="*/ 280623 w 500778"/>
              <a:gd name="connsiteY8" fmla="*/ 58599 h 305619"/>
              <a:gd name="connsiteX9" fmla="*/ 362870 w 500778"/>
              <a:gd name="connsiteY9" fmla="*/ 29570 h 305619"/>
              <a:gd name="connsiteX10" fmla="*/ 442699 w 500778"/>
              <a:gd name="connsiteY10" fmla="*/ 2961 h 305619"/>
              <a:gd name="connsiteX11" fmla="*/ 486242 w 500778"/>
              <a:gd name="connsiteY11" fmla="*/ 39246 h 305619"/>
              <a:gd name="connsiteX12" fmla="*/ 495918 w 500778"/>
              <a:gd name="connsiteY12" fmla="*/ 102142 h 305619"/>
              <a:gd name="connsiteX13" fmla="*/ 495918 w 500778"/>
              <a:gd name="connsiteY13" fmla="*/ 186808 h 305619"/>
              <a:gd name="connsiteX14" fmla="*/ 435442 w 500778"/>
              <a:gd name="connsiteY14" fmla="*/ 281151 h 305619"/>
              <a:gd name="connsiteX15" fmla="*/ 408832 w 500778"/>
              <a:gd name="connsiteY15" fmla="*/ 298084 h 305619"/>
              <a:gd name="connsiteX16" fmla="*/ 372547 w 500778"/>
              <a:gd name="connsiteY16" fmla="*/ 302922 h 305619"/>
              <a:gd name="connsiteX17" fmla="*/ 261270 w 500778"/>
              <a:gd name="connsiteY17" fmla="*/ 302922 h 305619"/>
              <a:gd name="connsiteX18" fmla="*/ 195956 w 500778"/>
              <a:gd name="connsiteY18" fmla="*/ 269056 h 305619"/>
              <a:gd name="connsiteX19" fmla="*/ 195956 w 500778"/>
              <a:gd name="connsiteY19" fmla="*/ 247284 h 305619"/>
              <a:gd name="connsiteX20" fmla="*/ 234661 w 500778"/>
              <a:gd name="connsiteY20" fmla="*/ 186808 h 305619"/>
              <a:gd name="connsiteX21" fmla="*/ 239499 w 500778"/>
              <a:gd name="connsiteY21" fmla="*/ 116656 h 305619"/>
              <a:gd name="connsiteX22" fmla="*/ 186280 w 500778"/>
              <a:gd name="connsiteY22" fmla="*/ 92465 h 305619"/>
              <a:gd name="connsiteX23" fmla="*/ 169347 w 500778"/>
              <a:gd name="connsiteY23" fmla="*/ 68275 h 305619"/>
              <a:gd name="connsiteX0" fmla="*/ 164509 w 500778"/>
              <a:gd name="connsiteY0" fmla="*/ 90046 h 305619"/>
              <a:gd name="connsiteX1" fmla="*/ 62908 w 500778"/>
              <a:gd name="connsiteY1" fmla="*/ 148103 h 305619"/>
              <a:gd name="connsiteX2" fmla="*/ 13 w 500778"/>
              <a:gd name="connsiteY2" fmla="*/ 61018 h 305619"/>
              <a:gd name="connsiteX3" fmla="*/ 67747 w 500778"/>
              <a:gd name="connsiteY3" fmla="*/ 7799 h 305619"/>
              <a:gd name="connsiteX4" fmla="*/ 120966 w 500778"/>
              <a:gd name="connsiteY4" fmla="*/ 542 h 305619"/>
              <a:gd name="connsiteX5" fmla="*/ 152413 w 500778"/>
              <a:gd name="connsiteY5" fmla="*/ 10218 h 305619"/>
              <a:gd name="connsiteX6" fmla="*/ 186280 w 500778"/>
              <a:gd name="connsiteY6" fmla="*/ 44084 h 305619"/>
              <a:gd name="connsiteX7" fmla="*/ 234661 w 500778"/>
              <a:gd name="connsiteY7" fmla="*/ 63437 h 305619"/>
              <a:gd name="connsiteX8" fmla="*/ 280623 w 500778"/>
              <a:gd name="connsiteY8" fmla="*/ 58599 h 305619"/>
              <a:gd name="connsiteX9" fmla="*/ 362870 w 500778"/>
              <a:gd name="connsiteY9" fmla="*/ 29570 h 305619"/>
              <a:gd name="connsiteX10" fmla="*/ 442699 w 500778"/>
              <a:gd name="connsiteY10" fmla="*/ 2961 h 305619"/>
              <a:gd name="connsiteX11" fmla="*/ 486242 w 500778"/>
              <a:gd name="connsiteY11" fmla="*/ 39246 h 305619"/>
              <a:gd name="connsiteX12" fmla="*/ 495918 w 500778"/>
              <a:gd name="connsiteY12" fmla="*/ 102142 h 305619"/>
              <a:gd name="connsiteX13" fmla="*/ 495918 w 500778"/>
              <a:gd name="connsiteY13" fmla="*/ 186808 h 305619"/>
              <a:gd name="connsiteX14" fmla="*/ 435442 w 500778"/>
              <a:gd name="connsiteY14" fmla="*/ 281151 h 305619"/>
              <a:gd name="connsiteX15" fmla="*/ 408832 w 500778"/>
              <a:gd name="connsiteY15" fmla="*/ 298084 h 305619"/>
              <a:gd name="connsiteX16" fmla="*/ 372547 w 500778"/>
              <a:gd name="connsiteY16" fmla="*/ 302922 h 305619"/>
              <a:gd name="connsiteX17" fmla="*/ 261270 w 500778"/>
              <a:gd name="connsiteY17" fmla="*/ 302922 h 305619"/>
              <a:gd name="connsiteX18" fmla="*/ 195956 w 500778"/>
              <a:gd name="connsiteY18" fmla="*/ 269056 h 305619"/>
              <a:gd name="connsiteX19" fmla="*/ 195956 w 500778"/>
              <a:gd name="connsiteY19" fmla="*/ 247284 h 305619"/>
              <a:gd name="connsiteX20" fmla="*/ 234661 w 500778"/>
              <a:gd name="connsiteY20" fmla="*/ 186808 h 305619"/>
              <a:gd name="connsiteX21" fmla="*/ 239499 w 500778"/>
              <a:gd name="connsiteY21" fmla="*/ 116656 h 305619"/>
              <a:gd name="connsiteX22" fmla="*/ 186280 w 500778"/>
              <a:gd name="connsiteY22" fmla="*/ 92465 h 305619"/>
              <a:gd name="connsiteX23" fmla="*/ 164509 w 500778"/>
              <a:gd name="connsiteY23" fmla="*/ 90046 h 305619"/>
              <a:gd name="connsiteX0" fmla="*/ 164509 w 500778"/>
              <a:gd name="connsiteY0" fmla="*/ 90046 h 305619"/>
              <a:gd name="connsiteX1" fmla="*/ 62908 w 500778"/>
              <a:gd name="connsiteY1" fmla="*/ 148103 h 305619"/>
              <a:gd name="connsiteX2" fmla="*/ 13 w 500778"/>
              <a:gd name="connsiteY2" fmla="*/ 61018 h 305619"/>
              <a:gd name="connsiteX3" fmla="*/ 67747 w 500778"/>
              <a:gd name="connsiteY3" fmla="*/ 7799 h 305619"/>
              <a:gd name="connsiteX4" fmla="*/ 120966 w 500778"/>
              <a:gd name="connsiteY4" fmla="*/ 542 h 305619"/>
              <a:gd name="connsiteX5" fmla="*/ 152413 w 500778"/>
              <a:gd name="connsiteY5" fmla="*/ 10218 h 305619"/>
              <a:gd name="connsiteX6" fmla="*/ 186280 w 500778"/>
              <a:gd name="connsiteY6" fmla="*/ 44084 h 305619"/>
              <a:gd name="connsiteX7" fmla="*/ 234661 w 500778"/>
              <a:gd name="connsiteY7" fmla="*/ 63437 h 305619"/>
              <a:gd name="connsiteX8" fmla="*/ 280623 w 500778"/>
              <a:gd name="connsiteY8" fmla="*/ 58599 h 305619"/>
              <a:gd name="connsiteX9" fmla="*/ 362870 w 500778"/>
              <a:gd name="connsiteY9" fmla="*/ 29570 h 305619"/>
              <a:gd name="connsiteX10" fmla="*/ 442699 w 500778"/>
              <a:gd name="connsiteY10" fmla="*/ 2961 h 305619"/>
              <a:gd name="connsiteX11" fmla="*/ 486242 w 500778"/>
              <a:gd name="connsiteY11" fmla="*/ 39246 h 305619"/>
              <a:gd name="connsiteX12" fmla="*/ 495918 w 500778"/>
              <a:gd name="connsiteY12" fmla="*/ 102142 h 305619"/>
              <a:gd name="connsiteX13" fmla="*/ 495918 w 500778"/>
              <a:gd name="connsiteY13" fmla="*/ 186808 h 305619"/>
              <a:gd name="connsiteX14" fmla="*/ 435442 w 500778"/>
              <a:gd name="connsiteY14" fmla="*/ 281151 h 305619"/>
              <a:gd name="connsiteX15" fmla="*/ 408832 w 500778"/>
              <a:gd name="connsiteY15" fmla="*/ 298084 h 305619"/>
              <a:gd name="connsiteX16" fmla="*/ 372547 w 500778"/>
              <a:gd name="connsiteY16" fmla="*/ 302922 h 305619"/>
              <a:gd name="connsiteX17" fmla="*/ 261270 w 500778"/>
              <a:gd name="connsiteY17" fmla="*/ 302922 h 305619"/>
              <a:gd name="connsiteX18" fmla="*/ 195956 w 500778"/>
              <a:gd name="connsiteY18" fmla="*/ 269056 h 305619"/>
              <a:gd name="connsiteX19" fmla="*/ 195956 w 500778"/>
              <a:gd name="connsiteY19" fmla="*/ 247284 h 305619"/>
              <a:gd name="connsiteX20" fmla="*/ 237080 w 500778"/>
              <a:gd name="connsiteY20" fmla="*/ 225513 h 305619"/>
              <a:gd name="connsiteX21" fmla="*/ 234661 w 500778"/>
              <a:gd name="connsiteY21" fmla="*/ 186808 h 305619"/>
              <a:gd name="connsiteX22" fmla="*/ 239499 w 500778"/>
              <a:gd name="connsiteY22" fmla="*/ 116656 h 305619"/>
              <a:gd name="connsiteX23" fmla="*/ 186280 w 500778"/>
              <a:gd name="connsiteY23" fmla="*/ 92465 h 305619"/>
              <a:gd name="connsiteX24" fmla="*/ 164509 w 500778"/>
              <a:gd name="connsiteY24" fmla="*/ 90046 h 305619"/>
              <a:gd name="connsiteX0" fmla="*/ 186281 w 500779"/>
              <a:gd name="connsiteY0" fmla="*/ 92465 h 305619"/>
              <a:gd name="connsiteX1" fmla="*/ 62909 w 500779"/>
              <a:gd name="connsiteY1" fmla="*/ 148103 h 305619"/>
              <a:gd name="connsiteX2" fmla="*/ 14 w 500779"/>
              <a:gd name="connsiteY2" fmla="*/ 61018 h 305619"/>
              <a:gd name="connsiteX3" fmla="*/ 67748 w 500779"/>
              <a:gd name="connsiteY3" fmla="*/ 7799 h 305619"/>
              <a:gd name="connsiteX4" fmla="*/ 120967 w 500779"/>
              <a:gd name="connsiteY4" fmla="*/ 542 h 305619"/>
              <a:gd name="connsiteX5" fmla="*/ 152414 w 500779"/>
              <a:gd name="connsiteY5" fmla="*/ 10218 h 305619"/>
              <a:gd name="connsiteX6" fmla="*/ 186281 w 500779"/>
              <a:gd name="connsiteY6" fmla="*/ 44084 h 305619"/>
              <a:gd name="connsiteX7" fmla="*/ 234662 w 500779"/>
              <a:gd name="connsiteY7" fmla="*/ 63437 h 305619"/>
              <a:gd name="connsiteX8" fmla="*/ 280624 w 500779"/>
              <a:gd name="connsiteY8" fmla="*/ 58599 h 305619"/>
              <a:gd name="connsiteX9" fmla="*/ 362871 w 500779"/>
              <a:gd name="connsiteY9" fmla="*/ 29570 h 305619"/>
              <a:gd name="connsiteX10" fmla="*/ 442700 w 500779"/>
              <a:gd name="connsiteY10" fmla="*/ 2961 h 305619"/>
              <a:gd name="connsiteX11" fmla="*/ 486243 w 500779"/>
              <a:gd name="connsiteY11" fmla="*/ 39246 h 305619"/>
              <a:gd name="connsiteX12" fmla="*/ 495919 w 500779"/>
              <a:gd name="connsiteY12" fmla="*/ 102142 h 305619"/>
              <a:gd name="connsiteX13" fmla="*/ 495919 w 500779"/>
              <a:gd name="connsiteY13" fmla="*/ 186808 h 305619"/>
              <a:gd name="connsiteX14" fmla="*/ 435443 w 500779"/>
              <a:gd name="connsiteY14" fmla="*/ 281151 h 305619"/>
              <a:gd name="connsiteX15" fmla="*/ 408833 w 500779"/>
              <a:gd name="connsiteY15" fmla="*/ 298084 h 305619"/>
              <a:gd name="connsiteX16" fmla="*/ 372548 w 500779"/>
              <a:gd name="connsiteY16" fmla="*/ 302922 h 305619"/>
              <a:gd name="connsiteX17" fmla="*/ 261271 w 500779"/>
              <a:gd name="connsiteY17" fmla="*/ 302922 h 305619"/>
              <a:gd name="connsiteX18" fmla="*/ 195957 w 500779"/>
              <a:gd name="connsiteY18" fmla="*/ 269056 h 305619"/>
              <a:gd name="connsiteX19" fmla="*/ 195957 w 500779"/>
              <a:gd name="connsiteY19" fmla="*/ 247284 h 305619"/>
              <a:gd name="connsiteX20" fmla="*/ 237081 w 500779"/>
              <a:gd name="connsiteY20" fmla="*/ 225513 h 305619"/>
              <a:gd name="connsiteX21" fmla="*/ 234662 w 500779"/>
              <a:gd name="connsiteY21" fmla="*/ 186808 h 305619"/>
              <a:gd name="connsiteX22" fmla="*/ 239500 w 500779"/>
              <a:gd name="connsiteY22" fmla="*/ 116656 h 305619"/>
              <a:gd name="connsiteX23" fmla="*/ 186281 w 500779"/>
              <a:gd name="connsiteY23" fmla="*/ 92465 h 305619"/>
              <a:gd name="connsiteX0" fmla="*/ 186281 w 500779"/>
              <a:gd name="connsiteY0" fmla="*/ 92465 h 305619"/>
              <a:gd name="connsiteX1" fmla="*/ 62909 w 500779"/>
              <a:gd name="connsiteY1" fmla="*/ 148103 h 305619"/>
              <a:gd name="connsiteX2" fmla="*/ 14 w 500779"/>
              <a:gd name="connsiteY2" fmla="*/ 61018 h 305619"/>
              <a:gd name="connsiteX3" fmla="*/ 67748 w 500779"/>
              <a:gd name="connsiteY3" fmla="*/ 7799 h 305619"/>
              <a:gd name="connsiteX4" fmla="*/ 120967 w 500779"/>
              <a:gd name="connsiteY4" fmla="*/ 542 h 305619"/>
              <a:gd name="connsiteX5" fmla="*/ 152414 w 500779"/>
              <a:gd name="connsiteY5" fmla="*/ 10218 h 305619"/>
              <a:gd name="connsiteX6" fmla="*/ 186281 w 500779"/>
              <a:gd name="connsiteY6" fmla="*/ 44084 h 305619"/>
              <a:gd name="connsiteX7" fmla="*/ 234662 w 500779"/>
              <a:gd name="connsiteY7" fmla="*/ 63437 h 305619"/>
              <a:gd name="connsiteX8" fmla="*/ 280624 w 500779"/>
              <a:gd name="connsiteY8" fmla="*/ 58599 h 305619"/>
              <a:gd name="connsiteX9" fmla="*/ 362871 w 500779"/>
              <a:gd name="connsiteY9" fmla="*/ 29570 h 305619"/>
              <a:gd name="connsiteX10" fmla="*/ 442700 w 500779"/>
              <a:gd name="connsiteY10" fmla="*/ 2961 h 305619"/>
              <a:gd name="connsiteX11" fmla="*/ 486243 w 500779"/>
              <a:gd name="connsiteY11" fmla="*/ 39246 h 305619"/>
              <a:gd name="connsiteX12" fmla="*/ 495919 w 500779"/>
              <a:gd name="connsiteY12" fmla="*/ 102142 h 305619"/>
              <a:gd name="connsiteX13" fmla="*/ 495919 w 500779"/>
              <a:gd name="connsiteY13" fmla="*/ 186808 h 305619"/>
              <a:gd name="connsiteX14" fmla="*/ 435443 w 500779"/>
              <a:gd name="connsiteY14" fmla="*/ 281151 h 305619"/>
              <a:gd name="connsiteX15" fmla="*/ 408833 w 500779"/>
              <a:gd name="connsiteY15" fmla="*/ 298084 h 305619"/>
              <a:gd name="connsiteX16" fmla="*/ 372548 w 500779"/>
              <a:gd name="connsiteY16" fmla="*/ 302922 h 305619"/>
              <a:gd name="connsiteX17" fmla="*/ 261271 w 500779"/>
              <a:gd name="connsiteY17" fmla="*/ 302922 h 305619"/>
              <a:gd name="connsiteX18" fmla="*/ 195957 w 500779"/>
              <a:gd name="connsiteY18" fmla="*/ 269056 h 305619"/>
              <a:gd name="connsiteX19" fmla="*/ 195957 w 500779"/>
              <a:gd name="connsiteY19" fmla="*/ 247284 h 305619"/>
              <a:gd name="connsiteX20" fmla="*/ 237081 w 500779"/>
              <a:gd name="connsiteY20" fmla="*/ 225513 h 305619"/>
              <a:gd name="connsiteX21" fmla="*/ 234662 w 500779"/>
              <a:gd name="connsiteY21" fmla="*/ 186808 h 305619"/>
              <a:gd name="connsiteX22" fmla="*/ 239500 w 500779"/>
              <a:gd name="connsiteY22" fmla="*/ 116656 h 305619"/>
              <a:gd name="connsiteX23" fmla="*/ 186281 w 500779"/>
              <a:gd name="connsiteY23" fmla="*/ 92465 h 305619"/>
              <a:gd name="connsiteX0" fmla="*/ 239505 w 500784"/>
              <a:gd name="connsiteY0" fmla="*/ 116656 h 305619"/>
              <a:gd name="connsiteX1" fmla="*/ 62914 w 500784"/>
              <a:gd name="connsiteY1" fmla="*/ 148103 h 305619"/>
              <a:gd name="connsiteX2" fmla="*/ 19 w 500784"/>
              <a:gd name="connsiteY2" fmla="*/ 61018 h 305619"/>
              <a:gd name="connsiteX3" fmla="*/ 67753 w 500784"/>
              <a:gd name="connsiteY3" fmla="*/ 7799 h 305619"/>
              <a:gd name="connsiteX4" fmla="*/ 120972 w 500784"/>
              <a:gd name="connsiteY4" fmla="*/ 542 h 305619"/>
              <a:gd name="connsiteX5" fmla="*/ 152419 w 500784"/>
              <a:gd name="connsiteY5" fmla="*/ 10218 h 305619"/>
              <a:gd name="connsiteX6" fmla="*/ 186286 w 500784"/>
              <a:gd name="connsiteY6" fmla="*/ 44084 h 305619"/>
              <a:gd name="connsiteX7" fmla="*/ 234667 w 500784"/>
              <a:gd name="connsiteY7" fmla="*/ 63437 h 305619"/>
              <a:gd name="connsiteX8" fmla="*/ 280629 w 500784"/>
              <a:gd name="connsiteY8" fmla="*/ 58599 h 305619"/>
              <a:gd name="connsiteX9" fmla="*/ 362876 w 500784"/>
              <a:gd name="connsiteY9" fmla="*/ 29570 h 305619"/>
              <a:gd name="connsiteX10" fmla="*/ 442705 w 500784"/>
              <a:gd name="connsiteY10" fmla="*/ 2961 h 305619"/>
              <a:gd name="connsiteX11" fmla="*/ 486248 w 500784"/>
              <a:gd name="connsiteY11" fmla="*/ 39246 h 305619"/>
              <a:gd name="connsiteX12" fmla="*/ 495924 w 500784"/>
              <a:gd name="connsiteY12" fmla="*/ 102142 h 305619"/>
              <a:gd name="connsiteX13" fmla="*/ 495924 w 500784"/>
              <a:gd name="connsiteY13" fmla="*/ 186808 h 305619"/>
              <a:gd name="connsiteX14" fmla="*/ 435448 w 500784"/>
              <a:gd name="connsiteY14" fmla="*/ 281151 h 305619"/>
              <a:gd name="connsiteX15" fmla="*/ 408838 w 500784"/>
              <a:gd name="connsiteY15" fmla="*/ 298084 h 305619"/>
              <a:gd name="connsiteX16" fmla="*/ 372553 w 500784"/>
              <a:gd name="connsiteY16" fmla="*/ 302922 h 305619"/>
              <a:gd name="connsiteX17" fmla="*/ 261276 w 500784"/>
              <a:gd name="connsiteY17" fmla="*/ 302922 h 305619"/>
              <a:gd name="connsiteX18" fmla="*/ 195962 w 500784"/>
              <a:gd name="connsiteY18" fmla="*/ 269056 h 305619"/>
              <a:gd name="connsiteX19" fmla="*/ 195962 w 500784"/>
              <a:gd name="connsiteY19" fmla="*/ 247284 h 305619"/>
              <a:gd name="connsiteX20" fmla="*/ 237086 w 500784"/>
              <a:gd name="connsiteY20" fmla="*/ 225513 h 305619"/>
              <a:gd name="connsiteX21" fmla="*/ 234667 w 500784"/>
              <a:gd name="connsiteY21" fmla="*/ 186808 h 305619"/>
              <a:gd name="connsiteX22" fmla="*/ 239505 w 500784"/>
              <a:gd name="connsiteY22" fmla="*/ 116656 h 305619"/>
              <a:gd name="connsiteX0" fmla="*/ 239500 w 500779"/>
              <a:gd name="connsiteY0" fmla="*/ 116656 h 305619"/>
              <a:gd name="connsiteX1" fmla="*/ 172621 w 500779"/>
              <a:gd name="connsiteY1" fmla="*/ 114379 h 305619"/>
              <a:gd name="connsiteX2" fmla="*/ 62909 w 500779"/>
              <a:gd name="connsiteY2" fmla="*/ 148103 h 305619"/>
              <a:gd name="connsiteX3" fmla="*/ 14 w 500779"/>
              <a:gd name="connsiteY3" fmla="*/ 61018 h 305619"/>
              <a:gd name="connsiteX4" fmla="*/ 67748 w 500779"/>
              <a:gd name="connsiteY4" fmla="*/ 7799 h 305619"/>
              <a:gd name="connsiteX5" fmla="*/ 120967 w 500779"/>
              <a:gd name="connsiteY5" fmla="*/ 542 h 305619"/>
              <a:gd name="connsiteX6" fmla="*/ 152414 w 500779"/>
              <a:gd name="connsiteY6" fmla="*/ 10218 h 305619"/>
              <a:gd name="connsiteX7" fmla="*/ 186281 w 500779"/>
              <a:gd name="connsiteY7" fmla="*/ 44084 h 305619"/>
              <a:gd name="connsiteX8" fmla="*/ 234662 w 500779"/>
              <a:gd name="connsiteY8" fmla="*/ 63437 h 305619"/>
              <a:gd name="connsiteX9" fmla="*/ 280624 w 500779"/>
              <a:gd name="connsiteY9" fmla="*/ 58599 h 305619"/>
              <a:gd name="connsiteX10" fmla="*/ 362871 w 500779"/>
              <a:gd name="connsiteY10" fmla="*/ 29570 h 305619"/>
              <a:gd name="connsiteX11" fmla="*/ 442700 w 500779"/>
              <a:gd name="connsiteY11" fmla="*/ 2961 h 305619"/>
              <a:gd name="connsiteX12" fmla="*/ 486243 w 500779"/>
              <a:gd name="connsiteY12" fmla="*/ 39246 h 305619"/>
              <a:gd name="connsiteX13" fmla="*/ 495919 w 500779"/>
              <a:gd name="connsiteY13" fmla="*/ 102142 h 305619"/>
              <a:gd name="connsiteX14" fmla="*/ 495919 w 500779"/>
              <a:gd name="connsiteY14" fmla="*/ 186808 h 305619"/>
              <a:gd name="connsiteX15" fmla="*/ 435443 w 500779"/>
              <a:gd name="connsiteY15" fmla="*/ 281151 h 305619"/>
              <a:gd name="connsiteX16" fmla="*/ 408833 w 500779"/>
              <a:gd name="connsiteY16" fmla="*/ 298084 h 305619"/>
              <a:gd name="connsiteX17" fmla="*/ 372548 w 500779"/>
              <a:gd name="connsiteY17" fmla="*/ 302922 h 305619"/>
              <a:gd name="connsiteX18" fmla="*/ 261271 w 500779"/>
              <a:gd name="connsiteY18" fmla="*/ 302922 h 305619"/>
              <a:gd name="connsiteX19" fmla="*/ 195957 w 500779"/>
              <a:gd name="connsiteY19" fmla="*/ 269056 h 305619"/>
              <a:gd name="connsiteX20" fmla="*/ 195957 w 500779"/>
              <a:gd name="connsiteY20" fmla="*/ 247284 h 305619"/>
              <a:gd name="connsiteX21" fmla="*/ 237081 w 500779"/>
              <a:gd name="connsiteY21" fmla="*/ 225513 h 305619"/>
              <a:gd name="connsiteX22" fmla="*/ 234662 w 500779"/>
              <a:gd name="connsiteY22" fmla="*/ 186808 h 305619"/>
              <a:gd name="connsiteX23" fmla="*/ 239500 w 500779"/>
              <a:gd name="connsiteY23" fmla="*/ 116656 h 305619"/>
              <a:gd name="connsiteX0" fmla="*/ 197665 w 500779"/>
              <a:gd name="connsiteY0" fmla="*/ 134585 h 305619"/>
              <a:gd name="connsiteX1" fmla="*/ 172621 w 500779"/>
              <a:gd name="connsiteY1" fmla="*/ 114379 h 305619"/>
              <a:gd name="connsiteX2" fmla="*/ 62909 w 500779"/>
              <a:gd name="connsiteY2" fmla="*/ 148103 h 305619"/>
              <a:gd name="connsiteX3" fmla="*/ 14 w 500779"/>
              <a:gd name="connsiteY3" fmla="*/ 61018 h 305619"/>
              <a:gd name="connsiteX4" fmla="*/ 67748 w 500779"/>
              <a:gd name="connsiteY4" fmla="*/ 7799 h 305619"/>
              <a:gd name="connsiteX5" fmla="*/ 120967 w 500779"/>
              <a:gd name="connsiteY5" fmla="*/ 542 h 305619"/>
              <a:gd name="connsiteX6" fmla="*/ 152414 w 500779"/>
              <a:gd name="connsiteY6" fmla="*/ 10218 h 305619"/>
              <a:gd name="connsiteX7" fmla="*/ 186281 w 500779"/>
              <a:gd name="connsiteY7" fmla="*/ 44084 h 305619"/>
              <a:gd name="connsiteX8" fmla="*/ 234662 w 500779"/>
              <a:gd name="connsiteY8" fmla="*/ 63437 h 305619"/>
              <a:gd name="connsiteX9" fmla="*/ 280624 w 500779"/>
              <a:gd name="connsiteY9" fmla="*/ 58599 h 305619"/>
              <a:gd name="connsiteX10" fmla="*/ 362871 w 500779"/>
              <a:gd name="connsiteY10" fmla="*/ 29570 h 305619"/>
              <a:gd name="connsiteX11" fmla="*/ 442700 w 500779"/>
              <a:gd name="connsiteY11" fmla="*/ 2961 h 305619"/>
              <a:gd name="connsiteX12" fmla="*/ 486243 w 500779"/>
              <a:gd name="connsiteY12" fmla="*/ 39246 h 305619"/>
              <a:gd name="connsiteX13" fmla="*/ 495919 w 500779"/>
              <a:gd name="connsiteY13" fmla="*/ 102142 h 305619"/>
              <a:gd name="connsiteX14" fmla="*/ 495919 w 500779"/>
              <a:gd name="connsiteY14" fmla="*/ 186808 h 305619"/>
              <a:gd name="connsiteX15" fmla="*/ 435443 w 500779"/>
              <a:gd name="connsiteY15" fmla="*/ 281151 h 305619"/>
              <a:gd name="connsiteX16" fmla="*/ 408833 w 500779"/>
              <a:gd name="connsiteY16" fmla="*/ 298084 h 305619"/>
              <a:gd name="connsiteX17" fmla="*/ 372548 w 500779"/>
              <a:gd name="connsiteY17" fmla="*/ 302922 h 305619"/>
              <a:gd name="connsiteX18" fmla="*/ 261271 w 500779"/>
              <a:gd name="connsiteY18" fmla="*/ 302922 h 305619"/>
              <a:gd name="connsiteX19" fmla="*/ 195957 w 500779"/>
              <a:gd name="connsiteY19" fmla="*/ 269056 h 305619"/>
              <a:gd name="connsiteX20" fmla="*/ 195957 w 500779"/>
              <a:gd name="connsiteY20" fmla="*/ 247284 h 305619"/>
              <a:gd name="connsiteX21" fmla="*/ 237081 w 500779"/>
              <a:gd name="connsiteY21" fmla="*/ 225513 h 305619"/>
              <a:gd name="connsiteX22" fmla="*/ 234662 w 500779"/>
              <a:gd name="connsiteY22" fmla="*/ 186808 h 305619"/>
              <a:gd name="connsiteX23" fmla="*/ 197665 w 500779"/>
              <a:gd name="connsiteY23" fmla="*/ 134585 h 30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0779" h="305619">
                <a:moveTo>
                  <a:pt x="197665" y="134585"/>
                </a:moveTo>
                <a:cubicBezTo>
                  <a:pt x="189317" y="123510"/>
                  <a:pt x="202053" y="109138"/>
                  <a:pt x="172621" y="114379"/>
                </a:cubicBezTo>
                <a:cubicBezTo>
                  <a:pt x="143189" y="119620"/>
                  <a:pt x="91677" y="156997"/>
                  <a:pt x="62909" y="148103"/>
                </a:cubicBezTo>
                <a:cubicBezTo>
                  <a:pt x="34141" y="139210"/>
                  <a:pt x="-792" y="84402"/>
                  <a:pt x="14" y="61018"/>
                </a:cubicBezTo>
                <a:cubicBezTo>
                  <a:pt x="820" y="37634"/>
                  <a:pt x="47589" y="17878"/>
                  <a:pt x="67748" y="7799"/>
                </a:cubicBezTo>
                <a:cubicBezTo>
                  <a:pt x="87907" y="-2280"/>
                  <a:pt x="106856" y="139"/>
                  <a:pt x="120967" y="542"/>
                </a:cubicBezTo>
                <a:cubicBezTo>
                  <a:pt x="135078" y="945"/>
                  <a:pt x="141528" y="2961"/>
                  <a:pt x="152414" y="10218"/>
                </a:cubicBezTo>
                <a:cubicBezTo>
                  <a:pt x="163300" y="17475"/>
                  <a:pt x="172573" y="35214"/>
                  <a:pt x="186281" y="44084"/>
                </a:cubicBezTo>
                <a:cubicBezTo>
                  <a:pt x="199989" y="52954"/>
                  <a:pt x="218938" y="61018"/>
                  <a:pt x="234662" y="63437"/>
                </a:cubicBezTo>
                <a:cubicBezTo>
                  <a:pt x="250386" y="65856"/>
                  <a:pt x="259256" y="64243"/>
                  <a:pt x="280624" y="58599"/>
                </a:cubicBezTo>
                <a:cubicBezTo>
                  <a:pt x="301992" y="52955"/>
                  <a:pt x="362871" y="29570"/>
                  <a:pt x="362871" y="29570"/>
                </a:cubicBezTo>
                <a:cubicBezTo>
                  <a:pt x="389884" y="20297"/>
                  <a:pt x="422138" y="1348"/>
                  <a:pt x="442700" y="2961"/>
                </a:cubicBezTo>
                <a:cubicBezTo>
                  <a:pt x="463262" y="4574"/>
                  <a:pt x="477373" y="22716"/>
                  <a:pt x="486243" y="39246"/>
                </a:cubicBezTo>
                <a:cubicBezTo>
                  <a:pt x="495113" y="55776"/>
                  <a:pt x="494306" y="77548"/>
                  <a:pt x="495919" y="102142"/>
                </a:cubicBezTo>
                <a:cubicBezTo>
                  <a:pt x="497532" y="126736"/>
                  <a:pt x="505998" y="156973"/>
                  <a:pt x="495919" y="186808"/>
                </a:cubicBezTo>
                <a:cubicBezTo>
                  <a:pt x="485840" y="216643"/>
                  <a:pt x="449957" y="262605"/>
                  <a:pt x="435443" y="281151"/>
                </a:cubicBezTo>
                <a:cubicBezTo>
                  <a:pt x="420929" y="299697"/>
                  <a:pt x="419315" y="294456"/>
                  <a:pt x="408833" y="298084"/>
                </a:cubicBezTo>
                <a:cubicBezTo>
                  <a:pt x="398351" y="301712"/>
                  <a:pt x="397142" y="302116"/>
                  <a:pt x="372548" y="302922"/>
                </a:cubicBezTo>
                <a:cubicBezTo>
                  <a:pt x="347954" y="303728"/>
                  <a:pt x="290703" y="308566"/>
                  <a:pt x="261271" y="302922"/>
                </a:cubicBezTo>
                <a:cubicBezTo>
                  <a:pt x="231839" y="297278"/>
                  <a:pt x="206843" y="278329"/>
                  <a:pt x="195957" y="269056"/>
                </a:cubicBezTo>
                <a:cubicBezTo>
                  <a:pt x="185071" y="259783"/>
                  <a:pt x="194748" y="254944"/>
                  <a:pt x="195957" y="247284"/>
                </a:cubicBezTo>
                <a:cubicBezTo>
                  <a:pt x="197167" y="239624"/>
                  <a:pt x="230630" y="235592"/>
                  <a:pt x="237081" y="225513"/>
                </a:cubicBezTo>
                <a:cubicBezTo>
                  <a:pt x="243532" y="215434"/>
                  <a:pt x="241231" y="201963"/>
                  <a:pt x="234662" y="186808"/>
                </a:cubicBezTo>
                <a:cubicBezTo>
                  <a:pt x="228093" y="171653"/>
                  <a:pt x="226290" y="141036"/>
                  <a:pt x="197665" y="134585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3804702" y="2699447"/>
            <a:ext cx="298307" cy="171731"/>
          </a:xfrm>
          <a:custGeom>
            <a:avLst/>
            <a:gdLst>
              <a:gd name="connsiteX0" fmla="*/ 307068 w 311913"/>
              <a:gd name="connsiteY0" fmla="*/ 15752 h 137695"/>
              <a:gd name="connsiteX1" fmla="*/ 287715 w 311913"/>
              <a:gd name="connsiteY1" fmla="*/ 68971 h 137695"/>
              <a:gd name="connsiteX2" fmla="*/ 275620 w 311913"/>
              <a:gd name="connsiteY2" fmla="*/ 78647 h 137695"/>
              <a:gd name="connsiteX3" fmla="*/ 60325 w 311913"/>
              <a:gd name="connsiteY3" fmla="*/ 136705 h 137695"/>
              <a:gd name="connsiteX4" fmla="*/ 7106 w 311913"/>
              <a:gd name="connsiteY4" fmla="*/ 110095 h 137695"/>
              <a:gd name="connsiteX5" fmla="*/ 9525 w 311913"/>
              <a:gd name="connsiteY5" fmla="*/ 44781 h 137695"/>
              <a:gd name="connsiteX6" fmla="*/ 89353 w 311913"/>
              <a:gd name="connsiteY6" fmla="*/ 3657 h 137695"/>
              <a:gd name="connsiteX7" fmla="*/ 188534 w 311913"/>
              <a:gd name="connsiteY7" fmla="*/ 3657 h 137695"/>
              <a:gd name="connsiteX8" fmla="*/ 307068 w 311913"/>
              <a:gd name="connsiteY8" fmla="*/ 15752 h 13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913" h="137695">
                <a:moveTo>
                  <a:pt x="307068" y="15752"/>
                </a:moveTo>
                <a:cubicBezTo>
                  <a:pt x="323598" y="26638"/>
                  <a:pt x="292956" y="58489"/>
                  <a:pt x="287715" y="68971"/>
                </a:cubicBezTo>
                <a:cubicBezTo>
                  <a:pt x="282474" y="79453"/>
                  <a:pt x="313518" y="67358"/>
                  <a:pt x="275620" y="78647"/>
                </a:cubicBezTo>
                <a:cubicBezTo>
                  <a:pt x="237722" y="89936"/>
                  <a:pt x="105077" y="131464"/>
                  <a:pt x="60325" y="136705"/>
                </a:cubicBezTo>
                <a:cubicBezTo>
                  <a:pt x="15573" y="141946"/>
                  <a:pt x="15573" y="125416"/>
                  <a:pt x="7106" y="110095"/>
                </a:cubicBezTo>
                <a:cubicBezTo>
                  <a:pt x="-1361" y="94774"/>
                  <a:pt x="-4183" y="62521"/>
                  <a:pt x="9525" y="44781"/>
                </a:cubicBezTo>
                <a:cubicBezTo>
                  <a:pt x="23233" y="27041"/>
                  <a:pt x="59518" y="10511"/>
                  <a:pt x="89353" y="3657"/>
                </a:cubicBezTo>
                <a:cubicBezTo>
                  <a:pt x="119188" y="-3197"/>
                  <a:pt x="155071" y="1238"/>
                  <a:pt x="188534" y="3657"/>
                </a:cubicBezTo>
                <a:cubicBezTo>
                  <a:pt x="221997" y="6076"/>
                  <a:pt x="290538" y="4866"/>
                  <a:pt x="307068" y="15752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ая выноска 29"/>
          <p:cNvSpPr/>
          <p:nvPr/>
        </p:nvSpPr>
        <p:spPr>
          <a:xfrm>
            <a:off x="5189254" y="2734572"/>
            <a:ext cx="1600495" cy="2032691"/>
          </a:xfrm>
          <a:prstGeom prst="wedgeRectCallout">
            <a:avLst>
              <a:gd name="adj1" fmla="val -122540"/>
              <a:gd name="adj2" fmla="val -3809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endParaRPr lang="ru-RU" sz="187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87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87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87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87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87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r>
              <a:rPr lang="ru-RU" sz="1870" dirty="0">
                <a:solidFill>
                  <a:srgbClr val="4E361E"/>
                </a:solidFill>
              </a:rPr>
              <a:t>Лифляндия</a:t>
            </a:r>
          </a:p>
        </p:txBody>
      </p:sp>
      <p:pic>
        <p:nvPicPr>
          <p:cNvPr id="6156" name="Picture 12" descr="https://img-fotki.yandex.ru/get/9251/161887320.4e/0_184914_a25da037_ori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02144" y="382157"/>
            <a:ext cx="1225287" cy="169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Ð­ÑÐ½Ð¾Ð³ÑÐ°ÑÐ¸ÑÐµÑÐºÐ¾Ðµ Ð¾Ð¿Ð¸ÑÐ°Ð½Ð¸Ðµ Ð½Ð°ÑÐ¾Ð´Ð¾Ð² Ð Ð¾ÑÑÐ¸Ð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57" y="2734571"/>
            <a:ext cx="1225287" cy="169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ая выноска 35"/>
          <p:cNvSpPr/>
          <p:nvPr/>
        </p:nvSpPr>
        <p:spPr>
          <a:xfrm>
            <a:off x="360858" y="382157"/>
            <a:ext cx="3024624" cy="2032691"/>
          </a:xfrm>
          <a:prstGeom prst="wedgeRectCallout">
            <a:avLst>
              <a:gd name="adj1" fmla="val 60457"/>
              <a:gd name="adj2" fmla="val 8282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endParaRPr lang="ru-RU" sz="187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87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87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87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87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endParaRPr lang="ru-RU" sz="187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r>
              <a:rPr lang="ru-RU" sz="1870" dirty="0">
                <a:solidFill>
                  <a:srgbClr val="4E361E"/>
                </a:solidFill>
              </a:rPr>
              <a:t>Курляндия</a:t>
            </a:r>
          </a:p>
        </p:txBody>
      </p:sp>
      <p:pic>
        <p:nvPicPr>
          <p:cNvPr id="35" name="Picture 10" descr="Ð­ÑÐ½Ð¾Ð³ÑÐ°ÑÐ¸ÑÐµÑÐºÐ¾Ðµ Ð¾Ð¿Ð¸ÑÐ°Ð½Ð¸Ðµ Ð½Ð°ÑÐ¾Ð´Ð¾Ð² Ð Ð¾ÑÑÐ¸Ð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61" y="382157"/>
            <a:ext cx="1225287" cy="169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Ð­ÑÐ½Ð¾Ð³ÑÐ°ÑÐ¸ÑÐµÑÐºÐ¾Ðµ Ð¾Ð¿Ð¸ÑÐ°Ð½Ð¸Ðµ Ð½Ð°ÑÐ¾Ð´Ð¾Ð² Ð Ð¾ÑÑÐ¸Ð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121" y="382157"/>
            <a:ext cx="1225289" cy="169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1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  <p:bldP spid="9" grpId="0" animBg="1"/>
      <p:bldP spid="10" grpId="0" animBg="1"/>
      <p:bldP spid="30" grpId="0" animBg="1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Национальная политика Александра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 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началу XIX века положение прибалтийских крестьян ухудшилось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Они находились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под крепостным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национальным гнётом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325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18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0991"/>
          <a:stretch/>
        </p:blipFill>
        <p:spPr>
          <a:xfrm>
            <a:off x="0" y="-31531"/>
            <a:ext cx="9144000" cy="51750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52145" y="38061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8955" y="1049777"/>
            <a:ext cx="16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Прибалтийские крестьяне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" y="3759438"/>
            <a:ext cx="2916237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Крестьянами в Прибалтике были предки современных эстонцев и латышей. </a:t>
            </a:r>
          </a:p>
        </p:txBody>
      </p:sp>
    </p:spTree>
    <p:extLst>
      <p:ext uri="{BB962C8B-B14F-4D97-AF65-F5344CB8AC3E}">
        <p14:creationId xmlns:p14="http://schemas.microsoft.com/office/powerpoint/2010/main" val="38138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Национальная политика Александра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 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началу XIX века положение прибалтийских крестьян ухудшилось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Они находились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под крепостным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национальным гнётом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Александр I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попытался смягчить ситуацию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4714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Указ Александра I от 1804 года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1" name="Овал 10"/>
          <p:cNvSpPr/>
          <p:nvPr/>
        </p:nvSpPr>
        <p:spPr>
          <a:xfrm>
            <a:off x="3655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43431" y="1433125"/>
            <a:ext cx="623502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Все прибалтийские крестьяне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признавались прикреплёнными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 земле, а не к помещику.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3431" y="2802168"/>
            <a:ext cx="528526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Запрещалась продажа крестьян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без земли.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43431" y="3880214"/>
            <a:ext cx="505685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Крестьяне объявлялись владельцами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своих наделов, но они не имели права передавать участки по наследству.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28" y="774892"/>
            <a:ext cx="3092400" cy="310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7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1" grpId="0" animBg="1"/>
      <p:bldP spid="13" grpId="0"/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Указ Александра I от 1804 года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263751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08995" y="1571625"/>
            <a:ext cx="62350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Была введена строгая регламентация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размеров барщины и оброка.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71599" y="2623516"/>
            <a:ext cx="528526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Положение безземельных крестьян-батраков не изменилось.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28" y="774892"/>
            <a:ext cx="3092400" cy="310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6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844900" y="372580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4900" y="1384972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44900" y="2559951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6311" y="1443637"/>
            <a:ext cx="307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Закон 1804 года был невыгоден для прибалтийских дворян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57569" y="2618616"/>
            <a:ext cx="2880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Они потеряли часть своих земель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44900" y="3784470"/>
            <a:ext cx="3497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 1816–1819 годах в Прибалтике Александр I провёл новую реформу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Национальная политика Александра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 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  <p:cxnSp>
        <p:nvCxnSpPr>
          <p:cNvPr id="20" name="Скругленная соединительная линия 19"/>
          <p:cNvCxnSpPr>
            <a:stCxn id="19" idx="1"/>
            <a:endCxn id="17" idx="1"/>
          </p:cNvCxnSpPr>
          <p:nvPr/>
        </p:nvCxnSpPr>
        <p:spPr>
          <a:xfrm rot="10800000">
            <a:off x="2844900" y="1705249"/>
            <a:ext cx="12700" cy="1174979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0"/>
          <p:cNvCxnSpPr>
            <a:stCxn id="17" idx="3"/>
            <a:endCxn id="19" idx="3"/>
          </p:cNvCxnSpPr>
          <p:nvPr/>
        </p:nvCxnSpPr>
        <p:spPr>
          <a:xfrm>
            <a:off x="6342162" y="1705248"/>
            <a:ext cx="12700" cy="1174979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stCxn id="35" idx="1"/>
            <a:endCxn id="19" idx="1"/>
          </p:cNvCxnSpPr>
          <p:nvPr/>
        </p:nvCxnSpPr>
        <p:spPr>
          <a:xfrm rot="10800000">
            <a:off x="2844900" y="2880227"/>
            <a:ext cx="12700" cy="1165854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>
            <a:stCxn id="35" idx="3"/>
            <a:endCxn id="19" idx="3"/>
          </p:cNvCxnSpPr>
          <p:nvPr/>
        </p:nvCxnSpPr>
        <p:spPr>
          <a:xfrm flipV="1">
            <a:off x="6342162" y="2880227"/>
            <a:ext cx="12700" cy="1165854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33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19" grpId="0" animBg="1"/>
      <p:bldP spid="5" grpId="0"/>
      <p:bldP spid="24" grpId="0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94659" y="2068071"/>
            <a:ext cx="54795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Получение крестьянами личной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свободы.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71132" y="208206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30601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94659" y="3060183"/>
            <a:ext cx="520579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Потеря крестьянами всех прав на свои наделы.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71132" y="403829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94659" y="4031298"/>
            <a:ext cx="52018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Собственниками земли объявлялись помещики.</a:t>
            </a:r>
          </a:p>
        </p:txBody>
      </p:sp>
      <p:sp>
        <p:nvSpPr>
          <p:cNvPr id="17" name="Овал 16"/>
          <p:cNvSpPr/>
          <p:nvPr/>
        </p:nvSpPr>
        <p:spPr>
          <a:xfrm>
            <a:off x="363056" y="11039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94659" y="1112077"/>
            <a:ext cx="58917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Отмена крепостной зависимости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крестьян от помещиков. 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Реформа в Прибалтике 1816–1819 годов </a:t>
            </a:r>
          </a:p>
        </p:txBody>
      </p:sp>
      <p:pic>
        <p:nvPicPr>
          <p:cNvPr id="26" name="Picture 2" descr="ÐÐµÑÐ± Ð³ÐµÑÑÐ¾Ð³ÑÑÐ²Ð° ÐÑÑÐ»ÑÐ½Ð´Ð¸Ð¸ Ð¸ Ð¡ÐµÐ¼Ð¸Ð³Ð°Ð»Ð¸Ð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740" y="1809849"/>
            <a:ext cx="2165485" cy="252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49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  <p:bldP spid="17" grpId="0" animBg="1"/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1" name="Овал 10"/>
          <p:cNvSpPr/>
          <p:nvPr/>
        </p:nvSpPr>
        <p:spPr>
          <a:xfrm>
            <a:off x="3655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43431" y="1564626"/>
            <a:ext cx="62350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Крестьяне получили право аренды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участков у помещиков.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3431" y="2802168"/>
            <a:ext cx="528526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Создание крестьянских волостных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общин и крестьянских судов.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43431" y="4011715"/>
            <a:ext cx="56670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Контроль за деятельностью судов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возлагался на помещиков. </a:t>
            </a:r>
          </a:p>
        </p:txBody>
      </p:sp>
      <p:pic>
        <p:nvPicPr>
          <p:cNvPr id="12" name="Picture 2" descr="ÐÐµÑÐ± Ð³ÐµÑÑÐ¾Ð³ÑÑÐ²Ð° ÐÑÑÐ»ÑÐ½Ð´Ð¸Ð¸ Ð¸ Ð¡ÐµÐ¼Ð¸Ð³Ð°Ð»Ð¸Ð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740" y="1809849"/>
            <a:ext cx="2165485" cy="252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Реформа в Прибалтике 1816–1819 годов </a:t>
            </a:r>
          </a:p>
        </p:txBody>
      </p:sp>
    </p:spTree>
    <p:extLst>
      <p:ext uri="{BB962C8B-B14F-4D97-AF65-F5344CB8AC3E}">
        <p14:creationId xmlns:p14="http://schemas.microsoft.com/office/powerpoint/2010/main" val="251117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1" grpId="0" animBg="1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" y="0"/>
            <a:ext cx="9144003" cy="627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0545" y="1057437"/>
            <a:ext cx="1409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Кумандинцы </a:t>
            </a:r>
          </a:p>
          <a:p>
            <a:pPr algn="ctr"/>
            <a:r>
              <a:rPr lang="ru-RU" sz="1200" dirty="0"/>
              <a:t>в летней одежде</a:t>
            </a:r>
          </a:p>
        </p:txBody>
      </p:sp>
    </p:spTree>
    <p:extLst>
      <p:ext uri="{BB962C8B-B14F-4D97-AF65-F5344CB8AC3E}">
        <p14:creationId xmlns:p14="http://schemas.microsoft.com/office/powerpoint/2010/main" val="69571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652" t="-74" r="37770" b="3046"/>
          <a:stretch/>
        </p:blipFill>
        <p:spPr>
          <a:xfrm>
            <a:off x="0" y="1"/>
            <a:ext cx="3394725" cy="51435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535" y="0"/>
            <a:ext cx="5859465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94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4336" y="1499982"/>
            <a:ext cx="27741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Ещё одной национальной окраиной Российской империи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являлся Кавказ.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4239259" y="3428830"/>
            <a:ext cx="1116471" cy="429375"/>
          </a:xfrm>
          <a:prstGeom prst="wedgeRectCallout">
            <a:avLst>
              <a:gd name="adj1" fmla="val 51584"/>
              <a:gd name="adj2" fmla="val 25285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870" dirty="0">
                <a:solidFill>
                  <a:srgbClr val="4E361E"/>
                </a:solidFill>
              </a:rPr>
              <a:t>Кавказ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797987" y="4483078"/>
            <a:ext cx="954419" cy="645246"/>
          </a:xfrm>
          <a:custGeom>
            <a:avLst/>
            <a:gdLst>
              <a:gd name="connsiteX0" fmla="*/ 730 w 923544"/>
              <a:gd name="connsiteY0" fmla="*/ 4501 h 666886"/>
              <a:gd name="connsiteX1" fmla="*/ 74265 w 923544"/>
              <a:gd name="connsiteY1" fmla="*/ 30078 h 666886"/>
              <a:gd name="connsiteX2" fmla="*/ 221337 w 923544"/>
              <a:gd name="connsiteY2" fmla="*/ 68445 h 666886"/>
              <a:gd name="connsiteX3" fmla="*/ 221337 w 923544"/>
              <a:gd name="connsiteY3" fmla="*/ 68445 h 666886"/>
              <a:gd name="connsiteX4" fmla="*/ 502690 w 923544"/>
              <a:gd name="connsiteY4" fmla="*/ 106811 h 666886"/>
              <a:gd name="connsiteX5" fmla="*/ 659353 w 923544"/>
              <a:gd name="connsiteY5" fmla="*/ 154769 h 666886"/>
              <a:gd name="connsiteX6" fmla="*/ 736086 w 923544"/>
              <a:gd name="connsiteY6" fmla="*/ 196333 h 666886"/>
              <a:gd name="connsiteX7" fmla="*/ 793636 w 923544"/>
              <a:gd name="connsiteY7" fmla="*/ 273066 h 666886"/>
              <a:gd name="connsiteX8" fmla="*/ 851186 w 923544"/>
              <a:gd name="connsiteY8" fmla="*/ 394559 h 666886"/>
              <a:gd name="connsiteX9" fmla="*/ 921524 w 923544"/>
              <a:gd name="connsiteY9" fmla="*/ 452109 h 666886"/>
              <a:gd name="connsiteX10" fmla="*/ 902341 w 923544"/>
              <a:gd name="connsiteY10" fmla="*/ 528842 h 666886"/>
              <a:gd name="connsiteX11" fmla="*/ 879960 w 923544"/>
              <a:gd name="connsiteY11" fmla="*/ 621561 h 666886"/>
              <a:gd name="connsiteX12" fmla="*/ 803228 w 923544"/>
              <a:gd name="connsiteY12" fmla="*/ 666321 h 666886"/>
              <a:gd name="connsiteX13" fmla="*/ 822411 w 923544"/>
              <a:gd name="connsiteY13" fmla="*/ 592786 h 666886"/>
              <a:gd name="connsiteX14" fmla="*/ 771255 w 923544"/>
              <a:gd name="connsiteY14" fmla="*/ 564011 h 666886"/>
              <a:gd name="connsiteX15" fmla="*/ 713706 w 923544"/>
              <a:gd name="connsiteY15" fmla="*/ 611969 h 666886"/>
              <a:gd name="connsiteX16" fmla="*/ 633776 w 923544"/>
              <a:gd name="connsiteY16" fmla="*/ 627955 h 666886"/>
              <a:gd name="connsiteX17" fmla="*/ 573029 w 923544"/>
              <a:gd name="connsiteY17" fmla="*/ 567208 h 666886"/>
              <a:gd name="connsiteX18" fmla="*/ 448338 w 923544"/>
              <a:gd name="connsiteY18" fmla="*/ 503264 h 666886"/>
              <a:gd name="connsiteX19" fmla="*/ 464324 w 923544"/>
              <a:gd name="connsiteY19" fmla="*/ 423334 h 666886"/>
              <a:gd name="connsiteX20" fmla="*/ 387591 w 923544"/>
              <a:gd name="connsiteY20" fmla="*/ 378573 h 666886"/>
              <a:gd name="connsiteX21" fmla="*/ 294872 w 923544"/>
              <a:gd name="connsiteY21" fmla="*/ 368982 h 666886"/>
              <a:gd name="connsiteX22" fmla="*/ 253309 w 923544"/>
              <a:gd name="connsiteY22" fmla="*/ 231502 h 666886"/>
              <a:gd name="connsiteX23" fmla="*/ 115829 w 923544"/>
              <a:gd name="connsiteY23" fmla="*/ 125994 h 666886"/>
              <a:gd name="connsiteX24" fmla="*/ 730 w 923544"/>
              <a:gd name="connsiteY24" fmla="*/ 4501 h 666886"/>
              <a:gd name="connsiteX0" fmla="*/ 693 w 926705"/>
              <a:gd name="connsiteY0" fmla="*/ 8749 h 645557"/>
              <a:gd name="connsiteX1" fmla="*/ 77426 w 926705"/>
              <a:gd name="connsiteY1" fmla="*/ 8749 h 645557"/>
              <a:gd name="connsiteX2" fmla="*/ 224498 w 926705"/>
              <a:gd name="connsiteY2" fmla="*/ 47116 h 645557"/>
              <a:gd name="connsiteX3" fmla="*/ 224498 w 926705"/>
              <a:gd name="connsiteY3" fmla="*/ 47116 h 645557"/>
              <a:gd name="connsiteX4" fmla="*/ 505851 w 926705"/>
              <a:gd name="connsiteY4" fmla="*/ 85482 h 645557"/>
              <a:gd name="connsiteX5" fmla="*/ 662514 w 926705"/>
              <a:gd name="connsiteY5" fmla="*/ 133440 h 645557"/>
              <a:gd name="connsiteX6" fmla="*/ 739247 w 926705"/>
              <a:gd name="connsiteY6" fmla="*/ 175004 h 645557"/>
              <a:gd name="connsiteX7" fmla="*/ 796797 w 926705"/>
              <a:gd name="connsiteY7" fmla="*/ 251737 h 645557"/>
              <a:gd name="connsiteX8" fmla="*/ 854347 w 926705"/>
              <a:gd name="connsiteY8" fmla="*/ 373230 h 645557"/>
              <a:gd name="connsiteX9" fmla="*/ 924685 w 926705"/>
              <a:gd name="connsiteY9" fmla="*/ 430780 h 645557"/>
              <a:gd name="connsiteX10" fmla="*/ 905502 w 926705"/>
              <a:gd name="connsiteY10" fmla="*/ 507513 h 645557"/>
              <a:gd name="connsiteX11" fmla="*/ 883121 w 926705"/>
              <a:gd name="connsiteY11" fmla="*/ 600232 h 645557"/>
              <a:gd name="connsiteX12" fmla="*/ 806389 w 926705"/>
              <a:gd name="connsiteY12" fmla="*/ 644992 h 645557"/>
              <a:gd name="connsiteX13" fmla="*/ 825572 w 926705"/>
              <a:gd name="connsiteY13" fmla="*/ 571457 h 645557"/>
              <a:gd name="connsiteX14" fmla="*/ 774416 w 926705"/>
              <a:gd name="connsiteY14" fmla="*/ 542682 h 645557"/>
              <a:gd name="connsiteX15" fmla="*/ 716867 w 926705"/>
              <a:gd name="connsiteY15" fmla="*/ 590640 h 645557"/>
              <a:gd name="connsiteX16" fmla="*/ 636937 w 926705"/>
              <a:gd name="connsiteY16" fmla="*/ 606626 h 645557"/>
              <a:gd name="connsiteX17" fmla="*/ 576190 w 926705"/>
              <a:gd name="connsiteY17" fmla="*/ 545879 h 645557"/>
              <a:gd name="connsiteX18" fmla="*/ 451499 w 926705"/>
              <a:gd name="connsiteY18" fmla="*/ 481935 h 645557"/>
              <a:gd name="connsiteX19" fmla="*/ 467485 w 926705"/>
              <a:gd name="connsiteY19" fmla="*/ 402005 h 645557"/>
              <a:gd name="connsiteX20" fmla="*/ 390752 w 926705"/>
              <a:gd name="connsiteY20" fmla="*/ 357244 h 645557"/>
              <a:gd name="connsiteX21" fmla="*/ 298033 w 926705"/>
              <a:gd name="connsiteY21" fmla="*/ 347653 h 645557"/>
              <a:gd name="connsiteX22" fmla="*/ 256470 w 926705"/>
              <a:gd name="connsiteY22" fmla="*/ 210173 h 645557"/>
              <a:gd name="connsiteX23" fmla="*/ 118990 w 926705"/>
              <a:gd name="connsiteY23" fmla="*/ 104665 h 645557"/>
              <a:gd name="connsiteX24" fmla="*/ 693 w 926705"/>
              <a:gd name="connsiteY24" fmla="*/ 8749 h 645557"/>
              <a:gd name="connsiteX0" fmla="*/ 1456 w 927468"/>
              <a:gd name="connsiteY0" fmla="*/ 8520 h 645328"/>
              <a:gd name="connsiteX1" fmla="*/ 78189 w 927468"/>
              <a:gd name="connsiteY1" fmla="*/ 8520 h 645328"/>
              <a:gd name="connsiteX2" fmla="*/ 225261 w 927468"/>
              <a:gd name="connsiteY2" fmla="*/ 46887 h 645328"/>
              <a:gd name="connsiteX3" fmla="*/ 225261 w 927468"/>
              <a:gd name="connsiteY3" fmla="*/ 46887 h 645328"/>
              <a:gd name="connsiteX4" fmla="*/ 506614 w 927468"/>
              <a:gd name="connsiteY4" fmla="*/ 85253 h 645328"/>
              <a:gd name="connsiteX5" fmla="*/ 663277 w 927468"/>
              <a:gd name="connsiteY5" fmla="*/ 133211 h 645328"/>
              <a:gd name="connsiteX6" fmla="*/ 740010 w 927468"/>
              <a:gd name="connsiteY6" fmla="*/ 174775 h 645328"/>
              <a:gd name="connsiteX7" fmla="*/ 797560 w 927468"/>
              <a:gd name="connsiteY7" fmla="*/ 251508 h 645328"/>
              <a:gd name="connsiteX8" fmla="*/ 855110 w 927468"/>
              <a:gd name="connsiteY8" fmla="*/ 373001 h 645328"/>
              <a:gd name="connsiteX9" fmla="*/ 925448 w 927468"/>
              <a:gd name="connsiteY9" fmla="*/ 430551 h 645328"/>
              <a:gd name="connsiteX10" fmla="*/ 906265 w 927468"/>
              <a:gd name="connsiteY10" fmla="*/ 507284 h 645328"/>
              <a:gd name="connsiteX11" fmla="*/ 883884 w 927468"/>
              <a:gd name="connsiteY11" fmla="*/ 600003 h 645328"/>
              <a:gd name="connsiteX12" fmla="*/ 807152 w 927468"/>
              <a:gd name="connsiteY12" fmla="*/ 644763 h 645328"/>
              <a:gd name="connsiteX13" fmla="*/ 826335 w 927468"/>
              <a:gd name="connsiteY13" fmla="*/ 571228 h 645328"/>
              <a:gd name="connsiteX14" fmla="*/ 775179 w 927468"/>
              <a:gd name="connsiteY14" fmla="*/ 542453 h 645328"/>
              <a:gd name="connsiteX15" fmla="*/ 717630 w 927468"/>
              <a:gd name="connsiteY15" fmla="*/ 590411 h 645328"/>
              <a:gd name="connsiteX16" fmla="*/ 637700 w 927468"/>
              <a:gd name="connsiteY16" fmla="*/ 606397 h 645328"/>
              <a:gd name="connsiteX17" fmla="*/ 576953 w 927468"/>
              <a:gd name="connsiteY17" fmla="*/ 545650 h 645328"/>
              <a:gd name="connsiteX18" fmla="*/ 452262 w 927468"/>
              <a:gd name="connsiteY18" fmla="*/ 481706 h 645328"/>
              <a:gd name="connsiteX19" fmla="*/ 468248 w 927468"/>
              <a:gd name="connsiteY19" fmla="*/ 401776 h 645328"/>
              <a:gd name="connsiteX20" fmla="*/ 391515 w 927468"/>
              <a:gd name="connsiteY20" fmla="*/ 357015 h 645328"/>
              <a:gd name="connsiteX21" fmla="*/ 298796 w 927468"/>
              <a:gd name="connsiteY21" fmla="*/ 347424 h 645328"/>
              <a:gd name="connsiteX22" fmla="*/ 257233 w 927468"/>
              <a:gd name="connsiteY22" fmla="*/ 209944 h 645328"/>
              <a:gd name="connsiteX23" fmla="*/ 142134 w 927468"/>
              <a:gd name="connsiteY23" fmla="*/ 101239 h 645328"/>
              <a:gd name="connsiteX24" fmla="*/ 1456 w 927468"/>
              <a:gd name="connsiteY24" fmla="*/ 8520 h 645328"/>
              <a:gd name="connsiteX0" fmla="*/ 1456 w 927468"/>
              <a:gd name="connsiteY0" fmla="*/ 8520 h 645328"/>
              <a:gd name="connsiteX1" fmla="*/ 78189 w 927468"/>
              <a:gd name="connsiteY1" fmla="*/ 8520 h 645328"/>
              <a:gd name="connsiteX2" fmla="*/ 225261 w 927468"/>
              <a:gd name="connsiteY2" fmla="*/ 46887 h 645328"/>
              <a:gd name="connsiteX3" fmla="*/ 225261 w 927468"/>
              <a:gd name="connsiteY3" fmla="*/ 46887 h 645328"/>
              <a:gd name="connsiteX4" fmla="*/ 506614 w 927468"/>
              <a:gd name="connsiteY4" fmla="*/ 85253 h 645328"/>
              <a:gd name="connsiteX5" fmla="*/ 663277 w 927468"/>
              <a:gd name="connsiteY5" fmla="*/ 133211 h 645328"/>
              <a:gd name="connsiteX6" fmla="*/ 740010 w 927468"/>
              <a:gd name="connsiteY6" fmla="*/ 174775 h 645328"/>
              <a:gd name="connsiteX7" fmla="*/ 797560 w 927468"/>
              <a:gd name="connsiteY7" fmla="*/ 251508 h 645328"/>
              <a:gd name="connsiteX8" fmla="*/ 855110 w 927468"/>
              <a:gd name="connsiteY8" fmla="*/ 373001 h 645328"/>
              <a:gd name="connsiteX9" fmla="*/ 925448 w 927468"/>
              <a:gd name="connsiteY9" fmla="*/ 430551 h 645328"/>
              <a:gd name="connsiteX10" fmla="*/ 906265 w 927468"/>
              <a:gd name="connsiteY10" fmla="*/ 507284 h 645328"/>
              <a:gd name="connsiteX11" fmla="*/ 883884 w 927468"/>
              <a:gd name="connsiteY11" fmla="*/ 600003 h 645328"/>
              <a:gd name="connsiteX12" fmla="*/ 807152 w 927468"/>
              <a:gd name="connsiteY12" fmla="*/ 644763 h 645328"/>
              <a:gd name="connsiteX13" fmla="*/ 826335 w 927468"/>
              <a:gd name="connsiteY13" fmla="*/ 571228 h 645328"/>
              <a:gd name="connsiteX14" fmla="*/ 775179 w 927468"/>
              <a:gd name="connsiteY14" fmla="*/ 542453 h 645328"/>
              <a:gd name="connsiteX15" fmla="*/ 717630 w 927468"/>
              <a:gd name="connsiteY15" fmla="*/ 590411 h 645328"/>
              <a:gd name="connsiteX16" fmla="*/ 637700 w 927468"/>
              <a:gd name="connsiteY16" fmla="*/ 606397 h 645328"/>
              <a:gd name="connsiteX17" fmla="*/ 576953 w 927468"/>
              <a:gd name="connsiteY17" fmla="*/ 545650 h 645328"/>
              <a:gd name="connsiteX18" fmla="*/ 452262 w 927468"/>
              <a:gd name="connsiteY18" fmla="*/ 481706 h 645328"/>
              <a:gd name="connsiteX19" fmla="*/ 468248 w 927468"/>
              <a:gd name="connsiteY19" fmla="*/ 401776 h 645328"/>
              <a:gd name="connsiteX20" fmla="*/ 391515 w 927468"/>
              <a:gd name="connsiteY20" fmla="*/ 357015 h 645328"/>
              <a:gd name="connsiteX21" fmla="*/ 298796 w 927468"/>
              <a:gd name="connsiteY21" fmla="*/ 347424 h 645328"/>
              <a:gd name="connsiteX22" fmla="*/ 295157 w 927468"/>
              <a:gd name="connsiteY22" fmla="*/ 264768 h 645328"/>
              <a:gd name="connsiteX23" fmla="*/ 257233 w 927468"/>
              <a:gd name="connsiteY23" fmla="*/ 209944 h 645328"/>
              <a:gd name="connsiteX24" fmla="*/ 142134 w 927468"/>
              <a:gd name="connsiteY24" fmla="*/ 101239 h 645328"/>
              <a:gd name="connsiteX25" fmla="*/ 1456 w 927468"/>
              <a:gd name="connsiteY25" fmla="*/ 8520 h 645328"/>
              <a:gd name="connsiteX0" fmla="*/ 1456 w 927468"/>
              <a:gd name="connsiteY0" fmla="*/ 8520 h 645328"/>
              <a:gd name="connsiteX1" fmla="*/ 78189 w 927468"/>
              <a:gd name="connsiteY1" fmla="*/ 8520 h 645328"/>
              <a:gd name="connsiteX2" fmla="*/ 225261 w 927468"/>
              <a:gd name="connsiteY2" fmla="*/ 46887 h 645328"/>
              <a:gd name="connsiteX3" fmla="*/ 225261 w 927468"/>
              <a:gd name="connsiteY3" fmla="*/ 46887 h 645328"/>
              <a:gd name="connsiteX4" fmla="*/ 506614 w 927468"/>
              <a:gd name="connsiteY4" fmla="*/ 85253 h 645328"/>
              <a:gd name="connsiteX5" fmla="*/ 663277 w 927468"/>
              <a:gd name="connsiteY5" fmla="*/ 133211 h 645328"/>
              <a:gd name="connsiteX6" fmla="*/ 740010 w 927468"/>
              <a:gd name="connsiteY6" fmla="*/ 174775 h 645328"/>
              <a:gd name="connsiteX7" fmla="*/ 797560 w 927468"/>
              <a:gd name="connsiteY7" fmla="*/ 251508 h 645328"/>
              <a:gd name="connsiteX8" fmla="*/ 855110 w 927468"/>
              <a:gd name="connsiteY8" fmla="*/ 373001 h 645328"/>
              <a:gd name="connsiteX9" fmla="*/ 925448 w 927468"/>
              <a:gd name="connsiteY9" fmla="*/ 430551 h 645328"/>
              <a:gd name="connsiteX10" fmla="*/ 906265 w 927468"/>
              <a:gd name="connsiteY10" fmla="*/ 507284 h 645328"/>
              <a:gd name="connsiteX11" fmla="*/ 883884 w 927468"/>
              <a:gd name="connsiteY11" fmla="*/ 600003 h 645328"/>
              <a:gd name="connsiteX12" fmla="*/ 807152 w 927468"/>
              <a:gd name="connsiteY12" fmla="*/ 644763 h 645328"/>
              <a:gd name="connsiteX13" fmla="*/ 826335 w 927468"/>
              <a:gd name="connsiteY13" fmla="*/ 571228 h 645328"/>
              <a:gd name="connsiteX14" fmla="*/ 775179 w 927468"/>
              <a:gd name="connsiteY14" fmla="*/ 542453 h 645328"/>
              <a:gd name="connsiteX15" fmla="*/ 717630 w 927468"/>
              <a:gd name="connsiteY15" fmla="*/ 590411 h 645328"/>
              <a:gd name="connsiteX16" fmla="*/ 637700 w 927468"/>
              <a:gd name="connsiteY16" fmla="*/ 606397 h 645328"/>
              <a:gd name="connsiteX17" fmla="*/ 576953 w 927468"/>
              <a:gd name="connsiteY17" fmla="*/ 545650 h 645328"/>
              <a:gd name="connsiteX18" fmla="*/ 452262 w 927468"/>
              <a:gd name="connsiteY18" fmla="*/ 481706 h 645328"/>
              <a:gd name="connsiteX19" fmla="*/ 468248 w 927468"/>
              <a:gd name="connsiteY19" fmla="*/ 401776 h 645328"/>
              <a:gd name="connsiteX20" fmla="*/ 391515 w 927468"/>
              <a:gd name="connsiteY20" fmla="*/ 357015 h 645328"/>
              <a:gd name="connsiteX21" fmla="*/ 298796 w 927468"/>
              <a:gd name="connsiteY21" fmla="*/ 347424 h 645328"/>
              <a:gd name="connsiteX22" fmla="*/ 320735 w 927468"/>
              <a:gd name="connsiteY22" fmla="*/ 312726 h 645328"/>
              <a:gd name="connsiteX23" fmla="*/ 295157 w 927468"/>
              <a:gd name="connsiteY23" fmla="*/ 264768 h 645328"/>
              <a:gd name="connsiteX24" fmla="*/ 257233 w 927468"/>
              <a:gd name="connsiteY24" fmla="*/ 209944 h 645328"/>
              <a:gd name="connsiteX25" fmla="*/ 142134 w 927468"/>
              <a:gd name="connsiteY25" fmla="*/ 101239 h 645328"/>
              <a:gd name="connsiteX26" fmla="*/ 1456 w 927468"/>
              <a:gd name="connsiteY26" fmla="*/ 8520 h 645328"/>
              <a:gd name="connsiteX0" fmla="*/ 1456 w 927468"/>
              <a:gd name="connsiteY0" fmla="*/ 8520 h 645328"/>
              <a:gd name="connsiteX1" fmla="*/ 78189 w 927468"/>
              <a:gd name="connsiteY1" fmla="*/ 8520 h 645328"/>
              <a:gd name="connsiteX2" fmla="*/ 225261 w 927468"/>
              <a:gd name="connsiteY2" fmla="*/ 46887 h 645328"/>
              <a:gd name="connsiteX3" fmla="*/ 225261 w 927468"/>
              <a:gd name="connsiteY3" fmla="*/ 46887 h 645328"/>
              <a:gd name="connsiteX4" fmla="*/ 506614 w 927468"/>
              <a:gd name="connsiteY4" fmla="*/ 85253 h 645328"/>
              <a:gd name="connsiteX5" fmla="*/ 663277 w 927468"/>
              <a:gd name="connsiteY5" fmla="*/ 133211 h 645328"/>
              <a:gd name="connsiteX6" fmla="*/ 740010 w 927468"/>
              <a:gd name="connsiteY6" fmla="*/ 174775 h 645328"/>
              <a:gd name="connsiteX7" fmla="*/ 797560 w 927468"/>
              <a:gd name="connsiteY7" fmla="*/ 251508 h 645328"/>
              <a:gd name="connsiteX8" fmla="*/ 855110 w 927468"/>
              <a:gd name="connsiteY8" fmla="*/ 373001 h 645328"/>
              <a:gd name="connsiteX9" fmla="*/ 925448 w 927468"/>
              <a:gd name="connsiteY9" fmla="*/ 430551 h 645328"/>
              <a:gd name="connsiteX10" fmla="*/ 906265 w 927468"/>
              <a:gd name="connsiteY10" fmla="*/ 507284 h 645328"/>
              <a:gd name="connsiteX11" fmla="*/ 883884 w 927468"/>
              <a:gd name="connsiteY11" fmla="*/ 600003 h 645328"/>
              <a:gd name="connsiteX12" fmla="*/ 807152 w 927468"/>
              <a:gd name="connsiteY12" fmla="*/ 644763 h 645328"/>
              <a:gd name="connsiteX13" fmla="*/ 826335 w 927468"/>
              <a:gd name="connsiteY13" fmla="*/ 571228 h 645328"/>
              <a:gd name="connsiteX14" fmla="*/ 775179 w 927468"/>
              <a:gd name="connsiteY14" fmla="*/ 542453 h 645328"/>
              <a:gd name="connsiteX15" fmla="*/ 717630 w 927468"/>
              <a:gd name="connsiteY15" fmla="*/ 590411 h 645328"/>
              <a:gd name="connsiteX16" fmla="*/ 637700 w 927468"/>
              <a:gd name="connsiteY16" fmla="*/ 606397 h 645328"/>
              <a:gd name="connsiteX17" fmla="*/ 576953 w 927468"/>
              <a:gd name="connsiteY17" fmla="*/ 545650 h 645328"/>
              <a:gd name="connsiteX18" fmla="*/ 452262 w 927468"/>
              <a:gd name="connsiteY18" fmla="*/ 481706 h 645328"/>
              <a:gd name="connsiteX19" fmla="*/ 468248 w 927468"/>
              <a:gd name="connsiteY19" fmla="*/ 401776 h 645328"/>
              <a:gd name="connsiteX20" fmla="*/ 391515 w 927468"/>
              <a:gd name="connsiteY20" fmla="*/ 357015 h 645328"/>
              <a:gd name="connsiteX21" fmla="*/ 330768 w 927468"/>
              <a:gd name="connsiteY21" fmla="*/ 344227 h 645328"/>
              <a:gd name="connsiteX22" fmla="*/ 320735 w 927468"/>
              <a:gd name="connsiteY22" fmla="*/ 312726 h 645328"/>
              <a:gd name="connsiteX23" fmla="*/ 295157 w 927468"/>
              <a:gd name="connsiteY23" fmla="*/ 264768 h 645328"/>
              <a:gd name="connsiteX24" fmla="*/ 257233 w 927468"/>
              <a:gd name="connsiteY24" fmla="*/ 209944 h 645328"/>
              <a:gd name="connsiteX25" fmla="*/ 142134 w 927468"/>
              <a:gd name="connsiteY25" fmla="*/ 101239 h 645328"/>
              <a:gd name="connsiteX26" fmla="*/ 1456 w 927468"/>
              <a:gd name="connsiteY26" fmla="*/ 8520 h 645328"/>
              <a:gd name="connsiteX0" fmla="*/ 1456 w 927468"/>
              <a:gd name="connsiteY0" fmla="*/ 8520 h 645328"/>
              <a:gd name="connsiteX1" fmla="*/ 78189 w 927468"/>
              <a:gd name="connsiteY1" fmla="*/ 8520 h 645328"/>
              <a:gd name="connsiteX2" fmla="*/ 225261 w 927468"/>
              <a:gd name="connsiteY2" fmla="*/ 46887 h 645328"/>
              <a:gd name="connsiteX3" fmla="*/ 225261 w 927468"/>
              <a:gd name="connsiteY3" fmla="*/ 46887 h 645328"/>
              <a:gd name="connsiteX4" fmla="*/ 506614 w 927468"/>
              <a:gd name="connsiteY4" fmla="*/ 85253 h 645328"/>
              <a:gd name="connsiteX5" fmla="*/ 663277 w 927468"/>
              <a:gd name="connsiteY5" fmla="*/ 133211 h 645328"/>
              <a:gd name="connsiteX6" fmla="*/ 740010 w 927468"/>
              <a:gd name="connsiteY6" fmla="*/ 174775 h 645328"/>
              <a:gd name="connsiteX7" fmla="*/ 797560 w 927468"/>
              <a:gd name="connsiteY7" fmla="*/ 251508 h 645328"/>
              <a:gd name="connsiteX8" fmla="*/ 855110 w 927468"/>
              <a:gd name="connsiteY8" fmla="*/ 373001 h 645328"/>
              <a:gd name="connsiteX9" fmla="*/ 925448 w 927468"/>
              <a:gd name="connsiteY9" fmla="*/ 430551 h 645328"/>
              <a:gd name="connsiteX10" fmla="*/ 906265 w 927468"/>
              <a:gd name="connsiteY10" fmla="*/ 507284 h 645328"/>
              <a:gd name="connsiteX11" fmla="*/ 883884 w 927468"/>
              <a:gd name="connsiteY11" fmla="*/ 600003 h 645328"/>
              <a:gd name="connsiteX12" fmla="*/ 807152 w 927468"/>
              <a:gd name="connsiteY12" fmla="*/ 644763 h 645328"/>
              <a:gd name="connsiteX13" fmla="*/ 826335 w 927468"/>
              <a:gd name="connsiteY13" fmla="*/ 571228 h 645328"/>
              <a:gd name="connsiteX14" fmla="*/ 775179 w 927468"/>
              <a:gd name="connsiteY14" fmla="*/ 542453 h 645328"/>
              <a:gd name="connsiteX15" fmla="*/ 717630 w 927468"/>
              <a:gd name="connsiteY15" fmla="*/ 590411 h 645328"/>
              <a:gd name="connsiteX16" fmla="*/ 637700 w 927468"/>
              <a:gd name="connsiteY16" fmla="*/ 606397 h 645328"/>
              <a:gd name="connsiteX17" fmla="*/ 576953 w 927468"/>
              <a:gd name="connsiteY17" fmla="*/ 545650 h 645328"/>
              <a:gd name="connsiteX18" fmla="*/ 452262 w 927468"/>
              <a:gd name="connsiteY18" fmla="*/ 481706 h 645328"/>
              <a:gd name="connsiteX19" fmla="*/ 429881 w 927468"/>
              <a:gd name="connsiteY19" fmla="*/ 411368 h 645328"/>
              <a:gd name="connsiteX20" fmla="*/ 391515 w 927468"/>
              <a:gd name="connsiteY20" fmla="*/ 357015 h 645328"/>
              <a:gd name="connsiteX21" fmla="*/ 330768 w 927468"/>
              <a:gd name="connsiteY21" fmla="*/ 344227 h 645328"/>
              <a:gd name="connsiteX22" fmla="*/ 320735 w 927468"/>
              <a:gd name="connsiteY22" fmla="*/ 312726 h 645328"/>
              <a:gd name="connsiteX23" fmla="*/ 295157 w 927468"/>
              <a:gd name="connsiteY23" fmla="*/ 264768 h 645328"/>
              <a:gd name="connsiteX24" fmla="*/ 257233 w 927468"/>
              <a:gd name="connsiteY24" fmla="*/ 209944 h 645328"/>
              <a:gd name="connsiteX25" fmla="*/ 142134 w 927468"/>
              <a:gd name="connsiteY25" fmla="*/ 101239 h 645328"/>
              <a:gd name="connsiteX26" fmla="*/ 1456 w 927468"/>
              <a:gd name="connsiteY26" fmla="*/ 8520 h 645328"/>
              <a:gd name="connsiteX0" fmla="*/ 1456 w 927468"/>
              <a:gd name="connsiteY0" fmla="*/ 8520 h 645328"/>
              <a:gd name="connsiteX1" fmla="*/ 78189 w 927468"/>
              <a:gd name="connsiteY1" fmla="*/ 8520 h 645328"/>
              <a:gd name="connsiteX2" fmla="*/ 225261 w 927468"/>
              <a:gd name="connsiteY2" fmla="*/ 46887 h 645328"/>
              <a:gd name="connsiteX3" fmla="*/ 225261 w 927468"/>
              <a:gd name="connsiteY3" fmla="*/ 46887 h 645328"/>
              <a:gd name="connsiteX4" fmla="*/ 506614 w 927468"/>
              <a:gd name="connsiteY4" fmla="*/ 85253 h 645328"/>
              <a:gd name="connsiteX5" fmla="*/ 663277 w 927468"/>
              <a:gd name="connsiteY5" fmla="*/ 133211 h 645328"/>
              <a:gd name="connsiteX6" fmla="*/ 740010 w 927468"/>
              <a:gd name="connsiteY6" fmla="*/ 174775 h 645328"/>
              <a:gd name="connsiteX7" fmla="*/ 797560 w 927468"/>
              <a:gd name="connsiteY7" fmla="*/ 251508 h 645328"/>
              <a:gd name="connsiteX8" fmla="*/ 855110 w 927468"/>
              <a:gd name="connsiteY8" fmla="*/ 373001 h 645328"/>
              <a:gd name="connsiteX9" fmla="*/ 925448 w 927468"/>
              <a:gd name="connsiteY9" fmla="*/ 430551 h 645328"/>
              <a:gd name="connsiteX10" fmla="*/ 906265 w 927468"/>
              <a:gd name="connsiteY10" fmla="*/ 507284 h 645328"/>
              <a:gd name="connsiteX11" fmla="*/ 883884 w 927468"/>
              <a:gd name="connsiteY11" fmla="*/ 600003 h 645328"/>
              <a:gd name="connsiteX12" fmla="*/ 807152 w 927468"/>
              <a:gd name="connsiteY12" fmla="*/ 644763 h 645328"/>
              <a:gd name="connsiteX13" fmla="*/ 826335 w 927468"/>
              <a:gd name="connsiteY13" fmla="*/ 571228 h 645328"/>
              <a:gd name="connsiteX14" fmla="*/ 775179 w 927468"/>
              <a:gd name="connsiteY14" fmla="*/ 542453 h 645328"/>
              <a:gd name="connsiteX15" fmla="*/ 685658 w 927468"/>
              <a:gd name="connsiteY15" fmla="*/ 561636 h 645328"/>
              <a:gd name="connsiteX16" fmla="*/ 637700 w 927468"/>
              <a:gd name="connsiteY16" fmla="*/ 606397 h 645328"/>
              <a:gd name="connsiteX17" fmla="*/ 576953 w 927468"/>
              <a:gd name="connsiteY17" fmla="*/ 545650 h 645328"/>
              <a:gd name="connsiteX18" fmla="*/ 452262 w 927468"/>
              <a:gd name="connsiteY18" fmla="*/ 481706 h 645328"/>
              <a:gd name="connsiteX19" fmla="*/ 429881 w 927468"/>
              <a:gd name="connsiteY19" fmla="*/ 411368 h 645328"/>
              <a:gd name="connsiteX20" fmla="*/ 391515 w 927468"/>
              <a:gd name="connsiteY20" fmla="*/ 357015 h 645328"/>
              <a:gd name="connsiteX21" fmla="*/ 330768 w 927468"/>
              <a:gd name="connsiteY21" fmla="*/ 344227 h 645328"/>
              <a:gd name="connsiteX22" fmla="*/ 320735 w 927468"/>
              <a:gd name="connsiteY22" fmla="*/ 312726 h 645328"/>
              <a:gd name="connsiteX23" fmla="*/ 295157 w 927468"/>
              <a:gd name="connsiteY23" fmla="*/ 264768 h 645328"/>
              <a:gd name="connsiteX24" fmla="*/ 257233 w 927468"/>
              <a:gd name="connsiteY24" fmla="*/ 209944 h 645328"/>
              <a:gd name="connsiteX25" fmla="*/ 142134 w 927468"/>
              <a:gd name="connsiteY25" fmla="*/ 101239 h 645328"/>
              <a:gd name="connsiteX26" fmla="*/ 1456 w 927468"/>
              <a:gd name="connsiteY26" fmla="*/ 8520 h 645328"/>
              <a:gd name="connsiteX0" fmla="*/ 1456 w 927468"/>
              <a:gd name="connsiteY0" fmla="*/ 8520 h 645328"/>
              <a:gd name="connsiteX1" fmla="*/ 78189 w 927468"/>
              <a:gd name="connsiteY1" fmla="*/ 8520 h 645328"/>
              <a:gd name="connsiteX2" fmla="*/ 225261 w 927468"/>
              <a:gd name="connsiteY2" fmla="*/ 46887 h 645328"/>
              <a:gd name="connsiteX3" fmla="*/ 225261 w 927468"/>
              <a:gd name="connsiteY3" fmla="*/ 46887 h 645328"/>
              <a:gd name="connsiteX4" fmla="*/ 506614 w 927468"/>
              <a:gd name="connsiteY4" fmla="*/ 85253 h 645328"/>
              <a:gd name="connsiteX5" fmla="*/ 663277 w 927468"/>
              <a:gd name="connsiteY5" fmla="*/ 133211 h 645328"/>
              <a:gd name="connsiteX6" fmla="*/ 740010 w 927468"/>
              <a:gd name="connsiteY6" fmla="*/ 174775 h 645328"/>
              <a:gd name="connsiteX7" fmla="*/ 797560 w 927468"/>
              <a:gd name="connsiteY7" fmla="*/ 251508 h 645328"/>
              <a:gd name="connsiteX8" fmla="*/ 855110 w 927468"/>
              <a:gd name="connsiteY8" fmla="*/ 373001 h 645328"/>
              <a:gd name="connsiteX9" fmla="*/ 925448 w 927468"/>
              <a:gd name="connsiteY9" fmla="*/ 430551 h 645328"/>
              <a:gd name="connsiteX10" fmla="*/ 906265 w 927468"/>
              <a:gd name="connsiteY10" fmla="*/ 507284 h 645328"/>
              <a:gd name="connsiteX11" fmla="*/ 883884 w 927468"/>
              <a:gd name="connsiteY11" fmla="*/ 600003 h 645328"/>
              <a:gd name="connsiteX12" fmla="*/ 807152 w 927468"/>
              <a:gd name="connsiteY12" fmla="*/ 644763 h 645328"/>
              <a:gd name="connsiteX13" fmla="*/ 826335 w 927468"/>
              <a:gd name="connsiteY13" fmla="*/ 571228 h 645328"/>
              <a:gd name="connsiteX14" fmla="*/ 775179 w 927468"/>
              <a:gd name="connsiteY14" fmla="*/ 542453 h 645328"/>
              <a:gd name="connsiteX15" fmla="*/ 685658 w 927468"/>
              <a:gd name="connsiteY15" fmla="*/ 561636 h 645328"/>
              <a:gd name="connsiteX16" fmla="*/ 618517 w 927468"/>
              <a:gd name="connsiteY16" fmla="*/ 590411 h 645328"/>
              <a:gd name="connsiteX17" fmla="*/ 576953 w 927468"/>
              <a:gd name="connsiteY17" fmla="*/ 545650 h 645328"/>
              <a:gd name="connsiteX18" fmla="*/ 452262 w 927468"/>
              <a:gd name="connsiteY18" fmla="*/ 481706 h 645328"/>
              <a:gd name="connsiteX19" fmla="*/ 429881 w 927468"/>
              <a:gd name="connsiteY19" fmla="*/ 411368 h 645328"/>
              <a:gd name="connsiteX20" fmla="*/ 391515 w 927468"/>
              <a:gd name="connsiteY20" fmla="*/ 357015 h 645328"/>
              <a:gd name="connsiteX21" fmla="*/ 330768 w 927468"/>
              <a:gd name="connsiteY21" fmla="*/ 344227 h 645328"/>
              <a:gd name="connsiteX22" fmla="*/ 320735 w 927468"/>
              <a:gd name="connsiteY22" fmla="*/ 312726 h 645328"/>
              <a:gd name="connsiteX23" fmla="*/ 295157 w 927468"/>
              <a:gd name="connsiteY23" fmla="*/ 264768 h 645328"/>
              <a:gd name="connsiteX24" fmla="*/ 257233 w 927468"/>
              <a:gd name="connsiteY24" fmla="*/ 209944 h 645328"/>
              <a:gd name="connsiteX25" fmla="*/ 142134 w 927468"/>
              <a:gd name="connsiteY25" fmla="*/ 101239 h 645328"/>
              <a:gd name="connsiteX26" fmla="*/ 1456 w 927468"/>
              <a:gd name="connsiteY26" fmla="*/ 8520 h 645328"/>
              <a:gd name="connsiteX0" fmla="*/ 1456 w 955295"/>
              <a:gd name="connsiteY0" fmla="*/ 8520 h 645328"/>
              <a:gd name="connsiteX1" fmla="*/ 78189 w 955295"/>
              <a:gd name="connsiteY1" fmla="*/ 8520 h 645328"/>
              <a:gd name="connsiteX2" fmla="*/ 225261 w 955295"/>
              <a:gd name="connsiteY2" fmla="*/ 46887 h 645328"/>
              <a:gd name="connsiteX3" fmla="*/ 225261 w 955295"/>
              <a:gd name="connsiteY3" fmla="*/ 46887 h 645328"/>
              <a:gd name="connsiteX4" fmla="*/ 506614 w 955295"/>
              <a:gd name="connsiteY4" fmla="*/ 85253 h 645328"/>
              <a:gd name="connsiteX5" fmla="*/ 663277 w 955295"/>
              <a:gd name="connsiteY5" fmla="*/ 133211 h 645328"/>
              <a:gd name="connsiteX6" fmla="*/ 740010 w 955295"/>
              <a:gd name="connsiteY6" fmla="*/ 174775 h 645328"/>
              <a:gd name="connsiteX7" fmla="*/ 797560 w 955295"/>
              <a:gd name="connsiteY7" fmla="*/ 251508 h 645328"/>
              <a:gd name="connsiteX8" fmla="*/ 855110 w 955295"/>
              <a:gd name="connsiteY8" fmla="*/ 373001 h 645328"/>
              <a:gd name="connsiteX9" fmla="*/ 954223 w 955295"/>
              <a:gd name="connsiteY9" fmla="*/ 481706 h 645328"/>
              <a:gd name="connsiteX10" fmla="*/ 906265 w 955295"/>
              <a:gd name="connsiteY10" fmla="*/ 507284 h 645328"/>
              <a:gd name="connsiteX11" fmla="*/ 883884 w 955295"/>
              <a:gd name="connsiteY11" fmla="*/ 600003 h 645328"/>
              <a:gd name="connsiteX12" fmla="*/ 807152 w 955295"/>
              <a:gd name="connsiteY12" fmla="*/ 644763 h 645328"/>
              <a:gd name="connsiteX13" fmla="*/ 826335 w 955295"/>
              <a:gd name="connsiteY13" fmla="*/ 571228 h 645328"/>
              <a:gd name="connsiteX14" fmla="*/ 775179 w 955295"/>
              <a:gd name="connsiteY14" fmla="*/ 542453 h 645328"/>
              <a:gd name="connsiteX15" fmla="*/ 685658 w 955295"/>
              <a:gd name="connsiteY15" fmla="*/ 561636 h 645328"/>
              <a:gd name="connsiteX16" fmla="*/ 618517 w 955295"/>
              <a:gd name="connsiteY16" fmla="*/ 590411 h 645328"/>
              <a:gd name="connsiteX17" fmla="*/ 576953 w 955295"/>
              <a:gd name="connsiteY17" fmla="*/ 545650 h 645328"/>
              <a:gd name="connsiteX18" fmla="*/ 452262 w 955295"/>
              <a:gd name="connsiteY18" fmla="*/ 481706 h 645328"/>
              <a:gd name="connsiteX19" fmla="*/ 429881 w 955295"/>
              <a:gd name="connsiteY19" fmla="*/ 411368 h 645328"/>
              <a:gd name="connsiteX20" fmla="*/ 391515 w 955295"/>
              <a:gd name="connsiteY20" fmla="*/ 357015 h 645328"/>
              <a:gd name="connsiteX21" fmla="*/ 330768 w 955295"/>
              <a:gd name="connsiteY21" fmla="*/ 344227 h 645328"/>
              <a:gd name="connsiteX22" fmla="*/ 320735 w 955295"/>
              <a:gd name="connsiteY22" fmla="*/ 312726 h 645328"/>
              <a:gd name="connsiteX23" fmla="*/ 295157 w 955295"/>
              <a:gd name="connsiteY23" fmla="*/ 264768 h 645328"/>
              <a:gd name="connsiteX24" fmla="*/ 257233 w 955295"/>
              <a:gd name="connsiteY24" fmla="*/ 209944 h 645328"/>
              <a:gd name="connsiteX25" fmla="*/ 142134 w 955295"/>
              <a:gd name="connsiteY25" fmla="*/ 101239 h 645328"/>
              <a:gd name="connsiteX26" fmla="*/ 1456 w 955295"/>
              <a:gd name="connsiteY26" fmla="*/ 8520 h 645328"/>
              <a:gd name="connsiteX0" fmla="*/ 1456 w 955318"/>
              <a:gd name="connsiteY0" fmla="*/ 8520 h 645246"/>
              <a:gd name="connsiteX1" fmla="*/ 78189 w 955318"/>
              <a:gd name="connsiteY1" fmla="*/ 8520 h 645246"/>
              <a:gd name="connsiteX2" fmla="*/ 225261 w 955318"/>
              <a:gd name="connsiteY2" fmla="*/ 46887 h 645246"/>
              <a:gd name="connsiteX3" fmla="*/ 225261 w 955318"/>
              <a:gd name="connsiteY3" fmla="*/ 46887 h 645246"/>
              <a:gd name="connsiteX4" fmla="*/ 506614 w 955318"/>
              <a:gd name="connsiteY4" fmla="*/ 85253 h 645246"/>
              <a:gd name="connsiteX5" fmla="*/ 663277 w 955318"/>
              <a:gd name="connsiteY5" fmla="*/ 133211 h 645246"/>
              <a:gd name="connsiteX6" fmla="*/ 740010 w 955318"/>
              <a:gd name="connsiteY6" fmla="*/ 174775 h 645246"/>
              <a:gd name="connsiteX7" fmla="*/ 797560 w 955318"/>
              <a:gd name="connsiteY7" fmla="*/ 251508 h 645246"/>
              <a:gd name="connsiteX8" fmla="*/ 855110 w 955318"/>
              <a:gd name="connsiteY8" fmla="*/ 373001 h 645246"/>
              <a:gd name="connsiteX9" fmla="*/ 954223 w 955318"/>
              <a:gd name="connsiteY9" fmla="*/ 481706 h 645246"/>
              <a:gd name="connsiteX10" fmla="*/ 906265 w 955318"/>
              <a:gd name="connsiteY10" fmla="*/ 507284 h 645246"/>
              <a:gd name="connsiteX11" fmla="*/ 877048 w 955318"/>
              <a:gd name="connsiteY11" fmla="*/ 539728 h 645246"/>
              <a:gd name="connsiteX12" fmla="*/ 883884 w 955318"/>
              <a:gd name="connsiteY12" fmla="*/ 600003 h 645246"/>
              <a:gd name="connsiteX13" fmla="*/ 807152 w 955318"/>
              <a:gd name="connsiteY13" fmla="*/ 644763 h 645246"/>
              <a:gd name="connsiteX14" fmla="*/ 826335 w 955318"/>
              <a:gd name="connsiteY14" fmla="*/ 571228 h 645246"/>
              <a:gd name="connsiteX15" fmla="*/ 775179 w 955318"/>
              <a:gd name="connsiteY15" fmla="*/ 542453 h 645246"/>
              <a:gd name="connsiteX16" fmla="*/ 685658 w 955318"/>
              <a:gd name="connsiteY16" fmla="*/ 561636 h 645246"/>
              <a:gd name="connsiteX17" fmla="*/ 618517 w 955318"/>
              <a:gd name="connsiteY17" fmla="*/ 590411 h 645246"/>
              <a:gd name="connsiteX18" fmla="*/ 576953 w 955318"/>
              <a:gd name="connsiteY18" fmla="*/ 545650 h 645246"/>
              <a:gd name="connsiteX19" fmla="*/ 452262 w 955318"/>
              <a:gd name="connsiteY19" fmla="*/ 481706 h 645246"/>
              <a:gd name="connsiteX20" fmla="*/ 429881 w 955318"/>
              <a:gd name="connsiteY20" fmla="*/ 411368 h 645246"/>
              <a:gd name="connsiteX21" fmla="*/ 391515 w 955318"/>
              <a:gd name="connsiteY21" fmla="*/ 357015 h 645246"/>
              <a:gd name="connsiteX22" fmla="*/ 330768 w 955318"/>
              <a:gd name="connsiteY22" fmla="*/ 344227 h 645246"/>
              <a:gd name="connsiteX23" fmla="*/ 320735 w 955318"/>
              <a:gd name="connsiteY23" fmla="*/ 312726 h 645246"/>
              <a:gd name="connsiteX24" fmla="*/ 295157 w 955318"/>
              <a:gd name="connsiteY24" fmla="*/ 264768 h 645246"/>
              <a:gd name="connsiteX25" fmla="*/ 257233 w 955318"/>
              <a:gd name="connsiteY25" fmla="*/ 209944 h 645246"/>
              <a:gd name="connsiteX26" fmla="*/ 142134 w 955318"/>
              <a:gd name="connsiteY26" fmla="*/ 101239 h 645246"/>
              <a:gd name="connsiteX27" fmla="*/ 1456 w 955318"/>
              <a:gd name="connsiteY27" fmla="*/ 8520 h 645246"/>
              <a:gd name="connsiteX0" fmla="*/ 1456 w 954419"/>
              <a:gd name="connsiteY0" fmla="*/ 8520 h 645246"/>
              <a:gd name="connsiteX1" fmla="*/ 78189 w 954419"/>
              <a:gd name="connsiteY1" fmla="*/ 8520 h 645246"/>
              <a:gd name="connsiteX2" fmla="*/ 225261 w 954419"/>
              <a:gd name="connsiteY2" fmla="*/ 46887 h 645246"/>
              <a:gd name="connsiteX3" fmla="*/ 225261 w 954419"/>
              <a:gd name="connsiteY3" fmla="*/ 46887 h 645246"/>
              <a:gd name="connsiteX4" fmla="*/ 506614 w 954419"/>
              <a:gd name="connsiteY4" fmla="*/ 85253 h 645246"/>
              <a:gd name="connsiteX5" fmla="*/ 663277 w 954419"/>
              <a:gd name="connsiteY5" fmla="*/ 133211 h 645246"/>
              <a:gd name="connsiteX6" fmla="*/ 740010 w 954419"/>
              <a:gd name="connsiteY6" fmla="*/ 174775 h 645246"/>
              <a:gd name="connsiteX7" fmla="*/ 797560 w 954419"/>
              <a:gd name="connsiteY7" fmla="*/ 251508 h 645246"/>
              <a:gd name="connsiteX8" fmla="*/ 855110 w 954419"/>
              <a:gd name="connsiteY8" fmla="*/ 373001 h 645246"/>
              <a:gd name="connsiteX9" fmla="*/ 886639 w 954419"/>
              <a:gd name="connsiteY9" fmla="*/ 434220 h 645246"/>
              <a:gd name="connsiteX10" fmla="*/ 954223 w 954419"/>
              <a:gd name="connsiteY10" fmla="*/ 481706 h 645246"/>
              <a:gd name="connsiteX11" fmla="*/ 906265 w 954419"/>
              <a:gd name="connsiteY11" fmla="*/ 507284 h 645246"/>
              <a:gd name="connsiteX12" fmla="*/ 877048 w 954419"/>
              <a:gd name="connsiteY12" fmla="*/ 539728 h 645246"/>
              <a:gd name="connsiteX13" fmla="*/ 883884 w 954419"/>
              <a:gd name="connsiteY13" fmla="*/ 600003 h 645246"/>
              <a:gd name="connsiteX14" fmla="*/ 807152 w 954419"/>
              <a:gd name="connsiteY14" fmla="*/ 644763 h 645246"/>
              <a:gd name="connsiteX15" fmla="*/ 826335 w 954419"/>
              <a:gd name="connsiteY15" fmla="*/ 571228 h 645246"/>
              <a:gd name="connsiteX16" fmla="*/ 775179 w 954419"/>
              <a:gd name="connsiteY16" fmla="*/ 542453 h 645246"/>
              <a:gd name="connsiteX17" fmla="*/ 685658 w 954419"/>
              <a:gd name="connsiteY17" fmla="*/ 561636 h 645246"/>
              <a:gd name="connsiteX18" fmla="*/ 618517 w 954419"/>
              <a:gd name="connsiteY18" fmla="*/ 590411 h 645246"/>
              <a:gd name="connsiteX19" fmla="*/ 576953 w 954419"/>
              <a:gd name="connsiteY19" fmla="*/ 545650 h 645246"/>
              <a:gd name="connsiteX20" fmla="*/ 452262 w 954419"/>
              <a:gd name="connsiteY20" fmla="*/ 481706 h 645246"/>
              <a:gd name="connsiteX21" fmla="*/ 429881 w 954419"/>
              <a:gd name="connsiteY21" fmla="*/ 411368 h 645246"/>
              <a:gd name="connsiteX22" fmla="*/ 391515 w 954419"/>
              <a:gd name="connsiteY22" fmla="*/ 357015 h 645246"/>
              <a:gd name="connsiteX23" fmla="*/ 330768 w 954419"/>
              <a:gd name="connsiteY23" fmla="*/ 344227 h 645246"/>
              <a:gd name="connsiteX24" fmla="*/ 320735 w 954419"/>
              <a:gd name="connsiteY24" fmla="*/ 312726 h 645246"/>
              <a:gd name="connsiteX25" fmla="*/ 295157 w 954419"/>
              <a:gd name="connsiteY25" fmla="*/ 264768 h 645246"/>
              <a:gd name="connsiteX26" fmla="*/ 257233 w 954419"/>
              <a:gd name="connsiteY26" fmla="*/ 209944 h 645246"/>
              <a:gd name="connsiteX27" fmla="*/ 142134 w 954419"/>
              <a:gd name="connsiteY27" fmla="*/ 101239 h 645246"/>
              <a:gd name="connsiteX28" fmla="*/ 1456 w 954419"/>
              <a:gd name="connsiteY28" fmla="*/ 8520 h 645246"/>
              <a:gd name="connsiteX0" fmla="*/ 1456 w 954419"/>
              <a:gd name="connsiteY0" fmla="*/ 8520 h 645246"/>
              <a:gd name="connsiteX1" fmla="*/ 78189 w 954419"/>
              <a:gd name="connsiteY1" fmla="*/ 8520 h 645246"/>
              <a:gd name="connsiteX2" fmla="*/ 225261 w 954419"/>
              <a:gd name="connsiteY2" fmla="*/ 46887 h 645246"/>
              <a:gd name="connsiteX3" fmla="*/ 225261 w 954419"/>
              <a:gd name="connsiteY3" fmla="*/ 46887 h 645246"/>
              <a:gd name="connsiteX4" fmla="*/ 506614 w 954419"/>
              <a:gd name="connsiteY4" fmla="*/ 85253 h 645246"/>
              <a:gd name="connsiteX5" fmla="*/ 663277 w 954419"/>
              <a:gd name="connsiteY5" fmla="*/ 133211 h 645246"/>
              <a:gd name="connsiteX6" fmla="*/ 740010 w 954419"/>
              <a:gd name="connsiteY6" fmla="*/ 174775 h 645246"/>
              <a:gd name="connsiteX7" fmla="*/ 768785 w 954419"/>
              <a:gd name="connsiteY7" fmla="*/ 261100 h 645246"/>
              <a:gd name="connsiteX8" fmla="*/ 855110 w 954419"/>
              <a:gd name="connsiteY8" fmla="*/ 373001 h 645246"/>
              <a:gd name="connsiteX9" fmla="*/ 886639 w 954419"/>
              <a:gd name="connsiteY9" fmla="*/ 434220 h 645246"/>
              <a:gd name="connsiteX10" fmla="*/ 954223 w 954419"/>
              <a:gd name="connsiteY10" fmla="*/ 481706 h 645246"/>
              <a:gd name="connsiteX11" fmla="*/ 906265 w 954419"/>
              <a:gd name="connsiteY11" fmla="*/ 507284 h 645246"/>
              <a:gd name="connsiteX12" fmla="*/ 877048 w 954419"/>
              <a:gd name="connsiteY12" fmla="*/ 539728 h 645246"/>
              <a:gd name="connsiteX13" fmla="*/ 883884 w 954419"/>
              <a:gd name="connsiteY13" fmla="*/ 600003 h 645246"/>
              <a:gd name="connsiteX14" fmla="*/ 807152 w 954419"/>
              <a:gd name="connsiteY14" fmla="*/ 644763 h 645246"/>
              <a:gd name="connsiteX15" fmla="*/ 826335 w 954419"/>
              <a:gd name="connsiteY15" fmla="*/ 571228 h 645246"/>
              <a:gd name="connsiteX16" fmla="*/ 775179 w 954419"/>
              <a:gd name="connsiteY16" fmla="*/ 542453 h 645246"/>
              <a:gd name="connsiteX17" fmla="*/ 685658 w 954419"/>
              <a:gd name="connsiteY17" fmla="*/ 561636 h 645246"/>
              <a:gd name="connsiteX18" fmla="*/ 618517 w 954419"/>
              <a:gd name="connsiteY18" fmla="*/ 590411 h 645246"/>
              <a:gd name="connsiteX19" fmla="*/ 576953 w 954419"/>
              <a:gd name="connsiteY19" fmla="*/ 545650 h 645246"/>
              <a:gd name="connsiteX20" fmla="*/ 452262 w 954419"/>
              <a:gd name="connsiteY20" fmla="*/ 481706 h 645246"/>
              <a:gd name="connsiteX21" fmla="*/ 429881 w 954419"/>
              <a:gd name="connsiteY21" fmla="*/ 411368 h 645246"/>
              <a:gd name="connsiteX22" fmla="*/ 391515 w 954419"/>
              <a:gd name="connsiteY22" fmla="*/ 357015 h 645246"/>
              <a:gd name="connsiteX23" fmla="*/ 330768 w 954419"/>
              <a:gd name="connsiteY23" fmla="*/ 344227 h 645246"/>
              <a:gd name="connsiteX24" fmla="*/ 320735 w 954419"/>
              <a:gd name="connsiteY24" fmla="*/ 312726 h 645246"/>
              <a:gd name="connsiteX25" fmla="*/ 295157 w 954419"/>
              <a:gd name="connsiteY25" fmla="*/ 264768 h 645246"/>
              <a:gd name="connsiteX26" fmla="*/ 257233 w 954419"/>
              <a:gd name="connsiteY26" fmla="*/ 209944 h 645246"/>
              <a:gd name="connsiteX27" fmla="*/ 142134 w 954419"/>
              <a:gd name="connsiteY27" fmla="*/ 101239 h 645246"/>
              <a:gd name="connsiteX28" fmla="*/ 1456 w 954419"/>
              <a:gd name="connsiteY28" fmla="*/ 8520 h 645246"/>
              <a:gd name="connsiteX0" fmla="*/ 1456 w 954419"/>
              <a:gd name="connsiteY0" fmla="*/ 8520 h 645246"/>
              <a:gd name="connsiteX1" fmla="*/ 78189 w 954419"/>
              <a:gd name="connsiteY1" fmla="*/ 8520 h 645246"/>
              <a:gd name="connsiteX2" fmla="*/ 225261 w 954419"/>
              <a:gd name="connsiteY2" fmla="*/ 46887 h 645246"/>
              <a:gd name="connsiteX3" fmla="*/ 225261 w 954419"/>
              <a:gd name="connsiteY3" fmla="*/ 46887 h 645246"/>
              <a:gd name="connsiteX4" fmla="*/ 506614 w 954419"/>
              <a:gd name="connsiteY4" fmla="*/ 85253 h 645246"/>
              <a:gd name="connsiteX5" fmla="*/ 663277 w 954419"/>
              <a:gd name="connsiteY5" fmla="*/ 133211 h 645246"/>
              <a:gd name="connsiteX6" fmla="*/ 717629 w 954419"/>
              <a:gd name="connsiteY6" fmla="*/ 177973 h 645246"/>
              <a:gd name="connsiteX7" fmla="*/ 768785 w 954419"/>
              <a:gd name="connsiteY7" fmla="*/ 261100 h 645246"/>
              <a:gd name="connsiteX8" fmla="*/ 855110 w 954419"/>
              <a:gd name="connsiteY8" fmla="*/ 373001 h 645246"/>
              <a:gd name="connsiteX9" fmla="*/ 886639 w 954419"/>
              <a:gd name="connsiteY9" fmla="*/ 434220 h 645246"/>
              <a:gd name="connsiteX10" fmla="*/ 954223 w 954419"/>
              <a:gd name="connsiteY10" fmla="*/ 481706 h 645246"/>
              <a:gd name="connsiteX11" fmla="*/ 906265 w 954419"/>
              <a:gd name="connsiteY11" fmla="*/ 507284 h 645246"/>
              <a:gd name="connsiteX12" fmla="*/ 877048 w 954419"/>
              <a:gd name="connsiteY12" fmla="*/ 539728 h 645246"/>
              <a:gd name="connsiteX13" fmla="*/ 883884 w 954419"/>
              <a:gd name="connsiteY13" fmla="*/ 600003 h 645246"/>
              <a:gd name="connsiteX14" fmla="*/ 807152 w 954419"/>
              <a:gd name="connsiteY14" fmla="*/ 644763 h 645246"/>
              <a:gd name="connsiteX15" fmla="*/ 826335 w 954419"/>
              <a:gd name="connsiteY15" fmla="*/ 571228 h 645246"/>
              <a:gd name="connsiteX16" fmla="*/ 775179 w 954419"/>
              <a:gd name="connsiteY16" fmla="*/ 542453 h 645246"/>
              <a:gd name="connsiteX17" fmla="*/ 685658 w 954419"/>
              <a:gd name="connsiteY17" fmla="*/ 561636 h 645246"/>
              <a:gd name="connsiteX18" fmla="*/ 618517 w 954419"/>
              <a:gd name="connsiteY18" fmla="*/ 590411 h 645246"/>
              <a:gd name="connsiteX19" fmla="*/ 576953 w 954419"/>
              <a:gd name="connsiteY19" fmla="*/ 545650 h 645246"/>
              <a:gd name="connsiteX20" fmla="*/ 452262 w 954419"/>
              <a:gd name="connsiteY20" fmla="*/ 481706 h 645246"/>
              <a:gd name="connsiteX21" fmla="*/ 429881 w 954419"/>
              <a:gd name="connsiteY21" fmla="*/ 411368 h 645246"/>
              <a:gd name="connsiteX22" fmla="*/ 391515 w 954419"/>
              <a:gd name="connsiteY22" fmla="*/ 357015 h 645246"/>
              <a:gd name="connsiteX23" fmla="*/ 330768 w 954419"/>
              <a:gd name="connsiteY23" fmla="*/ 344227 h 645246"/>
              <a:gd name="connsiteX24" fmla="*/ 320735 w 954419"/>
              <a:gd name="connsiteY24" fmla="*/ 312726 h 645246"/>
              <a:gd name="connsiteX25" fmla="*/ 295157 w 954419"/>
              <a:gd name="connsiteY25" fmla="*/ 264768 h 645246"/>
              <a:gd name="connsiteX26" fmla="*/ 257233 w 954419"/>
              <a:gd name="connsiteY26" fmla="*/ 209944 h 645246"/>
              <a:gd name="connsiteX27" fmla="*/ 142134 w 954419"/>
              <a:gd name="connsiteY27" fmla="*/ 101239 h 645246"/>
              <a:gd name="connsiteX28" fmla="*/ 1456 w 954419"/>
              <a:gd name="connsiteY28" fmla="*/ 8520 h 645246"/>
              <a:gd name="connsiteX0" fmla="*/ 1456 w 954419"/>
              <a:gd name="connsiteY0" fmla="*/ 8520 h 645246"/>
              <a:gd name="connsiteX1" fmla="*/ 78189 w 954419"/>
              <a:gd name="connsiteY1" fmla="*/ 8520 h 645246"/>
              <a:gd name="connsiteX2" fmla="*/ 225261 w 954419"/>
              <a:gd name="connsiteY2" fmla="*/ 46887 h 645246"/>
              <a:gd name="connsiteX3" fmla="*/ 225261 w 954419"/>
              <a:gd name="connsiteY3" fmla="*/ 46887 h 645246"/>
              <a:gd name="connsiteX4" fmla="*/ 506614 w 954419"/>
              <a:gd name="connsiteY4" fmla="*/ 85253 h 645246"/>
              <a:gd name="connsiteX5" fmla="*/ 663277 w 954419"/>
              <a:gd name="connsiteY5" fmla="*/ 133211 h 645246"/>
              <a:gd name="connsiteX6" fmla="*/ 717629 w 954419"/>
              <a:gd name="connsiteY6" fmla="*/ 177973 h 645246"/>
              <a:gd name="connsiteX7" fmla="*/ 768785 w 954419"/>
              <a:gd name="connsiteY7" fmla="*/ 261100 h 645246"/>
              <a:gd name="connsiteX8" fmla="*/ 855110 w 954419"/>
              <a:gd name="connsiteY8" fmla="*/ 373001 h 645246"/>
              <a:gd name="connsiteX9" fmla="*/ 886639 w 954419"/>
              <a:gd name="connsiteY9" fmla="*/ 434220 h 645246"/>
              <a:gd name="connsiteX10" fmla="*/ 954223 w 954419"/>
              <a:gd name="connsiteY10" fmla="*/ 481706 h 645246"/>
              <a:gd name="connsiteX11" fmla="*/ 906265 w 954419"/>
              <a:gd name="connsiteY11" fmla="*/ 507284 h 645246"/>
              <a:gd name="connsiteX12" fmla="*/ 877048 w 954419"/>
              <a:gd name="connsiteY12" fmla="*/ 539728 h 645246"/>
              <a:gd name="connsiteX13" fmla="*/ 883884 w 954419"/>
              <a:gd name="connsiteY13" fmla="*/ 600003 h 645246"/>
              <a:gd name="connsiteX14" fmla="*/ 807152 w 954419"/>
              <a:gd name="connsiteY14" fmla="*/ 644763 h 645246"/>
              <a:gd name="connsiteX15" fmla="*/ 826335 w 954419"/>
              <a:gd name="connsiteY15" fmla="*/ 571228 h 645246"/>
              <a:gd name="connsiteX16" fmla="*/ 775179 w 954419"/>
              <a:gd name="connsiteY16" fmla="*/ 542453 h 645246"/>
              <a:gd name="connsiteX17" fmla="*/ 685658 w 954419"/>
              <a:gd name="connsiteY17" fmla="*/ 561636 h 645246"/>
              <a:gd name="connsiteX18" fmla="*/ 618517 w 954419"/>
              <a:gd name="connsiteY18" fmla="*/ 590411 h 645246"/>
              <a:gd name="connsiteX19" fmla="*/ 576953 w 954419"/>
              <a:gd name="connsiteY19" fmla="*/ 545650 h 645246"/>
              <a:gd name="connsiteX20" fmla="*/ 452262 w 954419"/>
              <a:gd name="connsiteY20" fmla="*/ 481706 h 645246"/>
              <a:gd name="connsiteX21" fmla="*/ 429881 w 954419"/>
              <a:gd name="connsiteY21" fmla="*/ 411368 h 645246"/>
              <a:gd name="connsiteX22" fmla="*/ 391515 w 954419"/>
              <a:gd name="connsiteY22" fmla="*/ 357015 h 645246"/>
              <a:gd name="connsiteX23" fmla="*/ 330768 w 954419"/>
              <a:gd name="connsiteY23" fmla="*/ 344227 h 645246"/>
              <a:gd name="connsiteX24" fmla="*/ 320735 w 954419"/>
              <a:gd name="connsiteY24" fmla="*/ 312726 h 645246"/>
              <a:gd name="connsiteX25" fmla="*/ 295157 w 954419"/>
              <a:gd name="connsiteY25" fmla="*/ 264768 h 645246"/>
              <a:gd name="connsiteX26" fmla="*/ 257233 w 954419"/>
              <a:gd name="connsiteY26" fmla="*/ 209944 h 645246"/>
              <a:gd name="connsiteX27" fmla="*/ 142134 w 954419"/>
              <a:gd name="connsiteY27" fmla="*/ 101239 h 645246"/>
              <a:gd name="connsiteX28" fmla="*/ 1456 w 954419"/>
              <a:gd name="connsiteY28" fmla="*/ 8520 h 645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54419" h="645246">
                <a:moveTo>
                  <a:pt x="1456" y="8520"/>
                </a:moveTo>
                <a:cubicBezTo>
                  <a:pt x="-9202" y="-6933"/>
                  <a:pt x="40888" y="2125"/>
                  <a:pt x="78189" y="8520"/>
                </a:cubicBezTo>
                <a:cubicBezTo>
                  <a:pt x="115490" y="14915"/>
                  <a:pt x="225261" y="46887"/>
                  <a:pt x="225261" y="46887"/>
                </a:cubicBezTo>
                <a:lnTo>
                  <a:pt x="225261" y="46887"/>
                </a:lnTo>
                <a:cubicBezTo>
                  <a:pt x="272153" y="53281"/>
                  <a:pt x="433611" y="70866"/>
                  <a:pt x="506614" y="85253"/>
                </a:cubicBezTo>
                <a:cubicBezTo>
                  <a:pt x="579617" y="99640"/>
                  <a:pt x="628108" y="117758"/>
                  <a:pt x="663277" y="133211"/>
                </a:cubicBezTo>
                <a:cubicBezTo>
                  <a:pt x="698446" y="148664"/>
                  <a:pt x="693649" y="163052"/>
                  <a:pt x="717629" y="177973"/>
                </a:cubicBezTo>
                <a:cubicBezTo>
                  <a:pt x="741609" y="192894"/>
                  <a:pt x="745872" y="228595"/>
                  <a:pt x="768785" y="261100"/>
                </a:cubicBezTo>
                <a:cubicBezTo>
                  <a:pt x="791698" y="293605"/>
                  <a:pt x="835468" y="344148"/>
                  <a:pt x="855110" y="373001"/>
                </a:cubicBezTo>
                <a:cubicBezTo>
                  <a:pt x="874752" y="401854"/>
                  <a:pt x="870120" y="416103"/>
                  <a:pt x="886639" y="434220"/>
                </a:cubicBezTo>
                <a:cubicBezTo>
                  <a:pt x="903158" y="452337"/>
                  <a:pt x="950952" y="469529"/>
                  <a:pt x="954223" y="481706"/>
                </a:cubicBezTo>
                <a:cubicBezTo>
                  <a:pt x="957494" y="493883"/>
                  <a:pt x="919127" y="497614"/>
                  <a:pt x="906265" y="507284"/>
                </a:cubicBezTo>
                <a:cubicBezTo>
                  <a:pt x="893403" y="516954"/>
                  <a:pt x="880778" y="524275"/>
                  <a:pt x="877048" y="539728"/>
                </a:cubicBezTo>
                <a:cubicBezTo>
                  <a:pt x="873318" y="555181"/>
                  <a:pt x="895533" y="582497"/>
                  <a:pt x="883884" y="600003"/>
                </a:cubicBezTo>
                <a:cubicBezTo>
                  <a:pt x="872235" y="617509"/>
                  <a:pt x="816743" y="649559"/>
                  <a:pt x="807152" y="644763"/>
                </a:cubicBezTo>
                <a:cubicBezTo>
                  <a:pt x="797561" y="639967"/>
                  <a:pt x="831664" y="588280"/>
                  <a:pt x="826335" y="571228"/>
                </a:cubicBezTo>
                <a:cubicBezTo>
                  <a:pt x="821006" y="554176"/>
                  <a:pt x="798625" y="544052"/>
                  <a:pt x="775179" y="542453"/>
                </a:cubicBezTo>
                <a:cubicBezTo>
                  <a:pt x="751733" y="540854"/>
                  <a:pt x="711768" y="553643"/>
                  <a:pt x="685658" y="561636"/>
                </a:cubicBezTo>
                <a:cubicBezTo>
                  <a:pt x="659548" y="569629"/>
                  <a:pt x="636635" y="593075"/>
                  <a:pt x="618517" y="590411"/>
                </a:cubicBezTo>
                <a:cubicBezTo>
                  <a:pt x="600399" y="587747"/>
                  <a:pt x="604662" y="563767"/>
                  <a:pt x="576953" y="545650"/>
                </a:cubicBezTo>
                <a:cubicBezTo>
                  <a:pt x="549244" y="527533"/>
                  <a:pt x="476774" y="504086"/>
                  <a:pt x="452262" y="481706"/>
                </a:cubicBezTo>
                <a:cubicBezTo>
                  <a:pt x="427750" y="459326"/>
                  <a:pt x="440005" y="432150"/>
                  <a:pt x="429881" y="411368"/>
                </a:cubicBezTo>
                <a:cubicBezTo>
                  <a:pt x="419757" y="390586"/>
                  <a:pt x="408034" y="368205"/>
                  <a:pt x="391515" y="357015"/>
                </a:cubicBezTo>
                <a:cubicBezTo>
                  <a:pt x="374996" y="345825"/>
                  <a:pt x="342565" y="351609"/>
                  <a:pt x="330768" y="344227"/>
                </a:cubicBezTo>
                <a:cubicBezTo>
                  <a:pt x="318971" y="336846"/>
                  <a:pt x="321342" y="326502"/>
                  <a:pt x="320735" y="312726"/>
                </a:cubicBezTo>
                <a:cubicBezTo>
                  <a:pt x="320129" y="298950"/>
                  <a:pt x="301478" y="282964"/>
                  <a:pt x="295157" y="264768"/>
                </a:cubicBezTo>
                <a:cubicBezTo>
                  <a:pt x="288836" y="246572"/>
                  <a:pt x="280605" y="237732"/>
                  <a:pt x="257233" y="209944"/>
                </a:cubicBezTo>
                <a:cubicBezTo>
                  <a:pt x="233861" y="182156"/>
                  <a:pt x="184764" y="134810"/>
                  <a:pt x="142134" y="101239"/>
                </a:cubicBezTo>
                <a:cubicBezTo>
                  <a:pt x="99505" y="67668"/>
                  <a:pt x="12114" y="23973"/>
                  <a:pt x="1456" y="8520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8" name="Picture 4" descr="https://3.downloader.disk.yandex.by/preview/7aad86cb8e0f06660c3a9b855d0303c4b43c3b2975bf707141afeaa93889fea8/5b86db27/3PKXPFLxi49aTsh5v1mnyIn-QmAfJK45lInRXNkCVVrGOQG4FzvWGSi6nugjnKxpq_J6bpmRyOJonT3VoXnDag%3D%3D?uid=0&amp;filename=074-2SFbxtG3NnM.jpg&amp;disposition=inline&amp;hash=&amp;limit=0&amp;content_type=image%2Fjpeg&amp;tknv=v2&amp;size=1280x66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0984" y="376238"/>
            <a:ext cx="3657729" cy="25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99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Население Кавказа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Карта народов Кавказа всегда была чрезвычайно пёстрой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началу XIX века здесь проживало более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50 народов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Они относились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самым разным языковым семьям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0363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792538" y="2122653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Народы Кавказа не только говорили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разных языках, но и исповедовали разные религии. </a:t>
            </a:r>
          </a:p>
        </p:txBody>
      </p:sp>
      <p:pic>
        <p:nvPicPr>
          <p:cNvPr id="2052" name="Picture 4" descr="https://3.downloader.disk.yandex.by/preview/1079789f77738006964850a055900be13074589b477aa81812fb290069a758e4/5b86dbea/zLZhgNbC-3QonZSYQIGHPqi-CNArsbsqA_cbRtFHCcZBhNmbNqwAy69YT0YLt5pjq_J6bpmRyOJonT3VoXnDag%3D%3D?uid=0&amp;filename=095-nxq29TfKE-s.jpg&amp;disposition=inline&amp;hash=&amp;limit=0&amp;content_type=image%2Fjpeg&amp;tknv=v2&amp;size=1280x66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79044"/>
            <a:ext cx="2952750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54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img-fotki.yandex.ru/get/9807/32225563.d1/0_c655e_20088728_ori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1855"/>
            <a:ext cx="9144000" cy="53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76162" y="965104"/>
            <a:ext cx="1818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Кафедральный собор</a:t>
            </a:r>
          </a:p>
          <a:p>
            <a:pPr algn="ctr"/>
            <a:r>
              <a:rPr lang="ru-RU" sz="1200" dirty="0"/>
              <a:t>Эчмиадзин в </a:t>
            </a:r>
            <a:r>
              <a:rPr lang="en-US" sz="1200" dirty="0"/>
              <a:t>XIX</a:t>
            </a:r>
            <a:r>
              <a:rPr lang="ru-RU" sz="1200" dirty="0"/>
              <a:t> веке.</a:t>
            </a:r>
            <a:endParaRPr lang="en-US" sz="1200" dirty="0"/>
          </a:p>
          <a:p>
            <a:pPr algn="ctr"/>
            <a:r>
              <a:rPr lang="ru-RU" sz="1200" dirty="0"/>
              <a:t>Армения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972860"/>
            <a:ext cx="3076835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Христианство исповедовали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грузины, армяне, осетины. </a:t>
            </a:r>
          </a:p>
        </p:txBody>
      </p:sp>
    </p:spTree>
    <p:extLst>
      <p:ext uri="{BB962C8B-B14F-4D97-AF65-F5344CB8AC3E}">
        <p14:creationId xmlns:p14="http://schemas.microsoft.com/office/powerpoint/2010/main" val="342583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0036" y="4396726"/>
            <a:ext cx="6623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Суннитская мечеть. Владикавказ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5006" t="2574" r="6505" b="10877"/>
          <a:stretch/>
        </p:blipFill>
        <p:spPr>
          <a:xfrm>
            <a:off x="3150862" y="376238"/>
            <a:ext cx="2842277" cy="402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394" b="92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0575" y="965104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Шиитская </a:t>
            </a:r>
          </a:p>
          <a:p>
            <a:pPr algn="ctr"/>
            <a:r>
              <a:rPr lang="ru-RU" sz="1200" dirty="0"/>
              <a:t>мечеть.</a:t>
            </a:r>
          </a:p>
          <a:p>
            <a:pPr algn="ctr"/>
            <a:r>
              <a:rPr lang="ru-RU" sz="1200" dirty="0"/>
              <a:t>Баку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" y="388270"/>
            <a:ext cx="3838076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Ислам шиитского толка исповедовали часть дагестанцев и азербайджанцев. </a:t>
            </a:r>
          </a:p>
        </p:txBody>
      </p:sp>
    </p:spTree>
    <p:extLst>
      <p:ext uri="{BB962C8B-B14F-4D97-AF65-F5344CB8AC3E}">
        <p14:creationId xmlns:p14="http://schemas.microsoft.com/office/powerpoint/2010/main" val="4639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3" y="0"/>
            <a:ext cx="9151263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3030" y="3946423"/>
            <a:ext cx="375177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Занимались скотоводством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 подсобными промыслами.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578480" y="32936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4840" y="3950280"/>
            <a:ext cx="398798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 большинства господствовал родоплеменной строй.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7" name="Picture 2" descr="Ð­ÑÐ½Ð¾Ð³ÑÐ°ÑÐ¸ÑÐµÑÐºÐ¾Ðµ Ð¾Ð¿Ð¸ÑÐ°Ð½Ð¸Ðµ Ð½Ð°ÑÐ¾Ð´Ð¾Ð² Ð Ð¾ÑÑÐ¸Ð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810" y="376238"/>
            <a:ext cx="2213019" cy="306479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Горские племена Кавказа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XIX веке </a:t>
            </a:r>
          </a:p>
        </p:txBody>
      </p:sp>
    </p:spTree>
    <p:extLst>
      <p:ext uri="{BB962C8B-B14F-4D97-AF65-F5344CB8AC3E}">
        <p14:creationId xmlns:p14="http://schemas.microsoft.com/office/powerpoint/2010/main" val="424994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780162" y="2282107"/>
            <a:ext cx="5583677" cy="78815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80162" y="1289474"/>
            <a:ext cx="5583677" cy="78815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75694" y="2399391"/>
            <a:ext cx="4392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Каждое из государственных образований имело свою историю вхождения в состав империи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3830" y="1419282"/>
            <a:ext cx="4949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Всю первую четверть </a:t>
            </a:r>
            <a:r>
              <a:rPr lang="en-US" sz="1400" dirty="0"/>
              <a:t>XIX</a:t>
            </a:r>
            <a:r>
              <a:rPr lang="ru-RU" sz="1400" dirty="0"/>
              <a:t> века проходило расширение российских владений на Кавказе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75915" y="3274740"/>
            <a:ext cx="2587924" cy="788154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4685" y="3274740"/>
            <a:ext cx="2587928" cy="788154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9129" y="3302144"/>
            <a:ext cx="2561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Другие сражались </a:t>
            </a:r>
          </a:p>
          <a:p>
            <a:pPr algn="ctr"/>
            <a:r>
              <a:rPr lang="ru-RU" sz="1400" b="1" dirty="0"/>
              <a:t>с русскими войсками </a:t>
            </a:r>
          </a:p>
          <a:p>
            <a:pPr algn="ctr"/>
            <a:r>
              <a:rPr lang="ru-RU" sz="1400" b="1" dirty="0"/>
              <a:t>за независимость</a:t>
            </a:r>
          </a:p>
        </p:txBody>
      </p:sp>
      <p:cxnSp>
        <p:nvCxnSpPr>
          <p:cNvPr id="21" name="Скругленная соединительная линия 20"/>
          <p:cNvCxnSpPr>
            <a:stCxn id="17" idx="3"/>
            <a:endCxn id="18" idx="3"/>
          </p:cNvCxnSpPr>
          <p:nvPr/>
        </p:nvCxnSpPr>
        <p:spPr>
          <a:xfrm flipV="1">
            <a:off x="7363839" y="1683551"/>
            <a:ext cx="12700" cy="992633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1"/>
          <p:cNvCxnSpPr>
            <a:stCxn id="18" idx="1"/>
            <a:endCxn id="17" idx="1"/>
          </p:cNvCxnSpPr>
          <p:nvPr/>
        </p:nvCxnSpPr>
        <p:spPr>
          <a:xfrm rot="10800000" flipV="1">
            <a:off x="1780162" y="1683550"/>
            <a:ext cx="12700" cy="992633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376238"/>
            <a:ext cx="914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Внешняя политика России в начале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XIX 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века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17901" y="3302144"/>
            <a:ext cx="2561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Одни сами принимали решение о вхождении</a:t>
            </a:r>
          </a:p>
          <a:p>
            <a:pPr algn="ctr"/>
            <a:r>
              <a:rPr lang="ru-RU" sz="1400" b="1" dirty="0"/>
              <a:t>в состав России</a:t>
            </a:r>
          </a:p>
        </p:txBody>
      </p:sp>
      <p:cxnSp>
        <p:nvCxnSpPr>
          <p:cNvPr id="26" name="Скругленная соединительная линия 25"/>
          <p:cNvCxnSpPr>
            <a:stCxn id="13" idx="3"/>
            <a:endCxn id="17" idx="3"/>
          </p:cNvCxnSpPr>
          <p:nvPr/>
        </p:nvCxnSpPr>
        <p:spPr>
          <a:xfrm flipV="1">
            <a:off x="7363839" y="2676184"/>
            <a:ext cx="12700" cy="992633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>
            <a:stCxn id="24" idx="1"/>
            <a:endCxn id="17" idx="1"/>
          </p:cNvCxnSpPr>
          <p:nvPr/>
        </p:nvCxnSpPr>
        <p:spPr>
          <a:xfrm rot="10800000">
            <a:off x="1780163" y="2676184"/>
            <a:ext cx="37739" cy="995292"/>
          </a:xfrm>
          <a:prstGeom prst="curvedConnector3">
            <a:avLst>
              <a:gd name="adj1" fmla="val 705739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7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/>
      <p:bldP spid="9" grpId="0"/>
      <p:bldP spid="13" grpId="0" animBg="1"/>
      <p:bldP spid="14" grpId="0" animBg="1"/>
      <p:bldP spid="20" grpId="0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549400" y="2667152"/>
            <a:ext cx="3032210" cy="727629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49398" y="2713508"/>
            <a:ext cx="282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Началось обоюдовыгодное взаимодействие экономики и культуры народов Кавказа и России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549399" y="1888295"/>
            <a:ext cx="3024572" cy="74243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49400" y="1936347"/>
            <a:ext cx="2836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Кавказские народы получили надёжную защиту от нападок </a:t>
            </a:r>
          </a:p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со стороны Турции и Ирана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557035" y="3441137"/>
            <a:ext cx="3024575" cy="74767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56349" y="1480968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Позитивные последствия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70145" y="1480970"/>
            <a:ext cx="25459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Негативные последствия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4768" y="402883"/>
            <a:ext cx="879446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Присоединение кавказских земель к России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09014" y="3491808"/>
            <a:ext cx="2909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Русская администрация стала арбитром в межнациональных </a:t>
            </a:r>
          </a:p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и родовых спорах</a:t>
            </a: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 flipH="1">
            <a:off x="4573383" y="1303415"/>
            <a:ext cx="1" cy="3322895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4566335" y="2667152"/>
            <a:ext cx="3057976" cy="727629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2873" y="2800131"/>
            <a:ext cx="282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Обострились противоречия </a:t>
            </a:r>
          </a:p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России с южными соседями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581608" y="1888295"/>
            <a:ext cx="3024624" cy="74243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33290" y="1936347"/>
            <a:ext cx="2836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Включение Кавказа в состав России </a:t>
            </a:r>
          </a:p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стало источником многочисленных внутренних проблем в будущем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573972" y="3441137"/>
            <a:ext cx="3050339" cy="74767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36811" y="3394775"/>
            <a:ext cx="2909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Новая система управления, новые культурные обычаи, рост числа переселенцев из России вызывали протест местного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272649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8" grpId="0"/>
      <p:bldP spid="22" grpId="0" animBg="1"/>
      <p:bldP spid="58" grpId="0"/>
      <p:bldP spid="24" grpId="0" animBg="1"/>
      <p:bldP spid="9" grpId="0"/>
      <p:bldP spid="12" grpId="0"/>
      <p:bldP spid="39" grpId="0"/>
      <p:bldP spid="19" grpId="0" animBg="1"/>
      <p:bldP spid="20" grpId="0"/>
      <p:bldP spid="26" grpId="0" animBg="1"/>
      <p:bldP spid="29" grpId="0"/>
      <p:bldP spid="31" grpId="0" animBg="1"/>
      <p:bldP spid="3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Национальная политика Александра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 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Освоение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новых земель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Расходование огромных средств из казны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Использование средств, предназначенных для развития центральных областей страны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488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11570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1131" y="1311144"/>
            <a:ext cx="563649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Финляндия в составе России.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117964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188122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83487" y="26169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1131" y="1997862"/>
            <a:ext cx="6928654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Царство Польское и его конституция.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3487" y="2742340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Прибалтика в составе России.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3487" y="3563101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Народы Кавказа.</a:t>
            </a:r>
          </a:p>
        </p:txBody>
      </p:sp>
      <p:sp>
        <p:nvSpPr>
          <p:cNvPr id="22" name="Овал 21"/>
          <p:cNvSpPr/>
          <p:nvPr/>
        </p:nvSpPr>
        <p:spPr>
          <a:xfrm>
            <a:off x="371131" y="34316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23487" y="4303817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Население Сибири.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71131" y="417231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221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2" grpId="0" animBg="1"/>
      <p:bldP spid="20" grpId="0"/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1344"/>
            <a:ext cx="9144004" cy="52448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олилиния 5"/>
          <p:cNvSpPr/>
          <p:nvPr/>
        </p:nvSpPr>
        <p:spPr>
          <a:xfrm>
            <a:off x="3273641" y="-98923"/>
            <a:ext cx="5886014" cy="4500146"/>
          </a:xfrm>
          <a:custGeom>
            <a:avLst/>
            <a:gdLst>
              <a:gd name="connsiteX0" fmla="*/ 164503 w 5889782"/>
              <a:gd name="connsiteY0" fmla="*/ 4127916 h 4518728"/>
              <a:gd name="connsiteX1" fmla="*/ 30391 w 5889782"/>
              <a:gd name="connsiteY1" fmla="*/ 3847500 h 4518728"/>
              <a:gd name="connsiteX2" fmla="*/ 6007 w 5889782"/>
              <a:gd name="connsiteY2" fmla="*/ 3274476 h 4518728"/>
              <a:gd name="connsiteX3" fmla="*/ 115735 w 5889782"/>
              <a:gd name="connsiteY3" fmla="*/ 2859948 h 4518728"/>
              <a:gd name="connsiteX4" fmla="*/ 286423 w 5889782"/>
              <a:gd name="connsiteY4" fmla="*/ 2396652 h 4518728"/>
              <a:gd name="connsiteX5" fmla="*/ 383959 w 5889782"/>
              <a:gd name="connsiteY5" fmla="*/ 1701708 h 4518728"/>
              <a:gd name="connsiteX6" fmla="*/ 518071 w 5889782"/>
              <a:gd name="connsiteY6" fmla="*/ 1555404 h 4518728"/>
              <a:gd name="connsiteX7" fmla="*/ 457111 w 5889782"/>
              <a:gd name="connsiteY7" fmla="*/ 1287180 h 4518728"/>
              <a:gd name="connsiteX8" fmla="*/ 481495 w 5889782"/>
              <a:gd name="connsiteY8" fmla="*/ 1116492 h 4518728"/>
              <a:gd name="connsiteX9" fmla="*/ 383959 w 5889782"/>
              <a:gd name="connsiteY9" fmla="*/ 1140876 h 4518728"/>
              <a:gd name="connsiteX10" fmla="*/ 566839 w 5889782"/>
              <a:gd name="connsiteY10" fmla="*/ 750732 h 4518728"/>
              <a:gd name="connsiteX11" fmla="*/ 786295 w 5889782"/>
              <a:gd name="connsiteY11" fmla="*/ 762924 h 4518728"/>
              <a:gd name="connsiteX12" fmla="*/ 956983 w 5889782"/>
              <a:gd name="connsiteY12" fmla="*/ 860460 h 4518728"/>
              <a:gd name="connsiteX13" fmla="*/ 1286167 w 5889782"/>
              <a:gd name="connsiteY13" fmla="*/ 677580 h 4518728"/>
              <a:gd name="connsiteX14" fmla="*/ 1627543 w 5889782"/>
              <a:gd name="connsiteY14" fmla="*/ 531276 h 4518728"/>
              <a:gd name="connsiteX15" fmla="*/ 1871383 w 5889782"/>
              <a:gd name="connsiteY15" fmla="*/ 567852 h 4518728"/>
              <a:gd name="connsiteX16" fmla="*/ 2468791 w 5889782"/>
              <a:gd name="connsiteY16" fmla="*/ 189900 h 4518728"/>
              <a:gd name="connsiteX17" fmla="*/ 2810167 w 5889782"/>
              <a:gd name="connsiteY17" fmla="*/ 141132 h 4518728"/>
              <a:gd name="connsiteX18" fmla="*/ 3358807 w 5889782"/>
              <a:gd name="connsiteY18" fmla="*/ 19212 h 4518728"/>
              <a:gd name="connsiteX19" fmla="*/ 3809911 w 5889782"/>
              <a:gd name="connsiteY19" fmla="*/ 189900 h 4518728"/>
              <a:gd name="connsiteX20" fmla="*/ 3566071 w 5889782"/>
              <a:gd name="connsiteY20" fmla="*/ 641004 h 4518728"/>
              <a:gd name="connsiteX21" fmla="*/ 4212247 w 5889782"/>
              <a:gd name="connsiteY21" fmla="*/ 775116 h 4518728"/>
              <a:gd name="connsiteX22" fmla="*/ 4517047 w 5889782"/>
              <a:gd name="connsiteY22" fmla="*/ 799500 h 4518728"/>
              <a:gd name="connsiteX23" fmla="*/ 4651159 w 5889782"/>
              <a:gd name="connsiteY23" fmla="*/ 665388 h 4518728"/>
              <a:gd name="connsiteX24" fmla="*/ 5065687 w 5889782"/>
              <a:gd name="connsiteY24" fmla="*/ 1067724 h 4518728"/>
              <a:gd name="connsiteX25" fmla="*/ 5285143 w 5889782"/>
              <a:gd name="connsiteY25" fmla="*/ 897036 h 4518728"/>
              <a:gd name="connsiteX26" fmla="*/ 5772823 w 5889782"/>
              <a:gd name="connsiteY26" fmla="*/ 860460 h 4518728"/>
              <a:gd name="connsiteX27" fmla="*/ 5492407 w 5889782"/>
              <a:gd name="connsiteY27" fmla="*/ 409356 h 4518728"/>
              <a:gd name="connsiteX28" fmla="*/ 5711863 w 5889782"/>
              <a:gd name="connsiteY28" fmla="*/ 165516 h 4518728"/>
              <a:gd name="connsiteX29" fmla="*/ 5858167 w 5889782"/>
              <a:gd name="connsiteY29" fmla="*/ 226476 h 4518728"/>
              <a:gd name="connsiteX30" fmla="*/ 5858167 w 5889782"/>
              <a:gd name="connsiteY30" fmla="*/ 2884332 h 4518728"/>
              <a:gd name="connsiteX31" fmla="*/ 5516791 w 5889782"/>
              <a:gd name="connsiteY31" fmla="*/ 3189132 h 4518728"/>
              <a:gd name="connsiteX32" fmla="*/ 5126647 w 5889782"/>
              <a:gd name="connsiteY32" fmla="*/ 3567084 h 4518728"/>
              <a:gd name="connsiteX33" fmla="*/ 4419511 w 5889782"/>
              <a:gd name="connsiteY33" fmla="*/ 3615852 h 4518728"/>
              <a:gd name="connsiteX34" fmla="*/ 4358551 w 5889782"/>
              <a:gd name="connsiteY34" fmla="*/ 4274220 h 4518728"/>
              <a:gd name="connsiteX35" fmla="*/ 4139095 w 5889782"/>
              <a:gd name="connsiteY35" fmla="*/ 4518060 h 4518728"/>
              <a:gd name="connsiteX36" fmla="*/ 3431959 w 5889782"/>
              <a:gd name="connsiteY36" fmla="*/ 4335180 h 4518728"/>
              <a:gd name="connsiteX37" fmla="*/ 2651671 w 5889782"/>
              <a:gd name="connsiteY37" fmla="*/ 4005996 h 4518728"/>
              <a:gd name="connsiteX38" fmla="*/ 2212759 w 5889782"/>
              <a:gd name="connsiteY38" fmla="*/ 4127916 h 4518728"/>
              <a:gd name="connsiteX39" fmla="*/ 1347127 w 5889782"/>
              <a:gd name="connsiteY39" fmla="*/ 4396140 h 4518728"/>
              <a:gd name="connsiteX40" fmla="*/ 530263 w 5889782"/>
              <a:gd name="connsiteY40" fmla="*/ 4005996 h 4518728"/>
              <a:gd name="connsiteX41" fmla="*/ 164503 w 5889782"/>
              <a:gd name="connsiteY41" fmla="*/ 4127916 h 4518728"/>
              <a:gd name="connsiteX0" fmla="*/ 164503 w 5889782"/>
              <a:gd name="connsiteY0" fmla="*/ 4127916 h 4518728"/>
              <a:gd name="connsiteX1" fmla="*/ 30391 w 5889782"/>
              <a:gd name="connsiteY1" fmla="*/ 3847500 h 4518728"/>
              <a:gd name="connsiteX2" fmla="*/ 6007 w 5889782"/>
              <a:gd name="connsiteY2" fmla="*/ 3274476 h 4518728"/>
              <a:gd name="connsiteX3" fmla="*/ 115735 w 5889782"/>
              <a:gd name="connsiteY3" fmla="*/ 2859948 h 4518728"/>
              <a:gd name="connsiteX4" fmla="*/ 286423 w 5889782"/>
              <a:gd name="connsiteY4" fmla="*/ 2396652 h 4518728"/>
              <a:gd name="connsiteX5" fmla="*/ 383959 w 5889782"/>
              <a:gd name="connsiteY5" fmla="*/ 1701708 h 4518728"/>
              <a:gd name="connsiteX6" fmla="*/ 518071 w 5889782"/>
              <a:gd name="connsiteY6" fmla="*/ 1555404 h 4518728"/>
              <a:gd name="connsiteX7" fmla="*/ 457111 w 5889782"/>
              <a:gd name="connsiteY7" fmla="*/ 1287180 h 4518728"/>
              <a:gd name="connsiteX8" fmla="*/ 383959 w 5889782"/>
              <a:gd name="connsiteY8" fmla="*/ 1140876 h 4518728"/>
              <a:gd name="connsiteX9" fmla="*/ 566839 w 5889782"/>
              <a:gd name="connsiteY9" fmla="*/ 750732 h 4518728"/>
              <a:gd name="connsiteX10" fmla="*/ 786295 w 5889782"/>
              <a:gd name="connsiteY10" fmla="*/ 762924 h 4518728"/>
              <a:gd name="connsiteX11" fmla="*/ 956983 w 5889782"/>
              <a:gd name="connsiteY11" fmla="*/ 860460 h 4518728"/>
              <a:gd name="connsiteX12" fmla="*/ 1286167 w 5889782"/>
              <a:gd name="connsiteY12" fmla="*/ 677580 h 4518728"/>
              <a:gd name="connsiteX13" fmla="*/ 1627543 w 5889782"/>
              <a:gd name="connsiteY13" fmla="*/ 531276 h 4518728"/>
              <a:gd name="connsiteX14" fmla="*/ 1871383 w 5889782"/>
              <a:gd name="connsiteY14" fmla="*/ 567852 h 4518728"/>
              <a:gd name="connsiteX15" fmla="*/ 2468791 w 5889782"/>
              <a:gd name="connsiteY15" fmla="*/ 189900 h 4518728"/>
              <a:gd name="connsiteX16" fmla="*/ 2810167 w 5889782"/>
              <a:gd name="connsiteY16" fmla="*/ 141132 h 4518728"/>
              <a:gd name="connsiteX17" fmla="*/ 3358807 w 5889782"/>
              <a:gd name="connsiteY17" fmla="*/ 19212 h 4518728"/>
              <a:gd name="connsiteX18" fmla="*/ 3809911 w 5889782"/>
              <a:gd name="connsiteY18" fmla="*/ 189900 h 4518728"/>
              <a:gd name="connsiteX19" fmla="*/ 3566071 w 5889782"/>
              <a:gd name="connsiteY19" fmla="*/ 641004 h 4518728"/>
              <a:gd name="connsiteX20" fmla="*/ 4212247 w 5889782"/>
              <a:gd name="connsiteY20" fmla="*/ 775116 h 4518728"/>
              <a:gd name="connsiteX21" fmla="*/ 4517047 w 5889782"/>
              <a:gd name="connsiteY21" fmla="*/ 799500 h 4518728"/>
              <a:gd name="connsiteX22" fmla="*/ 4651159 w 5889782"/>
              <a:gd name="connsiteY22" fmla="*/ 665388 h 4518728"/>
              <a:gd name="connsiteX23" fmla="*/ 5065687 w 5889782"/>
              <a:gd name="connsiteY23" fmla="*/ 1067724 h 4518728"/>
              <a:gd name="connsiteX24" fmla="*/ 5285143 w 5889782"/>
              <a:gd name="connsiteY24" fmla="*/ 897036 h 4518728"/>
              <a:gd name="connsiteX25" fmla="*/ 5772823 w 5889782"/>
              <a:gd name="connsiteY25" fmla="*/ 860460 h 4518728"/>
              <a:gd name="connsiteX26" fmla="*/ 5492407 w 5889782"/>
              <a:gd name="connsiteY26" fmla="*/ 409356 h 4518728"/>
              <a:gd name="connsiteX27" fmla="*/ 5711863 w 5889782"/>
              <a:gd name="connsiteY27" fmla="*/ 165516 h 4518728"/>
              <a:gd name="connsiteX28" fmla="*/ 5858167 w 5889782"/>
              <a:gd name="connsiteY28" fmla="*/ 226476 h 4518728"/>
              <a:gd name="connsiteX29" fmla="*/ 5858167 w 5889782"/>
              <a:gd name="connsiteY29" fmla="*/ 2884332 h 4518728"/>
              <a:gd name="connsiteX30" fmla="*/ 5516791 w 5889782"/>
              <a:gd name="connsiteY30" fmla="*/ 3189132 h 4518728"/>
              <a:gd name="connsiteX31" fmla="*/ 5126647 w 5889782"/>
              <a:gd name="connsiteY31" fmla="*/ 3567084 h 4518728"/>
              <a:gd name="connsiteX32" fmla="*/ 4419511 w 5889782"/>
              <a:gd name="connsiteY32" fmla="*/ 3615852 h 4518728"/>
              <a:gd name="connsiteX33" fmla="*/ 4358551 w 5889782"/>
              <a:gd name="connsiteY33" fmla="*/ 4274220 h 4518728"/>
              <a:gd name="connsiteX34" fmla="*/ 4139095 w 5889782"/>
              <a:gd name="connsiteY34" fmla="*/ 4518060 h 4518728"/>
              <a:gd name="connsiteX35" fmla="*/ 3431959 w 5889782"/>
              <a:gd name="connsiteY35" fmla="*/ 4335180 h 4518728"/>
              <a:gd name="connsiteX36" fmla="*/ 2651671 w 5889782"/>
              <a:gd name="connsiteY36" fmla="*/ 4005996 h 4518728"/>
              <a:gd name="connsiteX37" fmla="*/ 2212759 w 5889782"/>
              <a:gd name="connsiteY37" fmla="*/ 4127916 h 4518728"/>
              <a:gd name="connsiteX38" fmla="*/ 1347127 w 5889782"/>
              <a:gd name="connsiteY38" fmla="*/ 4396140 h 4518728"/>
              <a:gd name="connsiteX39" fmla="*/ 530263 w 5889782"/>
              <a:gd name="connsiteY39" fmla="*/ 4005996 h 4518728"/>
              <a:gd name="connsiteX40" fmla="*/ 164503 w 5889782"/>
              <a:gd name="connsiteY40" fmla="*/ 4127916 h 4518728"/>
              <a:gd name="connsiteX0" fmla="*/ 164503 w 5889782"/>
              <a:gd name="connsiteY0" fmla="*/ 4127916 h 4518728"/>
              <a:gd name="connsiteX1" fmla="*/ 30391 w 5889782"/>
              <a:gd name="connsiteY1" fmla="*/ 3847500 h 4518728"/>
              <a:gd name="connsiteX2" fmla="*/ 6007 w 5889782"/>
              <a:gd name="connsiteY2" fmla="*/ 3274476 h 4518728"/>
              <a:gd name="connsiteX3" fmla="*/ 115735 w 5889782"/>
              <a:gd name="connsiteY3" fmla="*/ 2859948 h 4518728"/>
              <a:gd name="connsiteX4" fmla="*/ 286423 w 5889782"/>
              <a:gd name="connsiteY4" fmla="*/ 2396652 h 4518728"/>
              <a:gd name="connsiteX5" fmla="*/ 383959 w 5889782"/>
              <a:gd name="connsiteY5" fmla="*/ 1701708 h 4518728"/>
              <a:gd name="connsiteX6" fmla="*/ 518071 w 5889782"/>
              <a:gd name="connsiteY6" fmla="*/ 1555404 h 4518728"/>
              <a:gd name="connsiteX7" fmla="*/ 457111 w 5889782"/>
              <a:gd name="connsiteY7" fmla="*/ 1287180 h 4518728"/>
              <a:gd name="connsiteX8" fmla="*/ 383959 w 5889782"/>
              <a:gd name="connsiteY8" fmla="*/ 1140876 h 4518728"/>
              <a:gd name="connsiteX9" fmla="*/ 566839 w 5889782"/>
              <a:gd name="connsiteY9" fmla="*/ 750732 h 4518728"/>
              <a:gd name="connsiteX10" fmla="*/ 669709 w 5889782"/>
              <a:gd name="connsiteY10" fmla="*/ 663864 h 4518728"/>
              <a:gd name="connsiteX11" fmla="*/ 786295 w 5889782"/>
              <a:gd name="connsiteY11" fmla="*/ 762924 h 4518728"/>
              <a:gd name="connsiteX12" fmla="*/ 956983 w 5889782"/>
              <a:gd name="connsiteY12" fmla="*/ 860460 h 4518728"/>
              <a:gd name="connsiteX13" fmla="*/ 1286167 w 5889782"/>
              <a:gd name="connsiteY13" fmla="*/ 677580 h 4518728"/>
              <a:gd name="connsiteX14" fmla="*/ 1627543 w 5889782"/>
              <a:gd name="connsiteY14" fmla="*/ 531276 h 4518728"/>
              <a:gd name="connsiteX15" fmla="*/ 1871383 w 5889782"/>
              <a:gd name="connsiteY15" fmla="*/ 567852 h 4518728"/>
              <a:gd name="connsiteX16" fmla="*/ 2468791 w 5889782"/>
              <a:gd name="connsiteY16" fmla="*/ 189900 h 4518728"/>
              <a:gd name="connsiteX17" fmla="*/ 2810167 w 5889782"/>
              <a:gd name="connsiteY17" fmla="*/ 141132 h 4518728"/>
              <a:gd name="connsiteX18" fmla="*/ 3358807 w 5889782"/>
              <a:gd name="connsiteY18" fmla="*/ 19212 h 4518728"/>
              <a:gd name="connsiteX19" fmla="*/ 3809911 w 5889782"/>
              <a:gd name="connsiteY19" fmla="*/ 189900 h 4518728"/>
              <a:gd name="connsiteX20" fmla="*/ 3566071 w 5889782"/>
              <a:gd name="connsiteY20" fmla="*/ 641004 h 4518728"/>
              <a:gd name="connsiteX21" fmla="*/ 4212247 w 5889782"/>
              <a:gd name="connsiteY21" fmla="*/ 775116 h 4518728"/>
              <a:gd name="connsiteX22" fmla="*/ 4517047 w 5889782"/>
              <a:gd name="connsiteY22" fmla="*/ 799500 h 4518728"/>
              <a:gd name="connsiteX23" fmla="*/ 4651159 w 5889782"/>
              <a:gd name="connsiteY23" fmla="*/ 665388 h 4518728"/>
              <a:gd name="connsiteX24" fmla="*/ 5065687 w 5889782"/>
              <a:gd name="connsiteY24" fmla="*/ 1067724 h 4518728"/>
              <a:gd name="connsiteX25" fmla="*/ 5285143 w 5889782"/>
              <a:gd name="connsiteY25" fmla="*/ 897036 h 4518728"/>
              <a:gd name="connsiteX26" fmla="*/ 5772823 w 5889782"/>
              <a:gd name="connsiteY26" fmla="*/ 860460 h 4518728"/>
              <a:gd name="connsiteX27" fmla="*/ 5492407 w 5889782"/>
              <a:gd name="connsiteY27" fmla="*/ 409356 h 4518728"/>
              <a:gd name="connsiteX28" fmla="*/ 5711863 w 5889782"/>
              <a:gd name="connsiteY28" fmla="*/ 165516 h 4518728"/>
              <a:gd name="connsiteX29" fmla="*/ 5858167 w 5889782"/>
              <a:gd name="connsiteY29" fmla="*/ 226476 h 4518728"/>
              <a:gd name="connsiteX30" fmla="*/ 5858167 w 5889782"/>
              <a:gd name="connsiteY30" fmla="*/ 2884332 h 4518728"/>
              <a:gd name="connsiteX31" fmla="*/ 5516791 w 5889782"/>
              <a:gd name="connsiteY31" fmla="*/ 3189132 h 4518728"/>
              <a:gd name="connsiteX32" fmla="*/ 5126647 w 5889782"/>
              <a:gd name="connsiteY32" fmla="*/ 3567084 h 4518728"/>
              <a:gd name="connsiteX33" fmla="*/ 4419511 w 5889782"/>
              <a:gd name="connsiteY33" fmla="*/ 3615852 h 4518728"/>
              <a:gd name="connsiteX34" fmla="*/ 4358551 w 5889782"/>
              <a:gd name="connsiteY34" fmla="*/ 4274220 h 4518728"/>
              <a:gd name="connsiteX35" fmla="*/ 4139095 w 5889782"/>
              <a:gd name="connsiteY35" fmla="*/ 4518060 h 4518728"/>
              <a:gd name="connsiteX36" fmla="*/ 3431959 w 5889782"/>
              <a:gd name="connsiteY36" fmla="*/ 4335180 h 4518728"/>
              <a:gd name="connsiteX37" fmla="*/ 2651671 w 5889782"/>
              <a:gd name="connsiteY37" fmla="*/ 4005996 h 4518728"/>
              <a:gd name="connsiteX38" fmla="*/ 2212759 w 5889782"/>
              <a:gd name="connsiteY38" fmla="*/ 4127916 h 4518728"/>
              <a:gd name="connsiteX39" fmla="*/ 1347127 w 5889782"/>
              <a:gd name="connsiteY39" fmla="*/ 4396140 h 4518728"/>
              <a:gd name="connsiteX40" fmla="*/ 530263 w 5889782"/>
              <a:gd name="connsiteY40" fmla="*/ 4005996 h 4518728"/>
              <a:gd name="connsiteX41" fmla="*/ 164503 w 5889782"/>
              <a:gd name="connsiteY41" fmla="*/ 4127916 h 4518728"/>
              <a:gd name="connsiteX0" fmla="*/ 164503 w 5889782"/>
              <a:gd name="connsiteY0" fmla="*/ 4127916 h 4518728"/>
              <a:gd name="connsiteX1" fmla="*/ 30391 w 5889782"/>
              <a:gd name="connsiteY1" fmla="*/ 3847500 h 4518728"/>
              <a:gd name="connsiteX2" fmla="*/ 6007 w 5889782"/>
              <a:gd name="connsiteY2" fmla="*/ 3274476 h 4518728"/>
              <a:gd name="connsiteX3" fmla="*/ 115735 w 5889782"/>
              <a:gd name="connsiteY3" fmla="*/ 2859948 h 4518728"/>
              <a:gd name="connsiteX4" fmla="*/ 286423 w 5889782"/>
              <a:gd name="connsiteY4" fmla="*/ 2396652 h 4518728"/>
              <a:gd name="connsiteX5" fmla="*/ 383959 w 5889782"/>
              <a:gd name="connsiteY5" fmla="*/ 1701708 h 4518728"/>
              <a:gd name="connsiteX6" fmla="*/ 518071 w 5889782"/>
              <a:gd name="connsiteY6" fmla="*/ 1555404 h 4518728"/>
              <a:gd name="connsiteX7" fmla="*/ 457111 w 5889782"/>
              <a:gd name="connsiteY7" fmla="*/ 1287180 h 4518728"/>
              <a:gd name="connsiteX8" fmla="*/ 383959 w 5889782"/>
              <a:gd name="connsiteY8" fmla="*/ 1140876 h 4518728"/>
              <a:gd name="connsiteX9" fmla="*/ 566839 w 5889782"/>
              <a:gd name="connsiteY9" fmla="*/ 750732 h 4518728"/>
              <a:gd name="connsiteX10" fmla="*/ 669709 w 5889782"/>
              <a:gd name="connsiteY10" fmla="*/ 663864 h 4518728"/>
              <a:gd name="connsiteX11" fmla="*/ 786295 w 5889782"/>
              <a:gd name="connsiteY11" fmla="*/ 762924 h 4518728"/>
              <a:gd name="connsiteX12" fmla="*/ 956983 w 5889782"/>
              <a:gd name="connsiteY12" fmla="*/ 860460 h 4518728"/>
              <a:gd name="connsiteX13" fmla="*/ 1314742 w 5889782"/>
              <a:gd name="connsiteY13" fmla="*/ 744255 h 4518728"/>
              <a:gd name="connsiteX14" fmla="*/ 1627543 w 5889782"/>
              <a:gd name="connsiteY14" fmla="*/ 531276 h 4518728"/>
              <a:gd name="connsiteX15" fmla="*/ 1871383 w 5889782"/>
              <a:gd name="connsiteY15" fmla="*/ 567852 h 4518728"/>
              <a:gd name="connsiteX16" fmla="*/ 2468791 w 5889782"/>
              <a:gd name="connsiteY16" fmla="*/ 189900 h 4518728"/>
              <a:gd name="connsiteX17" fmla="*/ 2810167 w 5889782"/>
              <a:gd name="connsiteY17" fmla="*/ 141132 h 4518728"/>
              <a:gd name="connsiteX18" fmla="*/ 3358807 w 5889782"/>
              <a:gd name="connsiteY18" fmla="*/ 19212 h 4518728"/>
              <a:gd name="connsiteX19" fmla="*/ 3809911 w 5889782"/>
              <a:gd name="connsiteY19" fmla="*/ 189900 h 4518728"/>
              <a:gd name="connsiteX20" fmla="*/ 3566071 w 5889782"/>
              <a:gd name="connsiteY20" fmla="*/ 641004 h 4518728"/>
              <a:gd name="connsiteX21" fmla="*/ 4212247 w 5889782"/>
              <a:gd name="connsiteY21" fmla="*/ 775116 h 4518728"/>
              <a:gd name="connsiteX22" fmla="*/ 4517047 w 5889782"/>
              <a:gd name="connsiteY22" fmla="*/ 799500 h 4518728"/>
              <a:gd name="connsiteX23" fmla="*/ 4651159 w 5889782"/>
              <a:gd name="connsiteY23" fmla="*/ 665388 h 4518728"/>
              <a:gd name="connsiteX24" fmla="*/ 5065687 w 5889782"/>
              <a:gd name="connsiteY24" fmla="*/ 1067724 h 4518728"/>
              <a:gd name="connsiteX25" fmla="*/ 5285143 w 5889782"/>
              <a:gd name="connsiteY25" fmla="*/ 897036 h 4518728"/>
              <a:gd name="connsiteX26" fmla="*/ 5772823 w 5889782"/>
              <a:gd name="connsiteY26" fmla="*/ 860460 h 4518728"/>
              <a:gd name="connsiteX27" fmla="*/ 5492407 w 5889782"/>
              <a:gd name="connsiteY27" fmla="*/ 409356 h 4518728"/>
              <a:gd name="connsiteX28" fmla="*/ 5711863 w 5889782"/>
              <a:gd name="connsiteY28" fmla="*/ 165516 h 4518728"/>
              <a:gd name="connsiteX29" fmla="*/ 5858167 w 5889782"/>
              <a:gd name="connsiteY29" fmla="*/ 226476 h 4518728"/>
              <a:gd name="connsiteX30" fmla="*/ 5858167 w 5889782"/>
              <a:gd name="connsiteY30" fmla="*/ 2884332 h 4518728"/>
              <a:gd name="connsiteX31" fmla="*/ 5516791 w 5889782"/>
              <a:gd name="connsiteY31" fmla="*/ 3189132 h 4518728"/>
              <a:gd name="connsiteX32" fmla="*/ 5126647 w 5889782"/>
              <a:gd name="connsiteY32" fmla="*/ 3567084 h 4518728"/>
              <a:gd name="connsiteX33" fmla="*/ 4419511 w 5889782"/>
              <a:gd name="connsiteY33" fmla="*/ 3615852 h 4518728"/>
              <a:gd name="connsiteX34" fmla="*/ 4358551 w 5889782"/>
              <a:gd name="connsiteY34" fmla="*/ 4274220 h 4518728"/>
              <a:gd name="connsiteX35" fmla="*/ 4139095 w 5889782"/>
              <a:gd name="connsiteY35" fmla="*/ 4518060 h 4518728"/>
              <a:gd name="connsiteX36" fmla="*/ 3431959 w 5889782"/>
              <a:gd name="connsiteY36" fmla="*/ 4335180 h 4518728"/>
              <a:gd name="connsiteX37" fmla="*/ 2651671 w 5889782"/>
              <a:gd name="connsiteY37" fmla="*/ 4005996 h 4518728"/>
              <a:gd name="connsiteX38" fmla="*/ 2212759 w 5889782"/>
              <a:gd name="connsiteY38" fmla="*/ 4127916 h 4518728"/>
              <a:gd name="connsiteX39" fmla="*/ 1347127 w 5889782"/>
              <a:gd name="connsiteY39" fmla="*/ 4396140 h 4518728"/>
              <a:gd name="connsiteX40" fmla="*/ 530263 w 5889782"/>
              <a:gd name="connsiteY40" fmla="*/ 4005996 h 4518728"/>
              <a:gd name="connsiteX41" fmla="*/ 164503 w 5889782"/>
              <a:gd name="connsiteY41" fmla="*/ 4127916 h 4518728"/>
              <a:gd name="connsiteX0" fmla="*/ 164503 w 5889782"/>
              <a:gd name="connsiteY0" fmla="*/ 4127916 h 4518728"/>
              <a:gd name="connsiteX1" fmla="*/ 30391 w 5889782"/>
              <a:gd name="connsiteY1" fmla="*/ 3847500 h 4518728"/>
              <a:gd name="connsiteX2" fmla="*/ 6007 w 5889782"/>
              <a:gd name="connsiteY2" fmla="*/ 3274476 h 4518728"/>
              <a:gd name="connsiteX3" fmla="*/ 115735 w 5889782"/>
              <a:gd name="connsiteY3" fmla="*/ 2859948 h 4518728"/>
              <a:gd name="connsiteX4" fmla="*/ 286423 w 5889782"/>
              <a:gd name="connsiteY4" fmla="*/ 2396652 h 4518728"/>
              <a:gd name="connsiteX5" fmla="*/ 383959 w 5889782"/>
              <a:gd name="connsiteY5" fmla="*/ 1701708 h 4518728"/>
              <a:gd name="connsiteX6" fmla="*/ 518071 w 5889782"/>
              <a:gd name="connsiteY6" fmla="*/ 1555404 h 4518728"/>
              <a:gd name="connsiteX7" fmla="*/ 457111 w 5889782"/>
              <a:gd name="connsiteY7" fmla="*/ 1287180 h 4518728"/>
              <a:gd name="connsiteX8" fmla="*/ 383959 w 5889782"/>
              <a:gd name="connsiteY8" fmla="*/ 1140876 h 4518728"/>
              <a:gd name="connsiteX9" fmla="*/ 566839 w 5889782"/>
              <a:gd name="connsiteY9" fmla="*/ 750732 h 4518728"/>
              <a:gd name="connsiteX10" fmla="*/ 669709 w 5889782"/>
              <a:gd name="connsiteY10" fmla="*/ 663864 h 4518728"/>
              <a:gd name="connsiteX11" fmla="*/ 786295 w 5889782"/>
              <a:gd name="connsiteY11" fmla="*/ 762924 h 4518728"/>
              <a:gd name="connsiteX12" fmla="*/ 956983 w 5889782"/>
              <a:gd name="connsiteY12" fmla="*/ 860460 h 4518728"/>
              <a:gd name="connsiteX13" fmla="*/ 1314742 w 5889782"/>
              <a:gd name="connsiteY13" fmla="*/ 744255 h 4518728"/>
              <a:gd name="connsiteX14" fmla="*/ 1694218 w 5889782"/>
              <a:gd name="connsiteY14" fmla="*/ 626526 h 4518728"/>
              <a:gd name="connsiteX15" fmla="*/ 1871383 w 5889782"/>
              <a:gd name="connsiteY15" fmla="*/ 567852 h 4518728"/>
              <a:gd name="connsiteX16" fmla="*/ 2468791 w 5889782"/>
              <a:gd name="connsiteY16" fmla="*/ 189900 h 4518728"/>
              <a:gd name="connsiteX17" fmla="*/ 2810167 w 5889782"/>
              <a:gd name="connsiteY17" fmla="*/ 141132 h 4518728"/>
              <a:gd name="connsiteX18" fmla="*/ 3358807 w 5889782"/>
              <a:gd name="connsiteY18" fmla="*/ 19212 h 4518728"/>
              <a:gd name="connsiteX19" fmla="*/ 3809911 w 5889782"/>
              <a:gd name="connsiteY19" fmla="*/ 189900 h 4518728"/>
              <a:gd name="connsiteX20" fmla="*/ 3566071 w 5889782"/>
              <a:gd name="connsiteY20" fmla="*/ 641004 h 4518728"/>
              <a:gd name="connsiteX21" fmla="*/ 4212247 w 5889782"/>
              <a:gd name="connsiteY21" fmla="*/ 775116 h 4518728"/>
              <a:gd name="connsiteX22" fmla="*/ 4517047 w 5889782"/>
              <a:gd name="connsiteY22" fmla="*/ 799500 h 4518728"/>
              <a:gd name="connsiteX23" fmla="*/ 4651159 w 5889782"/>
              <a:gd name="connsiteY23" fmla="*/ 665388 h 4518728"/>
              <a:gd name="connsiteX24" fmla="*/ 5065687 w 5889782"/>
              <a:gd name="connsiteY24" fmla="*/ 1067724 h 4518728"/>
              <a:gd name="connsiteX25" fmla="*/ 5285143 w 5889782"/>
              <a:gd name="connsiteY25" fmla="*/ 897036 h 4518728"/>
              <a:gd name="connsiteX26" fmla="*/ 5772823 w 5889782"/>
              <a:gd name="connsiteY26" fmla="*/ 860460 h 4518728"/>
              <a:gd name="connsiteX27" fmla="*/ 5492407 w 5889782"/>
              <a:gd name="connsiteY27" fmla="*/ 409356 h 4518728"/>
              <a:gd name="connsiteX28" fmla="*/ 5711863 w 5889782"/>
              <a:gd name="connsiteY28" fmla="*/ 165516 h 4518728"/>
              <a:gd name="connsiteX29" fmla="*/ 5858167 w 5889782"/>
              <a:gd name="connsiteY29" fmla="*/ 226476 h 4518728"/>
              <a:gd name="connsiteX30" fmla="*/ 5858167 w 5889782"/>
              <a:gd name="connsiteY30" fmla="*/ 2884332 h 4518728"/>
              <a:gd name="connsiteX31" fmla="*/ 5516791 w 5889782"/>
              <a:gd name="connsiteY31" fmla="*/ 3189132 h 4518728"/>
              <a:gd name="connsiteX32" fmla="*/ 5126647 w 5889782"/>
              <a:gd name="connsiteY32" fmla="*/ 3567084 h 4518728"/>
              <a:gd name="connsiteX33" fmla="*/ 4419511 w 5889782"/>
              <a:gd name="connsiteY33" fmla="*/ 3615852 h 4518728"/>
              <a:gd name="connsiteX34" fmla="*/ 4358551 w 5889782"/>
              <a:gd name="connsiteY34" fmla="*/ 4274220 h 4518728"/>
              <a:gd name="connsiteX35" fmla="*/ 4139095 w 5889782"/>
              <a:gd name="connsiteY35" fmla="*/ 4518060 h 4518728"/>
              <a:gd name="connsiteX36" fmla="*/ 3431959 w 5889782"/>
              <a:gd name="connsiteY36" fmla="*/ 4335180 h 4518728"/>
              <a:gd name="connsiteX37" fmla="*/ 2651671 w 5889782"/>
              <a:gd name="connsiteY37" fmla="*/ 4005996 h 4518728"/>
              <a:gd name="connsiteX38" fmla="*/ 2212759 w 5889782"/>
              <a:gd name="connsiteY38" fmla="*/ 4127916 h 4518728"/>
              <a:gd name="connsiteX39" fmla="*/ 1347127 w 5889782"/>
              <a:gd name="connsiteY39" fmla="*/ 4396140 h 4518728"/>
              <a:gd name="connsiteX40" fmla="*/ 530263 w 5889782"/>
              <a:gd name="connsiteY40" fmla="*/ 4005996 h 4518728"/>
              <a:gd name="connsiteX41" fmla="*/ 164503 w 5889782"/>
              <a:gd name="connsiteY41" fmla="*/ 4127916 h 4518728"/>
              <a:gd name="connsiteX0" fmla="*/ 164503 w 5889782"/>
              <a:gd name="connsiteY0" fmla="*/ 4127916 h 4518728"/>
              <a:gd name="connsiteX1" fmla="*/ 30391 w 5889782"/>
              <a:gd name="connsiteY1" fmla="*/ 3847500 h 4518728"/>
              <a:gd name="connsiteX2" fmla="*/ 6007 w 5889782"/>
              <a:gd name="connsiteY2" fmla="*/ 3274476 h 4518728"/>
              <a:gd name="connsiteX3" fmla="*/ 115735 w 5889782"/>
              <a:gd name="connsiteY3" fmla="*/ 2859948 h 4518728"/>
              <a:gd name="connsiteX4" fmla="*/ 286423 w 5889782"/>
              <a:gd name="connsiteY4" fmla="*/ 2396652 h 4518728"/>
              <a:gd name="connsiteX5" fmla="*/ 383959 w 5889782"/>
              <a:gd name="connsiteY5" fmla="*/ 1701708 h 4518728"/>
              <a:gd name="connsiteX6" fmla="*/ 518071 w 5889782"/>
              <a:gd name="connsiteY6" fmla="*/ 1555404 h 4518728"/>
              <a:gd name="connsiteX7" fmla="*/ 457111 w 5889782"/>
              <a:gd name="connsiteY7" fmla="*/ 1287180 h 4518728"/>
              <a:gd name="connsiteX8" fmla="*/ 383959 w 5889782"/>
              <a:gd name="connsiteY8" fmla="*/ 1140876 h 4518728"/>
              <a:gd name="connsiteX9" fmla="*/ 566839 w 5889782"/>
              <a:gd name="connsiteY9" fmla="*/ 750732 h 4518728"/>
              <a:gd name="connsiteX10" fmla="*/ 669709 w 5889782"/>
              <a:gd name="connsiteY10" fmla="*/ 663864 h 4518728"/>
              <a:gd name="connsiteX11" fmla="*/ 786295 w 5889782"/>
              <a:gd name="connsiteY11" fmla="*/ 762924 h 4518728"/>
              <a:gd name="connsiteX12" fmla="*/ 956983 w 5889782"/>
              <a:gd name="connsiteY12" fmla="*/ 860460 h 4518728"/>
              <a:gd name="connsiteX13" fmla="*/ 1314742 w 5889782"/>
              <a:gd name="connsiteY13" fmla="*/ 744255 h 4518728"/>
              <a:gd name="connsiteX14" fmla="*/ 1694218 w 5889782"/>
              <a:gd name="connsiteY14" fmla="*/ 626526 h 4518728"/>
              <a:gd name="connsiteX15" fmla="*/ 1871383 w 5889782"/>
              <a:gd name="connsiteY15" fmla="*/ 567852 h 4518728"/>
              <a:gd name="connsiteX16" fmla="*/ 2468791 w 5889782"/>
              <a:gd name="connsiteY16" fmla="*/ 189900 h 4518728"/>
              <a:gd name="connsiteX17" fmla="*/ 2810167 w 5889782"/>
              <a:gd name="connsiteY17" fmla="*/ 141132 h 4518728"/>
              <a:gd name="connsiteX18" fmla="*/ 3358807 w 5889782"/>
              <a:gd name="connsiteY18" fmla="*/ 19212 h 4518728"/>
              <a:gd name="connsiteX19" fmla="*/ 3809911 w 5889782"/>
              <a:gd name="connsiteY19" fmla="*/ 189900 h 4518728"/>
              <a:gd name="connsiteX20" fmla="*/ 3566071 w 5889782"/>
              <a:gd name="connsiteY20" fmla="*/ 641004 h 4518728"/>
              <a:gd name="connsiteX21" fmla="*/ 4212247 w 5889782"/>
              <a:gd name="connsiteY21" fmla="*/ 775116 h 4518728"/>
              <a:gd name="connsiteX22" fmla="*/ 4517047 w 5889782"/>
              <a:gd name="connsiteY22" fmla="*/ 799500 h 4518728"/>
              <a:gd name="connsiteX23" fmla="*/ 4651159 w 5889782"/>
              <a:gd name="connsiteY23" fmla="*/ 665388 h 4518728"/>
              <a:gd name="connsiteX24" fmla="*/ 5065687 w 5889782"/>
              <a:gd name="connsiteY24" fmla="*/ 1067724 h 4518728"/>
              <a:gd name="connsiteX25" fmla="*/ 5285143 w 5889782"/>
              <a:gd name="connsiteY25" fmla="*/ 897036 h 4518728"/>
              <a:gd name="connsiteX26" fmla="*/ 5772823 w 5889782"/>
              <a:gd name="connsiteY26" fmla="*/ 860460 h 4518728"/>
              <a:gd name="connsiteX27" fmla="*/ 5492407 w 5889782"/>
              <a:gd name="connsiteY27" fmla="*/ 409356 h 4518728"/>
              <a:gd name="connsiteX28" fmla="*/ 5711863 w 5889782"/>
              <a:gd name="connsiteY28" fmla="*/ 165516 h 4518728"/>
              <a:gd name="connsiteX29" fmla="*/ 5858167 w 5889782"/>
              <a:gd name="connsiteY29" fmla="*/ 226476 h 4518728"/>
              <a:gd name="connsiteX30" fmla="*/ 5858167 w 5889782"/>
              <a:gd name="connsiteY30" fmla="*/ 2884332 h 4518728"/>
              <a:gd name="connsiteX31" fmla="*/ 5516791 w 5889782"/>
              <a:gd name="connsiteY31" fmla="*/ 3189132 h 4518728"/>
              <a:gd name="connsiteX32" fmla="*/ 5126647 w 5889782"/>
              <a:gd name="connsiteY32" fmla="*/ 3567084 h 4518728"/>
              <a:gd name="connsiteX33" fmla="*/ 4419511 w 5889782"/>
              <a:gd name="connsiteY33" fmla="*/ 3615852 h 4518728"/>
              <a:gd name="connsiteX34" fmla="*/ 4358551 w 5889782"/>
              <a:gd name="connsiteY34" fmla="*/ 4274220 h 4518728"/>
              <a:gd name="connsiteX35" fmla="*/ 4139095 w 5889782"/>
              <a:gd name="connsiteY35" fmla="*/ 4518060 h 4518728"/>
              <a:gd name="connsiteX36" fmla="*/ 3431959 w 5889782"/>
              <a:gd name="connsiteY36" fmla="*/ 4335180 h 4518728"/>
              <a:gd name="connsiteX37" fmla="*/ 2651671 w 5889782"/>
              <a:gd name="connsiteY37" fmla="*/ 4005996 h 4518728"/>
              <a:gd name="connsiteX38" fmla="*/ 2212759 w 5889782"/>
              <a:gd name="connsiteY38" fmla="*/ 4127916 h 4518728"/>
              <a:gd name="connsiteX39" fmla="*/ 1347127 w 5889782"/>
              <a:gd name="connsiteY39" fmla="*/ 4396140 h 4518728"/>
              <a:gd name="connsiteX40" fmla="*/ 530263 w 5889782"/>
              <a:gd name="connsiteY40" fmla="*/ 4005996 h 4518728"/>
              <a:gd name="connsiteX41" fmla="*/ 164503 w 5889782"/>
              <a:gd name="connsiteY41" fmla="*/ 4127916 h 4518728"/>
              <a:gd name="connsiteX0" fmla="*/ 164503 w 5889782"/>
              <a:gd name="connsiteY0" fmla="*/ 4127916 h 4518728"/>
              <a:gd name="connsiteX1" fmla="*/ 30391 w 5889782"/>
              <a:gd name="connsiteY1" fmla="*/ 3847500 h 4518728"/>
              <a:gd name="connsiteX2" fmla="*/ 6007 w 5889782"/>
              <a:gd name="connsiteY2" fmla="*/ 3274476 h 4518728"/>
              <a:gd name="connsiteX3" fmla="*/ 115735 w 5889782"/>
              <a:gd name="connsiteY3" fmla="*/ 2859948 h 4518728"/>
              <a:gd name="connsiteX4" fmla="*/ 286423 w 5889782"/>
              <a:gd name="connsiteY4" fmla="*/ 2396652 h 4518728"/>
              <a:gd name="connsiteX5" fmla="*/ 383959 w 5889782"/>
              <a:gd name="connsiteY5" fmla="*/ 1701708 h 4518728"/>
              <a:gd name="connsiteX6" fmla="*/ 518071 w 5889782"/>
              <a:gd name="connsiteY6" fmla="*/ 1555404 h 4518728"/>
              <a:gd name="connsiteX7" fmla="*/ 457111 w 5889782"/>
              <a:gd name="connsiteY7" fmla="*/ 1287180 h 4518728"/>
              <a:gd name="connsiteX8" fmla="*/ 383959 w 5889782"/>
              <a:gd name="connsiteY8" fmla="*/ 1140876 h 4518728"/>
              <a:gd name="connsiteX9" fmla="*/ 566839 w 5889782"/>
              <a:gd name="connsiteY9" fmla="*/ 750732 h 4518728"/>
              <a:gd name="connsiteX10" fmla="*/ 669709 w 5889782"/>
              <a:gd name="connsiteY10" fmla="*/ 663864 h 4518728"/>
              <a:gd name="connsiteX11" fmla="*/ 786295 w 5889782"/>
              <a:gd name="connsiteY11" fmla="*/ 762924 h 4518728"/>
              <a:gd name="connsiteX12" fmla="*/ 956983 w 5889782"/>
              <a:gd name="connsiteY12" fmla="*/ 860460 h 4518728"/>
              <a:gd name="connsiteX13" fmla="*/ 1314742 w 5889782"/>
              <a:gd name="connsiteY13" fmla="*/ 744255 h 4518728"/>
              <a:gd name="connsiteX14" fmla="*/ 1694218 w 5889782"/>
              <a:gd name="connsiteY14" fmla="*/ 626526 h 4518728"/>
              <a:gd name="connsiteX15" fmla="*/ 1871383 w 5889782"/>
              <a:gd name="connsiteY15" fmla="*/ 567852 h 4518728"/>
              <a:gd name="connsiteX16" fmla="*/ 1974634 w 5889782"/>
              <a:gd name="connsiteY16" fmla="*/ 349539 h 4518728"/>
              <a:gd name="connsiteX17" fmla="*/ 2468791 w 5889782"/>
              <a:gd name="connsiteY17" fmla="*/ 189900 h 4518728"/>
              <a:gd name="connsiteX18" fmla="*/ 2810167 w 5889782"/>
              <a:gd name="connsiteY18" fmla="*/ 141132 h 4518728"/>
              <a:gd name="connsiteX19" fmla="*/ 3358807 w 5889782"/>
              <a:gd name="connsiteY19" fmla="*/ 19212 h 4518728"/>
              <a:gd name="connsiteX20" fmla="*/ 3809911 w 5889782"/>
              <a:gd name="connsiteY20" fmla="*/ 189900 h 4518728"/>
              <a:gd name="connsiteX21" fmla="*/ 3566071 w 5889782"/>
              <a:gd name="connsiteY21" fmla="*/ 641004 h 4518728"/>
              <a:gd name="connsiteX22" fmla="*/ 4212247 w 5889782"/>
              <a:gd name="connsiteY22" fmla="*/ 775116 h 4518728"/>
              <a:gd name="connsiteX23" fmla="*/ 4517047 w 5889782"/>
              <a:gd name="connsiteY23" fmla="*/ 799500 h 4518728"/>
              <a:gd name="connsiteX24" fmla="*/ 4651159 w 5889782"/>
              <a:gd name="connsiteY24" fmla="*/ 665388 h 4518728"/>
              <a:gd name="connsiteX25" fmla="*/ 5065687 w 5889782"/>
              <a:gd name="connsiteY25" fmla="*/ 1067724 h 4518728"/>
              <a:gd name="connsiteX26" fmla="*/ 5285143 w 5889782"/>
              <a:gd name="connsiteY26" fmla="*/ 897036 h 4518728"/>
              <a:gd name="connsiteX27" fmla="*/ 5772823 w 5889782"/>
              <a:gd name="connsiteY27" fmla="*/ 860460 h 4518728"/>
              <a:gd name="connsiteX28" fmla="*/ 5492407 w 5889782"/>
              <a:gd name="connsiteY28" fmla="*/ 409356 h 4518728"/>
              <a:gd name="connsiteX29" fmla="*/ 5711863 w 5889782"/>
              <a:gd name="connsiteY29" fmla="*/ 165516 h 4518728"/>
              <a:gd name="connsiteX30" fmla="*/ 5858167 w 5889782"/>
              <a:gd name="connsiteY30" fmla="*/ 226476 h 4518728"/>
              <a:gd name="connsiteX31" fmla="*/ 5858167 w 5889782"/>
              <a:gd name="connsiteY31" fmla="*/ 2884332 h 4518728"/>
              <a:gd name="connsiteX32" fmla="*/ 5516791 w 5889782"/>
              <a:gd name="connsiteY32" fmla="*/ 3189132 h 4518728"/>
              <a:gd name="connsiteX33" fmla="*/ 5126647 w 5889782"/>
              <a:gd name="connsiteY33" fmla="*/ 3567084 h 4518728"/>
              <a:gd name="connsiteX34" fmla="*/ 4419511 w 5889782"/>
              <a:gd name="connsiteY34" fmla="*/ 3615852 h 4518728"/>
              <a:gd name="connsiteX35" fmla="*/ 4358551 w 5889782"/>
              <a:gd name="connsiteY35" fmla="*/ 4274220 h 4518728"/>
              <a:gd name="connsiteX36" fmla="*/ 4139095 w 5889782"/>
              <a:gd name="connsiteY36" fmla="*/ 4518060 h 4518728"/>
              <a:gd name="connsiteX37" fmla="*/ 3431959 w 5889782"/>
              <a:gd name="connsiteY37" fmla="*/ 4335180 h 4518728"/>
              <a:gd name="connsiteX38" fmla="*/ 2651671 w 5889782"/>
              <a:gd name="connsiteY38" fmla="*/ 4005996 h 4518728"/>
              <a:gd name="connsiteX39" fmla="*/ 2212759 w 5889782"/>
              <a:gd name="connsiteY39" fmla="*/ 4127916 h 4518728"/>
              <a:gd name="connsiteX40" fmla="*/ 1347127 w 5889782"/>
              <a:gd name="connsiteY40" fmla="*/ 4396140 h 4518728"/>
              <a:gd name="connsiteX41" fmla="*/ 530263 w 5889782"/>
              <a:gd name="connsiteY41" fmla="*/ 4005996 h 4518728"/>
              <a:gd name="connsiteX42" fmla="*/ 164503 w 5889782"/>
              <a:gd name="connsiteY42" fmla="*/ 4127916 h 4518728"/>
              <a:gd name="connsiteX0" fmla="*/ 164503 w 5889782"/>
              <a:gd name="connsiteY0" fmla="*/ 4127916 h 4518728"/>
              <a:gd name="connsiteX1" fmla="*/ 30391 w 5889782"/>
              <a:gd name="connsiteY1" fmla="*/ 3847500 h 4518728"/>
              <a:gd name="connsiteX2" fmla="*/ 6007 w 5889782"/>
              <a:gd name="connsiteY2" fmla="*/ 3274476 h 4518728"/>
              <a:gd name="connsiteX3" fmla="*/ 115735 w 5889782"/>
              <a:gd name="connsiteY3" fmla="*/ 2859948 h 4518728"/>
              <a:gd name="connsiteX4" fmla="*/ 286423 w 5889782"/>
              <a:gd name="connsiteY4" fmla="*/ 2396652 h 4518728"/>
              <a:gd name="connsiteX5" fmla="*/ 383959 w 5889782"/>
              <a:gd name="connsiteY5" fmla="*/ 1701708 h 4518728"/>
              <a:gd name="connsiteX6" fmla="*/ 518071 w 5889782"/>
              <a:gd name="connsiteY6" fmla="*/ 1555404 h 4518728"/>
              <a:gd name="connsiteX7" fmla="*/ 457111 w 5889782"/>
              <a:gd name="connsiteY7" fmla="*/ 1287180 h 4518728"/>
              <a:gd name="connsiteX8" fmla="*/ 383959 w 5889782"/>
              <a:gd name="connsiteY8" fmla="*/ 1140876 h 4518728"/>
              <a:gd name="connsiteX9" fmla="*/ 566839 w 5889782"/>
              <a:gd name="connsiteY9" fmla="*/ 750732 h 4518728"/>
              <a:gd name="connsiteX10" fmla="*/ 669709 w 5889782"/>
              <a:gd name="connsiteY10" fmla="*/ 663864 h 4518728"/>
              <a:gd name="connsiteX11" fmla="*/ 786295 w 5889782"/>
              <a:gd name="connsiteY11" fmla="*/ 762924 h 4518728"/>
              <a:gd name="connsiteX12" fmla="*/ 956983 w 5889782"/>
              <a:gd name="connsiteY12" fmla="*/ 860460 h 4518728"/>
              <a:gd name="connsiteX13" fmla="*/ 1314742 w 5889782"/>
              <a:gd name="connsiteY13" fmla="*/ 744255 h 4518728"/>
              <a:gd name="connsiteX14" fmla="*/ 1694218 w 5889782"/>
              <a:gd name="connsiteY14" fmla="*/ 626526 h 4518728"/>
              <a:gd name="connsiteX15" fmla="*/ 1776133 w 5889782"/>
              <a:gd name="connsiteY15" fmla="*/ 558327 h 4518728"/>
              <a:gd name="connsiteX16" fmla="*/ 1974634 w 5889782"/>
              <a:gd name="connsiteY16" fmla="*/ 349539 h 4518728"/>
              <a:gd name="connsiteX17" fmla="*/ 2468791 w 5889782"/>
              <a:gd name="connsiteY17" fmla="*/ 189900 h 4518728"/>
              <a:gd name="connsiteX18" fmla="*/ 2810167 w 5889782"/>
              <a:gd name="connsiteY18" fmla="*/ 141132 h 4518728"/>
              <a:gd name="connsiteX19" fmla="*/ 3358807 w 5889782"/>
              <a:gd name="connsiteY19" fmla="*/ 19212 h 4518728"/>
              <a:gd name="connsiteX20" fmla="*/ 3809911 w 5889782"/>
              <a:gd name="connsiteY20" fmla="*/ 189900 h 4518728"/>
              <a:gd name="connsiteX21" fmla="*/ 3566071 w 5889782"/>
              <a:gd name="connsiteY21" fmla="*/ 641004 h 4518728"/>
              <a:gd name="connsiteX22" fmla="*/ 4212247 w 5889782"/>
              <a:gd name="connsiteY22" fmla="*/ 775116 h 4518728"/>
              <a:gd name="connsiteX23" fmla="*/ 4517047 w 5889782"/>
              <a:gd name="connsiteY23" fmla="*/ 799500 h 4518728"/>
              <a:gd name="connsiteX24" fmla="*/ 4651159 w 5889782"/>
              <a:gd name="connsiteY24" fmla="*/ 665388 h 4518728"/>
              <a:gd name="connsiteX25" fmla="*/ 5065687 w 5889782"/>
              <a:gd name="connsiteY25" fmla="*/ 1067724 h 4518728"/>
              <a:gd name="connsiteX26" fmla="*/ 5285143 w 5889782"/>
              <a:gd name="connsiteY26" fmla="*/ 897036 h 4518728"/>
              <a:gd name="connsiteX27" fmla="*/ 5772823 w 5889782"/>
              <a:gd name="connsiteY27" fmla="*/ 860460 h 4518728"/>
              <a:gd name="connsiteX28" fmla="*/ 5492407 w 5889782"/>
              <a:gd name="connsiteY28" fmla="*/ 409356 h 4518728"/>
              <a:gd name="connsiteX29" fmla="*/ 5711863 w 5889782"/>
              <a:gd name="connsiteY29" fmla="*/ 165516 h 4518728"/>
              <a:gd name="connsiteX30" fmla="*/ 5858167 w 5889782"/>
              <a:gd name="connsiteY30" fmla="*/ 226476 h 4518728"/>
              <a:gd name="connsiteX31" fmla="*/ 5858167 w 5889782"/>
              <a:gd name="connsiteY31" fmla="*/ 2884332 h 4518728"/>
              <a:gd name="connsiteX32" fmla="*/ 5516791 w 5889782"/>
              <a:gd name="connsiteY32" fmla="*/ 3189132 h 4518728"/>
              <a:gd name="connsiteX33" fmla="*/ 5126647 w 5889782"/>
              <a:gd name="connsiteY33" fmla="*/ 3567084 h 4518728"/>
              <a:gd name="connsiteX34" fmla="*/ 4419511 w 5889782"/>
              <a:gd name="connsiteY34" fmla="*/ 3615852 h 4518728"/>
              <a:gd name="connsiteX35" fmla="*/ 4358551 w 5889782"/>
              <a:gd name="connsiteY35" fmla="*/ 4274220 h 4518728"/>
              <a:gd name="connsiteX36" fmla="*/ 4139095 w 5889782"/>
              <a:gd name="connsiteY36" fmla="*/ 4518060 h 4518728"/>
              <a:gd name="connsiteX37" fmla="*/ 3431959 w 5889782"/>
              <a:gd name="connsiteY37" fmla="*/ 4335180 h 4518728"/>
              <a:gd name="connsiteX38" fmla="*/ 2651671 w 5889782"/>
              <a:gd name="connsiteY38" fmla="*/ 4005996 h 4518728"/>
              <a:gd name="connsiteX39" fmla="*/ 2212759 w 5889782"/>
              <a:gd name="connsiteY39" fmla="*/ 4127916 h 4518728"/>
              <a:gd name="connsiteX40" fmla="*/ 1347127 w 5889782"/>
              <a:gd name="connsiteY40" fmla="*/ 4396140 h 4518728"/>
              <a:gd name="connsiteX41" fmla="*/ 530263 w 5889782"/>
              <a:gd name="connsiteY41" fmla="*/ 4005996 h 4518728"/>
              <a:gd name="connsiteX42" fmla="*/ 164503 w 5889782"/>
              <a:gd name="connsiteY42" fmla="*/ 4127916 h 4518728"/>
              <a:gd name="connsiteX0" fmla="*/ 164503 w 5889782"/>
              <a:gd name="connsiteY0" fmla="*/ 4127916 h 4518728"/>
              <a:gd name="connsiteX1" fmla="*/ 30391 w 5889782"/>
              <a:gd name="connsiteY1" fmla="*/ 3847500 h 4518728"/>
              <a:gd name="connsiteX2" fmla="*/ 6007 w 5889782"/>
              <a:gd name="connsiteY2" fmla="*/ 3274476 h 4518728"/>
              <a:gd name="connsiteX3" fmla="*/ 115735 w 5889782"/>
              <a:gd name="connsiteY3" fmla="*/ 2859948 h 4518728"/>
              <a:gd name="connsiteX4" fmla="*/ 286423 w 5889782"/>
              <a:gd name="connsiteY4" fmla="*/ 2396652 h 4518728"/>
              <a:gd name="connsiteX5" fmla="*/ 383959 w 5889782"/>
              <a:gd name="connsiteY5" fmla="*/ 1701708 h 4518728"/>
              <a:gd name="connsiteX6" fmla="*/ 518071 w 5889782"/>
              <a:gd name="connsiteY6" fmla="*/ 1555404 h 4518728"/>
              <a:gd name="connsiteX7" fmla="*/ 457111 w 5889782"/>
              <a:gd name="connsiteY7" fmla="*/ 1287180 h 4518728"/>
              <a:gd name="connsiteX8" fmla="*/ 383959 w 5889782"/>
              <a:gd name="connsiteY8" fmla="*/ 1140876 h 4518728"/>
              <a:gd name="connsiteX9" fmla="*/ 566839 w 5889782"/>
              <a:gd name="connsiteY9" fmla="*/ 750732 h 4518728"/>
              <a:gd name="connsiteX10" fmla="*/ 669709 w 5889782"/>
              <a:gd name="connsiteY10" fmla="*/ 663864 h 4518728"/>
              <a:gd name="connsiteX11" fmla="*/ 786295 w 5889782"/>
              <a:gd name="connsiteY11" fmla="*/ 762924 h 4518728"/>
              <a:gd name="connsiteX12" fmla="*/ 956983 w 5889782"/>
              <a:gd name="connsiteY12" fmla="*/ 860460 h 4518728"/>
              <a:gd name="connsiteX13" fmla="*/ 1314742 w 5889782"/>
              <a:gd name="connsiteY13" fmla="*/ 744255 h 4518728"/>
              <a:gd name="connsiteX14" fmla="*/ 1694218 w 5889782"/>
              <a:gd name="connsiteY14" fmla="*/ 626526 h 4518728"/>
              <a:gd name="connsiteX15" fmla="*/ 1776133 w 5889782"/>
              <a:gd name="connsiteY15" fmla="*/ 558327 h 4518728"/>
              <a:gd name="connsiteX16" fmla="*/ 1974634 w 5889782"/>
              <a:gd name="connsiteY16" fmla="*/ 349539 h 4518728"/>
              <a:gd name="connsiteX17" fmla="*/ 2468791 w 5889782"/>
              <a:gd name="connsiteY17" fmla="*/ 189900 h 4518728"/>
              <a:gd name="connsiteX18" fmla="*/ 2650909 w 5889782"/>
              <a:gd name="connsiteY18" fmla="*/ 244764 h 4518728"/>
              <a:gd name="connsiteX19" fmla="*/ 2810167 w 5889782"/>
              <a:gd name="connsiteY19" fmla="*/ 141132 h 4518728"/>
              <a:gd name="connsiteX20" fmla="*/ 3358807 w 5889782"/>
              <a:gd name="connsiteY20" fmla="*/ 19212 h 4518728"/>
              <a:gd name="connsiteX21" fmla="*/ 3809911 w 5889782"/>
              <a:gd name="connsiteY21" fmla="*/ 189900 h 4518728"/>
              <a:gd name="connsiteX22" fmla="*/ 3566071 w 5889782"/>
              <a:gd name="connsiteY22" fmla="*/ 641004 h 4518728"/>
              <a:gd name="connsiteX23" fmla="*/ 4212247 w 5889782"/>
              <a:gd name="connsiteY23" fmla="*/ 775116 h 4518728"/>
              <a:gd name="connsiteX24" fmla="*/ 4517047 w 5889782"/>
              <a:gd name="connsiteY24" fmla="*/ 799500 h 4518728"/>
              <a:gd name="connsiteX25" fmla="*/ 4651159 w 5889782"/>
              <a:gd name="connsiteY25" fmla="*/ 665388 h 4518728"/>
              <a:gd name="connsiteX26" fmla="*/ 5065687 w 5889782"/>
              <a:gd name="connsiteY26" fmla="*/ 1067724 h 4518728"/>
              <a:gd name="connsiteX27" fmla="*/ 5285143 w 5889782"/>
              <a:gd name="connsiteY27" fmla="*/ 897036 h 4518728"/>
              <a:gd name="connsiteX28" fmla="*/ 5772823 w 5889782"/>
              <a:gd name="connsiteY28" fmla="*/ 860460 h 4518728"/>
              <a:gd name="connsiteX29" fmla="*/ 5492407 w 5889782"/>
              <a:gd name="connsiteY29" fmla="*/ 409356 h 4518728"/>
              <a:gd name="connsiteX30" fmla="*/ 5711863 w 5889782"/>
              <a:gd name="connsiteY30" fmla="*/ 165516 h 4518728"/>
              <a:gd name="connsiteX31" fmla="*/ 5858167 w 5889782"/>
              <a:gd name="connsiteY31" fmla="*/ 226476 h 4518728"/>
              <a:gd name="connsiteX32" fmla="*/ 5858167 w 5889782"/>
              <a:gd name="connsiteY32" fmla="*/ 2884332 h 4518728"/>
              <a:gd name="connsiteX33" fmla="*/ 5516791 w 5889782"/>
              <a:gd name="connsiteY33" fmla="*/ 3189132 h 4518728"/>
              <a:gd name="connsiteX34" fmla="*/ 5126647 w 5889782"/>
              <a:gd name="connsiteY34" fmla="*/ 3567084 h 4518728"/>
              <a:gd name="connsiteX35" fmla="*/ 4419511 w 5889782"/>
              <a:gd name="connsiteY35" fmla="*/ 3615852 h 4518728"/>
              <a:gd name="connsiteX36" fmla="*/ 4358551 w 5889782"/>
              <a:gd name="connsiteY36" fmla="*/ 4274220 h 4518728"/>
              <a:gd name="connsiteX37" fmla="*/ 4139095 w 5889782"/>
              <a:gd name="connsiteY37" fmla="*/ 4518060 h 4518728"/>
              <a:gd name="connsiteX38" fmla="*/ 3431959 w 5889782"/>
              <a:gd name="connsiteY38" fmla="*/ 4335180 h 4518728"/>
              <a:gd name="connsiteX39" fmla="*/ 2651671 w 5889782"/>
              <a:gd name="connsiteY39" fmla="*/ 4005996 h 4518728"/>
              <a:gd name="connsiteX40" fmla="*/ 2212759 w 5889782"/>
              <a:gd name="connsiteY40" fmla="*/ 4127916 h 4518728"/>
              <a:gd name="connsiteX41" fmla="*/ 1347127 w 5889782"/>
              <a:gd name="connsiteY41" fmla="*/ 4396140 h 4518728"/>
              <a:gd name="connsiteX42" fmla="*/ 530263 w 5889782"/>
              <a:gd name="connsiteY42" fmla="*/ 4005996 h 4518728"/>
              <a:gd name="connsiteX43" fmla="*/ 164503 w 5889782"/>
              <a:gd name="connsiteY43" fmla="*/ 4127916 h 4518728"/>
              <a:gd name="connsiteX0" fmla="*/ 164503 w 5889782"/>
              <a:gd name="connsiteY0" fmla="*/ 4134476 h 4525288"/>
              <a:gd name="connsiteX1" fmla="*/ 30391 w 5889782"/>
              <a:gd name="connsiteY1" fmla="*/ 3854060 h 4525288"/>
              <a:gd name="connsiteX2" fmla="*/ 6007 w 5889782"/>
              <a:gd name="connsiteY2" fmla="*/ 3281036 h 4525288"/>
              <a:gd name="connsiteX3" fmla="*/ 115735 w 5889782"/>
              <a:gd name="connsiteY3" fmla="*/ 2866508 h 4525288"/>
              <a:gd name="connsiteX4" fmla="*/ 286423 w 5889782"/>
              <a:gd name="connsiteY4" fmla="*/ 2403212 h 4525288"/>
              <a:gd name="connsiteX5" fmla="*/ 383959 w 5889782"/>
              <a:gd name="connsiteY5" fmla="*/ 1708268 h 4525288"/>
              <a:gd name="connsiteX6" fmla="*/ 518071 w 5889782"/>
              <a:gd name="connsiteY6" fmla="*/ 1561964 h 4525288"/>
              <a:gd name="connsiteX7" fmla="*/ 457111 w 5889782"/>
              <a:gd name="connsiteY7" fmla="*/ 1293740 h 4525288"/>
              <a:gd name="connsiteX8" fmla="*/ 383959 w 5889782"/>
              <a:gd name="connsiteY8" fmla="*/ 1147436 h 4525288"/>
              <a:gd name="connsiteX9" fmla="*/ 566839 w 5889782"/>
              <a:gd name="connsiteY9" fmla="*/ 757292 h 4525288"/>
              <a:gd name="connsiteX10" fmla="*/ 669709 w 5889782"/>
              <a:gd name="connsiteY10" fmla="*/ 670424 h 4525288"/>
              <a:gd name="connsiteX11" fmla="*/ 786295 w 5889782"/>
              <a:gd name="connsiteY11" fmla="*/ 769484 h 4525288"/>
              <a:gd name="connsiteX12" fmla="*/ 956983 w 5889782"/>
              <a:gd name="connsiteY12" fmla="*/ 867020 h 4525288"/>
              <a:gd name="connsiteX13" fmla="*/ 1314742 w 5889782"/>
              <a:gd name="connsiteY13" fmla="*/ 750815 h 4525288"/>
              <a:gd name="connsiteX14" fmla="*/ 1694218 w 5889782"/>
              <a:gd name="connsiteY14" fmla="*/ 633086 h 4525288"/>
              <a:gd name="connsiteX15" fmla="*/ 1776133 w 5889782"/>
              <a:gd name="connsiteY15" fmla="*/ 564887 h 4525288"/>
              <a:gd name="connsiteX16" fmla="*/ 1974634 w 5889782"/>
              <a:gd name="connsiteY16" fmla="*/ 356099 h 4525288"/>
              <a:gd name="connsiteX17" fmla="*/ 2468791 w 5889782"/>
              <a:gd name="connsiteY17" fmla="*/ 196460 h 4525288"/>
              <a:gd name="connsiteX18" fmla="*/ 2650909 w 5889782"/>
              <a:gd name="connsiteY18" fmla="*/ 251324 h 4525288"/>
              <a:gd name="connsiteX19" fmla="*/ 2810167 w 5889782"/>
              <a:gd name="connsiteY19" fmla="*/ 147692 h 4525288"/>
              <a:gd name="connsiteX20" fmla="*/ 2889034 w 5889782"/>
              <a:gd name="connsiteY20" fmla="*/ 13199 h 4525288"/>
              <a:gd name="connsiteX21" fmla="*/ 3358807 w 5889782"/>
              <a:gd name="connsiteY21" fmla="*/ 25772 h 4525288"/>
              <a:gd name="connsiteX22" fmla="*/ 3809911 w 5889782"/>
              <a:gd name="connsiteY22" fmla="*/ 196460 h 4525288"/>
              <a:gd name="connsiteX23" fmla="*/ 3566071 w 5889782"/>
              <a:gd name="connsiteY23" fmla="*/ 647564 h 4525288"/>
              <a:gd name="connsiteX24" fmla="*/ 4212247 w 5889782"/>
              <a:gd name="connsiteY24" fmla="*/ 781676 h 4525288"/>
              <a:gd name="connsiteX25" fmla="*/ 4517047 w 5889782"/>
              <a:gd name="connsiteY25" fmla="*/ 806060 h 4525288"/>
              <a:gd name="connsiteX26" fmla="*/ 4651159 w 5889782"/>
              <a:gd name="connsiteY26" fmla="*/ 671948 h 4525288"/>
              <a:gd name="connsiteX27" fmla="*/ 5065687 w 5889782"/>
              <a:gd name="connsiteY27" fmla="*/ 1074284 h 4525288"/>
              <a:gd name="connsiteX28" fmla="*/ 5285143 w 5889782"/>
              <a:gd name="connsiteY28" fmla="*/ 903596 h 4525288"/>
              <a:gd name="connsiteX29" fmla="*/ 5772823 w 5889782"/>
              <a:gd name="connsiteY29" fmla="*/ 867020 h 4525288"/>
              <a:gd name="connsiteX30" fmla="*/ 5492407 w 5889782"/>
              <a:gd name="connsiteY30" fmla="*/ 415916 h 4525288"/>
              <a:gd name="connsiteX31" fmla="*/ 5711863 w 5889782"/>
              <a:gd name="connsiteY31" fmla="*/ 172076 h 4525288"/>
              <a:gd name="connsiteX32" fmla="*/ 5858167 w 5889782"/>
              <a:gd name="connsiteY32" fmla="*/ 233036 h 4525288"/>
              <a:gd name="connsiteX33" fmla="*/ 5858167 w 5889782"/>
              <a:gd name="connsiteY33" fmla="*/ 2890892 h 4525288"/>
              <a:gd name="connsiteX34" fmla="*/ 5516791 w 5889782"/>
              <a:gd name="connsiteY34" fmla="*/ 3195692 h 4525288"/>
              <a:gd name="connsiteX35" fmla="*/ 5126647 w 5889782"/>
              <a:gd name="connsiteY35" fmla="*/ 3573644 h 4525288"/>
              <a:gd name="connsiteX36" fmla="*/ 4419511 w 5889782"/>
              <a:gd name="connsiteY36" fmla="*/ 3622412 h 4525288"/>
              <a:gd name="connsiteX37" fmla="*/ 4358551 w 5889782"/>
              <a:gd name="connsiteY37" fmla="*/ 4280780 h 4525288"/>
              <a:gd name="connsiteX38" fmla="*/ 4139095 w 5889782"/>
              <a:gd name="connsiteY38" fmla="*/ 4524620 h 4525288"/>
              <a:gd name="connsiteX39" fmla="*/ 3431959 w 5889782"/>
              <a:gd name="connsiteY39" fmla="*/ 4341740 h 4525288"/>
              <a:gd name="connsiteX40" fmla="*/ 2651671 w 5889782"/>
              <a:gd name="connsiteY40" fmla="*/ 4012556 h 4525288"/>
              <a:gd name="connsiteX41" fmla="*/ 2212759 w 5889782"/>
              <a:gd name="connsiteY41" fmla="*/ 4134476 h 4525288"/>
              <a:gd name="connsiteX42" fmla="*/ 1347127 w 5889782"/>
              <a:gd name="connsiteY42" fmla="*/ 4402700 h 4525288"/>
              <a:gd name="connsiteX43" fmla="*/ 530263 w 5889782"/>
              <a:gd name="connsiteY43" fmla="*/ 4012556 h 4525288"/>
              <a:gd name="connsiteX44" fmla="*/ 164503 w 5889782"/>
              <a:gd name="connsiteY44" fmla="*/ 4134476 h 4525288"/>
              <a:gd name="connsiteX0" fmla="*/ 164503 w 5889782"/>
              <a:gd name="connsiteY0" fmla="*/ 4134476 h 4525288"/>
              <a:gd name="connsiteX1" fmla="*/ 30391 w 5889782"/>
              <a:gd name="connsiteY1" fmla="*/ 3854060 h 4525288"/>
              <a:gd name="connsiteX2" fmla="*/ 6007 w 5889782"/>
              <a:gd name="connsiteY2" fmla="*/ 3281036 h 4525288"/>
              <a:gd name="connsiteX3" fmla="*/ 115735 w 5889782"/>
              <a:gd name="connsiteY3" fmla="*/ 2866508 h 4525288"/>
              <a:gd name="connsiteX4" fmla="*/ 286423 w 5889782"/>
              <a:gd name="connsiteY4" fmla="*/ 2403212 h 4525288"/>
              <a:gd name="connsiteX5" fmla="*/ 383959 w 5889782"/>
              <a:gd name="connsiteY5" fmla="*/ 1708268 h 4525288"/>
              <a:gd name="connsiteX6" fmla="*/ 518071 w 5889782"/>
              <a:gd name="connsiteY6" fmla="*/ 1561964 h 4525288"/>
              <a:gd name="connsiteX7" fmla="*/ 457111 w 5889782"/>
              <a:gd name="connsiteY7" fmla="*/ 1293740 h 4525288"/>
              <a:gd name="connsiteX8" fmla="*/ 383959 w 5889782"/>
              <a:gd name="connsiteY8" fmla="*/ 1147436 h 4525288"/>
              <a:gd name="connsiteX9" fmla="*/ 566839 w 5889782"/>
              <a:gd name="connsiteY9" fmla="*/ 757292 h 4525288"/>
              <a:gd name="connsiteX10" fmla="*/ 669709 w 5889782"/>
              <a:gd name="connsiteY10" fmla="*/ 670424 h 4525288"/>
              <a:gd name="connsiteX11" fmla="*/ 786295 w 5889782"/>
              <a:gd name="connsiteY11" fmla="*/ 769484 h 4525288"/>
              <a:gd name="connsiteX12" fmla="*/ 956983 w 5889782"/>
              <a:gd name="connsiteY12" fmla="*/ 867020 h 4525288"/>
              <a:gd name="connsiteX13" fmla="*/ 1314742 w 5889782"/>
              <a:gd name="connsiteY13" fmla="*/ 750815 h 4525288"/>
              <a:gd name="connsiteX14" fmla="*/ 1694218 w 5889782"/>
              <a:gd name="connsiteY14" fmla="*/ 633086 h 4525288"/>
              <a:gd name="connsiteX15" fmla="*/ 1776133 w 5889782"/>
              <a:gd name="connsiteY15" fmla="*/ 564887 h 4525288"/>
              <a:gd name="connsiteX16" fmla="*/ 1974634 w 5889782"/>
              <a:gd name="connsiteY16" fmla="*/ 356099 h 4525288"/>
              <a:gd name="connsiteX17" fmla="*/ 2468791 w 5889782"/>
              <a:gd name="connsiteY17" fmla="*/ 196460 h 4525288"/>
              <a:gd name="connsiteX18" fmla="*/ 2650909 w 5889782"/>
              <a:gd name="connsiteY18" fmla="*/ 251324 h 4525288"/>
              <a:gd name="connsiteX19" fmla="*/ 2810167 w 5889782"/>
              <a:gd name="connsiteY19" fmla="*/ 147692 h 4525288"/>
              <a:gd name="connsiteX20" fmla="*/ 2889034 w 5889782"/>
              <a:gd name="connsiteY20" fmla="*/ 13199 h 4525288"/>
              <a:gd name="connsiteX21" fmla="*/ 3358807 w 5889782"/>
              <a:gd name="connsiteY21" fmla="*/ 25772 h 4525288"/>
              <a:gd name="connsiteX22" fmla="*/ 3809911 w 5889782"/>
              <a:gd name="connsiteY22" fmla="*/ 196460 h 4525288"/>
              <a:gd name="connsiteX23" fmla="*/ 3781224 w 5889782"/>
              <a:gd name="connsiteY23" fmla="*/ 615291 h 4525288"/>
              <a:gd name="connsiteX24" fmla="*/ 4212247 w 5889782"/>
              <a:gd name="connsiteY24" fmla="*/ 781676 h 4525288"/>
              <a:gd name="connsiteX25" fmla="*/ 4517047 w 5889782"/>
              <a:gd name="connsiteY25" fmla="*/ 806060 h 4525288"/>
              <a:gd name="connsiteX26" fmla="*/ 4651159 w 5889782"/>
              <a:gd name="connsiteY26" fmla="*/ 671948 h 4525288"/>
              <a:gd name="connsiteX27" fmla="*/ 5065687 w 5889782"/>
              <a:gd name="connsiteY27" fmla="*/ 1074284 h 4525288"/>
              <a:gd name="connsiteX28" fmla="*/ 5285143 w 5889782"/>
              <a:gd name="connsiteY28" fmla="*/ 903596 h 4525288"/>
              <a:gd name="connsiteX29" fmla="*/ 5772823 w 5889782"/>
              <a:gd name="connsiteY29" fmla="*/ 867020 h 4525288"/>
              <a:gd name="connsiteX30" fmla="*/ 5492407 w 5889782"/>
              <a:gd name="connsiteY30" fmla="*/ 415916 h 4525288"/>
              <a:gd name="connsiteX31" fmla="*/ 5711863 w 5889782"/>
              <a:gd name="connsiteY31" fmla="*/ 172076 h 4525288"/>
              <a:gd name="connsiteX32" fmla="*/ 5858167 w 5889782"/>
              <a:gd name="connsiteY32" fmla="*/ 233036 h 4525288"/>
              <a:gd name="connsiteX33" fmla="*/ 5858167 w 5889782"/>
              <a:gd name="connsiteY33" fmla="*/ 2890892 h 4525288"/>
              <a:gd name="connsiteX34" fmla="*/ 5516791 w 5889782"/>
              <a:gd name="connsiteY34" fmla="*/ 3195692 h 4525288"/>
              <a:gd name="connsiteX35" fmla="*/ 5126647 w 5889782"/>
              <a:gd name="connsiteY35" fmla="*/ 3573644 h 4525288"/>
              <a:gd name="connsiteX36" fmla="*/ 4419511 w 5889782"/>
              <a:gd name="connsiteY36" fmla="*/ 3622412 h 4525288"/>
              <a:gd name="connsiteX37" fmla="*/ 4358551 w 5889782"/>
              <a:gd name="connsiteY37" fmla="*/ 4280780 h 4525288"/>
              <a:gd name="connsiteX38" fmla="*/ 4139095 w 5889782"/>
              <a:gd name="connsiteY38" fmla="*/ 4524620 h 4525288"/>
              <a:gd name="connsiteX39" fmla="*/ 3431959 w 5889782"/>
              <a:gd name="connsiteY39" fmla="*/ 4341740 h 4525288"/>
              <a:gd name="connsiteX40" fmla="*/ 2651671 w 5889782"/>
              <a:gd name="connsiteY40" fmla="*/ 4012556 h 4525288"/>
              <a:gd name="connsiteX41" fmla="*/ 2212759 w 5889782"/>
              <a:gd name="connsiteY41" fmla="*/ 4134476 h 4525288"/>
              <a:gd name="connsiteX42" fmla="*/ 1347127 w 5889782"/>
              <a:gd name="connsiteY42" fmla="*/ 4402700 h 4525288"/>
              <a:gd name="connsiteX43" fmla="*/ 530263 w 5889782"/>
              <a:gd name="connsiteY43" fmla="*/ 4012556 h 4525288"/>
              <a:gd name="connsiteX44" fmla="*/ 164503 w 5889782"/>
              <a:gd name="connsiteY44" fmla="*/ 4134476 h 4525288"/>
              <a:gd name="connsiteX0" fmla="*/ 164503 w 5889782"/>
              <a:gd name="connsiteY0" fmla="*/ 4134476 h 4525288"/>
              <a:gd name="connsiteX1" fmla="*/ 30391 w 5889782"/>
              <a:gd name="connsiteY1" fmla="*/ 3854060 h 4525288"/>
              <a:gd name="connsiteX2" fmla="*/ 6007 w 5889782"/>
              <a:gd name="connsiteY2" fmla="*/ 3281036 h 4525288"/>
              <a:gd name="connsiteX3" fmla="*/ 115735 w 5889782"/>
              <a:gd name="connsiteY3" fmla="*/ 2866508 h 4525288"/>
              <a:gd name="connsiteX4" fmla="*/ 286423 w 5889782"/>
              <a:gd name="connsiteY4" fmla="*/ 2403212 h 4525288"/>
              <a:gd name="connsiteX5" fmla="*/ 383959 w 5889782"/>
              <a:gd name="connsiteY5" fmla="*/ 1708268 h 4525288"/>
              <a:gd name="connsiteX6" fmla="*/ 518071 w 5889782"/>
              <a:gd name="connsiteY6" fmla="*/ 1561964 h 4525288"/>
              <a:gd name="connsiteX7" fmla="*/ 457111 w 5889782"/>
              <a:gd name="connsiteY7" fmla="*/ 1293740 h 4525288"/>
              <a:gd name="connsiteX8" fmla="*/ 383959 w 5889782"/>
              <a:gd name="connsiteY8" fmla="*/ 1147436 h 4525288"/>
              <a:gd name="connsiteX9" fmla="*/ 566839 w 5889782"/>
              <a:gd name="connsiteY9" fmla="*/ 757292 h 4525288"/>
              <a:gd name="connsiteX10" fmla="*/ 669709 w 5889782"/>
              <a:gd name="connsiteY10" fmla="*/ 670424 h 4525288"/>
              <a:gd name="connsiteX11" fmla="*/ 786295 w 5889782"/>
              <a:gd name="connsiteY11" fmla="*/ 769484 h 4525288"/>
              <a:gd name="connsiteX12" fmla="*/ 956983 w 5889782"/>
              <a:gd name="connsiteY12" fmla="*/ 867020 h 4525288"/>
              <a:gd name="connsiteX13" fmla="*/ 1314742 w 5889782"/>
              <a:gd name="connsiteY13" fmla="*/ 750815 h 4525288"/>
              <a:gd name="connsiteX14" fmla="*/ 1694218 w 5889782"/>
              <a:gd name="connsiteY14" fmla="*/ 633086 h 4525288"/>
              <a:gd name="connsiteX15" fmla="*/ 1776133 w 5889782"/>
              <a:gd name="connsiteY15" fmla="*/ 564887 h 4525288"/>
              <a:gd name="connsiteX16" fmla="*/ 1974634 w 5889782"/>
              <a:gd name="connsiteY16" fmla="*/ 356099 h 4525288"/>
              <a:gd name="connsiteX17" fmla="*/ 2468791 w 5889782"/>
              <a:gd name="connsiteY17" fmla="*/ 196460 h 4525288"/>
              <a:gd name="connsiteX18" fmla="*/ 2650909 w 5889782"/>
              <a:gd name="connsiteY18" fmla="*/ 251324 h 4525288"/>
              <a:gd name="connsiteX19" fmla="*/ 2810167 w 5889782"/>
              <a:gd name="connsiteY19" fmla="*/ 147692 h 4525288"/>
              <a:gd name="connsiteX20" fmla="*/ 2889034 w 5889782"/>
              <a:gd name="connsiteY20" fmla="*/ 13199 h 4525288"/>
              <a:gd name="connsiteX21" fmla="*/ 3358807 w 5889782"/>
              <a:gd name="connsiteY21" fmla="*/ 25772 h 4525288"/>
              <a:gd name="connsiteX22" fmla="*/ 3809911 w 5889782"/>
              <a:gd name="connsiteY22" fmla="*/ 196460 h 4525288"/>
              <a:gd name="connsiteX23" fmla="*/ 3781224 w 5889782"/>
              <a:gd name="connsiteY23" fmla="*/ 615291 h 4525288"/>
              <a:gd name="connsiteX24" fmla="*/ 4223005 w 5889782"/>
              <a:gd name="connsiteY24" fmla="*/ 674100 h 4525288"/>
              <a:gd name="connsiteX25" fmla="*/ 4517047 w 5889782"/>
              <a:gd name="connsiteY25" fmla="*/ 806060 h 4525288"/>
              <a:gd name="connsiteX26" fmla="*/ 4651159 w 5889782"/>
              <a:gd name="connsiteY26" fmla="*/ 671948 h 4525288"/>
              <a:gd name="connsiteX27" fmla="*/ 5065687 w 5889782"/>
              <a:gd name="connsiteY27" fmla="*/ 1074284 h 4525288"/>
              <a:gd name="connsiteX28" fmla="*/ 5285143 w 5889782"/>
              <a:gd name="connsiteY28" fmla="*/ 903596 h 4525288"/>
              <a:gd name="connsiteX29" fmla="*/ 5772823 w 5889782"/>
              <a:gd name="connsiteY29" fmla="*/ 867020 h 4525288"/>
              <a:gd name="connsiteX30" fmla="*/ 5492407 w 5889782"/>
              <a:gd name="connsiteY30" fmla="*/ 415916 h 4525288"/>
              <a:gd name="connsiteX31" fmla="*/ 5711863 w 5889782"/>
              <a:gd name="connsiteY31" fmla="*/ 172076 h 4525288"/>
              <a:gd name="connsiteX32" fmla="*/ 5858167 w 5889782"/>
              <a:gd name="connsiteY32" fmla="*/ 233036 h 4525288"/>
              <a:gd name="connsiteX33" fmla="*/ 5858167 w 5889782"/>
              <a:gd name="connsiteY33" fmla="*/ 2890892 h 4525288"/>
              <a:gd name="connsiteX34" fmla="*/ 5516791 w 5889782"/>
              <a:gd name="connsiteY34" fmla="*/ 3195692 h 4525288"/>
              <a:gd name="connsiteX35" fmla="*/ 5126647 w 5889782"/>
              <a:gd name="connsiteY35" fmla="*/ 3573644 h 4525288"/>
              <a:gd name="connsiteX36" fmla="*/ 4419511 w 5889782"/>
              <a:gd name="connsiteY36" fmla="*/ 3622412 h 4525288"/>
              <a:gd name="connsiteX37" fmla="*/ 4358551 w 5889782"/>
              <a:gd name="connsiteY37" fmla="*/ 4280780 h 4525288"/>
              <a:gd name="connsiteX38" fmla="*/ 4139095 w 5889782"/>
              <a:gd name="connsiteY38" fmla="*/ 4524620 h 4525288"/>
              <a:gd name="connsiteX39" fmla="*/ 3431959 w 5889782"/>
              <a:gd name="connsiteY39" fmla="*/ 4341740 h 4525288"/>
              <a:gd name="connsiteX40" fmla="*/ 2651671 w 5889782"/>
              <a:gd name="connsiteY40" fmla="*/ 4012556 h 4525288"/>
              <a:gd name="connsiteX41" fmla="*/ 2212759 w 5889782"/>
              <a:gd name="connsiteY41" fmla="*/ 4134476 h 4525288"/>
              <a:gd name="connsiteX42" fmla="*/ 1347127 w 5889782"/>
              <a:gd name="connsiteY42" fmla="*/ 4402700 h 4525288"/>
              <a:gd name="connsiteX43" fmla="*/ 530263 w 5889782"/>
              <a:gd name="connsiteY43" fmla="*/ 4012556 h 4525288"/>
              <a:gd name="connsiteX44" fmla="*/ 164503 w 5889782"/>
              <a:gd name="connsiteY44" fmla="*/ 4134476 h 4525288"/>
              <a:gd name="connsiteX0" fmla="*/ 164503 w 5889782"/>
              <a:gd name="connsiteY0" fmla="*/ 4134476 h 4525288"/>
              <a:gd name="connsiteX1" fmla="*/ 30391 w 5889782"/>
              <a:gd name="connsiteY1" fmla="*/ 3854060 h 4525288"/>
              <a:gd name="connsiteX2" fmla="*/ 6007 w 5889782"/>
              <a:gd name="connsiteY2" fmla="*/ 3281036 h 4525288"/>
              <a:gd name="connsiteX3" fmla="*/ 115735 w 5889782"/>
              <a:gd name="connsiteY3" fmla="*/ 2866508 h 4525288"/>
              <a:gd name="connsiteX4" fmla="*/ 286423 w 5889782"/>
              <a:gd name="connsiteY4" fmla="*/ 2403212 h 4525288"/>
              <a:gd name="connsiteX5" fmla="*/ 383959 w 5889782"/>
              <a:gd name="connsiteY5" fmla="*/ 1708268 h 4525288"/>
              <a:gd name="connsiteX6" fmla="*/ 518071 w 5889782"/>
              <a:gd name="connsiteY6" fmla="*/ 1561964 h 4525288"/>
              <a:gd name="connsiteX7" fmla="*/ 457111 w 5889782"/>
              <a:gd name="connsiteY7" fmla="*/ 1293740 h 4525288"/>
              <a:gd name="connsiteX8" fmla="*/ 383959 w 5889782"/>
              <a:gd name="connsiteY8" fmla="*/ 1147436 h 4525288"/>
              <a:gd name="connsiteX9" fmla="*/ 566839 w 5889782"/>
              <a:gd name="connsiteY9" fmla="*/ 757292 h 4525288"/>
              <a:gd name="connsiteX10" fmla="*/ 669709 w 5889782"/>
              <a:gd name="connsiteY10" fmla="*/ 670424 h 4525288"/>
              <a:gd name="connsiteX11" fmla="*/ 786295 w 5889782"/>
              <a:gd name="connsiteY11" fmla="*/ 769484 h 4525288"/>
              <a:gd name="connsiteX12" fmla="*/ 956983 w 5889782"/>
              <a:gd name="connsiteY12" fmla="*/ 867020 h 4525288"/>
              <a:gd name="connsiteX13" fmla="*/ 1314742 w 5889782"/>
              <a:gd name="connsiteY13" fmla="*/ 750815 h 4525288"/>
              <a:gd name="connsiteX14" fmla="*/ 1694218 w 5889782"/>
              <a:gd name="connsiteY14" fmla="*/ 633086 h 4525288"/>
              <a:gd name="connsiteX15" fmla="*/ 1776133 w 5889782"/>
              <a:gd name="connsiteY15" fmla="*/ 564887 h 4525288"/>
              <a:gd name="connsiteX16" fmla="*/ 1974634 w 5889782"/>
              <a:gd name="connsiteY16" fmla="*/ 356099 h 4525288"/>
              <a:gd name="connsiteX17" fmla="*/ 2468791 w 5889782"/>
              <a:gd name="connsiteY17" fmla="*/ 196460 h 4525288"/>
              <a:gd name="connsiteX18" fmla="*/ 2650909 w 5889782"/>
              <a:gd name="connsiteY18" fmla="*/ 251324 h 4525288"/>
              <a:gd name="connsiteX19" fmla="*/ 2810167 w 5889782"/>
              <a:gd name="connsiteY19" fmla="*/ 147692 h 4525288"/>
              <a:gd name="connsiteX20" fmla="*/ 2889034 w 5889782"/>
              <a:gd name="connsiteY20" fmla="*/ 13199 h 4525288"/>
              <a:gd name="connsiteX21" fmla="*/ 3358807 w 5889782"/>
              <a:gd name="connsiteY21" fmla="*/ 25772 h 4525288"/>
              <a:gd name="connsiteX22" fmla="*/ 3809911 w 5889782"/>
              <a:gd name="connsiteY22" fmla="*/ 196460 h 4525288"/>
              <a:gd name="connsiteX23" fmla="*/ 3781224 w 5889782"/>
              <a:gd name="connsiteY23" fmla="*/ 615291 h 4525288"/>
              <a:gd name="connsiteX24" fmla="*/ 4223005 w 5889782"/>
              <a:gd name="connsiteY24" fmla="*/ 674100 h 4525288"/>
              <a:gd name="connsiteX25" fmla="*/ 4474017 w 5889782"/>
              <a:gd name="connsiteY25" fmla="*/ 719999 h 4525288"/>
              <a:gd name="connsiteX26" fmla="*/ 4651159 w 5889782"/>
              <a:gd name="connsiteY26" fmla="*/ 671948 h 4525288"/>
              <a:gd name="connsiteX27" fmla="*/ 5065687 w 5889782"/>
              <a:gd name="connsiteY27" fmla="*/ 1074284 h 4525288"/>
              <a:gd name="connsiteX28" fmla="*/ 5285143 w 5889782"/>
              <a:gd name="connsiteY28" fmla="*/ 903596 h 4525288"/>
              <a:gd name="connsiteX29" fmla="*/ 5772823 w 5889782"/>
              <a:gd name="connsiteY29" fmla="*/ 867020 h 4525288"/>
              <a:gd name="connsiteX30" fmla="*/ 5492407 w 5889782"/>
              <a:gd name="connsiteY30" fmla="*/ 415916 h 4525288"/>
              <a:gd name="connsiteX31" fmla="*/ 5711863 w 5889782"/>
              <a:gd name="connsiteY31" fmla="*/ 172076 h 4525288"/>
              <a:gd name="connsiteX32" fmla="*/ 5858167 w 5889782"/>
              <a:gd name="connsiteY32" fmla="*/ 233036 h 4525288"/>
              <a:gd name="connsiteX33" fmla="*/ 5858167 w 5889782"/>
              <a:gd name="connsiteY33" fmla="*/ 2890892 h 4525288"/>
              <a:gd name="connsiteX34" fmla="*/ 5516791 w 5889782"/>
              <a:gd name="connsiteY34" fmla="*/ 3195692 h 4525288"/>
              <a:gd name="connsiteX35" fmla="*/ 5126647 w 5889782"/>
              <a:gd name="connsiteY35" fmla="*/ 3573644 h 4525288"/>
              <a:gd name="connsiteX36" fmla="*/ 4419511 w 5889782"/>
              <a:gd name="connsiteY36" fmla="*/ 3622412 h 4525288"/>
              <a:gd name="connsiteX37" fmla="*/ 4358551 w 5889782"/>
              <a:gd name="connsiteY37" fmla="*/ 4280780 h 4525288"/>
              <a:gd name="connsiteX38" fmla="*/ 4139095 w 5889782"/>
              <a:gd name="connsiteY38" fmla="*/ 4524620 h 4525288"/>
              <a:gd name="connsiteX39" fmla="*/ 3431959 w 5889782"/>
              <a:gd name="connsiteY39" fmla="*/ 4341740 h 4525288"/>
              <a:gd name="connsiteX40" fmla="*/ 2651671 w 5889782"/>
              <a:gd name="connsiteY40" fmla="*/ 4012556 h 4525288"/>
              <a:gd name="connsiteX41" fmla="*/ 2212759 w 5889782"/>
              <a:gd name="connsiteY41" fmla="*/ 4134476 h 4525288"/>
              <a:gd name="connsiteX42" fmla="*/ 1347127 w 5889782"/>
              <a:gd name="connsiteY42" fmla="*/ 4402700 h 4525288"/>
              <a:gd name="connsiteX43" fmla="*/ 530263 w 5889782"/>
              <a:gd name="connsiteY43" fmla="*/ 4012556 h 4525288"/>
              <a:gd name="connsiteX44" fmla="*/ 164503 w 5889782"/>
              <a:gd name="connsiteY44" fmla="*/ 4134476 h 4525288"/>
              <a:gd name="connsiteX0" fmla="*/ 164503 w 5889782"/>
              <a:gd name="connsiteY0" fmla="*/ 4134476 h 4525288"/>
              <a:gd name="connsiteX1" fmla="*/ 30391 w 5889782"/>
              <a:gd name="connsiteY1" fmla="*/ 3854060 h 4525288"/>
              <a:gd name="connsiteX2" fmla="*/ 6007 w 5889782"/>
              <a:gd name="connsiteY2" fmla="*/ 3281036 h 4525288"/>
              <a:gd name="connsiteX3" fmla="*/ 115735 w 5889782"/>
              <a:gd name="connsiteY3" fmla="*/ 2866508 h 4525288"/>
              <a:gd name="connsiteX4" fmla="*/ 286423 w 5889782"/>
              <a:gd name="connsiteY4" fmla="*/ 2403212 h 4525288"/>
              <a:gd name="connsiteX5" fmla="*/ 383959 w 5889782"/>
              <a:gd name="connsiteY5" fmla="*/ 1708268 h 4525288"/>
              <a:gd name="connsiteX6" fmla="*/ 518071 w 5889782"/>
              <a:gd name="connsiteY6" fmla="*/ 1561964 h 4525288"/>
              <a:gd name="connsiteX7" fmla="*/ 457111 w 5889782"/>
              <a:gd name="connsiteY7" fmla="*/ 1293740 h 4525288"/>
              <a:gd name="connsiteX8" fmla="*/ 383959 w 5889782"/>
              <a:gd name="connsiteY8" fmla="*/ 1147436 h 4525288"/>
              <a:gd name="connsiteX9" fmla="*/ 566839 w 5889782"/>
              <a:gd name="connsiteY9" fmla="*/ 757292 h 4525288"/>
              <a:gd name="connsiteX10" fmla="*/ 669709 w 5889782"/>
              <a:gd name="connsiteY10" fmla="*/ 670424 h 4525288"/>
              <a:gd name="connsiteX11" fmla="*/ 786295 w 5889782"/>
              <a:gd name="connsiteY11" fmla="*/ 769484 h 4525288"/>
              <a:gd name="connsiteX12" fmla="*/ 956983 w 5889782"/>
              <a:gd name="connsiteY12" fmla="*/ 867020 h 4525288"/>
              <a:gd name="connsiteX13" fmla="*/ 1314742 w 5889782"/>
              <a:gd name="connsiteY13" fmla="*/ 750815 h 4525288"/>
              <a:gd name="connsiteX14" fmla="*/ 1694218 w 5889782"/>
              <a:gd name="connsiteY14" fmla="*/ 633086 h 4525288"/>
              <a:gd name="connsiteX15" fmla="*/ 1776133 w 5889782"/>
              <a:gd name="connsiteY15" fmla="*/ 564887 h 4525288"/>
              <a:gd name="connsiteX16" fmla="*/ 1974634 w 5889782"/>
              <a:gd name="connsiteY16" fmla="*/ 356099 h 4525288"/>
              <a:gd name="connsiteX17" fmla="*/ 2468791 w 5889782"/>
              <a:gd name="connsiteY17" fmla="*/ 196460 h 4525288"/>
              <a:gd name="connsiteX18" fmla="*/ 2650909 w 5889782"/>
              <a:gd name="connsiteY18" fmla="*/ 251324 h 4525288"/>
              <a:gd name="connsiteX19" fmla="*/ 2810167 w 5889782"/>
              <a:gd name="connsiteY19" fmla="*/ 147692 h 4525288"/>
              <a:gd name="connsiteX20" fmla="*/ 2889034 w 5889782"/>
              <a:gd name="connsiteY20" fmla="*/ 13199 h 4525288"/>
              <a:gd name="connsiteX21" fmla="*/ 3358807 w 5889782"/>
              <a:gd name="connsiteY21" fmla="*/ 25772 h 4525288"/>
              <a:gd name="connsiteX22" fmla="*/ 3809911 w 5889782"/>
              <a:gd name="connsiteY22" fmla="*/ 196460 h 4525288"/>
              <a:gd name="connsiteX23" fmla="*/ 3781224 w 5889782"/>
              <a:gd name="connsiteY23" fmla="*/ 615291 h 4525288"/>
              <a:gd name="connsiteX24" fmla="*/ 4223005 w 5889782"/>
              <a:gd name="connsiteY24" fmla="*/ 674100 h 4525288"/>
              <a:gd name="connsiteX25" fmla="*/ 4474017 w 5889782"/>
              <a:gd name="connsiteY25" fmla="*/ 719999 h 4525288"/>
              <a:gd name="connsiteX26" fmla="*/ 4651159 w 5889782"/>
              <a:gd name="connsiteY26" fmla="*/ 671948 h 4525288"/>
              <a:gd name="connsiteX27" fmla="*/ 4934444 w 5889782"/>
              <a:gd name="connsiteY27" fmla="*/ 744383 h 4525288"/>
              <a:gd name="connsiteX28" fmla="*/ 5065687 w 5889782"/>
              <a:gd name="connsiteY28" fmla="*/ 1074284 h 4525288"/>
              <a:gd name="connsiteX29" fmla="*/ 5285143 w 5889782"/>
              <a:gd name="connsiteY29" fmla="*/ 903596 h 4525288"/>
              <a:gd name="connsiteX30" fmla="*/ 5772823 w 5889782"/>
              <a:gd name="connsiteY30" fmla="*/ 867020 h 4525288"/>
              <a:gd name="connsiteX31" fmla="*/ 5492407 w 5889782"/>
              <a:gd name="connsiteY31" fmla="*/ 415916 h 4525288"/>
              <a:gd name="connsiteX32" fmla="*/ 5711863 w 5889782"/>
              <a:gd name="connsiteY32" fmla="*/ 172076 h 4525288"/>
              <a:gd name="connsiteX33" fmla="*/ 5858167 w 5889782"/>
              <a:gd name="connsiteY33" fmla="*/ 233036 h 4525288"/>
              <a:gd name="connsiteX34" fmla="*/ 5858167 w 5889782"/>
              <a:gd name="connsiteY34" fmla="*/ 2890892 h 4525288"/>
              <a:gd name="connsiteX35" fmla="*/ 5516791 w 5889782"/>
              <a:gd name="connsiteY35" fmla="*/ 3195692 h 4525288"/>
              <a:gd name="connsiteX36" fmla="*/ 5126647 w 5889782"/>
              <a:gd name="connsiteY36" fmla="*/ 3573644 h 4525288"/>
              <a:gd name="connsiteX37" fmla="*/ 4419511 w 5889782"/>
              <a:gd name="connsiteY37" fmla="*/ 3622412 h 4525288"/>
              <a:gd name="connsiteX38" fmla="*/ 4358551 w 5889782"/>
              <a:gd name="connsiteY38" fmla="*/ 4280780 h 4525288"/>
              <a:gd name="connsiteX39" fmla="*/ 4139095 w 5889782"/>
              <a:gd name="connsiteY39" fmla="*/ 4524620 h 4525288"/>
              <a:gd name="connsiteX40" fmla="*/ 3431959 w 5889782"/>
              <a:gd name="connsiteY40" fmla="*/ 4341740 h 4525288"/>
              <a:gd name="connsiteX41" fmla="*/ 2651671 w 5889782"/>
              <a:gd name="connsiteY41" fmla="*/ 4012556 h 4525288"/>
              <a:gd name="connsiteX42" fmla="*/ 2212759 w 5889782"/>
              <a:gd name="connsiteY42" fmla="*/ 4134476 h 4525288"/>
              <a:gd name="connsiteX43" fmla="*/ 1347127 w 5889782"/>
              <a:gd name="connsiteY43" fmla="*/ 4402700 h 4525288"/>
              <a:gd name="connsiteX44" fmla="*/ 530263 w 5889782"/>
              <a:gd name="connsiteY44" fmla="*/ 4012556 h 4525288"/>
              <a:gd name="connsiteX45" fmla="*/ 164503 w 5889782"/>
              <a:gd name="connsiteY45" fmla="*/ 4134476 h 4525288"/>
              <a:gd name="connsiteX0" fmla="*/ 164503 w 5889782"/>
              <a:gd name="connsiteY0" fmla="*/ 4134476 h 4525288"/>
              <a:gd name="connsiteX1" fmla="*/ 30391 w 5889782"/>
              <a:gd name="connsiteY1" fmla="*/ 3854060 h 4525288"/>
              <a:gd name="connsiteX2" fmla="*/ 6007 w 5889782"/>
              <a:gd name="connsiteY2" fmla="*/ 3281036 h 4525288"/>
              <a:gd name="connsiteX3" fmla="*/ 115735 w 5889782"/>
              <a:gd name="connsiteY3" fmla="*/ 2866508 h 4525288"/>
              <a:gd name="connsiteX4" fmla="*/ 286423 w 5889782"/>
              <a:gd name="connsiteY4" fmla="*/ 2403212 h 4525288"/>
              <a:gd name="connsiteX5" fmla="*/ 383959 w 5889782"/>
              <a:gd name="connsiteY5" fmla="*/ 1708268 h 4525288"/>
              <a:gd name="connsiteX6" fmla="*/ 518071 w 5889782"/>
              <a:gd name="connsiteY6" fmla="*/ 1561964 h 4525288"/>
              <a:gd name="connsiteX7" fmla="*/ 457111 w 5889782"/>
              <a:gd name="connsiteY7" fmla="*/ 1293740 h 4525288"/>
              <a:gd name="connsiteX8" fmla="*/ 383959 w 5889782"/>
              <a:gd name="connsiteY8" fmla="*/ 1147436 h 4525288"/>
              <a:gd name="connsiteX9" fmla="*/ 566839 w 5889782"/>
              <a:gd name="connsiteY9" fmla="*/ 757292 h 4525288"/>
              <a:gd name="connsiteX10" fmla="*/ 669709 w 5889782"/>
              <a:gd name="connsiteY10" fmla="*/ 670424 h 4525288"/>
              <a:gd name="connsiteX11" fmla="*/ 786295 w 5889782"/>
              <a:gd name="connsiteY11" fmla="*/ 769484 h 4525288"/>
              <a:gd name="connsiteX12" fmla="*/ 956983 w 5889782"/>
              <a:gd name="connsiteY12" fmla="*/ 867020 h 4525288"/>
              <a:gd name="connsiteX13" fmla="*/ 1314742 w 5889782"/>
              <a:gd name="connsiteY13" fmla="*/ 750815 h 4525288"/>
              <a:gd name="connsiteX14" fmla="*/ 1694218 w 5889782"/>
              <a:gd name="connsiteY14" fmla="*/ 633086 h 4525288"/>
              <a:gd name="connsiteX15" fmla="*/ 1776133 w 5889782"/>
              <a:gd name="connsiteY15" fmla="*/ 564887 h 4525288"/>
              <a:gd name="connsiteX16" fmla="*/ 1974634 w 5889782"/>
              <a:gd name="connsiteY16" fmla="*/ 356099 h 4525288"/>
              <a:gd name="connsiteX17" fmla="*/ 2468791 w 5889782"/>
              <a:gd name="connsiteY17" fmla="*/ 196460 h 4525288"/>
              <a:gd name="connsiteX18" fmla="*/ 2650909 w 5889782"/>
              <a:gd name="connsiteY18" fmla="*/ 251324 h 4525288"/>
              <a:gd name="connsiteX19" fmla="*/ 2810167 w 5889782"/>
              <a:gd name="connsiteY19" fmla="*/ 147692 h 4525288"/>
              <a:gd name="connsiteX20" fmla="*/ 2889034 w 5889782"/>
              <a:gd name="connsiteY20" fmla="*/ 13199 h 4525288"/>
              <a:gd name="connsiteX21" fmla="*/ 3358807 w 5889782"/>
              <a:gd name="connsiteY21" fmla="*/ 25772 h 4525288"/>
              <a:gd name="connsiteX22" fmla="*/ 3809911 w 5889782"/>
              <a:gd name="connsiteY22" fmla="*/ 196460 h 4525288"/>
              <a:gd name="connsiteX23" fmla="*/ 3781224 w 5889782"/>
              <a:gd name="connsiteY23" fmla="*/ 615291 h 4525288"/>
              <a:gd name="connsiteX24" fmla="*/ 4223005 w 5889782"/>
              <a:gd name="connsiteY24" fmla="*/ 674100 h 4525288"/>
              <a:gd name="connsiteX25" fmla="*/ 4474017 w 5889782"/>
              <a:gd name="connsiteY25" fmla="*/ 719999 h 4525288"/>
              <a:gd name="connsiteX26" fmla="*/ 4651159 w 5889782"/>
              <a:gd name="connsiteY26" fmla="*/ 671948 h 4525288"/>
              <a:gd name="connsiteX27" fmla="*/ 4934444 w 5889782"/>
              <a:gd name="connsiteY27" fmla="*/ 744383 h 4525288"/>
              <a:gd name="connsiteX28" fmla="*/ 4923686 w 5889782"/>
              <a:gd name="connsiteY28" fmla="*/ 1002566 h 4525288"/>
              <a:gd name="connsiteX29" fmla="*/ 5065687 w 5889782"/>
              <a:gd name="connsiteY29" fmla="*/ 1074284 h 4525288"/>
              <a:gd name="connsiteX30" fmla="*/ 5285143 w 5889782"/>
              <a:gd name="connsiteY30" fmla="*/ 903596 h 4525288"/>
              <a:gd name="connsiteX31" fmla="*/ 5772823 w 5889782"/>
              <a:gd name="connsiteY31" fmla="*/ 867020 h 4525288"/>
              <a:gd name="connsiteX32" fmla="*/ 5492407 w 5889782"/>
              <a:gd name="connsiteY32" fmla="*/ 415916 h 4525288"/>
              <a:gd name="connsiteX33" fmla="*/ 5711863 w 5889782"/>
              <a:gd name="connsiteY33" fmla="*/ 172076 h 4525288"/>
              <a:gd name="connsiteX34" fmla="*/ 5858167 w 5889782"/>
              <a:gd name="connsiteY34" fmla="*/ 233036 h 4525288"/>
              <a:gd name="connsiteX35" fmla="*/ 5858167 w 5889782"/>
              <a:gd name="connsiteY35" fmla="*/ 2890892 h 4525288"/>
              <a:gd name="connsiteX36" fmla="*/ 5516791 w 5889782"/>
              <a:gd name="connsiteY36" fmla="*/ 3195692 h 4525288"/>
              <a:gd name="connsiteX37" fmla="*/ 5126647 w 5889782"/>
              <a:gd name="connsiteY37" fmla="*/ 3573644 h 4525288"/>
              <a:gd name="connsiteX38" fmla="*/ 4419511 w 5889782"/>
              <a:gd name="connsiteY38" fmla="*/ 3622412 h 4525288"/>
              <a:gd name="connsiteX39" fmla="*/ 4358551 w 5889782"/>
              <a:gd name="connsiteY39" fmla="*/ 4280780 h 4525288"/>
              <a:gd name="connsiteX40" fmla="*/ 4139095 w 5889782"/>
              <a:gd name="connsiteY40" fmla="*/ 4524620 h 4525288"/>
              <a:gd name="connsiteX41" fmla="*/ 3431959 w 5889782"/>
              <a:gd name="connsiteY41" fmla="*/ 4341740 h 4525288"/>
              <a:gd name="connsiteX42" fmla="*/ 2651671 w 5889782"/>
              <a:gd name="connsiteY42" fmla="*/ 4012556 h 4525288"/>
              <a:gd name="connsiteX43" fmla="*/ 2212759 w 5889782"/>
              <a:gd name="connsiteY43" fmla="*/ 4134476 h 4525288"/>
              <a:gd name="connsiteX44" fmla="*/ 1347127 w 5889782"/>
              <a:gd name="connsiteY44" fmla="*/ 4402700 h 4525288"/>
              <a:gd name="connsiteX45" fmla="*/ 530263 w 5889782"/>
              <a:gd name="connsiteY45" fmla="*/ 4012556 h 4525288"/>
              <a:gd name="connsiteX46" fmla="*/ 164503 w 5889782"/>
              <a:gd name="connsiteY46" fmla="*/ 4134476 h 4525288"/>
              <a:gd name="connsiteX0" fmla="*/ 164503 w 5889782"/>
              <a:gd name="connsiteY0" fmla="*/ 4134476 h 4525288"/>
              <a:gd name="connsiteX1" fmla="*/ 30391 w 5889782"/>
              <a:gd name="connsiteY1" fmla="*/ 3854060 h 4525288"/>
              <a:gd name="connsiteX2" fmla="*/ 6007 w 5889782"/>
              <a:gd name="connsiteY2" fmla="*/ 3281036 h 4525288"/>
              <a:gd name="connsiteX3" fmla="*/ 115735 w 5889782"/>
              <a:gd name="connsiteY3" fmla="*/ 2866508 h 4525288"/>
              <a:gd name="connsiteX4" fmla="*/ 286423 w 5889782"/>
              <a:gd name="connsiteY4" fmla="*/ 2403212 h 4525288"/>
              <a:gd name="connsiteX5" fmla="*/ 383959 w 5889782"/>
              <a:gd name="connsiteY5" fmla="*/ 1708268 h 4525288"/>
              <a:gd name="connsiteX6" fmla="*/ 518071 w 5889782"/>
              <a:gd name="connsiteY6" fmla="*/ 1561964 h 4525288"/>
              <a:gd name="connsiteX7" fmla="*/ 457111 w 5889782"/>
              <a:gd name="connsiteY7" fmla="*/ 1293740 h 4525288"/>
              <a:gd name="connsiteX8" fmla="*/ 383959 w 5889782"/>
              <a:gd name="connsiteY8" fmla="*/ 1147436 h 4525288"/>
              <a:gd name="connsiteX9" fmla="*/ 566839 w 5889782"/>
              <a:gd name="connsiteY9" fmla="*/ 757292 h 4525288"/>
              <a:gd name="connsiteX10" fmla="*/ 669709 w 5889782"/>
              <a:gd name="connsiteY10" fmla="*/ 670424 h 4525288"/>
              <a:gd name="connsiteX11" fmla="*/ 786295 w 5889782"/>
              <a:gd name="connsiteY11" fmla="*/ 769484 h 4525288"/>
              <a:gd name="connsiteX12" fmla="*/ 956983 w 5889782"/>
              <a:gd name="connsiteY12" fmla="*/ 867020 h 4525288"/>
              <a:gd name="connsiteX13" fmla="*/ 1314742 w 5889782"/>
              <a:gd name="connsiteY13" fmla="*/ 750815 h 4525288"/>
              <a:gd name="connsiteX14" fmla="*/ 1694218 w 5889782"/>
              <a:gd name="connsiteY14" fmla="*/ 633086 h 4525288"/>
              <a:gd name="connsiteX15" fmla="*/ 1776133 w 5889782"/>
              <a:gd name="connsiteY15" fmla="*/ 564887 h 4525288"/>
              <a:gd name="connsiteX16" fmla="*/ 1974634 w 5889782"/>
              <a:gd name="connsiteY16" fmla="*/ 356099 h 4525288"/>
              <a:gd name="connsiteX17" fmla="*/ 2468791 w 5889782"/>
              <a:gd name="connsiteY17" fmla="*/ 196460 h 4525288"/>
              <a:gd name="connsiteX18" fmla="*/ 2650909 w 5889782"/>
              <a:gd name="connsiteY18" fmla="*/ 251324 h 4525288"/>
              <a:gd name="connsiteX19" fmla="*/ 2810167 w 5889782"/>
              <a:gd name="connsiteY19" fmla="*/ 147692 h 4525288"/>
              <a:gd name="connsiteX20" fmla="*/ 2889034 w 5889782"/>
              <a:gd name="connsiteY20" fmla="*/ 13199 h 4525288"/>
              <a:gd name="connsiteX21" fmla="*/ 3358807 w 5889782"/>
              <a:gd name="connsiteY21" fmla="*/ 25772 h 4525288"/>
              <a:gd name="connsiteX22" fmla="*/ 3809911 w 5889782"/>
              <a:gd name="connsiteY22" fmla="*/ 196460 h 4525288"/>
              <a:gd name="connsiteX23" fmla="*/ 3781224 w 5889782"/>
              <a:gd name="connsiteY23" fmla="*/ 615291 h 4525288"/>
              <a:gd name="connsiteX24" fmla="*/ 4223005 w 5889782"/>
              <a:gd name="connsiteY24" fmla="*/ 674100 h 4525288"/>
              <a:gd name="connsiteX25" fmla="*/ 4474017 w 5889782"/>
              <a:gd name="connsiteY25" fmla="*/ 719999 h 4525288"/>
              <a:gd name="connsiteX26" fmla="*/ 4651159 w 5889782"/>
              <a:gd name="connsiteY26" fmla="*/ 671948 h 4525288"/>
              <a:gd name="connsiteX27" fmla="*/ 4934444 w 5889782"/>
              <a:gd name="connsiteY27" fmla="*/ 744383 h 4525288"/>
              <a:gd name="connsiteX28" fmla="*/ 4923686 w 5889782"/>
              <a:gd name="connsiteY28" fmla="*/ 1002566 h 4525288"/>
              <a:gd name="connsiteX29" fmla="*/ 5065687 w 5889782"/>
              <a:gd name="connsiteY29" fmla="*/ 1074284 h 4525288"/>
              <a:gd name="connsiteX30" fmla="*/ 5231355 w 5889782"/>
              <a:gd name="connsiteY30" fmla="*/ 860565 h 4525288"/>
              <a:gd name="connsiteX31" fmla="*/ 5772823 w 5889782"/>
              <a:gd name="connsiteY31" fmla="*/ 867020 h 4525288"/>
              <a:gd name="connsiteX32" fmla="*/ 5492407 w 5889782"/>
              <a:gd name="connsiteY32" fmla="*/ 415916 h 4525288"/>
              <a:gd name="connsiteX33" fmla="*/ 5711863 w 5889782"/>
              <a:gd name="connsiteY33" fmla="*/ 172076 h 4525288"/>
              <a:gd name="connsiteX34" fmla="*/ 5858167 w 5889782"/>
              <a:gd name="connsiteY34" fmla="*/ 233036 h 4525288"/>
              <a:gd name="connsiteX35" fmla="*/ 5858167 w 5889782"/>
              <a:gd name="connsiteY35" fmla="*/ 2890892 h 4525288"/>
              <a:gd name="connsiteX36" fmla="*/ 5516791 w 5889782"/>
              <a:gd name="connsiteY36" fmla="*/ 3195692 h 4525288"/>
              <a:gd name="connsiteX37" fmla="*/ 5126647 w 5889782"/>
              <a:gd name="connsiteY37" fmla="*/ 3573644 h 4525288"/>
              <a:gd name="connsiteX38" fmla="*/ 4419511 w 5889782"/>
              <a:gd name="connsiteY38" fmla="*/ 3622412 h 4525288"/>
              <a:gd name="connsiteX39" fmla="*/ 4358551 w 5889782"/>
              <a:gd name="connsiteY39" fmla="*/ 4280780 h 4525288"/>
              <a:gd name="connsiteX40" fmla="*/ 4139095 w 5889782"/>
              <a:gd name="connsiteY40" fmla="*/ 4524620 h 4525288"/>
              <a:gd name="connsiteX41" fmla="*/ 3431959 w 5889782"/>
              <a:gd name="connsiteY41" fmla="*/ 4341740 h 4525288"/>
              <a:gd name="connsiteX42" fmla="*/ 2651671 w 5889782"/>
              <a:gd name="connsiteY42" fmla="*/ 4012556 h 4525288"/>
              <a:gd name="connsiteX43" fmla="*/ 2212759 w 5889782"/>
              <a:gd name="connsiteY43" fmla="*/ 4134476 h 4525288"/>
              <a:gd name="connsiteX44" fmla="*/ 1347127 w 5889782"/>
              <a:gd name="connsiteY44" fmla="*/ 4402700 h 4525288"/>
              <a:gd name="connsiteX45" fmla="*/ 530263 w 5889782"/>
              <a:gd name="connsiteY45" fmla="*/ 4012556 h 4525288"/>
              <a:gd name="connsiteX46" fmla="*/ 164503 w 5889782"/>
              <a:gd name="connsiteY46" fmla="*/ 4134476 h 4525288"/>
              <a:gd name="connsiteX0" fmla="*/ 164503 w 5889782"/>
              <a:gd name="connsiteY0" fmla="*/ 4134476 h 4525288"/>
              <a:gd name="connsiteX1" fmla="*/ 30391 w 5889782"/>
              <a:gd name="connsiteY1" fmla="*/ 3854060 h 4525288"/>
              <a:gd name="connsiteX2" fmla="*/ 6007 w 5889782"/>
              <a:gd name="connsiteY2" fmla="*/ 3281036 h 4525288"/>
              <a:gd name="connsiteX3" fmla="*/ 115735 w 5889782"/>
              <a:gd name="connsiteY3" fmla="*/ 2866508 h 4525288"/>
              <a:gd name="connsiteX4" fmla="*/ 286423 w 5889782"/>
              <a:gd name="connsiteY4" fmla="*/ 2403212 h 4525288"/>
              <a:gd name="connsiteX5" fmla="*/ 383959 w 5889782"/>
              <a:gd name="connsiteY5" fmla="*/ 1708268 h 4525288"/>
              <a:gd name="connsiteX6" fmla="*/ 518071 w 5889782"/>
              <a:gd name="connsiteY6" fmla="*/ 1561964 h 4525288"/>
              <a:gd name="connsiteX7" fmla="*/ 457111 w 5889782"/>
              <a:gd name="connsiteY7" fmla="*/ 1293740 h 4525288"/>
              <a:gd name="connsiteX8" fmla="*/ 383959 w 5889782"/>
              <a:gd name="connsiteY8" fmla="*/ 1147436 h 4525288"/>
              <a:gd name="connsiteX9" fmla="*/ 566839 w 5889782"/>
              <a:gd name="connsiteY9" fmla="*/ 757292 h 4525288"/>
              <a:gd name="connsiteX10" fmla="*/ 669709 w 5889782"/>
              <a:gd name="connsiteY10" fmla="*/ 670424 h 4525288"/>
              <a:gd name="connsiteX11" fmla="*/ 786295 w 5889782"/>
              <a:gd name="connsiteY11" fmla="*/ 769484 h 4525288"/>
              <a:gd name="connsiteX12" fmla="*/ 956983 w 5889782"/>
              <a:gd name="connsiteY12" fmla="*/ 867020 h 4525288"/>
              <a:gd name="connsiteX13" fmla="*/ 1314742 w 5889782"/>
              <a:gd name="connsiteY13" fmla="*/ 750815 h 4525288"/>
              <a:gd name="connsiteX14" fmla="*/ 1694218 w 5889782"/>
              <a:gd name="connsiteY14" fmla="*/ 633086 h 4525288"/>
              <a:gd name="connsiteX15" fmla="*/ 1776133 w 5889782"/>
              <a:gd name="connsiteY15" fmla="*/ 564887 h 4525288"/>
              <a:gd name="connsiteX16" fmla="*/ 1974634 w 5889782"/>
              <a:gd name="connsiteY16" fmla="*/ 356099 h 4525288"/>
              <a:gd name="connsiteX17" fmla="*/ 2468791 w 5889782"/>
              <a:gd name="connsiteY17" fmla="*/ 196460 h 4525288"/>
              <a:gd name="connsiteX18" fmla="*/ 2650909 w 5889782"/>
              <a:gd name="connsiteY18" fmla="*/ 251324 h 4525288"/>
              <a:gd name="connsiteX19" fmla="*/ 2810167 w 5889782"/>
              <a:gd name="connsiteY19" fmla="*/ 147692 h 4525288"/>
              <a:gd name="connsiteX20" fmla="*/ 2889034 w 5889782"/>
              <a:gd name="connsiteY20" fmla="*/ 13199 h 4525288"/>
              <a:gd name="connsiteX21" fmla="*/ 3358807 w 5889782"/>
              <a:gd name="connsiteY21" fmla="*/ 25772 h 4525288"/>
              <a:gd name="connsiteX22" fmla="*/ 3809911 w 5889782"/>
              <a:gd name="connsiteY22" fmla="*/ 196460 h 4525288"/>
              <a:gd name="connsiteX23" fmla="*/ 3781224 w 5889782"/>
              <a:gd name="connsiteY23" fmla="*/ 615291 h 4525288"/>
              <a:gd name="connsiteX24" fmla="*/ 4223005 w 5889782"/>
              <a:gd name="connsiteY24" fmla="*/ 674100 h 4525288"/>
              <a:gd name="connsiteX25" fmla="*/ 4474017 w 5889782"/>
              <a:gd name="connsiteY25" fmla="*/ 719999 h 4525288"/>
              <a:gd name="connsiteX26" fmla="*/ 4651159 w 5889782"/>
              <a:gd name="connsiteY26" fmla="*/ 671948 h 4525288"/>
              <a:gd name="connsiteX27" fmla="*/ 4934444 w 5889782"/>
              <a:gd name="connsiteY27" fmla="*/ 744383 h 4525288"/>
              <a:gd name="connsiteX28" fmla="*/ 4923686 w 5889782"/>
              <a:gd name="connsiteY28" fmla="*/ 1002566 h 4525288"/>
              <a:gd name="connsiteX29" fmla="*/ 5065687 w 5889782"/>
              <a:gd name="connsiteY29" fmla="*/ 1074284 h 4525288"/>
              <a:gd name="connsiteX30" fmla="*/ 5231355 w 5889782"/>
              <a:gd name="connsiteY30" fmla="*/ 860565 h 4525288"/>
              <a:gd name="connsiteX31" fmla="*/ 5397023 w 5889782"/>
              <a:gd name="connsiteY31" fmla="*/ 1013324 h 4525288"/>
              <a:gd name="connsiteX32" fmla="*/ 5772823 w 5889782"/>
              <a:gd name="connsiteY32" fmla="*/ 867020 h 4525288"/>
              <a:gd name="connsiteX33" fmla="*/ 5492407 w 5889782"/>
              <a:gd name="connsiteY33" fmla="*/ 415916 h 4525288"/>
              <a:gd name="connsiteX34" fmla="*/ 5711863 w 5889782"/>
              <a:gd name="connsiteY34" fmla="*/ 172076 h 4525288"/>
              <a:gd name="connsiteX35" fmla="*/ 5858167 w 5889782"/>
              <a:gd name="connsiteY35" fmla="*/ 233036 h 4525288"/>
              <a:gd name="connsiteX36" fmla="*/ 5858167 w 5889782"/>
              <a:gd name="connsiteY36" fmla="*/ 2890892 h 4525288"/>
              <a:gd name="connsiteX37" fmla="*/ 5516791 w 5889782"/>
              <a:gd name="connsiteY37" fmla="*/ 3195692 h 4525288"/>
              <a:gd name="connsiteX38" fmla="*/ 5126647 w 5889782"/>
              <a:gd name="connsiteY38" fmla="*/ 3573644 h 4525288"/>
              <a:gd name="connsiteX39" fmla="*/ 4419511 w 5889782"/>
              <a:gd name="connsiteY39" fmla="*/ 3622412 h 4525288"/>
              <a:gd name="connsiteX40" fmla="*/ 4358551 w 5889782"/>
              <a:gd name="connsiteY40" fmla="*/ 4280780 h 4525288"/>
              <a:gd name="connsiteX41" fmla="*/ 4139095 w 5889782"/>
              <a:gd name="connsiteY41" fmla="*/ 4524620 h 4525288"/>
              <a:gd name="connsiteX42" fmla="*/ 3431959 w 5889782"/>
              <a:gd name="connsiteY42" fmla="*/ 4341740 h 4525288"/>
              <a:gd name="connsiteX43" fmla="*/ 2651671 w 5889782"/>
              <a:gd name="connsiteY43" fmla="*/ 4012556 h 4525288"/>
              <a:gd name="connsiteX44" fmla="*/ 2212759 w 5889782"/>
              <a:gd name="connsiteY44" fmla="*/ 4134476 h 4525288"/>
              <a:gd name="connsiteX45" fmla="*/ 1347127 w 5889782"/>
              <a:gd name="connsiteY45" fmla="*/ 4402700 h 4525288"/>
              <a:gd name="connsiteX46" fmla="*/ 530263 w 5889782"/>
              <a:gd name="connsiteY46" fmla="*/ 4012556 h 4525288"/>
              <a:gd name="connsiteX47" fmla="*/ 164503 w 5889782"/>
              <a:gd name="connsiteY47" fmla="*/ 4134476 h 4525288"/>
              <a:gd name="connsiteX0" fmla="*/ 164503 w 5889782"/>
              <a:gd name="connsiteY0" fmla="*/ 4134476 h 4525288"/>
              <a:gd name="connsiteX1" fmla="*/ 30391 w 5889782"/>
              <a:gd name="connsiteY1" fmla="*/ 3854060 h 4525288"/>
              <a:gd name="connsiteX2" fmla="*/ 6007 w 5889782"/>
              <a:gd name="connsiteY2" fmla="*/ 3281036 h 4525288"/>
              <a:gd name="connsiteX3" fmla="*/ 115735 w 5889782"/>
              <a:gd name="connsiteY3" fmla="*/ 2866508 h 4525288"/>
              <a:gd name="connsiteX4" fmla="*/ 286423 w 5889782"/>
              <a:gd name="connsiteY4" fmla="*/ 2403212 h 4525288"/>
              <a:gd name="connsiteX5" fmla="*/ 383959 w 5889782"/>
              <a:gd name="connsiteY5" fmla="*/ 1708268 h 4525288"/>
              <a:gd name="connsiteX6" fmla="*/ 518071 w 5889782"/>
              <a:gd name="connsiteY6" fmla="*/ 1561964 h 4525288"/>
              <a:gd name="connsiteX7" fmla="*/ 457111 w 5889782"/>
              <a:gd name="connsiteY7" fmla="*/ 1293740 h 4525288"/>
              <a:gd name="connsiteX8" fmla="*/ 383959 w 5889782"/>
              <a:gd name="connsiteY8" fmla="*/ 1147436 h 4525288"/>
              <a:gd name="connsiteX9" fmla="*/ 566839 w 5889782"/>
              <a:gd name="connsiteY9" fmla="*/ 757292 h 4525288"/>
              <a:gd name="connsiteX10" fmla="*/ 669709 w 5889782"/>
              <a:gd name="connsiteY10" fmla="*/ 670424 h 4525288"/>
              <a:gd name="connsiteX11" fmla="*/ 786295 w 5889782"/>
              <a:gd name="connsiteY11" fmla="*/ 769484 h 4525288"/>
              <a:gd name="connsiteX12" fmla="*/ 956983 w 5889782"/>
              <a:gd name="connsiteY12" fmla="*/ 867020 h 4525288"/>
              <a:gd name="connsiteX13" fmla="*/ 1314742 w 5889782"/>
              <a:gd name="connsiteY13" fmla="*/ 750815 h 4525288"/>
              <a:gd name="connsiteX14" fmla="*/ 1694218 w 5889782"/>
              <a:gd name="connsiteY14" fmla="*/ 633086 h 4525288"/>
              <a:gd name="connsiteX15" fmla="*/ 1776133 w 5889782"/>
              <a:gd name="connsiteY15" fmla="*/ 564887 h 4525288"/>
              <a:gd name="connsiteX16" fmla="*/ 1974634 w 5889782"/>
              <a:gd name="connsiteY16" fmla="*/ 356099 h 4525288"/>
              <a:gd name="connsiteX17" fmla="*/ 2468791 w 5889782"/>
              <a:gd name="connsiteY17" fmla="*/ 196460 h 4525288"/>
              <a:gd name="connsiteX18" fmla="*/ 2650909 w 5889782"/>
              <a:gd name="connsiteY18" fmla="*/ 251324 h 4525288"/>
              <a:gd name="connsiteX19" fmla="*/ 2810167 w 5889782"/>
              <a:gd name="connsiteY19" fmla="*/ 147692 h 4525288"/>
              <a:gd name="connsiteX20" fmla="*/ 2889034 w 5889782"/>
              <a:gd name="connsiteY20" fmla="*/ 13199 h 4525288"/>
              <a:gd name="connsiteX21" fmla="*/ 3358807 w 5889782"/>
              <a:gd name="connsiteY21" fmla="*/ 25772 h 4525288"/>
              <a:gd name="connsiteX22" fmla="*/ 3809911 w 5889782"/>
              <a:gd name="connsiteY22" fmla="*/ 196460 h 4525288"/>
              <a:gd name="connsiteX23" fmla="*/ 3781224 w 5889782"/>
              <a:gd name="connsiteY23" fmla="*/ 615291 h 4525288"/>
              <a:gd name="connsiteX24" fmla="*/ 4223005 w 5889782"/>
              <a:gd name="connsiteY24" fmla="*/ 674100 h 4525288"/>
              <a:gd name="connsiteX25" fmla="*/ 4474017 w 5889782"/>
              <a:gd name="connsiteY25" fmla="*/ 719999 h 4525288"/>
              <a:gd name="connsiteX26" fmla="*/ 4651159 w 5889782"/>
              <a:gd name="connsiteY26" fmla="*/ 671948 h 4525288"/>
              <a:gd name="connsiteX27" fmla="*/ 4934444 w 5889782"/>
              <a:gd name="connsiteY27" fmla="*/ 744383 h 4525288"/>
              <a:gd name="connsiteX28" fmla="*/ 4923686 w 5889782"/>
              <a:gd name="connsiteY28" fmla="*/ 1002566 h 4525288"/>
              <a:gd name="connsiteX29" fmla="*/ 5065687 w 5889782"/>
              <a:gd name="connsiteY29" fmla="*/ 1074284 h 4525288"/>
              <a:gd name="connsiteX30" fmla="*/ 5166809 w 5889782"/>
              <a:gd name="connsiteY30" fmla="*/ 978899 h 4525288"/>
              <a:gd name="connsiteX31" fmla="*/ 5397023 w 5889782"/>
              <a:gd name="connsiteY31" fmla="*/ 1013324 h 4525288"/>
              <a:gd name="connsiteX32" fmla="*/ 5772823 w 5889782"/>
              <a:gd name="connsiteY32" fmla="*/ 867020 h 4525288"/>
              <a:gd name="connsiteX33" fmla="*/ 5492407 w 5889782"/>
              <a:gd name="connsiteY33" fmla="*/ 415916 h 4525288"/>
              <a:gd name="connsiteX34" fmla="*/ 5711863 w 5889782"/>
              <a:gd name="connsiteY34" fmla="*/ 172076 h 4525288"/>
              <a:gd name="connsiteX35" fmla="*/ 5858167 w 5889782"/>
              <a:gd name="connsiteY35" fmla="*/ 233036 h 4525288"/>
              <a:gd name="connsiteX36" fmla="*/ 5858167 w 5889782"/>
              <a:gd name="connsiteY36" fmla="*/ 2890892 h 4525288"/>
              <a:gd name="connsiteX37" fmla="*/ 5516791 w 5889782"/>
              <a:gd name="connsiteY37" fmla="*/ 3195692 h 4525288"/>
              <a:gd name="connsiteX38" fmla="*/ 5126647 w 5889782"/>
              <a:gd name="connsiteY38" fmla="*/ 3573644 h 4525288"/>
              <a:gd name="connsiteX39" fmla="*/ 4419511 w 5889782"/>
              <a:gd name="connsiteY39" fmla="*/ 3622412 h 4525288"/>
              <a:gd name="connsiteX40" fmla="*/ 4358551 w 5889782"/>
              <a:gd name="connsiteY40" fmla="*/ 4280780 h 4525288"/>
              <a:gd name="connsiteX41" fmla="*/ 4139095 w 5889782"/>
              <a:gd name="connsiteY41" fmla="*/ 4524620 h 4525288"/>
              <a:gd name="connsiteX42" fmla="*/ 3431959 w 5889782"/>
              <a:gd name="connsiteY42" fmla="*/ 4341740 h 4525288"/>
              <a:gd name="connsiteX43" fmla="*/ 2651671 w 5889782"/>
              <a:gd name="connsiteY43" fmla="*/ 4012556 h 4525288"/>
              <a:gd name="connsiteX44" fmla="*/ 2212759 w 5889782"/>
              <a:gd name="connsiteY44" fmla="*/ 4134476 h 4525288"/>
              <a:gd name="connsiteX45" fmla="*/ 1347127 w 5889782"/>
              <a:gd name="connsiteY45" fmla="*/ 4402700 h 4525288"/>
              <a:gd name="connsiteX46" fmla="*/ 530263 w 5889782"/>
              <a:gd name="connsiteY46" fmla="*/ 4012556 h 4525288"/>
              <a:gd name="connsiteX47" fmla="*/ 164503 w 5889782"/>
              <a:gd name="connsiteY47" fmla="*/ 4134476 h 4525288"/>
              <a:gd name="connsiteX0" fmla="*/ 164503 w 5889782"/>
              <a:gd name="connsiteY0" fmla="*/ 4134476 h 4525288"/>
              <a:gd name="connsiteX1" fmla="*/ 30391 w 5889782"/>
              <a:gd name="connsiteY1" fmla="*/ 3854060 h 4525288"/>
              <a:gd name="connsiteX2" fmla="*/ 6007 w 5889782"/>
              <a:gd name="connsiteY2" fmla="*/ 3281036 h 4525288"/>
              <a:gd name="connsiteX3" fmla="*/ 115735 w 5889782"/>
              <a:gd name="connsiteY3" fmla="*/ 2866508 h 4525288"/>
              <a:gd name="connsiteX4" fmla="*/ 286423 w 5889782"/>
              <a:gd name="connsiteY4" fmla="*/ 2403212 h 4525288"/>
              <a:gd name="connsiteX5" fmla="*/ 383959 w 5889782"/>
              <a:gd name="connsiteY5" fmla="*/ 1708268 h 4525288"/>
              <a:gd name="connsiteX6" fmla="*/ 518071 w 5889782"/>
              <a:gd name="connsiteY6" fmla="*/ 1561964 h 4525288"/>
              <a:gd name="connsiteX7" fmla="*/ 457111 w 5889782"/>
              <a:gd name="connsiteY7" fmla="*/ 1293740 h 4525288"/>
              <a:gd name="connsiteX8" fmla="*/ 383959 w 5889782"/>
              <a:gd name="connsiteY8" fmla="*/ 1147436 h 4525288"/>
              <a:gd name="connsiteX9" fmla="*/ 566839 w 5889782"/>
              <a:gd name="connsiteY9" fmla="*/ 757292 h 4525288"/>
              <a:gd name="connsiteX10" fmla="*/ 669709 w 5889782"/>
              <a:gd name="connsiteY10" fmla="*/ 670424 h 4525288"/>
              <a:gd name="connsiteX11" fmla="*/ 786295 w 5889782"/>
              <a:gd name="connsiteY11" fmla="*/ 769484 h 4525288"/>
              <a:gd name="connsiteX12" fmla="*/ 956983 w 5889782"/>
              <a:gd name="connsiteY12" fmla="*/ 867020 h 4525288"/>
              <a:gd name="connsiteX13" fmla="*/ 1314742 w 5889782"/>
              <a:gd name="connsiteY13" fmla="*/ 750815 h 4525288"/>
              <a:gd name="connsiteX14" fmla="*/ 1694218 w 5889782"/>
              <a:gd name="connsiteY14" fmla="*/ 633086 h 4525288"/>
              <a:gd name="connsiteX15" fmla="*/ 1776133 w 5889782"/>
              <a:gd name="connsiteY15" fmla="*/ 564887 h 4525288"/>
              <a:gd name="connsiteX16" fmla="*/ 1974634 w 5889782"/>
              <a:gd name="connsiteY16" fmla="*/ 356099 h 4525288"/>
              <a:gd name="connsiteX17" fmla="*/ 2468791 w 5889782"/>
              <a:gd name="connsiteY17" fmla="*/ 196460 h 4525288"/>
              <a:gd name="connsiteX18" fmla="*/ 2650909 w 5889782"/>
              <a:gd name="connsiteY18" fmla="*/ 251324 h 4525288"/>
              <a:gd name="connsiteX19" fmla="*/ 2810167 w 5889782"/>
              <a:gd name="connsiteY19" fmla="*/ 147692 h 4525288"/>
              <a:gd name="connsiteX20" fmla="*/ 2889034 w 5889782"/>
              <a:gd name="connsiteY20" fmla="*/ 13199 h 4525288"/>
              <a:gd name="connsiteX21" fmla="*/ 3358807 w 5889782"/>
              <a:gd name="connsiteY21" fmla="*/ 25772 h 4525288"/>
              <a:gd name="connsiteX22" fmla="*/ 3809911 w 5889782"/>
              <a:gd name="connsiteY22" fmla="*/ 196460 h 4525288"/>
              <a:gd name="connsiteX23" fmla="*/ 3781224 w 5889782"/>
              <a:gd name="connsiteY23" fmla="*/ 615291 h 4525288"/>
              <a:gd name="connsiteX24" fmla="*/ 4223005 w 5889782"/>
              <a:gd name="connsiteY24" fmla="*/ 674100 h 4525288"/>
              <a:gd name="connsiteX25" fmla="*/ 4474017 w 5889782"/>
              <a:gd name="connsiteY25" fmla="*/ 719999 h 4525288"/>
              <a:gd name="connsiteX26" fmla="*/ 4651159 w 5889782"/>
              <a:gd name="connsiteY26" fmla="*/ 671948 h 4525288"/>
              <a:gd name="connsiteX27" fmla="*/ 4934444 w 5889782"/>
              <a:gd name="connsiteY27" fmla="*/ 744383 h 4525288"/>
              <a:gd name="connsiteX28" fmla="*/ 4923686 w 5889782"/>
              <a:gd name="connsiteY28" fmla="*/ 1002566 h 4525288"/>
              <a:gd name="connsiteX29" fmla="*/ 5065687 w 5889782"/>
              <a:gd name="connsiteY29" fmla="*/ 1074284 h 4525288"/>
              <a:gd name="connsiteX30" fmla="*/ 5166809 w 5889782"/>
              <a:gd name="connsiteY30" fmla="*/ 978899 h 4525288"/>
              <a:gd name="connsiteX31" fmla="*/ 5397023 w 5889782"/>
              <a:gd name="connsiteY31" fmla="*/ 1013324 h 4525288"/>
              <a:gd name="connsiteX32" fmla="*/ 5772823 w 5889782"/>
              <a:gd name="connsiteY32" fmla="*/ 867020 h 4525288"/>
              <a:gd name="connsiteX33" fmla="*/ 5870359 w 5889782"/>
              <a:gd name="connsiteY33" fmla="*/ 529230 h 4525288"/>
              <a:gd name="connsiteX34" fmla="*/ 5492407 w 5889782"/>
              <a:gd name="connsiteY34" fmla="*/ 415916 h 4525288"/>
              <a:gd name="connsiteX35" fmla="*/ 5711863 w 5889782"/>
              <a:gd name="connsiteY35" fmla="*/ 172076 h 4525288"/>
              <a:gd name="connsiteX36" fmla="*/ 5858167 w 5889782"/>
              <a:gd name="connsiteY36" fmla="*/ 233036 h 4525288"/>
              <a:gd name="connsiteX37" fmla="*/ 5858167 w 5889782"/>
              <a:gd name="connsiteY37" fmla="*/ 2890892 h 4525288"/>
              <a:gd name="connsiteX38" fmla="*/ 5516791 w 5889782"/>
              <a:gd name="connsiteY38" fmla="*/ 3195692 h 4525288"/>
              <a:gd name="connsiteX39" fmla="*/ 5126647 w 5889782"/>
              <a:gd name="connsiteY39" fmla="*/ 3573644 h 4525288"/>
              <a:gd name="connsiteX40" fmla="*/ 4419511 w 5889782"/>
              <a:gd name="connsiteY40" fmla="*/ 3622412 h 4525288"/>
              <a:gd name="connsiteX41" fmla="*/ 4358551 w 5889782"/>
              <a:gd name="connsiteY41" fmla="*/ 4280780 h 4525288"/>
              <a:gd name="connsiteX42" fmla="*/ 4139095 w 5889782"/>
              <a:gd name="connsiteY42" fmla="*/ 4524620 h 4525288"/>
              <a:gd name="connsiteX43" fmla="*/ 3431959 w 5889782"/>
              <a:gd name="connsiteY43" fmla="*/ 4341740 h 4525288"/>
              <a:gd name="connsiteX44" fmla="*/ 2651671 w 5889782"/>
              <a:gd name="connsiteY44" fmla="*/ 4012556 h 4525288"/>
              <a:gd name="connsiteX45" fmla="*/ 2212759 w 5889782"/>
              <a:gd name="connsiteY45" fmla="*/ 4134476 h 4525288"/>
              <a:gd name="connsiteX46" fmla="*/ 1347127 w 5889782"/>
              <a:gd name="connsiteY46" fmla="*/ 4402700 h 4525288"/>
              <a:gd name="connsiteX47" fmla="*/ 530263 w 5889782"/>
              <a:gd name="connsiteY47" fmla="*/ 4012556 h 4525288"/>
              <a:gd name="connsiteX48" fmla="*/ 164503 w 5889782"/>
              <a:gd name="connsiteY48" fmla="*/ 4134476 h 4525288"/>
              <a:gd name="connsiteX0" fmla="*/ 164503 w 5886014"/>
              <a:gd name="connsiteY0" fmla="*/ 4134476 h 4525288"/>
              <a:gd name="connsiteX1" fmla="*/ 30391 w 5886014"/>
              <a:gd name="connsiteY1" fmla="*/ 3854060 h 4525288"/>
              <a:gd name="connsiteX2" fmla="*/ 6007 w 5886014"/>
              <a:gd name="connsiteY2" fmla="*/ 3281036 h 4525288"/>
              <a:gd name="connsiteX3" fmla="*/ 115735 w 5886014"/>
              <a:gd name="connsiteY3" fmla="*/ 2866508 h 4525288"/>
              <a:gd name="connsiteX4" fmla="*/ 286423 w 5886014"/>
              <a:gd name="connsiteY4" fmla="*/ 2403212 h 4525288"/>
              <a:gd name="connsiteX5" fmla="*/ 383959 w 5886014"/>
              <a:gd name="connsiteY5" fmla="*/ 1708268 h 4525288"/>
              <a:gd name="connsiteX6" fmla="*/ 518071 w 5886014"/>
              <a:gd name="connsiteY6" fmla="*/ 1561964 h 4525288"/>
              <a:gd name="connsiteX7" fmla="*/ 457111 w 5886014"/>
              <a:gd name="connsiteY7" fmla="*/ 1293740 h 4525288"/>
              <a:gd name="connsiteX8" fmla="*/ 383959 w 5886014"/>
              <a:gd name="connsiteY8" fmla="*/ 1147436 h 4525288"/>
              <a:gd name="connsiteX9" fmla="*/ 566839 w 5886014"/>
              <a:gd name="connsiteY9" fmla="*/ 757292 h 4525288"/>
              <a:gd name="connsiteX10" fmla="*/ 669709 w 5886014"/>
              <a:gd name="connsiteY10" fmla="*/ 670424 h 4525288"/>
              <a:gd name="connsiteX11" fmla="*/ 786295 w 5886014"/>
              <a:gd name="connsiteY11" fmla="*/ 769484 h 4525288"/>
              <a:gd name="connsiteX12" fmla="*/ 956983 w 5886014"/>
              <a:gd name="connsiteY12" fmla="*/ 867020 h 4525288"/>
              <a:gd name="connsiteX13" fmla="*/ 1314742 w 5886014"/>
              <a:gd name="connsiteY13" fmla="*/ 750815 h 4525288"/>
              <a:gd name="connsiteX14" fmla="*/ 1694218 w 5886014"/>
              <a:gd name="connsiteY14" fmla="*/ 633086 h 4525288"/>
              <a:gd name="connsiteX15" fmla="*/ 1776133 w 5886014"/>
              <a:gd name="connsiteY15" fmla="*/ 564887 h 4525288"/>
              <a:gd name="connsiteX16" fmla="*/ 1974634 w 5886014"/>
              <a:gd name="connsiteY16" fmla="*/ 356099 h 4525288"/>
              <a:gd name="connsiteX17" fmla="*/ 2468791 w 5886014"/>
              <a:gd name="connsiteY17" fmla="*/ 196460 h 4525288"/>
              <a:gd name="connsiteX18" fmla="*/ 2650909 w 5886014"/>
              <a:gd name="connsiteY18" fmla="*/ 251324 h 4525288"/>
              <a:gd name="connsiteX19" fmla="*/ 2810167 w 5886014"/>
              <a:gd name="connsiteY19" fmla="*/ 147692 h 4525288"/>
              <a:gd name="connsiteX20" fmla="*/ 2889034 w 5886014"/>
              <a:gd name="connsiteY20" fmla="*/ 13199 h 4525288"/>
              <a:gd name="connsiteX21" fmla="*/ 3358807 w 5886014"/>
              <a:gd name="connsiteY21" fmla="*/ 25772 h 4525288"/>
              <a:gd name="connsiteX22" fmla="*/ 3809911 w 5886014"/>
              <a:gd name="connsiteY22" fmla="*/ 196460 h 4525288"/>
              <a:gd name="connsiteX23" fmla="*/ 3781224 w 5886014"/>
              <a:gd name="connsiteY23" fmla="*/ 615291 h 4525288"/>
              <a:gd name="connsiteX24" fmla="*/ 4223005 w 5886014"/>
              <a:gd name="connsiteY24" fmla="*/ 674100 h 4525288"/>
              <a:gd name="connsiteX25" fmla="*/ 4474017 w 5886014"/>
              <a:gd name="connsiteY25" fmla="*/ 719999 h 4525288"/>
              <a:gd name="connsiteX26" fmla="*/ 4651159 w 5886014"/>
              <a:gd name="connsiteY26" fmla="*/ 671948 h 4525288"/>
              <a:gd name="connsiteX27" fmla="*/ 4934444 w 5886014"/>
              <a:gd name="connsiteY27" fmla="*/ 744383 h 4525288"/>
              <a:gd name="connsiteX28" fmla="*/ 4923686 w 5886014"/>
              <a:gd name="connsiteY28" fmla="*/ 1002566 h 4525288"/>
              <a:gd name="connsiteX29" fmla="*/ 5065687 w 5886014"/>
              <a:gd name="connsiteY29" fmla="*/ 1074284 h 4525288"/>
              <a:gd name="connsiteX30" fmla="*/ 5166809 w 5886014"/>
              <a:gd name="connsiteY30" fmla="*/ 978899 h 4525288"/>
              <a:gd name="connsiteX31" fmla="*/ 5397023 w 5886014"/>
              <a:gd name="connsiteY31" fmla="*/ 1013324 h 4525288"/>
              <a:gd name="connsiteX32" fmla="*/ 5772823 w 5886014"/>
              <a:gd name="connsiteY32" fmla="*/ 867020 h 4525288"/>
              <a:gd name="connsiteX33" fmla="*/ 5870359 w 5886014"/>
              <a:gd name="connsiteY33" fmla="*/ 529230 h 4525288"/>
              <a:gd name="connsiteX34" fmla="*/ 5492407 w 5886014"/>
              <a:gd name="connsiteY34" fmla="*/ 415916 h 4525288"/>
              <a:gd name="connsiteX35" fmla="*/ 5711863 w 5886014"/>
              <a:gd name="connsiteY35" fmla="*/ 172076 h 4525288"/>
              <a:gd name="connsiteX36" fmla="*/ 5858167 w 5886014"/>
              <a:gd name="connsiteY36" fmla="*/ 233036 h 4525288"/>
              <a:gd name="connsiteX37" fmla="*/ 5858167 w 5886014"/>
              <a:gd name="connsiteY37" fmla="*/ 2890892 h 4525288"/>
              <a:gd name="connsiteX38" fmla="*/ 5708994 w 5886014"/>
              <a:gd name="connsiteY38" fmla="*/ 3057277 h 4525288"/>
              <a:gd name="connsiteX39" fmla="*/ 5516791 w 5886014"/>
              <a:gd name="connsiteY39" fmla="*/ 3195692 h 4525288"/>
              <a:gd name="connsiteX40" fmla="*/ 5126647 w 5886014"/>
              <a:gd name="connsiteY40" fmla="*/ 3573644 h 4525288"/>
              <a:gd name="connsiteX41" fmla="*/ 4419511 w 5886014"/>
              <a:gd name="connsiteY41" fmla="*/ 3622412 h 4525288"/>
              <a:gd name="connsiteX42" fmla="*/ 4358551 w 5886014"/>
              <a:gd name="connsiteY42" fmla="*/ 4280780 h 4525288"/>
              <a:gd name="connsiteX43" fmla="*/ 4139095 w 5886014"/>
              <a:gd name="connsiteY43" fmla="*/ 4524620 h 4525288"/>
              <a:gd name="connsiteX44" fmla="*/ 3431959 w 5886014"/>
              <a:gd name="connsiteY44" fmla="*/ 4341740 h 4525288"/>
              <a:gd name="connsiteX45" fmla="*/ 2651671 w 5886014"/>
              <a:gd name="connsiteY45" fmla="*/ 4012556 h 4525288"/>
              <a:gd name="connsiteX46" fmla="*/ 2212759 w 5886014"/>
              <a:gd name="connsiteY46" fmla="*/ 4134476 h 4525288"/>
              <a:gd name="connsiteX47" fmla="*/ 1347127 w 5886014"/>
              <a:gd name="connsiteY47" fmla="*/ 4402700 h 4525288"/>
              <a:gd name="connsiteX48" fmla="*/ 530263 w 5886014"/>
              <a:gd name="connsiteY48" fmla="*/ 4012556 h 4525288"/>
              <a:gd name="connsiteX49" fmla="*/ 164503 w 5886014"/>
              <a:gd name="connsiteY49" fmla="*/ 4134476 h 4525288"/>
              <a:gd name="connsiteX0" fmla="*/ 164503 w 5889782"/>
              <a:gd name="connsiteY0" fmla="*/ 4134476 h 4525288"/>
              <a:gd name="connsiteX1" fmla="*/ 30391 w 5889782"/>
              <a:gd name="connsiteY1" fmla="*/ 3854060 h 4525288"/>
              <a:gd name="connsiteX2" fmla="*/ 6007 w 5889782"/>
              <a:gd name="connsiteY2" fmla="*/ 3281036 h 4525288"/>
              <a:gd name="connsiteX3" fmla="*/ 115735 w 5889782"/>
              <a:gd name="connsiteY3" fmla="*/ 2866508 h 4525288"/>
              <a:gd name="connsiteX4" fmla="*/ 286423 w 5889782"/>
              <a:gd name="connsiteY4" fmla="*/ 2403212 h 4525288"/>
              <a:gd name="connsiteX5" fmla="*/ 383959 w 5889782"/>
              <a:gd name="connsiteY5" fmla="*/ 1708268 h 4525288"/>
              <a:gd name="connsiteX6" fmla="*/ 518071 w 5889782"/>
              <a:gd name="connsiteY6" fmla="*/ 1561964 h 4525288"/>
              <a:gd name="connsiteX7" fmla="*/ 457111 w 5889782"/>
              <a:gd name="connsiteY7" fmla="*/ 1293740 h 4525288"/>
              <a:gd name="connsiteX8" fmla="*/ 383959 w 5889782"/>
              <a:gd name="connsiteY8" fmla="*/ 1147436 h 4525288"/>
              <a:gd name="connsiteX9" fmla="*/ 566839 w 5889782"/>
              <a:gd name="connsiteY9" fmla="*/ 757292 h 4525288"/>
              <a:gd name="connsiteX10" fmla="*/ 669709 w 5889782"/>
              <a:gd name="connsiteY10" fmla="*/ 670424 h 4525288"/>
              <a:gd name="connsiteX11" fmla="*/ 786295 w 5889782"/>
              <a:gd name="connsiteY11" fmla="*/ 769484 h 4525288"/>
              <a:gd name="connsiteX12" fmla="*/ 956983 w 5889782"/>
              <a:gd name="connsiteY12" fmla="*/ 867020 h 4525288"/>
              <a:gd name="connsiteX13" fmla="*/ 1314742 w 5889782"/>
              <a:gd name="connsiteY13" fmla="*/ 750815 h 4525288"/>
              <a:gd name="connsiteX14" fmla="*/ 1694218 w 5889782"/>
              <a:gd name="connsiteY14" fmla="*/ 633086 h 4525288"/>
              <a:gd name="connsiteX15" fmla="*/ 1776133 w 5889782"/>
              <a:gd name="connsiteY15" fmla="*/ 564887 h 4525288"/>
              <a:gd name="connsiteX16" fmla="*/ 1974634 w 5889782"/>
              <a:gd name="connsiteY16" fmla="*/ 356099 h 4525288"/>
              <a:gd name="connsiteX17" fmla="*/ 2468791 w 5889782"/>
              <a:gd name="connsiteY17" fmla="*/ 196460 h 4525288"/>
              <a:gd name="connsiteX18" fmla="*/ 2650909 w 5889782"/>
              <a:gd name="connsiteY18" fmla="*/ 251324 h 4525288"/>
              <a:gd name="connsiteX19" fmla="*/ 2810167 w 5889782"/>
              <a:gd name="connsiteY19" fmla="*/ 147692 h 4525288"/>
              <a:gd name="connsiteX20" fmla="*/ 2889034 w 5889782"/>
              <a:gd name="connsiteY20" fmla="*/ 13199 h 4525288"/>
              <a:gd name="connsiteX21" fmla="*/ 3358807 w 5889782"/>
              <a:gd name="connsiteY21" fmla="*/ 25772 h 4525288"/>
              <a:gd name="connsiteX22" fmla="*/ 3809911 w 5889782"/>
              <a:gd name="connsiteY22" fmla="*/ 196460 h 4525288"/>
              <a:gd name="connsiteX23" fmla="*/ 3781224 w 5889782"/>
              <a:gd name="connsiteY23" fmla="*/ 615291 h 4525288"/>
              <a:gd name="connsiteX24" fmla="*/ 4223005 w 5889782"/>
              <a:gd name="connsiteY24" fmla="*/ 674100 h 4525288"/>
              <a:gd name="connsiteX25" fmla="*/ 4474017 w 5889782"/>
              <a:gd name="connsiteY25" fmla="*/ 719999 h 4525288"/>
              <a:gd name="connsiteX26" fmla="*/ 4651159 w 5889782"/>
              <a:gd name="connsiteY26" fmla="*/ 671948 h 4525288"/>
              <a:gd name="connsiteX27" fmla="*/ 4934444 w 5889782"/>
              <a:gd name="connsiteY27" fmla="*/ 744383 h 4525288"/>
              <a:gd name="connsiteX28" fmla="*/ 4923686 w 5889782"/>
              <a:gd name="connsiteY28" fmla="*/ 1002566 h 4525288"/>
              <a:gd name="connsiteX29" fmla="*/ 5065687 w 5889782"/>
              <a:gd name="connsiteY29" fmla="*/ 1074284 h 4525288"/>
              <a:gd name="connsiteX30" fmla="*/ 5166809 w 5889782"/>
              <a:gd name="connsiteY30" fmla="*/ 978899 h 4525288"/>
              <a:gd name="connsiteX31" fmla="*/ 5397023 w 5889782"/>
              <a:gd name="connsiteY31" fmla="*/ 1013324 h 4525288"/>
              <a:gd name="connsiteX32" fmla="*/ 5772823 w 5889782"/>
              <a:gd name="connsiteY32" fmla="*/ 867020 h 4525288"/>
              <a:gd name="connsiteX33" fmla="*/ 5870359 w 5889782"/>
              <a:gd name="connsiteY33" fmla="*/ 529230 h 4525288"/>
              <a:gd name="connsiteX34" fmla="*/ 5492407 w 5889782"/>
              <a:gd name="connsiteY34" fmla="*/ 415916 h 4525288"/>
              <a:gd name="connsiteX35" fmla="*/ 5711863 w 5889782"/>
              <a:gd name="connsiteY35" fmla="*/ 172076 h 4525288"/>
              <a:gd name="connsiteX36" fmla="*/ 5858167 w 5889782"/>
              <a:gd name="connsiteY36" fmla="*/ 233036 h 4525288"/>
              <a:gd name="connsiteX37" fmla="*/ 5858167 w 5889782"/>
              <a:gd name="connsiteY37" fmla="*/ 2890892 h 4525288"/>
              <a:gd name="connsiteX38" fmla="*/ 5516791 w 5889782"/>
              <a:gd name="connsiteY38" fmla="*/ 3195692 h 4525288"/>
              <a:gd name="connsiteX39" fmla="*/ 5126647 w 5889782"/>
              <a:gd name="connsiteY39" fmla="*/ 3573644 h 4525288"/>
              <a:gd name="connsiteX40" fmla="*/ 4419511 w 5889782"/>
              <a:gd name="connsiteY40" fmla="*/ 3622412 h 4525288"/>
              <a:gd name="connsiteX41" fmla="*/ 4358551 w 5889782"/>
              <a:gd name="connsiteY41" fmla="*/ 4280780 h 4525288"/>
              <a:gd name="connsiteX42" fmla="*/ 4139095 w 5889782"/>
              <a:gd name="connsiteY42" fmla="*/ 4524620 h 4525288"/>
              <a:gd name="connsiteX43" fmla="*/ 3431959 w 5889782"/>
              <a:gd name="connsiteY43" fmla="*/ 4341740 h 4525288"/>
              <a:gd name="connsiteX44" fmla="*/ 2651671 w 5889782"/>
              <a:gd name="connsiteY44" fmla="*/ 4012556 h 4525288"/>
              <a:gd name="connsiteX45" fmla="*/ 2212759 w 5889782"/>
              <a:gd name="connsiteY45" fmla="*/ 4134476 h 4525288"/>
              <a:gd name="connsiteX46" fmla="*/ 1347127 w 5889782"/>
              <a:gd name="connsiteY46" fmla="*/ 4402700 h 4525288"/>
              <a:gd name="connsiteX47" fmla="*/ 530263 w 5889782"/>
              <a:gd name="connsiteY47" fmla="*/ 4012556 h 4525288"/>
              <a:gd name="connsiteX48" fmla="*/ 164503 w 5889782"/>
              <a:gd name="connsiteY48" fmla="*/ 4134476 h 4525288"/>
              <a:gd name="connsiteX0" fmla="*/ 164503 w 5905362"/>
              <a:gd name="connsiteY0" fmla="*/ 4134476 h 4525288"/>
              <a:gd name="connsiteX1" fmla="*/ 30391 w 5905362"/>
              <a:gd name="connsiteY1" fmla="*/ 3854060 h 4525288"/>
              <a:gd name="connsiteX2" fmla="*/ 6007 w 5905362"/>
              <a:gd name="connsiteY2" fmla="*/ 3281036 h 4525288"/>
              <a:gd name="connsiteX3" fmla="*/ 115735 w 5905362"/>
              <a:gd name="connsiteY3" fmla="*/ 2866508 h 4525288"/>
              <a:gd name="connsiteX4" fmla="*/ 286423 w 5905362"/>
              <a:gd name="connsiteY4" fmla="*/ 2403212 h 4525288"/>
              <a:gd name="connsiteX5" fmla="*/ 383959 w 5905362"/>
              <a:gd name="connsiteY5" fmla="*/ 1708268 h 4525288"/>
              <a:gd name="connsiteX6" fmla="*/ 518071 w 5905362"/>
              <a:gd name="connsiteY6" fmla="*/ 1561964 h 4525288"/>
              <a:gd name="connsiteX7" fmla="*/ 457111 w 5905362"/>
              <a:gd name="connsiteY7" fmla="*/ 1293740 h 4525288"/>
              <a:gd name="connsiteX8" fmla="*/ 383959 w 5905362"/>
              <a:gd name="connsiteY8" fmla="*/ 1147436 h 4525288"/>
              <a:gd name="connsiteX9" fmla="*/ 566839 w 5905362"/>
              <a:gd name="connsiteY9" fmla="*/ 757292 h 4525288"/>
              <a:gd name="connsiteX10" fmla="*/ 669709 w 5905362"/>
              <a:gd name="connsiteY10" fmla="*/ 670424 h 4525288"/>
              <a:gd name="connsiteX11" fmla="*/ 786295 w 5905362"/>
              <a:gd name="connsiteY11" fmla="*/ 769484 h 4525288"/>
              <a:gd name="connsiteX12" fmla="*/ 956983 w 5905362"/>
              <a:gd name="connsiteY12" fmla="*/ 867020 h 4525288"/>
              <a:gd name="connsiteX13" fmla="*/ 1314742 w 5905362"/>
              <a:gd name="connsiteY13" fmla="*/ 750815 h 4525288"/>
              <a:gd name="connsiteX14" fmla="*/ 1694218 w 5905362"/>
              <a:gd name="connsiteY14" fmla="*/ 633086 h 4525288"/>
              <a:gd name="connsiteX15" fmla="*/ 1776133 w 5905362"/>
              <a:gd name="connsiteY15" fmla="*/ 564887 h 4525288"/>
              <a:gd name="connsiteX16" fmla="*/ 1974634 w 5905362"/>
              <a:gd name="connsiteY16" fmla="*/ 356099 h 4525288"/>
              <a:gd name="connsiteX17" fmla="*/ 2468791 w 5905362"/>
              <a:gd name="connsiteY17" fmla="*/ 196460 h 4525288"/>
              <a:gd name="connsiteX18" fmla="*/ 2650909 w 5905362"/>
              <a:gd name="connsiteY18" fmla="*/ 251324 h 4525288"/>
              <a:gd name="connsiteX19" fmla="*/ 2810167 w 5905362"/>
              <a:gd name="connsiteY19" fmla="*/ 147692 h 4525288"/>
              <a:gd name="connsiteX20" fmla="*/ 2889034 w 5905362"/>
              <a:gd name="connsiteY20" fmla="*/ 13199 h 4525288"/>
              <a:gd name="connsiteX21" fmla="*/ 3358807 w 5905362"/>
              <a:gd name="connsiteY21" fmla="*/ 25772 h 4525288"/>
              <a:gd name="connsiteX22" fmla="*/ 3809911 w 5905362"/>
              <a:gd name="connsiteY22" fmla="*/ 196460 h 4525288"/>
              <a:gd name="connsiteX23" fmla="*/ 3781224 w 5905362"/>
              <a:gd name="connsiteY23" fmla="*/ 615291 h 4525288"/>
              <a:gd name="connsiteX24" fmla="*/ 4223005 w 5905362"/>
              <a:gd name="connsiteY24" fmla="*/ 674100 h 4525288"/>
              <a:gd name="connsiteX25" fmla="*/ 4474017 w 5905362"/>
              <a:gd name="connsiteY25" fmla="*/ 719999 h 4525288"/>
              <a:gd name="connsiteX26" fmla="*/ 4651159 w 5905362"/>
              <a:gd name="connsiteY26" fmla="*/ 671948 h 4525288"/>
              <a:gd name="connsiteX27" fmla="*/ 4934444 w 5905362"/>
              <a:gd name="connsiteY27" fmla="*/ 744383 h 4525288"/>
              <a:gd name="connsiteX28" fmla="*/ 4923686 w 5905362"/>
              <a:gd name="connsiteY28" fmla="*/ 1002566 h 4525288"/>
              <a:gd name="connsiteX29" fmla="*/ 5065687 w 5905362"/>
              <a:gd name="connsiteY29" fmla="*/ 1074284 h 4525288"/>
              <a:gd name="connsiteX30" fmla="*/ 5166809 w 5905362"/>
              <a:gd name="connsiteY30" fmla="*/ 978899 h 4525288"/>
              <a:gd name="connsiteX31" fmla="*/ 5397023 w 5905362"/>
              <a:gd name="connsiteY31" fmla="*/ 1013324 h 4525288"/>
              <a:gd name="connsiteX32" fmla="*/ 5772823 w 5905362"/>
              <a:gd name="connsiteY32" fmla="*/ 867020 h 4525288"/>
              <a:gd name="connsiteX33" fmla="*/ 5870359 w 5905362"/>
              <a:gd name="connsiteY33" fmla="*/ 529230 h 4525288"/>
              <a:gd name="connsiteX34" fmla="*/ 5492407 w 5905362"/>
              <a:gd name="connsiteY34" fmla="*/ 415916 h 4525288"/>
              <a:gd name="connsiteX35" fmla="*/ 5711863 w 5905362"/>
              <a:gd name="connsiteY35" fmla="*/ 172076 h 4525288"/>
              <a:gd name="connsiteX36" fmla="*/ 5858167 w 5905362"/>
              <a:gd name="connsiteY36" fmla="*/ 233036 h 4525288"/>
              <a:gd name="connsiteX37" fmla="*/ 5858167 w 5905362"/>
              <a:gd name="connsiteY37" fmla="*/ 2890892 h 4525288"/>
              <a:gd name="connsiteX38" fmla="*/ 5301638 w 5905362"/>
              <a:gd name="connsiteY38" fmla="*/ 3292511 h 4525288"/>
              <a:gd name="connsiteX39" fmla="*/ 5126647 w 5905362"/>
              <a:gd name="connsiteY39" fmla="*/ 3573644 h 4525288"/>
              <a:gd name="connsiteX40" fmla="*/ 4419511 w 5905362"/>
              <a:gd name="connsiteY40" fmla="*/ 3622412 h 4525288"/>
              <a:gd name="connsiteX41" fmla="*/ 4358551 w 5905362"/>
              <a:gd name="connsiteY41" fmla="*/ 4280780 h 4525288"/>
              <a:gd name="connsiteX42" fmla="*/ 4139095 w 5905362"/>
              <a:gd name="connsiteY42" fmla="*/ 4524620 h 4525288"/>
              <a:gd name="connsiteX43" fmla="*/ 3431959 w 5905362"/>
              <a:gd name="connsiteY43" fmla="*/ 4341740 h 4525288"/>
              <a:gd name="connsiteX44" fmla="*/ 2651671 w 5905362"/>
              <a:gd name="connsiteY44" fmla="*/ 4012556 h 4525288"/>
              <a:gd name="connsiteX45" fmla="*/ 2212759 w 5905362"/>
              <a:gd name="connsiteY45" fmla="*/ 4134476 h 4525288"/>
              <a:gd name="connsiteX46" fmla="*/ 1347127 w 5905362"/>
              <a:gd name="connsiteY46" fmla="*/ 4402700 h 4525288"/>
              <a:gd name="connsiteX47" fmla="*/ 530263 w 5905362"/>
              <a:gd name="connsiteY47" fmla="*/ 4012556 h 4525288"/>
              <a:gd name="connsiteX48" fmla="*/ 164503 w 5905362"/>
              <a:gd name="connsiteY48" fmla="*/ 4134476 h 4525288"/>
              <a:gd name="connsiteX0" fmla="*/ 164503 w 5938781"/>
              <a:gd name="connsiteY0" fmla="*/ 4134476 h 4525288"/>
              <a:gd name="connsiteX1" fmla="*/ 30391 w 5938781"/>
              <a:gd name="connsiteY1" fmla="*/ 3854060 h 4525288"/>
              <a:gd name="connsiteX2" fmla="*/ 6007 w 5938781"/>
              <a:gd name="connsiteY2" fmla="*/ 3281036 h 4525288"/>
              <a:gd name="connsiteX3" fmla="*/ 115735 w 5938781"/>
              <a:gd name="connsiteY3" fmla="*/ 2866508 h 4525288"/>
              <a:gd name="connsiteX4" fmla="*/ 286423 w 5938781"/>
              <a:gd name="connsiteY4" fmla="*/ 2403212 h 4525288"/>
              <a:gd name="connsiteX5" fmla="*/ 383959 w 5938781"/>
              <a:gd name="connsiteY5" fmla="*/ 1708268 h 4525288"/>
              <a:gd name="connsiteX6" fmla="*/ 518071 w 5938781"/>
              <a:gd name="connsiteY6" fmla="*/ 1561964 h 4525288"/>
              <a:gd name="connsiteX7" fmla="*/ 457111 w 5938781"/>
              <a:gd name="connsiteY7" fmla="*/ 1293740 h 4525288"/>
              <a:gd name="connsiteX8" fmla="*/ 383959 w 5938781"/>
              <a:gd name="connsiteY8" fmla="*/ 1147436 h 4525288"/>
              <a:gd name="connsiteX9" fmla="*/ 566839 w 5938781"/>
              <a:gd name="connsiteY9" fmla="*/ 757292 h 4525288"/>
              <a:gd name="connsiteX10" fmla="*/ 669709 w 5938781"/>
              <a:gd name="connsiteY10" fmla="*/ 670424 h 4525288"/>
              <a:gd name="connsiteX11" fmla="*/ 786295 w 5938781"/>
              <a:gd name="connsiteY11" fmla="*/ 769484 h 4525288"/>
              <a:gd name="connsiteX12" fmla="*/ 956983 w 5938781"/>
              <a:gd name="connsiteY12" fmla="*/ 867020 h 4525288"/>
              <a:gd name="connsiteX13" fmla="*/ 1314742 w 5938781"/>
              <a:gd name="connsiteY13" fmla="*/ 750815 h 4525288"/>
              <a:gd name="connsiteX14" fmla="*/ 1694218 w 5938781"/>
              <a:gd name="connsiteY14" fmla="*/ 633086 h 4525288"/>
              <a:gd name="connsiteX15" fmla="*/ 1776133 w 5938781"/>
              <a:gd name="connsiteY15" fmla="*/ 564887 h 4525288"/>
              <a:gd name="connsiteX16" fmla="*/ 1974634 w 5938781"/>
              <a:gd name="connsiteY16" fmla="*/ 356099 h 4525288"/>
              <a:gd name="connsiteX17" fmla="*/ 2468791 w 5938781"/>
              <a:gd name="connsiteY17" fmla="*/ 196460 h 4525288"/>
              <a:gd name="connsiteX18" fmla="*/ 2650909 w 5938781"/>
              <a:gd name="connsiteY18" fmla="*/ 251324 h 4525288"/>
              <a:gd name="connsiteX19" fmla="*/ 2810167 w 5938781"/>
              <a:gd name="connsiteY19" fmla="*/ 147692 h 4525288"/>
              <a:gd name="connsiteX20" fmla="*/ 2889034 w 5938781"/>
              <a:gd name="connsiteY20" fmla="*/ 13199 h 4525288"/>
              <a:gd name="connsiteX21" fmla="*/ 3358807 w 5938781"/>
              <a:gd name="connsiteY21" fmla="*/ 25772 h 4525288"/>
              <a:gd name="connsiteX22" fmla="*/ 3809911 w 5938781"/>
              <a:gd name="connsiteY22" fmla="*/ 196460 h 4525288"/>
              <a:gd name="connsiteX23" fmla="*/ 3781224 w 5938781"/>
              <a:gd name="connsiteY23" fmla="*/ 615291 h 4525288"/>
              <a:gd name="connsiteX24" fmla="*/ 4223005 w 5938781"/>
              <a:gd name="connsiteY24" fmla="*/ 674100 h 4525288"/>
              <a:gd name="connsiteX25" fmla="*/ 4474017 w 5938781"/>
              <a:gd name="connsiteY25" fmla="*/ 719999 h 4525288"/>
              <a:gd name="connsiteX26" fmla="*/ 4651159 w 5938781"/>
              <a:gd name="connsiteY26" fmla="*/ 671948 h 4525288"/>
              <a:gd name="connsiteX27" fmla="*/ 4934444 w 5938781"/>
              <a:gd name="connsiteY27" fmla="*/ 744383 h 4525288"/>
              <a:gd name="connsiteX28" fmla="*/ 4923686 w 5938781"/>
              <a:gd name="connsiteY28" fmla="*/ 1002566 h 4525288"/>
              <a:gd name="connsiteX29" fmla="*/ 5065687 w 5938781"/>
              <a:gd name="connsiteY29" fmla="*/ 1074284 h 4525288"/>
              <a:gd name="connsiteX30" fmla="*/ 5166809 w 5938781"/>
              <a:gd name="connsiteY30" fmla="*/ 978899 h 4525288"/>
              <a:gd name="connsiteX31" fmla="*/ 5397023 w 5938781"/>
              <a:gd name="connsiteY31" fmla="*/ 1013324 h 4525288"/>
              <a:gd name="connsiteX32" fmla="*/ 5772823 w 5938781"/>
              <a:gd name="connsiteY32" fmla="*/ 867020 h 4525288"/>
              <a:gd name="connsiteX33" fmla="*/ 5870359 w 5938781"/>
              <a:gd name="connsiteY33" fmla="*/ 529230 h 4525288"/>
              <a:gd name="connsiteX34" fmla="*/ 5492407 w 5938781"/>
              <a:gd name="connsiteY34" fmla="*/ 415916 h 4525288"/>
              <a:gd name="connsiteX35" fmla="*/ 5711863 w 5938781"/>
              <a:gd name="connsiteY35" fmla="*/ 172076 h 4525288"/>
              <a:gd name="connsiteX36" fmla="*/ 5858167 w 5938781"/>
              <a:gd name="connsiteY36" fmla="*/ 233036 h 4525288"/>
              <a:gd name="connsiteX37" fmla="*/ 5901198 w 5938781"/>
              <a:gd name="connsiteY37" fmla="*/ 2826346 h 4525288"/>
              <a:gd name="connsiteX38" fmla="*/ 5301638 w 5938781"/>
              <a:gd name="connsiteY38" fmla="*/ 3292511 h 4525288"/>
              <a:gd name="connsiteX39" fmla="*/ 5126647 w 5938781"/>
              <a:gd name="connsiteY39" fmla="*/ 3573644 h 4525288"/>
              <a:gd name="connsiteX40" fmla="*/ 4419511 w 5938781"/>
              <a:gd name="connsiteY40" fmla="*/ 3622412 h 4525288"/>
              <a:gd name="connsiteX41" fmla="*/ 4358551 w 5938781"/>
              <a:gd name="connsiteY41" fmla="*/ 4280780 h 4525288"/>
              <a:gd name="connsiteX42" fmla="*/ 4139095 w 5938781"/>
              <a:gd name="connsiteY42" fmla="*/ 4524620 h 4525288"/>
              <a:gd name="connsiteX43" fmla="*/ 3431959 w 5938781"/>
              <a:gd name="connsiteY43" fmla="*/ 4341740 h 4525288"/>
              <a:gd name="connsiteX44" fmla="*/ 2651671 w 5938781"/>
              <a:gd name="connsiteY44" fmla="*/ 4012556 h 4525288"/>
              <a:gd name="connsiteX45" fmla="*/ 2212759 w 5938781"/>
              <a:gd name="connsiteY45" fmla="*/ 4134476 h 4525288"/>
              <a:gd name="connsiteX46" fmla="*/ 1347127 w 5938781"/>
              <a:gd name="connsiteY46" fmla="*/ 4402700 h 4525288"/>
              <a:gd name="connsiteX47" fmla="*/ 530263 w 5938781"/>
              <a:gd name="connsiteY47" fmla="*/ 4012556 h 4525288"/>
              <a:gd name="connsiteX48" fmla="*/ 164503 w 5938781"/>
              <a:gd name="connsiteY48" fmla="*/ 4134476 h 4525288"/>
              <a:gd name="connsiteX0" fmla="*/ 164503 w 5905362"/>
              <a:gd name="connsiteY0" fmla="*/ 4134476 h 4525288"/>
              <a:gd name="connsiteX1" fmla="*/ 30391 w 5905362"/>
              <a:gd name="connsiteY1" fmla="*/ 3854060 h 4525288"/>
              <a:gd name="connsiteX2" fmla="*/ 6007 w 5905362"/>
              <a:gd name="connsiteY2" fmla="*/ 3281036 h 4525288"/>
              <a:gd name="connsiteX3" fmla="*/ 115735 w 5905362"/>
              <a:gd name="connsiteY3" fmla="*/ 2866508 h 4525288"/>
              <a:gd name="connsiteX4" fmla="*/ 286423 w 5905362"/>
              <a:gd name="connsiteY4" fmla="*/ 2403212 h 4525288"/>
              <a:gd name="connsiteX5" fmla="*/ 383959 w 5905362"/>
              <a:gd name="connsiteY5" fmla="*/ 1708268 h 4525288"/>
              <a:gd name="connsiteX6" fmla="*/ 518071 w 5905362"/>
              <a:gd name="connsiteY6" fmla="*/ 1561964 h 4525288"/>
              <a:gd name="connsiteX7" fmla="*/ 457111 w 5905362"/>
              <a:gd name="connsiteY7" fmla="*/ 1293740 h 4525288"/>
              <a:gd name="connsiteX8" fmla="*/ 383959 w 5905362"/>
              <a:gd name="connsiteY8" fmla="*/ 1147436 h 4525288"/>
              <a:gd name="connsiteX9" fmla="*/ 566839 w 5905362"/>
              <a:gd name="connsiteY9" fmla="*/ 757292 h 4525288"/>
              <a:gd name="connsiteX10" fmla="*/ 669709 w 5905362"/>
              <a:gd name="connsiteY10" fmla="*/ 670424 h 4525288"/>
              <a:gd name="connsiteX11" fmla="*/ 786295 w 5905362"/>
              <a:gd name="connsiteY11" fmla="*/ 769484 h 4525288"/>
              <a:gd name="connsiteX12" fmla="*/ 956983 w 5905362"/>
              <a:gd name="connsiteY12" fmla="*/ 867020 h 4525288"/>
              <a:gd name="connsiteX13" fmla="*/ 1314742 w 5905362"/>
              <a:gd name="connsiteY13" fmla="*/ 750815 h 4525288"/>
              <a:gd name="connsiteX14" fmla="*/ 1694218 w 5905362"/>
              <a:gd name="connsiteY14" fmla="*/ 633086 h 4525288"/>
              <a:gd name="connsiteX15" fmla="*/ 1776133 w 5905362"/>
              <a:gd name="connsiteY15" fmla="*/ 564887 h 4525288"/>
              <a:gd name="connsiteX16" fmla="*/ 1974634 w 5905362"/>
              <a:gd name="connsiteY16" fmla="*/ 356099 h 4525288"/>
              <a:gd name="connsiteX17" fmla="*/ 2468791 w 5905362"/>
              <a:gd name="connsiteY17" fmla="*/ 196460 h 4525288"/>
              <a:gd name="connsiteX18" fmla="*/ 2650909 w 5905362"/>
              <a:gd name="connsiteY18" fmla="*/ 251324 h 4525288"/>
              <a:gd name="connsiteX19" fmla="*/ 2810167 w 5905362"/>
              <a:gd name="connsiteY19" fmla="*/ 147692 h 4525288"/>
              <a:gd name="connsiteX20" fmla="*/ 2889034 w 5905362"/>
              <a:gd name="connsiteY20" fmla="*/ 13199 h 4525288"/>
              <a:gd name="connsiteX21" fmla="*/ 3358807 w 5905362"/>
              <a:gd name="connsiteY21" fmla="*/ 25772 h 4525288"/>
              <a:gd name="connsiteX22" fmla="*/ 3809911 w 5905362"/>
              <a:gd name="connsiteY22" fmla="*/ 196460 h 4525288"/>
              <a:gd name="connsiteX23" fmla="*/ 3781224 w 5905362"/>
              <a:gd name="connsiteY23" fmla="*/ 615291 h 4525288"/>
              <a:gd name="connsiteX24" fmla="*/ 4223005 w 5905362"/>
              <a:gd name="connsiteY24" fmla="*/ 674100 h 4525288"/>
              <a:gd name="connsiteX25" fmla="*/ 4474017 w 5905362"/>
              <a:gd name="connsiteY25" fmla="*/ 719999 h 4525288"/>
              <a:gd name="connsiteX26" fmla="*/ 4651159 w 5905362"/>
              <a:gd name="connsiteY26" fmla="*/ 671948 h 4525288"/>
              <a:gd name="connsiteX27" fmla="*/ 4934444 w 5905362"/>
              <a:gd name="connsiteY27" fmla="*/ 744383 h 4525288"/>
              <a:gd name="connsiteX28" fmla="*/ 4923686 w 5905362"/>
              <a:gd name="connsiteY28" fmla="*/ 1002566 h 4525288"/>
              <a:gd name="connsiteX29" fmla="*/ 5065687 w 5905362"/>
              <a:gd name="connsiteY29" fmla="*/ 1074284 h 4525288"/>
              <a:gd name="connsiteX30" fmla="*/ 5166809 w 5905362"/>
              <a:gd name="connsiteY30" fmla="*/ 978899 h 4525288"/>
              <a:gd name="connsiteX31" fmla="*/ 5397023 w 5905362"/>
              <a:gd name="connsiteY31" fmla="*/ 1013324 h 4525288"/>
              <a:gd name="connsiteX32" fmla="*/ 5772823 w 5905362"/>
              <a:gd name="connsiteY32" fmla="*/ 867020 h 4525288"/>
              <a:gd name="connsiteX33" fmla="*/ 5870359 w 5905362"/>
              <a:gd name="connsiteY33" fmla="*/ 529230 h 4525288"/>
              <a:gd name="connsiteX34" fmla="*/ 5492407 w 5905362"/>
              <a:gd name="connsiteY34" fmla="*/ 415916 h 4525288"/>
              <a:gd name="connsiteX35" fmla="*/ 5711863 w 5905362"/>
              <a:gd name="connsiteY35" fmla="*/ 172076 h 4525288"/>
              <a:gd name="connsiteX36" fmla="*/ 5858167 w 5905362"/>
              <a:gd name="connsiteY36" fmla="*/ 233036 h 4525288"/>
              <a:gd name="connsiteX37" fmla="*/ 5858167 w 5905362"/>
              <a:gd name="connsiteY37" fmla="*/ 2794073 h 4525288"/>
              <a:gd name="connsiteX38" fmla="*/ 5301638 w 5905362"/>
              <a:gd name="connsiteY38" fmla="*/ 3292511 h 4525288"/>
              <a:gd name="connsiteX39" fmla="*/ 5126647 w 5905362"/>
              <a:gd name="connsiteY39" fmla="*/ 3573644 h 4525288"/>
              <a:gd name="connsiteX40" fmla="*/ 4419511 w 5905362"/>
              <a:gd name="connsiteY40" fmla="*/ 3622412 h 4525288"/>
              <a:gd name="connsiteX41" fmla="*/ 4358551 w 5905362"/>
              <a:gd name="connsiteY41" fmla="*/ 4280780 h 4525288"/>
              <a:gd name="connsiteX42" fmla="*/ 4139095 w 5905362"/>
              <a:gd name="connsiteY42" fmla="*/ 4524620 h 4525288"/>
              <a:gd name="connsiteX43" fmla="*/ 3431959 w 5905362"/>
              <a:gd name="connsiteY43" fmla="*/ 4341740 h 4525288"/>
              <a:gd name="connsiteX44" fmla="*/ 2651671 w 5905362"/>
              <a:gd name="connsiteY44" fmla="*/ 4012556 h 4525288"/>
              <a:gd name="connsiteX45" fmla="*/ 2212759 w 5905362"/>
              <a:gd name="connsiteY45" fmla="*/ 4134476 h 4525288"/>
              <a:gd name="connsiteX46" fmla="*/ 1347127 w 5905362"/>
              <a:gd name="connsiteY46" fmla="*/ 4402700 h 4525288"/>
              <a:gd name="connsiteX47" fmla="*/ 530263 w 5905362"/>
              <a:gd name="connsiteY47" fmla="*/ 4012556 h 4525288"/>
              <a:gd name="connsiteX48" fmla="*/ 164503 w 5905362"/>
              <a:gd name="connsiteY48" fmla="*/ 4134476 h 4525288"/>
              <a:gd name="connsiteX0" fmla="*/ 164503 w 5886014"/>
              <a:gd name="connsiteY0" fmla="*/ 4134476 h 4525288"/>
              <a:gd name="connsiteX1" fmla="*/ 30391 w 5886014"/>
              <a:gd name="connsiteY1" fmla="*/ 3854060 h 4525288"/>
              <a:gd name="connsiteX2" fmla="*/ 6007 w 5886014"/>
              <a:gd name="connsiteY2" fmla="*/ 3281036 h 4525288"/>
              <a:gd name="connsiteX3" fmla="*/ 115735 w 5886014"/>
              <a:gd name="connsiteY3" fmla="*/ 2866508 h 4525288"/>
              <a:gd name="connsiteX4" fmla="*/ 286423 w 5886014"/>
              <a:gd name="connsiteY4" fmla="*/ 2403212 h 4525288"/>
              <a:gd name="connsiteX5" fmla="*/ 383959 w 5886014"/>
              <a:gd name="connsiteY5" fmla="*/ 1708268 h 4525288"/>
              <a:gd name="connsiteX6" fmla="*/ 518071 w 5886014"/>
              <a:gd name="connsiteY6" fmla="*/ 1561964 h 4525288"/>
              <a:gd name="connsiteX7" fmla="*/ 457111 w 5886014"/>
              <a:gd name="connsiteY7" fmla="*/ 1293740 h 4525288"/>
              <a:gd name="connsiteX8" fmla="*/ 383959 w 5886014"/>
              <a:gd name="connsiteY8" fmla="*/ 1147436 h 4525288"/>
              <a:gd name="connsiteX9" fmla="*/ 566839 w 5886014"/>
              <a:gd name="connsiteY9" fmla="*/ 757292 h 4525288"/>
              <a:gd name="connsiteX10" fmla="*/ 669709 w 5886014"/>
              <a:gd name="connsiteY10" fmla="*/ 670424 h 4525288"/>
              <a:gd name="connsiteX11" fmla="*/ 786295 w 5886014"/>
              <a:gd name="connsiteY11" fmla="*/ 769484 h 4525288"/>
              <a:gd name="connsiteX12" fmla="*/ 956983 w 5886014"/>
              <a:gd name="connsiteY12" fmla="*/ 867020 h 4525288"/>
              <a:gd name="connsiteX13" fmla="*/ 1314742 w 5886014"/>
              <a:gd name="connsiteY13" fmla="*/ 750815 h 4525288"/>
              <a:gd name="connsiteX14" fmla="*/ 1694218 w 5886014"/>
              <a:gd name="connsiteY14" fmla="*/ 633086 h 4525288"/>
              <a:gd name="connsiteX15" fmla="*/ 1776133 w 5886014"/>
              <a:gd name="connsiteY15" fmla="*/ 564887 h 4525288"/>
              <a:gd name="connsiteX16" fmla="*/ 1974634 w 5886014"/>
              <a:gd name="connsiteY16" fmla="*/ 356099 h 4525288"/>
              <a:gd name="connsiteX17" fmla="*/ 2468791 w 5886014"/>
              <a:gd name="connsiteY17" fmla="*/ 196460 h 4525288"/>
              <a:gd name="connsiteX18" fmla="*/ 2650909 w 5886014"/>
              <a:gd name="connsiteY18" fmla="*/ 251324 h 4525288"/>
              <a:gd name="connsiteX19" fmla="*/ 2810167 w 5886014"/>
              <a:gd name="connsiteY19" fmla="*/ 147692 h 4525288"/>
              <a:gd name="connsiteX20" fmla="*/ 2889034 w 5886014"/>
              <a:gd name="connsiteY20" fmla="*/ 13199 h 4525288"/>
              <a:gd name="connsiteX21" fmla="*/ 3358807 w 5886014"/>
              <a:gd name="connsiteY21" fmla="*/ 25772 h 4525288"/>
              <a:gd name="connsiteX22" fmla="*/ 3809911 w 5886014"/>
              <a:gd name="connsiteY22" fmla="*/ 196460 h 4525288"/>
              <a:gd name="connsiteX23" fmla="*/ 3781224 w 5886014"/>
              <a:gd name="connsiteY23" fmla="*/ 615291 h 4525288"/>
              <a:gd name="connsiteX24" fmla="*/ 4223005 w 5886014"/>
              <a:gd name="connsiteY24" fmla="*/ 674100 h 4525288"/>
              <a:gd name="connsiteX25" fmla="*/ 4474017 w 5886014"/>
              <a:gd name="connsiteY25" fmla="*/ 719999 h 4525288"/>
              <a:gd name="connsiteX26" fmla="*/ 4651159 w 5886014"/>
              <a:gd name="connsiteY26" fmla="*/ 671948 h 4525288"/>
              <a:gd name="connsiteX27" fmla="*/ 4934444 w 5886014"/>
              <a:gd name="connsiteY27" fmla="*/ 744383 h 4525288"/>
              <a:gd name="connsiteX28" fmla="*/ 4923686 w 5886014"/>
              <a:gd name="connsiteY28" fmla="*/ 1002566 h 4525288"/>
              <a:gd name="connsiteX29" fmla="*/ 5065687 w 5886014"/>
              <a:gd name="connsiteY29" fmla="*/ 1074284 h 4525288"/>
              <a:gd name="connsiteX30" fmla="*/ 5166809 w 5886014"/>
              <a:gd name="connsiteY30" fmla="*/ 978899 h 4525288"/>
              <a:gd name="connsiteX31" fmla="*/ 5397023 w 5886014"/>
              <a:gd name="connsiteY31" fmla="*/ 1013324 h 4525288"/>
              <a:gd name="connsiteX32" fmla="*/ 5772823 w 5886014"/>
              <a:gd name="connsiteY32" fmla="*/ 867020 h 4525288"/>
              <a:gd name="connsiteX33" fmla="*/ 5870359 w 5886014"/>
              <a:gd name="connsiteY33" fmla="*/ 529230 h 4525288"/>
              <a:gd name="connsiteX34" fmla="*/ 5492407 w 5886014"/>
              <a:gd name="connsiteY34" fmla="*/ 415916 h 4525288"/>
              <a:gd name="connsiteX35" fmla="*/ 5711863 w 5886014"/>
              <a:gd name="connsiteY35" fmla="*/ 172076 h 4525288"/>
              <a:gd name="connsiteX36" fmla="*/ 5858167 w 5886014"/>
              <a:gd name="connsiteY36" fmla="*/ 233036 h 4525288"/>
              <a:gd name="connsiteX37" fmla="*/ 5858167 w 5886014"/>
              <a:gd name="connsiteY37" fmla="*/ 2794073 h 4525288"/>
              <a:gd name="connsiteX38" fmla="*/ 5301638 w 5886014"/>
              <a:gd name="connsiteY38" fmla="*/ 3292511 h 4525288"/>
              <a:gd name="connsiteX39" fmla="*/ 5126647 w 5886014"/>
              <a:gd name="connsiteY39" fmla="*/ 3573644 h 4525288"/>
              <a:gd name="connsiteX40" fmla="*/ 4419511 w 5886014"/>
              <a:gd name="connsiteY40" fmla="*/ 3622412 h 4525288"/>
              <a:gd name="connsiteX41" fmla="*/ 4358551 w 5886014"/>
              <a:gd name="connsiteY41" fmla="*/ 4280780 h 4525288"/>
              <a:gd name="connsiteX42" fmla="*/ 4139095 w 5886014"/>
              <a:gd name="connsiteY42" fmla="*/ 4524620 h 4525288"/>
              <a:gd name="connsiteX43" fmla="*/ 3431959 w 5886014"/>
              <a:gd name="connsiteY43" fmla="*/ 4341740 h 4525288"/>
              <a:gd name="connsiteX44" fmla="*/ 2651671 w 5886014"/>
              <a:gd name="connsiteY44" fmla="*/ 4012556 h 4525288"/>
              <a:gd name="connsiteX45" fmla="*/ 2212759 w 5886014"/>
              <a:gd name="connsiteY45" fmla="*/ 4134476 h 4525288"/>
              <a:gd name="connsiteX46" fmla="*/ 1347127 w 5886014"/>
              <a:gd name="connsiteY46" fmla="*/ 4402700 h 4525288"/>
              <a:gd name="connsiteX47" fmla="*/ 530263 w 5886014"/>
              <a:gd name="connsiteY47" fmla="*/ 4012556 h 4525288"/>
              <a:gd name="connsiteX48" fmla="*/ 164503 w 5886014"/>
              <a:gd name="connsiteY48" fmla="*/ 4134476 h 4525288"/>
              <a:gd name="connsiteX0" fmla="*/ 164503 w 5897529"/>
              <a:gd name="connsiteY0" fmla="*/ 4134476 h 4525288"/>
              <a:gd name="connsiteX1" fmla="*/ 30391 w 5897529"/>
              <a:gd name="connsiteY1" fmla="*/ 3854060 h 4525288"/>
              <a:gd name="connsiteX2" fmla="*/ 6007 w 5897529"/>
              <a:gd name="connsiteY2" fmla="*/ 3281036 h 4525288"/>
              <a:gd name="connsiteX3" fmla="*/ 115735 w 5897529"/>
              <a:gd name="connsiteY3" fmla="*/ 2866508 h 4525288"/>
              <a:gd name="connsiteX4" fmla="*/ 286423 w 5897529"/>
              <a:gd name="connsiteY4" fmla="*/ 2403212 h 4525288"/>
              <a:gd name="connsiteX5" fmla="*/ 383959 w 5897529"/>
              <a:gd name="connsiteY5" fmla="*/ 1708268 h 4525288"/>
              <a:gd name="connsiteX6" fmla="*/ 518071 w 5897529"/>
              <a:gd name="connsiteY6" fmla="*/ 1561964 h 4525288"/>
              <a:gd name="connsiteX7" fmla="*/ 457111 w 5897529"/>
              <a:gd name="connsiteY7" fmla="*/ 1293740 h 4525288"/>
              <a:gd name="connsiteX8" fmla="*/ 383959 w 5897529"/>
              <a:gd name="connsiteY8" fmla="*/ 1147436 h 4525288"/>
              <a:gd name="connsiteX9" fmla="*/ 566839 w 5897529"/>
              <a:gd name="connsiteY9" fmla="*/ 757292 h 4525288"/>
              <a:gd name="connsiteX10" fmla="*/ 669709 w 5897529"/>
              <a:gd name="connsiteY10" fmla="*/ 670424 h 4525288"/>
              <a:gd name="connsiteX11" fmla="*/ 786295 w 5897529"/>
              <a:gd name="connsiteY11" fmla="*/ 769484 h 4525288"/>
              <a:gd name="connsiteX12" fmla="*/ 956983 w 5897529"/>
              <a:gd name="connsiteY12" fmla="*/ 867020 h 4525288"/>
              <a:gd name="connsiteX13" fmla="*/ 1314742 w 5897529"/>
              <a:gd name="connsiteY13" fmla="*/ 750815 h 4525288"/>
              <a:gd name="connsiteX14" fmla="*/ 1694218 w 5897529"/>
              <a:gd name="connsiteY14" fmla="*/ 633086 h 4525288"/>
              <a:gd name="connsiteX15" fmla="*/ 1776133 w 5897529"/>
              <a:gd name="connsiteY15" fmla="*/ 564887 h 4525288"/>
              <a:gd name="connsiteX16" fmla="*/ 1974634 w 5897529"/>
              <a:gd name="connsiteY16" fmla="*/ 356099 h 4525288"/>
              <a:gd name="connsiteX17" fmla="*/ 2468791 w 5897529"/>
              <a:gd name="connsiteY17" fmla="*/ 196460 h 4525288"/>
              <a:gd name="connsiteX18" fmla="*/ 2650909 w 5897529"/>
              <a:gd name="connsiteY18" fmla="*/ 251324 h 4525288"/>
              <a:gd name="connsiteX19" fmla="*/ 2810167 w 5897529"/>
              <a:gd name="connsiteY19" fmla="*/ 147692 h 4525288"/>
              <a:gd name="connsiteX20" fmla="*/ 2889034 w 5897529"/>
              <a:gd name="connsiteY20" fmla="*/ 13199 h 4525288"/>
              <a:gd name="connsiteX21" fmla="*/ 3358807 w 5897529"/>
              <a:gd name="connsiteY21" fmla="*/ 25772 h 4525288"/>
              <a:gd name="connsiteX22" fmla="*/ 3809911 w 5897529"/>
              <a:gd name="connsiteY22" fmla="*/ 196460 h 4525288"/>
              <a:gd name="connsiteX23" fmla="*/ 3781224 w 5897529"/>
              <a:gd name="connsiteY23" fmla="*/ 615291 h 4525288"/>
              <a:gd name="connsiteX24" fmla="*/ 4223005 w 5897529"/>
              <a:gd name="connsiteY24" fmla="*/ 674100 h 4525288"/>
              <a:gd name="connsiteX25" fmla="*/ 4474017 w 5897529"/>
              <a:gd name="connsiteY25" fmla="*/ 719999 h 4525288"/>
              <a:gd name="connsiteX26" fmla="*/ 4651159 w 5897529"/>
              <a:gd name="connsiteY26" fmla="*/ 671948 h 4525288"/>
              <a:gd name="connsiteX27" fmla="*/ 4934444 w 5897529"/>
              <a:gd name="connsiteY27" fmla="*/ 744383 h 4525288"/>
              <a:gd name="connsiteX28" fmla="*/ 4923686 w 5897529"/>
              <a:gd name="connsiteY28" fmla="*/ 1002566 h 4525288"/>
              <a:gd name="connsiteX29" fmla="*/ 5065687 w 5897529"/>
              <a:gd name="connsiteY29" fmla="*/ 1074284 h 4525288"/>
              <a:gd name="connsiteX30" fmla="*/ 5166809 w 5897529"/>
              <a:gd name="connsiteY30" fmla="*/ 978899 h 4525288"/>
              <a:gd name="connsiteX31" fmla="*/ 5397023 w 5897529"/>
              <a:gd name="connsiteY31" fmla="*/ 1013324 h 4525288"/>
              <a:gd name="connsiteX32" fmla="*/ 5772823 w 5897529"/>
              <a:gd name="connsiteY32" fmla="*/ 867020 h 4525288"/>
              <a:gd name="connsiteX33" fmla="*/ 5870359 w 5897529"/>
              <a:gd name="connsiteY33" fmla="*/ 529230 h 4525288"/>
              <a:gd name="connsiteX34" fmla="*/ 5492407 w 5897529"/>
              <a:gd name="connsiteY34" fmla="*/ 415916 h 4525288"/>
              <a:gd name="connsiteX35" fmla="*/ 5711863 w 5897529"/>
              <a:gd name="connsiteY35" fmla="*/ 172076 h 4525288"/>
              <a:gd name="connsiteX36" fmla="*/ 5858167 w 5897529"/>
              <a:gd name="connsiteY36" fmla="*/ 233036 h 4525288"/>
              <a:gd name="connsiteX37" fmla="*/ 5858167 w 5897529"/>
              <a:gd name="connsiteY37" fmla="*/ 2794073 h 4525288"/>
              <a:gd name="connsiteX38" fmla="*/ 5409215 w 5897529"/>
              <a:gd name="connsiteY38" fmla="*/ 3464634 h 4525288"/>
              <a:gd name="connsiteX39" fmla="*/ 5126647 w 5897529"/>
              <a:gd name="connsiteY39" fmla="*/ 3573644 h 4525288"/>
              <a:gd name="connsiteX40" fmla="*/ 4419511 w 5897529"/>
              <a:gd name="connsiteY40" fmla="*/ 3622412 h 4525288"/>
              <a:gd name="connsiteX41" fmla="*/ 4358551 w 5897529"/>
              <a:gd name="connsiteY41" fmla="*/ 4280780 h 4525288"/>
              <a:gd name="connsiteX42" fmla="*/ 4139095 w 5897529"/>
              <a:gd name="connsiteY42" fmla="*/ 4524620 h 4525288"/>
              <a:gd name="connsiteX43" fmla="*/ 3431959 w 5897529"/>
              <a:gd name="connsiteY43" fmla="*/ 4341740 h 4525288"/>
              <a:gd name="connsiteX44" fmla="*/ 2651671 w 5897529"/>
              <a:gd name="connsiteY44" fmla="*/ 4012556 h 4525288"/>
              <a:gd name="connsiteX45" fmla="*/ 2212759 w 5897529"/>
              <a:gd name="connsiteY45" fmla="*/ 4134476 h 4525288"/>
              <a:gd name="connsiteX46" fmla="*/ 1347127 w 5897529"/>
              <a:gd name="connsiteY46" fmla="*/ 4402700 h 4525288"/>
              <a:gd name="connsiteX47" fmla="*/ 530263 w 5897529"/>
              <a:gd name="connsiteY47" fmla="*/ 4012556 h 4525288"/>
              <a:gd name="connsiteX48" fmla="*/ 164503 w 5897529"/>
              <a:gd name="connsiteY48" fmla="*/ 4134476 h 4525288"/>
              <a:gd name="connsiteX0" fmla="*/ 164503 w 5886014"/>
              <a:gd name="connsiteY0" fmla="*/ 4134476 h 4525288"/>
              <a:gd name="connsiteX1" fmla="*/ 30391 w 5886014"/>
              <a:gd name="connsiteY1" fmla="*/ 3854060 h 4525288"/>
              <a:gd name="connsiteX2" fmla="*/ 6007 w 5886014"/>
              <a:gd name="connsiteY2" fmla="*/ 3281036 h 4525288"/>
              <a:gd name="connsiteX3" fmla="*/ 115735 w 5886014"/>
              <a:gd name="connsiteY3" fmla="*/ 2866508 h 4525288"/>
              <a:gd name="connsiteX4" fmla="*/ 286423 w 5886014"/>
              <a:gd name="connsiteY4" fmla="*/ 2403212 h 4525288"/>
              <a:gd name="connsiteX5" fmla="*/ 383959 w 5886014"/>
              <a:gd name="connsiteY5" fmla="*/ 1708268 h 4525288"/>
              <a:gd name="connsiteX6" fmla="*/ 518071 w 5886014"/>
              <a:gd name="connsiteY6" fmla="*/ 1561964 h 4525288"/>
              <a:gd name="connsiteX7" fmla="*/ 457111 w 5886014"/>
              <a:gd name="connsiteY7" fmla="*/ 1293740 h 4525288"/>
              <a:gd name="connsiteX8" fmla="*/ 383959 w 5886014"/>
              <a:gd name="connsiteY8" fmla="*/ 1147436 h 4525288"/>
              <a:gd name="connsiteX9" fmla="*/ 566839 w 5886014"/>
              <a:gd name="connsiteY9" fmla="*/ 757292 h 4525288"/>
              <a:gd name="connsiteX10" fmla="*/ 669709 w 5886014"/>
              <a:gd name="connsiteY10" fmla="*/ 670424 h 4525288"/>
              <a:gd name="connsiteX11" fmla="*/ 786295 w 5886014"/>
              <a:gd name="connsiteY11" fmla="*/ 769484 h 4525288"/>
              <a:gd name="connsiteX12" fmla="*/ 956983 w 5886014"/>
              <a:gd name="connsiteY12" fmla="*/ 867020 h 4525288"/>
              <a:gd name="connsiteX13" fmla="*/ 1314742 w 5886014"/>
              <a:gd name="connsiteY13" fmla="*/ 750815 h 4525288"/>
              <a:gd name="connsiteX14" fmla="*/ 1694218 w 5886014"/>
              <a:gd name="connsiteY14" fmla="*/ 633086 h 4525288"/>
              <a:gd name="connsiteX15" fmla="*/ 1776133 w 5886014"/>
              <a:gd name="connsiteY15" fmla="*/ 564887 h 4525288"/>
              <a:gd name="connsiteX16" fmla="*/ 1974634 w 5886014"/>
              <a:gd name="connsiteY16" fmla="*/ 356099 h 4525288"/>
              <a:gd name="connsiteX17" fmla="*/ 2468791 w 5886014"/>
              <a:gd name="connsiteY17" fmla="*/ 196460 h 4525288"/>
              <a:gd name="connsiteX18" fmla="*/ 2650909 w 5886014"/>
              <a:gd name="connsiteY18" fmla="*/ 251324 h 4525288"/>
              <a:gd name="connsiteX19" fmla="*/ 2810167 w 5886014"/>
              <a:gd name="connsiteY19" fmla="*/ 147692 h 4525288"/>
              <a:gd name="connsiteX20" fmla="*/ 2889034 w 5886014"/>
              <a:gd name="connsiteY20" fmla="*/ 13199 h 4525288"/>
              <a:gd name="connsiteX21" fmla="*/ 3358807 w 5886014"/>
              <a:gd name="connsiteY21" fmla="*/ 25772 h 4525288"/>
              <a:gd name="connsiteX22" fmla="*/ 3809911 w 5886014"/>
              <a:gd name="connsiteY22" fmla="*/ 196460 h 4525288"/>
              <a:gd name="connsiteX23" fmla="*/ 3781224 w 5886014"/>
              <a:gd name="connsiteY23" fmla="*/ 615291 h 4525288"/>
              <a:gd name="connsiteX24" fmla="*/ 4223005 w 5886014"/>
              <a:gd name="connsiteY24" fmla="*/ 674100 h 4525288"/>
              <a:gd name="connsiteX25" fmla="*/ 4474017 w 5886014"/>
              <a:gd name="connsiteY25" fmla="*/ 719999 h 4525288"/>
              <a:gd name="connsiteX26" fmla="*/ 4651159 w 5886014"/>
              <a:gd name="connsiteY26" fmla="*/ 671948 h 4525288"/>
              <a:gd name="connsiteX27" fmla="*/ 4934444 w 5886014"/>
              <a:gd name="connsiteY27" fmla="*/ 744383 h 4525288"/>
              <a:gd name="connsiteX28" fmla="*/ 4923686 w 5886014"/>
              <a:gd name="connsiteY28" fmla="*/ 1002566 h 4525288"/>
              <a:gd name="connsiteX29" fmla="*/ 5065687 w 5886014"/>
              <a:gd name="connsiteY29" fmla="*/ 1074284 h 4525288"/>
              <a:gd name="connsiteX30" fmla="*/ 5166809 w 5886014"/>
              <a:gd name="connsiteY30" fmla="*/ 978899 h 4525288"/>
              <a:gd name="connsiteX31" fmla="*/ 5397023 w 5886014"/>
              <a:gd name="connsiteY31" fmla="*/ 1013324 h 4525288"/>
              <a:gd name="connsiteX32" fmla="*/ 5772823 w 5886014"/>
              <a:gd name="connsiteY32" fmla="*/ 867020 h 4525288"/>
              <a:gd name="connsiteX33" fmla="*/ 5870359 w 5886014"/>
              <a:gd name="connsiteY33" fmla="*/ 529230 h 4525288"/>
              <a:gd name="connsiteX34" fmla="*/ 5492407 w 5886014"/>
              <a:gd name="connsiteY34" fmla="*/ 415916 h 4525288"/>
              <a:gd name="connsiteX35" fmla="*/ 5711863 w 5886014"/>
              <a:gd name="connsiteY35" fmla="*/ 172076 h 4525288"/>
              <a:gd name="connsiteX36" fmla="*/ 5858167 w 5886014"/>
              <a:gd name="connsiteY36" fmla="*/ 233036 h 4525288"/>
              <a:gd name="connsiteX37" fmla="*/ 5858167 w 5886014"/>
              <a:gd name="connsiteY37" fmla="*/ 2794073 h 4525288"/>
              <a:gd name="connsiteX38" fmla="*/ 5590660 w 5886014"/>
              <a:gd name="connsiteY38" fmla="*/ 3121823 h 4525288"/>
              <a:gd name="connsiteX39" fmla="*/ 5409215 w 5886014"/>
              <a:gd name="connsiteY39" fmla="*/ 3464634 h 4525288"/>
              <a:gd name="connsiteX40" fmla="*/ 5126647 w 5886014"/>
              <a:gd name="connsiteY40" fmla="*/ 3573644 h 4525288"/>
              <a:gd name="connsiteX41" fmla="*/ 4419511 w 5886014"/>
              <a:gd name="connsiteY41" fmla="*/ 3622412 h 4525288"/>
              <a:gd name="connsiteX42" fmla="*/ 4358551 w 5886014"/>
              <a:gd name="connsiteY42" fmla="*/ 4280780 h 4525288"/>
              <a:gd name="connsiteX43" fmla="*/ 4139095 w 5886014"/>
              <a:gd name="connsiteY43" fmla="*/ 4524620 h 4525288"/>
              <a:gd name="connsiteX44" fmla="*/ 3431959 w 5886014"/>
              <a:gd name="connsiteY44" fmla="*/ 4341740 h 4525288"/>
              <a:gd name="connsiteX45" fmla="*/ 2651671 w 5886014"/>
              <a:gd name="connsiteY45" fmla="*/ 4012556 h 4525288"/>
              <a:gd name="connsiteX46" fmla="*/ 2212759 w 5886014"/>
              <a:gd name="connsiteY46" fmla="*/ 4134476 h 4525288"/>
              <a:gd name="connsiteX47" fmla="*/ 1347127 w 5886014"/>
              <a:gd name="connsiteY47" fmla="*/ 4402700 h 4525288"/>
              <a:gd name="connsiteX48" fmla="*/ 530263 w 5886014"/>
              <a:gd name="connsiteY48" fmla="*/ 4012556 h 4525288"/>
              <a:gd name="connsiteX49" fmla="*/ 164503 w 5886014"/>
              <a:gd name="connsiteY49" fmla="*/ 4134476 h 4525288"/>
              <a:gd name="connsiteX0" fmla="*/ 164503 w 5886014"/>
              <a:gd name="connsiteY0" fmla="*/ 4134476 h 4525288"/>
              <a:gd name="connsiteX1" fmla="*/ 30391 w 5886014"/>
              <a:gd name="connsiteY1" fmla="*/ 3854060 h 4525288"/>
              <a:gd name="connsiteX2" fmla="*/ 6007 w 5886014"/>
              <a:gd name="connsiteY2" fmla="*/ 3281036 h 4525288"/>
              <a:gd name="connsiteX3" fmla="*/ 115735 w 5886014"/>
              <a:gd name="connsiteY3" fmla="*/ 2866508 h 4525288"/>
              <a:gd name="connsiteX4" fmla="*/ 286423 w 5886014"/>
              <a:gd name="connsiteY4" fmla="*/ 2403212 h 4525288"/>
              <a:gd name="connsiteX5" fmla="*/ 383959 w 5886014"/>
              <a:gd name="connsiteY5" fmla="*/ 1708268 h 4525288"/>
              <a:gd name="connsiteX6" fmla="*/ 518071 w 5886014"/>
              <a:gd name="connsiteY6" fmla="*/ 1561964 h 4525288"/>
              <a:gd name="connsiteX7" fmla="*/ 457111 w 5886014"/>
              <a:gd name="connsiteY7" fmla="*/ 1293740 h 4525288"/>
              <a:gd name="connsiteX8" fmla="*/ 383959 w 5886014"/>
              <a:gd name="connsiteY8" fmla="*/ 1147436 h 4525288"/>
              <a:gd name="connsiteX9" fmla="*/ 566839 w 5886014"/>
              <a:gd name="connsiteY9" fmla="*/ 757292 h 4525288"/>
              <a:gd name="connsiteX10" fmla="*/ 669709 w 5886014"/>
              <a:gd name="connsiteY10" fmla="*/ 670424 h 4525288"/>
              <a:gd name="connsiteX11" fmla="*/ 786295 w 5886014"/>
              <a:gd name="connsiteY11" fmla="*/ 769484 h 4525288"/>
              <a:gd name="connsiteX12" fmla="*/ 956983 w 5886014"/>
              <a:gd name="connsiteY12" fmla="*/ 867020 h 4525288"/>
              <a:gd name="connsiteX13" fmla="*/ 1314742 w 5886014"/>
              <a:gd name="connsiteY13" fmla="*/ 750815 h 4525288"/>
              <a:gd name="connsiteX14" fmla="*/ 1694218 w 5886014"/>
              <a:gd name="connsiteY14" fmla="*/ 633086 h 4525288"/>
              <a:gd name="connsiteX15" fmla="*/ 1776133 w 5886014"/>
              <a:gd name="connsiteY15" fmla="*/ 564887 h 4525288"/>
              <a:gd name="connsiteX16" fmla="*/ 1974634 w 5886014"/>
              <a:gd name="connsiteY16" fmla="*/ 356099 h 4525288"/>
              <a:gd name="connsiteX17" fmla="*/ 2468791 w 5886014"/>
              <a:gd name="connsiteY17" fmla="*/ 196460 h 4525288"/>
              <a:gd name="connsiteX18" fmla="*/ 2650909 w 5886014"/>
              <a:gd name="connsiteY18" fmla="*/ 251324 h 4525288"/>
              <a:gd name="connsiteX19" fmla="*/ 2810167 w 5886014"/>
              <a:gd name="connsiteY19" fmla="*/ 147692 h 4525288"/>
              <a:gd name="connsiteX20" fmla="*/ 2889034 w 5886014"/>
              <a:gd name="connsiteY20" fmla="*/ 13199 h 4525288"/>
              <a:gd name="connsiteX21" fmla="*/ 3358807 w 5886014"/>
              <a:gd name="connsiteY21" fmla="*/ 25772 h 4525288"/>
              <a:gd name="connsiteX22" fmla="*/ 3809911 w 5886014"/>
              <a:gd name="connsiteY22" fmla="*/ 196460 h 4525288"/>
              <a:gd name="connsiteX23" fmla="*/ 3781224 w 5886014"/>
              <a:gd name="connsiteY23" fmla="*/ 615291 h 4525288"/>
              <a:gd name="connsiteX24" fmla="*/ 4223005 w 5886014"/>
              <a:gd name="connsiteY24" fmla="*/ 674100 h 4525288"/>
              <a:gd name="connsiteX25" fmla="*/ 4474017 w 5886014"/>
              <a:gd name="connsiteY25" fmla="*/ 719999 h 4525288"/>
              <a:gd name="connsiteX26" fmla="*/ 4651159 w 5886014"/>
              <a:gd name="connsiteY26" fmla="*/ 671948 h 4525288"/>
              <a:gd name="connsiteX27" fmla="*/ 4934444 w 5886014"/>
              <a:gd name="connsiteY27" fmla="*/ 744383 h 4525288"/>
              <a:gd name="connsiteX28" fmla="*/ 4923686 w 5886014"/>
              <a:gd name="connsiteY28" fmla="*/ 1002566 h 4525288"/>
              <a:gd name="connsiteX29" fmla="*/ 5065687 w 5886014"/>
              <a:gd name="connsiteY29" fmla="*/ 1074284 h 4525288"/>
              <a:gd name="connsiteX30" fmla="*/ 5166809 w 5886014"/>
              <a:gd name="connsiteY30" fmla="*/ 978899 h 4525288"/>
              <a:gd name="connsiteX31" fmla="*/ 5397023 w 5886014"/>
              <a:gd name="connsiteY31" fmla="*/ 1013324 h 4525288"/>
              <a:gd name="connsiteX32" fmla="*/ 5772823 w 5886014"/>
              <a:gd name="connsiteY32" fmla="*/ 867020 h 4525288"/>
              <a:gd name="connsiteX33" fmla="*/ 5870359 w 5886014"/>
              <a:gd name="connsiteY33" fmla="*/ 529230 h 4525288"/>
              <a:gd name="connsiteX34" fmla="*/ 5492407 w 5886014"/>
              <a:gd name="connsiteY34" fmla="*/ 415916 h 4525288"/>
              <a:gd name="connsiteX35" fmla="*/ 5711863 w 5886014"/>
              <a:gd name="connsiteY35" fmla="*/ 172076 h 4525288"/>
              <a:gd name="connsiteX36" fmla="*/ 5858167 w 5886014"/>
              <a:gd name="connsiteY36" fmla="*/ 233036 h 4525288"/>
              <a:gd name="connsiteX37" fmla="*/ 5858167 w 5886014"/>
              <a:gd name="connsiteY37" fmla="*/ 2794073 h 4525288"/>
              <a:gd name="connsiteX38" fmla="*/ 5741267 w 5886014"/>
              <a:gd name="connsiteY38" fmla="*/ 2981973 h 4525288"/>
              <a:gd name="connsiteX39" fmla="*/ 5590660 w 5886014"/>
              <a:gd name="connsiteY39" fmla="*/ 3121823 h 4525288"/>
              <a:gd name="connsiteX40" fmla="*/ 5409215 w 5886014"/>
              <a:gd name="connsiteY40" fmla="*/ 3464634 h 4525288"/>
              <a:gd name="connsiteX41" fmla="*/ 5126647 w 5886014"/>
              <a:gd name="connsiteY41" fmla="*/ 3573644 h 4525288"/>
              <a:gd name="connsiteX42" fmla="*/ 4419511 w 5886014"/>
              <a:gd name="connsiteY42" fmla="*/ 3622412 h 4525288"/>
              <a:gd name="connsiteX43" fmla="*/ 4358551 w 5886014"/>
              <a:gd name="connsiteY43" fmla="*/ 4280780 h 4525288"/>
              <a:gd name="connsiteX44" fmla="*/ 4139095 w 5886014"/>
              <a:gd name="connsiteY44" fmla="*/ 4524620 h 4525288"/>
              <a:gd name="connsiteX45" fmla="*/ 3431959 w 5886014"/>
              <a:gd name="connsiteY45" fmla="*/ 4341740 h 4525288"/>
              <a:gd name="connsiteX46" fmla="*/ 2651671 w 5886014"/>
              <a:gd name="connsiteY46" fmla="*/ 4012556 h 4525288"/>
              <a:gd name="connsiteX47" fmla="*/ 2212759 w 5886014"/>
              <a:gd name="connsiteY47" fmla="*/ 4134476 h 4525288"/>
              <a:gd name="connsiteX48" fmla="*/ 1347127 w 5886014"/>
              <a:gd name="connsiteY48" fmla="*/ 4402700 h 4525288"/>
              <a:gd name="connsiteX49" fmla="*/ 530263 w 5886014"/>
              <a:gd name="connsiteY49" fmla="*/ 4012556 h 4525288"/>
              <a:gd name="connsiteX50" fmla="*/ 164503 w 5886014"/>
              <a:gd name="connsiteY50" fmla="*/ 4134476 h 4525288"/>
              <a:gd name="connsiteX0" fmla="*/ 164503 w 5886014"/>
              <a:gd name="connsiteY0" fmla="*/ 4134476 h 4525288"/>
              <a:gd name="connsiteX1" fmla="*/ 30391 w 5886014"/>
              <a:gd name="connsiteY1" fmla="*/ 3854060 h 4525288"/>
              <a:gd name="connsiteX2" fmla="*/ 6007 w 5886014"/>
              <a:gd name="connsiteY2" fmla="*/ 3281036 h 4525288"/>
              <a:gd name="connsiteX3" fmla="*/ 115735 w 5886014"/>
              <a:gd name="connsiteY3" fmla="*/ 2866508 h 4525288"/>
              <a:gd name="connsiteX4" fmla="*/ 286423 w 5886014"/>
              <a:gd name="connsiteY4" fmla="*/ 2403212 h 4525288"/>
              <a:gd name="connsiteX5" fmla="*/ 383959 w 5886014"/>
              <a:gd name="connsiteY5" fmla="*/ 1708268 h 4525288"/>
              <a:gd name="connsiteX6" fmla="*/ 518071 w 5886014"/>
              <a:gd name="connsiteY6" fmla="*/ 1561964 h 4525288"/>
              <a:gd name="connsiteX7" fmla="*/ 457111 w 5886014"/>
              <a:gd name="connsiteY7" fmla="*/ 1293740 h 4525288"/>
              <a:gd name="connsiteX8" fmla="*/ 383959 w 5886014"/>
              <a:gd name="connsiteY8" fmla="*/ 1147436 h 4525288"/>
              <a:gd name="connsiteX9" fmla="*/ 566839 w 5886014"/>
              <a:gd name="connsiteY9" fmla="*/ 757292 h 4525288"/>
              <a:gd name="connsiteX10" fmla="*/ 669709 w 5886014"/>
              <a:gd name="connsiteY10" fmla="*/ 670424 h 4525288"/>
              <a:gd name="connsiteX11" fmla="*/ 786295 w 5886014"/>
              <a:gd name="connsiteY11" fmla="*/ 769484 h 4525288"/>
              <a:gd name="connsiteX12" fmla="*/ 956983 w 5886014"/>
              <a:gd name="connsiteY12" fmla="*/ 867020 h 4525288"/>
              <a:gd name="connsiteX13" fmla="*/ 1314742 w 5886014"/>
              <a:gd name="connsiteY13" fmla="*/ 750815 h 4525288"/>
              <a:gd name="connsiteX14" fmla="*/ 1694218 w 5886014"/>
              <a:gd name="connsiteY14" fmla="*/ 633086 h 4525288"/>
              <a:gd name="connsiteX15" fmla="*/ 1776133 w 5886014"/>
              <a:gd name="connsiteY15" fmla="*/ 564887 h 4525288"/>
              <a:gd name="connsiteX16" fmla="*/ 1974634 w 5886014"/>
              <a:gd name="connsiteY16" fmla="*/ 356099 h 4525288"/>
              <a:gd name="connsiteX17" fmla="*/ 2468791 w 5886014"/>
              <a:gd name="connsiteY17" fmla="*/ 196460 h 4525288"/>
              <a:gd name="connsiteX18" fmla="*/ 2650909 w 5886014"/>
              <a:gd name="connsiteY18" fmla="*/ 251324 h 4525288"/>
              <a:gd name="connsiteX19" fmla="*/ 2810167 w 5886014"/>
              <a:gd name="connsiteY19" fmla="*/ 147692 h 4525288"/>
              <a:gd name="connsiteX20" fmla="*/ 2889034 w 5886014"/>
              <a:gd name="connsiteY20" fmla="*/ 13199 h 4525288"/>
              <a:gd name="connsiteX21" fmla="*/ 3358807 w 5886014"/>
              <a:gd name="connsiteY21" fmla="*/ 25772 h 4525288"/>
              <a:gd name="connsiteX22" fmla="*/ 3809911 w 5886014"/>
              <a:gd name="connsiteY22" fmla="*/ 196460 h 4525288"/>
              <a:gd name="connsiteX23" fmla="*/ 3781224 w 5886014"/>
              <a:gd name="connsiteY23" fmla="*/ 615291 h 4525288"/>
              <a:gd name="connsiteX24" fmla="*/ 4223005 w 5886014"/>
              <a:gd name="connsiteY24" fmla="*/ 674100 h 4525288"/>
              <a:gd name="connsiteX25" fmla="*/ 4474017 w 5886014"/>
              <a:gd name="connsiteY25" fmla="*/ 719999 h 4525288"/>
              <a:gd name="connsiteX26" fmla="*/ 4651159 w 5886014"/>
              <a:gd name="connsiteY26" fmla="*/ 671948 h 4525288"/>
              <a:gd name="connsiteX27" fmla="*/ 4934444 w 5886014"/>
              <a:gd name="connsiteY27" fmla="*/ 744383 h 4525288"/>
              <a:gd name="connsiteX28" fmla="*/ 4923686 w 5886014"/>
              <a:gd name="connsiteY28" fmla="*/ 1002566 h 4525288"/>
              <a:gd name="connsiteX29" fmla="*/ 5065687 w 5886014"/>
              <a:gd name="connsiteY29" fmla="*/ 1074284 h 4525288"/>
              <a:gd name="connsiteX30" fmla="*/ 5166809 w 5886014"/>
              <a:gd name="connsiteY30" fmla="*/ 978899 h 4525288"/>
              <a:gd name="connsiteX31" fmla="*/ 5397023 w 5886014"/>
              <a:gd name="connsiteY31" fmla="*/ 1013324 h 4525288"/>
              <a:gd name="connsiteX32" fmla="*/ 5772823 w 5886014"/>
              <a:gd name="connsiteY32" fmla="*/ 867020 h 4525288"/>
              <a:gd name="connsiteX33" fmla="*/ 5870359 w 5886014"/>
              <a:gd name="connsiteY33" fmla="*/ 529230 h 4525288"/>
              <a:gd name="connsiteX34" fmla="*/ 5492407 w 5886014"/>
              <a:gd name="connsiteY34" fmla="*/ 415916 h 4525288"/>
              <a:gd name="connsiteX35" fmla="*/ 5711863 w 5886014"/>
              <a:gd name="connsiteY35" fmla="*/ 172076 h 4525288"/>
              <a:gd name="connsiteX36" fmla="*/ 5858167 w 5886014"/>
              <a:gd name="connsiteY36" fmla="*/ 233036 h 4525288"/>
              <a:gd name="connsiteX37" fmla="*/ 5858167 w 5886014"/>
              <a:gd name="connsiteY37" fmla="*/ 2794073 h 4525288"/>
              <a:gd name="connsiteX38" fmla="*/ 5741267 w 5886014"/>
              <a:gd name="connsiteY38" fmla="*/ 2981973 h 4525288"/>
              <a:gd name="connsiteX39" fmla="*/ 5590660 w 5886014"/>
              <a:gd name="connsiteY39" fmla="*/ 3121823 h 4525288"/>
              <a:gd name="connsiteX40" fmla="*/ 5409215 w 5886014"/>
              <a:gd name="connsiteY40" fmla="*/ 3464634 h 4525288"/>
              <a:gd name="connsiteX41" fmla="*/ 5148162 w 5886014"/>
              <a:gd name="connsiteY41" fmla="*/ 3552129 h 4525288"/>
              <a:gd name="connsiteX42" fmla="*/ 4419511 w 5886014"/>
              <a:gd name="connsiteY42" fmla="*/ 3622412 h 4525288"/>
              <a:gd name="connsiteX43" fmla="*/ 4358551 w 5886014"/>
              <a:gd name="connsiteY43" fmla="*/ 4280780 h 4525288"/>
              <a:gd name="connsiteX44" fmla="*/ 4139095 w 5886014"/>
              <a:gd name="connsiteY44" fmla="*/ 4524620 h 4525288"/>
              <a:gd name="connsiteX45" fmla="*/ 3431959 w 5886014"/>
              <a:gd name="connsiteY45" fmla="*/ 4341740 h 4525288"/>
              <a:gd name="connsiteX46" fmla="*/ 2651671 w 5886014"/>
              <a:gd name="connsiteY46" fmla="*/ 4012556 h 4525288"/>
              <a:gd name="connsiteX47" fmla="*/ 2212759 w 5886014"/>
              <a:gd name="connsiteY47" fmla="*/ 4134476 h 4525288"/>
              <a:gd name="connsiteX48" fmla="*/ 1347127 w 5886014"/>
              <a:gd name="connsiteY48" fmla="*/ 4402700 h 4525288"/>
              <a:gd name="connsiteX49" fmla="*/ 530263 w 5886014"/>
              <a:gd name="connsiteY49" fmla="*/ 4012556 h 4525288"/>
              <a:gd name="connsiteX50" fmla="*/ 164503 w 5886014"/>
              <a:gd name="connsiteY50" fmla="*/ 4134476 h 4525288"/>
              <a:gd name="connsiteX0" fmla="*/ 164503 w 5886014"/>
              <a:gd name="connsiteY0" fmla="*/ 4134476 h 4404000"/>
              <a:gd name="connsiteX1" fmla="*/ 30391 w 5886014"/>
              <a:gd name="connsiteY1" fmla="*/ 3854060 h 4404000"/>
              <a:gd name="connsiteX2" fmla="*/ 6007 w 5886014"/>
              <a:gd name="connsiteY2" fmla="*/ 3281036 h 4404000"/>
              <a:gd name="connsiteX3" fmla="*/ 115735 w 5886014"/>
              <a:gd name="connsiteY3" fmla="*/ 2866508 h 4404000"/>
              <a:gd name="connsiteX4" fmla="*/ 286423 w 5886014"/>
              <a:gd name="connsiteY4" fmla="*/ 2403212 h 4404000"/>
              <a:gd name="connsiteX5" fmla="*/ 383959 w 5886014"/>
              <a:gd name="connsiteY5" fmla="*/ 1708268 h 4404000"/>
              <a:gd name="connsiteX6" fmla="*/ 518071 w 5886014"/>
              <a:gd name="connsiteY6" fmla="*/ 1561964 h 4404000"/>
              <a:gd name="connsiteX7" fmla="*/ 457111 w 5886014"/>
              <a:gd name="connsiteY7" fmla="*/ 1293740 h 4404000"/>
              <a:gd name="connsiteX8" fmla="*/ 383959 w 5886014"/>
              <a:gd name="connsiteY8" fmla="*/ 1147436 h 4404000"/>
              <a:gd name="connsiteX9" fmla="*/ 566839 w 5886014"/>
              <a:gd name="connsiteY9" fmla="*/ 757292 h 4404000"/>
              <a:gd name="connsiteX10" fmla="*/ 669709 w 5886014"/>
              <a:gd name="connsiteY10" fmla="*/ 670424 h 4404000"/>
              <a:gd name="connsiteX11" fmla="*/ 786295 w 5886014"/>
              <a:gd name="connsiteY11" fmla="*/ 769484 h 4404000"/>
              <a:gd name="connsiteX12" fmla="*/ 956983 w 5886014"/>
              <a:gd name="connsiteY12" fmla="*/ 867020 h 4404000"/>
              <a:gd name="connsiteX13" fmla="*/ 1314742 w 5886014"/>
              <a:gd name="connsiteY13" fmla="*/ 750815 h 4404000"/>
              <a:gd name="connsiteX14" fmla="*/ 1694218 w 5886014"/>
              <a:gd name="connsiteY14" fmla="*/ 633086 h 4404000"/>
              <a:gd name="connsiteX15" fmla="*/ 1776133 w 5886014"/>
              <a:gd name="connsiteY15" fmla="*/ 564887 h 4404000"/>
              <a:gd name="connsiteX16" fmla="*/ 1974634 w 5886014"/>
              <a:gd name="connsiteY16" fmla="*/ 356099 h 4404000"/>
              <a:gd name="connsiteX17" fmla="*/ 2468791 w 5886014"/>
              <a:gd name="connsiteY17" fmla="*/ 196460 h 4404000"/>
              <a:gd name="connsiteX18" fmla="*/ 2650909 w 5886014"/>
              <a:gd name="connsiteY18" fmla="*/ 251324 h 4404000"/>
              <a:gd name="connsiteX19" fmla="*/ 2810167 w 5886014"/>
              <a:gd name="connsiteY19" fmla="*/ 147692 h 4404000"/>
              <a:gd name="connsiteX20" fmla="*/ 2889034 w 5886014"/>
              <a:gd name="connsiteY20" fmla="*/ 13199 h 4404000"/>
              <a:gd name="connsiteX21" fmla="*/ 3358807 w 5886014"/>
              <a:gd name="connsiteY21" fmla="*/ 25772 h 4404000"/>
              <a:gd name="connsiteX22" fmla="*/ 3809911 w 5886014"/>
              <a:gd name="connsiteY22" fmla="*/ 196460 h 4404000"/>
              <a:gd name="connsiteX23" fmla="*/ 3781224 w 5886014"/>
              <a:gd name="connsiteY23" fmla="*/ 615291 h 4404000"/>
              <a:gd name="connsiteX24" fmla="*/ 4223005 w 5886014"/>
              <a:gd name="connsiteY24" fmla="*/ 674100 h 4404000"/>
              <a:gd name="connsiteX25" fmla="*/ 4474017 w 5886014"/>
              <a:gd name="connsiteY25" fmla="*/ 719999 h 4404000"/>
              <a:gd name="connsiteX26" fmla="*/ 4651159 w 5886014"/>
              <a:gd name="connsiteY26" fmla="*/ 671948 h 4404000"/>
              <a:gd name="connsiteX27" fmla="*/ 4934444 w 5886014"/>
              <a:gd name="connsiteY27" fmla="*/ 744383 h 4404000"/>
              <a:gd name="connsiteX28" fmla="*/ 4923686 w 5886014"/>
              <a:gd name="connsiteY28" fmla="*/ 1002566 h 4404000"/>
              <a:gd name="connsiteX29" fmla="*/ 5065687 w 5886014"/>
              <a:gd name="connsiteY29" fmla="*/ 1074284 h 4404000"/>
              <a:gd name="connsiteX30" fmla="*/ 5166809 w 5886014"/>
              <a:gd name="connsiteY30" fmla="*/ 978899 h 4404000"/>
              <a:gd name="connsiteX31" fmla="*/ 5397023 w 5886014"/>
              <a:gd name="connsiteY31" fmla="*/ 1013324 h 4404000"/>
              <a:gd name="connsiteX32" fmla="*/ 5772823 w 5886014"/>
              <a:gd name="connsiteY32" fmla="*/ 867020 h 4404000"/>
              <a:gd name="connsiteX33" fmla="*/ 5870359 w 5886014"/>
              <a:gd name="connsiteY33" fmla="*/ 529230 h 4404000"/>
              <a:gd name="connsiteX34" fmla="*/ 5492407 w 5886014"/>
              <a:gd name="connsiteY34" fmla="*/ 415916 h 4404000"/>
              <a:gd name="connsiteX35" fmla="*/ 5711863 w 5886014"/>
              <a:gd name="connsiteY35" fmla="*/ 172076 h 4404000"/>
              <a:gd name="connsiteX36" fmla="*/ 5858167 w 5886014"/>
              <a:gd name="connsiteY36" fmla="*/ 233036 h 4404000"/>
              <a:gd name="connsiteX37" fmla="*/ 5858167 w 5886014"/>
              <a:gd name="connsiteY37" fmla="*/ 2794073 h 4404000"/>
              <a:gd name="connsiteX38" fmla="*/ 5741267 w 5886014"/>
              <a:gd name="connsiteY38" fmla="*/ 2981973 h 4404000"/>
              <a:gd name="connsiteX39" fmla="*/ 5590660 w 5886014"/>
              <a:gd name="connsiteY39" fmla="*/ 3121823 h 4404000"/>
              <a:gd name="connsiteX40" fmla="*/ 5409215 w 5886014"/>
              <a:gd name="connsiteY40" fmla="*/ 3464634 h 4404000"/>
              <a:gd name="connsiteX41" fmla="*/ 5148162 w 5886014"/>
              <a:gd name="connsiteY41" fmla="*/ 3552129 h 4404000"/>
              <a:gd name="connsiteX42" fmla="*/ 4419511 w 5886014"/>
              <a:gd name="connsiteY42" fmla="*/ 3622412 h 4404000"/>
              <a:gd name="connsiteX43" fmla="*/ 4358551 w 5886014"/>
              <a:gd name="connsiteY43" fmla="*/ 4280780 h 4404000"/>
              <a:gd name="connsiteX44" fmla="*/ 4042276 w 5886014"/>
              <a:gd name="connsiteY44" fmla="*/ 4374013 h 4404000"/>
              <a:gd name="connsiteX45" fmla="*/ 3431959 w 5886014"/>
              <a:gd name="connsiteY45" fmla="*/ 4341740 h 4404000"/>
              <a:gd name="connsiteX46" fmla="*/ 2651671 w 5886014"/>
              <a:gd name="connsiteY46" fmla="*/ 4012556 h 4404000"/>
              <a:gd name="connsiteX47" fmla="*/ 2212759 w 5886014"/>
              <a:gd name="connsiteY47" fmla="*/ 4134476 h 4404000"/>
              <a:gd name="connsiteX48" fmla="*/ 1347127 w 5886014"/>
              <a:gd name="connsiteY48" fmla="*/ 4402700 h 4404000"/>
              <a:gd name="connsiteX49" fmla="*/ 530263 w 5886014"/>
              <a:gd name="connsiteY49" fmla="*/ 4012556 h 4404000"/>
              <a:gd name="connsiteX50" fmla="*/ 164503 w 5886014"/>
              <a:gd name="connsiteY50" fmla="*/ 4134476 h 4404000"/>
              <a:gd name="connsiteX0" fmla="*/ 164503 w 5886014"/>
              <a:gd name="connsiteY0" fmla="*/ 4134476 h 4404000"/>
              <a:gd name="connsiteX1" fmla="*/ 30391 w 5886014"/>
              <a:gd name="connsiteY1" fmla="*/ 3854060 h 4404000"/>
              <a:gd name="connsiteX2" fmla="*/ 6007 w 5886014"/>
              <a:gd name="connsiteY2" fmla="*/ 3281036 h 4404000"/>
              <a:gd name="connsiteX3" fmla="*/ 115735 w 5886014"/>
              <a:gd name="connsiteY3" fmla="*/ 2866508 h 4404000"/>
              <a:gd name="connsiteX4" fmla="*/ 286423 w 5886014"/>
              <a:gd name="connsiteY4" fmla="*/ 2403212 h 4404000"/>
              <a:gd name="connsiteX5" fmla="*/ 383959 w 5886014"/>
              <a:gd name="connsiteY5" fmla="*/ 1708268 h 4404000"/>
              <a:gd name="connsiteX6" fmla="*/ 518071 w 5886014"/>
              <a:gd name="connsiteY6" fmla="*/ 1561964 h 4404000"/>
              <a:gd name="connsiteX7" fmla="*/ 457111 w 5886014"/>
              <a:gd name="connsiteY7" fmla="*/ 1293740 h 4404000"/>
              <a:gd name="connsiteX8" fmla="*/ 383959 w 5886014"/>
              <a:gd name="connsiteY8" fmla="*/ 1147436 h 4404000"/>
              <a:gd name="connsiteX9" fmla="*/ 566839 w 5886014"/>
              <a:gd name="connsiteY9" fmla="*/ 757292 h 4404000"/>
              <a:gd name="connsiteX10" fmla="*/ 669709 w 5886014"/>
              <a:gd name="connsiteY10" fmla="*/ 670424 h 4404000"/>
              <a:gd name="connsiteX11" fmla="*/ 786295 w 5886014"/>
              <a:gd name="connsiteY11" fmla="*/ 769484 h 4404000"/>
              <a:gd name="connsiteX12" fmla="*/ 956983 w 5886014"/>
              <a:gd name="connsiteY12" fmla="*/ 867020 h 4404000"/>
              <a:gd name="connsiteX13" fmla="*/ 1314742 w 5886014"/>
              <a:gd name="connsiteY13" fmla="*/ 750815 h 4404000"/>
              <a:gd name="connsiteX14" fmla="*/ 1694218 w 5886014"/>
              <a:gd name="connsiteY14" fmla="*/ 633086 h 4404000"/>
              <a:gd name="connsiteX15" fmla="*/ 1776133 w 5886014"/>
              <a:gd name="connsiteY15" fmla="*/ 564887 h 4404000"/>
              <a:gd name="connsiteX16" fmla="*/ 1974634 w 5886014"/>
              <a:gd name="connsiteY16" fmla="*/ 356099 h 4404000"/>
              <a:gd name="connsiteX17" fmla="*/ 2468791 w 5886014"/>
              <a:gd name="connsiteY17" fmla="*/ 196460 h 4404000"/>
              <a:gd name="connsiteX18" fmla="*/ 2650909 w 5886014"/>
              <a:gd name="connsiteY18" fmla="*/ 251324 h 4404000"/>
              <a:gd name="connsiteX19" fmla="*/ 2810167 w 5886014"/>
              <a:gd name="connsiteY19" fmla="*/ 147692 h 4404000"/>
              <a:gd name="connsiteX20" fmla="*/ 2889034 w 5886014"/>
              <a:gd name="connsiteY20" fmla="*/ 13199 h 4404000"/>
              <a:gd name="connsiteX21" fmla="*/ 3358807 w 5886014"/>
              <a:gd name="connsiteY21" fmla="*/ 25772 h 4404000"/>
              <a:gd name="connsiteX22" fmla="*/ 3809911 w 5886014"/>
              <a:gd name="connsiteY22" fmla="*/ 196460 h 4404000"/>
              <a:gd name="connsiteX23" fmla="*/ 3781224 w 5886014"/>
              <a:gd name="connsiteY23" fmla="*/ 615291 h 4404000"/>
              <a:gd name="connsiteX24" fmla="*/ 4223005 w 5886014"/>
              <a:gd name="connsiteY24" fmla="*/ 674100 h 4404000"/>
              <a:gd name="connsiteX25" fmla="*/ 4474017 w 5886014"/>
              <a:gd name="connsiteY25" fmla="*/ 719999 h 4404000"/>
              <a:gd name="connsiteX26" fmla="*/ 4651159 w 5886014"/>
              <a:gd name="connsiteY26" fmla="*/ 671948 h 4404000"/>
              <a:gd name="connsiteX27" fmla="*/ 4934444 w 5886014"/>
              <a:gd name="connsiteY27" fmla="*/ 744383 h 4404000"/>
              <a:gd name="connsiteX28" fmla="*/ 4923686 w 5886014"/>
              <a:gd name="connsiteY28" fmla="*/ 1002566 h 4404000"/>
              <a:gd name="connsiteX29" fmla="*/ 5065687 w 5886014"/>
              <a:gd name="connsiteY29" fmla="*/ 1074284 h 4404000"/>
              <a:gd name="connsiteX30" fmla="*/ 5166809 w 5886014"/>
              <a:gd name="connsiteY30" fmla="*/ 978899 h 4404000"/>
              <a:gd name="connsiteX31" fmla="*/ 5397023 w 5886014"/>
              <a:gd name="connsiteY31" fmla="*/ 1013324 h 4404000"/>
              <a:gd name="connsiteX32" fmla="*/ 5772823 w 5886014"/>
              <a:gd name="connsiteY32" fmla="*/ 867020 h 4404000"/>
              <a:gd name="connsiteX33" fmla="*/ 5870359 w 5886014"/>
              <a:gd name="connsiteY33" fmla="*/ 529230 h 4404000"/>
              <a:gd name="connsiteX34" fmla="*/ 5492407 w 5886014"/>
              <a:gd name="connsiteY34" fmla="*/ 415916 h 4404000"/>
              <a:gd name="connsiteX35" fmla="*/ 5711863 w 5886014"/>
              <a:gd name="connsiteY35" fmla="*/ 172076 h 4404000"/>
              <a:gd name="connsiteX36" fmla="*/ 5858167 w 5886014"/>
              <a:gd name="connsiteY36" fmla="*/ 233036 h 4404000"/>
              <a:gd name="connsiteX37" fmla="*/ 5858167 w 5886014"/>
              <a:gd name="connsiteY37" fmla="*/ 2794073 h 4404000"/>
              <a:gd name="connsiteX38" fmla="*/ 5741267 w 5886014"/>
              <a:gd name="connsiteY38" fmla="*/ 2981973 h 4404000"/>
              <a:gd name="connsiteX39" fmla="*/ 5590660 w 5886014"/>
              <a:gd name="connsiteY39" fmla="*/ 3121823 h 4404000"/>
              <a:gd name="connsiteX40" fmla="*/ 5409215 w 5886014"/>
              <a:gd name="connsiteY40" fmla="*/ 3464634 h 4404000"/>
              <a:gd name="connsiteX41" fmla="*/ 5148162 w 5886014"/>
              <a:gd name="connsiteY41" fmla="*/ 3552129 h 4404000"/>
              <a:gd name="connsiteX42" fmla="*/ 4419511 w 5886014"/>
              <a:gd name="connsiteY42" fmla="*/ 3622412 h 4404000"/>
              <a:gd name="connsiteX43" fmla="*/ 4261732 w 5886014"/>
              <a:gd name="connsiteY43" fmla="*/ 4280780 h 4404000"/>
              <a:gd name="connsiteX44" fmla="*/ 4042276 w 5886014"/>
              <a:gd name="connsiteY44" fmla="*/ 4374013 h 4404000"/>
              <a:gd name="connsiteX45" fmla="*/ 3431959 w 5886014"/>
              <a:gd name="connsiteY45" fmla="*/ 4341740 h 4404000"/>
              <a:gd name="connsiteX46" fmla="*/ 2651671 w 5886014"/>
              <a:gd name="connsiteY46" fmla="*/ 4012556 h 4404000"/>
              <a:gd name="connsiteX47" fmla="*/ 2212759 w 5886014"/>
              <a:gd name="connsiteY47" fmla="*/ 4134476 h 4404000"/>
              <a:gd name="connsiteX48" fmla="*/ 1347127 w 5886014"/>
              <a:gd name="connsiteY48" fmla="*/ 4402700 h 4404000"/>
              <a:gd name="connsiteX49" fmla="*/ 530263 w 5886014"/>
              <a:gd name="connsiteY49" fmla="*/ 4012556 h 4404000"/>
              <a:gd name="connsiteX50" fmla="*/ 164503 w 5886014"/>
              <a:gd name="connsiteY50" fmla="*/ 4134476 h 4404000"/>
              <a:gd name="connsiteX0" fmla="*/ 164503 w 5886014"/>
              <a:gd name="connsiteY0" fmla="*/ 4134476 h 4404000"/>
              <a:gd name="connsiteX1" fmla="*/ 30391 w 5886014"/>
              <a:gd name="connsiteY1" fmla="*/ 3854060 h 4404000"/>
              <a:gd name="connsiteX2" fmla="*/ 6007 w 5886014"/>
              <a:gd name="connsiteY2" fmla="*/ 3281036 h 4404000"/>
              <a:gd name="connsiteX3" fmla="*/ 115735 w 5886014"/>
              <a:gd name="connsiteY3" fmla="*/ 2866508 h 4404000"/>
              <a:gd name="connsiteX4" fmla="*/ 286423 w 5886014"/>
              <a:gd name="connsiteY4" fmla="*/ 2403212 h 4404000"/>
              <a:gd name="connsiteX5" fmla="*/ 383959 w 5886014"/>
              <a:gd name="connsiteY5" fmla="*/ 1708268 h 4404000"/>
              <a:gd name="connsiteX6" fmla="*/ 518071 w 5886014"/>
              <a:gd name="connsiteY6" fmla="*/ 1561964 h 4404000"/>
              <a:gd name="connsiteX7" fmla="*/ 457111 w 5886014"/>
              <a:gd name="connsiteY7" fmla="*/ 1293740 h 4404000"/>
              <a:gd name="connsiteX8" fmla="*/ 383959 w 5886014"/>
              <a:gd name="connsiteY8" fmla="*/ 1147436 h 4404000"/>
              <a:gd name="connsiteX9" fmla="*/ 566839 w 5886014"/>
              <a:gd name="connsiteY9" fmla="*/ 757292 h 4404000"/>
              <a:gd name="connsiteX10" fmla="*/ 669709 w 5886014"/>
              <a:gd name="connsiteY10" fmla="*/ 670424 h 4404000"/>
              <a:gd name="connsiteX11" fmla="*/ 786295 w 5886014"/>
              <a:gd name="connsiteY11" fmla="*/ 769484 h 4404000"/>
              <a:gd name="connsiteX12" fmla="*/ 956983 w 5886014"/>
              <a:gd name="connsiteY12" fmla="*/ 867020 h 4404000"/>
              <a:gd name="connsiteX13" fmla="*/ 1314742 w 5886014"/>
              <a:gd name="connsiteY13" fmla="*/ 750815 h 4404000"/>
              <a:gd name="connsiteX14" fmla="*/ 1694218 w 5886014"/>
              <a:gd name="connsiteY14" fmla="*/ 633086 h 4404000"/>
              <a:gd name="connsiteX15" fmla="*/ 1776133 w 5886014"/>
              <a:gd name="connsiteY15" fmla="*/ 564887 h 4404000"/>
              <a:gd name="connsiteX16" fmla="*/ 1974634 w 5886014"/>
              <a:gd name="connsiteY16" fmla="*/ 356099 h 4404000"/>
              <a:gd name="connsiteX17" fmla="*/ 2468791 w 5886014"/>
              <a:gd name="connsiteY17" fmla="*/ 196460 h 4404000"/>
              <a:gd name="connsiteX18" fmla="*/ 2650909 w 5886014"/>
              <a:gd name="connsiteY18" fmla="*/ 251324 h 4404000"/>
              <a:gd name="connsiteX19" fmla="*/ 2810167 w 5886014"/>
              <a:gd name="connsiteY19" fmla="*/ 147692 h 4404000"/>
              <a:gd name="connsiteX20" fmla="*/ 2889034 w 5886014"/>
              <a:gd name="connsiteY20" fmla="*/ 13199 h 4404000"/>
              <a:gd name="connsiteX21" fmla="*/ 3358807 w 5886014"/>
              <a:gd name="connsiteY21" fmla="*/ 25772 h 4404000"/>
              <a:gd name="connsiteX22" fmla="*/ 3809911 w 5886014"/>
              <a:gd name="connsiteY22" fmla="*/ 196460 h 4404000"/>
              <a:gd name="connsiteX23" fmla="*/ 3781224 w 5886014"/>
              <a:gd name="connsiteY23" fmla="*/ 615291 h 4404000"/>
              <a:gd name="connsiteX24" fmla="*/ 4223005 w 5886014"/>
              <a:gd name="connsiteY24" fmla="*/ 674100 h 4404000"/>
              <a:gd name="connsiteX25" fmla="*/ 4474017 w 5886014"/>
              <a:gd name="connsiteY25" fmla="*/ 719999 h 4404000"/>
              <a:gd name="connsiteX26" fmla="*/ 4651159 w 5886014"/>
              <a:gd name="connsiteY26" fmla="*/ 671948 h 4404000"/>
              <a:gd name="connsiteX27" fmla="*/ 4934444 w 5886014"/>
              <a:gd name="connsiteY27" fmla="*/ 744383 h 4404000"/>
              <a:gd name="connsiteX28" fmla="*/ 4923686 w 5886014"/>
              <a:gd name="connsiteY28" fmla="*/ 1002566 h 4404000"/>
              <a:gd name="connsiteX29" fmla="*/ 5065687 w 5886014"/>
              <a:gd name="connsiteY29" fmla="*/ 1074284 h 4404000"/>
              <a:gd name="connsiteX30" fmla="*/ 5166809 w 5886014"/>
              <a:gd name="connsiteY30" fmla="*/ 978899 h 4404000"/>
              <a:gd name="connsiteX31" fmla="*/ 5397023 w 5886014"/>
              <a:gd name="connsiteY31" fmla="*/ 1013324 h 4404000"/>
              <a:gd name="connsiteX32" fmla="*/ 5772823 w 5886014"/>
              <a:gd name="connsiteY32" fmla="*/ 867020 h 4404000"/>
              <a:gd name="connsiteX33" fmla="*/ 5870359 w 5886014"/>
              <a:gd name="connsiteY33" fmla="*/ 529230 h 4404000"/>
              <a:gd name="connsiteX34" fmla="*/ 5492407 w 5886014"/>
              <a:gd name="connsiteY34" fmla="*/ 415916 h 4404000"/>
              <a:gd name="connsiteX35" fmla="*/ 5711863 w 5886014"/>
              <a:gd name="connsiteY35" fmla="*/ 172076 h 4404000"/>
              <a:gd name="connsiteX36" fmla="*/ 5858167 w 5886014"/>
              <a:gd name="connsiteY36" fmla="*/ 233036 h 4404000"/>
              <a:gd name="connsiteX37" fmla="*/ 5858167 w 5886014"/>
              <a:gd name="connsiteY37" fmla="*/ 2794073 h 4404000"/>
              <a:gd name="connsiteX38" fmla="*/ 5741267 w 5886014"/>
              <a:gd name="connsiteY38" fmla="*/ 2981973 h 4404000"/>
              <a:gd name="connsiteX39" fmla="*/ 5590660 w 5886014"/>
              <a:gd name="connsiteY39" fmla="*/ 3121823 h 4404000"/>
              <a:gd name="connsiteX40" fmla="*/ 5409215 w 5886014"/>
              <a:gd name="connsiteY40" fmla="*/ 3464634 h 4404000"/>
              <a:gd name="connsiteX41" fmla="*/ 5148162 w 5886014"/>
              <a:gd name="connsiteY41" fmla="*/ 3552129 h 4404000"/>
              <a:gd name="connsiteX42" fmla="*/ 4419511 w 5886014"/>
              <a:gd name="connsiteY42" fmla="*/ 3622412 h 4404000"/>
              <a:gd name="connsiteX43" fmla="*/ 4261732 w 5886014"/>
              <a:gd name="connsiteY43" fmla="*/ 4280780 h 4404000"/>
              <a:gd name="connsiteX44" fmla="*/ 4042276 w 5886014"/>
              <a:gd name="connsiteY44" fmla="*/ 4374013 h 4404000"/>
              <a:gd name="connsiteX45" fmla="*/ 3431959 w 5886014"/>
              <a:gd name="connsiteY45" fmla="*/ 4341740 h 4404000"/>
              <a:gd name="connsiteX46" fmla="*/ 2651671 w 5886014"/>
              <a:gd name="connsiteY46" fmla="*/ 4012556 h 4404000"/>
              <a:gd name="connsiteX47" fmla="*/ 2212759 w 5886014"/>
              <a:gd name="connsiteY47" fmla="*/ 4134476 h 4404000"/>
              <a:gd name="connsiteX48" fmla="*/ 1347127 w 5886014"/>
              <a:gd name="connsiteY48" fmla="*/ 4402700 h 4404000"/>
              <a:gd name="connsiteX49" fmla="*/ 530263 w 5886014"/>
              <a:gd name="connsiteY49" fmla="*/ 4012556 h 4404000"/>
              <a:gd name="connsiteX50" fmla="*/ 164503 w 5886014"/>
              <a:gd name="connsiteY50" fmla="*/ 4134476 h 4404000"/>
              <a:gd name="connsiteX0" fmla="*/ 164503 w 5886014"/>
              <a:gd name="connsiteY0" fmla="*/ 4134476 h 4500249"/>
              <a:gd name="connsiteX1" fmla="*/ 30391 w 5886014"/>
              <a:gd name="connsiteY1" fmla="*/ 3854060 h 4500249"/>
              <a:gd name="connsiteX2" fmla="*/ 6007 w 5886014"/>
              <a:gd name="connsiteY2" fmla="*/ 3281036 h 4500249"/>
              <a:gd name="connsiteX3" fmla="*/ 115735 w 5886014"/>
              <a:gd name="connsiteY3" fmla="*/ 2866508 h 4500249"/>
              <a:gd name="connsiteX4" fmla="*/ 286423 w 5886014"/>
              <a:gd name="connsiteY4" fmla="*/ 2403212 h 4500249"/>
              <a:gd name="connsiteX5" fmla="*/ 383959 w 5886014"/>
              <a:gd name="connsiteY5" fmla="*/ 1708268 h 4500249"/>
              <a:gd name="connsiteX6" fmla="*/ 518071 w 5886014"/>
              <a:gd name="connsiteY6" fmla="*/ 1561964 h 4500249"/>
              <a:gd name="connsiteX7" fmla="*/ 457111 w 5886014"/>
              <a:gd name="connsiteY7" fmla="*/ 1293740 h 4500249"/>
              <a:gd name="connsiteX8" fmla="*/ 383959 w 5886014"/>
              <a:gd name="connsiteY8" fmla="*/ 1147436 h 4500249"/>
              <a:gd name="connsiteX9" fmla="*/ 566839 w 5886014"/>
              <a:gd name="connsiteY9" fmla="*/ 757292 h 4500249"/>
              <a:gd name="connsiteX10" fmla="*/ 669709 w 5886014"/>
              <a:gd name="connsiteY10" fmla="*/ 670424 h 4500249"/>
              <a:gd name="connsiteX11" fmla="*/ 786295 w 5886014"/>
              <a:gd name="connsiteY11" fmla="*/ 769484 h 4500249"/>
              <a:gd name="connsiteX12" fmla="*/ 956983 w 5886014"/>
              <a:gd name="connsiteY12" fmla="*/ 867020 h 4500249"/>
              <a:gd name="connsiteX13" fmla="*/ 1314742 w 5886014"/>
              <a:gd name="connsiteY13" fmla="*/ 750815 h 4500249"/>
              <a:gd name="connsiteX14" fmla="*/ 1694218 w 5886014"/>
              <a:gd name="connsiteY14" fmla="*/ 633086 h 4500249"/>
              <a:gd name="connsiteX15" fmla="*/ 1776133 w 5886014"/>
              <a:gd name="connsiteY15" fmla="*/ 564887 h 4500249"/>
              <a:gd name="connsiteX16" fmla="*/ 1974634 w 5886014"/>
              <a:gd name="connsiteY16" fmla="*/ 356099 h 4500249"/>
              <a:gd name="connsiteX17" fmla="*/ 2468791 w 5886014"/>
              <a:gd name="connsiteY17" fmla="*/ 196460 h 4500249"/>
              <a:gd name="connsiteX18" fmla="*/ 2650909 w 5886014"/>
              <a:gd name="connsiteY18" fmla="*/ 251324 h 4500249"/>
              <a:gd name="connsiteX19" fmla="*/ 2810167 w 5886014"/>
              <a:gd name="connsiteY19" fmla="*/ 147692 h 4500249"/>
              <a:gd name="connsiteX20" fmla="*/ 2889034 w 5886014"/>
              <a:gd name="connsiteY20" fmla="*/ 13199 h 4500249"/>
              <a:gd name="connsiteX21" fmla="*/ 3358807 w 5886014"/>
              <a:gd name="connsiteY21" fmla="*/ 25772 h 4500249"/>
              <a:gd name="connsiteX22" fmla="*/ 3809911 w 5886014"/>
              <a:gd name="connsiteY22" fmla="*/ 196460 h 4500249"/>
              <a:gd name="connsiteX23" fmla="*/ 3781224 w 5886014"/>
              <a:gd name="connsiteY23" fmla="*/ 615291 h 4500249"/>
              <a:gd name="connsiteX24" fmla="*/ 4223005 w 5886014"/>
              <a:gd name="connsiteY24" fmla="*/ 674100 h 4500249"/>
              <a:gd name="connsiteX25" fmla="*/ 4474017 w 5886014"/>
              <a:gd name="connsiteY25" fmla="*/ 719999 h 4500249"/>
              <a:gd name="connsiteX26" fmla="*/ 4651159 w 5886014"/>
              <a:gd name="connsiteY26" fmla="*/ 671948 h 4500249"/>
              <a:gd name="connsiteX27" fmla="*/ 4934444 w 5886014"/>
              <a:gd name="connsiteY27" fmla="*/ 744383 h 4500249"/>
              <a:gd name="connsiteX28" fmla="*/ 4923686 w 5886014"/>
              <a:gd name="connsiteY28" fmla="*/ 1002566 h 4500249"/>
              <a:gd name="connsiteX29" fmla="*/ 5065687 w 5886014"/>
              <a:gd name="connsiteY29" fmla="*/ 1074284 h 4500249"/>
              <a:gd name="connsiteX30" fmla="*/ 5166809 w 5886014"/>
              <a:gd name="connsiteY30" fmla="*/ 978899 h 4500249"/>
              <a:gd name="connsiteX31" fmla="*/ 5397023 w 5886014"/>
              <a:gd name="connsiteY31" fmla="*/ 1013324 h 4500249"/>
              <a:gd name="connsiteX32" fmla="*/ 5772823 w 5886014"/>
              <a:gd name="connsiteY32" fmla="*/ 867020 h 4500249"/>
              <a:gd name="connsiteX33" fmla="*/ 5870359 w 5886014"/>
              <a:gd name="connsiteY33" fmla="*/ 529230 h 4500249"/>
              <a:gd name="connsiteX34" fmla="*/ 5492407 w 5886014"/>
              <a:gd name="connsiteY34" fmla="*/ 415916 h 4500249"/>
              <a:gd name="connsiteX35" fmla="*/ 5711863 w 5886014"/>
              <a:gd name="connsiteY35" fmla="*/ 172076 h 4500249"/>
              <a:gd name="connsiteX36" fmla="*/ 5858167 w 5886014"/>
              <a:gd name="connsiteY36" fmla="*/ 233036 h 4500249"/>
              <a:gd name="connsiteX37" fmla="*/ 5858167 w 5886014"/>
              <a:gd name="connsiteY37" fmla="*/ 2794073 h 4500249"/>
              <a:gd name="connsiteX38" fmla="*/ 5741267 w 5886014"/>
              <a:gd name="connsiteY38" fmla="*/ 2981973 h 4500249"/>
              <a:gd name="connsiteX39" fmla="*/ 5590660 w 5886014"/>
              <a:gd name="connsiteY39" fmla="*/ 3121823 h 4500249"/>
              <a:gd name="connsiteX40" fmla="*/ 5409215 w 5886014"/>
              <a:gd name="connsiteY40" fmla="*/ 3464634 h 4500249"/>
              <a:gd name="connsiteX41" fmla="*/ 5148162 w 5886014"/>
              <a:gd name="connsiteY41" fmla="*/ 3552129 h 4500249"/>
              <a:gd name="connsiteX42" fmla="*/ 4419511 w 5886014"/>
              <a:gd name="connsiteY42" fmla="*/ 3622412 h 4500249"/>
              <a:gd name="connsiteX43" fmla="*/ 4261732 w 5886014"/>
              <a:gd name="connsiteY43" fmla="*/ 4280780 h 4500249"/>
              <a:gd name="connsiteX44" fmla="*/ 4192166 w 5886014"/>
              <a:gd name="connsiteY44" fmla="*/ 4498802 h 4500249"/>
              <a:gd name="connsiteX45" fmla="*/ 4042276 w 5886014"/>
              <a:gd name="connsiteY45" fmla="*/ 4374013 h 4500249"/>
              <a:gd name="connsiteX46" fmla="*/ 3431959 w 5886014"/>
              <a:gd name="connsiteY46" fmla="*/ 4341740 h 4500249"/>
              <a:gd name="connsiteX47" fmla="*/ 2651671 w 5886014"/>
              <a:gd name="connsiteY47" fmla="*/ 4012556 h 4500249"/>
              <a:gd name="connsiteX48" fmla="*/ 2212759 w 5886014"/>
              <a:gd name="connsiteY48" fmla="*/ 4134476 h 4500249"/>
              <a:gd name="connsiteX49" fmla="*/ 1347127 w 5886014"/>
              <a:gd name="connsiteY49" fmla="*/ 4402700 h 4500249"/>
              <a:gd name="connsiteX50" fmla="*/ 530263 w 5886014"/>
              <a:gd name="connsiteY50" fmla="*/ 4012556 h 4500249"/>
              <a:gd name="connsiteX51" fmla="*/ 164503 w 5886014"/>
              <a:gd name="connsiteY51" fmla="*/ 4134476 h 4500249"/>
              <a:gd name="connsiteX0" fmla="*/ 164503 w 5886014"/>
              <a:gd name="connsiteY0" fmla="*/ 4134476 h 4500384"/>
              <a:gd name="connsiteX1" fmla="*/ 30391 w 5886014"/>
              <a:gd name="connsiteY1" fmla="*/ 3854060 h 4500384"/>
              <a:gd name="connsiteX2" fmla="*/ 6007 w 5886014"/>
              <a:gd name="connsiteY2" fmla="*/ 3281036 h 4500384"/>
              <a:gd name="connsiteX3" fmla="*/ 115735 w 5886014"/>
              <a:gd name="connsiteY3" fmla="*/ 2866508 h 4500384"/>
              <a:gd name="connsiteX4" fmla="*/ 286423 w 5886014"/>
              <a:gd name="connsiteY4" fmla="*/ 2403212 h 4500384"/>
              <a:gd name="connsiteX5" fmla="*/ 383959 w 5886014"/>
              <a:gd name="connsiteY5" fmla="*/ 1708268 h 4500384"/>
              <a:gd name="connsiteX6" fmla="*/ 518071 w 5886014"/>
              <a:gd name="connsiteY6" fmla="*/ 1561964 h 4500384"/>
              <a:gd name="connsiteX7" fmla="*/ 457111 w 5886014"/>
              <a:gd name="connsiteY7" fmla="*/ 1293740 h 4500384"/>
              <a:gd name="connsiteX8" fmla="*/ 383959 w 5886014"/>
              <a:gd name="connsiteY8" fmla="*/ 1147436 h 4500384"/>
              <a:gd name="connsiteX9" fmla="*/ 566839 w 5886014"/>
              <a:gd name="connsiteY9" fmla="*/ 757292 h 4500384"/>
              <a:gd name="connsiteX10" fmla="*/ 669709 w 5886014"/>
              <a:gd name="connsiteY10" fmla="*/ 670424 h 4500384"/>
              <a:gd name="connsiteX11" fmla="*/ 786295 w 5886014"/>
              <a:gd name="connsiteY11" fmla="*/ 769484 h 4500384"/>
              <a:gd name="connsiteX12" fmla="*/ 956983 w 5886014"/>
              <a:gd name="connsiteY12" fmla="*/ 867020 h 4500384"/>
              <a:gd name="connsiteX13" fmla="*/ 1314742 w 5886014"/>
              <a:gd name="connsiteY13" fmla="*/ 750815 h 4500384"/>
              <a:gd name="connsiteX14" fmla="*/ 1694218 w 5886014"/>
              <a:gd name="connsiteY14" fmla="*/ 633086 h 4500384"/>
              <a:gd name="connsiteX15" fmla="*/ 1776133 w 5886014"/>
              <a:gd name="connsiteY15" fmla="*/ 564887 h 4500384"/>
              <a:gd name="connsiteX16" fmla="*/ 1974634 w 5886014"/>
              <a:gd name="connsiteY16" fmla="*/ 356099 h 4500384"/>
              <a:gd name="connsiteX17" fmla="*/ 2468791 w 5886014"/>
              <a:gd name="connsiteY17" fmla="*/ 196460 h 4500384"/>
              <a:gd name="connsiteX18" fmla="*/ 2650909 w 5886014"/>
              <a:gd name="connsiteY18" fmla="*/ 251324 h 4500384"/>
              <a:gd name="connsiteX19" fmla="*/ 2810167 w 5886014"/>
              <a:gd name="connsiteY19" fmla="*/ 147692 h 4500384"/>
              <a:gd name="connsiteX20" fmla="*/ 2889034 w 5886014"/>
              <a:gd name="connsiteY20" fmla="*/ 13199 h 4500384"/>
              <a:gd name="connsiteX21" fmla="*/ 3358807 w 5886014"/>
              <a:gd name="connsiteY21" fmla="*/ 25772 h 4500384"/>
              <a:gd name="connsiteX22" fmla="*/ 3809911 w 5886014"/>
              <a:gd name="connsiteY22" fmla="*/ 196460 h 4500384"/>
              <a:gd name="connsiteX23" fmla="*/ 3781224 w 5886014"/>
              <a:gd name="connsiteY23" fmla="*/ 615291 h 4500384"/>
              <a:gd name="connsiteX24" fmla="*/ 4223005 w 5886014"/>
              <a:gd name="connsiteY24" fmla="*/ 674100 h 4500384"/>
              <a:gd name="connsiteX25" fmla="*/ 4474017 w 5886014"/>
              <a:gd name="connsiteY25" fmla="*/ 719999 h 4500384"/>
              <a:gd name="connsiteX26" fmla="*/ 4651159 w 5886014"/>
              <a:gd name="connsiteY26" fmla="*/ 671948 h 4500384"/>
              <a:gd name="connsiteX27" fmla="*/ 4934444 w 5886014"/>
              <a:gd name="connsiteY27" fmla="*/ 744383 h 4500384"/>
              <a:gd name="connsiteX28" fmla="*/ 4923686 w 5886014"/>
              <a:gd name="connsiteY28" fmla="*/ 1002566 h 4500384"/>
              <a:gd name="connsiteX29" fmla="*/ 5065687 w 5886014"/>
              <a:gd name="connsiteY29" fmla="*/ 1074284 h 4500384"/>
              <a:gd name="connsiteX30" fmla="*/ 5166809 w 5886014"/>
              <a:gd name="connsiteY30" fmla="*/ 978899 h 4500384"/>
              <a:gd name="connsiteX31" fmla="*/ 5397023 w 5886014"/>
              <a:gd name="connsiteY31" fmla="*/ 1013324 h 4500384"/>
              <a:gd name="connsiteX32" fmla="*/ 5772823 w 5886014"/>
              <a:gd name="connsiteY32" fmla="*/ 867020 h 4500384"/>
              <a:gd name="connsiteX33" fmla="*/ 5870359 w 5886014"/>
              <a:gd name="connsiteY33" fmla="*/ 529230 h 4500384"/>
              <a:gd name="connsiteX34" fmla="*/ 5492407 w 5886014"/>
              <a:gd name="connsiteY34" fmla="*/ 415916 h 4500384"/>
              <a:gd name="connsiteX35" fmla="*/ 5711863 w 5886014"/>
              <a:gd name="connsiteY35" fmla="*/ 172076 h 4500384"/>
              <a:gd name="connsiteX36" fmla="*/ 5858167 w 5886014"/>
              <a:gd name="connsiteY36" fmla="*/ 233036 h 4500384"/>
              <a:gd name="connsiteX37" fmla="*/ 5858167 w 5886014"/>
              <a:gd name="connsiteY37" fmla="*/ 2794073 h 4500384"/>
              <a:gd name="connsiteX38" fmla="*/ 5741267 w 5886014"/>
              <a:gd name="connsiteY38" fmla="*/ 2981973 h 4500384"/>
              <a:gd name="connsiteX39" fmla="*/ 5590660 w 5886014"/>
              <a:gd name="connsiteY39" fmla="*/ 3121823 h 4500384"/>
              <a:gd name="connsiteX40" fmla="*/ 5409215 w 5886014"/>
              <a:gd name="connsiteY40" fmla="*/ 3464634 h 4500384"/>
              <a:gd name="connsiteX41" fmla="*/ 5148162 w 5886014"/>
              <a:gd name="connsiteY41" fmla="*/ 3552129 h 4500384"/>
              <a:gd name="connsiteX42" fmla="*/ 4419511 w 5886014"/>
              <a:gd name="connsiteY42" fmla="*/ 3622412 h 4500384"/>
              <a:gd name="connsiteX43" fmla="*/ 4261732 w 5886014"/>
              <a:gd name="connsiteY43" fmla="*/ 4280780 h 4500384"/>
              <a:gd name="connsiteX44" fmla="*/ 4192166 w 5886014"/>
              <a:gd name="connsiteY44" fmla="*/ 4498802 h 4500384"/>
              <a:gd name="connsiteX45" fmla="*/ 4053034 w 5886014"/>
              <a:gd name="connsiteY45" fmla="*/ 4384770 h 4500384"/>
              <a:gd name="connsiteX46" fmla="*/ 3431959 w 5886014"/>
              <a:gd name="connsiteY46" fmla="*/ 4341740 h 4500384"/>
              <a:gd name="connsiteX47" fmla="*/ 2651671 w 5886014"/>
              <a:gd name="connsiteY47" fmla="*/ 4012556 h 4500384"/>
              <a:gd name="connsiteX48" fmla="*/ 2212759 w 5886014"/>
              <a:gd name="connsiteY48" fmla="*/ 4134476 h 4500384"/>
              <a:gd name="connsiteX49" fmla="*/ 1347127 w 5886014"/>
              <a:gd name="connsiteY49" fmla="*/ 4402700 h 4500384"/>
              <a:gd name="connsiteX50" fmla="*/ 530263 w 5886014"/>
              <a:gd name="connsiteY50" fmla="*/ 4012556 h 4500384"/>
              <a:gd name="connsiteX51" fmla="*/ 164503 w 5886014"/>
              <a:gd name="connsiteY51" fmla="*/ 4134476 h 4500384"/>
              <a:gd name="connsiteX0" fmla="*/ 164503 w 5886014"/>
              <a:gd name="connsiteY0" fmla="*/ 4134476 h 4500146"/>
              <a:gd name="connsiteX1" fmla="*/ 30391 w 5886014"/>
              <a:gd name="connsiteY1" fmla="*/ 3854060 h 4500146"/>
              <a:gd name="connsiteX2" fmla="*/ 6007 w 5886014"/>
              <a:gd name="connsiteY2" fmla="*/ 3281036 h 4500146"/>
              <a:gd name="connsiteX3" fmla="*/ 115735 w 5886014"/>
              <a:gd name="connsiteY3" fmla="*/ 2866508 h 4500146"/>
              <a:gd name="connsiteX4" fmla="*/ 286423 w 5886014"/>
              <a:gd name="connsiteY4" fmla="*/ 2403212 h 4500146"/>
              <a:gd name="connsiteX5" fmla="*/ 383959 w 5886014"/>
              <a:gd name="connsiteY5" fmla="*/ 1708268 h 4500146"/>
              <a:gd name="connsiteX6" fmla="*/ 518071 w 5886014"/>
              <a:gd name="connsiteY6" fmla="*/ 1561964 h 4500146"/>
              <a:gd name="connsiteX7" fmla="*/ 457111 w 5886014"/>
              <a:gd name="connsiteY7" fmla="*/ 1293740 h 4500146"/>
              <a:gd name="connsiteX8" fmla="*/ 383959 w 5886014"/>
              <a:gd name="connsiteY8" fmla="*/ 1147436 h 4500146"/>
              <a:gd name="connsiteX9" fmla="*/ 566839 w 5886014"/>
              <a:gd name="connsiteY9" fmla="*/ 757292 h 4500146"/>
              <a:gd name="connsiteX10" fmla="*/ 669709 w 5886014"/>
              <a:gd name="connsiteY10" fmla="*/ 670424 h 4500146"/>
              <a:gd name="connsiteX11" fmla="*/ 786295 w 5886014"/>
              <a:gd name="connsiteY11" fmla="*/ 769484 h 4500146"/>
              <a:gd name="connsiteX12" fmla="*/ 956983 w 5886014"/>
              <a:gd name="connsiteY12" fmla="*/ 867020 h 4500146"/>
              <a:gd name="connsiteX13" fmla="*/ 1314742 w 5886014"/>
              <a:gd name="connsiteY13" fmla="*/ 750815 h 4500146"/>
              <a:gd name="connsiteX14" fmla="*/ 1694218 w 5886014"/>
              <a:gd name="connsiteY14" fmla="*/ 633086 h 4500146"/>
              <a:gd name="connsiteX15" fmla="*/ 1776133 w 5886014"/>
              <a:gd name="connsiteY15" fmla="*/ 564887 h 4500146"/>
              <a:gd name="connsiteX16" fmla="*/ 1974634 w 5886014"/>
              <a:gd name="connsiteY16" fmla="*/ 356099 h 4500146"/>
              <a:gd name="connsiteX17" fmla="*/ 2468791 w 5886014"/>
              <a:gd name="connsiteY17" fmla="*/ 196460 h 4500146"/>
              <a:gd name="connsiteX18" fmla="*/ 2650909 w 5886014"/>
              <a:gd name="connsiteY18" fmla="*/ 251324 h 4500146"/>
              <a:gd name="connsiteX19" fmla="*/ 2810167 w 5886014"/>
              <a:gd name="connsiteY19" fmla="*/ 147692 h 4500146"/>
              <a:gd name="connsiteX20" fmla="*/ 2889034 w 5886014"/>
              <a:gd name="connsiteY20" fmla="*/ 13199 h 4500146"/>
              <a:gd name="connsiteX21" fmla="*/ 3358807 w 5886014"/>
              <a:gd name="connsiteY21" fmla="*/ 25772 h 4500146"/>
              <a:gd name="connsiteX22" fmla="*/ 3809911 w 5886014"/>
              <a:gd name="connsiteY22" fmla="*/ 196460 h 4500146"/>
              <a:gd name="connsiteX23" fmla="*/ 3781224 w 5886014"/>
              <a:gd name="connsiteY23" fmla="*/ 615291 h 4500146"/>
              <a:gd name="connsiteX24" fmla="*/ 4223005 w 5886014"/>
              <a:gd name="connsiteY24" fmla="*/ 674100 h 4500146"/>
              <a:gd name="connsiteX25" fmla="*/ 4474017 w 5886014"/>
              <a:gd name="connsiteY25" fmla="*/ 719999 h 4500146"/>
              <a:gd name="connsiteX26" fmla="*/ 4651159 w 5886014"/>
              <a:gd name="connsiteY26" fmla="*/ 671948 h 4500146"/>
              <a:gd name="connsiteX27" fmla="*/ 4934444 w 5886014"/>
              <a:gd name="connsiteY27" fmla="*/ 744383 h 4500146"/>
              <a:gd name="connsiteX28" fmla="*/ 4923686 w 5886014"/>
              <a:gd name="connsiteY28" fmla="*/ 1002566 h 4500146"/>
              <a:gd name="connsiteX29" fmla="*/ 5065687 w 5886014"/>
              <a:gd name="connsiteY29" fmla="*/ 1074284 h 4500146"/>
              <a:gd name="connsiteX30" fmla="*/ 5166809 w 5886014"/>
              <a:gd name="connsiteY30" fmla="*/ 978899 h 4500146"/>
              <a:gd name="connsiteX31" fmla="*/ 5397023 w 5886014"/>
              <a:gd name="connsiteY31" fmla="*/ 1013324 h 4500146"/>
              <a:gd name="connsiteX32" fmla="*/ 5772823 w 5886014"/>
              <a:gd name="connsiteY32" fmla="*/ 867020 h 4500146"/>
              <a:gd name="connsiteX33" fmla="*/ 5870359 w 5886014"/>
              <a:gd name="connsiteY33" fmla="*/ 529230 h 4500146"/>
              <a:gd name="connsiteX34" fmla="*/ 5492407 w 5886014"/>
              <a:gd name="connsiteY34" fmla="*/ 415916 h 4500146"/>
              <a:gd name="connsiteX35" fmla="*/ 5711863 w 5886014"/>
              <a:gd name="connsiteY35" fmla="*/ 172076 h 4500146"/>
              <a:gd name="connsiteX36" fmla="*/ 5858167 w 5886014"/>
              <a:gd name="connsiteY36" fmla="*/ 233036 h 4500146"/>
              <a:gd name="connsiteX37" fmla="*/ 5858167 w 5886014"/>
              <a:gd name="connsiteY37" fmla="*/ 2794073 h 4500146"/>
              <a:gd name="connsiteX38" fmla="*/ 5741267 w 5886014"/>
              <a:gd name="connsiteY38" fmla="*/ 2981973 h 4500146"/>
              <a:gd name="connsiteX39" fmla="*/ 5590660 w 5886014"/>
              <a:gd name="connsiteY39" fmla="*/ 3121823 h 4500146"/>
              <a:gd name="connsiteX40" fmla="*/ 5409215 w 5886014"/>
              <a:gd name="connsiteY40" fmla="*/ 3464634 h 4500146"/>
              <a:gd name="connsiteX41" fmla="*/ 5148162 w 5886014"/>
              <a:gd name="connsiteY41" fmla="*/ 3552129 h 4500146"/>
              <a:gd name="connsiteX42" fmla="*/ 4419511 w 5886014"/>
              <a:gd name="connsiteY42" fmla="*/ 3622412 h 4500146"/>
              <a:gd name="connsiteX43" fmla="*/ 4261732 w 5886014"/>
              <a:gd name="connsiteY43" fmla="*/ 4280780 h 4500146"/>
              <a:gd name="connsiteX44" fmla="*/ 4192166 w 5886014"/>
              <a:gd name="connsiteY44" fmla="*/ 4498802 h 4500146"/>
              <a:gd name="connsiteX45" fmla="*/ 4053034 w 5886014"/>
              <a:gd name="connsiteY45" fmla="*/ 4384770 h 4500146"/>
              <a:gd name="connsiteX46" fmla="*/ 3740345 w 5886014"/>
              <a:gd name="connsiteY46" fmla="*/ 4466528 h 4500146"/>
              <a:gd name="connsiteX47" fmla="*/ 3431959 w 5886014"/>
              <a:gd name="connsiteY47" fmla="*/ 4341740 h 4500146"/>
              <a:gd name="connsiteX48" fmla="*/ 2651671 w 5886014"/>
              <a:gd name="connsiteY48" fmla="*/ 4012556 h 4500146"/>
              <a:gd name="connsiteX49" fmla="*/ 2212759 w 5886014"/>
              <a:gd name="connsiteY49" fmla="*/ 4134476 h 4500146"/>
              <a:gd name="connsiteX50" fmla="*/ 1347127 w 5886014"/>
              <a:gd name="connsiteY50" fmla="*/ 4402700 h 4500146"/>
              <a:gd name="connsiteX51" fmla="*/ 530263 w 5886014"/>
              <a:gd name="connsiteY51" fmla="*/ 4012556 h 4500146"/>
              <a:gd name="connsiteX52" fmla="*/ 164503 w 5886014"/>
              <a:gd name="connsiteY52" fmla="*/ 4134476 h 4500146"/>
              <a:gd name="connsiteX0" fmla="*/ 164503 w 5886014"/>
              <a:gd name="connsiteY0" fmla="*/ 4134476 h 4500146"/>
              <a:gd name="connsiteX1" fmla="*/ 30391 w 5886014"/>
              <a:gd name="connsiteY1" fmla="*/ 3854060 h 4500146"/>
              <a:gd name="connsiteX2" fmla="*/ 6007 w 5886014"/>
              <a:gd name="connsiteY2" fmla="*/ 3281036 h 4500146"/>
              <a:gd name="connsiteX3" fmla="*/ 115735 w 5886014"/>
              <a:gd name="connsiteY3" fmla="*/ 2866508 h 4500146"/>
              <a:gd name="connsiteX4" fmla="*/ 286423 w 5886014"/>
              <a:gd name="connsiteY4" fmla="*/ 2403212 h 4500146"/>
              <a:gd name="connsiteX5" fmla="*/ 383959 w 5886014"/>
              <a:gd name="connsiteY5" fmla="*/ 1708268 h 4500146"/>
              <a:gd name="connsiteX6" fmla="*/ 518071 w 5886014"/>
              <a:gd name="connsiteY6" fmla="*/ 1561964 h 4500146"/>
              <a:gd name="connsiteX7" fmla="*/ 457111 w 5886014"/>
              <a:gd name="connsiteY7" fmla="*/ 1293740 h 4500146"/>
              <a:gd name="connsiteX8" fmla="*/ 383959 w 5886014"/>
              <a:gd name="connsiteY8" fmla="*/ 1147436 h 4500146"/>
              <a:gd name="connsiteX9" fmla="*/ 566839 w 5886014"/>
              <a:gd name="connsiteY9" fmla="*/ 757292 h 4500146"/>
              <a:gd name="connsiteX10" fmla="*/ 669709 w 5886014"/>
              <a:gd name="connsiteY10" fmla="*/ 670424 h 4500146"/>
              <a:gd name="connsiteX11" fmla="*/ 786295 w 5886014"/>
              <a:gd name="connsiteY11" fmla="*/ 769484 h 4500146"/>
              <a:gd name="connsiteX12" fmla="*/ 956983 w 5886014"/>
              <a:gd name="connsiteY12" fmla="*/ 867020 h 4500146"/>
              <a:gd name="connsiteX13" fmla="*/ 1314742 w 5886014"/>
              <a:gd name="connsiteY13" fmla="*/ 750815 h 4500146"/>
              <a:gd name="connsiteX14" fmla="*/ 1694218 w 5886014"/>
              <a:gd name="connsiteY14" fmla="*/ 633086 h 4500146"/>
              <a:gd name="connsiteX15" fmla="*/ 1776133 w 5886014"/>
              <a:gd name="connsiteY15" fmla="*/ 564887 h 4500146"/>
              <a:gd name="connsiteX16" fmla="*/ 1974634 w 5886014"/>
              <a:gd name="connsiteY16" fmla="*/ 356099 h 4500146"/>
              <a:gd name="connsiteX17" fmla="*/ 2468791 w 5886014"/>
              <a:gd name="connsiteY17" fmla="*/ 196460 h 4500146"/>
              <a:gd name="connsiteX18" fmla="*/ 2650909 w 5886014"/>
              <a:gd name="connsiteY18" fmla="*/ 251324 h 4500146"/>
              <a:gd name="connsiteX19" fmla="*/ 2810167 w 5886014"/>
              <a:gd name="connsiteY19" fmla="*/ 147692 h 4500146"/>
              <a:gd name="connsiteX20" fmla="*/ 2889034 w 5886014"/>
              <a:gd name="connsiteY20" fmla="*/ 13199 h 4500146"/>
              <a:gd name="connsiteX21" fmla="*/ 3358807 w 5886014"/>
              <a:gd name="connsiteY21" fmla="*/ 25772 h 4500146"/>
              <a:gd name="connsiteX22" fmla="*/ 3809911 w 5886014"/>
              <a:gd name="connsiteY22" fmla="*/ 196460 h 4500146"/>
              <a:gd name="connsiteX23" fmla="*/ 3781224 w 5886014"/>
              <a:gd name="connsiteY23" fmla="*/ 615291 h 4500146"/>
              <a:gd name="connsiteX24" fmla="*/ 4223005 w 5886014"/>
              <a:gd name="connsiteY24" fmla="*/ 674100 h 4500146"/>
              <a:gd name="connsiteX25" fmla="*/ 4474017 w 5886014"/>
              <a:gd name="connsiteY25" fmla="*/ 719999 h 4500146"/>
              <a:gd name="connsiteX26" fmla="*/ 4651159 w 5886014"/>
              <a:gd name="connsiteY26" fmla="*/ 671948 h 4500146"/>
              <a:gd name="connsiteX27" fmla="*/ 4934444 w 5886014"/>
              <a:gd name="connsiteY27" fmla="*/ 744383 h 4500146"/>
              <a:gd name="connsiteX28" fmla="*/ 4923686 w 5886014"/>
              <a:gd name="connsiteY28" fmla="*/ 1002566 h 4500146"/>
              <a:gd name="connsiteX29" fmla="*/ 5065687 w 5886014"/>
              <a:gd name="connsiteY29" fmla="*/ 1074284 h 4500146"/>
              <a:gd name="connsiteX30" fmla="*/ 5166809 w 5886014"/>
              <a:gd name="connsiteY30" fmla="*/ 978899 h 4500146"/>
              <a:gd name="connsiteX31" fmla="*/ 5397023 w 5886014"/>
              <a:gd name="connsiteY31" fmla="*/ 1013324 h 4500146"/>
              <a:gd name="connsiteX32" fmla="*/ 5772823 w 5886014"/>
              <a:gd name="connsiteY32" fmla="*/ 867020 h 4500146"/>
              <a:gd name="connsiteX33" fmla="*/ 5870359 w 5886014"/>
              <a:gd name="connsiteY33" fmla="*/ 529230 h 4500146"/>
              <a:gd name="connsiteX34" fmla="*/ 5492407 w 5886014"/>
              <a:gd name="connsiteY34" fmla="*/ 415916 h 4500146"/>
              <a:gd name="connsiteX35" fmla="*/ 5711863 w 5886014"/>
              <a:gd name="connsiteY35" fmla="*/ 172076 h 4500146"/>
              <a:gd name="connsiteX36" fmla="*/ 5858167 w 5886014"/>
              <a:gd name="connsiteY36" fmla="*/ 233036 h 4500146"/>
              <a:gd name="connsiteX37" fmla="*/ 5858167 w 5886014"/>
              <a:gd name="connsiteY37" fmla="*/ 2794073 h 4500146"/>
              <a:gd name="connsiteX38" fmla="*/ 5741267 w 5886014"/>
              <a:gd name="connsiteY38" fmla="*/ 2981973 h 4500146"/>
              <a:gd name="connsiteX39" fmla="*/ 5590660 w 5886014"/>
              <a:gd name="connsiteY39" fmla="*/ 3121823 h 4500146"/>
              <a:gd name="connsiteX40" fmla="*/ 5409215 w 5886014"/>
              <a:gd name="connsiteY40" fmla="*/ 3464634 h 4500146"/>
              <a:gd name="connsiteX41" fmla="*/ 5148162 w 5886014"/>
              <a:gd name="connsiteY41" fmla="*/ 3552129 h 4500146"/>
              <a:gd name="connsiteX42" fmla="*/ 4419511 w 5886014"/>
              <a:gd name="connsiteY42" fmla="*/ 3622412 h 4500146"/>
              <a:gd name="connsiteX43" fmla="*/ 4261732 w 5886014"/>
              <a:gd name="connsiteY43" fmla="*/ 4280780 h 4500146"/>
              <a:gd name="connsiteX44" fmla="*/ 4192166 w 5886014"/>
              <a:gd name="connsiteY44" fmla="*/ 4498802 h 4500146"/>
              <a:gd name="connsiteX45" fmla="*/ 4053034 w 5886014"/>
              <a:gd name="connsiteY45" fmla="*/ 4384770 h 4500146"/>
              <a:gd name="connsiteX46" fmla="*/ 3740345 w 5886014"/>
              <a:gd name="connsiteY46" fmla="*/ 4466528 h 4500146"/>
              <a:gd name="connsiteX47" fmla="*/ 3431959 w 5886014"/>
              <a:gd name="connsiteY47" fmla="*/ 4341740 h 4500146"/>
              <a:gd name="connsiteX48" fmla="*/ 2651671 w 5886014"/>
              <a:gd name="connsiteY48" fmla="*/ 4012556 h 4500146"/>
              <a:gd name="connsiteX49" fmla="*/ 2212759 w 5886014"/>
              <a:gd name="connsiteY49" fmla="*/ 4134476 h 4500146"/>
              <a:gd name="connsiteX50" fmla="*/ 1857757 w 5886014"/>
              <a:gd name="connsiteY50" fmla="*/ 4111525 h 4500146"/>
              <a:gd name="connsiteX51" fmla="*/ 1347127 w 5886014"/>
              <a:gd name="connsiteY51" fmla="*/ 4402700 h 4500146"/>
              <a:gd name="connsiteX52" fmla="*/ 530263 w 5886014"/>
              <a:gd name="connsiteY52" fmla="*/ 4012556 h 4500146"/>
              <a:gd name="connsiteX53" fmla="*/ 164503 w 5886014"/>
              <a:gd name="connsiteY53" fmla="*/ 4134476 h 4500146"/>
              <a:gd name="connsiteX0" fmla="*/ 164503 w 5886014"/>
              <a:gd name="connsiteY0" fmla="*/ 4134476 h 4500146"/>
              <a:gd name="connsiteX1" fmla="*/ 30391 w 5886014"/>
              <a:gd name="connsiteY1" fmla="*/ 3854060 h 4500146"/>
              <a:gd name="connsiteX2" fmla="*/ 6007 w 5886014"/>
              <a:gd name="connsiteY2" fmla="*/ 3281036 h 4500146"/>
              <a:gd name="connsiteX3" fmla="*/ 115735 w 5886014"/>
              <a:gd name="connsiteY3" fmla="*/ 2866508 h 4500146"/>
              <a:gd name="connsiteX4" fmla="*/ 286423 w 5886014"/>
              <a:gd name="connsiteY4" fmla="*/ 2403212 h 4500146"/>
              <a:gd name="connsiteX5" fmla="*/ 383959 w 5886014"/>
              <a:gd name="connsiteY5" fmla="*/ 1708268 h 4500146"/>
              <a:gd name="connsiteX6" fmla="*/ 518071 w 5886014"/>
              <a:gd name="connsiteY6" fmla="*/ 1561964 h 4500146"/>
              <a:gd name="connsiteX7" fmla="*/ 457111 w 5886014"/>
              <a:gd name="connsiteY7" fmla="*/ 1293740 h 4500146"/>
              <a:gd name="connsiteX8" fmla="*/ 383959 w 5886014"/>
              <a:gd name="connsiteY8" fmla="*/ 1147436 h 4500146"/>
              <a:gd name="connsiteX9" fmla="*/ 566839 w 5886014"/>
              <a:gd name="connsiteY9" fmla="*/ 757292 h 4500146"/>
              <a:gd name="connsiteX10" fmla="*/ 669709 w 5886014"/>
              <a:gd name="connsiteY10" fmla="*/ 670424 h 4500146"/>
              <a:gd name="connsiteX11" fmla="*/ 786295 w 5886014"/>
              <a:gd name="connsiteY11" fmla="*/ 769484 h 4500146"/>
              <a:gd name="connsiteX12" fmla="*/ 956983 w 5886014"/>
              <a:gd name="connsiteY12" fmla="*/ 867020 h 4500146"/>
              <a:gd name="connsiteX13" fmla="*/ 1314742 w 5886014"/>
              <a:gd name="connsiteY13" fmla="*/ 750815 h 4500146"/>
              <a:gd name="connsiteX14" fmla="*/ 1694218 w 5886014"/>
              <a:gd name="connsiteY14" fmla="*/ 633086 h 4500146"/>
              <a:gd name="connsiteX15" fmla="*/ 1776133 w 5886014"/>
              <a:gd name="connsiteY15" fmla="*/ 564887 h 4500146"/>
              <a:gd name="connsiteX16" fmla="*/ 1974634 w 5886014"/>
              <a:gd name="connsiteY16" fmla="*/ 356099 h 4500146"/>
              <a:gd name="connsiteX17" fmla="*/ 2468791 w 5886014"/>
              <a:gd name="connsiteY17" fmla="*/ 196460 h 4500146"/>
              <a:gd name="connsiteX18" fmla="*/ 2650909 w 5886014"/>
              <a:gd name="connsiteY18" fmla="*/ 251324 h 4500146"/>
              <a:gd name="connsiteX19" fmla="*/ 2810167 w 5886014"/>
              <a:gd name="connsiteY19" fmla="*/ 147692 h 4500146"/>
              <a:gd name="connsiteX20" fmla="*/ 2889034 w 5886014"/>
              <a:gd name="connsiteY20" fmla="*/ 13199 h 4500146"/>
              <a:gd name="connsiteX21" fmla="*/ 3358807 w 5886014"/>
              <a:gd name="connsiteY21" fmla="*/ 25772 h 4500146"/>
              <a:gd name="connsiteX22" fmla="*/ 3809911 w 5886014"/>
              <a:gd name="connsiteY22" fmla="*/ 196460 h 4500146"/>
              <a:gd name="connsiteX23" fmla="*/ 3781224 w 5886014"/>
              <a:gd name="connsiteY23" fmla="*/ 615291 h 4500146"/>
              <a:gd name="connsiteX24" fmla="*/ 4223005 w 5886014"/>
              <a:gd name="connsiteY24" fmla="*/ 674100 h 4500146"/>
              <a:gd name="connsiteX25" fmla="*/ 4474017 w 5886014"/>
              <a:gd name="connsiteY25" fmla="*/ 719999 h 4500146"/>
              <a:gd name="connsiteX26" fmla="*/ 4651159 w 5886014"/>
              <a:gd name="connsiteY26" fmla="*/ 671948 h 4500146"/>
              <a:gd name="connsiteX27" fmla="*/ 4934444 w 5886014"/>
              <a:gd name="connsiteY27" fmla="*/ 744383 h 4500146"/>
              <a:gd name="connsiteX28" fmla="*/ 4923686 w 5886014"/>
              <a:gd name="connsiteY28" fmla="*/ 1002566 h 4500146"/>
              <a:gd name="connsiteX29" fmla="*/ 5065687 w 5886014"/>
              <a:gd name="connsiteY29" fmla="*/ 1074284 h 4500146"/>
              <a:gd name="connsiteX30" fmla="*/ 5166809 w 5886014"/>
              <a:gd name="connsiteY30" fmla="*/ 978899 h 4500146"/>
              <a:gd name="connsiteX31" fmla="*/ 5397023 w 5886014"/>
              <a:gd name="connsiteY31" fmla="*/ 1013324 h 4500146"/>
              <a:gd name="connsiteX32" fmla="*/ 5772823 w 5886014"/>
              <a:gd name="connsiteY32" fmla="*/ 867020 h 4500146"/>
              <a:gd name="connsiteX33" fmla="*/ 5870359 w 5886014"/>
              <a:gd name="connsiteY33" fmla="*/ 529230 h 4500146"/>
              <a:gd name="connsiteX34" fmla="*/ 5492407 w 5886014"/>
              <a:gd name="connsiteY34" fmla="*/ 415916 h 4500146"/>
              <a:gd name="connsiteX35" fmla="*/ 5711863 w 5886014"/>
              <a:gd name="connsiteY35" fmla="*/ 172076 h 4500146"/>
              <a:gd name="connsiteX36" fmla="*/ 5858167 w 5886014"/>
              <a:gd name="connsiteY36" fmla="*/ 233036 h 4500146"/>
              <a:gd name="connsiteX37" fmla="*/ 5858167 w 5886014"/>
              <a:gd name="connsiteY37" fmla="*/ 2794073 h 4500146"/>
              <a:gd name="connsiteX38" fmla="*/ 5741267 w 5886014"/>
              <a:gd name="connsiteY38" fmla="*/ 2981973 h 4500146"/>
              <a:gd name="connsiteX39" fmla="*/ 5590660 w 5886014"/>
              <a:gd name="connsiteY39" fmla="*/ 3121823 h 4500146"/>
              <a:gd name="connsiteX40" fmla="*/ 5409215 w 5886014"/>
              <a:gd name="connsiteY40" fmla="*/ 3464634 h 4500146"/>
              <a:gd name="connsiteX41" fmla="*/ 5148162 w 5886014"/>
              <a:gd name="connsiteY41" fmla="*/ 3552129 h 4500146"/>
              <a:gd name="connsiteX42" fmla="*/ 4419511 w 5886014"/>
              <a:gd name="connsiteY42" fmla="*/ 3622412 h 4500146"/>
              <a:gd name="connsiteX43" fmla="*/ 4261732 w 5886014"/>
              <a:gd name="connsiteY43" fmla="*/ 4280780 h 4500146"/>
              <a:gd name="connsiteX44" fmla="*/ 4192166 w 5886014"/>
              <a:gd name="connsiteY44" fmla="*/ 4498802 h 4500146"/>
              <a:gd name="connsiteX45" fmla="*/ 4053034 w 5886014"/>
              <a:gd name="connsiteY45" fmla="*/ 4384770 h 4500146"/>
              <a:gd name="connsiteX46" fmla="*/ 3740345 w 5886014"/>
              <a:gd name="connsiteY46" fmla="*/ 4466528 h 4500146"/>
              <a:gd name="connsiteX47" fmla="*/ 3431959 w 5886014"/>
              <a:gd name="connsiteY47" fmla="*/ 4341740 h 4500146"/>
              <a:gd name="connsiteX48" fmla="*/ 2651671 w 5886014"/>
              <a:gd name="connsiteY48" fmla="*/ 4012556 h 4500146"/>
              <a:gd name="connsiteX49" fmla="*/ 2202001 w 5886014"/>
              <a:gd name="connsiteY49" fmla="*/ 4069930 h 4500146"/>
              <a:gd name="connsiteX50" fmla="*/ 1857757 w 5886014"/>
              <a:gd name="connsiteY50" fmla="*/ 4111525 h 4500146"/>
              <a:gd name="connsiteX51" fmla="*/ 1347127 w 5886014"/>
              <a:gd name="connsiteY51" fmla="*/ 4402700 h 4500146"/>
              <a:gd name="connsiteX52" fmla="*/ 530263 w 5886014"/>
              <a:gd name="connsiteY52" fmla="*/ 4012556 h 4500146"/>
              <a:gd name="connsiteX53" fmla="*/ 164503 w 5886014"/>
              <a:gd name="connsiteY53" fmla="*/ 4134476 h 4500146"/>
              <a:gd name="connsiteX0" fmla="*/ 164503 w 5886014"/>
              <a:gd name="connsiteY0" fmla="*/ 4134476 h 4500146"/>
              <a:gd name="connsiteX1" fmla="*/ 30391 w 5886014"/>
              <a:gd name="connsiteY1" fmla="*/ 3854060 h 4500146"/>
              <a:gd name="connsiteX2" fmla="*/ 6007 w 5886014"/>
              <a:gd name="connsiteY2" fmla="*/ 3281036 h 4500146"/>
              <a:gd name="connsiteX3" fmla="*/ 115735 w 5886014"/>
              <a:gd name="connsiteY3" fmla="*/ 2866508 h 4500146"/>
              <a:gd name="connsiteX4" fmla="*/ 286423 w 5886014"/>
              <a:gd name="connsiteY4" fmla="*/ 2403212 h 4500146"/>
              <a:gd name="connsiteX5" fmla="*/ 383959 w 5886014"/>
              <a:gd name="connsiteY5" fmla="*/ 1708268 h 4500146"/>
              <a:gd name="connsiteX6" fmla="*/ 518071 w 5886014"/>
              <a:gd name="connsiteY6" fmla="*/ 1561964 h 4500146"/>
              <a:gd name="connsiteX7" fmla="*/ 457111 w 5886014"/>
              <a:gd name="connsiteY7" fmla="*/ 1293740 h 4500146"/>
              <a:gd name="connsiteX8" fmla="*/ 383959 w 5886014"/>
              <a:gd name="connsiteY8" fmla="*/ 1147436 h 4500146"/>
              <a:gd name="connsiteX9" fmla="*/ 566839 w 5886014"/>
              <a:gd name="connsiteY9" fmla="*/ 757292 h 4500146"/>
              <a:gd name="connsiteX10" fmla="*/ 669709 w 5886014"/>
              <a:gd name="connsiteY10" fmla="*/ 670424 h 4500146"/>
              <a:gd name="connsiteX11" fmla="*/ 786295 w 5886014"/>
              <a:gd name="connsiteY11" fmla="*/ 769484 h 4500146"/>
              <a:gd name="connsiteX12" fmla="*/ 956983 w 5886014"/>
              <a:gd name="connsiteY12" fmla="*/ 867020 h 4500146"/>
              <a:gd name="connsiteX13" fmla="*/ 1314742 w 5886014"/>
              <a:gd name="connsiteY13" fmla="*/ 750815 h 4500146"/>
              <a:gd name="connsiteX14" fmla="*/ 1694218 w 5886014"/>
              <a:gd name="connsiteY14" fmla="*/ 633086 h 4500146"/>
              <a:gd name="connsiteX15" fmla="*/ 1776133 w 5886014"/>
              <a:gd name="connsiteY15" fmla="*/ 564887 h 4500146"/>
              <a:gd name="connsiteX16" fmla="*/ 1974634 w 5886014"/>
              <a:gd name="connsiteY16" fmla="*/ 356099 h 4500146"/>
              <a:gd name="connsiteX17" fmla="*/ 2468791 w 5886014"/>
              <a:gd name="connsiteY17" fmla="*/ 196460 h 4500146"/>
              <a:gd name="connsiteX18" fmla="*/ 2650909 w 5886014"/>
              <a:gd name="connsiteY18" fmla="*/ 251324 h 4500146"/>
              <a:gd name="connsiteX19" fmla="*/ 2810167 w 5886014"/>
              <a:gd name="connsiteY19" fmla="*/ 147692 h 4500146"/>
              <a:gd name="connsiteX20" fmla="*/ 2889034 w 5886014"/>
              <a:gd name="connsiteY20" fmla="*/ 13199 h 4500146"/>
              <a:gd name="connsiteX21" fmla="*/ 3358807 w 5886014"/>
              <a:gd name="connsiteY21" fmla="*/ 25772 h 4500146"/>
              <a:gd name="connsiteX22" fmla="*/ 3809911 w 5886014"/>
              <a:gd name="connsiteY22" fmla="*/ 196460 h 4500146"/>
              <a:gd name="connsiteX23" fmla="*/ 3781224 w 5886014"/>
              <a:gd name="connsiteY23" fmla="*/ 615291 h 4500146"/>
              <a:gd name="connsiteX24" fmla="*/ 4223005 w 5886014"/>
              <a:gd name="connsiteY24" fmla="*/ 674100 h 4500146"/>
              <a:gd name="connsiteX25" fmla="*/ 4474017 w 5886014"/>
              <a:gd name="connsiteY25" fmla="*/ 719999 h 4500146"/>
              <a:gd name="connsiteX26" fmla="*/ 4651159 w 5886014"/>
              <a:gd name="connsiteY26" fmla="*/ 671948 h 4500146"/>
              <a:gd name="connsiteX27" fmla="*/ 4934444 w 5886014"/>
              <a:gd name="connsiteY27" fmla="*/ 744383 h 4500146"/>
              <a:gd name="connsiteX28" fmla="*/ 4923686 w 5886014"/>
              <a:gd name="connsiteY28" fmla="*/ 1002566 h 4500146"/>
              <a:gd name="connsiteX29" fmla="*/ 5065687 w 5886014"/>
              <a:gd name="connsiteY29" fmla="*/ 1074284 h 4500146"/>
              <a:gd name="connsiteX30" fmla="*/ 5166809 w 5886014"/>
              <a:gd name="connsiteY30" fmla="*/ 978899 h 4500146"/>
              <a:gd name="connsiteX31" fmla="*/ 5397023 w 5886014"/>
              <a:gd name="connsiteY31" fmla="*/ 1013324 h 4500146"/>
              <a:gd name="connsiteX32" fmla="*/ 5772823 w 5886014"/>
              <a:gd name="connsiteY32" fmla="*/ 867020 h 4500146"/>
              <a:gd name="connsiteX33" fmla="*/ 5870359 w 5886014"/>
              <a:gd name="connsiteY33" fmla="*/ 529230 h 4500146"/>
              <a:gd name="connsiteX34" fmla="*/ 5492407 w 5886014"/>
              <a:gd name="connsiteY34" fmla="*/ 415916 h 4500146"/>
              <a:gd name="connsiteX35" fmla="*/ 5711863 w 5886014"/>
              <a:gd name="connsiteY35" fmla="*/ 172076 h 4500146"/>
              <a:gd name="connsiteX36" fmla="*/ 5858167 w 5886014"/>
              <a:gd name="connsiteY36" fmla="*/ 233036 h 4500146"/>
              <a:gd name="connsiteX37" fmla="*/ 5858167 w 5886014"/>
              <a:gd name="connsiteY37" fmla="*/ 2794073 h 4500146"/>
              <a:gd name="connsiteX38" fmla="*/ 5741267 w 5886014"/>
              <a:gd name="connsiteY38" fmla="*/ 2981973 h 4500146"/>
              <a:gd name="connsiteX39" fmla="*/ 5590660 w 5886014"/>
              <a:gd name="connsiteY39" fmla="*/ 3121823 h 4500146"/>
              <a:gd name="connsiteX40" fmla="*/ 5409215 w 5886014"/>
              <a:gd name="connsiteY40" fmla="*/ 3464634 h 4500146"/>
              <a:gd name="connsiteX41" fmla="*/ 5148162 w 5886014"/>
              <a:gd name="connsiteY41" fmla="*/ 3552129 h 4500146"/>
              <a:gd name="connsiteX42" fmla="*/ 4419511 w 5886014"/>
              <a:gd name="connsiteY42" fmla="*/ 3622412 h 4500146"/>
              <a:gd name="connsiteX43" fmla="*/ 4261732 w 5886014"/>
              <a:gd name="connsiteY43" fmla="*/ 4280780 h 4500146"/>
              <a:gd name="connsiteX44" fmla="*/ 4192166 w 5886014"/>
              <a:gd name="connsiteY44" fmla="*/ 4498802 h 4500146"/>
              <a:gd name="connsiteX45" fmla="*/ 4053034 w 5886014"/>
              <a:gd name="connsiteY45" fmla="*/ 4384770 h 4500146"/>
              <a:gd name="connsiteX46" fmla="*/ 3740345 w 5886014"/>
              <a:gd name="connsiteY46" fmla="*/ 4466528 h 4500146"/>
              <a:gd name="connsiteX47" fmla="*/ 3431959 w 5886014"/>
              <a:gd name="connsiteY47" fmla="*/ 4341740 h 4500146"/>
              <a:gd name="connsiteX48" fmla="*/ 2651671 w 5886014"/>
              <a:gd name="connsiteY48" fmla="*/ 4012556 h 4500146"/>
              <a:gd name="connsiteX49" fmla="*/ 2202001 w 5886014"/>
              <a:gd name="connsiteY49" fmla="*/ 4069930 h 4500146"/>
              <a:gd name="connsiteX50" fmla="*/ 1857757 w 5886014"/>
              <a:gd name="connsiteY50" fmla="*/ 4111525 h 4500146"/>
              <a:gd name="connsiteX51" fmla="*/ 1347127 w 5886014"/>
              <a:gd name="connsiteY51" fmla="*/ 4402700 h 4500146"/>
              <a:gd name="connsiteX52" fmla="*/ 530263 w 5886014"/>
              <a:gd name="connsiteY52" fmla="*/ 4012556 h 4500146"/>
              <a:gd name="connsiteX53" fmla="*/ 164503 w 5886014"/>
              <a:gd name="connsiteY53" fmla="*/ 4134476 h 4500146"/>
              <a:gd name="connsiteX0" fmla="*/ 164503 w 5886014"/>
              <a:gd name="connsiteY0" fmla="*/ 4134476 h 4500146"/>
              <a:gd name="connsiteX1" fmla="*/ 30391 w 5886014"/>
              <a:gd name="connsiteY1" fmla="*/ 3854060 h 4500146"/>
              <a:gd name="connsiteX2" fmla="*/ 6007 w 5886014"/>
              <a:gd name="connsiteY2" fmla="*/ 3281036 h 4500146"/>
              <a:gd name="connsiteX3" fmla="*/ 115735 w 5886014"/>
              <a:gd name="connsiteY3" fmla="*/ 2866508 h 4500146"/>
              <a:gd name="connsiteX4" fmla="*/ 286423 w 5886014"/>
              <a:gd name="connsiteY4" fmla="*/ 2403212 h 4500146"/>
              <a:gd name="connsiteX5" fmla="*/ 383959 w 5886014"/>
              <a:gd name="connsiteY5" fmla="*/ 1708268 h 4500146"/>
              <a:gd name="connsiteX6" fmla="*/ 518071 w 5886014"/>
              <a:gd name="connsiteY6" fmla="*/ 1561964 h 4500146"/>
              <a:gd name="connsiteX7" fmla="*/ 457111 w 5886014"/>
              <a:gd name="connsiteY7" fmla="*/ 1293740 h 4500146"/>
              <a:gd name="connsiteX8" fmla="*/ 383959 w 5886014"/>
              <a:gd name="connsiteY8" fmla="*/ 1147436 h 4500146"/>
              <a:gd name="connsiteX9" fmla="*/ 566839 w 5886014"/>
              <a:gd name="connsiteY9" fmla="*/ 757292 h 4500146"/>
              <a:gd name="connsiteX10" fmla="*/ 669709 w 5886014"/>
              <a:gd name="connsiteY10" fmla="*/ 670424 h 4500146"/>
              <a:gd name="connsiteX11" fmla="*/ 786295 w 5886014"/>
              <a:gd name="connsiteY11" fmla="*/ 769484 h 4500146"/>
              <a:gd name="connsiteX12" fmla="*/ 956983 w 5886014"/>
              <a:gd name="connsiteY12" fmla="*/ 867020 h 4500146"/>
              <a:gd name="connsiteX13" fmla="*/ 1314742 w 5886014"/>
              <a:gd name="connsiteY13" fmla="*/ 750815 h 4500146"/>
              <a:gd name="connsiteX14" fmla="*/ 1694218 w 5886014"/>
              <a:gd name="connsiteY14" fmla="*/ 633086 h 4500146"/>
              <a:gd name="connsiteX15" fmla="*/ 1776133 w 5886014"/>
              <a:gd name="connsiteY15" fmla="*/ 564887 h 4500146"/>
              <a:gd name="connsiteX16" fmla="*/ 1974634 w 5886014"/>
              <a:gd name="connsiteY16" fmla="*/ 356099 h 4500146"/>
              <a:gd name="connsiteX17" fmla="*/ 2468791 w 5886014"/>
              <a:gd name="connsiteY17" fmla="*/ 196460 h 4500146"/>
              <a:gd name="connsiteX18" fmla="*/ 2650909 w 5886014"/>
              <a:gd name="connsiteY18" fmla="*/ 251324 h 4500146"/>
              <a:gd name="connsiteX19" fmla="*/ 2810167 w 5886014"/>
              <a:gd name="connsiteY19" fmla="*/ 147692 h 4500146"/>
              <a:gd name="connsiteX20" fmla="*/ 2889034 w 5886014"/>
              <a:gd name="connsiteY20" fmla="*/ 13199 h 4500146"/>
              <a:gd name="connsiteX21" fmla="*/ 3358807 w 5886014"/>
              <a:gd name="connsiteY21" fmla="*/ 25772 h 4500146"/>
              <a:gd name="connsiteX22" fmla="*/ 3809911 w 5886014"/>
              <a:gd name="connsiteY22" fmla="*/ 196460 h 4500146"/>
              <a:gd name="connsiteX23" fmla="*/ 3781224 w 5886014"/>
              <a:gd name="connsiteY23" fmla="*/ 615291 h 4500146"/>
              <a:gd name="connsiteX24" fmla="*/ 4223005 w 5886014"/>
              <a:gd name="connsiteY24" fmla="*/ 674100 h 4500146"/>
              <a:gd name="connsiteX25" fmla="*/ 4474017 w 5886014"/>
              <a:gd name="connsiteY25" fmla="*/ 719999 h 4500146"/>
              <a:gd name="connsiteX26" fmla="*/ 4651159 w 5886014"/>
              <a:gd name="connsiteY26" fmla="*/ 671948 h 4500146"/>
              <a:gd name="connsiteX27" fmla="*/ 4934444 w 5886014"/>
              <a:gd name="connsiteY27" fmla="*/ 744383 h 4500146"/>
              <a:gd name="connsiteX28" fmla="*/ 4923686 w 5886014"/>
              <a:gd name="connsiteY28" fmla="*/ 1002566 h 4500146"/>
              <a:gd name="connsiteX29" fmla="*/ 5065687 w 5886014"/>
              <a:gd name="connsiteY29" fmla="*/ 1074284 h 4500146"/>
              <a:gd name="connsiteX30" fmla="*/ 5166809 w 5886014"/>
              <a:gd name="connsiteY30" fmla="*/ 978899 h 4500146"/>
              <a:gd name="connsiteX31" fmla="*/ 5397023 w 5886014"/>
              <a:gd name="connsiteY31" fmla="*/ 1013324 h 4500146"/>
              <a:gd name="connsiteX32" fmla="*/ 5772823 w 5886014"/>
              <a:gd name="connsiteY32" fmla="*/ 867020 h 4500146"/>
              <a:gd name="connsiteX33" fmla="*/ 5870359 w 5886014"/>
              <a:gd name="connsiteY33" fmla="*/ 529230 h 4500146"/>
              <a:gd name="connsiteX34" fmla="*/ 5492407 w 5886014"/>
              <a:gd name="connsiteY34" fmla="*/ 415916 h 4500146"/>
              <a:gd name="connsiteX35" fmla="*/ 5711863 w 5886014"/>
              <a:gd name="connsiteY35" fmla="*/ 172076 h 4500146"/>
              <a:gd name="connsiteX36" fmla="*/ 5858167 w 5886014"/>
              <a:gd name="connsiteY36" fmla="*/ 233036 h 4500146"/>
              <a:gd name="connsiteX37" fmla="*/ 5858167 w 5886014"/>
              <a:gd name="connsiteY37" fmla="*/ 2794073 h 4500146"/>
              <a:gd name="connsiteX38" fmla="*/ 5741267 w 5886014"/>
              <a:gd name="connsiteY38" fmla="*/ 2981973 h 4500146"/>
              <a:gd name="connsiteX39" fmla="*/ 5590660 w 5886014"/>
              <a:gd name="connsiteY39" fmla="*/ 3121823 h 4500146"/>
              <a:gd name="connsiteX40" fmla="*/ 5409215 w 5886014"/>
              <a:gd name="connsiteY40" fmla="*/ 3464634 h 4500146"/>
              <a:gd name="connsiteX41" fmla="*/ 5148162 w 5886014"/>
              <a:gd name="connsiteY41" fmla="*/ 3552129 h 4500146"/>
              <a:gd name="connsiteX42" fmla="*/ 4419511 w 5886014"/>
              <a:gd name="connsiteY42" fmla="*/ 3622412 h 4500146"/>
              <a:gd name="connsiteX43" fmla="*/ 4261732 w 5886014"/>
              <a:gd name="connsiteY43" fmla="*/ 4280780 h 4500146"/>
              <a:gd name="connsiteX44" fmla="*/ 4192166 w 5886014"/>
              <a:gd name="connsiteY44" fmla="*/ 4498802 h 4500146"/>
              <a:gd name="connsiteX45" fmla="*/ 4053034 w 5886014"/>
              <a:gd name="connsiteY45" fmla="*/ 4384770 h 4500146"/>
              <a:gd name="connsiteX46" fmla="*/ 3740345 w 5886014"/>
              <a:gd name="connsiteY46" fmla="*/ 4466528 h 4500146"/>
              <a:gd name="connsiteX47" fmla="*/ 3431959 w 5886014"/>
              <a:gd name="connsiteY47" fmla="*/ 4341740 h 4500146"/>
              <a:gd name="connsiteX48" fmla="*/ 2651671 w 5886014"/>
              <a:gd name="connsiteY48" fmla="*/ 4012556 h 4500146"/>
              <a:gd name="connsiteX49" fmla="*/ 2460185 w 5886014"/>
              <a:gd name="connsiteY49" fmla="*/ 4133041 h 4500146"/>
              <a:gd name="connsiteX50" fmla="*/ 2202001 w 5886014"/>
              <a:gd name="connsiteY50" fmla="*/ 4069930 h 4500146"/>
              <a:gd name="connsiteX51" fmla="*/ 1857757 w 5886014"/>
              <a:gd name="connsiteY51" fmla="*/ 4111525 h 4500146"/>
              <a:gd name="connsiteX52" fmla="*/ 1347127 w 5886014"/>
              <a:gd name="connsiteY52" fmla="*/ 4402700 h 4500146"/>
              <a:gd name="connsiteX53" fmla="*/ 530263 w 5886014"/>
              <a:gd name="connsiteY53" fmla="*/ 4012556 h 4500146"/>
              <a:gd name="connsiteX54" fmla="*/ 164503 w 5886014"/>
              <a:gd name="connsiteY54" fmla="*/ 4134476 h 4500146"/>
              <a:gd name="connsiteX0" fmla="*/ 164503 w 5886014"/>
              <a:gd name="connsiteY0" fmla="*/ 4134476 h 4500146"/>
              <a:gd name="connsiteX1" fmla="*/ 30391 w 5886014"/>
              <a:gd name="connsiteY1" fmla="*/ 3854060 h 4500146"/>
              <a:gd name="connsiteX2" fmla="*/ 6007 w 5886014"/>
              <a:gd name="connsiteY2" fmla="*/ 3281036 h 4500146"/>
              <a:gd name="connsiteX3" fmla="*/ 115735 w 5886014"/>
              <a:gd name="connsiteY3" fmla="*/ 2866508 h 4500146"/>
              <a:gd name="connsiteX4" fmla="*/ 286423 w 5886014"/>
              <a:gd name="connsiteY4" fmla="*/ 2403212 h 4500146"/>
              <a:gd name="connsiteX5" fmla="*/ 383959 w 5886014"/>
              <a:gd name="connsiteY5" fmla="*/ 1708268 h 4500146"/>
              <a:gd name="connsiteX6" fmla="*/ 518071 w 5886014"/>
              <a:gd name="connsiteY6" fmla="*/ 1561964 h 4500146"/>
              <a:gd name="connsiteX7" fmla="*/ 457111 w 5886014"/>
              <a:gd name="connsiteY7" fmla="*/ 1293740 h 4500146"/>
              <a:gd name="connsiteX8" fmla="*/ 383959 w 5886014"/>
              <a:gd name="connsiteY8" fmla="*/ 1147436 h 4500146"/>
              <a:gd name="connsiteX9" fmla="*/ 566839 w 5886014"/>
              <a:gd name="connsiteY9" fmla="*/ 757292 h 4500146"/>
              <a:gd name="connsiteX10" fmla="*/ 669709 w 5886014"/>
              <a:gd name="connsiteY10" fmla="*/ 670424 h 4500146"/>
              <a:gd name="connsiteX11" fmla="*/ 786295 w 5886014"/>
              <a:gd name="connsiteY11" fmla="*/ 769484 h 4500146"/>
              <a:gd name="connsiteX12" fmla="*/ 956983 w 5886014"/>
              <a:gd name="connsiteY12" fmla="*/ 867020 h 4500146"/>
              <a:gd name="connsiteX13" fmla="*/ 1314742 w 5886014"/>
              <a:gd name="connsiteY13" fmla="*/ 750815 h 4500146"/>
              <a:gd name="connsiteX14" fmla="*/ 1694218 w 5886014"/>
              <a:gd name="connsiteY14" fmla="*/ 633086 h 4500146"/>
              <a:gd name="connsiteX15" fmla="*/ 1776133 w 5886014"/>
              <a:gd name="connsiteY15" fmla="*/ 564887 h 4500146"/>
              <a:gd name="connsiteX16" fmla="*/ 1974634 w 5886014"/>
              <a:gd name="connsiteY16" fmla="*/ 356099 h 4500146"/>
              <a:gd name="connsiteX17" fmla="*/ 2468791 w 5886014"/>
              <a:gd name="connsiteY17" fmla="*/ 196460 h 4500146"/>
              <a:gd name="connsiteX18" fmla="*/ 2650909 w 5886014"/>
              <a:gd name="connsiteY18" fmla="*/ 251324 h 4500146"/>
              <a:gd name="connsiteX19" fmla="*/ 2810167 w 5886014"/>
              <a:gd name="connsiteY19" fmla="*/ 147692 h 4500146"/>
              <a:gd name="connsiteX20" fmla="*/ 2889034 w 5886014"/>
              <a:gd name="connsiteY20" fmla="*/ 13199 h 4500146"/>
              <a:gd name="connsiteX21" fmla="*/ 3358807 w 5886014"/>
              <a:gd name="connsiteY21" fmla="*/ 25772 h 4500146"/>
              <a:gd name="connsiteX22" fmla="*/ 3809911 w 5886014"/>
              <a:gd name="connsiteY22" fmla="*/ 196460 h 4500146"/>
              <a:gd name="connsiteX23" fmla="*/ 3781224 w 5886014"/>
              <a:gd name="connsiteY23" fmla="*/ 615291 h 4500146"/>
              <a:gd name="connsiteX24" fmla="*/ 4223005 w 5886014"/>
              <a:gd name="connsiteY24" fmla="*/ 674100 h 4500146"/>
              <a:gd name="connsiteX25" fmla="*/ 4474017 w 5886014"/>
              <a:gd name="connsiteY25" fmla="*/ 719999 h 4500146"/>
              <a:gd name="connsiteX26" fmla="*/ 4651159 w 5886014"/>
              <a:gd name="connsiteY26" fmla="*/ 671948 h 4500146"/>
              <a:gd name="connsiteX27" fmla="*/ 4934444 w 5886014"/>
              <a:gd name="connsiteY27" fmla="*/ 744383 h 4500146"/>
              <a:gd name="connsiteX28" fmla="*/ 4923686 w 5886014"/>
              <a:gd name="connsiteY28" fmla="*/ 1002566 h 4500146"/>
              <a:gd name="connsiteX29" fmla="*/ 5065687 w 5886014"/>
              <a:gd name="connsiteY29" fmla="*/ 1074284 h 4500146"/>
              <a:gd name="connsiteX30" fmla="*/ 5166809 w 5886014"/>
              <a:gd name="connsiteY30" fmla="*/ 978899 h 4500146"/>
              <a:gd name="connsiteX31" fmla="*/ 5397023 w 5886014"/>
              <a:gd name="connsiteY31" fmla="*/ 1013324 h 4500146"/>
              <a:gd name="connsiteX32" fmla="*/ 5772823 w 5886014"/>
              <a:gd name="connsiteY32" fmla="*/ 867020 h 4500146"/>
              <a:gd name="connsiteX33" fmla="*/ 5870359 w 5886014"/>
              <a:gd name="connsiteY33" fmla="*/ 529230 h 4500146"/>
              <a:gd name="connsiteX34" fmla="*/ 5492407 w 5886014"/>
              <a:gd name="connsiteY34" fmla="*/ 415916 h 4500146"/>
              <a:gd name="connsiteX35" fmla="*/ 5711863 w 5886014"/>
              <a:gd name="connsiteY35" fmla="*/ 172076 h 4500146"/>
              <a:gd name="connsiteX36" fmla="*/ 5858167 w 5886014"/>
              <a:gd name="connsiteY36" fmla="*/ 233036 h 4500146"/>
              <a:gd name="connsiteX37" fmla="*/ 5858167 w 5886014"/>
              <a:gd name="connsiteY37" fmla="*/ 2794073 h 4500146"/>
              <a:gd name="connsiteX38" fmla="*/ 5741267 w 5886014"/>
              <a:gd name="connsiteY38" fmla="*/ 2981973 h 4500146"/>
              <a:gd name="connsiteX39" fmla="*/ 5590660 w 5886014"/>
              <a:gd name="connsiteY39" fmla="*/ 3121823 h 4500146"/>
              <a:gd name="connsiteX40" fmla="*/ 5409215 w 5886014"/>
              <a:gd name="connsiteY40" fmla="*/ 3464634 h 4500146"/>
              <a:gd name="connsiteX41" fmla="*/ 5148162 w 5886014"/>
              <a:gd name="connsiteY41" fmla="*/ 3552129 h 4500146"/>
              <a:gd name="connsiteX42" fmla="*/ 4419511 w 5886014"/>
              <a:gd name="connsiteY42" fmla="*/ 3622412 h 4500146"/>
              <a:gd name="connsiteX43" fmla="*/ 4261732 w 5886014"/>
              <a:gd name="connsiteY43" fmla="*/ 4280780 h 4500146"/>
              <a:gd name="connsiteX44" fmla="*/ 4192166 w 5886014"/>
              <a:gd name="connsiteY44" fmla="*/ 4498802 h 4500146"/>
              <a:gd name="connsiteX45" fmla="*/ 4053034 w 5886014"/>
              <a:gd name="connsiteY45" fmla="*/ 4384770 h 4500146"/>
              <a:gd name="connsiteX46" fmla="*/ 3740345 w 5886014"/>
              <a:gd name="connsiteY46" fmla="*/ 4466528 h 4500146"/>
              <a:gd name="connsiteX47" fmla="*/ 3431959 w 5886014"/>
              <a:gd name="connsiteY47" fmla="*/ 4341740 h 4500146"/>
              <a:gd name="connsiteX48" fmla="*/ 3277766 w 5886014"/>
              <a:gd name="connsiteY48" fmla="*/ 4326678 h 4500146"/>
              <a:gd name="connsiteX49" fmla="*/ 2651671 w 5886014"/>
              <a:gd name="connsiteY49" fmla="*/ 4012556 h 4500146"/>
              <a:gd name="connsiteX50" fmla="*/ 2460185 w 5886014"/>
              <a:gd name="connsiteY50" fmla="*/ 4133041 h 4500146"/>
              <a:gd name="connsiteX51" fmla="*/ 2202001 w 5886014"/>
              <a:gd name="connsiteY51" fmla="*/ 4069930 h 4500146"/>
              <a:gd name="connsiteX52" fmla="*/ 1857757 w 5886014"/>
              <a:gd name="connsiteY52" fmla="*/ 4111525 h 4500146"/>
              <a:gd name="connsiteX53" fmla="*/ 1347127 w 5886014"/>
              <a:gd name="connsiteY53" fmla="*/ 4402700 h 4500146"/>
              <a:gd name="connsiteX54" fmla="*/ 530263 w 5886014"/>
              <a:gd name="connsiteY54" fmla="*/ 4012556 h 4500146"/>
              <a:gd name="connsiteX55" fmla="*/ 164503 w 5886014"/>
              <a:gd name="connsiteY55" fmla="*/ 4134476 h 4500146"/>
              <a:gd name="connsiteX0" fmla="*/ 164503 w 5886014"/>
              <a:gd name="connsiteY0" fmla="*/ 4134476 h 4500146"/>
              <a:gd name="connsiteX1" fmla="*/ 30391 w 5886014"/>
              <a:gd name="connsiteY1" fmla="*/ 3854060 h 4500146"/>
              <a:gd name="connsiteX2" fmla="*/ 6007 w 5886014"/>
              <a:gd name="connsiteY2" fmla="*/ 3281036 h 4500146"/>
              <a:gd name="connsiteX3" fmla="*/ 115735 w 5886014"/>
              <a:gd name="connsiteY3" fmla="*/ 2866508 h 4500146"/>
              <a:gd name="connsiteX4" fmla="*/ 286423 w 5886014"/>
              <a:gd name="connsiteY4" fmla="*/ 2403212 h 4500146"/>
              <a:gd name="connsiteX5" fmla="*/ 383959 w 5886014"/>
              <a:gd name="connsiteY5" fmla="*/ 1708268 h 4500146"/>
              <a:gd name="connsiteX6" fmla="*/ 518071 w 5886014"/>
              <a:gd name="connsiteY6" fmla="*/ 1561964 h 4500146"/>
              <a:gd name="connsiteX7" fmla="*/ 457111 w 5886014"/>
              <a:gd name="connsiteY7" fmla="*/ 1293740 h 4500146"/>
              <a:gd name="connsiteX8" fmla="*/ 383959 w 5886014"/>
              <a:gd name="connsiteY8" fmla="*/ 1147436 h 4500146"/>
              <a:gd name="connsiteX9" fmla="*/ 566839 w 5886014"/>
              <a:gd name="connsiteY9" fmla="*/ 757292 h 4500146"/>
              <a:gd name="connsiteX10" fmla="*/ 669709 w 5886014"/>
              <a:gd name="connsiteY10" fmla="*/ 670424 h 4500146"/>
              <a:gd name="connsiteX11" fmla="*/ 786295 w 5886014"/>
              <a:gd name="connsiteY11" fmla="*/ 769484 h 4500146"/>
              <a:gd name="connsiteX12" fmla="*/ 956983 w 5886014"/>
              <a:gd name="connsiteY12" fmla="*/ 867020 h 4500146"/>
              <a:gd name="connsiteX13" fmla="*/ 1314742 w 5886014"/>
              <a:gd name="connsiteY13" fmla="*/ 750815 h 4500146"/>
              <a:gd name="connsiteX14" fmla="*/ 1694218 w 5886014"/>
              <a:gd name="connsiteY14" fmla="*/ 633086 h 4500146"/>
              <a:gd name="connsiteX15" fmla="*/ 1776133 w 5886014"/>
              <a:gd name="connsiteY15" fmla="*/ 564887 h 4500146"/>
              <a:gd name="connsiteX16" fmla="*/ 1974634 w 5886014"/>
              <a:gd name="connsiteY16" fmla="*/ 356099 h 4500146"/>
              <a:gd name="connsiteX17" fmla="*/ 2468791 w 5886014"/>
              <a:gd name="connsiteY17" fmla="*/ 196460 h 4500146"/>
              <a:gd name="connsiteX18" fmla="*/ 2650909 w 5886014"/>
              <a:gd name="connsiteY18" fmla="*/ 251324 h 4500146"/>
              <a:gd name="connsiteX19" fmla="*/ 2810167 w 5886014"/>
              <a:gd name="connsiteY19" fmla="*/ 147692 h 4500146"/>
              <a:gd name="connsiteX20" fmla="*/ 2889034 w 5886014"/>
              <a:gd name="connsiteY20" fmla="*/ 13199 h 4500146"/>
              <a:gd name="connsiteX21" fmla="*/ 3358807 w 5886014"/>
              <a:gd name="connsiteY21" fmla="*/ 25772 h 4500146"/>
              <a:gd name="connsiteX22" fmla="*/ 3809911 w 5886014"/>
              <a:gd name="connsiteY22" fmla="*/ 196460 h 4500146"/>
              <a:gd name="connsiteX23" fmla="*/ 3781224 w 5886014"/>
              <a:gd name="connsiteY23" fmla="*/ 615291 h 4500146"/>
              <a:gd name="connsiteX24" fmla="*/ 4223005 w 5886014"/>
              <a:gd name="connsiteY24" fmla="*/ 674100 h 4500146"/>
              <a:gd name="connsiteX25" fmla="*/ 4474017 w 5886014"/>
              <a:gd name="connsiteY25" fmla="*/ 719999 h 4500146"/>
              <a:gd name="connsiteX26" fmla="*/ 4651159 w 5886014"/>
              <a:gd name="connsiteY26" fmla="*/ 671948 h 4500146"/>
              <a:gd name="connsiteX27" fmla="*/ 4934444 w 5886014"/>
              <a:gd name="connsiteY27" fmla="*/ 744383 h 4500146"/>
              <a:gd name="connsiteX28" fmla="*/ 4923686 w 5886014"/>
              <a:gd name="connsiteY28" fmla="*/ 1002566 h 4500146"/>
              <a:gd name="connsiteX29" fmla="*/ 5065687 w 5886014"/>
              <a:gd name="connsiteY29" fmla="*/ 1074284 h 4500146"/>
              <a:gd name="connsiteX30" fmla="*/ 5166809 w 5886014"/>
              <a:gd name="connsiteY30" fmla="*/ 978899 h 4500146"/>
              <a:gd name="connsiteX31" fmla="*/ 5397023 w 5886014"/>
              <a:gd name="connsiteY31" fmla="*/ 1013324 h 4500146"/>
              <a:gd name="connsiteX32" fmla="*/ 5772823 w 5886014"/>
              <a:gd name="connsiteY32" fmla="*/ 867020 h 4500146"/>
              <a:gd name="connsiteX33" fmla="*/ 5870359 w 5886014"/>
              <a:gd name="connsiteY33" fmla="*/ 529230 h 4500146"/>
              <a:gd name="connsiteX34" fmla="*/ 5492407 w 5886014"/>
              <a:gd name="connsiteY34" fmla="*/ 415916 h 4500146"/>
              <a:gd name="connsiteX35" fmla="*/ 5711863 w 5886014"/>
              <a:gd name="connsiteY35" fmla="*/ 172076 h 4500146"/>
              <a:gd name="connsiteX36" fmla="*/ 5858167 w 5886014"/>
              <a:gd name="connsiteY36" fmla="*/ 233036 h 4500146"/>
              <a:gd name="connsiteX37" fmla="*/ 5858167 w 5886014"/>
              <a:gd name="connsiteY37" fmla="*/ 2794073 h 4500146"/>
              <a:gd name="connsiteX38" fmla="*/ 5741267 w 5886014"/>
              <a:gd name="connsiteY38" fmla="*/ 2981973 h 4500146"/>
              <a:gd name="connsiteX39" fmla="*/ 5590660 w 5886014"/>
              <a:gd name="connsiteY39" fmla="*/ 3121823 h 4500146"/>
              <a:gd name="connsiteX40" fmla="*/ 5409215 w 5886014"/>
              <a:gd name="connsiteY40" fmla="*/ 3464634 h 4500146"/>
              <a:gd name="connsiteX41" fmla="*/ 5148162 w 5886014"/>
              <a:gd name="connsiteY41" fmla="*/ 3552129 h 4500146"/>
              <a:gd name="connsiteX42" fmla="*/ 4419511 w 5886014"/>
              <a:gd name="connsiteY42" fmla="*/ 3622412 h 4500146"/>
              <a:gd name="connsiteX43" fmla="*/ 4261732 w 5886014"/>
              <a:gd name="connsiteY43" fmla="*/ 4280780 h 4500146"/>
              <a:gd name="connsiteX44" fmla="*/ 4192166 w 5886014"/>
              <a:gd name="connsiteY44" fmla="*/ 4498802 h 4500146"/>
              <a:gd name="connsiteX45" fmla="*/ 4053034 w 5886014"/>
              <a:gd name="connsiteY45" fmla="*/ 4384770 h 4500146"/>
              <a:gd name="connsiteX46" fmla="*/ 3740345 w 5886014"/>
              <a:gd name="connsiteY46" fmla="*/ 4466528 h 4500146"/>
              <a:gd name="connsiteX47" fmla="*/ 3431959 w 5886014"/>
              <a:gd name="connsiteY47" fmla="*/ 4341740 h 4500146"/>
              <a:gd name="connsiteX48" fmla="*/ 3277766 w 5886014"/>
              <a:gd name="connsiteY48" fmla="*/ 4326678 h 4500146"/>
              <a:gd name="connsiteX49" fmla="*/ 3019583 w 5886014"/>
              <a:gd name="connsiteY49" fmla="*/ 4133041 h 4500146"/>
              <a:gd name="connsiteX50" fmla="*/ 2651671 w 5886014"/>
              <a:gd name="connsiteY50" fmla="*/ 4012556 h 4500146"/>
              <a:gd name="connsiteX51" fmla="*/ 2460185 w 5886014"/>
              <a:gd name="connsiteY51" fmla="*/ 4133041 h 4500146"/>
              <a:gd name="connsiteX52" fmla="*/ 2202001 w 5886014"/>
              <a:gd name="connsiteY52" fmla="*/ 4069930 h 4500146"/>
              <a:gd name="connsiteX53" fmla="*/ 1857757 w 5886014"/>
              <a:gd name="connsiteY53" fmla="*/ 4111525 h 4500146"/>
              <a:gd name="connsiteX54" fmla="*/ 1347127 w 5886014"/>
              <a:gd name="connsiteY54" fmla="*/ 4402700 h 4500146"/>
              <a:gd name="connsiteX55" fmla="*/ 530263 w 5886014"/>
              <a:gd name="connsiteY55" fmla="*/ 4012556 h 4500146"/>
              <a:gd name="connsiteX56" fmla="*/ 164503 w 5886014"/>
              <a:gd name="connsiteY56" fmla="*/ 4134476 h 4500146"/>
              <a:gd name="connsiteX0" fmla="*/ 164503 w 5886014"/>
              <a:gd name="connsiteY0" fmla="*/ 4134476 h 4500146"/>
              <a:gd name="connsiteX1" fmla="*/ 30391 w 5886014"/>
              <a:gd name="connsiteY1" fmla="*/ 3854060 h 4500146"/>
              <a:gd name="connsiteX2" fmla="*/ 6007 w 5886014"/>
              <a:gd name="connsiteY2" fmla="*/ 3281036 h 4500146"/>
              <a:gd name="connsiteX3" fmla="*/ 115735 w 5886014"/>
              <a:gd name="connsiteY3" fmla="*/ 2866508 h 4500146"/>
              <a:gd name="connsiteX4" fmla="*/ 286423 w 5886014"/>
              <a:gd name="connsiteY4" fmla="*/ 2403212 h 4500146"/>
              <a:gd name="connsiteX5" fmla="*/ 383959 w 5886014"/>
              <a:gd name="connsiteY5" fmla="*/ 1708268 h 4500146"/>
              <a:gd name="connsiteX6" fmla="*/ 518071 w 5886014"/>
              <a:gd name="connsiteY6" fmla="*/ 1561964 h 4500146"/>
              <a:gd name="connsiteX7" fmla="*/ 457111 w 5886014"/>
              <a:gd name="connsiteY7" fmla="*/ 1293740 h 4500146"/>
              <a:gd name="connsiteX8" fmla="*/ 383959 w 5886014"/>
              <a:gd name="connsiteY8" fmla="*/ 1147436 h 4500146"/>
              <a:gd name="connsiteX9" fmla="*/ 566839 w 5886014"/>
              <a:gd name="connsiteY9" fmla="*/ 757292 h 4500146"/>
              <a:gd name="connsiteX10" fmla="*/ 669709 w 5886014"/>
              <a:gd name="connsiteY10" fmla="*/ 670424 h 4500146"/>
              <a:gd name="connsiteX11" fmla="*/ 786295 w 5886014"/>
              <a:gd name="connsiteY11" fmla="*/ 769484 h 4500146"/>
              <a:gd name="connsiteX12" fmla="*/ 956983 w 5886014"/>
              <a:gd name="connsiteY12" fmla="*/ 867020 h 4500146"/>
              <a:gd name="connsiteX13" fmla="*/ 1314742 w 5886014"/>
              <a:gd name="connsiteY13" fmla="*/ 750815 h 4500146"/>
              <a:gd name="connsiteX14" fmla="*/ 1694218 w 5886014"/>
              <a:gd name="connsiteY14" fmla="*/ 633086 h 4500146"/>
              <a:gd name="connsiteX15" fmla="*/ 1776133 w 5886014"/>
              <a:gd name="connsiteY15" fmla="*/ 564887 h 4500146"/>
              <a:gd name="connsiteX16" fmla="*/ 1974634 w 5886014"/>
              <a:gd name="connsiteY16" fmla="*/ 356099 h 4500146"/>
              <a:gd name="connsiteX17" fmla="*/ 2468791 w 5886014"/>
              <a:gd name="connsiteY17" fmla="*/ 196460 h 4500146"/>
              <a:gd name="connsiteX18" fmla="*/ 2650909 w 5886014"/>
              <a:gd name="connsiteY18" fmla="*/ 251324 h 4500146"/>
              <a:gd name="connsiteX19" fmla="*/ 2810167 w 5886014"/>
              <a:gd name="connsiteY19" fmla="*/ 147692 h 4500146"/>
              <a:gd name="connsiteX20" fmla="*/ 2889034 w 5886014"/>
              <a:gd name="connsiteY20" fmla="*/ 13199 h 4500146"/>
              <a:gd name="connsiteX21" fmla="*/ 3358807 w 5886014"/>
              <a:gd name="connsiteY21" fmla="*/ 25772 h 4500146"/>
              <a:gd name="connsiteX22" fmla="*/ 3809911 w 5886014"/>
              <a:gd name="connsiteY22" fmla="*/ 196460 h 4500146"/>
              <a:gd name="connsiteX23" fmla="*/ 3781224 w 5886014"/>
              <a:gd name="connsiteY23" fmla="*/ 615291 h 4500146"/>
              <a:gd name="connsiteX24" fmla="*/ 4223005 w 5886014"/>
              <a:gd name="connsiteY24" fmla="*/ 674100 h 4500146"/>
              <a:gd name="connsiteX25" fmla="*/ 4474017 w 5886014"/>
              <a:gd name="connsiteY25" fmla="*/ 719999 h 4500146"/>
              <a:gd name="connsiteX26" fmla="*/ 4651159 w 5886014"/>
              <a:gd name="connsiteY26" fmla="*/ 671948 h 4500146"/>
              <a:gd name="connsiteX27" fmla="*/ 4934444 w 5886014"/>
              <a:gd name="connsiteY27" fmla="*/ 744383 h 4500146"/>
              <a:gd name="connsiteX28" fmla="*/ 4923686 w 5886014"/>
              <a:gd name="connsiteY28" fmla="*/ 1002566 h 4500146"/>
              <a:gd name="connsiteX29" fmla="*/ 5065687 w 5886014"/>
              <a:gd name="connsiteY29" fmla="*/ 1074284 h 4500146"/>
              <a:gd name="connsiteX30" fmla="*/ 5166809 w 5886014"/>
              <a:gd name="connsiteY30" fmla="*/ 978899 h 4500146"/>
              <a:gd name="connsiteX31" fmla="*/ 5397023 w 5886014"/>
              <a:gd name="connsiteY31" fmla="*/ 1013324 h 4500146"/>
              <a:gd name="connsiteX32" fmla="*/ 5772823 w 5886014"/>
              <a:gd name="connsiteY32" fmla="*/ 867020 h 4500146"/>
              <a:gd name="connsiteX33" fmla="*/ 5870359 w 5886014"/>
              <a:gd name="connsiteY33" fmla="*/ 529230 h 4500146"/>
              <a:gd name="connsiteX34" fmla="*/ 5492407 w 5886014"/>
              <a:gd name="connsiteY34" fmla="*/ 415916 h 4500146"/>
              <a:gd name="connsiteX35" fmla="*/ 5711863 w 5886014"/>
              <a:gd name="connsiteY35" fmla="*/ 172076 h 4500146"/>
              <a:gd name="connsiteX36" fmla="*/ 5858167 w 5886014"/>
              <a:gd name="connsiteY36" fmla="*/ 233036 h 4500146"/>
              <a:gd name="connsiteX37" fmla="*/ 5858167 w 5886014"/>
              <a:gd name="connsiteY37" fmla="*/ 2794073 h 4500146"/>
              <a:gd name="connsiteX38" fmla="*/ 5741267 w 5886014"/>
              <a:gd name="connsiteY38" fmla="*/ 2981973 h 4500146"/>
              <a:gd name="connsiteX39" fmla="*/ 5590660 w 5886014"/>
              <a:gd name="connsiteY39" fmla="*/ 3121823 h 4500146"/>
              <a:gd name="connsiteX40" fmla="*/ 5409215 w 5886014"/>
              <a:gd name="connsiteY40" fmla="*/ 3464634 h 4500146"/>
              <a:gd name="connsiteX41" fmla="*/ 5148162 w 5886014"/>
              <a:gd name="connsiteY41" fmla="*/ 3552129 h 4500146"/>
              <a:gd name="connsiteX42" fmla="*/ 4419511 w 5886014"/>
              <a:gd name="connsiteY42" fmla="*/ 3622412 h 4500146"/>
              <a:gd name="connsiteX43" fmla="*/ 4261732 w 5886014"/>
              <a:gd name="connsiteY43" fmla="*/ 4280780 h 4500146"/>
              <a:gd name="connsiteX44" fmla="*/ 4192166 w 5886014"/>
              <a:gd name="connsiteY44" fmla="*/ 4498802 h 4500146"/>
              <a:gd name="connsiteX45" fmla="*/ 4053034 w 5886014"/>
              <a:gd name="connsiteY45" fmla="*/ 4384770 h 4500146"/>
              <a:gd name="connsiteX46" fmla="*/ 3740345 w 5886014"/>
              <a:gd name="connsiteY46" fmla="*/ 4466528 h 4500146"/>
              <a:gd name="connsiteX47" fmla="*/ 3431959 w 5886014"/>
              <a:gd name="connsiteY47" fmla="*/ 4341740 h 4500146"/>
              <a:gd name="connsiteX48" fmla="*/ 3277766 w 5886014"/>
              <a:gd name="connsiteY48" fmla="*/ 4326678 h 4500146"/>
              <a:gd name="connsiteX49" fmla="*/ 3019583 w 5886014"/>
              <a:gd name="connsiteY49" fmla="*/ 4133041 h 4500146"/>
              <a:gd name="connsiteX50" fmla="*/ 2651671 w 5886014"/>
              <a:gd name="connsiteY50" fmla="*/ 4012556 h 4500146"/>
              <a:gd name="connsiteX51" fmla="*/ 2503215 w 5886014"/>
              <a:gd name="connsiteY51" fmla="*/ 4025464 h 4500146"/>
              <a:gd name="connsiteX52" fmla="*/ 2460185 w 5886014"/>
              <a:gd name="connsiteY52" fmla="*/ 4133041 h 4500146"/>
              <a:gd name="connsiteX53" fmla="*/ 2202001 w 5886014"/>
              <a:gd name="connsiteY53" fmla="*/ 4069930 h 4500146"/>
              <a:gd name="connsiteX54" fmla="*/ 1857757 w 5886014"/>
              <a:gd name="connsiteY54" fmla="*/ 4111525 h 4500146"/>
              <a:gd name="connsiteX55" fmla="*/ 1347127 w 5886014"/>
              <a:gd name="connsiteY55" fmla="*/ 4402700 h 4500146"/>
              <a:gd name="connsiteX56" fmla="*/ 530263 w 5886014"/>
              <a:gd name="connsiteY56" fmla="*/ 4012556 h 4500146"/>
              <a:gd name="connsiteX57" fmla="*/ 164503 w 5886014"/>
              <a:gd name="connsiteY57" fmla="*/ 4134476 h 4500146"/>
              <a:gd name="connsiteX0" fmla="*/ 164503 w 5886014"/>
              <a:gd name="connsiteY0" fmla="*/ 4134476 h 4500146"/>
              <a:gd name="connsiteX1" fmla="*/ 30391 w 5886014"/>
              <a:gd name="connsiteY1" fmla="*/ 3854060 h 4500146"/>
              <a:gd name="connsiteX2" fmla="*/ 6007 w 5886014"/>
              <a:gd name="connsiteY2" fmla="*/ 3281036 h 4500146"/>
              <a:gd name="connsiteX3" fmla="*/ 115735 w 5886014"/>
              <a:gd name="connsiteY3" fmla="*/ 2866508 h 4500146"/>
              <a:gd name="connsiteX4" fmla="*/ 286423 w 5886014"/>
              <a:gd name="connsiteY4" fmla="*/ 2403212 h 4500146"/>
              <a:gd name="connsiteX5" fmla="*/ 383959 w 5886014"/>
              <a:gd name="connsiteY5" fmla="*/ 1708268 h 4500146"/>
              <a:gd name="connsiteX6" fmla="*/ 518071 w 5886014"/>
              <a:gd name="connsiteY6" fmla="*/ 1561964 h 4500146"/>
              <a:gd name="connsiteX7" fmla="*/ 457111 w 5886014"/>
              <a:gd name="connsiteY7" fmla="*/ 1293740 h 4500146"/>
              <a:gd name="connsiteX8" fmla="*/ 383959 w 5886014"/>
              <a:gd name="connsiteY8" fmla="*/ 1147436 h 4500146"/>
              <a:gd name="connsiteX9" fmla="*/ 566839 w 5886014"/>
              <a:gd name="connsiteY9" fmla="*/ 757292 h 4500146"/>
              <a:gd name="connsiteX10" fmla="*/ 669709 w 5886014"/>
              <a:gd name="connsiteY10" fmla="*/ 670424 h 4500146"/>
              <a:gd name="connsiteX11" fmla="*/ 786295 w 5886014"/>
              <a:gd name="connsiteY11" fmla="*/ 769484 h 4500146"/>
              <a:gd name="connsiteX12" fmla="*/ 956983 w 5886014"/>
              <a:gd name="connsiteY12" fmla="*/ 867020 h 4500146"/>
              <a:gd name="connsiteX13" fmla="*/ 1314742 w 5886014"/>
              <a:gd name="connsiteY13" fmla="*/ 750815 h 4500146"/>
              <a:gd name="connsiteX14" fmla="*/ 1694218 w 5886014"/>
              <a:gd name="connsiteY14" fmla="*/ 633086 h 4500146"/>
              <a:gd name="connsiteX15" fmla="*/ 1776133 w 5886014"/>
              <a:gd name="connsiteY15" fmla="*/ 564887 h 4500146"/>
              <a:gd name="connsiteX16" fmla="*/ 1974634 w 5886014"/>
              <a:gd name="connsiteY16" fmla="*/ 356099 h 4500146"/>
              <a:gd name="connsiteX17" fmla="*/ 2468791 w 5886014"/>
              <a:gd name="connsiteY17" fmla="*/ 196460 h 4500146"/>
              <a:gd name="connsiteX18" fmla="*/ 2650909 w 5886014"/>
              <a:gd name="connsiteY18" fmla="*/ 251324 h 4500146"/>
              <a:gd name="connsiteX19" fmla="*/ 2810167 w 5886014"/>
              <a:gd name="connsiteY19" fmla="*/ 147692 h 4500146"/>
              <a:gd name="connsiteX20" fmla="*/ 2889034 w 5886014"/>
              <a:gd name="connsiteY20" fmla="*/ 13199 h 4500146"/>
              <a:gd name="connsiteX21" fmla="*/ 3358807 w 5886014"/>
              <a:gd name="connsiteY21" fmla="*/ 25772 h 4500146"/>
              <a:gd name="connsiteX22" fmla="*/ 3809911 w 5886014"/>
              <a:gd name="connsiteY22" fmla="*/ 196460 h 4500146"/>
              <a:gd name="connsiteX23" fmla="*/ 3781224 w 5886014"/>
              <a:gd name="connsiteY23" fmla="*/ 615291 h 4500146"/>
              <a:gd name="connsiteX24" fmla="*/ 4223005 w 5886014"/>
              <a:gd name="connsiteY24" fmla="*/ 674100 h 4500146"/>
              <a:gd name="connsiteX25" fmla="*/ 4474017 w 5886014"/>
              <a:gd name="connsiteY25" fmla="*/ 719999 h 4500146"/>
              <a:gd name="connsiteX26" fmla="*/ 4651159 w 5886014"/>
              <a:gd name="connsiteY26" fmla="*/ 671948 h 4500146"/>
              <a:gd name="connsiteX27" fmla="*/ 4934444 w 5886014"/>
              <a:gd name="connsiteY27" fmla="*/ 744383 h 4500146"/>
              <a:gd name="connsiteX28" fmla="*/ 4923686 w 5886014"/>
              <a:gd name="connsiteY28" fmla="*/ 1002566 h 4500146"/>
              <a:gd name="connsiteX29" fmla="*/ 5065687 w 5886014"/>
              <a:gd name="connsiteY29" fmla="*/ 1074284 h 4500146"/>
              <a:gd name="connsiteX30" fmla="*/ 5166809 w 5886014"/>
              <a:gd name="connsiteY30" fmla="*/ 978899 h 4500146"/>
              <a:gd name="connsiteX31" fmla="*/ 5397023 w 5886014"/>
              <a:gd name="connsiteY31" fmla="*/ 1013324 h 4500146"/>
              <a:gd name="connsiteX32" fmla="*/ 5772823 w 5886014"/>
              <a:gd name="connsiteY32" fmla="*/ 867020 h 4500146"/>
              <a:gd name="connsiteX33" fmla="*/ 5870359 w 5886014"/>
              <a:gd name="connsiteY33" fmla="*/ 529230 h 4500146"/>
              <a:gd name="connsiteX34" fmla="*/ 5492407 w 5886014"/>
              <a:gd name="connsiteY34" fmla="*/ 415916 h 4500146"/>
              <a:gd name="connsiteX35" fmla="*/ 5711863 w 5886014"/>
              <a:gd name="connsiteY35" fmla="*/ 172076 h 4500146"/>
              <a:gd name="connsiteX36" fmla="*/ 5858167 w 5886014"/>
              <a:gd name="connsiteY36" fmla="*/ 233036 h 4500146"/>
              <a:gd name="connsiteX37" fmla="*/ 5858167 w 5886014"/>
              <a:gd name="connsiteY37" fmla="*/ 2794073 h 4500146"/>
              <a:gd name="connsiteX38" fmla="*/ 5741267 w 5886014"/>
              <a:gd name="connsiteY38" fmla="*/ 2981973 h 4500146"/>
              <a:gd name="connsiteX39" fmla="*/ 5590660 w 5886014"/>
              <a:gd name="connsiteY39" fmla="*/ 3121823 h 4500146"/>
              <a:gd name="connsiteX40" fmla="*/ 5409215 w 5886014"/>
              <a:gd name="connsiteY40" fmla="*/ 3464634 h 4500146"/>
              <a:gd name="connsiteX41" fmla="*/ 5148162 w 5886014"/>
              <a:gd name="connsiteY41" fmla="*/ 3552129 h 4500146"/>
              <a:gd name="connsiteX42" fmla="*/ 4419511 w 5886014"/>
              <a:gd name="connsiteY42" fmla="*/ 3622412 h 4500146"/>
              <a:gd name="connsiteX43" fmla="*/ 4261732 w 5886014"/>
              <a:gd name="connsiteY43" fmla="*/ 4280780 h 4500146"/>
              <a:gd name="connsiteX44" fmla="*/ 4192166 w 5886014"/>
              <a:gd name="connsiteY44" fmla="*/ 4498802 h 4500146"/>
              <a:gd name="connsiteX45" fmla="*/ 4053034 w 5886014"/>
              <a:gd name="connsiteY45" fmla="*/ 4384770 h 4500146"/>
              <a:gd name="connsiteX46" fmla="*/ 3740345 w 5886014"/>
              <a:gd name="connsiteY46" fmla="*/ 4466528 h 4500146"/>
              <a:gd name="connsiteX47" fmla="*/ 3431959 w 5886014"/>
              <a:gd name="connsiteY47" fmla="*/ 4341740 h 4500146"/>
              <a:gd name="connsiteX48" fmla="*/ 3277766 w 5886014"/>
              <a:gd name="connsiteY48" fmla="*/ 4326678 h 4500146"/>
              <a:gd name="connsiteX49" fmla="*/ 3019583 w 5886014"/>
              <a:gd name="connsiteY49" fmla="*/ 4133041 h 4500146"/>
              <a:gd name="connsiteX50" fmla="*/ 2804430 w 5886014"/>
              <a:gd name="connsiteY50" fmla="*/ 4122283 h 4500146"/>
              <a:gd name="connsiteX51" fmla="*/ 2651671 w 5886014"/>
              <a:gd name="connsiteY51" fmla="*/ 4012556 h 4500146"/>
              <a:gd name="connsiteX52" fmla="*/ 2503215 w 5886014"/>
              <a:gd name="connsiteY52" fmla="*/ 4025464 h 4500146"/>
              <a:gd name="connsiteX53" fmla="*/ 2460185 w 5886014"/>
              <a:gd name="connsiteY53" fmla="*/ 4133041 h 4500146"/>
              <a:gd name="connsiteX54" fmla="*/ 2202001 w 5886014"/>
              <a:gd name="connsiteY54" fmla="*/ 4069930 h 4500146"/>
              <a:gd name="connsiteX55" fmla="*/ 1857757 w 5886014"/>
              <a:gd name="connsiteY55" fmla="*/ 4111525 h 4500146"/>
              <a:gd name="connsiteX56" fmla="*/ 1347127 w 5886014"/>
              <a:gd name="connsiteY56" fmla="*/ 4402700 h 4500146"/>
              <a:gd name="connsiteX57" fmla="*/ 530263 w 5886014"/>
              <a:gd name="connsiteY57" fmla="*/ 4012556 h 4500146"/>
              <a:gd name="connsiteX58" fmla="*/ 164503 w 5886014"/>
              <a:gd name="connsiteY58" fmla="*/ 4134476 h 4500146"/>
              <a:gd name="connsiteX0" fmla="*/ 164503 w 5886014"/>
              <a:gd name="connsiteY0" fmla="*/ 4134476 h 4500146"/>
              <a:gd name="connsiteX1" fmla="*/ 30391 w 5886014"/>
              <a:gd name="connsiteY1" fmla="*/ 3854060 h 4500146"/>
              <a:gd name="connsiteX2" fmla="*/ 6007 w 5886014"/>
              <a:gd name="connsiteY2" fmla="*/ 3281036 h 4500146"/>
              <a:gd name="connsiteX3" fmla="*/ 115735 w 5886014"/>
              <a:gd name="connsiteY3" fmla="*/ 2866508 h 4500146"/>
              <a:gd name="connsiteX4" fmla="*/ 286423 w 5886014"/>
              <a:gd name="connsiteY4" fmla="*/ 2403212 h 4500146"/>
              <a:gd name="connsiteX5" fmla="*/ 383959 w 5886014"/>
              <a:gd name="connsiteY5" fmla="*/ 1708268 h 4500146"/>
              <a:gd name="connsiteX6" fmla="*/ 518071 w 5886014"/>
              <a:gd name="connsiteY6" fmla="*/ 1561964 h 4500146"/>
              <a:gd name="connsiteX7" fmla="*/ 457111 w 5886014"/>
              <a:gd name="connsiteY7" fmla="*/ 1293740 h 4500146"/>
              <a:gd name="connsiteX8" fmla="*/ 383959 w 5886014"/>
              <a:gd name="connsiteY8" fmla="*/ 1147436 h 4500146"/>
              <a:gd name="connsiteX9" fmla="*/ 566839 w 5886014"/>
              <a:gd name="connsiteY9" fmla="*/ 757292 h 4500146"/>
              <a:gd name="connsiteX10" fmla="*/ 669709 w 5886014"/>
              <a:gd name="connsiteY10" fmla="*/ 670424 h 4500146"/>
              <a:gd name="connsiteX11" fmla="*/ 786295 w 5886014"/>
              <a:gd name="connsiteY11" fmla="*/ 769484 h 4500146"/>
              <a:gd name="connsiteX12" fmla="*/ 956983 w 5886014"/>
              <a:gd name="connsiteY12" fmla="*/ 867020 h 4500146"/>
              <a:gd name="connsiteX13" fmla="*/ 1314742 w 5886014"/>
              <a:gd name="connsiteY13" fmla="*/ 750815 h 4500146"/>
              <a:gd name="connsiteX14" fmla="*/ 1694218 w 5886014"/>
              <a:gd name="connsiteY14" fmla="*/ 633086 h 4500146"/>
              <a:gd name="connsiteX15" fmla="*/ 1776133 w 5886014"/>
              <a:gd name="connsiteY15" fmla="*/ 564887 h 4500146"/>
              <a:gd name="connsiteX16" fmla="*/ 1974634 w 5886014"/>
              <a:gd name="connsiteY16" fmla="*/ 356099 h 4500146"/>
              <a:gd name="connsiteX17" fmla="*/ 2468791 w 5886014"/>
              <a:gd name="connsiteY17" fmla="*/ 196460 h 4500146"/>
              <a:gd name="connsiteX18" fmla="*/ 2650909 w 5886014"/>
              <a:gd name="connsiteY18" fmla="*/ 251324 h 4500146"/>
              <a:gd name="connsiteX19" fmla="*/ 2810167 w 5886014"/>
              <a:gd name="connsiteY19" fmla="*/ 147692 h 4500146"/>
              <a:gd name="connsiteX20" fmla="*/ 2889034 w 5886014"/>
              <a:gd name="connsiteY20" fmla="*/ 13199 h 4500146"/>
              <a:gd name="connsiteX21" fmla="*/ 3358807 w 5886014"/>
              <a:gd name="connsiteY21" fmla="*/ 25772 h 4500146"/>
              <a:gd name="connsiteX22" fmla="*/ 3809911 w 5886014"/>
              <a:gd name="connsiteY22" fmla="*/ 196460 h 4500146"/>
              <a:gd name="connsiteX23" fmla="*/ 3781224 w 5886014"/>
              <a:gd name="connsiteY23" fmla="*/ 615291 h 4500146"/>
              <a:gd name="connsiteX24" fmla="*/ 4223005 w 5886014"/>
              <a:gd name="connsiteY24" fmla="*/ 674100 h 4500146"/>
              <a:gd name="connsiteX25" fmla="*/ 4474017 w 5886014"/>
              <a:gd name="connsiteY25" fmla="*/ 719999 h 4500146"/>
              <a:gd name="connsiteX26" fmla="*/ 4651159 w 5886014"/>
              <a:gd name="connsiteY26" fmla="*/ 671948 h 4500146"/>
              <a:gd name="connsiteX27" fmla="*/ 4934444 w 5886014"/>
              <a:gd name="connsiteY27" fmla="*/ 744383 h 4500146"/>
              <a:gd name="connsiteX28" fmla="*/ 4923686 w 5886014"/>
              <a:gd name="connsiteY28" fmla="*/ 1002566 h 4500146"/>
              <a:gd name="connsiteX29" fmla="*/ 5065687 w 5886014"/>
              <a:gd name="connsiteY29" fmla="*/ 1074284 h 4500146"/>
              <a:gd name="connsiteX30" fmla="*/ 5166809 w 5886014"/>
              <a:gd name="connsiteY30" fmla="*/ 978899 h 4500146"/>
              <a:gd name="connsiteX31" fmla="*/ 5397023 w 5886014"/>
              <a:gd name="connsiteY31" fmla="*/ 1013324 h 4500146"/>
              <a:gd name="connsiteX32" fmla="*/ 5772823 w 5886014"/>
              <a:gd name="connsiteY32" fmla="*/ 867020 h 4500146"/>
              <a:gd name="connsiteX33" fmla="*/ 5870359 w 5886014"/>
              <a:gd name="connsiteY33" fmla="*/ 529230 h 4500146"/>
              <a:gd name="connsiteX34" fmla="*/ 5492407 w 5886014"/>
              <a:gd name="connsiteY34" fmla="*/ 415916 h 4500146"/>
              <a:gd name="connsiteX35" fmla="*/ 5711863 w 5886014"/>
              <a:gd name="connsiteY35" fmla="*/ 172076 h 4500146"/>
              <a:gd name="connsiteX36" fmla="*/ 5858167 w 5886014"/>
              <a:gd name="connsiteY36" fmla="*/ 233036 h 4500146"/>
              <a:gd name="connsiteX37" fmla="*/ 5858167 w 5886014"/>
              <a:gd name="connsiteY37" fmla="*/ 2794073 h 4500146"/>
              <a:gd name="connsiteX38" fmla="*/ 5741267 w 5886014"/>
              <a:gd name="connsiteY38" fmla="*/ 2981973 h 4500146"/>
              <a:gd name="connsiteX39" fmla="*/ 5590660 w 5886014"/>
              <a:gd name="connsiteY39" fmla="*/ 3121823 h 4500146"/>
              <a:gd name="connsiteX40" fmla="*/ 5409215 w 5886014"/>
              <a:gd name="connsiteY40" fmla="*/ 3464634 h 4500146"/>
              <a:gd name="connsiteX41" fmla="*/ 5148162 w 5886014"/>
              <a:gd name="connsiteY41" fmla="*/ 3552129 h 4500146"/>
              <a:gd name="connsiteX42" fmla="*/ 4419511 w 5886014"/>
              <a:gd name="connsiteY42" fmla="*/ 3622412 h 4500146"/>
              <a:gd name="connsiteX43" fmla="*/ 4261732 w 5886014"/>
              <a:gd name="connsiteY43" fmla="*/ 4280780 h 4500146"/>
              <a:gd name="connsiteX44" fmla="*/ 4192166 w 5886014"/>
              <a:gd name="connsiteY44" fmla="*/ 4498802 h 4500146"/>
              <a:gd name="connsiteX45" fmla="*/ 4053034 w 5886014"/>
              <a:gd name="connsiteY45" fmla="*/ 4384770 h 4500146"/>
              <a:gd name="connsiteX46" fmla="*/ 3740345 w 5886014"/>
              <a:gd name="connsiteY46" fmla="*/ 4466528 h 4500146"/>
              <a:gd name="connsiteX47" fmla="*/ 3431959 w 5886014"/>
              <a:gd name="connsiteY47" fmla="*/ 4341740 h 4500146"/>
              <a:gd name="connsiteX48" fmla="*/ 3277766 w 5886014"/>
              <a:gd name="connsiteY48" fmla="*/ 4326678 h 4500146"/>
              <a:gd name="connsiteX49" fmla="*/ 3019583 w 5886014"/>
              <a:gd name="connsiteY49" fmla="*/ 4133041 h 4500146"/>
              <a:gd name="connsiteX50" fmla="*/ 2804430 w 5886014"/>
              <a:gd name="connsiteY50" fmla="*/ 4122283 h 4500146"/>
              <a:gd name="connsiteX51" fmla="*/ 2651671 w 5886014"/>
              <a:gd name="connsiteY51" fmla="*/ 4012556 h 4500146"/>
              <a:gd name="connsiteX52" fmla="*/ 2503215 w 5886014"/>
              <a:gd name="connsiteY52" fmla="*/ 4025464 h 4500146"/>
              <a:gd name="connsiteX53" fmla="*/ 2460185 w 5886014"/>
              <a:gd name="connsiteY53" fmla="*/ 4133041 h 4500146"/>
              <a:gd name="connsiteX54" fmla="*/ 2202001 w 5886014"/>
              <a:gd name="connsiteY54" fmla="*/ 4069930 h 4500146"/>
              <a:gd name="connsiteX55" fmla="*/ 1857757 w 5886014"/>
              <a:gd name="connsiteY55" fmla="*/ 4111525 h 4500146"/>
              <a:gd name="connsiteX56" fmla="*/ 1750180 w 5886014"/>
              <a:gd name="connsiteY56" fmla="*/ 4358951 h 4500146"/>
              <a:gd name="connsiteX57" fmla="*/ 1347127 w 5886014"/>
              <a:gd name="connsiteY57" fmla="*/ 4402700 h 4500146"/>
              <a:gd name="connsiteX58" fmla="*/ 530263 w 5886014"/>
              <a:gd name="connsiteY58" fmla="*/ 4012556 h 4500146"/>
              <a:gd name="connsiteX59" fmla="*/ 164503 w 5886014"/>
              <a:gd name="connsiteY59" fmla="*/ 4134476 h 4500146"/>
              <a:gd name="connsiteX0" fmla="*/ 164503 w 5886014"/>
              <a:gd name="connsiteY0" fmla="*/ 4134476 h 4500146"/>
              <a:gd name="connsiteX1" fmla="*/ 30391 w 5886014"/>
              <a:gd name="connsiteY1" fmla="*/ 3854060 h 4500146"/>
              <a:gd name="connsiteX2" fmla="*/ 6007 w 5886014"/>
              <a:gd name="connsiteY2" fmla="*/ 3281036 h 4500146"/>
              <a:gd name="connsiteX3" fmla="*/ 115735 w 5886014"/>
              <a:gd name="connsiteY3" fmla="*/ 2866508 h 4500146"/>
              <a:gd name="connsiteX4" fmla="*/ 286423 w 5886014"/>
              <a:gd name="connsiteY4" fmla="*/ 2403212 h 4500146"/>
              <a:gd name="connsiteX5" fmla="*/ 383959 w 5886014"/>
              <a:gd name="connsiteY5" fmla="*/ 1708268 h 4500146"/>
              <a:gd name="connsiteX6" fmla="*/ 518071 w 5886014"/>
              <a:gd name="connsiteY6" fmla="*/ 1561964 h 4500146"/>
              <a:gd name="connsiteX7" fmla="*/ 457111 w 5886014"/>
              <a:gd name="connsiteY7" fmla="*/ 1293740 h 4500146"/>
              <a:gd name="connsiteX8" fmla="*/ 383959 w 5886014"/>
              <a:gd name="connsiteY8" fmla="*/ 1147436 h 4500146"/>
              <a:gd name="connsiteX9" fmla="*/ 566839 w 5886014"/>
              <a:gd name="connsiteY9" fmla="*/ 757292 h 4500146"/>
              <a:gd name="connsiteX10" fmla="*/ 669709 w 5886014"/>
              <a:gd name="connsiteY10" fmla="*/ 670424 h 4500146"/>
              <a:gd name="connsiteX11" fmla="*/ 786295 w 5886014"/>
              <a:gd name="connsiteY11" fmla="*/ 769484 h 4500146"/>
              <a:gd name="connsiteX12" fmla="*/ 956983 w 5886014"/>
              <a:gd name="connsiteY12" fmla="*/ 867020 h 4500146"/>
              <a:gd name="connsiteX13" fmla="*/ 1314742 w 5886014"/>
              <a:gd name="connsiteY13" fmla="*/ 750815 h 4500146"/>
              <a:gd name="connsiteX14" fmla="*/ 1694218 w 5886014"/>
              <a:gd name="connsiteY14" fmla="*/ 633086 h 4500146"/>
              <a:gd name="connsiteX15" fmla="*/ 1776133 w 5886014"/>
              <a:gd name="connsiteY15" fmla="*/ 564887 h 4500146"/>
              <a:gd name="connsiteX16" fmla="*/ 1974634 w 5886014"/>
              <a:gd name="connsiteY16" fmla="*/ 356099 h 4500146"/>
              <a:gd name="connsiteX17" fmla="*/ 2468791 w 5886014"/>
              <a:gd name="connsiteY17" fmla="*/ 196460 h 4500146"/>
              <a:gd name="connsiteX18" fmla="*/ 2650909 w 5886014"/>
              <a:gd name="connsiteY18" fmla="*/ 251324 h 4500146"/>
              <a:gd name="connsiteX19" fmla="*/ 2810167 w 5886014"/>
              <a:gd name="connsiteY19" fmla="*/ 147692 h 4500146"/>
              <a:gd name="connsiteX20" fmla="*/ 2889034 w 5886014"/>
              <a:gd name="connsiteY20" fmla="*/ 13199 h 4500146"/>
              <a:gd name="connsiteX21" fmla="*/ 3358807 w 5886014"/>
              <a:gd name="connsiteY21" fmla="*/ 25772 h 4500146"/>
              <a:gd name="connsiteX22" fmla="*/ 3809911 w 5886014"/>
              <a:gd name="connsiteY22" fmla="*/ 196460 h 4500146"/>
              <a:gd name="connsiteX23" fmla="*/ 3781224 w 5886014"/>
              <a:gd name="connsiteY23" fmla="*/ 615291 h 4500146"/>
              <a:gd name="connsiteX24" fmla="*/ 4223005 w 5886014"/>
              <a:gd name="connsiteY24" fmla="*/ 674100 h 4500146"/>
              <a:gd name="connsiteX25" fmla="*/ 4474017 w 5886014"/>
              <a:gd name="connsiteY25" fmla="*/ 719999 h 4500146"/>
              <a:gd name="connsiteX26" fmla="*/ 4651159 w 5886014"/>
              <a:gd name="connsiteY26" fmla="*/ 671948 h 4500146"/>
              <a:gd name="connsiteX27" fmla="*/ 4934444 w 5886014"/>
              <a:gd name="connsiteY27" fmla="*/ 744383 h 4500146"/>
              <a:gd name="connsiteX28" fmla="*/ 4923686 w 5886014"/>
              <a:gd name="connsiteY28" fmla="*/ 1002566 h 4500146"/>
              <a:gd name="connsiteX29" fmla="*/ 5065687 w 5886014"/>
              <a:gd name="connsiteY29" fmla="*/ 1074284 h 4500146"/>
              <a:gd name="connsiteX30" fmla="*/ 5166809 w 5886014"/>
              <a:gd name="connsiteY30" fmla="*/ 978899 h 4500146"/>
              <a:gd name="connsiteX31" fmla="*/ 5397023 w 5886014"/>
              <a:gd name="connsiteY31" fmla="*/ 1013324 h 4500146"/>
              <a:gd name="connsiteX32" fmla="*/ 5772823 w 5886014"/>
              <a:gd name="connsiteY32" fmla="*/ 867020 h 4500146"/>
              <a:gd name="connsiteX33" fmla="*/ 5870359 w 5886014"/>
              <a:gd name="connsiteY33" fmla="*/ 529230 h 4500146"/>
              <a:gd name="connsiteX34" fmla="*/ 5492407 w 5886014"/>
              <a:gd name="connsiteY34" fmla="*/ 415916 h 4500146"/>
              <a:gd name="connsiteX35" fmla="*/ 5711863 w 5886014"/>
              <a:gd name="connsiteY35" fmla="*/ 172076 h 4500146"/>
              <a:gd name="connsiteX36" fmla="*/ 5858167 w 5886014"/>
              <a:gd name="connsiteY36" fmla="*/ 233036 h 4500146"/>
              <a:gd name="connsiteX37" fmla="*/ 5858167 w 5886014"/>
              <a:gd name="connsiteY37" fmla="*/ 2794073 h 4500146"/>
              <a:gd name="connsiteX38" fmla="*/ 5741267 w 5886014"/>
              <a:gd name="connsiteY38" fmla="*/ 2981973 h 4500146"/>
              <a:gd name="connsiteX39" fmla="*/ 5590660 w 5886014"/>
              <a:gd name="connsiteY39" fmla="*/ 3121823 h 4500146"/>
              <a:gd name="connsiteX40" fmla="*/ 5409215 w 5886014"/>
              <a:gd name="connsiteY40" fmla="*/ 3464634 h 4500146"/>
              <a:gd name="connsiteX41" fmla="*/ 5148162 w 5886014"/>
              <a:gd name="connsiteY41" fmla="*/ 3552129 h 4500146"/>
              <a:gd name="connsiteX42" fmla="*/ 4419511 w 5886014"/>
              <a:gd name="connsiteY42" fmla="*/ 3622412 h 4500146"/>
              <a:gd name="connsiteX43" fmla="*/ 4261732 w 5886014"/>
              <a:gd name="connsiteY43" fmla="*/ 4280780 h 4500146"/>
              <a:gd name="connsiteX44" fmla="*/ 4192166 w 5886014"/>
              <a:gd name="connsiteY44" fmla="*/ 4498802 h 4500146"/>
              <a:gd name="connsiteX45" fmla="*/ 4053034 w 5886014"/>
              <a:gd name="connsiteY45" fmla="*/ 4384770 h 4500146"/>
              <a:gd name="connsiteX46" fmla="*/ 3740345 w 5886014"/>
              <a:gd name="connsiteY46" fmla="*/ 4466528 h 4500146"/>
              <a:gd name="connsiteX47" fmla="*/ 3431959 w 5886014"/>
              <a:gd name="connsiteY47" fmla="*/ 4341740 h 4500146"/>
              <a:gd name="connsiteX48" fmla="*/ 3277766 w 5886014"/>
              <a:gd name="connsiteY48" fmla="*/ 4326678 h 4500146"/>
              <a:gd name="connsiteX49" fmla="*/ 3019583 w 5886014"/>
              <a:gd name="connsiteY49" fmla="*/ 4133041 h 4500146"/>
              <a:gd name="connsiteX50" fmla="*/ 2804430 w 5886014"/>
              <a:gd name="connsiteY50" fmla="*/ 4122283 h 4500146"/>
              <a:gd name="connsiteX51" fmla="*/ 2651671 w 5886014"/>
              <a:gd name="connsiteY51" fmla="*/ 4012556 h 4500146"/>
              <a:gd name="connsiteX52" fmla="*/ 2503215 w 5886014"/>
              <a:gd name="connsiteY52" fmla="*/ 4025464 h 4500146"/>
              <a:gd name="connsiteX53" fmla="*/ 2460185 w 5886014"/>
              <a:gd name="connsiteY53" fmla="*/ 4133041 h 4500146"/>
              <a:gd name="connsiteX54" fmla="*/ 2202001 w 5886014"/>
              <a:gd name="connsiteY54" fmla="*/ 4069930 h 4500146"/>
              <a:gd name="connsiteX55" fmla="*/ 1857757 w 5886014"/>
              <a:gd name="connsiteY55" fmla="*/ 4111525 h 4500146"/>
              <a:gd name="connsiteX56" fmla="*/ 1750180 w 5886014"/>
              <a:gd name="connsiteY56" fmla="*/ 4358951 h 4500146"/>
              <a:gd name="connsiteX57" fmla="*/ 1347127 w 5886014"/>
              <a:gd name="connsiteY57" fmla="*/ 4402700 h 4500146"/>
              <a:gd name="connsiteX58" fmla="*/ 900326 w 5886014"/>
              <a:gd name="connsiteY58" fmla="*/ 4305163 h 4500146"/>
              <a:gd name="connsiteX59" fmla="*/ 530263 w 5886014"/>
              <a:gd name="connsiteY59" fmla="*/ 4012556 h 4500146"/>
              <a:gd name="connsiteX60" fmla="*/ 164503 w 5886014"/>
              <a:gd name="connsiteY60" fmla="*/ 4134476 h 4500146"/>
              <a:gd name="connsiteX0" fmla="*/ 164503 w 5886014"/>
              <a:gd name="connsiteY0" fmla="*/ 4134476 h 4500146"/>
              <a:gd name="connsiteX1" fmla="*/ 30391 w 5886014"/>
              <a:gd name="connsiteY1" fmla="*/ 3854060 h 4500146"/>
              <a:gd name="connsiteX2" fmla="*/ 6007 w 5886014"/>
              <a:gd name="connsiteY2" fmla="*/ 3281036 h 4500146"/>
              <a:gd name="connsiteX3" fmla="*/ 115735 w 5886014"/>
              <a:gd name="connsiteY3" fmla="*/ 2866508 h 4500146"/>
              <a:gd name="connsiteX4" fmla="*/ 286423 w 5886014"/>
              <a:gd name="connsiteY4" fmla="*/ 2403212 h 4500146"/>
              <a:gd name="connsiteX5" fmla="*/ 383959 w 5886014"/>
              <a:gd name="connsiteY5" fmla="*/ 1708268 h 4500146"/>
              <a:gd name="connsiteX6" fmla="*/ 518071 w 5886014"/>
              <a:gd name="connsiteY6" fmla="*/ 1561964 h 4500146"/>
              <a:gd name="connsiteX7" fmla="*/ 457111 w 5886014"/>
              <a:gd name="connsiteY7" fmla="*/ 1293740 h 4500146"/>
              <a:gd name="connsiteX8" fmla="*/ 383959 w 5886014"/>
              <a:gd name="connsiteY8" fmla="*/ 1147436 h 4500146"/>
              <a:gd name="connsiteX9" fmla="*/ 566839 w 5886014"/>
              <a:gd name="connsiteY9" fmla="*/ 757292 h 4500146"/>
              <a:gd name="connsiteX10" fmla="*/ 669709 w 5886014"/>
              <a:gd name="connsiteY10" fmla="*/ 670424 h 4500146"/>
              <a:gd name="connsiteX11" fmla="*/ 786295 w 5886014"/>
              <a:gd name="connsiteY11" fmla="*/ 769484 h 4500146"/>
              <a:gd name="connsiteX12" fmla="*/ 956983 w 5886014"/>
              <a:gd name="connsiteY12" fmla="*/ 867020 h 4500146"/>
              <a:gd name="connsiteX13" fmla="*/ 1314742 w 5886014"/>
              <a:gd name="connsiteY13" fmla="*/ 750815 h 4500146"/>
              <a:gd name="connsiteX14" fmla="*/ 1694218 w 5886014"/>
              <a:gd name="connsiteY14" fmla="*/ 633086 h 4500146"/>
              <a:gd name="connsiteX15" fmla="*/ 1776133 w 5886014"/>
              <a:gd name="connsiteY15" fmla="*/ 564887 h 4500146"/>
              <a:gd name="connsiteX16" fmla="*/ 1974634 w 5886014"/>
              <a:gd name="connsiteY16" fmla="*/ 356099 h 4500146"/>
              <a:gd name="connsiteX17" fmla="*/ 2468791 w 5886014"/>
              <a:gd name="connsiteY17" fmla="*/ 196460 h 4500146"/>
              <a:gd name="connsiteX18" fmla="*/ 2650909 w 5886014"/>
              <a:gd name="connsiteY18" fmla="*/ 251324 h 4500146"/>
              <a:gd name="connsiteX19" fmla="*/ 2810167 w 5886014"/>
              <a:gd name="connsiteY19" fmla="*/ 147692 h 4500146"/>
              <a:gd name="connsiteX20" fmla="*/ 2889034 w 5886014"/>
              <a:gd name="connsiteY20" fmla="*/ 13199 h 4500146"/>
              <a:gd name="connsiteX21" fmla="*/ 3358807 w 5886014"/>
              <a:gd name="connsiteY21" fmla="*/ 25772 h 4500146"/>
              <a:gd name="connsiteX22" fmla="*/ 3809911 w 5886014"/>
              <a:gd name="connsiteY22" fmla="*/ 196460 h 4500146"/>
              <a:gd name="connsiteX23" fmla="*/ 3781224 w 5886014"/>
              <a:gd name="connsiteY23" fmla="*/ 615291 h 4500146"/>
              <a:gd name="connsiteX24" fmla="*/ 4223005 w 5886014"/>
              <a:gd name="connsiteY24" fmla="*/ 674100 h 4500146"/>
              <a:gd name="connsiteX25" fmla="*/ 4474017 w 5886014"/>
              <a:gd name="connsiteY25" fmla="*/ 719999 h 4500146"/>
              <a:gd name="connsiteX26" fmla="*/ 4651159 w 5886014"/>
              <a:gd name="connsiteY26" fmla="*/ 671948 h 4500146"/>
              <a:gd name="connsiteX27" fmla="*/ 4934444 w 5886014"/>
              <a:gd name="connsiteY27" fmla="*/ 744383 h 4500146"/>
              <a:gd name="connsiteX28" fmla="*/ 4923686 w 5886014"/>
              <a:gd name="connsiteY28" fmla="*/ 1002566 h 4500146"/>
              <a:gd name="connsiteX29" fmla="*/ 5065687 w 5886014"/>
              <a:gd name="connsiteY29" fmla="*/ 1074284 h 4500146"/>
              <a:gd name="connsiteX30" fmla="*/ 5166809 w 5886014"/>
              <a:gd name="connsiteY30" fmla="*/ 978899 h 4500146"/>
              <a:gd name="connsiteX31" fmla="*/ 5397023 w 5886014"/>
              <a:gd name="connsiteY31" fmla="*/ 1013324 h 4500146"/>
              <a:gd name="connsiteX32" fmla="*/ 5772823 w 5886014"/>
              <a:gd name="connsiteY32" fmla="*/ 867020 h 4500146"/>
              <a:gd name="connsiteX33" fmla="*/ 5870359 w 5886014"/>
              <a:gd name="connsiteY33" fmla="*/ 529230 h 4500146"/>
              <a:gd name="connsiteX34" fmla="*/ 5492407 w 5886014"/>
              <a:gd name="connsiteY34" fmla="*/ 415916 h 4500146"/>
              <a:gd name="connsiteX35" fmla="*/ 5711863 w 5886014"/>
              <a:gd name="connsiteY35" fmla="*/ 172076 h 4500146"/>
              <a:gd name="connsiteX36" fmla="*/ 5858167 w 5886014"/>
              <a:gd name="connsiteY36" fmla="*/ 233036 h 4500146"/>
              <a:gd name="connsiteX37" fmla="*/ 5858167 w 5886014"/>
              <a:gd name="connsiteY37" fmla="*/ 2794073 h 4500146"/>
              <a:gd name="connsiteX38" fmla="*/ 5741267 w 5886014"/>
              <a:gd name="connsiteY38" fmla="*/ 2981973 h 4500146"/>
              <a:gd name="connsiteX39" fmla="*/ 5590660 w 5886014"/>
              <a:gd name="connsiteY39" fmla="*/ 3121823 h 4500146"/>
              <a:gd name="connsiteX40" fmla="*/ 5409215 w 5886014"/>
              <a:gd name="connsiteY40" fmla="*/ 3464634 h 4500146"/>
              <a:gd name="connsiteX41" fmla="*/ 5148162 w 5886014"/>
              <a:gd name="connsiteY41" fmla="*/ 3552129 h 4500146"/>
              <a:gd name="connsiteX42" fmla="*/ 4419511 w 5886014"/>
              <a:gd name="connsiteY42" fmla="*/ 3622412 h 4500146"/>
              <a:gd name="connsiteX43" fmla="*/ 4261732 w 5886014"/>
              <a:gd name="connsiteY43" fmla="*/ 4280780 h 4500146"/>
              <a:gd name="connsiteX44" fmla="*/ 4192166 w 5886014"/>
              <a:gd name="connsiteY44" fmla="*/ 4498802 h 4500146"/>
              <a:gd name="connsiteX45" fmla="*/ 4053034 w 5886014"/>
              <a:gd name="connsiteY45" fmla="*/ 4384770 h 4500146"/>
              <a:gd name="connsiteX46" fmla="*/ 3740345 w 5886014"/>
              <a:gd name="connsiteY46" fmla="*/ 4466528 h 4500146"/>
              <a:gd name="connsiteX47" fmla="*/ 3431959 w 5886014"/>
              <a:gd name="connsiteY47" fmla="*/ 4341740 h 4500146"/>
              <a:gd name="connsiteX48" fmla="*/ 3277766 w 5886014"/>
              <a:gd name="connsiteY48" fmla="*/ 4326678 h 4500146"/>
              <a:gd name="connsiteX49" fmla="*/ 3019583 w 5886014"/>
              <a:gd name="connsiteY49" fmla="*/ 4133041 h 4500146"/>
              <a:gd name="connsiteX50" fmla="*/ 2804430 w 5886014"/>
              <a:gd name="connsiteY50" fmla="*/ 4122283 h 4500146"/>
              <a:gd name="connsiteX51" fmla="*/ 2651671 w 5886014"/>
              <a:gd name="connsiteY51" fmla="*/ 4012556 h 4500146"/>
              <a:gd name="connsiteX52" fmla="*/ 2503215 w 5886014"/>
              <a:gd name="connsiteY52" fmla="*/ 4025464 h 4500146"/>
              <a:gd name="connsiteX53" fmla="*/ 2460185 w 5886014"/>
              <a:gd name="connsiteY53" fmla="*/ 4133041 h 4500146"/>
              <a:gd name="connsiteX54" fmla="*/ 2202001 w 5886014"/>
              <a:gd name="connsiteY54" fmla="*/ 4069930 h 4500146"/>
              <a:gd name="connsiteX55" fmla="*/ 1857757 w 5886014"/>
              <a:gd name="connsiteY55" fmla="*/ 4111525 h 4500146"/>
              <a:gd name="connsiteX56" fmla="*/ 1750180 w 5886014"/>
              <a:gd name="connsiteY56" fmla="*/ 4358951 h 4500146"/>
              <a:gd name="connsiteX57" fmla="*/ 1347127 w 5886014"/>
              <a:gd name="connsiteY57" fmla="*/ 4402700 h 4500146"/>
              <a:gd name="connsiteX58" fmla="*/ 975629 w 5886014"/>
              <a:gd name="connsiteY58" fmla="*/ 4262133 h 4500146"/>
              <a:gd name="connsiteX59" fmla="*/ 530263 w 5886014"/>
              <a:gd name="connsiteY59" fmla="*/ 4012556 h 4500146"/>
              <a:gd name="connsiteX60" fmla="*/ 164503 w 5886014"/>
              <a:gd name="connsiteY60" fmla="*/ 4134476 h 4500146"/>
              <a:gd name="connsiteX0" fmla="*/ 164503 w 5886014"/>
              <a:gd name="connsiteY0" fmla="*/ 4134476 h 4500146"/>
              <a:gd name="connsiteX1" fmla="*/ 30391 w 5886014"/>
              <a:gd name="connsiteY1" fmla="*/ 3854060 h 4500146"/>
              <a:gd name="connsiteX2" fmla="*/ 6007 w 5886014"/>
              <a:gd name="connsiteY2" fmla="*/ 3281036 h 4500146"/>
              <a:gd name="connsiteX3" fmla="*/ 115735 w 5886014"/>
              <a:gd name="connsiteY3" fmla="*/ 2866508 h 4500146"/>
              <a:gd name="connsiteX4" fmla="*/ 286423 w 5886014"/>
              <a:gd name="connsiteY4" fmla="*/ 2403212 h 4500146"/>
              <a:gd name="connsiteX5" fmla="*/ 383959 w 5886014"/>
              <a:gd name="connsiteY5" fmla="*/ 1708268 h 4500146"/>
              <a:gd name="connsiteX6" fmla="*/ 518071 w 5886014"/>
              <a:gd name="connsiteY6" fmla="*/ 1561964 h 4500146"/>
              <a:gd name="connsiteX7" fmla="*/ 457111 w 5886014"/>
              <a:gd name="connsiteY7" fmla="*/ 1293740 h 4500146"/>
              <a:gd name="connsiteX8" fmla="*/ 383959 w 5886014"/>
              <a:gd name="connsiteY8" fmla="*/ 1147436 h 4500146"/>
              <a:gd name="connsiteX9" fmla="*/ 566839 w 5886014"/>
              <a:gd name="connsiteY9" fmla="*/ 757292 h 4500146"/>
              <a:gd name="connsiteX10" fmla="*/ 669709 w 5886014"/>
              <a:gd name="connsiteY10" fmla="*/ 670424 h 4500146"/>
              <a:gd name="connsiteX11" fmla="*/ 786295 w 5886014"/>
              <a:gd name="connsiteY11" fmla="*/ 769484 h 4500146"/>
              <a:gd name="connsiteX12" fmla="*/ 956983 w 5886014"/>
              <a:gd name="connsiteY12" fmla="*/ 867020 h 4500146"/>
              <a:gd name="connsiteX13" fmla="*/ 1314742 w 5886014"/>
              <a:gd name="connsiteY13" fmla="*/ 750815 h 4500146"/>
              <a:gd name="connsiteX14" fmla="*/ 1694218 w 5886014"/>
              <a:gd name="connsiteY14" fmla="*/ 633086 h 4500146"/>
              <a:gd name="connsiteX15" fmla="*/ 1776133 w 5886014"/>
              <a:gd name="connsiteY15" fmla="*/ 564887 h 4500146"/>
              <a:gd name="connsiteX16" fmla="*/ 1974634 w 5886014"/>
              <a:gd name="connsiteY16" fmla="*/ 356099 h 4500146"/>
              <a:gd name="connsiteX17" fmla="*/ 2468791 w 5886014"/>
              <a:gd name="connsiteY17" fmla="*/ 196460 h 4500146"/>
              <a:gd name="connsiteX18" fmla="*/ 2650909 w 5886014"/>
              <a:gd name="connsiteY18" fmla="*/ 251324 h 4500146"/>
              <a:gd name="connsiteX19" fmla="*/ 2810167 w 5886014"/>
              <a:gd name="connsiteY19" fmla="*/ 147692 h 4500146"/>
              <a:gd name="connsiteX20" fmla="*/ 2889034 w 5886014"/>
              <a:gd name="connsiteY20" fmla="*/ 13199 h 4500146"/>
              <a:gd name="connsiteX21" fmla="*/ 3358807 w 5886014"/>
              <a:gd name="connsiteY21" fmla="*/ 25772 h 4500146"/>
              <a:gd name="connsiteX22" fmla="*/ 3809911 w 5886014"/>
              <a:gd name="connsiteY22" fmla="*/ 196460 h 4500146"/>
              <a:gd name="connsiteX23" fmla="*/ 3781224 w 5886014"/>
              <a:gd name="connsiteY23" fmla="*/ 615291 h 4500146"/>
              <a:gd name="connsiteX24" fmla="*/ 4223005 w 5886014"/>
              <a:gd name="connsiteY24" fmla="*/ 674100 h 4500146"/>
              <a:gd name="connsiteX25" fmla="*/ 4474017 w 5886014"/>
              <a:gd name="connsiteY25" fmla="*/ 719999 h 4500146"/>
              <a:gd name="connsiteX26" fmla="*/ 4651159 w 5886014"/>
              <a:gd name="connsiteY26" fmla="*/ 671948 h 4500146"/>
              <a:gd name="connsiteX27" fmla="*/ 4934444 w 5886014"/>
              <a:gd name="connsiteY27" fmla="*/ 744383 h 4500146"/>
              <a:gd name="connsiteX28" fmla="*/ 4923686 w 5886014"/>
              <a:gd name="connsiteY28" fmla="*/ 1002566 h 4500146"/>
              <a:gd name="connsiteX29" fmla="*/ 5065687 w 5886014"/>
              <a:gd name="connsiteY29" fmla="*/ 1074284 h 4500146"/>
              <a:gd name="connsiteX30" fmla="*/ 5166809 w 5886014"/>
              <a:gd name="connsiteY30" fmla="*/ 978899 h 4500146"/>
              <a:gd name="connsiteX31" fmla="*/ 5397023 w 5886014"/>
              <a:gd name="connsiteY31" fmla="*/ 1013324 h 4500146"/>
              <a:gd name="connsiteX32" fmla="*/ 5772823 w 5886014"/>
              <a:gd name="connsiteY32" fmla="*/ 867020 h 4500146"/>
              <a:gd name="connsiteX33" fmla="*/ 5870359 w 5886014"/>
              <a:gd name="connsiteY33" fmla="*/ 529230 h 4500146"/>
              <a:gd name="connsiteX34" fmla="*/ 5492407 w 5886014"/>
              <a:gd name="connsiteY34" fmla="*/ 415916 h 4500146"/>
              <a:gd name="connsiteX35" fmla="*/ 5711863 w 5886014"/>
              <a:gd name="connsiteY35" fmla="*/ 172076 h 4500146"/>
              <a:gd name="connsiteX36" fmla="*/ 5858167 w 5886014"/>
              <a:gd name="connsiteY36" fmla="*/ 233036 h 4500146"/>
              <a:gd name="connsiteX37" fmla="*/ 5858167 w 5886014"/>
              <a:gd name="connsiteY37" fmla="*/ 2794073 h 4500146"/>
              <a:gd name="connsiteX38" fmla="*/ 5741267 w 5886014"/>
              <a:gd name="connsiteY38" fmla="*/ 2981973 h 4500146"/>
              <a:gd name="connsiteX39" fmla="*/ 5590660 w 5886014"/>
              <a:gd name="connsiteY39" fmla="*/ 3121823 h 4500146"/>
              <a:gd name="connsiteX40" fmla="*/ 5409215 w 5886014"/>
              <a:gd name="connsiteY40" fmla="*/ 3464634 h 4500146"/>
              <a:gd name="connsiteX41" fmla="*/ 5148162 w 5886014"/>
              <a:gd name="connsiteY41" fmla="*/ 3552129 h 4500146"/>
              <a:gd name="connsiteX42" fmla="*/ 4419511 w 5886014"/>
              <a:gd name="connsiteY42" fmla="*/ 3622412 h 4500146"/>
              <a:gd name="connsiteX43" fmla="*/ 4261732 w 5886014"/>
              <a:gd name="connsiteY43" fmla="*/ 4280780 h 4500146"/>
              <a:gd name="connsiteX44" fmla="*/ 4192166 w 5886014"/>
              <a:gd name="connsiteY44" fmla="*/ 4498802 h 4500146"/>
              <a:gd name="connsiteX45" fmla="*/ 4053034 w 5886014"/>
              <a:gd name="connsiteY45" fmla="*/ 4384770 h 4500146"/>
              <a:gd name="connsiteX46" fmla="*/ 3740345 w 5886014"/>
              <a:gd name="connsiteY46" fmla="*/ 4466528 h 4500146"/>
              <a:gd name="connsiteX47" fmla="*/ 3431959 w 5886014"/>
              <a:gd name="connsiteY47" fmla="*/ 4341740 h 4500146"/>
              <a:gd name="connsiteX48" fmla="*/ 3277766 w 5886014"/>
              <a:gd name="connsiteY48" fmla="*/ 4326678 h 4500146"/>
              <a:gd name="connsiteX49" fmla="*/ 3019583 w 5886014"/>
              <a:gd name="connsiteY49" fmla="*/ 4133041 h 4500146"/>
              <a:gd name="connsiteX50" fmla="*/ 2804430 w 5886014"/>
              <a:gd name="connsiteY50" fmla="*/ 4122283 h 4500146"/>
              <a:gd name="connsiteX51" fmla="*/ 2651671 w 5886014"/>
              <a:gd name="connsiteY51" fmla="*/ 4012556 h 4500146"/>
              <a:gd name="connsiteX52" fmla="*/ 2503215 w 5886014"/>
              <a:gd name="connsiteY52" fmla="*/ 4025464 h 4500146"/>
              <a:gd name="connsiteX53" fmla="*/ 2460185 w 5886014"/>
              <a:gd name="connsiteY53" fmla="*/ 4133041 h 4500146"/>
              <a:gd name="connsiteX54" fmla="*/ 2202001 w 5886014"/>
              <a:gd name="connsiteY54" fmla="*/ 4069930 h 4500146"/>
              <a:gd name="connsiteX55" fmla="*/ 1857757 w 5886014"/>
              <a:gd name="connsiteY55" fmla="*/ 4111525 h 4500146"/>
              <a:gd name="connsiteX56" fmla="*/ 1750180 w 5886014"/>
              <a:gd name="connsiteY56" fmla="*/ 4358951 h 4500146"/>
              <a:gd name="connsiteX57" fmla="*/ 1610331 w 5886014"/>
              <a:gd name="connsiteY57" fmla="*/ 4326678 h 4500146"/>
              <a:gd name="connsiteX58" fmla="*/ 1347127 w 5886014"/>
              <a:gd name="connsiteY58" fmla="*/ 4402700 h 4500146"/>
              <a:gd name="connsiteX59" fmla="*/ 975629 w 5886014"/>
              <a:gd name="connsiteY59" fmla="*/ 4262133 h 4500146"/>
              <a:gd name="connsiteX60" fmla="*/ 530263 w 5886014"/>
              <a:gd name="connsiteY60" fmla="*/ 4012556 h 4500146"/>
              <a:gd name="connsiteX61" fmla="*/ 164503 w 5886014"/>
              <a:gd name="connsiteY61" fmla="*/ 4134476 h 450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86014" h="4500146">
                <a:moveTo>
                  <a:pt x="164503" y="4134476"/>
                </a:moveTo>
                <a:cubicBezTo>
                  <a:pt x="81191" y="4108060"/>
                  <a:pt x="56807" y="3996300"/>
                  <a:pt x="30391" y="3854060"/>
                </a:cubicBezTo>
                <a:cubicBezTo>
                  <a:pt x="3975" y="3711820"/>
                  <a:pt x="-8217" y="3445628"/>
                  <a:pt x="6007" y="3281036"/>
                </a:cubicBezTo>
                <a:cubicBezTo>
                  <a:pt x="20231" y="3116444"/>
                  <a:pt x="68999" y="3012812"/>
                  <a:pt x="115735" y="2866508"/>
                </a:cubicBezTo>
                <a:cubicBezTo>
                  <a:pt x="162471" y="2720204"/>
                  <a:pt x="241719" y="2596252"/>
                  <a:pt x="286423" y="2403212"/>
                </a:cubicBezTo>
                <a:cubicBezTo>
                  <a:pt x="331127" y="2210172"/>
                  <a:pt x="345351" y="1848476"/>
                  <a:pt x="383959" y="1708268"/>
                </a:cubicBezTo>
                <a:cubicBezTo>
                  <a:pt x="422567" y="1568060"/>
                  <a:pt x="505879" y="1631052"/>
                  <a:pt x="518071" y="1561964"/>
                </a:cubicBezTo>
                <a:cubicBezTo>
                  <a:pt x="530263" y="1492876"/>
                  <a:pt x="479463" y="1362828"/>
                  <a:pt x="457111" y="1293740"/>
                </a:cubicBezTo>
                <a:cubicBezTo>
                  <a:pt x="434759" y="1224652"/>
                  <a:pt x="365671" y="1236844"/>
                  <a:pt x="383959" y="1147436"/>
                </a:cubicBezTo>
                <a:cubicBezTo>
                  <a:pt x="402247" y="1058028"/>
                  <a:pt x="519214" y="836794"/>
                  <a:pt x="566839" y="757292"/>
                </a:cubicBezTo>
                <a:cubicBezTo>
                  <a:pt x="614464" y="677790"/>
                  <a:pt x="633133" y="668392"/>
                  <a:pt x="669709" y="670424"/>
                </a:cubicBezTo>
                <a:cubicBezTo>
                  <a:pt x="706285" y="672456"/>
                  <a:pt x="738416" y="736718"/>
                  <a:pt x="786295" y="769484"/>
                </a:cubicBezTo>
                <a:cubicBezTo>
                  <a:pt x="834174" y="802250"/>
                  <a:pt x="868909" y="870132"/>
                  <a:pt x="956983" y="867020"/>
                </a:cubicBezTo>
                <a:cubicBezTo>
                  <a:pt x="1045058" y="863909"/>
                  <a:pt x="1191870" y="789804"/>
                  <a:pt x="1314742" y="750815"/>
                </a:cubicBezTo>
                <a:cubicBezTo>
                  <a:pt x="1441234" y="711572"/>
                  <a:pt x="1617320" y="664074"/>
                  <a:pt x="1694218" y="633086"/>
                </a:cubicBezTo>
                <a:cubicBezTo>
                  <a:pt x="1771117" y="602098"/>
                  <a:pt x="1729397" y="611051"/>
                  <a:pt x="1776133" y="564887"/>
                </a:cubicBezTo>
                <a:cubicBezTo>
                  <a:pt x="1822869" y="518723"/>
                  <a:pt x="1875066" y="419091"/>
                  <a:pt x="1974634" y="356099"/>
                </a:cubicBezTo>
                <a:cubicBezTo>
                  <a:pt x="2074202" y="293107"/>
                  <a:pt x="2356079" y="213923"/>
                  <a:pt x="2468791" y="196460"/>
                </a:cubicBezTo>
                <a:cubicBezTo>
                  <a:pt x="2581504" y="178998"/>
                  <a:pt x="2594013" y="259452"/>
                  <a:pt x="2650909" y="251324"/>
                </a:cubicBezTo>
                <a:cubicBezTo>
                  <a:pt x="2707805" y="243196"/>
                  <a:pt x="2770480" y="187379"/>
                  <a:pt x="2810167" y="147692"/>
                </a:cubicBezTo>
                <a:cubicBezTo>
                  <a:pt x="2849854" y="108005"/>
                  <a:pt x="2797594" y="33519"/>
                  <a:pt x="2889034" y="13199"/>
                </a:cubicBezTo>
                <a:cubicBezTo>
                  <a:pt x="2980474" y="-7121"/>
                  <a:pt x="3205328" y="-4771"/>
                  <a:pt x="3358807" y="25772"/>
                </a:cubicBezTo>
                <a:cubicBezTo>
                  <a:pt x="3512286" y="56315"/>
                  <a:pt x="3739508" y="98207"/>
                  <a:pt x="3809911" y="196460"/>
                </a:cubicBezTo>
                <a:cubicBezTo>
                  <a:pt x="3880314" y="294713"/>
                  <a:pt x="3712375" y="535684"/>
                  <a:pt x="3781224" y="615291"/>
                </a:cubicBezTo>
                <a:cubicBezTo>
                  <a:pt x="3850073" y="694898"/>
                  <a:pt x="4107540" y="656649"/>
                  <a:pt x="4223005" y="674100"/>
                </a:cubicBezTo>
                <a:cubicBezTo>
                  <a:pt x="4338470" y="691551"/>
                  <a:pt x="4402658" y="720358"/>
                  <a:pt x="4474017" y="719999"/>
                </a:cubicBezTo>
                <a:cubicBezTo>
                  <a:pt x="4545376" y="719640"/>
                  <a:pt x="4574421" y="667884"/>
                  <a:pt x="4651159" y="671948"/>
                </a:cubicBezTo>
                <a:cubicBezTo>
                  <a:pt x="4727897" y="676012"/>
                  <a:pt x="4876472" y="703624"/>
                  <a:pt x="4934444" y="744383"/>
                </a:cubicBezTo>
                <a:cubicBezTo>
                  <a:pt x="4992416" y="785142"/>
                  <a:pt x="4901812" y="947583"/>
                  <a:pt x="4923686" y="1002566"/>
                </a:cubicBezTo>
                <a:cubicBezTo>
                  <a:pt x="4945560" y="1057549"/>
                  <a:pt x="5025167" y="1078228"/>
                  <a:pt x="5065687" y="1074284"/>
                </a:cubicBezTo>
                <a:cubicBezTo>
                  <a:pt x="5106207" y="1070340"/>
                  <a:pt x="5111586" y="989059"/>
                  <a:pt x="5166809" y="978899"/>
                </a:cubicBezTo>
                <a:cubicBezTo>
                  <a:pt x="5222032" y="968739"/>
                  <a:pt x="5306778" y="1012248"/>
                  <a:pt x="5397023" y="1013324"/>
                </a:cubicBezTo>
                <a:cubicBezTo>
                  <a:pt x="5487268" y="1014400"/>
                  <a:pt x="5693934" y="947702"/>
                  <a:pt x="5772823" y="867020"/>
                </a:cubicBezTo>
                <a:cubicBezTo>
                  <a:pt x="5851712" y="786338"/>
                  <a:pt x="5917095" y="604414"/>
                  <a:pt x="5870359" y="529230"/>
                </a:cubicBezTo>
                <a:cubicBezTo>
                  <a:pt x="5823623" y="454046"/>
                  <a:pt x="5518823" y="475442"/>
                  <a:pt x="5492407" y="415916"/>
                </a:cubicBezTo>
                <a:cubicBezTo>
                  <a:pt x="5465991" y="356390"/>
                  <a:pt x="5650903" y="202556"/>
                  <a:pt x="5711863" y="172076"/>
                </a:cubicBezTo>
                <a:cubicBezTo>
                  <a:pt x="5772823" y="141596"/>
                  <a:pt x="5833783" y="-203963"/>
                  <a:pt x="5858167" y="233036"/>
                </a:cubicBezTo>
                <a:cubicBezTo>
                  <a:pt x="5882551" y="670035"/>
                  <a:pt x="5877650" y="2335917"/>
                  <a:pt x="5858167" y="2794073"/>
                </a:cubicBezTo>
                <a:cubicBezTo>
                  <a:pt x="5838684" y="3252229"/>
                  <a:pt x="5785852" y="2927348"/>
                  <a:pt x="5741267" y="2981973"/>
                </a:cubicBezTo>
                <a:cubicBezTo>
                  <a:pt x="5696682" y="3036598"/>
                  <a:pt x="5651381" y="3052137"/>
                  <a:pt x="5590660" y="3121823"/>
                </a:cubicBezTo>
                <a:cubicBezTo>
                  <a:pt x="5529939" y="3191509"/>
                  <a:pt x="5482964" y="3392917"/>
                  <a:pt x="5409215" y="3464634"/>
                </a:cubicBezTo>
                <a:cubicBezTo>
                  <a:pt x="5335466" y="3536351"/>
                  <a:pt x="5313113" y="3525833"/>
                  <a:pt x="5148162" y="3552129"/>
                </a:cubicBezTo>
                <a:cubicBezTo>
                  <a:pt x="4983211" y="3578425"/>
                  <a:pt x="4567249" y="3500970"/>
                  <a:pt x="4419511" y="3622412"/>
                </a:cubicBezTo>
                <a:cubicBezTo>
                  <a:pt x="4271773" y="3743854"/>
                  <a:pt x="4299623" y="4134715"/>
                  <a:pt x="4261732" y="4280780"/>
                </a:cubicBezTo>
                <a:cubicBezTo>
                  <a:pt x="4223841" y="4426845"/>
                  <a:pt x="4228742" y="4483263"/>
                  <a:pt x="4192166" y="4498802"/>
                </a:cubicBezTo>
                <a:cubicBezTo>
                  <a:pt x="4155590" y="4514341"/>
                  <a:pt x="4128338" y="4390149"/>
                  <a:pt x="4053034" y="4384770"/>
                </a:cubicBezTo>
                <a:cubicBezTo>
                  <a:pt x="3977730" y="4379391"/>
                  <a:pt x="3843858" y="4473700"/>
                  <a:pt x="3740345" y="4466528"/>
                </a:cubicBezTo>
                <a:cubicBezTo>
                  <a:pt x="3636832" y="4459356"/>
                  <a:pt x="3509056" y="4365048"/>
                  <a:pt x="3431959" y="4341740"/>
                </a:cubicBezTo>
                <a:cubicBezTo>
                  <a:pt x="3354863" y="4318432"/>
                  <a:pt x="3359046" y="4357875"/>
                  <a:pt x="3277766" y="4326678"/>
                </a:cubicBezTo>
                <a:cubicBezTo>
                  <a:pt x="3196486" y="4295481"/>
                  <a:pt x="3096679" y="4177864"/>
                  <a:pt x="3019583" y="4133041"/>
                </a:cubicBezTo>
                <a:cubicBezTo>
                  <a:pt x="2942487" y="4088218"/>
                  <a:pt x="2865749" y="4142364"/>
                  <a:pt x="2804430" y="4122283"/>
                </a:cubicBezTo>
                <a:cubicBezTo>
                  <a:pt x="2743111" y="4102202"/>
                  <a:pt x="2701874" y="4028693"/>
                  <a:pt x="2651671" y="4012556"/>
                </a:cubicBezTo>
                <a:cubicBezTo>
                  <a:pt x="2601468" y="3996419"/>
                  <a:pt x="2535129" y="4005383"/>
                  <a:pt x="2503215" y="4025464"/>
                </a:cubicBezTo>
                <a:cubicBezTo>
                  <a:pt x="2471301" y="4045545"/>
                  <a:pt x="2513973" y="4134595"/>
                  <a:pt x="2460185" y="4133041"/>
                </a:cubicBezTo>
                <a:cubicBezTo>
                  <a:pt x="2406397" y="4131487"/>
                  <a:pt x="2302406" y="4073516"/>
                  <a:pt x="2202001" y="4069930"/>
                </a:cubicBezTo>
                <a:cubicBezTo>
                  <a:pt x="2101596" y="4066344"/>
                  <a:pt x="1947404" y="4079491"/>
                  <a:pt x="1857757" y="4111525"/>
                </a:cubicBezTo>
                <a:cubicBezTo>
                  <a:pt x="1768110" y="4143559"/>
                  <a:pt x="1796796" y="4312335"/>
                  <a:pt x="1750180" y="4358951"/>
                </a:cubicBezTo>
                <a:cubicBezTo>
                  <a:pt x="1703564" y="4405567"/>
                  <a:pt x="1677506" y="4319387"/>
                  <a:pt x="1610331" y="4326678"/>
                </a:cubicBezTo>
                <a:cubicBezTo>
                  <a:pt x="1543156" y="4333969"/>
                  <a:pt x="1447532" y="4424215"/>
                  <a:pt x="1347127" y="4402700"/>
                </a:cubicBezTo>
                <a:cubicBezTo>
                  <a:pt x="1246722" y="4381185"/>
                  <a:pt x="1111773" y="4327157"/>
                  <a:pt x="975629" y="4262133"/>
                </a:cubicBezTo>
                <a:cubicBezTo>
                  <a:pt x="839485" y="4197109"/>
                  <a:pt x="665451" y="4033832"/>
                  <a:pt x="530263" y="4012556"/>
                </a:cubicBezTo>
                <a:cubicBezTo>
                  <a:pt x="395075" y="3991280"/>
                  <a:pt x="247815" y="4160892"/>
                  <a:pt x="164503" y="4134476"/>
                </a:cubicBezTo>
                <a:close/>
              </a:path>
            </a:pathLst>
          </a:custGeom>
          <a:noFill/>
          <a:ln w="38100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5396101" y="1866815"/>
            <a:ext cx="1201973" cy="568670"/>
          </a:xfrm>
          <a:prstGeom prst="wedgeRectCallout">
            <a:avLst>
              <a:gd name="adj1" fmla="val 17748"/>
              <a:gd name="adj2" fmla="val 2732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Сибирь</a:t>
            </a:r>
          </a:p>
        </p:txBody>
      </p:sp>
      <p:pic>
        <p:nvPicPr>
          <p:cNvPr id="1026" name="Picture 2" descr="ÐÐ°ÑÑÐ¸Ð½ÐºÐ¸ Ð¿Ð¾ Ð·Ð°Ð¿ÑÐ¾ÑÑ ÑÐ¸Ð±Ð¸ÑÑ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376238"/>
            <a:ext cx="2914866" cy="170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75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Рост населения Сибири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2842353" y="1175806"/>
            <a:ext cx="8781" cy="2872434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2851134" y="4045293"/>
            <a:ext cx="3567848" cy="2949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 rot="16200000">
            <a:off x="368327" y="2534754"/>
            <a:ext cx="32985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Население Сибири (тыс. чел.)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085520" y="4135010"/>
            <a:ext cx="9270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Начало </a:t>
            </a:r>
            <a:r>
              <a:rPr lang="en-US" sz="1200" b="1" dirty="0"/>
              <a:t>XIX </a:t>
            </a:r>
            <a:r>
              <a:rPr lang="ru-RU" sz="1200" b="1" dirty="0"/>
              <a:t>века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452034" y="4135011"/>
            <a:ext cx="1219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Середина</a:t>
            </a:r>
          </a:p>
          <a:p>
            <a:pPr algn="ctr"/>
            <a:r>
              <a:rPr lang="en-US" sz="1200" b="1" dirty="0"/>
              <a:t>XIX </a:t>
            </a:r>
            <a:r>
              <a:rPr lang="ru-RU" sz="1200" b="1" dirty="0"/>
              <a:t>века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246097" y="3858308"/>
            <a:ext cx="62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100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227764" y="2448160"/>
            <a:ext cx="62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500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220355" y="1726939"/>
            <a:ext cx="6332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1000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rot="5400000" flipH="1" flipV="1">
            <a:off x="2922939" y="3195372"/>
            <a:ext cx="2242" cy="170807"/>
          </a:xfrm>
          <a:prstGeom prst="line">
            <a:avLst/>
          </a:prstGeom>
          <a:ln w="38100">
            <a:solidFill>
              <a:srgbClr val="FA5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133724" y="3418153"/>
            <a:ext cx="830686" cy="628057"/>
          </a:xfrm>
          <a:prstGeom prst="rect">
            <a:avLst/>
          </a:prstGeom>
          <a:solidFill>
            <a:srgbClr val="FA5050"/>
          </a:solidFill>
          <a:ln>
            <a:solidFill>
              <a:srgbClr val="FA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3237379" y="3141153"/>
            <a:ext cx="62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200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644050" y="2448160"/>
            <a:ext cx="835077" cy="1600079"/>
          </a:xfrm>
          <a:prstGeom prst="rect">
            <a:avLst/>
          </a:prstGeom>
          <a:solidFill>
            <a:srgbClr val="FA5050"/>
          </a:solidFill>
          <a:ln>
            <a:solidFill>
              <a:srgbClr val="FA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4749901" y="2163102"/>
            <a:ext cx="62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600</a:t>
            </a: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rot="5400000" flipH="1" flipV="1">
            <a:off x="2940452" y="2493311"/>
            <a:ext cx="2242" cy="170807"/>
          </a:xfrm>
          <a:prstGeom prst="line">
            <a:avLst/>
          </a:prstGeom>
          <a:ln w="38100">
            <a:solidFill>
              <a:srgbClr val="FA5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5400000" flipH="1" flipV="1">
            <a:off x="2935417" y="1773640"/>
            <a:ext cx="2242" cy="170807"/>
          </a:xfrm>
          <a:prstGeom prst="line">
            <a:avLst/>
          </a:prstGeom>
          <a:ln w="38100">
            <a:solidFill>
              <a:srgbClr val="FA5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2216557" y="3141154"/>
            <a:ext cx="62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250</a:t>
            </a:r>
          </a:p>
        </p:txBody>
      </p:sp>
    </p:spTree>
    <p:extLst>
      <p:ext uri="{BB962C8B-B14F-4D97-AF65-F5344CB8AC3E}">
        <p14:creationId xmlns:p14="http://schemas.microsoft.com/office/powerpoint/2010/main" val="313731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8" grpId="0"/>
      <p:bldP spid="30" grpId="0"/>
      <p:bldP spid="31" grpId="0"/>
      <p:bldP spid="32" grpId="0"/>
      <p:bldP spid="7" grpId="0" animBg="1"/>
      <p:bldP spid="57" grpId="0"/>
      <p:bldP spid="41" grpId="0" animBg="1"/>
      <p:bldP spid="42" grpId="0"/>
      <p:bldP spid="4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34961" y="1613050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34961" y="2788029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6372" y="1671715"/>
            <a:ext cx="307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Переселение в Сибирь жителей центральных районов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69249" y="2846694"/>
            <a:ext cx="3405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Угроза утраты местными народами своих самобытных черт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Заселение Сибири</a:t>
            </a:r>
          </a:p>
        </p:txBody>
      </p:sp>
      <p:cxnSp>
        <p:nvCxnSpPr>
          <p:cNvPr id="20" name="Скругленная соединительная линия 19"/>
          <p:cNvCxnSpPr>
            <a:stCxn id="19" idx="1"/>
            <a:endCxn id="17" idx="1"/>
          </p:cNvCxnSpPr>
          <p:nvPr/>
        </p:nvCxnSpPr>
        <p:spPr>
          <a:xfrm rot="10800000">
            <a:off x="2834961" y="1933327"/>
            <a:ext cx="12700" cy="1174979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0"/>
          <p:cNvCxnSpPr>
            <a:stCxn id="17" idx="3"/>
            <a:endCxn id="19" idx="3"/>
          </p:cNvCxnSpPr>
          <p:nvPr/>
        </p:nvCxnSpPr>
        <p:spPr>
          <a:xfrm>
            <a:off x="6332223" y="1933326"/>
            <a:ext cx="12700" cy="1174979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26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5" grpId="0"/>
      <p:bldP spid="2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1" name="Овал 10"/>
          <p:cNvSpPr/>
          <p:nvPr/>
        </p:nvSpPr>
        <p:spPr>
          <a:xfrm>
            <a:off x="3655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43431" y="1564626"/>
            <a:ext cx="62350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Все нерусские народы Сибири именовались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то время инородцами.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3431" y="2802168"/>
            <a:ext cx="528526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 многих из них сохранились признаки родоплеменных отношений.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43431" y="4018714"/>
            <a:ext cx="56670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Они активно перемещались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 огромным сибирским просторам.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Народы Сибири в XIX веке </a:t>
            </a:r>
          </a:p>
        </p:txBody>
      </p:sp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66562" y="1267608"/>
            <a:ext cx="1703669" cy="332809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28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1" grpId="0" animBg="1"/>
      <p:bldP spid="13" grpId="0"/>
      <p:bldP spid="14" grpId="0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Национальная политика Александра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 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08469" y="1824375"/>
            <a:ext cx="3497262" cy="640551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08469" y="3021347"/>
            <a:ext cx="3497262" cy="640551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7" name="Скругленная соединительная линия 26"/>
          <p:cNvCxnSpPr>
            <a:stCxn id="25" idx="1"/>
            <a:endCxn id="12" idx="3"/>
          </p:cNvCxnSpPr>
          <p:nvPr/>
        </p:nvCxnSpPr>
        <p:spPr>
          <a:xfrm rot="10800000" flipV="1">
            <a:off x="3763469" y="2144651"/>
            <a:ext cx="245000" cy="628982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cxnSp>
        <p:nvCxnSpPr>
          <p:cNvPr id="28" name="Скругленная соединительная линия 27"/>
          <p:cNvCxnSpPr>
            <a:stCxn id="12" idx="3"/>
            <a:endCxn id="26" idx="1"/>
          </p:cNvCxnSpPr>
          <p:nvPr/>
        </p:nvCxnSpPr>
        <p:spPr>
          <a:xfrm>
            <a:off x="3763469" y="2773633"/>
            <a:ext cx="245000" cy="567990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4067151" y="1883040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ru-RU" sz="1400" kern="0" dirty="0">
                <a:solidFill>
                  <a:srgbClr val="404040"/>
                </a:solidFill>
              </a:rPr>
              <a:t>Это требовало бережного отношения к народам Сибири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15308" y="3080012"/>
            <a:ext cx="3683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ru-RU" sz="1400" kern="0" dirty="0">
                <a:solidFill>
                  <a:srgbClr val="404040"/>
                </a:solidFill>
              </a:rPr>
              <a:t>Необходимость включения её коренных жителей в российское общество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58353" y="2214994"/>
            <a:ext cx="2605116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0619" y="2404303"/>
            <a:ext cx="260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ru-RU" sz="1400" b="1" kern="0" dirty="0"/>
              <a:t>Шёл процесс </a:t>
            </a:r>
          </a:p>
          <a:p>
            <a:pPr lvl="0" algn="ctr" defTabSz="914400"/>
            <a:r>
              <a:rPr lang="ru-RU" sz="1400" b="1" kern="0" dirty="0"/>
              <a:t>формирования новых народов</a:t>
            </a:r>
          </a:p>
        </p:txBody>
      </p:sp>
    </p:spTree>
    <p:extLst>
      <p:ext uri="{BB962C8B-B14F-4D97-AF65-F5344CB8AC3E}">
        <p14:creationId xmlns:p14="http://schemas.microsoft.com/office/powerpoint/2010/main" val="38248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0" grpId="0"/>
      <p:bldP spid="31" grpId="0"/>
      <p:bldP spid="12" grpId="0" animBg="1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792538" y="1657654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1822 году был принят Устав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об управлении инородцев.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был разработан при активном участии генерал-губернатора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Сибири Михаила Сперанского.</a:t>
            </a:r>
          </a:p>
        </p:txBody>
      </p:sp>
      <p:pic>
        <p:nvPicPr>
          <p:cNvPr id="5" name="Picture 2" descr="https://upload.wikimedia.org/wikipedia/commons/0/0e/%D0%9F%D0%BE%D1%80%D1%82%D1%80%D0%B5%D1%82_%D0%A1%D0%BF%D0%B5%D1%80%D0%B0%D0%BD%D1%81%D0%BA%D0%BE%D0%B3%D0%BE_%D0%9C%D0%B8%D1%85%D0%B0%D0%B8%D0%BB%D0%B0_%D0%9C%D0%B8%D1%85%D0%B0%D0%B9%D0%BB%D0%BE%D0%B2%D0%B8%D1%87%D0%B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909659"/>
            <a:ext cx="2962667" cy="332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38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662189" y="2957840"/>
            <a:ext cx="1658754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194531" y="1564718"/>
            <a:ext cx="4747744" cy="61250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2"/>
            <a:endCxn id="15" idx="0"/>
          </p:cNvCxnSpPr>
          <p:nvPr/>
        </p:nvCxnSpPr>
        <p:spPr>
          <a:xfrm rot="5400000">
            <a:off x="3139679" y="1529115"/>
            <a:ext cx="780613" cy="207683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77223" y="1719062"/>
            <a:ext cx="3982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Коренные народы Сибири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24194" y="2957840"/>
            <a:ext cx="1695609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4093" y="3113961"/>
            <a:ext cx="9749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Бродячие</a:t>
            </a:r>
          </a:p>
        </p:txBody>
      </p:sp>
      <p:cxnSp>
        <p:nvCxnSpPr>
          <p:cNvPr id="24" name="Скругленная соединительная линия 23"/>
          <p:cNvCxnSpPr>
            <a:stCxn id="29" idx="2"/>
            <a:endCxn id="28" idx="0"/>
          </p:cNvCxnSpPr>
          <p:nvPr/>
        </p:nvCxnSpPr>
        <p:spPr>
          <a:xfrm rot="16200000" flipH="1">
            <a:off x="5239917" y="1505712"/>
            <a:ext cx="780613" cy="212364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stCxn id="29" idx="2"/>
            <a:endCxn id="18" idx="0"/>
          </p:cNvCxnSpPr>
          <p:nvPr/>
        </p:nvCxnSpPr>
        <p:spPr>
          <a:xfrm>
            <a:off x="4568403" y="2177227"/>
            <a:ext cx="3596" cy="780613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439425" y="411817"/>
            <a:ext cx="626515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Устав об управлении инородцев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44239" y="2957840"/>
            <a:ext cx="1695609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34225" y="3113961"/>
            <a:ext cx="9156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Оседлые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15395" y="3113961"/>
            <a:ext cx="9060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Кочевые</a:t>
            </a:r>
          </a:p>
        </p:txBody>
      </p:sp>
    </p:spTree>
    <p:extLst>
      <p:ext uri="{BB962C8B-B14F-4D97-AF65-F5344CB8AC3E}">
        <p14:creationId xmlns:p14="http://schemas.microsoft.com/office/powerpoint/2010/main" val="238676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9" grpId="0" animBg="1"/>
      <p:bldP spid="4" grpId="0"/>
      <p:bldP spid="18" grpId="0" animBg="1"/>
      <p:bldP spid="7" grpId="0"/>
      <p:bldP spid="28" grpId="0" animBg="1"/>
      <p:bldP spid="30" grpId="0"/>
      <p:bldP spid="3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ÐÐ°ÑÑÐ¸Ð½ÐºÐ¸ Ð¿Ð¾ Ð·Ð°Ð¿ÑÐ¾ÑÑ ÐÐ·Ð´Ð°ÑÐµÐ»Ñ Ð.Ð. ÐÑÐ³Ð°ÐµÐ²ÑÐºÐ¸Ð¹. ÐÐ°Ð±Ð¾Ñ Ð¾ÑÐºÑÑÑÐ¾Ðº Â«ÐÐ°ÑÐ¾Ð´Ñ Ð¡Ð¸Ð±Ð¸ÑÐ¸Â». Ð°Ð»ÑÐ°Ð¹ÑÑ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-16043"/>
            <a:ext cx="9144000" cy="532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74817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3180" y="3728763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Татары</a:t>
            </a:r>
          </a:p>
        </p:txBody>
      </p:sp>
    </p:spTree>
    <p:extLst>
      <p:ext uri="{BB962C8B-B14F-4D97-AF65-F5344CB8AC3E}">
        <p14:creationId xmlns:p14="http://schemas.microsoft.com/office/powerpoint/2010/main" val="225742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605" y="1281054"/>
            <a:ext cx="623502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Татары.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1442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2184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1231" y="2349524"/>
            <a:ext cx="52852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Алтайцы.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875" y="321054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0917" y="3346754"/>
            <a:ext cx="55425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Шорцы.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26431" y="1260659"/>
            <a:ext cx="56996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Южные ханты.</a:t>
            </a:r>
          </a:p>
        </p:txBody>
      </p:sp>
      <p:sp>
        <p:nvSpPr>
          <p:cNvPr id="25" name="Овал 24"/>
          <p:cNvSpPr/>
          <p:nvPr/>
        </p:nvSpPr>
        <p:spPr>
          <a:xfrm>
            <a:off x="4481388" y="11442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6" name="Овал 25"/>
          <p:cNvSpPr/>
          <p:nvPr/>
        </p:nvSpPr>
        <p:spPr>
          <a:xfrm>
            <a:off x="4481388" y="22184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27056" y="2349935"/>
            <a:ext cx="50168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Манси.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Оседлые инородцы Сибири в XIX веке </a:t>
            </a:r>
          </a:p>
        </p:txBody>
      </p:sp>
      <p:pic>
        <p:nvPicPr>
          <p:cNvPr id="5128" name="Picture 8" descr="Ð¨Ð¾ÑÑÑ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8250" l="2640" r="960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87" y="2707951"/>
            <a:ext cx="1658964" cy="219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Ð¨Ð¾ÑÑÑ.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0" b="96250" l="43894" r="89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245" y="2649221"/>
            <a:ext cx="1682939" cy="222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static.tildacdn.com/tild3264-3937-4666-b863-626165616231/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8" b="98028" l="2995" r="980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442" y="1605411"/>
            <a:ext cx="1861969" cy="221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static.tildacdn.com/tild3264-3937-4666-b863-626165616231/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8" b="96824" l="53125" r="97917">
                        <a14:backgroundMark x1="75651" y1="77875" x2="75651" y2="77875"/>
                        <a14:backgroundMark x1="75521" y1="81051" x2="75521" y2="81051"/>
                        <a14:backgroundMark x1="74870" y1="76889" x2="74870" y2="76889"/>
                        <a14:backgroundMark x1="75521" y1="81818" x2="75521" y2="8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659" y="1127855"/>
            <a:ext cx="1834753" cy="218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ÐÐ»ÑÐ°Ð¹ÑÑ.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500" l="1813" r="99094">
                        <a14:backgroundMark x1="32024" y1="90000" x2="32024" y2="90000"/>
                        <a14:backgroundMark x1="32024" y1="92750" x2="32024" y2="9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46" y="2705961"/>
            <a:ext cx="1769350" cy="21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09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15" grpId="0"/>
      <p:bldP spid="17" grpId="0"/>
      <p:bldP spid="25" grpId="0" animBg="1"/>
      <p:bldP spid="26" grpId="0" animBg="1"/>
      <p:bldP spid="2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4805" y="4332280"/>
            <a:ext cx="4094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Бродячие инородцы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5987" r="4232" b="3920"/>
          <a:stretch/>
        </p:blipFill>
        <p:spPr>
          <a:xfrm>
            <a:off x="6569287" y="999998"/>
            <a:ext cx="2018881" cy="26805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54585" y="3685086"/>
            <a:ext cx="150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Ненцы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1941" y="3157321"/>
            <a:ext cx="160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Коряки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07134" y="3616534"/>
            <a:ext cx="198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Юкагиры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98" y="731310"/>
            <a:ext cx="2719856" cy="30389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44" y="376238"/>
            <a:ext cx="2128512" cy="265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1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c.pics.livejournal.com/tipolog/9755416/506149/506149_origina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387" y="1659962"/>
            <a:ext cx="2925761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начале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века Российская империя являлась многонациональным государством.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400576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-18661"/>
            <a:ext cx="9144000" cy="516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9273" y="1149770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Якуты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58775" y="1486838"/>
            <a:ext cx="255746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Территория расселения кочевых инородцев делилась на улусы и стойбища.</a:t>
            </a:r>
          </a:p>
        </p:txBody>
      </p:sp>
    </p:spTree>
    <p:extLst>
      <p:ext uri="{BB962C8B-B14F-4D97-AF65-F5344CB8AC3E}">
        <p14:creationId xmlns:p14="http://schemas.microsoft.com/office/powerpoint/2010/main" val="160238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/>
      <p:bldP spid="24" grpId="0" animBg="1"/>
      <p:bldP spid="2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1" name="Овал 10"/>
          <p:cNvSpPr/>
          <p:nvPr/>
        </p:nvSpPr>
        <p:spPr>
          <a:xfrm>
            <a:off x="3655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43431" y="1433125"/>
            <a:ext cx="65840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Постепенный переход бродячих и кочевых народов в оседлые для уравнивания их в правах с русским крестьянством, за исключением воинской службы.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3431" y="2802168"/>
            <a:ext cx="6584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Это был самый прогрессивный для своего времени документ в отношении коренных народов.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43431" y="4025713"/>
            <a:ext cx="6584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Аналогов Уставу об управлении инородцев не имело ни одно государство первой четверти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Устав об управлении инородцев</a:t>
            </a:r>
          </a:p>
        </p:txBody>
      </p:sp>
    </p:spTree>
    <p:extLst>
      <p:ext uri="{BB962C8B-B14F-4D97-AF65-F5344CB8AC3E}">
        <p14:creationId xmlns:p14="http://schemas.microsoft.com/office/powerpoint/2010/main" val="382553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1" grpId="0" animBg="1"/>
      <p:bldP spid="13" grpId="0"/>
      <p:bldP spid="14" grpId="0"/>
      <p:bldP spid="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4463" y="1343482"/>
            <a:ext cx="6916299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Российской власти было необходимо строить национальную политику с учётом интересов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всех народов империи.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148898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238871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1131" y="326923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1131" y="2519816"/>
            <a:ext cx="6928654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Широкую автономию получила Финляндия.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1131" y="3262235"/>
            <a:ext cx="62550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Была принята самая либеральная в Европе конституция Царства Польского.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1131" y="4161570"/>
            <a:ext cx="708624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прибалтийских губерниях произошла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отмена крепостного права.</a:t>
            </a:r>
          </a:p>
        </p:txBody>
      </p:sp>
      <p:sp>
        <p:nvSpPr>
          <p:cNvPr id="22" name="Овал 21"/>
          <p:cNvSpPr/>
          <p:nvPr/>
        </p:nvSpPr>
        <p:spPr>
          <a:xfrm>
            <a:off x="358775" y="416856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411570"/>
            <a:ext cx="736900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Национальная политика Александра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81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11570"/>
            <a:ext cx="736900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Национальная политика Александра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1131" y="1343482"/>
            <a:ext cx="6916299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 землях Кавказа власти старались проводить осторожную политику, правда, не всегда удачно, чтобы не вызвать протестов местного населения.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148898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28613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1131" y="2715829"/>
            <a:ext cx="6928654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Для упорядочения управления народами Сибири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1822 году был принят Устав об управлении инородцев.</a:t>
            </a:r>
          </a:p>
        </p:txBody>
      </p:sp>
    </p:spTree>
    <p:extLst>
      <p:ext uri="{BB962C8B-B14F-4D97-AF65-F5344CB8AC3E}">
        <p14:creationId xmlns:p14="http://schemas.microsoft.com/office/powerpoint/2010/main" val="311693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0" name="Прямоугольная выноска 29"/>
          <p:cNvSpPr/>
          <p:nvPr/>
        </p:nvSpPr>
        <p:spPr>
          <a:xfrm>
            <a:off x="4654200" y="2516190"/>
            <a:ext cx="2920405" cy="2256061"/>
          </a:xfrm>
          <a:prstGeom prst="wedgeRectCallout">
            <a:avLst>
              <a:gd name="adj1" fmla="val -185823"/>
              <a:gd name="adj2" fmla="val 7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endParaRPr lang="ru-RU" sz="1867" dirty="0">
              <a:solidFill>
                <a:srgbClr val="4E361E"/>
              </a:solidFill>
            </a:endParaRPr>
          </a:p>
          <a:p>
            <a:pPr lvl="0" algn="ctr" defTabSz="1219108">
              <a:defRPr/>
            </a:pPr>
            <a:endParaRPr lang="ru-RU" sz="1867" dirty="0">
              <a:solidFill>
                <a:srgbClr val="4E361E"/>
              </a:solidFill>
            </a:endParaRPr>
          </a:p>
          <a:p>
            <a:pPr lvl="0" algn="ctr" defTabSz="1219108">
              <a:defRPr/>
            </a:pPr>
            <a:endParaRPr lang="ru-RU" sz="1867" dirty="0">
              <a:solidFill>
                <a:srgbClr val="4E361E"/>
              </a:solidFill>
            </a:endParaRPr>
          </a:p>
          <a:p>
            <a:pPr lvl="0" algn="ctr" defTabSz="1219108">
              <a:defRPr/>
            </a:pPr>
            <a:endParaRPr lang="ru-RU" sz="1867" dirty="0">
              <a:solidFill>
                <a:srgbClr val="4E361E"/>
              </a:solidFill>
            </a:endParaRPr>
          </a:p>
          <a:p>
            <a:pPr lvl="0" algn="ctr" defTabSz="1219108">
              <a:defRPr/>
            </a:pPr>
            <a:endParaRPr lang="ru-RU" sz="1867" dirty="0">
              <a:solidFill>
                <a:srgbClr val="4E361E"/>
              </a:solidFill>
            </a:endParaRPr>
          </a:p>
          <a:p>
            <a:pPr lvl="0" algn="ctr" defTabSz="1219108">
              <a:defRPr/>
            </a:pPr>
            <a:endParaRPr lang="ru-RU" sz="1867" dirty="0">
              <a:solidFill>
                <a:srgbClr val="4E361E"/>
              </a:solidFill>
            </a:endParaRPr>
          </a:p>
          <a:p>
            <a:pPr lvl="0" algn="ctr" defTabSz="1219108">
              <a:defRPr/>
            </a:pPr>
            <a:endParaRPr lang="ru-RU" sz="1867" dirty="0">
              <a:solidFill>
                <a:srgbClr val="4E361E"/>
              </a:solidFill>
            </a:endParaRPr>
          </a:p>
          <a:p>
            <a:pPr lvl="0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    Поляки 	           Евреи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336193" y="1237449"/>
            <a:ext cx="628135" cy="1449531"/>
          </a:xfrm>
          <a:custGeom>
            <a:avLst/>
            <a:gdLst>
              <a:gd name="connsiteX0" fmla="*/ 529817 w 606906"/>
              <a:gd name="connsiteY0" fmla="*/ 79554 h 1444094"/>
              <a:gd name="connsiteX1" fmla="*/ 466442 w 606906"/>
              <a:gd name="connsiteY1" fmla="*/ 7127 h 1444094"/>
              <a:gd name="connsiteX2" fmla="*/ 394015 w 606906"/>
              <a:gd name="connsiteY2" fmla="*/ 25234 h 1444094"/>
              <a:gd name="connsiteX3" fmla="*/ 312533 w 606906"/>
              <a:gd name="connsiteY3" fmla="*/ 206303 h 1444094"/>
              <a:gd name="connsiteX4" fmla="*/ 258213 w 606906"/>
              <a:gd name="connsiteY4" fmla="*/ 206303 h 1444094"/>
              <a:gd name="connsiteX5" fmla="*/ 86197 w 606906"/>
              <a:gd name="connsiteY5" fmla="*/ 206303 h 1444094"/>
              <a:gd name="connsiteX6" fmla="*/ 4716 w 606906"/>
              <a:gd name="connsiteY6" fmla="*/ 142929 h 1444094"/>
              <a:gd name="connsiteX7" fmla="*/ 40929 w 606906"/>
              <a:gd name="connsiteY7" fmla="*/ 260624 h 1444094"/>
              <a:gd name="connsiteX8" fmla="*/ 122411 w 606906"/>
              <a:gd name="connsiteY8" fmla="*/ 269677 h 1444094"/>
              <a:gd name="connsiteX9" fmla="*/ 167678 w 606906"/>
              <a:gd name="connsiteY9" fmla="*/ 523174 h 1444094"/>
              <a:gd name="connsiteX10" fmla="*/ 194838 w 606906"/>
              <a:gd name="connsiteY10" fmla="*/ 613709 h 1444094"/>
              <a:gd name="connsiteX11" fmla="*/ 267266 w 606906"/>
              <a:gd name="connsiteY11" fmla="*/ 704244 h 1444094"/>
              <a:gd name="connsiteX12" fmla="*/ 249159 w 606906"/>
              <a:gd name="connsiteY12" fmla="*/ 867206 h 1444094"/>
              <a:gd name="connsiteX13" fmla="*/ 40929 w 606906"/>
              <a:gd name="connsiteY13" fmla="*/ 1066382 h 1444094"/>
              <a:gd name="connsiteX14" fmla="*/ 13769 w 606906"/>
              <a:gd name="connsiteY14" fmla="*/ 1256505 h 1444094"/>
              <a:gd name="connsiteX15" fmla="*/ 203892 w 606906"/>
              <a:gd name="connsiteY15" fmla="*/ 1437574 h 1444094"/>
              <a:gd name="connsiteX16" fmla="*/ 394015 w 606906"/>
              <a:gd name="connsiteY16" fmla="*/ 1374200 h 1444094"/>
              <a:gd name="connsiteX17" fmla="*/ 602244 w 606906"/>
              <a:gd name="connsiteY17" fmla="*/ 1093543 h 1444094"/>
              <a:gd name="connsiteX18" fmla="*/ 538870 w 606906"/>
              <a:gd name="connsiteY18" fmla="*/ 722351 h 1444094"/>
              <a:gd name="connsiteX19" fmla="*/ 538870 w 606906"/>
              <a:gd name="connsiteY19" fmla="*/ 450747 h 1444094"/>
              <a:gd name="connsiteX20" fmla="*/ 529817 w 606906"/>
              <a:gd name="connsiteY20" fmla="*/ 79554 h 1444094"/>
              <a:gd name="connsiteX0" fmla="*/ 529817 w 606906"/>
              <a:gd name="connsiteY0" fmla="*/ 75303 h 1439843"/>
              <a:gd name="connsiteX1" fmla="*/ 466442 w 606906"/>
              <a:gd name="connsiteY1" fmla="*/ 2876 h 1439843"/>
              <a:gd name="connsiteX2" fmla="*/ 394015 w 606906"/>
              <a:gd name="connsiteY2" fmla="*/ 20983 h 1439843"/>
              <a:gd name="connsiteX3" fmla="*/ 313137 w 606906"/>
              <a:gd name="connsiteY3" fmla="*/ 81504 h 1439843"/>
              <a:gd name="connsiteX4" fmla="*/ 312533 w 606906"/>
              <a:gd name="connsiteY4" fmla="*/ 202052 h 1439843"/>
              <a:gd name="connsiteX5" fmla="*/ 258213 w 606906"/>
              <a:gd name="connsiteY5" fmla="*/ 202052 h 1439843"/>
              <a:gd name="connsiteX6" fmla="*/ 86197 w 606906"/>
              <a:gd name="connsiteY6" fmla="*/ 202052 h 1439843"/>
              <a:gd name="connsiteX7" fmla="*/ 4716 w 606906"/>
              <a:gd name="connsiteY7" fmla="*/ 138678 h 1439843"/>
              <a:gd name="connsiteX8" fmla="*/ 40929 w 606906"/>
              <a:gd name="connsiteY8" fmla="*/ 256373 h 1439843"/>
              <a:gd name="connsiteX9" fmla="*/ 122411 w 606906"/>
              <a:gd name="connsiteY9" fmla="*/ 265426 h 1439843"/>
              <a:gd name="connsiteX10" fmla="*/ 167678 w 606906"/>
              <a:gd name="connsiteY10" fmla="*/ 518923 h 1439843"/>
              <a:gd name="connsiteX11" fmla="*/ 194838 w 606906"/>
              <a:gd name="connsiteY11" fmla="*/ 609458 h 1439843"/>
              <a:gd name="connsiteX12" fmla="*/ 267266 w 606906"/>
              <a:gd name="connsiteY12" fmla="*/ 699993 h 1439843"/>
              <a:gd name="connsiteX13" fmla="*/ 249159 w 606906"/>
              <a:gd name="connsiteY13" fmla="*/ 862955 h 1439843"/>
              <a:gd name="connsiteX14" fmla="*/ 40929 w 606906"/>
              <a:gd name="connsiteY14" fmla="*/ 1062131 h 1439843"/>
              <a:gd name="connsiteX15" fmla="*/ 13769 w 606906"/>
              <a:gd name="connsiteY15" fmla="*/ 1252254 h 1439843"/>
              <a:gd name="connsiteX16" fmla="*/ 203892 w 606906"/>
              <a:gd name="connsiteY16" fmla="*/ 1433323 h 1439843"/>
              <a:gd name="connsiteX17" fmla="*/ 394015 w 606906"/>
              <a:gd name="connsiteY17" fmla="*/ 1369949 h 1439843"/>
              <a:gd name="connsiteX18" fmla="*/ 602244 w 606906"/>
              <a:gd name="connsiteY18" fmla="*/ 1089292 h 1439843"/>
              <a:gd name="connsiteX19" fmla="*/ 538870 w 606906"/>
              <a:gd name="connsiteY19" fmla="*/ 718100 h 1439843"/>
              <a:gd name="connsiteX20" fmla="*/ 538870 w 606906"/>
              <a:gd name="connsiteY20" fmla="*/ 446496 h 1439843"/>
              <a:gd name="connsiteX21" fmla="*/ 529817 w 606906"/>
              <a:gd name="connsiteY21" fmla="*/ 75303 h 1439843"/>
              <a:gd name="connsiteX0" fmla="*/ 529817 w 606906"/>
              <a:gd name="connsiteY0" fmla="*/ 75303 h 1439843"/>
              <a:gd name="connsiteX1" fmla="*/ 466442 w 606906"/>
              <a:gd name="connsiteY1" fmla="*/ 2876 h 1439843"/>
              <a:gd name="connsiteX2" fmla="*/ 394015 w 606906"/>
              <a:gd name="connsiteY2" fmla="*/ 20983 h 1439843"/>
              <a:gd name="connsiteX3" fmla="*/ 313137 w 606906"/>
              <a:gd name="connsiteY3" fmla="*/ 81504 h 1439843"/>
              <a:gd name="connsiteX4" fmla="*/ 312533 w 606906"/>
              <a:gd name="connsiteY4" fmla="*/ 202052 h 1439843"/>
              <a:gd name="connsiteX5" fmla="*/ 280380 w 606906"/>
              <a:gd name="connsiteY5" fmla="*/ 213135 h 1439843"/>
              <a:gd name="connsiteX6" fmla="*/ 86197 w 606906"/>
              <a:gd name="connsiteY6" fmla="*/ 202052 h 1439843"/>
              <a:gd name="connsiteX7" fmla="*/ 4716 w 606906"/>
              <a:gd name="connsiteY7" fmla="*/ 138678 h 1439843"/>
              <a:gd name="connsiteX8" fmla="*/ 40929 w 606906"/>
              <a:gd name="connsiteY8" fmla="*/ 256373 h 1439843"/>
              <a:gd name="connsiteX9" fmla="*/ 122411 w 606906"/>
              <a:gd name="connsiteY9" fmla="*/ 265426 h 1439843"/>
              <a:gd name="connsiteX10" fmla="*/ 167678 w 606906"/>
              <a:gd name="connsiteY10" fmla="*/ 518923 h 1439843"/>
              <a:gd name="connsiteX11" fmla="*/ 194838 w 606906"/>
              <a:gd name="connsiteY11" fmla="*/ 609458 h 1439843"/>
              <a:gd name="connsiteX12" fmla="*/ 267266 w 606906"/>
              <a:gd name="connsiteY12" fmla="*/ 699993 h 1439843"/>
              <a:gd name="connsiteX13" fmla="*/ 249159 w 606906"/>
              <a:gd name="connsiteY13" fmla="*/ 862955 h 1439843"/>
              <a:gd name="connsiteX14" fmla="*/ 40929 w 606906"/>
              <a:gd name="connsiteY14" fmla="*/ 1062131 h 1439843"/>
              <a:gd name="connsiteX15" fmla="*/ 13769 w 606906"/>
              <a:gd name="connsiteY15" fmla="*/ 1252254 h 1439843"/>
              <a:gd name="connsiteX16" fmla="*/ 203892 w 606906"/>
              <a:gd name="connsiteY16" fmla="*/ 1433323 h 1439843"/>
              <a:gd name="connsiteX17" fmla="*/ 394015 w 606906"/>
              <a:gd name="connsiteY17" fmla="*/ 1369949 h 1439843"/>
              <a:gd name="connsiteX18" fmla="*/ 602244 w 606906"/>
              <a:gd name="connsiteY18" fmla="*/ 1089292 h 1439843"/>
              <a:gd name="connsiteX19" fmla="*/ 538870 w 606906"/>
              <a:gd name="connsiteY19" fmla="*/ 718100 h 1439843"/>
              <a:gd name="connsiteX20" fmla="*/ 538870 w 606906"/>
              <a:gd name="connsiteY20" fmla="*/ 446496 h 1439843"/>
              <a:gd name="connsiteX21" fmla="*/ 529817 w 606906"/>
              <a:gd name="connsiteY21" fmla="*/ 75303 h 1439843"/>
              <a:gd name="connsiteX0" fmla="*/ 529817 w 606906"/>
              <a:gd name="connsiteY0" fmla="*/ 75303 h 1439843"/>
              <a:gd name="connsiteX1" fmla="*/ 466442 w 606906"/>
              <a:gd name="connsiteY1" fmla="*/ 2876 h 1439843"/>
              <a:gd name="connsiteX2" fmla="*/ 394015 w 606906"/>
              <a:gd name="connsiteY2" fmla="*/ 20983 h 1439843"/>
              <a:gd name="connsiteX3" fmla="*/ 313137 w 606906"/>
              <a:gd name="connsiteY3" fmla="*/ 81504 h 1439843"/>
              <a:gd name="connsiteX4" fmla="*/ 312533 w 606906"/>
              <a:gd name="connsiteY4" fmla="*/ 202052 h 1439843"/>
              <a:gd name="connsiteX5" fmla="*/ 280380 w 606906"/>
              <a:gd name="connsiteY5" fmla="*/ 213135 h 1439843"/>
              <a:gd name="connsiteX6" fmla="*/ 108364 w 606906"/>
              <a:gd name="connsiteY6" fmla="*/ 185426 h 1439843"/>
              <a:gd name="connsiteX7" fmla="*/ 4716 w 606906"/>
              <a:gd name="connsiteY7" fmla="*/ 138678 h 1439843"/>
              <a:gd name="connsiteX8" fmla="*/ 40929 w 606906"/>
              <a:gd name="connsiteY8" fmla="*/ 256373 h 1439843"/>
              <a:gd name="connsiteX9" fmla="*/ 122411 w 606906"/>
              <a:gd name="connsiteY9" fmla="*/ 265426 h 1439843"/>
              <a:gd name="connsiteX10" fmla="*/ 167678 w 606906"/>
              <a:gd name="connsiteY10" fmla="*/ 518923 h 1439843"/>
              <a:gd name="connsiteX11" fmla="*/ 194838 w 606906"/>
              <a:gd name="connsiteY11" fmla="*/ 609458 h 1439843"/>
              <a:gd name="connsiteX12" fmla="*/ 267266 w 606906"/>
              <a:gd name="connsiteY12" fmla="*/ 699993 h 1439843"/>
              <a:gd name="connsiteX13" fmla="*/ 249159 w 606906"/>
              <a:gd name="connsiteY13" fmla="*/ 862955 h 1439843"/>
              <a:gd name="connsiteX14" fmla="*/ 40929 w 606906"/>
              <a:gd name="connsiteY14" fmla="*/ 1062131 h 1439843"/>
              <a:gd name="connsiteX15" fmla="*/ 13769 w 606906"/>
              <a:gd name="connsiteY15" fmla="*/ 1252254 h 1439843"/>
              <a:gd name="connsiteX16" fmla="*/ 203892 w 606906"/>
              <a:gd name="connsiteY16" fmla="*/ 1433323 h 1439843"/>
              <a:gd name="connsiteX17" fmla="*/ 394015 w 606906"/>
              <a:gd name="connsiteY17" fmla="*/ 1369949 h 1439843"/>
              <a:gd name="connsiteX18" fmla="*/ 602244 w 606906"/>
              <a:gd name="connsiteY18" fmla="*/ 1089292 h 1439843"/>
              <a:gd name="connsiteX19" fmla="*/ 538870 w 606906"/>
              <a:gd name="connsiteY19" fmla="*/ 718100 h 1439843"/>
              <a:gd name="connsiteX20" fmla="*/ 538870 w 606906"/>
              <a:gd name="connsiteY20" fmla="*/ 446496 h 1439843"/>
              <a:gd name="connsiteX21" fmla="*/ 529817 w 606906"/>
              <a:gd name="connsiteY21" fmla="*/ 75303 h 1439843"/>
              <a:gd name="connsiteX0" fmla="*/ 551046 w 628135"/>
              <a:gd name="connsiteY0" fmla="*/ 75303 h 1439843"/>
              <a:gd name="connsiteX1" fmla="*/ 487671 w 628135"/>
              <a:gd name="connsiteY1" fmla="*/ 2876 h 1439843"/>
              <a:gd name="connsiteX2" fmla="*/ 415244 w 628135"/>
              <a:gd name="connsiteY2" fmla="*/ 20983 h 1439843"/>
              <a:gd name="connsiteX3" fmla="*/ 334366 w 628135"/>
              <a:gd name="connsiteY3" fmla="*/ 81504 h 1439843"/>
              <a:gd name="connsiteX4" fmla="*/ 333762 w 628135"/>
              <a:gd name="connsiteY4" fmla="*/ 202052 h 1439843"/>
              <a:gd name="connsiteX5" fmla="*/ 301609 w 628135"/>
              <a:gd name="connsiteY5" fmla="*/ 213135 h 1439843"/>
              <a:gd name="connsiteX6" fmla="*/ 129593 w 628135"/>
              <a:gd name="connsiteY6" fmla="*/ 185426 h 1439843"/>
              <a:gd name="connsiteX7" fmla="*/ 25945 w 628135"/>
              <a:gd name="connsiteY7" fmla="*/ 138678 h 1439843"/>
              <a:gd name="connsiteX8" fmla="*/ 1857 w 628135"/>
              <a:gd name="connsiteY8" fmla="*/ 208966 h 1439843"/>
              <a:gd name="connsiteX9" fmla="*/ 62158 w 628135"/>
              <a:gd name="connsiteY9" fmla="*/ 256373 h 1439843"/>
              <a:gd name="connsiteX10" fmla="*/ 143640 w 628135"/>
              <a:gd name="connsiteY10" fmla="*/ 265426 h 1439843"/>
              <a:gd name="connsiteX11" fmla="*/ 188907 w 628135"/>
              <a:gd name="connsiteY11" fmla="*/ 518923 h 1439843"/>
              <a:gd name="connsiteX12" fmla="*/ 216067 w 628135"/>
              <a:gd name="connsiteY12" fmla="*/ 609458 h 1439843"/>
              <a:gd name="connsiteX13" fmla="*/ 288495 w 628135"/>
              <a:gd name="connsiteY13" fmla="*/ 699993 h 1439843"/>
              <a:gd name="connsiteX14" fmla="*/ 270388 w 628135"/>
              <a:gd name="connsiteY14" fmla="*/ 862955 h 1439843"/>
              <a:gd name="connsiteX15" fmla="*/ 62158 w 628135"/>
              <a:gd name="connsiteY15" fmla="*/ 1062131 h 1439843"/>
              <a:gd name="connsiteX16" fmla="*/ 34998 w 628135"/>
              <a:gd name="connsiteY16" fmla="*/ 1252254 h 1439843"/>
              <a:gd name="connsiteX17" fmla="*/ 225121 w 628135"/>
              <a:gd name="connsiteY17" fmla="*/ 1433323 h 1439843"/>
              <a:gd name="connsiteX18" fmla="*/ 415244 w 628135"/>
              <a:gd name="connsiteY18" fmla="*/ 1369949 h 1439843"/>
              <a:gd name="connsiteX19" fmla="*/ 623473 w 628135"/>
              <a:gd name="connsiteY19" fmla="*/ 1089292 h 1439843"/>
              <a:gd name="connsiteX20" fmla="*/ 560099 w 628135"/>
              <a:gd name="connsiteY20" fmla="*/ 718100 h 1439843"/>
              <a:gd name="connsiteX21" fmla="*/ 560099 w 628135"/>
              <a:gd name="connsiteY21" fmla="*/ 446496 h 1439843"/>
              <a:gd name="connsiteX22" fmla="*/ 551046 w 628135"/>
              <a:gd name="connsiteY22" fmla="*/ 75303 h 1439843"/>
              <a:gd name="connsiteX0" fmla="*/ 551046 w 628135"/>
              <a:gd name="connsiteY0" fmla="*/ 75303 h 1439843"/>
              <a:gd name="connsiteX1" fmla="*/ 487671 w 628135"/>
              <a:gd name="connsiteY1" fmla="*/ 2876 h 1439843"/>
              <a:gd name="connsiteX2" fmla="*/ 415244 w 628135"/>
              <a:gd name="connsiteY2" fmla="*/ 20983 h 1439843"/>
              <a:gd name="connsiteX3" fmla="*/ 334366 w 628135"/>
              <a:gd name="connsiteY3" fmla="*/ 81504 h 1439843"/>
              <a:gd name="connsiteX4" fmla="*/ 333762 w 628135"/>
              <a:gd name="connsiteY4" fmla="*/ 202052 h 1439843"/>
              <a:gd name="connsiteX5" fmla="*/ 301609 w 628135"/>
              <a:gd name="connsiteY5" fmla="*/ 213135 h 1439843"/>
              <a:gd name="connsiteX6" fmla="*/ 129593 w 628135"/>
              <a:gd name="connsiteY6" fmla="*/ 185426 h 1439843"/>
              <a:gd name="connsiteX7" fmla="*/ 25945 w 628135"/>
              <a:gd name="connsiteY7" fmla="*/ 138678 h 1439843"/>
              <a:gd name="connsiteX8" fmla="*/ 1857 w 628135"/>
              <a:gd name="connsiteY8" fmla="*/ 208966 h 1439843"/>
              <a:gd name="connsiteX9" fmla="*/ 62158 w 628135"/>
              <a:gd name="connsiteY9" fmla="*/ 256373 h 1439843"/>
              <a:gd name="connsiteX10" fmla="*/ 143640 w 628135"/>
              <a:gd name="connsiteY10" fmla="*/ 265426 h 1439843"/>
              <a:gd name="connsiteX11" fmla="*/ 206905 w 628135"/>
              <a:gd name="connsiteY11" fmla="*/ 364136 h 1439843"/>
              <a:gd name="connsiteX12" fmla="*/ 188907 w 628135"/>
              <a:gd name="connsiteY12" fmla="*/ 518923 h 1439843"/>
              <a:gd name="connsiteX13" fmla="*/ 216067 w 628135"/>
              <a:gd name="connsiteY13" fmla="*/ 609458 h 1439843"/>
              <a:gd name="connsiteX14" fmla="*/ 288495 w 628135"/>
              <a:gd name="connsiteY14" fmla="*/ 699993 h 1439843"/>
              <a:gd name="connsiteX15" fmla="*/ 270388 w 628135"/>
              <a:gd name="connsiteY15" fmla="*/ 862955 h 1439843"/>
              <a:gd name="connsiteX16" fmla="*/ 62158 w 628135"/>
              <a:gd name="connsiteY16" fmla="*/ 1062131 h 1439843"/>
              <a:gd name="connsiteX17" fmla="*/ 34998 w 628135"/>
              <a:gd name="connsiteY17" fmla="*/ 1252254 h 1439843"/>
              <a:gd name="connsiteX18" fmla="*/ 225121 w 628135"/>
              <a:gd name="connsiteY18" fmla="*/ 1433323 h 1439843"/>
              <a:gd name="connsiteX19" fmla="*/ 415244 w 628135"/>
              <a:gd name="connsiteY19" fmla="*/ 1369949 h 1439843"/>
              <a:gd name="connsiteX20" fmla="*/ 623473 w 628135"/>
              <a:gd name="connsiteY20" fmla="*/ 1089292 h 1439843"/>
              <a:gd name="connsiteX21" fmla="*/ 560099 w 628135"/>
              <a:gd name="connsiteY21" fmla="*/ 718100 h 1439843"/>
              <a:gd name="connsiteX22" fmla="*/ 560099 w 628135"/>
              <a:gd name="connsiteY22" fmla="*/ 446496 h 1439843"/>
              <a:gd name="connsiteX23" fmla="*/ 551046 w 628135"/>
              <a:gd name="connsiteY23" fmla="*/ 75303 h 1439843"/>
              <a:gd name="connsiteX0" fmla="*/ 551046 w 628135"/>
              <a:gd name="connsiteY0" fmla="*/ 75303 h 1439843"/>
              <a:gd name="connsiteX1" fmla="*/ 487671 w 628135"/>
              <a:gd name="connsiteY1" fmla="*/ 2876 h 1439843"/>
              <a:gd name="connsiteX2" fmla="*/ 415244 w 628135"/>
              <a:gd name="connsiteY2" fmla="*/ 20983 h 1439843"/>
              <a:gd name="connsiteX3" fmla="*/ 334366 w 628135"/>
              <a:gd name="connsiteY3" fmla="*/ 81504 h 1439843"/>
              <a:gd name="connsiteX4" fmla="*/ 333762 w 628135"/>
              <a:gd name="connsiteY4" fmla="*/ 202052 h 1439843"/>
              <a:gd name="connsiteX5" fmla="*/ 301609 w 628135"/>
              <a:gd name="connsiteY5" fmla="*/ 213135 h 1439843"/>
              <a:gd name="connsiteX6" fmla="*/ 129593 w 628135"/>
              <a:gd name="connsiteY6" fmla="*/ 185426 h 1439843"/>
              <a:gd name="connsiteX7" fmla="*/ 25945 w 628135"/>
              <a:gd name="connsiteY7" fmla="*/ 138678 h 1439843"/>
              <a:gd name="connsiteX8" fmla="*/ 1857 w 628135"/>
              <a:gd name="connsiteY8" fmla="*/ 208966 h 1439843"/>
              <a:gd name="connsiteX9" fmla="*/ 62158 w 628135"/>
              <a:gd name="connsiteY9" fmla="*/ 256373 h 1439843"/>
              <a:gd name="connsiteX10" fmla="*/ 143640 w 628135"/>
              <a:gd name="connsiteY10" fmla="*/ 265426 h 1439843"/>
              <a:gd name="connsiteX11" fmla="*/ 190279 w 628135"/>
              <a:gd name="connsiteY11" fmla="*/ 369678 h 1439843"/>
              <a:gd name="connsiteX12" fmla="*/ 188907 w 628135"/>
              <a:gd name="connsiteY12" fmla="*/ 518923 h 1439843"/>
              <a:gd name="connsiteX13" fmla="*/ 216067 w 628135"/>
              <a:gd name="connsiteY13" fmla="*/ 609458 h 1439843"/>
              <a:gd name="connsiteX14" fmla="*/ 288495 w 628135"/>
              <a:gd name="connsiteY14" fmla="*/ 699993 h 1439843"/>
              <a:gd name="connsiteX15" fmla="*/ 270388 w 628135"/>
              <a:gd name="connsiteY15" fmla="*/ 862955 h 1439843"/>
              <a:gd name="connsiteX16" fmla="*/ 62158 w 628135"/>
              <a:gd name="connsiteY16" fmla="*/ 1062131 h 1439843"/>
              <a:gd name="connsiteX17" fmla="*/ 34998 w 628135"/>
              <a:gd name="connsiteY17" fmla="*/ 1252254 h 1439843"/>
              <a:gd name="connsiteX18" fmla="*/ 225121 w 628135"/>
              <a:gd name="connsiteY18" fmla="*/ 1433323 h 1439843"/>
              <a:gd name="connsiteX19" fmla="*/ 415244 w 628135"/>
              <a:gd name="connsiteY19" fmla="*/ 1369949 h 1439843"/>
              <a:gd name="connsiteX20" fmla="*/ 623473 w 628135"/>
              <a:gd name="connsiteY20" fmla="*/ 1089292 h 1439843"/>
              <a:gd name="connsiteX21" fmla="*/ 560099 w 628135"/>
              <a:gd name="connsiteY21" fmla="*/ 718100 h 1439843"/>
              <a:gd name="connsiteX22" fmla="*/ 560099 w 628135"/>
              <a:gd name="connsiteY22" fmla="*/ 446496 h 1439843"/>
              <a:gd name="connsiteX23" fmla="*/ 551046 w 628135"/>
              <a:gd name="connsiteY23" fmla="*/ 75303 h 1439843"/>
              <a:gd name="connsiteX0" fmla="*/ 551046 w 628135"/>
              <a:gd name="connsiteY0" fmla="*/ 75303 h 1439843"/>
              <a:gd name="connsiteX1" fmla="*/ 487671 w 628135"/>
              <a:gd name="connsiteY1" fmla="*/ 2876 h 1439843"/>
              <a:gd name="connsiteX2" fmla="*/ 415244 w 628135"/>
              <a:gd name="connsiteY2" fmla="*/ 20983 h 1439843"/>
              <a:gd name="connsiteX3" fmla="*/ 334366 w 628135"/>
              <a:gd name="connsiteY3" fmla="*/ 81504 h 1439843"/>
              <a:gd name="connsiteX4" fmla="*/ 333762 w 628135"/>
              <a:gd name="connsiteY4" fmla="*/ 202052 h 1439843"/>
              <a:gd name="connsiteX5" fmla="*/ 301609 w 628135"/>
              <a:gd name="connsiteY5" fmla="*/ 213135 h 1439843"/>
              <a:gd name="connsiteX6" fmla="*/ 129593 w 628135"/>
              <a:gd name="connsiteY6" fmla="*/ 185426 h 1439843"/>
              <a:gd name="connsiteX7" fmla="*/ 25945 w 628135"/>
              <a:gd name="connsiteY7" fmla="*/ 138678 h 1439843"/>
              <a:gd name="connsiteX8" fmla="*/ 1857 w 628135"/>
              <a:gd name="connsiteY8" fmla="*/ 208966 h 1439843"/>
              <a:gd name="connsiteX9" fmla="*/ 62158 w 628135"/>
              <a:gd name="connsiteY9" fmla="*/ 256373 h 1439843"/>
              <a:gd name="connsiteX10" fmla="*/ 143640 w 628135"/>
              <a:gd name="connsiteY10" fmla="*/ 265426 h 1439843"/>
              <a:gd name="connsiteX11" fmla="*/ 190279 w 628135"/>
              <a:gd name="connsiteY11" fmla="*/ 369678 h 1439843"/>
              <a:gd name="connsiteX12" fmla="*/ 188907 w 628135"/>
              <a:gd name="connsiteY12" fmla="*/ 518923 h 1439843"/>
              <a:gd name="connsiteX13" fmla="*/ 216067 w 628135"/>
              <a:gd name="connsiteY13" fmla="*/ 609458 h 1439843"/>
              <a:gd name="connsiteX14" fmla="*/ 288495 w 628135"/>
              <a:gd name="connsiteY14" fmla="*/ 699993 h 1439843"/>
              <a:gd name="connsiteX15" fmla="*/ 214970 w 628135"/>
              <a:gd name="connsiteY15" fmla="*/ 846330 h 1439843"/>
              <a:gd name="connsiteX16" fmla="*/ 62158 w 628135"/>
              <a:gd name="connsiteY16" fmla="*/ 1062131 h 1439843"/>
              <a:gd name="connsiteX17" fmla="*/ 34998 w 628135"/>
              <a:gd name="connsiteY17" fmla="*/ 1252254 h 1439843"/>
              <a:gd name="connsiteX18" fmla="*/ 225121 w 628135"/>
              <a:gd name="connsiteY18" fmla="*/ 1433323 h 1439843"/>
              <a:gd name="connsiteX19" fmla="*/ 415244 w 628135"/>
              <a:gd name="connsiteY19" fmla="*/ 1369949 h 1439843"/>
              <a:gd name="connsiteX20" fmla="*/ 623473 w 628135"/>
              <a:gd name="connsiteY20" fmla="*/ 1089292 h 1439843"/>
              <a:gd name="connsiteX21" fmla="*/ 560099 w 628135"/>
              <a:gd name="connsiteY21" fmla="*/ 718100 h 1439843"/>
              <a:gd name="connsiteX22" fmla="*/ 560099 w 628135"/>
              <a:gd name="connsiteY22" fmla="*/ 446496 h 1439843"/>
              <a:gd name="connsiteX23" fmla="*/ 551046 w 628135"/>
              <a:gd name="connsiteY23" fmla="*/ 75303 h 1439843"/>
              <a:gd name="connsiteX0" fmla="*/ 551046 w 628135"/>
              <a:gd name="connsiteY0" fmla="*/ 75303 h 1439843"/>
              <a:gd name="connsiteX1" fmla="*/ 487671 w 628135"/>
              <a:gd name="connsiteY1" fmla="*/ 2876 h 1439843"/>
              <a:gd name="connsiteX2" fmla="*/ 415244 w 628135"/>
              <a:gd name="connsiteY2" fmla="*/ 20983 h 1439843"/>
              <a:gd name="connsiteX3" fmla="*/ 334366 w 628135"/>
              <a:gd name="connsiteY3" fmla="*/ 81504 h 1439843"/>
              <a:gd name="connsiteX4" fmla="*/ 333762 w 628135"/>
              <a:gd name="connsiteY4" fmla="*/ 202052 h 1439843"/>
              <a:gd name="connsiteX5" fmla="*/ 301609 w 628135"/>
              <a:gd name="connsiteY5" fmla="*/ 213135 h 1439843"/>
              <a:gd name="connsiteX6" fmla="*/ 129593 w 628135"/>
              <a:gd name="connsiteY6" fmla="*/ 185426 h 1439843"/>
              <a:gd name="connsiteX7" fmla="*/ 25945 w 628135"/>
              <a:gd name="connsiteY7" fmla="*/ 138678 h 1439843"/>
              <a:gd name="connsiteX8" fmla="*/ 1857 w 628135"/>
              <a:gd name="connsiteY8" fmla="*/ 208966 h 1439843"/>
              <a:gd name="connsiteX9" fmla="*/ 62158 w 628135"/>
              <a:gd name="connsiteY9" fmla="*/ 256373 h 1439843"/>
              <a:gd name="connsiteX10" fmla="*/ 143640 w 628135"/>
              <a:gd name="connsiteY10" fmla="*/ 265426 h 1439843"/>
              <a:gd name="connsiteX11" fmla="*/ 190279 w 628135"/>
              <a:gd name="connsiteY11" fmla="*/ 369678 h 1439843"/>
              <a:gd name="connsiteX12" fmla="*/ 188907 w 628135"/>
              <a:gd name="connsiteY12" fmla="*/ 518923 h 1439843"/>
              <a:gd name="connsiteX13" fmla="*/ 216067 w 628135"/>
              <a:gd name="connsiteY13" fmla="*/ 609458 h 1439843"/>
              <a:gd name="connsiteX14" fmla="*/ 288495 w 628135"/>
              <a:gd name="connsiteY14" fmla="*/ 699993 h 1439843"/>
              <a:gd name="connsiteX15" fmla="*/ 214970 w 628135"/>
              <a:gd name="connsiteY15" fmla="*/ 846330 h 1439843"/>
              <a:gd name="connsiteX16" fmla="*/ 62818 w 628135"/>
              <a:gd name="connsiteY16" fmla="*/ 1001446 h 1439843"/>
              <a:gd name="connsiteX17" fmla="*/ 62158 w 628135"/>
              <a:gd name="connsiteY17" fmla="*/ 1062131 h 1439843"/>
              <a:gd name="connsiteX18" fmla="*/ 34998 w 628135"/>
              <a:gd name="connsiteY18" fmla="*/ 1252254 h 1439843"/>
              <a:gd name="connsiteX19" fmla="*/ 225121 w 628135"/>
              <a:gd name="connsiteY19" fmla="*/ 1433323 h 1439843"/>
              <a:gd name="connsiteX20" fmla="*/ 415244 w 628135"/>
              <a:gd name="connsiteY20" fmla="*/ 1369949 h 1439843"/>
              <a:gd name="connsiteX21" fmla="*/ 623473 w 628135"/>
              <a:gd name="connsiteY21" fmla="*/ 1089292 h 1439843"/>
              <a:gd name="connsiteX22" fmla="*/ 560099 w 628135"/>
              <a:gd name="connsiteY22" fmla="*/ 718100 h 1439843"/>
              <a:gd name="connsiteX23" fmla="*/ 560099 w 628135"/>
              <a:gd name="connsiteY23" fmla="*/ 446496 h 1439843"/>
              <a:gd name="connsiteX24" fmla="*/ 551046 w 628135"/>
              <a:gd name="connsiteY24" fmla="*/ 75303 h 1439843"/>
              <a:gd name="connsiteX0" fmla="*/ 551046 w 628135"/>
              <a:gd name="connsiteY0" fmla="*/ 75303 h 1439843"/>
              <a:gd name="connsiteX1" fmla="*/ 487671 w 628135"/>
              <a:gd name="connsiteY1" fmla="*/ 2876 h 1439843"/>
              <a:gd name="connsiteX2" fmla="*/ 415244 w 628135"/>
              <a:gd name="connsiteY2" fmla="*/ 20983 h 1439843"/>
              <a:gd name="connsiteX3" fmla="*/ 334366 w 628135"/>
              <a:gd name="connsiteY3" fmla="*/ 81504 h 1439843"/>
              <a:gd name="connsiteX4" fmla="*/ 333762 w 628135"/>
              <a:gd name="connsiteY4" fmla="*/ 202052 h 1439843"/>
              <a:gd name="connsiteX5" fmla="*/ 301609 w 628135"/>
              <a:gd name="connsiteY5" fmla="*/ 213135 h 1439843"/>
              <a:gd name="connsiteX6" fmla="*/ 129593 w 628135"/>
              <a:gd name="connsiteY6" fmla="*/ 185426 h 1439843"/>
              <a:gd name="connsiteX7" fmla="*/ 25945 w 628135"/>
              <a:gd name="connsiteY7" fmla="*/ 138678 h 1439843"/>
              <a:gd name="connsiteX8" fmla="*/ 1857 w 628135"/>
              <a:gd name="connsiteY8" fmla="*/ 208966 h 1439843"/>
              <a:gd name="connsiteX9" fmla="*/ 62158 w 628135"/>
              <a:gd name="connsiteY9" fmla="*/ 256373 h 1439843"/>
              <a:gd name="connsiteX10" fmla="*/ 143640 w 628135"/>
              <a:gd name="connsiteY10" fmla="*/ 265426 h 1439843"/>
              <a:gd name="connsiteX11" fmla="*/ 190279 w 628135"/>
              <a:gd name="connsiteY11" fmla="*/ 369678 h 1439843"/>
              <a:gd name="connsiteX12" fmla="*/ 188907 w 628135"/>
              <a:gd name="connsiteY12" fmla="*/ 518923 h 1439843"/>
              <a:gd name="connsiteX13" fmla="*/ 216067 w 628135"/>
              <a:gd name="connsiteY13" fmla="*/ 609458 h 1439843"/>
              <a:gd name="connsiteX14" fmla="*/ 288495 w 628135"/>
              <a:gd name="connsiteY14" fmla="*/ 699993 h 1439843"/>
              <a:gd name="connsiteX15" fmla="*/ 214970 w 628135"/>
              <a:gd name="connsiteY15" fmla="*/ 846330 h 1439843"/>
              <a:gd name="connsiteX16" fmla="*/ 62818 w 628135"/>
              <a:gd name="connsiteY16" fmla="*/ 1001446 h 1439843"/>
              <a:gd name="connsiteX17" fmla="*/ 62158 w 628135"/>
              <a:gd name="connsiteY17" fmla="*/ 1062131 h 1439843"/>
              <a:gd name="connsiteX18" fmla="*/ 12942 w 628135"/>
              <a:gd name="connsiteY18" fmla="*/ 1101198 h 1439843"/>
              <a:gd name="connsiteX19" fmla="*/ 34998 w 628135"/>
              <a:gd name="connsiteY19" fmla="*/ 1252254 h 1439843"/>
              <a:gd name="connsiteX20" fmla="*/ 225121 w 628135"/>
              <a:gd name="connsiteY20" fmla="*/ 1433323 h 1439843"/>
              <a:gd name="connsiteX21" fmla="*/ 415244 w 628135"/>
              <a:gd name="connsiteY21" fmla="*/ 1369949 h 1439843"/>
              <a:gd name="connsiteX22" fmla="*/ 623473 w 628135"/>
              <a:gd name="connsiteY22" fmla="*/ 1089292 h 1439843"/>
              <a:gd name="connsiteX23" fmla="*/ 560099 w 628135"/>
              <a:gd name="connsiteY23" fmla="*/ 718100 h 1439843"/>
              <a:gd name="connsiteX24" fmla="*/ 560099 w 628135"/>
              <a:gd name="connsiteY24" fmla="*/ 446496 h 1439843"/>
              <a:gd name="connsiteX25" fmla="*/ 551046 w 628135"/>
              <a:gd name="connsiteY25" fmla="*/ 75303 h 1439843"/>
              <a:gd name="connsiteX0" fmla="*/ 551046 w 628135"/>
              <a:gd name="connsiteY0" fmla="*/ 75303 h 1433344"/>
              <a:gd name="connsiteX1" fmla="*/ 487671 w 628135"/>
              <a:gd name="connsiteY1" fmla="*/ 2876 h 1433344"/>
              <a:gd name="connsiteX2" fmla="*/ 415244 w 628135"/>
              <a:gd name="connsiteY2" fmla="*/ 20983 h 1433344"/>
              <a:gd name="connsiteX3" fmla="*/ 334366 w 628135"/>
              <a:gd name="connsiteY3" fmla="*/ 81504 h 1433344"/>
              <a:gd name="connsiteX4" fmla="*/ 333762 w 628135"/>
              <a:gd name="connsiteY4" fmla="*/ 202052 h 1433344"/>
              <a:gd name="connsiteX5" fmla="*/ 301609 w 628135"/>
              <a:gd name="connsiteY5" fmla="*/ 213135 h 1433344"/>
              <a:gd name="connsiteX6" fmla="*/ 129593 w 628135"/>
              <a:gd name="connsiteY6" fmla="*/ 185426 h 1433344"/>
              <a:gd name="connsiteX7" fmla="*/ 25945 w 628135"/>
              <a:gd name="connsiteY7" fmla="*/ 138678 h 1433344"/>
              <a:gd name="connsiteX8" fmla="*/ 1857 w 628135"/>
              <a:gd name="connsiteY8" fmla="*/ 208966 h 1433344"/>
              <a:gd name="connsiteX9" fmla="*/ 62158 w 628135"/>
              <a:gd name="connsiteY9" fmla="*/ 256373 h 1433344"/>
              <a:gd name="connsiteX10" fmla="*/ 143640 w 628135"/>
              <a:gd name="connsiteY10" fmla="*/ 265426 h 1433344"/>
              <a:gd name="connsiteX11" fmla="*/ 190279 w 628135"/>
              <a:gd name="connsiteY11" fmla="*/ 369678 h 1433344"/>
              <a:gd name="connsiteX12" fmla="*/ 188907 w 628135"/>
              <a:gd name="connsiteY12" fmla="*/ 518923 h 1433344"/>
              <a:gd name="connsiteX13" fmla="*/ 216067 w 628135"/>
              <a:gd name="connsiteY13" fmla="*/ 609458 h 1433344"/>
              <a:gd name="connsiteX14" fmla="*/ 288495 w 628135"/>
              <a:gd name="connsiteY14" fmla="*/ 699993 h 1433344"/>
              <a:gd name="connsiteX15" fmla="*/ 214970 w 628135"/>
              <a:gd name="connsiteY15" fmla="*/ 846330 h 1433344"/>
              <a:gd name="connsiteX16" fmla="*/ 62818 w 628135"/>
              <a:gd name="connsiteY16" fmla="*/ 1001446 h 1433344"/>
              <a:gd name="connsiteX17" fmla="*/ 62158 w 628135"/>
              <a:gd name="connsiteY17" fmla="*/ 1062131 h 1433344"/>
              <a:gd name="connsiteX18" fmla="*/ 12942 w 628135"/>
              <a:gd name="connsiteY18" fmla="*/ 1101198 h 1433344"/>
              <a:gd name="connsiteX19" fmla="*/ 34998 w 628135"/>
              <a:gd name="connsiteY19" fmla="*/ 1252254 h 1433344"/>
              <a:gd name="connsiteX20" fmla="*/ 29567 w 628135"/>
              <a:gd name="connsiteY20" fmla="*/ 1367206 h 1433344"/>
              <a:gd name="connsiteX21" fmla="*/ 225121 w 628135"/>
              <a:gd name="connsiteY21" fmla="*/ 1433323 h 1433344"/>
              <a:gd name="connsiteX22" fmla="*/ 415244 w 628135"/>
              <a:gd name="connsiteY22" fmla="*/ 1369949 h 1433344"/>
              <a:gd name="connsiteX23" fmla="*/ 623473 w 628135"/>
              <a:gd name="connsiteY23" fmla="*/ 1089292 h 1433344"/>
              <a:gd name="connsiteX24" fmla="*/ 560099 w 628135"/>
              <a:gd name="connsiteY24" fmla="*/ 718100 h 1433344"/>
              <a:gd name="connsiteX25" fmla="*/ 560099 w 628135"/>
              <a:gd name="connsiteY25" fmla="*/ 446496 h 1433344"/>
              <a:gd name="connsiteX26" fmla="*/ 551046 w 628135"/>
              <a:gd name="connsiteY26" fmla="*/ 75303 h 1433344"/>
              <a:gd name="connsiteX0" fmla="*/ 551046 w 628135"/>
              <a:gd name="connsiteY0" fmla="*/ 75303 h 1449531"/>
              <a:gd name="connsiteX1" fmla="*/ 487671 w 628135"/>
              <a:gd name="connsiteY1" fmla="*/ 2876 h 1449531"/>
              <a:gd name="connsiteX2" fmla="*/ 415244 w 628135"/>
              <a:gd name="connsiteY2" fmla="*/ 20983 h 1449531"/>
              <a:gd name="connsiteX3" fmla="*/ 334366 w 628135"/>
              <a:gd name="connsiteY3" fmla="*/ 81504 h 1449531"/>
              <a:gd name="connsiteX4" fmla="*/ 333762 w 628135"/>
              <a:gd name="connsiteY4" fmla="*/ 202052 h 1449531"/>
              <a:gd name="connsiteX5" fmla="*/ 301609 w 628135"/>
              <a:gd name="connsiteY5" fmla="*/ 213135 h 1449531"/>
              <a:gd name="connsiteX6" fmla="*/ 129593 w 628135"/>
              <a:gd name="connsiteY6" fmla="*/ 185426 h 1449531"/>
              <a:gd name="connsiteX7" fmla="*/ 25945 w 628135"/>
              <a:gd name="connsiteY7" fmla="*/ 138678 h 1449531"/>
              <a:gd name="connsiteX8" fmla="*/ 1857 w 628135"/>
              <a:gd name="connsiteY8" fmla="*/ 208966 h 1449531"/>
              <a:gd name="connsiteX9" fmla="*/ 62158 w 628135"/>
              <a:gd name="connsiteY9" fmla="*/ 256373 h 1449531"/>
              <a:gd name="connsiteX10" fmla="*/ 143640 w 628135"/>
              <a:gd name="connsiteY10" fmla="*/ 265426 h 1449531"/>
              <a:gd name="connsiteX11" fmla="*/ 190279 w 628135"/>
              <a:gd name="connsiteY11" fmla="*/ 369678 h 1449531"/>
              <a:gd name="connsiteX12" fmla="*/ 188907 w 628135"/>
              <a:gd name="connsiteY12" fmla="*/ 518923 h 1449531"/>
              <a:gd name="connsiteX13" fmla="*/ 216067 w 628135"/>
              <a:gd name="connsiteY13" fmla="*/ 609458 h 1449531"/>
              <a:gd name="connsiteX14" fmla="*/ 288495 w 628135"/>
              <a:gd name="connsiteY14" fmla="*/ 699993 h 1449531"/>
              <a:gd name="connsiteX15" fmla="*/ 214970 w 628135"/>
              <a:gd name="connsiteY15" fmla="*/ 846330 h 1449531"/>
              <a:gd name="connsiteX16" fmla="*/ 62818 w 628135"/>
              <a:gd name="connsiteY16" fmla="*/ 1001446 h 1449531"/>
              <a:gd name="connsiteX17" fmla="*/ 62158 w 628135"/>
              <a:gd name="connsiteY17" fmla="*/ 1062131 h 1449531"/>
              <a:gd name="connsiteX18" fmla="*/ 12942 w 628135"/>
              <a:gd name="connsiteY18" fmla="*/ 1101198 h 1449531"/>
              <a:gd name="connsiteX19" fmla="*/ 34998 w 628135"/>
              <a:gd name="connsiteY19" fmla="*/ 1252254 h 1449531"/>
              <a:gd name="connsiteX20" fmla="*/ 29567 w 628135"/>
              <a:gd name="connsiteY20" fmla="*/ 1367206 h 1449531"/>
              <a:gd name="connsiteX21" fmla="*/ 123778 w 628135"/>
              <a:gd name="connsiteY21" fmla="*/ 1444791 h 1449531"/>
              <a:gd name="connsiteX22" fmla="*/ 225121 w 628135"/>
              <a:gd name="connsiteY22" fmla="*/ 1433323 h 1449531"/>
              <a:gd name="connsiteX23" fmla="*/ 415244 w 628135"/>
              <a:gd name="connsiteY23" fmla="*/ 1369949 h 1449531"/>
              <a:gd name="connsiteX24" fmla="*/ 623473 w 628135"/>
              <a:gd name="connsiteY24" fmla="*/ 1089292 h 1449531"/>
              <a:gd name="connsiteX25" fmla="*/ 560099 w 628135"/>
              <a:gd name="connsiteY25" fmla="*/ 718100 h 1449531"/>
              <a:gd name="connsiteX26" fmla="*/ 560099 w 628135"/>
              <a:gd name="connsiteY26" fmla="*/ 446496 h 1449531"/>
              <a:gd name="connsiteX27" fmla="*/ 551046 w 628135"/>
              <a:gd name="connsiteY27" fmla="*/ 75303 h 144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8135" h="1449531">
                <a:moveTo>
                  <a:pt x="551046" y="75303"/>
                </a:moveTo>
                <a:cubicBezTo>
                  <a:pt x="530675" y="43616"/>
                  <a:pt x="510305" y="11929"/>
                  <a:pt x="487671" y="2876"/>
                </a:cubicBezTo>
                <a:cubicBezTo>
                  <a:pt x="465037" y="-6177"/>
                  <a:pt x="440795" y="7878"/>
                  <a:pt x="415244" y="20983"/>
                </a:cubicBezTo>
                <a:cubicBezTo>
                  <a:pt x="389693" y="34088"/>
                  <a:pt x="347946" y="51326"/>
                  <a:pt x="334366" y="81504"/>
                </a:cubicBezTo>
                <a:cubicBezTo>
                  <a:pt x="320786" y="111682"/>
                  <a:pt x="339221" y="180114"/>
                  <a:pt x="333762" y="202052"/>
                </a:cubicBezTo>
                <a:cubicBezTo>
                  <a:pt x="328303" y="223990"/>
                  <a:pt x="335637" y="215906"/>
                  <a:pt x="301609" y="213135"/>
                </a:cubicBezTo>
                <a:cubicBezTo>
                  <a:pt x="267581" y="210364"/>
                  <a:pt x="175537" y="197835"/>
                  <a:pt x="129593" y="185426"/>
                </a:cubicBezTo>
                <a:cubicBezTo>
                  <a:pt x="83649" y="173017"/>
                  <a:pt x="47234" y="134755"/>
                  <a:pt x="25945" y="138678"/>
                </a:cubicBezTo>
                <a:cubicBezTo>
                  <a:pt x="4656" y="142601"/>
                  <a:pt x="-4178" y="189350"/>
                  <a:pt x="1857" y="208966"/>
                </a:cubicBezTo>
                <a:cubicBezTo>
                  <a:pt x="7892" y="228582"/>
                  <a:pt x="38528" y="246963"/>
                  <a:pt x="62158" y="256373"/>
                </a:cubicBezTo>
                <a:cubicBezTo>
                  <a:pt x="85789" y="265783"/>
                  <a:pt x="122287" y="246542"/>
                  <a:pt x="143640" y="265426"/>
                </a:cubicBezTo>
                <a:cubicBezTo>
                  <a:pt x="164993" y="284310"/>
                  <a:pt x="182735" y="327429"/>
                  <a:pt x="190279" y="369678"/>
                </a:cubicBezTo>
                <a:cubicBezTo>
                  <a:pt x="197823" y="411927"/>
                  <a:pt x="184609" y="478960"/>
                  <a:pt x="188907" y="518923"/>
                </a:cubicBezTo>
                <a:cubicBezTo>
                  <a:pt x="193205" y="558886"/>
                  <a:pt x="199469" y="579280"/>
                  <a:pt x="216067" y="609458"/>
                </a:cubicBezTo>
                <a:cubicBezTo>
                  <a:pt x="232665" y="639636"/>
                  <a:pt x="288678" y="660514"/>
                  <a:pt x="288495" y="699993"/>
                </a:cubicBezTo>
                <a:cubicBezTo>
                  <a:pt x="288312" y="739472"/>
                  <a:pt x="252583" y="796088"/>
                  <a:pt x="214970" y="846330"/>
                </a:cubicBezTo>
                <a:cubicBezTo>
                  <a:pt x="177357" y="896572"/>
                  <a:pt x="88287" y="965479"/>
                  <a:pt x="62818" y="1001446"/>
                </a:cubicBezTo>
                <a:cubicBezTo>
                  <a:pt x="37349" y="1037413"/>
                  <a:pt x="70471" y="1045506"/>
                  <a:pt x="62158" y="1062131"/>
                </a:cubicBezTo>
                <a:cubicBezTo>
                  <a:pt x="53845" y="1078756"/>
                  <a:pt x="17469" y="1069511"/>
                  <a:pt x="12942" y="1101198"/>
                </a:cubicBezTo>
                <a:cubicBezTo>
                  <a:pt x="8415" y="1132885"/>
                  <a:pt x="32227" y="1207919"/>
                  <a:pt x="34998" y="1252254"/>
                </a:cubicBezTo>
                <a:cubicBezTo>
                  <a:pt x="37769" y="1296589"/>
                  <a:pt x="4610" y="1338811"/>
                  <a:pt x="29567" y="1367206"/>
                </a:cubicBezTo>
                <a:cubicBezTo>
                  <a:pt x="54524" y="1395601"/>
                  <a:pt x="91186" y="1433772"/>
                  <a:pt x="123778" y="1444791"/>
                </a:cubicBezTo>
                <a:cubicBezTo>
                  <a:pt x="156370" y="1455810"/>
                  <a:pt x="176543" y="1445797"/>
                  <a:pt x="225121" y="1433323"/>
                </a:cubicBezTo>
                <a:cubicBezTo>
                  <a:pt x="273699" y="1420849"/>
                  <a:pt x="348852" y="1427287"/>
                  <a:pt x="415244" y="1369949"/>
                </a:cubicBezTo>
                <a:cubicBezTo>
                  <a:pt x="481636" y="1312611"/>
                  <a:pt x="599331" y="1197933"/>
                  <a:pt x="623473" y="1089292"/>
                </a:cubicBezTo>
                <a:cubicBezTo>
                  <a:pt x="647615" y="980651"/>
                  <a:pt x="570661" y="825233"/>
                  <a:pt x="560099" y="718100"/>
                </a:cubicBezTo>
                <a:cubicBezTo>
                  <a:pt x="549537" y="610967"/>
                  <a:pt x="560099" y="446496"/>
                  <a:pt x="560099" y="446496"/>
                </a:cubicBezTo>
                <a:lnTo>
                  <a:pt x="551046" y="75303"/>
                </a:lnTo>
                <a:close/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60864" y="3185602"/>
            <a:ext cx="752798" cy="635534"/>
          </a:xfrm>
          <a:custGeom>
            <a:avLst/>
            <a:gdLst>
              <a:gd name="connsiteX0" fmla="*/ 660966 w 979193"/>
              <a:gd name="connsiteY0" fmla="*/ 113 h 821398"/>
              <a:gd name="connsiteX1" fmla="*/ 513482 w 979193"/>
              <a:gd name="connsiteY1" fmla="*/ 59106 h 821398"/>
              <a:gd name="connsiteX2" fmla="*/ 402869 w 979193"/>
              <a:gd name="connsiteY2" fmla="*/ 140222 h 821398"/>
              <a:gd name="connsiteX3" fmla="*/ 314378 w 979193"/>
              <a:gd name="connsiteY3" fmla="*/ 236087 h 821398"/>
              <a:gd name="connsiteX4" fmla="*/ 248011 w 979193"/>
              <a:gd name="connsiteY4" fmla="*/ 265584 h 821398"/>
              <a:gd name="connsiteX5" fmla="*/ 115275 w 979193"/>
              <a:gd name="connsiteY5" fmla="*/ 272958 h 821398"/>
              <a:gd name="connsiteX6" fmla="*/ 12037 w 979193"/>
              <a:gd name="connsiteY6" fmla="*/ 339325 h 821398"/>
              <a:gd name="connsiteX7" fmla="*/ 19411 w 979193"/>
              <a:gd name="connsiteY7" fmla="*/ 472061 h 821398"/>
              <a:gd name="connsiteX8" fmla="*/ 166895 w 979193"/>
              <a:gd name="connsiteY8" fmla="*/ 531055 h 821398"/>
              <a:gd name="connsiteX9" fmla="*/ 270133 w 979193"/>
              <a:gd name="connsiteY9" fmla="*/ 508932 h 821398"/>
              <a:gd name="connsiteX10" fmla="*/ 365998 w 979193"/>
              <a:gd name="connsiteY10" fmla="*/ 523680 h 821398"/>
              <a:gd name="connsiteX11" fmla="*/ 424991 w 979193"/>
              <a:gd name="connsiteY11" fmla="*/ 597422 h 821398"/>
              <a:gd name="connsiteX12" fmla="*/ 513482 w 979193"/>
              <a:gd name="connsiteY12" fmla="*/ 671164 h 821398"/>
              <a:gd name="connsiteX13" fmla="*/ 624095 w 979193"/>
              <a:gd name="connsiteY13" fmla="*/ 811274 h 821398"/>
              <a:gd name="connsiteX14" fmla="*/ 801075 w 979193"/>
              <a:gd name="connsiteY14" fmla="*/ 789151 h 821398"/>
              <a:gd name="connsiteX15" fmla="*/ 837946 w 979193"/>
              <a:gd name="connsiteY15" fmla="*/ 619545 h 821398"/>
              <a:gd name="connsiteX16" fmla="*/ 941185 w 979193"/>
              <a:gd name="connsiteY16" fmla="*/ 435190 h 821398"/>
              <a:gd name="connsiteX17" fmla="*/ 978056 w 979193"/>
              <a:gd name="connsiteY17" fmla="*/ 243461 h 821398"/>
              <a:gd name="connsiteX18" fmla="*/ 904314 w 979193"/>
              <a:gd name="connsiteY18" fmla="*/ 59106 h 821398"/>
              <a:gd name="connsiteX19" fmla="*/ 793701 w 979193"/>
              <a:gd name="connsiteY19" fmla="*/ 73855 h 821398"/>
              <a:gd name="connsiteX20" fmla="*/ 660966 w 979193"/>
              <a:gd name="connsiteY20" fmla="*/ 113 h 821398"/>
              <a:gd name="connsiteX0" fmla="*/ 660966 w 996683"/>
              <a:gd name="connsiteY0" fmla="*/ 113 h 821398"/>
              <a:gd name="connsiteX1" fmla="*/ 513482 w 996683"/>
              <a:gd name="connsiteY1" fmla="*/ 59106 h 821398"/>
              <a:gd name="connsiteX2" fmla="*/ 402869 w 996683"/>
              <a:gd name="connsiteY2" fmla="*/ 140222 h 821398"/>
              <a:gd name="connsiteX3" fmla="*/ 314378 w 996683"/>
              <a:gd name="connsiteY3" fmla="*/ 236087 h 821398"/>
              <a:gd name="connsiteX4" fmla="*/ 248011 w 996683"/>
              <a:gd name="connsiteY4" fmla="*/ 265584 h 821398"/>
              <a:gd name="connsiteX5" fmla="*/ 115275 w 996683"/>
              <a:gd name="connsiteY5" fmla="*/ 272958 h 821398"/>
              <a:gd name="connsiteX6" fmla="*/ 12037 w 996683"/>
              <a:gd name="connsiteY6" fmla="*/ 339325 h 821398"/>
              <a:gd name="connsiteX7" fmla="*/ 19411 w 996683"/>
              <a:gd name="connsiteY7" fmla="*/ 472061 h 821398"/>
              <a:gd name="connsiteX8" fmla="*/ 166895 w 996683"/>
              <a:gd name="connsiteY8" fmla="*/ 531055 h 821398"/>
              <a:gd name="connsiteX9" fmla="*/ 270133 w 996683"/>
              <a:gd name="connsiteY9" fmla="*/ 508932 h 821398"/>
              <a:gd name="connsiteX10" fmla="*/ 365998 w 996683"/>
              <a:gd name="connsiteY10" fmla="*/ 523680 h 821398"/>
              <a:gd name="connsiteX11" fmla="*/ 424991 w 996683"/>
              <a:gd name="connsiteY11" fmla="*/ 597422 h 821398"/>
              <a:gd name="connsiteX12" fmla="*/ 513482 w 996683"/>
              <a:gd name="connsiteY12" fmla="*/ 671164 h 821398"/>
              <a:gd name="connsiteX13" fmla="*/ 624095 w 996683"/>
              <a:gd name="connsiteY13" fmla="*/ 811274 h 821398"/>
              <a:gd name="connsiteX14" fmla="*/ 801075 w 996683"/>
              <a:gd name="connsiteY14" fmla="*/ 789151 h 821398"/>
              <a:gd name="connsiteX15" fmla="*/ 837946 w 996683"/>
              <a:gd name="connsiteY15" fmla="*/ 619545 h 821398"/>
              <a:gd name="connsiteX16" fmla="*/ 941185 w 996683"/>
              <a:gd name="connsiteY16" fmla="*/ 435190 h 821398"/>
              <a:gd name="connsiteX17" fmla="*/ 541460 w 996683"/>
              <a:gd name="connsiteY17" fmla="*/ 354508 h 821398"/>
              <a:gd name="connsiteX18" fmla="*/ 978056 w 996683"/>
              <a:gd name="connsiteY18" fmla="*/ 243461 h 821398"/>
              <a:gd name="connsiteX19" fmla="*/ 904314 w 996683"/>
              <a:gd name="connsiteY19" fmla="*/ 59106 h 821398"/>
              <a:gd name="connsiteX20" fmla="*/ 793701 w 996683"/>
              <a:gd name="connsiteY20" fmla="*/ 73855 h 821398"/>
              <a:gd name="connsiteX21" fmla="*/ 660966 w 996683"/>
              <a:gd name="connsiteY21" fmla="*/ 113 h 821398"/>
              <a:gd name="connsiteX0" fmla="*/ 660966 w 996683"/>
              <a:gd name="connsiteY0" fmla="*/ 113 h 821398"/>
              <a:gd name="connsiteX1" fmla="*/ 513482 w 996683"/>
              <a:gd name="connsiteY1" fmla="*/ 59106 h 821398"/>
              <a:gd name="connsiteX2" fmla="*/ 402869 w 996683"/>
              <a:gd name="connsiteY2" fmla="*/ 140222 h 821398"/>
              <a:gd name="connsiteX3" fmla="*/ 314378 w 996683"/>
              <a:gd name="connsiteY3" fmla="*/ 236087 h 821398"/>
              <a:gd name="connsiteX4" fmla="*/ 248011 w 996683"/>
              <a:gd name="connsiteY4" fmla="*/ 265584 h 821398"/>
              <a:gd name="connsiteX5" fmla="*/ 115275 w 996683"/>
              <a:gd name="connsiteY5" fmla="*/ 272958 h 821398"/>
              <a:gd name="connsiteX6" fmla="*/ 12037 w 996683"/>
              <a:gd name="connsiteY6" fmla="*/ 339325 h 821398"/>
              <a:gd name="connsiteX7" fmla="*/ 19411 w 996683"/>
              <a:gd name="connsiteY7" fmla="*/ 472061 h 821398"/>
              <a:gd name="connsiteX8" fmla="*/ 166895 w 996683"/>
              <a:gd name="connsiteY8" fmla="*/ 531055 h 821398"/>
              <a:gd name="connsiteX9" fmla="*/ 270133 w 996683"/>
              <a:gd name="connsiteY9" fmla="*/ 508932 h 821398"/>
              <a:gd name="connsiteX10" fmla="*/ 365998 w 996683"/>
              <a:gd name="connsiteY10" fmla="*/ 523680 h 821398"/>
              <a:gd name="connsiteX11" fmla="*/ 424991 w 996683"/>
              <a:gd name="connsiteY11" fmla="*/ 597422 h 821398"/>
              <a:gd name="connsiteX12" fmla="*/ 513482 w 996683"/>
              <a:gd name="connsiteY12" fmla="*/ 671164 h 821398"/>
              <a:gd name="connsiteX13" fmla="*/ 624095 w 996683"/>
              <a:gd name="connsiteY13" fmla="*/ 811274 h 821398"/>
              <a:gd name="connsiteX14" fmla="*/ 801075 w 996683"/>
              <a:gd name="connsiteY14" fmla="*/ 789151 h 821398"/>
              <a:gd name="connsiteX15" fmla="*/ 837946 w 996683"/>
              <a:gd name="connsiteY15" fmla="*/ 619545 h 821398"/>
              <a:gd name="connsiteX16" fmla="*/ 941185 w 996683"/>
              <a:gd name="connsiteY16" fmla="*/ 435190 h 821398"/>
              <a:gd name="connsiteX17" fmla="*/ 978056 w 996683"/>
              <a:gd name="connsiteY17" fmla="*/ 243461 h 821398"/>
              <a:gd name="connsiteX18" fmla="*/ 904314 w 996683"/>
              <a:gd name="connsiteY18" fmla="*/ 59106 h 821398"/>
              <a:gd name="connsiteX19" fmla="*/ 793701 w 996683"/>
              <a:gd name="connsiteY19" fmla="*/ 73855 h 821398"/>
              <a:gd name="connsiteX20" fmla="*/ 660966 w 996683"/>
              <a:gd name="connsiteY20" fmla="*/ 113 h 821398"/>
              <a:gd name="connsiteX0" fmla="*/ 660966 w 944008"/>
              <a:gd name="connsiteY0" fmla="*/ 113 h 821398"/>
              <a:gd name="connsiteX1" fmla="*/ 513482 w 944008"/>
              <a:gd name="connsiteY1" fmla="*/ 59106 h 821398"/>
              <a:gd name="connsiteX2" fmla="*/ 402869 w 944008"/>
              <a:gd name="connsiteY2" fmla="*/ 140222 h 821398"/>
              <a:gd name="connsiteX3" fmla="*/ 314378 w 944008"/>
              <a:gd name="connsiteY3" fmla="*/ 236087 h 821398"/>
              <a:gd name="connsiteX4" fmla="*/ 248011 w 944008"/>
              <a:gd name="connsiteY4" fmla="*/ 265584 h 821398"/>
              <a:gd name="connsiteX5" fmla="*/ 115275 w 944008"/>
              <a:gd name="connsiteY5" fmla="*/ 272958 h 821398"/>
              <a:gd name="connsiteX6" fmla="*/ 12037 w 944008"/>
              <a:gd name="connsiteY6" fmla="*/ 339325 h 821398"/>
              <a:gd name="connsiteX7" fmla="*/ 19411 w 944008"/>
              <a:gd name="connsiteY7" fmla="*/ 472061 h 821398"/>
              <a:gd name="connsiteX8" fmla="*/ 166895 w 944008"/>
              <a:gd name="connsiteY8" fmla="*/ 531055 h 821398"/>
              <a:gd name="connsiteX9" fmla="*/ 270133 w 944008"/>
              <a:gd name="connsiteY9" fmla="*/ 508932 h 821398"/>
              <a:gd name="connsiteX10" fmla="*/ 365998 w 944008"/>
              <a:gd name="connsiteY10" fmla="*/ 523680 h 821398"/>
              <a:gd name="connsiteX11" fmla="*/ 424991 w 944008"/>
              <a:gd name="connsiteY11" fmla="*/ 597422 h 821398"/>
              <a:gd name="connsiteX12" fmla="*/ 513482 w 944008"/>
              <a:gd name="connsiteY12" fmla="*/ 671164 h 821398"/>
              <a:gd name="connsiteX13" fmla="*/ 624095 w 944008"/>
              <a:gd name="connsiteY13" fmla="*/ 811274 h 821398"/>
              <a:gd name="connsiteX14" fmla="*/ 801075 w 944008"/>
              <a:gd name="connsiteY14" fmla="*/ 789151 h 821398"/>
              <a:gd name="connsiteX15" fmla="*/ 837946 w 944008"/>
              <a:gd name="connsiteY15" fmla="*/ 619545 h 821398"/>
              <a:gd name="connsiteX16" fmla="*/ 941185 w 944008"/>
              <a:gd name="connsiteY16" fmla="*/ 435190 h 821398"/>
              <a:gd name="connsiteX17" fmla="*/ 904314 w 944008"/>
              <a:gd name="connsiteY17" fmla="*/ 59106 h 821398"/>
              <a:gd name="connsiteX18" fmla="*/ 793701 w 944008"/>
              <a:gd name="connsiteY18" fmla="*/ 73855 h 821398"/>
              <a:gd name="connsiteX19" fmla="*/ 660966 w 944008"/>
              <a:gd name="connsiteY19" fmla="*/ 113 h 821398"/>
              <a:gd name="connsiteX0" fmla="*/ 660966 w 944008"/>
              <a:gd name="connsiteY0" fmla="*/ 997 h 822282"/>
              <a:gd name="connsiteX1" fmla="*/ 513482 w 944008"/>
              <a:gd name="connsiteY1" fmla="*/ 59990 h 822282"/>
              <a:gd name="connsiteX2" fmla="*/ 402869 w 944008"/>
              <a:gd name="connsiteY2" fmla="*/ 141106 h 822282"/>
              <a:gd name="connsiteX3" fmla="*/ 314378 w 944008"/>
              <a:gd name="connsiteY3" fmla="*/ 236971 h 822282"/>
              <a:gd name="connsiteX4" fmla="*/ 248011 w 944008"/>
              <a:gd name="connsiteY4" fmla="*/ 266468 h 822282"/>
              <a:gd name="connsiteX5" fmla="*/ 115275 w 944008"/>
              <a:gd name="connsiteY5" fmla="*/ 273842 h 822282"/>
              <a:gd name="connsiteX6" fmla="*/ 12037 w 944008"/>
              <a:gd name="connsiteY6" fmla="*/ 340209 h 822282"/>
              <a:gd name="connsiteX7" fmla="*/ 19411 w 944008"/>
              <a:gd name="connsiteY7" fmla="*/ 472945 h 822282"/>
              <a:gd name="connsiteX8" fmla="*/ 166895 w 944008"/>
              <a:gd name="connsiteY8" fmla="*/ 531939 h 822282"/>
              <a:gd name="connsiteX9" fmla="*/ 270133 w 944008"/>
              <a:gd name="connsiteY9" fmla="*/ 509816 h 822282"/>
              <a:gd name="connsiteX10" fmla="*/ 365998 w 944008"/>
              <a:gd name="connsiteY10" fmla="*/ 524564 h 822282"/>
              <a:gd name="connsiteX11" fmla="*/ 424991 w 944008"/>
              <a:gd name="connsiteY11" fmla="*/ 598306 h 822282"/>
              <a:gd name="connsiteX12" fmla="*/ 513482 w 944008"/>
              <a:gd name="connsiteY12" fmla="*/ 672048 h 822282"/>
              <a:gd name="connsiteX13" fmla="*/ 624095 w 944008"/>
              <a:gd name="connsiteY13" fmla="*/ 812158 h 822282"/>
              <a:gd name="connsiteX14" fmla="*/ 801075 w 944008"/>
              <a:gd name="connsiteY14" fmla="*/ 790035 h 822282"/>
              <a:gd name="connsiteX15" fmla="*/ 837946 w 944008"/>
              <a:gd name="connsiteY15" fmla="*/ 620429 h 822282"/>
              <a:gd name="connsiteX16" fmla="*/ 941185 w 944008"/>
              <a:gd name="connsiteY16" fmla="*/ 436074 h 822282"/>
              <a:gd name="connsiteX17" fmla="*/ 904314 w 944008"/>
              <a:gd name="connsiteY17" fmla="*/ 59990 h 822282"/>
              <a:gd name="connsiteX18" fmla="*/ 660966 w 944008"/>
              <a:gd name="connsiteY18" fmla="*/ 997 h 822282"/>
              <a:gd name="connsiteX0" fmla="*/ 660966 w 941185"/>
              <a:gd name="connsiteY0" fmla="*/ 20578 h 841863"/>
              <a:gd name="connsiteX1" fmla="*/ 513482 w 941185"/>
              <a:gd name="connsiteY1" fmla="*/ 79571 h 841863"/>
              <a:gd name="connsiteX2" fmla="*/ 402869 w 941185"/>
              <a:gd name="connsiteY2" fmla="*/ 160687 h 841863"/>
              <a:gd name="connsiteX3" fmla="*/ 314378 w 941185"/>
              <a:gd name="connsiteY3" fmla="*/ 256552 h 841863"/>
              <a:gd name="connsiteX4" fmla="*/ 248011 w 941185"/>
              <a:gd name="connsiteY4" fmla="*/ 286049 h 841863"/>
              <a:gd name="connsiteX5" fmla="*/ 115275 w 941185"/>
              <a:gd name="connsiteY5" fmla="*/ 293423 h 841863"/>
              <a:gd name="connsiteX6" fmla="*/ 12037 w 941185"/>
              <a:gd name="connsiteY6" fmla="*/ 359790 h 841863"/>
              <a:gd name="connsiteX7" fmla="*/ 19411 w 941185"/>
              <a:gd name="connsiteY7" fmla="*/ 492526 h 841863"/>
              <a:gd name="connsiteX8" fmla="*/ 166895 w 941185"/>
              <a:gd name="connsiteY8" fmla="*/ 551520 h 841863"/>
              <a:gd name="connsiteX9" fmla="*/ 270133 w 941185"/>
              <a:gd name="connsiteY9" fmla="*/ 529397 h 841863"/>
              <a:gd name="connsiteX10" fmla="*/ 365998 w 941185"/>
              <a:gd name="connsiteY10" fmla="*/ 544145 h 841863"/>
              <a:gd name="connsiteX11" fmla="*/ 424991 w 941185"/>
              <a:gd name="connsiteY11" fmla="*/ 617887 h 841863"/>
              <a:gd name="connsiteX12" fmla="*/ 513482 w 941185"/>
              <a:gd name="connsiteY12" fmla="*/ 691629 h 841863"/>
              <a:gd name="connsiteX13" fmla="*/ 624095 w 941185"/>
              <a:gd name="connsiteY13" fmla="*/ 831739 h 841863"/>
              <a:gd name="connsiteX14" fmla="*/ 801075 w 941185"/>
              <a:gd name="connsiteY14" fmla="*/ 809616 h 841863"/>
              <a:gd name="connsiteX15" fmla="*/ 837946 w 941185"/>
              <a:gd name="connsiteY15" fmla="*/ 640010 h 841863"/>
              <a:gd name="connsiteX16" fmla="*/ 941185 w 941185"/>
              <a:gd name="connsiteY16" fmla="*/ 455655 h 841863"/>
              <a:gd name="connsiteX17" fmla="*/ 660966 w 941185"/>
              <a:gd name="connsiteY17" fmla="*/ 20578 h 841863"/>
              <a:gd name="connsiteX0" fmla="*/ 660966 w 837946"/>
              <a:gd name="connsiteY0" fmla="*/ 33511 h 854796"/>
              <a:gd name="connsiteX1" fmla="*/ 513482 w 837946"/>
              <a:gd name="connsiteY1" fmla="*/ 92504 h 854796"/>
              <a:gd name="connsiteX2" fmla="*/ 402869 w 837946"/>
              <a:gd name="connsiteY2" fmla="*/ 173620 h 854796"/>
              <a:gd name="connsiteX3" fmla="*/ 314378 w 837946"/>
              <a:gd name="connsiteY3" fmla="*/ 269485 h 854796"/>
              <a:gd name="connsiteX4" fmla="*/ 248011 w 837946"/>
              <a:gd name="connsiteY4" fmla="*/ 298982 h 854796"/>
              <a:gd name="connsiteX5" fmla="*/ 115275 w 837946"/>
              <a:gd name="connsiteY5" fmla="*/ 306356 h 854796"/>
              <a:gd name="connsiteX6" fmla="*/ 12037 w 837946"/>
              <a:gd name="connsiteY6" fmla="*/ 372723 h 854796"/>
              <a:gd name="connsiteX7" fmla="*/ 19411 w 837946"/>
              <a:gd name="connsiteY7" fmla="*/ 505459 h 854796"/>
              <a:gd name="connsiteX8" fmla="*/ 166895 w 837946"/>
              <a:gd name="connsiteY8" fmla="*/ 564453 h 854796"/>
              <a:gd name="connsiteX9" fmla="*/ 270133 w 837946"/>
              <a:gd name="connsiteY9" fmla="*/ 542330 h 854796"/>
              <a:gd name="connsiteX10" fmla="*/ 365998 w 837946"/>
              <a:gd name="connsiteY10" fmla="*/ 557078 h 854796"/>
              <a:gd name="connsiteX11" fmla="*/ 424991 w 837946"/>
              <a:gd name="connsiteY11" fmla="*/ 630820 h 854796"/>
              <a:gd name="connsiteX12" fmla="*/ 513482 w 837946"/>
              <a:gd name="connsiteY12" fmla="*/ 704562 h 854796"/>
              <a:gd name="connsiteX13" fmla="*/ 624095 w 837946"/>
              <a:gd name="connsiteY13" fmla="*/ 844672 h 854796"/>
              <a:gd name="connsiteX14" fmla="*/ 801075 w 837946"/>
              <a:gd name="connsiteY14" fmla="*/ 822549 h 854796"/>
              <a:gd name="connsiteX15" fmla="*/ 837946 w 837946"/>
              <a:gd name="connsiteY15" fmla="*/ 652943 h 854796"/>
              <a:gd name="connsiteX16" fmla="*/ 660966 w 837946"/>
              <a:gd name="connsiteY16" fmla="*/ 33511 h 854796"/>
              <a:gd name="connsiteX0" fmla="*/ 660966 w 801350"/>
              <a:gd name="connsiteY0" fmla="*/ 45674 h 866959"/>
              <a:gd name="connsiteX1" fmla="*/ 513482 w 801350"/>
              <a:gd name="connsiteY1" fmla="*/ 104667 h 866959"/>
              <a:gd name="connsiteX2" fmla="*/ 402869 w 801350"/>
              <a:gd name="connsiteY2" fmla="*/ 185783 h 866959"/>
              <a:gd name="connsiteX3" fmla="*/ 314378 w 801350"/>
              <a:gd name="connsiteY3" fmla="*/ 281648 h 866959"/>
              <a:gd name="connsiteX4" fmla="*/ 248011 w 801350"/>
              <a:gd name="connsiteY4" fmla="*/ 311145 h 866959"/>
              <a:gd name="connsiteX5" fmla="*/ 115275 w 801350"/>
              <a:gd name="connsiteY5" fmla="*/ 318519 h 866959"/>
              <a:gd name="connsiteX6" fmla="*/ 12037 w 801350"/>
              <a:gd name="connsiteY6" fmla="*/ 384886 h 866959"/>
              <a:gd name="connsiteX7" fmla="*/ 19411 w 801350"/>
              <a:gd name="connsiteY7" fmla="*/ 517622 h 866959"/>
              <a:gd name="connsiteX8" fmla="*/ 166895 w 801350"/>
              <a:gd name="connsiteY8" fmla="*/ 576616 h 866959"/>
              <a:gd name="connsiteX9" fmla="*/ 270133 w 801350"/>
              <a:gd name="connsiteY9" fmla="*/ 554493 h 866959"/>
              <a:gd name="connsiteX10" fmla="*/ 365998 w 801350"/>
              <a:gd name="connsiteY10" fmla="*/ 569241 h 866959"/>
              <a:gd name="connsiteX11" fmla="*/ 424991 w 801350"/>
              <a:gd name="connsiteY11" fmla="*/ 642983 h 866959"/>
              <a:gd name="connsiteX12" fmla="*/ 513482 w 801350"/>
              <a:gd name="connsiteY12" fmla="*/ 716725 h 866959"/>
              <a:gd name="connsiteX13" fmla="*/ 624095 w 801350"/>
              <a:gd name="connsiteY13" fmla="*/ 856835 h 866959"/>
              <a:gd name="connsiteX14" fmla="*/ 801075 w 801350"/>
              <a:gd name="connsiteY14" fmla="*/ 834712 h 866959"/>
              <a:gd name="connsiteX15" fmla="*/ 660966 w 801350"/>
              <a:gd name="connsiteY15" fmla="*/ 45674 h 866959"/>
              <a:gd name="connsiteX0" fmla="*/ 660966 w 666589"/>
              <a:gd name="connsiteY0" fmla="*/ 47272 h 858433"/>
              <a:gd name="connsiteX1" fmla="*/ 513482 w 666589"/>
              <a:gd name="connsiteY1" fmla="*/ 106265 h 858433"/>
              <a:gd name="connsiteX2" fmla="*/ 402869 w 666589"/>
              <a:gd name="connsiteY2" fmla="*/ 187381 h 858433"/>
              <a:gd name="connsiteX3" fmla="*/ 314378 w 666589"/>
              <a:gd name="connsiteY3" fmla="*/ 283246 h 858433"/>
              <a:gd name="connsiteX4" fmla="*/ 248011 w 666589"/>
              <a:gd name="connsiteY4" fmla="*/ 312743 h 858433"/>
              <a:gd name="connsiteX5" fmla="*/ 115275 w 666589"/>
              <a:gd name="connsiteY5" fmla="*/ 320117 h 858433"/>
              <a:gd name="connsiteX6" fmla="*/ 12037 w 666589"/>
              <a:gd name="connsiteY6" fmla="*/ 386484 h 858433"/>
              <a:gd name="connsiteX7" fmla="*/ 19411 w 666589"/>
              <a:gd name="connsiteY7" fmla="*/ 519220 h 858433"/>
              <a:gd name="connsiteX8" fmla="*/ 166895 w 666589"/>
              <a:gd name="connsiteY8" fmla="*/ 578214 h 858433"/>
              <a:gd name="connsiteX9" fmla="*/ 270133 w 666589"/>
              <a:gd name="connsiteY9" fmla="*/ 556091 h 858433"/>
              <a:gd name="connsiteX10" fmla="*/ 365998 w 666589"/>
              <a:gd name="connsiteY10" fmla="*/ 570839 h 858433"/>
              <a:gd name="connsiteX11" fmla="*/ 424991 w 666589"/>
              <a:gd name="connsiteY11" fmla="*/ 644581 h 858433"/>
              <a:gd name="connsiteX12" fmla="*/ 513482 w 666589"/>
              <a:gd name="connsiteY12" fmla="*/ 718323 h 858433"/>
              <a:gd name="connsiteX13" fmla="*/ 624095 w 666589"/>
              <a:gd name="connsiteY13" fmla="*/ 858433 h 858433"/>
              <a:gd name="connsiteX14" fmla="*/ 660966 w 666589"/>
              <a:gd name="connsiteY14" fmla="*/ 47272 h 858433"/>
              <a:gd name="connsiteX0" fmla="*/ 660966 w 660966"/>
              <a:gd name="connsiteY0" fmla="*/ 37195 h 708246"/>
              <a:gd name="connsiteX1" fmla="*/ 513482 w 660966"/>
              <a:gd name="connsiteY1" fmla="*/ 96188 h 708246"/>
              <a:gd name="connsiteX2" fmla="*/ 402869 w 660966"/>
              <a:gd name="connsiteY2" fmla="*/ 177304 h 708246"/>
              <a:gd name="connsiteX3" fmla="*/ 314378 w 660966"/>
              <a:gd name="connsiteY3" fmla="*/ 273169 h 708246"/>
              <a:gd name="connsiteX4" fmla="*/ 248011 w 660966"/>
              <a:gd name="connsiteY4" fmla="*/ 302666 h 708246"/>
              <a:gd name="connsiteX5" fmla="*/ 115275 w 660966"/>
              <a:gd name="connsiteY5" fmla="*/ 310040 h 708246"/>
              <a:gd name="connsiteX6" fmla="*/ 12037 w 660966"/>
              <a:gd name="connsiteY6" fmla="*/ 376407 h 708246"/>
              <a:gd name="connsiteX7" fmla="*/ 19411 w 660966"/>
              <a:gd name="connsiteY7" fmla="*/ 509143 h 708246"/>
              <a:gd name="connsiteX8" fmla="*/ 166895 w 660966"/>
              <a:gd name="connsiteY8" fmla="*/ 568137 h 708246"/>
              <a:gd name="connsiteX9" fmla="*/ 270133 w 660966"/>
              <a:gd name="connsiteY9" fmla="*/ 546014 h 708246"/>
              <a:gd name="connsiteX10" fmla="*/ 365998 w 660966"/>
              <a:gd name="connsiteY10" fmla="*/ 560762 h 708246"/>
              <a:gd name="connsiteX11" fmla="*/ 424991 w 660966"/>
              <a:gd name="connsiteY11" fmla="*/ 634504 h 708246"/>
              <a:gd name="connsiteX12" fmla="*/ 513482 w 660966"/>
              <a:gd name="connsiteY12" fmla="*/ 708246 h 708246"/>
              <a:gd name="connsiteX13" fmla="*/ 660966 w 660966"/>
              <a:gd name="connsiteY13" fmla="*/ 37195 h 708246"/>
              <a:gd name="connsiteX0" fmla="*/ 660966 w 660966"/>
              <a:gd name="connsiteY0" fmla="*/ 37023 h 708074"/>
              <a:gd name="connsiteX1" fmla="*/ 513482 w 660966"/>
              <a:gd name="connsiteY1" fmla="*/ 96016 h 708074"/>
              <a:gd name="connsiteX2" fmla="*/ 396146 w 660966"/>
              <a:gd name="connsiteY2" fmla="*/ 170408 h 708074"/>
              <a:gd name="connsiteX3" fmla="*/ 314378 w 660966"/>
              <a:gd name="connsiteY3" fmla="*/ 272997 h 708074"/>
              <a:gd name="connsiteX4" fmla="*/ 248011 w 660966"/>
              <a:gd name="connsiteY4" fmla="*/ 302494 h 708074"/>
              <a:gd name="connsiteX5" fmla="*/ 115275 w 660966"/>
              <a:gd name="connsiteY5" fmla="*/ 309868 h 708074"/>
              <a:gd name="connsiteX6" fmla="*/ 12037 w 660966"/>
              <a:gd name="connsiteY6" fmla="*/ 376235 h 708074"/>
              <a:gd name="connsiteX7" fmla="*/ 19411 w 660966"/>
              <a:gd name="connsiteY7" fmla="*/ 508971 h 708074"/>
              <a:gd name="connsiteX8" fmla="*/ 166895 w 660966"/>
              <a:gd name="connsiteY8" fmla="*/ 567965 h 708074"/>
              <a:gd name="connsiteX9" fmla="*/ 270133 w 660966"/>
              <a:gd name="connsiteY9" fmla="*/ 545842 h 708074"/>
              <a:gd name="connsiteX10" fmla="*/ 365998 w 660966"/>
              <a:gd name="connsiteY10" fmla="*/ 560590 h 708074"/>
              <a:gd name="connsiteX11" fmla="*/ 424991 w 660966"/>
              <a:gd name="connsiteY11" fmla="*/ 634332 h 708074"/>
              <a:gd name="connsiteX12" fmla="*/ 513482 w 660966"/>
              <a:gd name="connsiteY12" fmla="*/ 708074 h 708074"/>
              <a:gd name="connsiteX13" fmla="*/ 660966 w 660966"/>
              <a:gd name="connsiteY13" fmla="*/ 37023 h 708074"/>
              <a:gd name="connsiteX0" fmla="*/ 660966 w 664990"/>
              <a:gd name="connsiteY0" fmla="*/ 67149 h 738200"/>
              <a:gd name="connsiteX1" fmla="*/ 338670 w 664990"/>
              <a:gd name="connsiteY1" fmla="*/ 38736 h 738200"/>
              <a:gd name="connsiteX2" fmla="*/ 396146 w 664990"/>
              <a:gd name="connsiteY2" fmla="*/ 200534 h 738200"/>
              <a:gd name="connsiteX3" fmla="*/ 314378 w 664990"/>
              <a:gd name="connsiteY3" fmla="*/ 303123 h 738200"/>
              <a:gd name="connsiteX4" fmla="*/ 248011 w 664990"/>
              <a:gd name="connsiteY4" fmla="*/ 332620 h 738200"/>
              <a:gd name="connsiteX5" fmla="*/ 115275 w 664990"/>
              <a:gd name="connsiteY5" fmla="*/ 339994 h 738200"/>
              <a:gd name="connsiteX6" fmla="*/ 12037 w 664990"/>
              <a:gd name="connsiteY6" fmla="*/ 406361 h 738200"/>
              <a:gd name="connsiteX7" fmla="*/ 19411 w 664990"/>
              <a:gd name="connsiteY7" fmla="*/ 539097 h 738200"/>
              <a:gd name="connsiteX8" fmla="*/ 166895 w 664990"/>
              <a:gd name="connsiteY8" fmla="*/ 598091 h 738200"/>
              <a:gd name="connsiteX9" fmla="*/ 270133 w 664990"/>
              <a:gd name="connsiteY9" fmla="*/ 575968 h 738200"/>
              <a:gd name="connsiteX10" fmla="*/ 365998 w 664990"/>
              <a:gd name="connsiteY10" fmla="*/ 590716 h 738200"/>
              <a:gd name="connsiteX11" fmla="*/ 424991 w 664990"/>
              <a:gd name="connsiteY11" fmla="*/ 664458 h 738200"/>
              <a:gd name="connsiteX12" fmla="*/ 513482 w 664990"/>
              <a:gd name="connsiteY12" fmla="*/ 738200 h 738200"/>
              <a:gd name="connsiteX13" fmla="*/ 660966 w 664990"/>
              <a:gd name="connsiteY13" fmla="*/ 67149 h 738200"/>
              <a:gd name="connsiteX0" fmla="*/ 479430 w 516222"/>
              <a:gd name="connsiteY0" fmla="*/ 112321 h 731028"/>
              <a:gd name="connsiteX1" fmla="*/ 338670 w 516222"/>
              <a:gd name="connsiteY1" fmla="*/ 3226 h 731028"/>
              <a:gd name="connsiteX2" fmla="*/ 396146 w 516222"/>
              <a:gd name="connsiteY2" fmla="*/ 165024 h 731028"/>
              <a:gd name="connsiteX3" fmla="*/ 314378 w 516222"/>
              <a:gd name="connsiteY3" fmla="*/ 267613 h 731028"/>
              <a:gd name="connsiteX4" fmla="*/ 248011 w 516222"/>
              <a:gd name="connsiteY4" fmla="*/ 297110 h 731028"/>
              <a:gd name="connsiteX5" fmla="*/ 115275 w 516222"/>
              <a:gd name="connsiteY5" fmla="*/ 304484 h 731028"/>
              <a:gd name="connsiteX6" fmla="*/ 12037 w 516222"/>
              <a:gd name="connsiteY6" fmla="*/ 370851 h 731028"/>
              <a:gd name="connsiteX7" fmla="*/ 19411 w 516222"/>
              <a:gd name="connsiteY7" fmla="*/ 503587 h 731028"/>
              <a:gd name="connsiteX8" fmla="*/ 166895 w 516222"/>
              <a:gd name="connsiteY8" fmla="*/ 562581 h 731028"/>
              <a:gd name="connsiteX9" fmla="*/ 270133 w 516222"/>
              <a:gd name="connsiteY9" fmla="*/ 540458 h 731028"/>
              <a:gd name="connsiteX10" fmla="*/ 365998 w 516222"/>
              <a:gd name="connsiteY10" fmla="*/ 555206 h 731028"/>
              <a:gd name="connsiteX11" fmla="*/ 424991 w 516222"/>
              <a:gd name="connsiteY11" fmla="*/ 628948 h 731028"/>
              <a:gd name="connsiteX12" fmla="*/ 513482 w 516222"/>
              <a:gd name="connsiteY12" fmla="*/ 702690 h 731028"/>
              <a:gd name="connsiteX13" fmla="*/ 479430 w 516222"/>
              <a:gd name="connsiteY13" fmla="*/ 112321 h 731028"/>
              <a:gd name="connsiteX0" fmla="*/ 479430 w 514194"/>
              <a:gd name="connsiteY0" fmla="*/ 109935 h 728642"/>
              <a:gd name="connsiteX1" fmla="*/ 338670 w 514194"/>
              <a:gd name="connsiteY1" fmla="*/ 840 h 728642"/>
              <a:gd name="connsiteX2" fmla="*/ 396146 w 514194"/>
              <a:gd name="connsiteY2" fmla="*/ 162638 h 728642"/>
              <a:gd name="connsiteX3" fmla="*/ 314378 w 514194"/>
              <a:gd name="connsiteY3" fmla="*/ 265227 h 728642"/>
              <a:gd name="connsiteX4" fmla="*/ 248011 w 514194"/>
              <a:gd name="connsiteY4" fmla="*/ 294724 h 728642"/>
              <a:gd name="connsiteX5" fmla="*/ 115275 w 514194"/>
              <a:gd name="connsiteY5" fmla="*/ 302098 h 728642"/>
              <a:gd name="connsiteX6" fmla="*/ 12037 w 514194"/>
              <a:gd name="connsiteY6" fmla="*/ 368465 h 728642"/>
              <a:gd name="connsiteX7" fmla="*/ 19411 w 514194"/>
              <a:gd name="connsiteY7" fmla="*/ 501201 h 728642"/>
              <a:gd name="connsiteX8" fmla="*/ 166895 w 514194"/>
              <a:gd name="connsiteY8" fmla="*/ 560195 h 728642"/>
              <a:gd name="connsiteX9" fmla="*/ 270133 w 514194"/>
              <a:gd name="connsiteY9" fmla="*/ 538072 h 728642"/>
              <a:gd name="connsiteX10" fmla="*/ 365998 w 514194"/>
              <a:gd name="connsiteY10" fmla="*/ 552820 h 728642"/>
              <a:gd name="connsiteX11" fmla="*/ 424991 w 514194"/>
              <a:gd name="connsiteY11" fmla="*/ 626562 h 728642"/>
              <a:gd name="connsiteX12" fmla="*/ 513482 w 514194"/>
              <a:gd name="connsiteY12" fmla="*/ 700304 h 728642"/>
              <a:gd name="connsiteX13" fmla="*/ 479430 w 514194"/>
              <a:gd name="connsiteY13" fmla="*/ 109935 h 728642"/>
              <a:gd name="connsiteX0" fmla="*/ 479430 w 649262"/>
              <a:gd name="connsiteY0" fmla="*/ 110990 h 701777"/>
              <a:gd name="connsiteX1" fmla="*/ 338670 w 649262"/>
              <a:gd name="connsiteY1" fmla="*/ 1895 h 701777"/>
              <a:gd name="connsiteX2" fmla="*/ 396146 w 649262"/>
              <a:gd name="connsiteY2" fmla="*/ 163693 h 701777"/>
              <a:gd name="connsiteX3" fmla="*/ 314378 w 649262"/>
              <a:gd name="connsiteY3" fmla="*/ 266282 h 701777"/>
              <a:gd name="connsiteX4" fmla="*/ 248011 w 649262"/>
              <a:gd name="connsiteY4" fmla="*/ 295779 h 701777"/>
              <a:gd name="connsiteX5" fmla="*/ 115275 w 649262"/>
              <a:gd name="connsiteY5" fmla="*/ 303153 h 701777"/>
              <a:gd name="connsiteX6" fmla="*/ 12037 w 649262"/>
              <a:gd name="connsiteY6" fmla="*/ 369520 h 701777"/>
              <a:gd name="connsiteX7" fmla="*/ 19411 w 649262"/>
              <a:gd name="connsiteY7" fmla="*/ 502256 h 701777"/>
              <a:gd name="connsiteX8" fmla="*/ 166895 w 649262"/>
              <a:gd name="connsiteY8" fmla="*/ 561250 h 701777"/>
              <a:gd name="connsiteX9" fmla="*/ 270133 w 649262"/>
              <a:gd name="connsiteY9" fmla="*/ 539127 h 701777"/>
              <a:gd name="connsiteX10" fmla="*/ 365998 w 649262"/>
              <a:gd name="connsiteY10" fmla="*/ 553875 h 701777"/>
              <a:gd name="connsiteX11" fmla="*/ 424991 w 649262"/>
              <a:gd name="connsiteY11" fmla="*/ 627617 h 701777"/>
              <a:gd name="connsiteX12" fmla="*/ 513482 w 649262"/>
              <a:gd name="connsiteY12" fmla="*/ 701359 h 701777"/>
              <a:gd name="connsiteX13" fmla="*/ 649039 w 649262"/>
              <a:gd name="connsiteY13" fmla="*/ 593133 h 701777"/>
              <a:gd name="connsiteX14" fmla="*/ 479430 w 649262"/>
              <a:gd name="connsiteY14" fmla="*/ 110990 h 701777"/>
              <a:gd name="connsiteX0" fmla="*/ 479430 w 649262"/>
              <a:gd name="connsiteY0" fmla="*/ 117210 h 707997"/>
              <a:gd name="connsiteX1" fmla="*/ 442647 w 649262"/>
              <a:gd name="connsiteY1" fmla="*/ 33803 h 707997"/>
              <a:gd name="connsiteX2" fmla="*/ 338670 w 649262"/>
              <a:gd name="connsiteY2" fmla="*/ 8115 h 707997"/>
              <a:gd name="connsiteX3" fmla="*/ 396146 w 649262"/>
              <a:gd name="connsiteY3" fmla="*/ 169913 h 707997"/>
              <a:gd name="connsiteX4" fmla="*/ 314378 w 649262"/>
              <a:gd name="connsiteY4" fmla="*/ 272502 h 707997"/>
              <a:gd name="connsiteX5" fmla="*/ 248011 w 649262"/>
              <a:gd name="connsiteY5" fmla="*/ 301999 h 707997"/>
              <a:gd name="connsiteX6" fmla="*/ 115275 w 649262"/>
              <a:gd name="connsiteY6" fmla="*/ 309373 h 707997"/>
              <a:gd name="connsiteX7" fmla="*/ 12037 w 649262"/>
              <a:gd name="connsiteY7" fmla="*/ 375740 h 707997"/>
              <a:gd name="connsiteX8" fmla="*/ 19411 w 649262"/>
              <a:gd name="connsiteY8" fmla="*/ 508476 h 707997"/>
              <a:gd name="connsiteX9" fmla="*/ 166895 w 649262"/>
              <a:gd name="connsiteY9" fmla="*/ 567470 h 707997"/>
              <a:gd name="connsiteX10" fmla="*/ 270133 w 649262"/>
              <a:gd name="connsiteY10" fmla="*/ 545347 h 707997"/>
              <a:gd name="connsiteX11" fmla="*/ 365998 w 649262"/>
              <a:gd name="connsiteY11" fmla="*/ 560095 h 707997"/>
              <a:gd name="connsiteX12" fmla="*/ 424991 w 649262"/>
              <a:gd name="connsiteY12" fmla="*/ 633837 h 707997"/>
              <a:gd name="connsiteX13" fmla="*/ 513482 w 649262"/>
              <a:gd name="connsiteY13" fmla="*/ 707579 h 707997"/>
              <a:gd name="connsiteX14" fmla="*/ 649039 w 649262"/>
              <a:gd name="connsiteY14" fmla="*/ 599353 h 707997"/>
              <a:gd name="connsiteX15" fmla="*/ 479430 w 649262"/>
              <a:gd name="connsiteY15" fmla="*/ 117210 h 707997"/>
              <a:gd name="connsiteX0" fmla="*/ 479430 w 649262"/>
              <a:gd name="connsiteY0" fmla="*/ 117210 h 707997"/>
              <a:gd name="connsiteX1" fmla="*/ 442647 w 649262"/>
              <a:gd name="connsiteY1" fmla="*/ 33803 h 707997"/>
              <a:gd name="connsiteX2" fmla="*/ 338670 w 649262"/>
              <a:gd name="connsiteY2" fmla="*/ 8115 h 707997"/>
              <a:gd name="connsiteX3" fmla="*/ 396146 w 649262"/>
              <a:gd name="connsiteY3" fmla="*/ 169913 h 707997"/>
              <a:gd name="connsiteX4" fmla="*/ 314378 w 649262"/>
              <a:gd name="connsiteY4" fmla="*/ 272502 h 707997"/>
              <a:gd name="connsiteX5" fmla="*/ 248011 w 649262"/>
              <a:gd name="connsiteY5" fmla="*/ 301999 h 707997"/>
              <a:gd name="connsiteX6" fmla="*/ 115275 w 649262"/>
              <a:gd name="connsiteY6" fmla="*/ 309373 h 707997"/>
              <a:gd name="connsiteX7" fmla="*/ 12037 w 649262"/>
              <a:gd name="connsiteY7" fmla="*/ 375740 h 707997"/>
              <a:gd name="connsiteX8" fmla="*/ 19411 w 649262"/>
              <a:gd name="connsiteY8" fmla="*/ 508476 h 707997"/>
              <a:gd name="connsiteX9" fmla="*/ 166895 w 649262"/>
              <a:gd name="connsiteY9" fmla="*/ 567470 h 707997"/>
              <a:gd name="connsiteX10" fmla="*/ 270133 w 649262"/>
              <a:gd name="connsiteY10" fmla="*/ 545347 h 707997"/>
              <a:gd name="connsiteX11" fmla="*/ 365998 w 649262"/>
              <a:gd name="connsiteY11" fmla="*/ 560095 h 707997"/>
              <a:gd name="connsiteX12" fmla="*/ 424991 w 649262"/>
              <a:gd name="connsiteY12" fmla="*/ 633837 h 707997"/>
              <a:gd name="connsiteX13" fmla="*/ 513482 w 649262"/>
              <a:gd name="connsiteY13" fmla="*/ 707579 h 707997"/>
              <a:gd name="connsiteX14" fmla="*/ 649039 w 649262"/>
              <a:gd name="connsiteY14" fmla="*/ 599353 h 707997"/>
              <a:gd name="connsiteX15" fmla="*/ 479430 w 649262"/>
              <a:gd name="connsiteY15" fmla="*/ 117210 h 707997"/>
              <a:gd name="connsiteX0" fmla="*/ 479430 w 649262"/>
              <a:gd name="connsiteY0" fmla="*/ 117210 h 707997"/>
              <a:gd name="connsiteX1" fmla="*/ 442647 w 649262"/>
              <a:gd name="connsiteY1" fmla="*/ 33803 h 707997"/>
              <a:gd name="connsiteX2" fmla="*/ 338670 w 649262"/>
              <a:gd name="connsiteY2" fmla="*/ 8115 h 707997"/>
              <a:gd name="connsiteX3" fmla="*/ 396146 w 649262"/>
              <a:gd name="connsiteY3" fmla="*/ 169913 h 707997"/>
              <a:gd name="connsiteX4" fmla="*/ 314378 w 649262"/>
              <a:gd name="connsiteY4" fmla="*/ 272502 h 707997"/>
              <a:gd name="connsiteX5" fmla="*/ 248011 w 649262"/>
              <a:gd name="connsiteY5" fmla="*/ 301999 h 707997"/>
              <a:gd name="connsiteX6" fmla="*/ 115275 w 649262"/>
              <a:gd name="connsiteY6" fmla="*/ 309373 h 707997"/>
              <a:gd name="connsiteX7" fmla="*/ 12037 w 649262"/>
              <a:gd name="connsiteY7" fmla="*/ 375740 h 707997"/>
              <a:gd name="connsiteX8" fmla="*/ 19411 w 649262"/>
              <a:gd name="connsiteY8" fmla="*/ 508476 h 707997"/>
              <a:gd name="connsiteX9" fmla="*/ 166895 w 649262"/>
              <a:gd name="connsiteY9" fmla="*/ 567470 h 707997"/>
              <a:gd name="connsiteX10" fmla="*/ 270133 w 649262"/>
              <a:gd name="connsiteY10" fmla="*/ 545347 h 707997"/>
              <a:gd name="connsiteX11" fmla="*/ 365998 w 649262"/>
              <a:gd name="connsiteY11" fmla="*/ 560095 h 707997"/>
              <a:gd name="connsiteX12" fmla="*/ 424991 w 649262"/>
              <a:gd name="connsiteY12" fmla="*/ 633837 h 707997"/>
              <a:gd name="connsiteX13" fmla="*/ 513482 w 649262"/>
              <a:gd name="connsiteY13" fmla="*/ 707579 h 707997"/>
              <a:gd name="connsiteX14" fmla="*/ 649039 w 649262"/>
              <a:gd name="connsiteY14" fmla="*/ 599353 h 707997"/>
              <a:gd name="connsiteX15" fmla="*/ 479430 w 649262"/>
              <a:gd name="connsiteY15" fmla="*/ 117210 h 707997"/>
              <a:gd name="connsiteX0" fmla="*/ 479430 w 649126"/>
              <a:gd name="connsiteY0" fmla="*/ 117210 h 707997"/>
              <a:gd name="connsiteX1" fmla="*/ 442647 w 649126"/>
              <a:gd name="connsiteY1" fmla="*/ 33803 h 707997"/>
              <a:gd name="connsiteX2" fmla="*/ 338670 w 649126"/>
              <a:gd name="connsiteY2" fmla="*/ 8115 h 707997"/>
              <a:gd name="connsiteX3" fmla="*/ 396146 w 649126"/>
              <a:gd name="connsiteY3" fmla="*/ 169913 h 707997"/>
              <a:gd name="connsiteX4" fmla="*/ 314378 w 649126"/>
              <a:gd name="connsiteY4" fmla="*/ 272502 h 707997"/>
              <a:gd name="connsiteX5" fmla="*/ 248011 w 649126"/>
              <a:gd name="connsiteY5" fmla="*/ 301999 h 707997"/>
              <a:gd name="connsiteX6" fmla="*/ 115275 w 649126"/>
              <a:gd name="connsiteY6" fmla="*/ 309373 h 707997"/>
              <a:gd name="connsiteX7" fmla="*/ 12037 w 649126"/>
              <a:gd name="connsiteY7" fmla="*/ 375740 h 707997"/>
              <a:gd name="connsiteX8" fmla="*/ 19411 w 649126"/>
              <a:gd name="connsiteY8" fmla="*/ 508476 h 707997"/>
              <a:gd name="connsiteX9" fmla="*/ 166895 w 649126"/>
              <a:gd name="connsiteY9" fmla="*/ 567470 h 707997"/>
              <a:gd name="connsiteX10" fmla="*/ 270133 w 649126"/>
              <a:gd name="connsiteY10" fmla="*/ 545347 h 707997"/>
              <a:gd name="connsiteX11" fmla="*/ 365998 w 649126"/>
              <a:gd name="connsiteY11" fmla="*/ 560095 h 707997"/>
              <a:gd name="connsiteX12" fmla="*/ 424991 w 649126"/>
              <a:gd name="connsiteY12" fmla="*/ 633837 h 707997"/>
              <a:gd name="connsiteX13" fmla="*/ 513482 w 649126"/>
              <a:gd name="connsiteY13" fmla="*/ 707579 h 707997"/>
              <a:gd name="connsiteX14" fmla="*/ 649039 w 649126"/>
              <a:gd name="connsiteY14" fmla="*/ 599353 h 707997"/>
              <a:gd name="connsiteX15" fmla="*/ 431563 w 649126"/>
              <a:gd name="connsiteY15" fmla="*/ 194516 h 707997"/>
              <a:gd name="connsiteX16" fmla="*/ 479430 w 649126"/>
              <a:gd name="connsiteY16" fmla="*/ 117210 h 707997"/>
              <a:gd name="connsiteX0" fmla="*/ 479430 w 649545"/>
              <a:gd name="connsiteY0" fmla="*/ 117210 h 707997"/>
              <a:gd name="connsiteX1" fmla="*/ 442647 w 649545"/>
              <a:gd name="connsiteY1" fmla="*/ 33803 h 707997"/>
              <a:gd name="connsiteX2" fmla="*/ 338670 w 649545"/>
              <a:gd name="connsiteY2" fmla="*/ 8115 h 707997"/>
              <a:gd name="connsiteX3" fmla="*/ 396146 w 649545"/>
              <a:gd name="connsiteY3" fmla="*/ 169913 h 707997"/>
              <a:gd name="connsiteX4" fmla="*/ 314378 w 649545"/>
              <a:gd name="connsiteY4" fmla="*/ 272502 h 707997"/>
              <a:gd name="connsiteX5" fmla="*/ 248011 w 649545"/>
              <a:gd name="connsiteY5" fmla="*/ 301999 h 707997"/>
              <a:gd name="connsiteX6" fmla="*/ 115275 w 649545"/>
              <a:gd name="connsiteY6" fmla="*/ 309373 h 707997"/>
              <a:gd name="connsiteX7" fmla="*/ 12037 w 649545"/>
              <a:gd name="connsiteY7" fmla="*/ 375740 h 707997"/>
              <a:gd name="connsiteX8" fmla="*/ 19411 w 649545"/>
              <a:gd name="connsiteY8" fmla="*/ 508476 h 707997"/>
              <a:gd name="connsiteX9" fmla="*/ 166895 w 649545"/>
              <a:gd name="connsiteY9" fmla="*/ 567470 h 707997"/>
              <a:gd name="connsiteX10" fmla="*/ 270133 w 649545"/>
              <a:gd name="connsiteY10" fmla="*/ 545347 h 707997"/>
              <a:gd name="connsiteX11" fmla="*/ 365998 w 649545"/>
              <a:gd name="connsiteY11" fmla="*/ 560095 h 707997"/>
              <a:gd name="connsiteX12" fmla="*/ 424991 w 649545"/>
              <a:gd name="connsiteY12" fmla="*/ 633837 h 707997"/>
              <a:gd name="connsiteX13" fmla="*/ 513482 w 649545"/>
              <a:gd name="connsiteY13" fmla="*/ 707579 h 707997"/>
              <a:gd name="connsiteX14" fmla="*/ 649039 w 649545"/>
              <a:gd name="connsiteY14" fmla="*/ 599353 h 707997"/>
              <a:gd name="connsiteX15" fmla="*/ 520232 w 649545"/>
              <a:gd name="connsiteY15" fmla="*/ 410647 h 707997"/>
              <a:gd name="connsiteX16" fmla="*/ 431563 w 649545"/>
              <a:gd name="connsiteY16" fmla="*/ 194516 h 707997"/>
              <a:gd name="connsiteX17" fmla="*/ 479430 w 649545"/>
              <a:gd name="connsiteY17" fmla="*/ 117210 h 707997"/>
              <a:gd name="connsiteX0" fmla="*/ 479430 w 622010"/>
              <a:gd name="connsiteY0" fmla="*/ 117210 h 708272"/>
              <a:gd name="connsiteX1" fmla="*/ 442647 w 622010"/>
              <a:gd name="connsiteY1" fmla="*/ 33803 h 708272"/>
              <a:gd name="connsiteX2" fmla="*/ 338670 w 622010"/>
              <a:gd name="connsiteY2" fmla="*/ 8115 h 708272"/>
              <a:gd name="connsiteX3" fmla="*/ 396146 w 622010"/>
              <a:gd name="connsiteY3" fmla="*/ 169913 h 708272"/>
              <a:gd name="connsiteX4" fmla="*/ 314378 w 622010"/>
              <a:gd name="connsiteY4" fmla="*/ 272502 h 708272"/>
              <a:gd name="connsiteX5" fmla="*/ 248011 w 622010"/>
              <a:gd name="connsiteY5" fmla="*/ 301999 h 708272"/>
              <a:gd name="connsiteX6" fmla="*/ 115275 w 622010"/>
              <a:gd name="connsiteY6" fmla="*/ 309373 h 708272"/>
              <a:gd name="connsiteX7" fmla="*/ 12037 w 622010"/>
              <a:gd name="connsiteY7" fmla="*/ 375740 h 708272"/>
              <a:gd name="connsiteX8" fmla="*/ 19411 w 622010"/>
              <a:gd name="connsiteY8" fmla="*/ 508476 h 708272"/>
              <a:gd name="connsiteX9" fmla="*/ 166895 w 622010"/>
              <a:gd name="connsiteY9" fmla="*/ 567470 h 708272"/>
              <a:gd name="connsiteX10" fmla="*/ 270133 w 622010"/>
              <a:gd name="connsiteY10" fmla="*/ 545347 h 708272"/>
              <a:gd name="connsiteX11" fmla="*/ 365998 w 622010"/>
              <a:gd name="connsiteY11" fmla="*/ 560095 h 708272"/>
              <a:gd name="connsiteX12" fmla="*/ 424991 w 622010"/>
              <a:gd name="connsiteY12" fmla="*/ 633837 h 708272"/>
              <a:gd name="connsiteX13" fmla="*/ 513482 w 622010"/>
              <a:gd name="connsiteY13" fmla="*/ 707579 h 708272"/>
              <a:gd name="connsiteX14" fmla="*/ 621329 w 622010"/>
              <a:gd name="connsiteY14" fmla="*/ 588270 h 708272"/>
              <a:gd name="connsiteX15" fmla="*/ 520232 w 622010"/>
              <a:gd name="connsiteY15" fmla="*/ 410647 h 708272"/>
              <a:gd name="connsiteX16" fmla="*/ 431563 w 622010"/>
              <a:gd name="connsiteY16" fmla="*/ 194516 h 708272"/>
              <a:gd name="connsiteX17" fmla="*/ 479430 w 622010"/>
              <a:gd name="connsiteY17" fmla="*/ 117210 h 708272"/>
              <a:gd name="connsiteX0" fmla="*/ 479430 w 622010"/>
              <a:gd name="connsiteY0" fmla="*/ 117210 h 635315"/>
              <a:gd name="connsiteX1" fmla="*/ 442647 w 622010"/>
              <a:gd name="connsiteY1" fmla="*/ 33803 h 635315"/>
              <a:gd name="connsiteX2" fmla="*/ 338670 w 622010"/>
              <a:gd name="connsiteY2" fmla="*/ 8115 h 635315"/>
              <a:gd name="connsiteX3" fmla="*/ 396146 w 622010"/>
              <a:gd name="connsiteY3" fmla="*/ 169913 h 635315"/>
              <a:gd name="connsiteX4" fmla="*/ 314378 w 622010"/>
              <a:gd name="connsiteY4" fmla="*/ 272502 h 635315"/>
              <a:gd name="connsiteX5" fmla="*/ 248011 w 622010"/>
              <a:gd name="connsiteY5" fmla="*/ 301999 h 635315"/>
              <a:gd name="connsiteX6" fmla="*/ 115275 w 622010"/>
              <a:gd name="connsiteY6" fmla="*/ 309373 h 635315"/>
              <a:gd name="connsiteX7" fmla="*/ 12037 w 622010"/>
              <a:gd name="connsiteY7" fmla="*/ 375740 h 635315"/>
              <a:gd name="connsiteX8" fmla="*/ 19411 w 622010"/>
              <a:gd name="connsiteY8" fmla="*/ 508476 h 635315"/>
              <a:gd name="connsiteX9" fmla="*/ 166895 w 622010"/>
              <a:gd name="connsiteY9" fmla="*/ 567470 h 635315"/>
              <a:gd name="connsiteX10" fmla="*/ 270133 w 622010"/>
              <a:gd name="connsiteY10" fmla="*/ 545347 h 635315"/>
              <a:gd name="connsiteX11" fmla="*/ 365998 w 622010"/>
              <a:gd name="connsiteY11" fmla="*/ 560095 h 635315"/>
              <a:gd name="connsiteX12" fmla="*/ 424991 w 622010"/>
              <a:gd name="connsiteY12" fmla="*/ 633837 h 635315"/>
              <a:gd name="connsiteX13" fmla="*/ 496857 w 622010"/>
              <a:gd name="connsiteY13" fmla="*/ 607826 h 635315"/>
              <a:gd name="connsiteX14" fmla="*/ 621329 w 622010"/>
              <a:gd name="connsiteY14" fmla="*/ 588270 h 635315"/>
              <a:gd name="connsiteX15" fmla="*/ 520232 w 622010"/>
              <a:gd name="connsiteY15" fmla="*/ 410647 h 635315"/>
              <a:gd name="connsiteX16" fmla="*/ 431563 w 622010"/>
              <a:gd name="connsiteY16" fmla="*/ 194516 h 635315"/>
              <a:gd name="connsiteX17" fmla="*/ 479430 w 622010"/>
              <a:gd name="connsiteY17" fmla="*/ 117210 h 635315"/>
              <a:gd name="connsiteX0" fmla="*/ 479430 w 622478"/>
              <a:gd name="connsiteY0" fmla="*/ 117210 h 638090"/>
              <a:gd name="connsiteX1" fmla="*/ 442647 w 622478"/>
              <a:gd name="connsiteY1" fmla="*/ 33803 h 638090"/>
              <a:gd name="connsiteX2" fmla="*/ 338670 w 622478"/>
              <a:gd name="connsiteY2" fmla="*/ 8115 h 638090"/>
              <a:gd name="connsiteX3" fmla="*/ 396146 w 622478"/>
              <a:gd name="connsiteY3" fmla="*/ 169913 h 638090"/>
              <a:gd name="connsiteX4" fmla="*/ 314378 w 622478"/>
              <a:gd name="connsiteY4" fmla="*/ 272502 h 638090"/>
              <a:gd name="connsiteX5" fmla="*/ 248011 w 622478"/>
              <a:gd name="connsiteY5" fmla="*/ 301999 h 638090"/>
              <a:gd name="connsiteX6" fmla="*/ 115275 w 622478"/>
              <a:gd name="connsiteY6" fmla="*/ 309373 h 638090"/>
              <a:gd name="connsiteX7" fmla="*/ 12037 w 622478"/>
              <a:gd name="connsiteY7" fmla="*/ 375740 h 638090"/>
              <a:gd name="connsiteX8" fmla="*/ 19411 w 622478"/>
              <a:gd name="connsiteY8" fmla="*/ 508476 h 638090"/>
              <a:gd name="connsiteX9" fmla="*/ 166895 w 622478"/>
              <a:gd name="connsiteY9" fmla="*/ 567470 h 638090"/>
              <a:gd name="connsiteX10" fmla="*/ 270133 w 622478"/>
              <a:gd name="connsiteY10" fmla="*/ 545347 h 638090"/>
              <a:gd name="connsiteX11" fmla="*/ 365998 w 622478"/>
              <a:gd name="connsiteY11" fmla="*/ 560095 h 638090"/>
              <a:gd name="connsiteX12" fmla="*/ 424991 w 622478"/>
              <a:gd name="connsiteY12" fmla="*/ 633837 h 638090"/>
              <a:gd name="connsiteX13" fmla="*/ 496857 w 622478"/>
              <a:gd name="connsiteY13" fmla="*/ 607826 h 638090"/>
              <a:gd name="connsiteX14" fmla="*/ 570109 w 622478"/>
              <a:gd name="connsiteY14" fmla="*/ 637862 h 638090"/>
              <a:gd name="connsiteX15" fmla="*/ 621329 w 622478"/>
              <a:gd name="connsiteY15" fmla="*/ 588270 h 638090"/>
              <a:gd name="connsiteX16" fmla="*/ 520232 w 622478"/>
              <a:gd name="connsiteY16" fmla="*/ 410647 h 638090"/>
              <a:gd name="connsiteX17" fmla="*/ 431563 w 622478"/>
              <a:gd name="connsiteY17" fmla="*/ 194516 h 638090"/>
              <a:gd name="connsiteX18" fmla="*/ 479430 w 622478"/>
              <a:gd name="connsiteY18" fmla="*/ 117210 h 638090"/>
              <a:gd name="connsiteX0" fmla="*/ 479430 w 622478"/>
              <a:gd name="connsiteY0" fmla="*/ 117210 h 638090"/>
              <a:gd name="connsiteX1" fmla="*/ 442647 w 622478"/>
              <a:gd name="connsiteY1" fmla="*/ 33803 h 638090"/>
              <a:gd name="connsiteX2" fmla="*/ 338670 w 622478"/>
              <a:gd name="connsiteY2" fmla="*/ 8115 h 638090"/>
              <a:gd name="connsiteX3" fmla="*/ 396146 w 622478"/>
              <a:gd name="connsiteY3" fmla="*/ 169913 h 638090"/>
              <a:gd name="connsiteX4" fmla="*/ 297752 w 622478"/>
              <a:gd name="connsiteY4" fmla="*/ 261419 h 638090"/>
              <a:gd name="connsiteX5" fmla="*/ 248011 w 622478"/>
              <a:gd name="connsiteY5" fmla="*/ 301999 h 638090"/>
              <a:gd name="connsiteX6" fmla="*/ 115275 w 622478"/>
              <a:gd name="connsiteY6" fmla="*/ 309373 h 638090"/>
              <a:gd name="connsiteX7" fmla="*/ 12037 w 622478"/>
              <a:gd name="connsiteY7" fmla="*/ 375740 h 638090"/>
              <a:gd name="connsiteX8" fmla="*/ 19411 w 622478"/>
              <a:gd name="connsiteY8" fmla="*/ 508476 h 638090"/>
              <a:gd name="connsiteX9" fmla="*/ 166895 w 622478"/>
              <a:gd name="connsiteY9" fmla="*/ 567470 h 638090"/>
              <a:gd name="connsiteX10" fmla="*/ 270133 w 622478"/>
              <a:gd name="connsiteY10" fmla="*/ 545347 h 638090"/>
              <a:gd name="connsiteX11" fmla="*/ 365998 w 622478"/>
              <a:gd name="connsiteY11" fmla="*/ 560095 h 638090"/>
              <a:gd name="connsiteX12" fmla="*/ 424991 w 622478"/>
              <a:gd name="connsiteY12" fmla="*/ 633837 h 638090"/>
              <a:gd name="connsiteX13" fmla="*/ 496857 w 622478"/>
              <a:gd name="connsiteY13" fmla="*/ 607826 h 638090"/>
              <a:gd name="connsiteX14" fmla="*/ 570109 w 622478"/>
              <a:gd name="connsiteY14" fmla="*/ 637862 h 638090"/>
              <a:gd name="connsiteX15" fmla="*/ 621329 w 622478"/>
              <a:gd name="connsiteY15" fmla="*/ 588270 h 638090"/>
              <a:gd name="connsiteX16" fmla="*/ 520232 w 622478"/>
              <a:gd name="connsiteY16" fmla="*/ 410647 h 638090"/>
              <a:gd name="connsiteX17" fmla="*/ 431563 w 622478"/>
              <a:gd name="connsiteY17" fmla="*/ 194516 h 638090"/>
              <a:gd name="connsiteX18" fmla="*/ 479430 w 622478"/>
              <a:gd name="connsiteY18" fmla="*/ 117210 h 638090"/>
              <a:gd name="connsiteX0" fmla="*/ 479430 w 622478"/>
              <a:gd name="connsiteY0" fmla="*/ 117602 h 638482"/>
              <a:gd name="connsiteX1" fmla="*/ 442647 w 622478"/>
              <a:gd name="connsiteY1" fmla="*/ 34195 h 638482"/>
              <a:gd name="connsiteX2" fmla="*/ 338670 w 622478"/>
              <a:gd name="connsiteY2" fmla="*/ 8507 h 638482"/>
              <a:gd name="connsiteX3" fmla="*/ 357354 w 622478"/>
              <a:gd name="connsiteY3" fmla="*/ 175847 h 638482"/>
              <a:gd name="connsiteX4" fmla="*/ 297752 w 622478"/>
              <a:gd name="connsiteY4" fmla="*/ 261811 h 638482"/>
              <a:gd name="connsiteX5" fmla="*/ 248011 w 622478"/>
              <a:gd name="connsiteY5" fmla="*/ 302391 h 638482"/>
              <a:gd name="connsiteX6" fmla="*/ 115275 w 622478"/>
              <a:gd name="connsiteY6" fmla="*/ 309765 h 638482"/>
              <a:gd name="connsiteX7" fmla="*/ 12037 w 622478"/>
              <a:gd name="connsiteY7" fmla="*/ 376132 h 638482"/>
              <a:gd name="connsiteX8" fmla="*/ 19411 w 622478"/>
              <a:gd name="connsiteY8" fmla="*/ 508868 h 638482"/>
              <a:gd name="connsiteX9" fmla="*/ 166895 w 622478"/>
              <a:gd name="connsiteY9" fmla="*/ 567862 h 638482"/>
              <a:gd name="connsiteX10" fmla="*/ 270133 w 622478"/>
              <a:gd name="connsiteY10" fmla="*/ 545739 h 638482"/>
              <a:gd name="connsiteX11" fmla="*/ 365998 w 622478"/>
              <a:gd name="connsiteY11" fmla="*/ 560487 h 638482"/>
              <a:gd name="connsiteX12" fmla="*/ 424991 w 622478"/>
              <a:gd name="connsiteY12" fmla="*/ 634229 h 638482"/>
              <a:gd name="connsiteX13" fmla="*/ 496857 w 622478"/>
              <a:gd name="connsiteY13" fmla="*/ 608218 h 638482"/>
              <a:gd name="connsiteX14" fmla="*/ 570109 w 622478"/>
              <a:gd name="connsiteY14" fmla="*/ 638254 h 638482"/>
              <a:gd name="connsiteX15" fmla="*/ 621329 w 622478"/>
              <a:gd name="connsiteY15" fmla="*/ 588662 h 638482"/>
              <a:gd name="connsiteX16" fmla="*/ 520232 w 622478"/>
              <a:gd name="connsiteY16" fmla="*/ 411039 h 638482"/>
              <a:gd name="connsiteX17" fmla="*/ 431563 w 622478"/>
              <a:gd name="connsiteY17" fmla="*/ 194908 h 638482"/>
              <a:gd name="connsiteX18" fmla="*/ 479430 w 622478"/>
              <a:gd name="connsiteY18" fmla="*/ 117602 h 638482"/>
              <a:gd name="connsiteX0" fmla="*/ 479430 w 622478"/>
              <a:gd name="connsiteY0" fmla="*/ 117602 h 638482"/>
              <a:gd name="connsiteX1" fmla="*/ 442647 w 622478"/>
              <a:gd name="connsiteY1" fmla="*/ 34195 h 638482"/>
              <a:gd name="connsiteX2" fmla="*/ 338670 w 622478"/>
              <a:gd name="connsiteY2" fmla="*/ 8507 h 638482"/>
              <a:gd name="connsiteX3" fmla="*/ 357354 w 622478"/>
              <a:gd name="connsiteY3" fmla="*/ 175847 h 638482"/>
              <a:gd name="connsiteX4" fmla="*/ 297752 w 622478"/>
              <a:gd name="connsiteY4" fmla="*/ 261811 h 638482"/>
              <a:gd name="connsiteX5" fmla="*/ 242469 w 622478"/>
              <a:gd name="connsiteY5" fmla="*/ 274682 h 638482"/>
              <a:gd name="connsiteX6" fmla="*/ 115275 w 622478"/>
              <a:gd name="connsiteY6" fmla="*/ 309765 h 638482"/>
              <a:gd name="connsiteX7" fmla="*/ 12037 w 622478"/>
              <a:gd name="connsiteY7" fmla="*/ 376132 h 638482"/>
              <a:gd name="connsiteX8" fmla="*/ 19411 w 622478"/>
              <a:gd name="connsiteY8" fmla="*/ 508868 h 638482"/>
              <a:gd name="connsiteX9" fmla="*/ 166895 w 622478"/>
              <a:gd name="connsiteY9" fmla="*/ 567862 h 638482"/>
              <a:gd name="connsiteX10" fmla="*/ 270133 w 622478"/>
              <a:gd name="connsiteY10" fmla="*/ 545739 h 638482"/>
              <a:gd name="connsiteX11" fmla="*/ 365998 w 622478"/>
              <a:gd name="connsiteY11" fmla="*/ 560487 h 638482"/>
              <a:gd name="connsiteX12" fmla="*/ 424991 w 622478"/>
              <a:gd name="connsiteY12" fmla="*/ 634229 h 638482"/>
              <a:gd name="connsiteX13" fmla="*/ 496857 w 622478"/>
              <a:gd name="connsiteY13" fmla="*/ 608218 h 638482"/>
              <a:gd name="connsiteX14" fmla="*/ 570109 w 622478"/>
              <a:gd name="connsiteY14" fmla="*/ 638254 h 638482"/>
              <a:gd name="connsiteX15" fmla="*/ 621329 w 622478"/>
              <a:gd name="connsiteY15" fmla="*/ 588662 h 638482"/>
              <a:gd name="connsiteX16" fmla="*/ 520232 w 622478"/>
              <a:gd name="connsiteY16" fmla="*/ 411039 h 638482"/>
              <a:gd name="connsiteX17" fmla="*/ 431563 w 622478"/>
              <a:gd name="connsiteY17" fmla="*/ 194908 h 638482"/>
              <a:gd name="connsiteX18" fmla="*/ 479430 w 622478"/>
              <a:gd name="connsiteY18" fmla="*/ 117602 h 638482"/>
              <a:gd name="connsiteX0" fmla="*/ 480540 w 623588"/>
              <a:gd name="connsiteY0" fmla="*/ 117602 h 638482"/>
              <a:gd name="connsiteX1" fmla="*/ 443757 w 623588"/>
              <a:gd name="connsiteY1" fmla="*/ 34195 h 638482"/>
              <a:gd name="connsiteX2" fmla="*/ 339780 w 623588"/>
              <a:gd name="connsiteY2" fmla="*/ 8507 h 638482"/>
              <a:gd name="connsiteX3" fmla="*/ 358464 w 623588"/>
              <a:gd name="connsiteY3" fmla="*/ 175847 h 638482"/>
              <a:gd name="connsiteX4" fmla="*/ 298862 w 623588"/>
              <a:gd name="connsiteY4" fmla="*/ 261811 h 638482"/>
              <a:gd name="connsiteX5" fmla="*/ 243579 w 623588"/>
              <a:gd name="connsiteY5" fmla="*/ 274682 h 638482"/>
              <a:gd name="connsiteX6" fmla="*/ 133010 w 623588"/>
              <a:gd name="connsiteY6" fmla="*/ 287598 h 638482"/>
              <a:gd name="connsiteX7" fmla="*/ 13147 w 623588"/>
              <a:gd name="connsiteY7" fmla="*/ 376132 h 638482"/>
              <a:gd name="connsiteX8" fmla="*/ 20521 w 623588"/>
              <a:gd name="connsiteY8" fmla="*/ 508868 h 638482"/>
              <a:gd name="connsiteX9" fmla="*/ 168005 w 623588"/>
              <a:gd name="connsiteY9" fmla="*/ 567862 h 638482"/>
              <a:gd name="connsiteX10" fmla="*/ 271243 w 623588"/>
              <a:gd name="connsiteY10" fmla="*/ 545739 h 638482"/>
              <a:gd name="connsiteX11" fmla="*/ 367108 w 623588"/>
              <a:gd name="connsiteY11" fmla="*/ 560487 h 638482"/>
              <a:gd name="connsiteX12" fmla="*/ 426101 w 623588"/>
              <a:gd name="connsiteY12" fmla="*/ 634229 h 638482"/>
              <a:gd name="connsiteX13" fmla="*/ 497967 w 623588"/>
              <a:gd name="connsiteY13" fmla="*/ 608218 h 638482"/>
              <a:gd name="connsiteX14" fmla="*/ 571219 w 623588"/>
              <a:gd name="connsiteY14" fmla="*/ 638254 h 638482"/>
              <a:gd name="connsiteX15" fmla="*/ 622439 w 623588"/>
              <a:gd name="connsiteY15" fmla="*/ 588662 h 638482"/>
              <a:gd name="connsiteX16" fmla="*/ 521342 w 623588"/>
              <a:gd name="connsiteY16" fmla="*/ 411039 h 638482"/>
              <a:gd name="connsiteX17" fmla="*/ 432673 w 623588"/>
              <a:gd name="connsiteY17" fmla="*/ 194908 h 638482"/>
              <a:gd name="connsiteX18" fmla="*/ 480540 w 623588"/>
              <a:gd name="connsiteY18" fmla="*/ 117602 h 638482"/>
              <a:gd name="connsiteX0" fmla="*/ 480540 w 623588"/>
              <a:gd name="connsiteY0" fmla="*/ 117602 h 638482"/>
              <a:gd name="connsiteX1" fmla="*/ 443757 w 623588"/>
              <a:gd name="connsiteY1" fmla="*/ 34195 h 638482"/>
              <a:gd name="connsiteX2" fmla="*/ 339780 w 623588"/>
              <a:gd name="connsiteY2" fmla="*/ 8507 h 638482"/>
              <a:gd name="connsiteX3" fmla="*/ 358464 w 623588"/>
              <a:gd name="connsiteY3" fmla="*/ 175847 h 638482"/>
              <a:gd name="connsiteX4" fmla="*/ 298862 w 623588"/>
              <a:gd name="connsiteY4" fmla="*/ 261811 h 638482"/>
              <a:gd name="connsiteX5" fmla="*/ 232495 w 623588"/>
              <a:gd name="connsiteY5" fmla="*/ 263598 h 638482"/>
              <a:gd name="connsiteX6" fmla="*/ 133010 w 623588"/>
              <a:gd name="connsiteY6" fmla="*/ 287598 h 638482"/>
              <a:gd name="connsiteX7" fmla="*/ 13147 w 623588"/>
              <a:gd name="connsiteY7" fmla="*/ 376132 h 638482"/>
              <a:gd name="connsiteX8" fmla="*/ 20521 w 623588"/>
              <a:gd name="connsiteY8" fmla="*/ 508868 h 638482"/>
              <a:gd name="connsiteX9" fmla="*/ 168005 w 623588"/>
              <a:gd name="connsiteY9" fmla="*/ 567862 h 638482"/>
              <a:gd name="connsiteX10" fmla="*/ 271243 w 623588"/>
              <a:gd name="connsiteY10" fmla="*/ 545739 h 638482"/>
              <a:gd name="connsiteX11" fmla="*/ 367108 w 623588"/>
              <a:gd name="connsiteY11" fmla="*/ 560487 h 638482"/>
              <a:gd name="connsiteX12" fmla="*/ 426101 w 623588"/>
              <a:gd name="connsiteY12" fmla="*/ 634229 h 638482"/>
              <a:gd name="connsiteX13" fmla="*/ 497967 w 623588"/>
              <a:gd name="connsiteY13" fmla="*/ 608218 h 638482"/>
              <a:gd name="connsiteX14" fmla="*/ 571219 w 623588"/>
              <a:gd name="connsiteY14" fmla="*/ 638254 h 638482"/>
              <a:gd name="connsiteX15" fmla="*/ 622439 w 623588"/>
              <a:gd name="connsiteY15" fmla="*/ 588662 h 638482"/>
              <a:gd name="connsiteX16" fmla="*/ 521342 w 623588"/>
              <a:gd name="connsiteY16" fmla="*/ 411039 h 638482"/>
              <a:gd name="connsiteX17" fmla="*/ 432673 w 623588"/>
              <a:gd name="connsiteY17" fmla="*/ 194908 h 638482"/>
              <a:gd name="connsiteX18" fmla="*/ 480540 w 623588"/>
              <a:gd name="connsiteY18" fmla="*/ 117602 h 638482"/>
              <a:gd name="connsiteX0" fmla="*/ 502393 w 645441"/>
              <a:gd name="connsiteY0" fmla="*/ 117602 h 638482"/>
              <a:gd name="connsiteX1" fmla="*/ 465610 w 645441"/>
              <a:gd name="connsiteY1" fmla="*/ 34195 h 638482"/>
              <a:gd name="connsiteX2" fmla="*/ 361633 w 645441"/>
              <a:gd name="connsiteY2" fmla="*/ 8507 h 638482"/>
              <a:gd name="connsiteX3" fmla="*/ 380317 w 645441"/>
              <a:gd name="connsiteY3" fmla="*/ 175847 h 638482"/>
              <a:gd name="connsiteX4" fmla="*/ 320715 w 645441"/>
              <a:gd name="connsiteY4" fmla="*/ 261811 h 638482"/>
              <a:gd name="connsiteX5" fmla="*/ 254348 w 645441"/>
              <a:gd name="connsiteY5" fmla="*/ 263598 h 638482"/>
              <a:gd name="connsiteX6" fmla="*/ 154863 w 645441"/>
              <a:gd name="connsiteY6" fmla="*/ 287598 h 638482"/>
              <a:gd name="connsiteX7" fmla="*/ 35000 w 645441"/>
              <a:gd name="connsiteY7" fmla="*/ 376132 h 638482"/>
              <a:gd name="connsiteX8" fmla="*/ 97 w 645441"/>
              <a:gd name="connsiteY8" fmla="*/ 422122 h 638482"/>
              <a:gd name="connsiteX9" fmla="*/ 42374 w 645441"/>
              <a:gd name="connsiteY9" fmla="*/ 508868 h 638482"/>
              <a:gd name="connsiteX10" fmla="*/ 189858 w 645441"/>
              <a:gd name="connsiteY10" fmla="*/ 567862 h 638482"/>
              <a:gd name="connsiteX11" fmla="*/ 293096 w 645441"/>
              <a:gd name="connsiteY11" fmla="*/ 545739 h 638482"/>
              <a:gd name="connsiteX12" fmla="*/ 388961 w 645441"/>
              <a:gd name="connsiteY12" fmla="*/ 560487 h 638482"/>
              <a:gd name="connsiteX13" fmla="*/ 447954 w 645441"/>
              <a:gd name="connsiteY13" fmla="*/ 634229 h 638482"/>
              <a:gd name="connsiteX14" fmla="*/ 519820 w 645441"/>
              <a:gd name="connsiteY14" fmla="*/ 608218 h 638482"/>
              <a:gd name="connsiteX15" fmla="*/ 593072 w 645441"/>
              <a:gd name="connsiteY15" fmla="*/ 638254 h 638482"/>
              <a:gd name="connsiteX16" fmla="*/ 644292 w 645441"/>
              <a:gd name="connsiteY16" fmla="*/ 588662 h 638482"/>
              <a:gd name="connsiteX17" fmla="*/ 543195 w 645441"/>
              <a:gd name="connsiteY17" fmla="*/ 411039 h 638482"/>
              <a:gd name="connsiteX18" fmla="*/ 454526 w 645441"/>
              <a:gd name="connsiteY18" fmla="*/ 194908 h 638482"/>
              <a:gd name="connsiteX19" fmla="*/ 502393 w 645441"/>
              <a:gd name="connsiteY19" fmla="*/ 117602 h 638482"/>
              <a:gd name="connsiteX0" fmla="*/ 502393 w 645441"/>
              <a:gd name="connsiteY0" fmla="*/ 117602 h 638482"/>
              <a:gd name="connsiteX1" fmla="*/ 465610 w 645441"/>
              <a:gd name="connsiteY1" fmla="*/ 34195 h 638482"/>
              <a:gd name="connsiteX2" fmla="*/ 361633 w 645441"/>
              <a:gd name="connsiteY2" fmla="*/ 8507 h 638482"/>
              <a:gd name="connsiteX3" fmla="*/ 380317 w 645441"/>
              <a:gd name="connsiteY3" fmla="*/ 175847 h 638482"/>
              <a:gd name="connsiteX4" fmla="*/ 320715 w 645441"/>
              <a:gd name="connsiteY4" fmla="*/ 261811 h 638482"/>
              <a:gd name="connsiteX5" fmla="*/ 254348 w 645441"/>
              <a:gd name="connsiteY5" fmla="*/ 263598 h 638482"/>
              <a:gd name="connsiteX6" fmla="*/ 154863 w 645441"/>
              <a:gd name="connsiteY6" fmla="*/ 287598 h 638482"/>
              <a:gd name="connsiteX7" fmla="*/ 35000 w 645441"/>
              <a:gd name="connsiteY7" fmla="*/ 376132 h 638482"/>
              <a:gd name="connsiteX8" fmla="*/ 97 w 645441"/>
              <a:gd name="connsiteY8" fmla="*/ 422122 h 638482"/>
              <a:gd name="connsiteX9" fmla="*/ 42374 w 645441"/>
              <a:gd name="connsiteY9" fmla="*/ 508868 h 638482"/>
              <a:gd name="connsiteX10" fmla="*/ 173232 w 645441"/>
              <a:gd name="connsiteY10" fmla="*/ 601113 h 638482"/>
              <a:gd name="connsiteX11" fmla="*/ 293096 w 645441"/>
              <a:gd name="connsiteY11" fmla="*/ 545739 h 638482"/>
              <a:gd name="connsiteX12" fmla="*/ 388961 w 645441"/>
              <a:gd name="connsiteY12" fmla="*/ 560487 h 638482"/>
              <a:gd name="connsiteX13" fmla="*/ 447954 w 645441"/>
              <a:gd name="connsiteY13" fmla="*/ 634229 h 638482"/>
              <a:gd name="connsiteX14" fmla="*/ 519820 w 645441"/>
              <a:gd name="connsiteY14" fmla="*/ 608218 h 638482"/>
              <a:gd name="connsiteX15" fmla="*/ 593072 w 645441"/>
              <a:gd name="connsiteY15" fmla="*/ 638254 h 638482"/>
              <a:gd name="connsiteX16" fmla="*/ 644292 w 645441"/>
              <a:gd name="connsiteY16" fmla="*/ 588662 h 638482"/>
              <a:gd name="connsiteX17" fmla="*/ 543195 w 645441"/>
              <a:gd name="connsiteY17" fmla="*/ 411039 h 638482"/>
              <a:gd name="connsiteX18" fmla="*/ 454526 w 645441"/>
              <a:gd name="connsiteY18" fmla="*/ 194908 h 638482"/>
              <a:gd name="connsiteX19" fmla="*/ 502393 w 645441"/>
              <a:gd name="connsiteY19" fmla="*/ 117602 h 638482"/>
              <a:gd name="connsiteX0" fmla="*/ 502393 w 645441"/>
              <a:gd name="connsiteY0" fmla="*/ 117602 h 638482"/>
              <a:gd name="connsiteX1" fmla="*/ 465610 w 645441"/>
              <a:gd name="connsiteY1" fmla="*/ 34195 h 638482"/>
              <a:gd name="connsiteX2" fmla="*/ 361633 w 645441"/>
              <a:gd name="connsiteY2" fmla="*/ 8507 h 638482"/>
              <a:gd name="connsiteX3" fmla="*/ 380317 w 645441"/>
              <a:gd name="connsiteY3" fmla="*/ 175847 h 638482"/>
              <a:gd name="connsiteX4" fmla="*/ 320715 w 645441"/>
              <a:gd name="connsiteY4" fmla="*/ 261811 h 638482"/>
              <a:gd name="connsiteX5" fmla="*/ 254348 w 645441"/>
              <a:gd name="connsiteY5" fmla="*/ 263598 h 638482"/>
              <a:gd name="connsiteX6" fmla="*/ 154863 w 645441"/>
              <a:gd name="connsiteY6" fmla="*/ 287598 h 638482"/>
              <a:gd name="connsiteX7" fmla="*/ 35000 w 645441"/>
              <a:gd name="connsiteY7" fmla="*/ 376132 h 638482"/>
              <a:gd name="connsiteX8" fmla="*/ 97 w 645441"/>
              <a:gd name="connsiteY8" fmla="*/ 422122 h 638482"/>
              <a:gd name="connsiteX9" fmla="*/ 42374 w 645441"/>
              <a:gd name="connsiteY9" fmla="*/ 508868 h 638482"/>
              <a:gd name="connsiteX10" fmla="*/ 173232 w 645441"/>
              <a:gd name="connsiteY10" fmla="*/ 601113 h 638482"/>
              <a:gd name="connsiteX11" fmla="*/ 287554 w 645441"/>
              <a:gd name="connsiteY11" fmla="*/ 556822 h 638482"/>
              <a:gd name="connsiteX12" fmla="*/ 388961 w 645441"/>
              <a:gd name="connsiteY12" fmla="*/ 560487 h 638482"/>
              <a:gd name="connsiteX13" fmla="*/ 447954 w 645441"/>
              <a:gd name="connsiteY13" fmla="*/ 634229 h 638482"/>
              <a:gd name="connsiteX14" fmla="*/ 519820 w 645441"/>
              <a:gd name="connsiteY14" fmla="*/ 608218 h 638482"/>
              <a:gd name="connsiteX15" fmla="*/ 593072 w 645441"/>
              <a:gd name="connsiteY15" fmla="*/ 638254 h 638482"/>
              <a:gd name="connsiteX16" fmla="*/ 644292 w 645441"/>
              <a:gd name="connsiteY16" fmla="*/ 588662 h 638482"/>
              <a:gd name="connsiteX17" fmla="*/ 543195 w 645441"/>
              <a:gd name="connsiteY17" fmla="*/ 411039 h 638482"/>
              <a:gd name="connsiteX18" fmla="*/ 454526 w 645441"/>
              <a:gd name="connsiteY18" fmla="*/ 194908 h 638482"/>
              <a:gd name="connsiteX19" fmla="*/ 502393 w 645441"/>
              <a:gd name="connsiteY19" fmla="*/ 117602 h 638482"/>
              <a:gd name="connsiteX0" fmla="*/ 502393 w 645441"/>
              <a:gd name="connsiteY0" fmla="*/ 117602 h 638482"/>
              <a:gd name="connsiteX1" fmla="*/ 465610 w 645441"/>
              <a:gd name="connsiteY1" fmla="*/ 34195 h 638482"/>
              <a:gd name="connsiteX2" fmla="*/ 361633 w 645441"/>
              <a:gd name="connsiteY2" fmla="*/ 8507 h 638482"/>
              <a:gd name="connsiteX3" fmla="*/ 380317 w 645441"/>
              <a:gd name="connsiteY3" fmla="*/ 175847 h 638482"/>
              <a:gd name="connsiteX4" fmla="*/ 320715 w 645441"/>
              <a:gd name="connsiteY4" fmla="*/ 261811 h 638482"/>
              <a:gd name="connsiteX5" fmla="*/ 254348 w 645441"/>
              <a:gd name="connsiteY5" fmla="*/ 263598 h 638482"/>
              <a:gd name="connsiteX6" fmla="*/ 154863 w 645441"/>
              <a:gd name="connsiteY6" fmla="*/ 287598 h 638482"/>
              <a:gd name="connsiteX7" fmla="*/ 35000 w 645441"/>
              <a:gd name="connsiteY7" fmla="*/ 376132 h 638482"/>
              <a:gd name="connsiteX8" fmla="*/ 97 w 645441"/>
              <a:gd name="connsiteY8" fmla="*/ 422122 h 638482"/>
              <a:gd name="connsiteX9" fmla="*/ 42374 w 645441"/>
              <a:gd name="connsiteY9" fmla="*/ 508868 h 638482"/>
              <a:gd name="connsiteX10" fmla="*/ 173232 w 645441"/>
              <a:gd name="connsiteY10" fmla="*/ 601113 h 638482"/>
              <a:gd name="connsiteX11" fmla="*/ 287554 w 645441"/>
              <a:gd name="connsiteY11" fmla="*/ 556822 h 638482"/>
              <a:gd name="connsiteX12" fmla="*/ 328001 w 645441"/>
              <a:gd name="connsiteY12" fmla="*/ 582654 h 638482"/>
              <a:gd name="connsiteX13" fmla="*/ 447954 w 645441"/>
              <a:gd name="connsiteY13" fmla="*/ 634229 h 638482"/>
              <a:gd name="connsiteX14" fmla="*/ 519820 w 645441"/>
              <a:gd name="connsiteY14" fmla="*/ 608218 h 638482"/>
              <a:gd name="connsiteX15" fmla="*/ 593072 w 645441"/>
              <a:gd name="connsiteY15" fmla="*/ 638254 h 638482"/>
              <a:gd name="connsiteX16" fmla="*/ 644292 w 645441"/>
              <a:gd name="connsiteY16" fmla="*/ 588662 h 638482"/>
              <a:gd name="connsiteX17" fmla="*/ 543195 w 645441"/>
              <a:gd name="connsiteY17" fmla="*/ 411039 h 638482"/>
              <a:gd name="connsiteX18" fmla="*/ 454526 w 645441"/>
              <a:gd name="connsiteY18" fmla="*/ 194908 h 638482"/>
              <a:gd name="connsiteX19" fmla="*/ 502393 w 645441"/>
              <a:gd name="connsiteY19" fmla="*/ 117602 h 638482"/>
              <a:gd name="connsiteX0" fmla="*/ 502393 w 645441"/>
              <a:gd name="connsiteY0" fmla="*/ 117602 h 638482"/>
              <a:gd name="connsiteX1" fmla="*/ 465610 w 645441"/>
              <a:gd name="connsiteY1" fmla="*/ 34195 h 638482"/>
              <a:gd name="connsiteX2" fmla="*/ 361633 w 645441"/>
              <a:gd name="connsiteY2" fmla="*/ 8507 h 638482"/>
              <a:gd name="connsiteX3" fmla="*/ 380317 w 645441"/>
              <a:gd name="connsiteY3" fmla="*/ 175847 h 638482"/>
              <a:gd name="connsiteX4" fmla="*/ 320715 w 645441"/>
              <a:gd name="connsiteY4" fmla="*/ 261811 h 638482"/>
              <a:gd name="connsiteX5" fmla="*/ 254348 w 645441"/>
              <a:gd name="connsiteY5" fmla="*/ 263598 h 638482"/>
              <a:gd name="connsiteX6" fmla="*/ 154863 w 645441"/>
              <a:gd name="connsiteY6" fmla="*/ 287598 h 638482"/>
              <a:gd name="connsiteX7" fmla="*/ 35000 w 645441"/>
              <a:gd name="connsiteY7" fmla="*/ 376132 h 638482"/>
              <a:gd name="connsiteX8" fmla="*/ 97 w 645441"/>
              <a:gd name="connsiteY8" fmla="*/ 422122 h 638482"/>
              <a:gd name="connsiteX9" fmla="*/ 42374 w 645441"/>
              <a:gd name="connsiteY9" fmla="*/ 508868 h 638482"/>
              <a:gd name="connsiteX10" fmla="*/ 173232 w 645441"/>
              <a:gd name="connsiteY10" fmla="*/ 601113 h 638482"/>
              <a:gd name="connsiteX11" fmla="*/ 287554 w 645441"/>
              <a:gd name="connsiteY11" fmla="*/ 556822 h 638482"/>
              <a:gd name="connsiteX12" fmla="*/ 328001 w 645441"/>
              <a:gd name="connsiteY12" fmla="*/ 582654 h 638482"/>
              <a:gd name="connsiteX13" fmla="*/ 410193 w 645441"/>
              <a:gd name="connsiteY13" fmla="*/ 599460 h 638482"/>
              <a:gd name="connsiteX14" fmla="*/ 447954 w 645441"/>
              <a:gd name="connsiteY14" fmla="*/ 634229 h 638482"/>
              <a:gd name="connsiteX15" fmla="*/ 519820 w 645441"/>
              <a:gd name="connsiteY15" fmla="*/ 608218 h 638482"/>
              <a:gd name="connsiteX16" fmla="*/ 593072 w 645441"/>
              <a:gd name="connsiteY16" fmla="*/ 638254 h 638482"/>
              <a:gd name="connsiteX17" fmla="*/ 644292 w 645441"/>
              <a:gd name="connsiteY17" fmla="*/ 588662 h 638482"/>
              <a:gd name="connsiteX18" fmla="*/ 543195 w 645441"/>
              <a:gd name="connsiteY18" fmla="*/ 411039 h 638482"/>
              <a:gd name="connsiteX19" fmla="*/ 454526 w 645441"/>
              <a:gd name="connsiteY19" fmla="*/ 194908 h 638482"/>
              <a:gd name="connsiteX20" fmla="*/ 502393 w 645441"/>
              <a:gd name="connsiteY20" fmla="*/ 117602 h 638482"/>
              <a:gd name="connsiteX0" fmla="*/ 502393 w 645441"/>
              <a:gd name="connsiteY0" fmla="*/ 117602 h 638482"/>
              <a:gd name="connsiteX1" fmla="*/ 465610 w 645441"/>
              <a:gd name="connsiteY1" fmla="*/ 34195 h 638482"/>
              <a:gd name="connsiteX2" fmla="*/ 361633 w 645441"/>
              <a:gd name="connsiteY2" fmla="*/ 8507 h 638482"/>
              <a:gd name="connsiteX3" fmla="*/ 380317 w 645441"/>
              <a:gd name="connsiteY3" fmla="*/ 175847 h 638482"/>
              <a:gd name="connsiteX4" fmla="*/ 320715 w 645441"/>
              <a:gd name="connsiteY4" fmla="*/ 261811 h 638482"/>
              <a:gd name="connsiteX5" fmla="*/ 254348 w 645441"/>
              <a:gd name="connsiteY5" fmla="*/ 263598 h 638482"/>
              <a:gd name="connsiteX6" fmla="*/ 154863 w 645441"/>
              <a:gd name="connsiteY6" fmla="*/ 287598 h 638482"/>
              <a:gd name="connsiteX7" fmla="*/ 35000 w 645441"/>
              <a:gd name="connsiteY7" fmla="*/ 376132 h 638482"/>
              <a:gd name="connsiteX8" fmla="*/ 97 w 645441"/>
              <a:gd name="connsiteY8" fmla="*/ 422122 h 638482"/>
              <a:gd name="connsiteX9" fmla="*/ 42374 w 645441"/>
              <a:gd name="connsiteY9" fmla="*/ 508868 h 638482"/>
              <a:gd name="connsiteX10" fmla="*/ 173232 w 645441"/>
              <a:gd name="connsiteY10" fmla="*/ 601113 h 638482"/>
              <a:gd name="connsiteX11" fmla="*/ 287554 w 645441"/>
              <a:gd name="connsiteY11" fmla="*/ 556822 h 638482"/>
              <a:gd name="connsiteX12" fmla="*/ 328001 w 645441"/>
              <a:gd name="connsiteY12" fmla="*/ 582654 h 638482"/>
              <a:gd name="connsiteX13" fmla="*/ 410193 w 645441"/>
              <a:gd name="connsiteY13" fmla="*/ 599460 h 638482"/>
              <a:gd name="connsiteX14" fmla="*/ 447954 w 645441"/>
              <a:gd name="connsiteY14" fmla="*/ 634229 h 638482"/>
              <a:gd name="connsiteX15" fmla="*/ 519820 w 645441"/>
              <a:gd name="connsiteY15" fmla="*/ 608218 h 638482"/>
              <a:gd name="connsiteX16" fmla="*/ 593072 w 645441"/>
              <a:gd name="connsiteY16" fmla="*/ 638254 h 638482"/>
              <a:gd name="connsiteX17" fmla="*/ 644292 w 645441"/>
              <a:gd name="connsiteY17" fmla="*/ 588662 h 638482"/>
              <a:gd name="connsiteX18" fmla="*/ 618498 w 645441"/>
              <a:gd name="connsiteY18" fmla="*/ 411039 h 638482"/>
              <a:gd name="connsiteX19" fmla="*/ 454526 w 645441"/>
              <a:gd name="connsiteY19" fmla="*/ 194908 h 638482"/>
              <a:gd name="connsiteX20" fmla="*/ 502393 w 645441"/>
              <a:gd name="connsiteY20" fmla="*/ 117602 h 638482"/>
              <a:gd name="connsiteX0" fmla="*/ 502393 w 725387"/>
              <a:gd name="connsiteY0" fmla="*/ 117602 h 638482"/>
              <a:gd name="connsiteX1" fmla="*/ 465610 w 725387"/>
              <a:gd name="connsiteY1" fmla="*/ 34195 h 638482"/>
              <a:gd name="connsiteX2" fmla="*/ 361633 w 725387"/>
              <a:gd name="connsiteY2" fmla="*/ 8507 h 638482"/>
              <a:gd name="connsiteX3" fmla="*/ 380317 w 725387"/>
              <a:gd name="connsiteY3" fmla="*/ 175847 h 638482"/>
              <a:gd name="connsiteX4" fmla="*/ 320715 w 725387"/>
              <a:gd name="connsiteY4" fmla="*/ 261811 h 638482"/>
              <a:gd name="connsiteX5" fmla="*/ 254348 w 725387"/>
              <a:gd name="connsiteY5" fmla="*/ 263598 h 638482"/>
              <a:gd name="connsiteX6" fmla="*/ 154863 w 725387"/>
              <a:gd name="connsiteY6" fmla="*/ 287598 h 638482"/>
              <a:gd name="connsiteX7" fmla="*/ 35000 w 725387"/>
              <a:gd name="connsiteY7" fmla="*/ 376132 h 638482"/>
              <a:gd name="connsiteX8" fmla="*/ 97 w 725387"/>
              <a:gd name="connsiteY8" fmla="*/ 422122 h 638482"/>
              <a:gd name="connsiteX9" fmla="*/ 42374 w 725387"/>
              <a:gd name="connsiteY9" fmla="*/ 508868 h 638482"/>
              <a:gd name="connsiteX10" fmla="*/ 173232 w 725387"/>
              <a:gd name="connsiteY10" fmla="*/ 601113 h 638482"/>
              <a:gd name="connsiteX11" fmla="*/ 287554 w 725387"/>
              <a:gd name="connsiteY11" fmla="*/ 556822 h 638482"/>
              <a:gd name="connsiteX12" fmla="*/ 328001 w 725387"/>
              <a:gd name="connsiteY12" fmla="*/ 582654 h 638482"/>
              <a:gd name="connsiteX13" fmla="*/ 410193 w 725387"/>
              <a:gd name="connsiteY13" fmla="*/ 599460 h 638482"/>
              <a:gd name="connsiteX14" fmla="*/ 447954 w 725387"/>
              <a:gd name="connsiteY14" fmla="*/ 634229 h 638482"/>
              <a:gd name="connsiteX15" fmla="*/ 519820 w 725387"/>
              <a:gd name="connsiteY15" fmla="*/ 608218 h 638482"/>
              <a:gd name="connsiteX16" fmla="*/ 593072 w 725387"/>
              <a:gd name="connsiteY16" fmla="*/ 638254 h 638482"/>
              <a:gd name="connsiteX17" fmla="*/ 724974 w 725387"/>
              <a:gd name="connsiteY17" fmla="*/ 556390 h 638482"/>
              <a:gd name="connsiteX18" fmla="*/ 618498 w 725387"/>
              <a:gd name="connsiteY18" fmla="*/ 411039 h 638482"/>
              <a:gd name="connsiteX19" fmla="*/ 454526 w 725387"/>
              <a:gd name="connsiteY19" fmla="*/ 194908 h 638482"/>
              <a:gd name="connsiteX20" fmla="*/ 502393 w 725387"/>
              <a:gd name="connsiteY20" fmla="*/ 117602 h 638482"/>
              <a:gd name="connsiteX0" fmla="*/ 502393 w 725387"/>
              <a:gd name="connsiteY0" fmla="*/ 117602 h 634285"/>
              <a:gd name="connsiteX1" fmla="*/ 465610 w 725387"/>
              <a:gd name="connsiteY1" fmla="*/ 34195 h 634285"/>
              <a:gd name="connsiteX2" fmla="*/ 361633 w 725387"/>
              <a:gd name="connsiteY2" fmla="*/ 8507 h 634285"/>
              <a:gd name="connsiteX3" fmla="*/ 380317 w 725387"/>
              <a:gd name="connsiteY3" fmla="*/ 175847 h 634285"/>
              <a:gd name="connsiteX4" fmla="*/ 320715 w 725387"/>
              <a:gd name="connsiteY4" fmla="*/ 261811 h 634285"/>
              <a:gd name="connsiteX5" fmla="*/ 254348 w 725387"/>
              <a:gd name="connsiteY5" fmla="*/ 263598 h 634285"/>
              <a:gd name="connsiteX6" fmla="*/ 154863 w 725387"/>
              <a:gd name="connsiteY6" fmla="*/ 287598 h 634285"/>
              <a:gd name="connsiteX7" fmla="*/ 35000 w 725387"/>
              <a:gd name="connsiteY7" fmla="*/ 376132 h 634285"/>
              <a:gd name="connsiteX8" fmla="*/ 97 w 725387"/>
              <a:gd name="connsiteY8" fmla="*/ 422122 h 634285"/>
              <a:gd name="connsiteX9" fmla="*/ 42374 w 725387"/>
              <a:gd name="connsiteY9" fmla="*/ 508868 h 634285"/>
              <a:gd name="connsiteX10" fmla="*/ 173232 w 725387"/>
              <a:gd name="connsiteY10" fmla="*/ 601113 h 634285"/>
              <a:gd name="connsiteX11" fmla="*/ 287554 w 725387"/>
              <a:gd name="connsiteY11" fmla="*/ 556822 h 634285"/>
              <a:gd name="connsiteX12" fmla="*/ 328001 w 725387"/>
              <a:gd name="connsiteY12" fmla="*/ 582654 h 634285"/>
              <a:gd name="connsiteX13" fmla="*/ 410193 w 725387"/>
              <a:gd name="connsiteY13" fmla="*/ 599460 h 634285"/>
              <a:gd name="connsiteX14" fmla="*/ 447954 w 725387"/>
              <a:gd name="connsiteY14" fmla="*/ 634229 h 634285"/>
              <a:gd name="connsiteX15" fmla="*/ 519820 w 725387"/>
              <a:gd name="connsiteY15" fmla="*/ 608218 h 634285"/>
              <a:gd name="connsiteX16" fmla="*/ 593072 w 725387"/>
              <a:gd name="connsiteY16" fmla="*/ 632876 h 634285"/>
              <a:gd name="connsiteX17" fmla="*/ 724974 w 725387"/>
              <a:gd name="connsiteY17" fmla="*/ 556390 h 634285"/>
              <a:gd name="connsiteX18" fmla="*/ 618498 w 725387"/>
              <a:gd name="connsiteY18" fmla="*/ 411039 h 634285"/>
              <a:gd name="connsiteX19" fmla="*/ 454526 w 725387"/>
              <a:gd name="connsiteY19" fmla="*/ 194908 h 634285"/>
              <a:gd name="connsiteX20" fmla="*/ 502393 w 725387"/>
              <a:gd name="connsiteY20" fmla="*/ 117602 h 634285"/>
              <a:gd name="connsiteX0" fmla="*/ 502393 w 725387"/>
              <a:gd name="connsiteY0" fmla="*/ 117602 h 635534"/>
              <a:gd name="connsiteX1" fmla="*/ 465610 w 725387"/>
              <a:gd name="connsiteY1" fmla="*/ 34195 h 635534"/>
              <a:gd name="connsiteX2" fmla="*/ 361633 w 725387"/>
              <a:gd name="connsiteY2" fmla="*/ 8507 h 635534"/>
              <a:gd name="connsiteX3" fmla="*/ 380317 w 725387"/>
              <a:gd name="connsiteY3" fmla="*/ 175847 h 635534"/>
              <a:gd name="connsiteX4" fmla="*/ 320715 w 725387"/>
              <a:gd name="connsiteY4" fmla="*/ 261811 h 635534"/>
              <a:gd name="connsiteX5" fmla="*/ 254348 w 725387"/>
              <a:gd name="connsiteY5" fmla="*/ 263598 h 635534"/>
              <a:gd name="connsiteX6" fmla="*/ 154863 w 725387"/>
              <a:gd name="connsiteY6" fmla="*/ 287598 h 635534"/>
              <a:gd name="connsiteX7" fmla="*/ 35000 w 725387"/>
              <a:gd name="connsiteY7" fmla="*/ 376132 h 635534"/>
              <a:gd name="connsiteX8" fmla="*/ 97 w 725387"/>
              <a:gd name="connsiteY8" fmla="*/ 422122 h 635534"/>
              <a:gd name="connsiteX9" fmla="*/ 42374 w 725387"/>
              <a:gd name="connsiteY9" fmla="*/ 508868 h 635534"/>
              <a:gd name="connsiteX10" fmla="*/ 173232 w 725387"/>
              <a:gd name="connsiteY10" fmla="*/ 601113 h 635534"/>
              <a:gd name="connsiteX11" fmla="*/ 287554 w 725387"/>
              <a:gd name="connsiteY11" fmla="*/ 556822 h 635534"/>
              <a:gd name="connsiteX12" fmla="*/ 328001 w 725387"/>
              <a:gd name="connsiteY12" fmla="*/ 582654 h 635534"/>
              <a:gd name="connsiteX13" fmla="*/ 410193 w 725387"/>
              <a:gd name="connsiteY13" fmla="*/ 599460 h 635534"/>
              <a:gd name="connsiteX14" fmla="*/ 447954 w 725387"/>
              <a:gd name="connsiteY14" fmla="*/ 634229 h 635534"/>
              <a:gd name="connsiteX15" fmla="*/ 600502 w 725387"/>
              <a:gd name="connsiteY15" fmla="*/ 549051 h 635534"/>
              <a:gd name="connsiteX16" fmla="*/ 593072 w 725387"/>
              <a:gd name="connsiteY16" fmla="*/ 632876 h 635534"/>
              <a:gd name="connsiteX17" fmla="*/ 724974 w 725387"/>
              <a:gd name="connsiteY17" fmla="*/ 556390 h 635534"/>
              <a:gd name="connsiteX18" fmla="*/ 618498 w 725387"/>
              <a:gd name="connsiteY18" fmla="*/ 411039 h 635534"/>
              <a:gd name="connsiteX19" fmla="*/ 454526 w 725387"/>
              <a:gd name="connsiteY19" fmla="*/ 194908 h 635534"/>
              <a:gd name="connsiteX20" fmla="*/ 502393 w 725387"/>
              <a:gd name="connsiteY20" fmla="*/ 117602 h 635534"/>
              <a:gd name="connsiteX0" fmla="*/ 502393 w 725530"/>
              <a:gd name="connsiteY0" fmla="*/ 117602 h 635534"/>
              <a:gd name="connsiteX1" fmla="*/ 465610 w 725530"/>
              <a:gd name="connsiteY1" fmla="*/ 34195 h 635534"/>
              <a:gd name="connsiteX2" fmla="*/ 361633 w 725530"/>
              <a:gd name="connsiteY2" fmla="*/ 8507 h 635534"/>
              <a:gd name="connsiteX3" fmla="*/ 380317 w 725530"/>
              <a:gd name="connsiteY3" fmla="*/ 175847 h 635534"/>
              <a:gd name="connsiteX4" fmla="*/ 320715 w 725530"/>
              <a:gd name="connsiteY4" fmla="*/ 261811 h 635534"/>
              <a:gd name="connsiteX5" fmla="*/ 254348 w 725530"/>
              <a:gd name="connsiteY5" fmla="*/ 263598 h 635534"/>
              <a:gd name="connsiteX6" fmla="*/ 154863 w 725530"/>
              <a:gd name="connsiteY6" fmla="*/ 287598 h 635534"/>
              <a:gd name="connsiteX7" fmla="*/ 35000 w 725530"/>
              <a:gd name="connsiteY7" fmla="*/ 376132 h 635534"/>
              <a:gd name="connsiteX8" fmla="*/ 97 w 725530"/>
              <a:gd name="connsiteY8" fmla="*/ 422122 h 635534"/>
              <a:gd name="connsiteX9" fmla="*/ 42374 w 725530"/>
              <a:gd name="connsiteY9" fmla="*/ 508868 h 635534"/>
              <a:gd name="connsiteX10" fmla="*/ 173232 w 725530"/>
              <a:gd name="connsiteY10" fmla="*/ 601113 h 635534"/>
              <a:gd name="connsiteX11" fmla="*/ 287554 w 725530"/>
              <a:gd name="connsiteY11" fmla="*/ 556822 h 635534"/>
              <a:gd name="connsiteX12" fmla="*/ 328001 w 725530"/>
              <a:gd name="connsiteY12" fmla="*/ 582654 h 635534"/>
              <a:gd name="connsiteX13" fmla="*/ 410193 w 725530"/>
              <a:gd name="connsiteY13" fmla="*/ 599460 h 635534"/>
              <a:gd name="connsiteX14" fmla="*/ 447954 w 725530"/>
              <a:gd name="connsiteY14" fmla="*/ 634229 h 635534"/>
              <a:gd name="connsiteX15" fmla="*/ 600502 w 725530"/>
              <a:gd name="connsiteY15" fmla="*/ 549051 h 635534"/>
              <a:gd name="connsiteX16" fmla="*/ 625345 w 725530"/>
              <a:gd name="connsiteY16" fmla="*/ 627497 h 635534"/>
              <a:gd name="connsiteX17" fmla="*/ 724974 w 725530"/>
              <a:gd name="connsiteY17" fmla="*/ 556390 h 635534"/>
              <a:gd name="connsiteX18" fmla="*/ 618498 w 725530"/>
              <a:gd name="connsiteY18" fmla="*/ 411039 h 635534"/>
              <a:gd name="connsiteX19" fmla="*/ 454526 w 725530"/>
              <a:gd name="connsiteY19" fmla="*/ 194908 h 635534"/>
              <a:gd name="connsiteX20" fmla="*/ 502393 w 725530"/>
              <a:gd name="connsiteY20" fmla="*/ 117602 h 635534"/>
              <a:gd name="connsiteX0" fmla="*/ 502393 w 726737"/>
              <a:gd name="connsiteY0" fmla="*/ 117602 h 635534"/>
              <a:gd name="connsiteX1" fmla="*/ 465610 w 726737"/>
              <a:gd name="connsiteY1" fmla="*/ 34195 h 635534"/>
              <a:gd name="connsiteX2" fmla="*/ 361633 w 726737"/>
              <a:gd name="connsiteY2" fmla="*/ 8507 h 635534"/>
              <a:gd name="connsiteX3" fmla="*/ 380317 w 726737"/>
              <a:gd name="connsiteY3" fmla="*/ 175847 h 635534"/>
              <a:gd name="connsiteX4" fmla="*/ 320715 w 726737"/>
              <a:gd name="connsiteY4" fmla="*/ 261811 h 635534"/>
              <a:gd name="connsiteX5" fmla="*/ 254348 w 726737"/>
              <a:gd name="connsiteY5" fmla="*/ 263598 h 635534"/>
              <a:gd name="connsiteX6" fmla="*/ 154863 w 726737"/>
              <a:gd name="connsiteY6" fmla="*/ 287598 h 635534"/>
              <a:gd name="connsiteX7" fmla="*/ 35000 w 726737"/>
              <a:gd name="connsiteY7" fmla="*/ 376132 h 635534"/>
              <a:gd name="connsiteX8" fmla="*/ 97 w 726737"/>
              <a:gd name="connsiteY8" fmla="*/ 422122 h 635534"/>
              <a:gd name="connsiteX9" fmla="*/ 42374 w 726737"/>
              <a:gd name="connsiteY9" fmla="*/ 508868 h 635534"/>
              <a:gd name="connsiteX10" fmla="*/ 173232 w 726737"/>
              <a:gd name="connsiteY10" fmla="*/ 601113 h 635534"/>
              <a:gd name="connsiteX11" fmla="*/ 287554 w 726737"/>
              <a:gd name="connsiteY11" fmla="*/ 556822 h 635534"/>
              <a:gd name="connsiteX12" fmla="*/ 328001 w 726737"/>
              <a:gd name="connsiteY12" fmla="*/ 582654 h 635534"/>
              <a:gd name="connsiteX13" fmla="*/ 410193 w 726737"/>
              <a:gd name="connsiteY13" fmla="*/ 599460 h 635534"/>
              <a:gd name="connsiteX14" fmla="*/ 447954 w 726737"/>
              <a:gd name="connsiteY14" fmla="*/ 634229 h 635534"/>
              <a:gd name="connsiteX15" fmla="*/ 600502 w 726737"/>
              <a:gd name="connsiteY15" fmla="*/ 549051 h 635534"/>
              <a:gd name="connsiteX16" fmla="*/ 689891 w 726737"/>
              <a:gd name="connsiteY16" fmla="*/ 611361 h 635534"/>
              <a:gd name="connsiteX17" fmla="*/ 724974 w 726737"/>
              <a:gd name="connsiteY17" fmla="*/ 556390 h 635534"/>
              <a:gd name="connsiteX18" fmla="*/ 618498 w 726737"/>
              <a:gd name="connsiteY18" fmla="*/ 411039 h 635534"/>
              <a:gd name="connsiteX19" fmla="*/ 454526 w 726737"/>
              <a:gd name="connsiteY19" fmla="*/ 194908 h 635534"/>
              <a:gd name="connsiteX20" fmla="*/ 502393 w 726737"/>
              <a:gd name="connsiteY20" fmla="*/ 117602 h 635534"/>
              <a:gd name="connsiteX0" fmla="*/ 502393 w 752798"/>
              <a:gd name="connsiteY0" fmla="*/ 117602 h 635534"/>
              <a:gd name="connsiteX1" fmla="*/ 465610 w 752798"/>
              <a:gd name="connsiteY1" fmla="*/ 34195 h 635534"/>
              <a:gd name="connsiteX2" fmla="*/ 361633 w 752798"/>
              <a:gd name="connsiteY2" fmla="*/ 8507 h 635534"/>
              <a:gd name="connsiteX3" fmla="*/ 380317 w 752798"/>
              <a:gd name="connsiteY3" fmla="*/ 175847 h 635534"/>
              <a:gd name="connsiteX4" fmla="*/ 320715 w 752798"/>
              <a:gd name="connsiteY4" fmla="*/ 261811 h 635534"/>
              <a:gd name="connsiteX5" fmla="*/ 254348 w 752798"/>
              <a:gd name="connsiteY5" fmla="*/ 263598 h 635534"/>
              <a:gd name="connsiteX6" fmla="*/ 154863 w 752798"/>
              <a:gd name="connsiteY6" fmla="*/ 287598 h 635534"/>
              <a:gd name="connsiteX7" fmla="*/ 35000 w 752798"/>
              <a:gd name="connsiteY7" fmla="*/ 376132 h 635534"/>
              <a:gd name="connsiteX8" fmla="*/ 97 w 752798"/>
              <a:gd name="connsiteY8" fmla="*/ 422122 h 635534"/>
              <a:gd name="connsiteX9" fmla="*/ 42374 w 752798"/>
              <a:gd name="connsiteY9" fmla="*/ 508868 h 635534"/>
              <a:gd name="connsiteX10" fmla="*/ 173232 w 752798"/>
              <a:gd name="connsiteY10" fmla="*/ 601113 h 635534"/>
              <a:gd name="connsiteX11" fmla="*/ 287554 w 752798"/>
              <a:gd name="connsiteY11" fmla="*/ 556822 h 635534"/>
              <a:gd name="connsiteX12" fmla="*/ 328001 w 752798"/>
              <a:gd name="connsiteY12" fmla="*/ 582654 h 635534"/>
              <a:gd name="connsiteX13" fmla="*/ 410193 w 752798"/>
              <a:gd name="connsiteY13" fmla="*/ 599460 h 635534"/>
              <a:gd name="connsiteX14" fmla="*/ 447954 w 752798"/>
              <a:gd name="connsiteY14" fmla="*/ 634229 h 635534"/>
              <a:gd name="connsiteX15" fmla="*/ 600502 w 752798"/>
              <a:gd name="connsiteY15" fmla="*/ 549051 h 635534"/>
              <a:gd name="connsiteX16" fmla="*/ 689891 w 752798"/>
              <a:gd name="connsiteY16" fmla="*/ 611361 h 635534"/>
              <a:gd name="connsiteX17" fmla="*/ 751868 w 752798"/>
              <a:gd name="connsiteY17" fmla="*/ 524117 h 635534"/>
              <a:gd name="connsiteX18" fmla="*/ 618498 w 752798"/>
              <a:gd name="connsiteY18" fmla="*/ 411039 h 635534"/>
              <a:gd name="connsiteX19" fmla="*/ 454526 w 752798"/>
              <a:gd name="connsiteY19" fmla="*/ 194908 h 635534"/>
              <a:gd name="connsiteX20" fmla="*/ 502393 w 752798"/>
              <a:gd name="connsiteY20" fmla="*/ 117602 h 635534"/>
              <a:gd name="connsiteX0" fmla="*/ 502393 w 752798"/>
              <a:gd name="connsiteY0" fmla="*/ 117602 h 635534"/>
              <a:gd name="connsiteX1" fmla="*/ 465610 w 752798"/>
              <a:gd name="connsiteY1" fmla="*/ 34195 h 635534"/>
              <a:gd name="connsiteX2" fmla="*/ 361633 w 752798"/>
              <a:gd name="connsiteY2" fmla="*/ 8507 h 635534"/>
              <a:gd name="connsiteX3" fmla="*/ 380317 w 752798"/>
              <a:gd name="connsiteY3" fmla="*/ 175847 h 635534"/>
              <a:gd name="connsiteX4" fmla="*/ 320715 w 752798"/>
              <a:gd name="connsiteY4" fmla="*/ 261811 h 635534"/>
              <a:gd name="connsiteX5" fmla="*/ 254348 w 752798"/>
              <a:gd name="connsiteY5" fmla="*/ 263598 h 635534"/>
              <a:gd name="connsiteX6" fmla="*/ 154863 w 752798"/>
              <a:gd name="connsiteY6" fmla="*/ 287598 h 635534"/>
              <a:gd name="connsiteX7" fmla="*/ 35000 w 752798"/>
              <a:gd name="connsiteY7" fmla="*/ 376132 h 635534"/>
              <a:gd name="connsiteX8" fmla="*/ 97 w 752798"/>
              <a:gd name="connsiteY8" fmla="*/ 422122 h 635534"/>
              <a:gd name="connsiteX9" fmla="*/ 42374 w 752798"/>
              <a:gd name="connsiteY9" fmla="*/ 508868 h 635534"/>
              <a:gd name="connsiteX10" fmla="*/ 173232 w 752798"/>
              <a:gd name="connsiteY10" fmla="*/ 601113 h 635534"/>
              <a:gd name="connsiteX11" fmla="*/ 287554 w 752798"/>
              <a:gd name="connsiteY11" fmla="*/ 556822 h 635534"/>
              <a:gd name="connsiteX12" fmla="*/ 328001 w 752798"/>
              <a:gd name="connsiteY12" fmla="*/ 582654 h 635534"/>
              <a:gd name="connsiteX13" fmla="*/ 410193 w 752798"/>
              <a:gd name="connsiteY13" fmla="*/ 599460 h 635534"/>
              <a:gd name="connsiteX14" fmla="*/ 447954 w 752798"/>
              <a:gd name="connsiteY14" fmla="*/ 634229 h 635534"/>
              <a:gd name="connsiteX15" fmla="*/ 600502 w 752798"/>
              <a:gd name="connsiteY15" fmla="*/ 549051 h 635534"/>
              <a:gd name="connsiteX16" fmla="*/ 689891 w 752798"/>
              <a:gd name="connsiteY16" fmla="*/ 611361 h 635534"/>
              <a:gd name="connsiteX17" fmla="*/ 751868 w 752798"/>
              <a:gd name="connsiteY17" fmla="*/ 524117 h 635534"/>
              <a:gd name="connsiteX18" fmla="*/ 634635 w 752798"/>
              <a:gd name="connsiteY18" fmla="*/ 378766 h 635534"/>
              <a:gd name="connsiteX19" fmla="*/ 454526 w 752798"/>
              <a:gd name="connsiteY19" fmla="*/ 194908 h 635534"/>
              <a:gd name="connsiteX20" fmla="*/ 502393 w 752798"/>
              <a:gd name="connsiteY20" fmla="*/ 117602 h 635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52798" h="635534">
                <a:moveTo>
                  <a:pt x="502393" y="117602"/>
                </a:moveTo>
                <a:cubicBezTo>
                  <a:pt x="504240" y="90817"/>
                  <a:pt x="489070" y="52378"/>
                  <a:pt x="465610" y="34195"/>
                </a:cubicBezTo>
                <a:cubicBezTo>
                  <a:pt x="442150" y="16012"/>
                  <a:pt x="375849" y="-15102"/>
                  <a:pt x="361633" y="8507"/>
                </a:cubicBezTo>
                <a:cubicBezTo>
                  <a:pt x="347418" y="32116"/>
                  <a:pt x="387137" y="133630"/>
                  <a:pt x="380317" y="175847"/>
                </a:cubicBezTo>
                <a:cubicBezTo>
                  <a:pt x="373497" y="218064"/>
                  <a:pt x="341710" y="247186"/>
                  <a:pt x="320715" y="261811"/>
                </a:cubicBezTo>
                <a:cubicBezTo>
                  <a:pt x="299720" y="276436"/>
                  <a:pt x="281990" y="259300"/>
                  <a:pt x="254348" y="263598"/>
                </a:cubicBezTo>
                <a:cubicBezTo>
                  <a:pt x="226706" y="267896"/>
                  <a:pt x="191421" y="268842"/>
                  <a:pt x="154863" y="287598"/>
                </a:cubicBezTo>
                <a:cubicBezTo>
                  <a:pt x="118305" y="306354"/>
                  <a:pt x="60794" y="353711"/>
                  <a:pt x="35000" y="376132"/>
                </a:cubicBezTo>
                <a:cubicBezTo>
                  <a:pt x="9206" y="398553"/>
                  <a:pt x="-1132" y="400000"/>
                  <a:pt x="97" y="422122"/>
                </a:cubicBezTo>
                <a:cubicBezTo>
                  <a:pt x="1326" y="444244"/>
                  <a:pt x="13518" y="479036"/>
                  <a:pt x="42374" y="508868"/>
                </a:cubicBezTo>
                <a:cubicBezTo>
                  <a:pt x="71230" y="538700"/>
                  <a:pt x="132369" y="593121"/>
                  <a:pt x="173232" y="601113"/>
                </a:cubicBezTo>
                <a:cubicBezTo>
                  <a:pt x="214095" y="609105"/>
                  <a:pt x="261759" y="559898"/>
                  <a:pt x="287554" y="556822"/>
                </a:cubicBezTo>
                <a:cubicBezTo>
                  <a:pt x="313349" y="553746"/>
                  <a:pt x="307561" y="575548"/>
                  <a:pt x="328001" y="582654"/>
                </a:cubicBezTo>
                <a:cubicBezTo>
                  <a:pt x="348441" y="589760"/>
                  <a:pt x="390201" y="590864"/>
                  <a:pt x="410193" y="599460"/>
                </a:cubicBezTo>
                <a:cubicBezTo>
                  <a:pt x="430185" y="608056"/>
                  <a:pt x="416236" y="642631"/>
                  <a:pt x="447954" y="634229"/>
                </a:cubicBezTo>
                <a:cubicBezTo>
                  <a:pt x="479672" y="625828"/>
                  <a:pt x="560179" y="552862"/>
                  <a:pt x="600502" y="549051"/>
                </a:cubicBezTo>
                <a:cubicBezTo>
                  <a:pt x="640825" y="545240"/>
                  <a:pt x="669146" y="614620"/>
                  <a:pt x="689891" y="611361"/>
                </a:cubicBezTo>
                <a:cubicBezTo>
                  <a:pt x="710636" y="608102"/>
                  <a:pt x="760181" y="556444"/>
                  <a:pt x="751868" y="524117"/>
                </a:cubicBezTo>
                <a:cubicBezTo>
                  <a:pt x="743555" y="491790"/>
                  <a:pt x="670881" y="446239"/>
                  <a:pt x="634635" y="378766"/>
                </a:cubicBezTo>
                <a:cubicBezTo>
                  <a:pt x="598389" y="311293"/>
                  <a:pt x="468715" y="241043"/>
                  <a:pt x="454526" y="194908"/>
                </a:cubicBezTo>
                <a:cubicBezTo>
                  <a:pt x="426258" y="114551"/>
                  <a:pt x="500546" y="144387"/>
                  <a:pt x="502393" y="117602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324305" y="2705887"/>
            <a:ext cx="430917" cy="616745"/>
          </a:xfrm>
          <a:custGeom>
            <a:avLst/>
            <a:gdLst>
              <a:gd name="connsiteX0" fmla="*/ 383758 w 431057"/>
              <a:gd name="connsiteY0" fmla="*/ 29939 h 671514"/>
              <a:gd name="connsiteX1" fmla="*/ 420629 w 431057"/>
              <a:gd name="connsiteY1" fmla="*/ 398648 h 671514"/>
              <a:gd name="connsiteX2" fmla="*/ 428003 w 431057"/>
              <a:gd name="connsiteY2" fmla="*/ 487139 h 671514"/>
              <a:gd name="connsiteX3" fmla="*/ 376383 w 431057"/>
              <a:gd name="connsiteY3" fmla="*/ 509261 h 671514"/>
              <a:gd name="connsiteX4" fmla="*/ 206777 w 431057"/>
              <a:gd name="connsiteY4" fmla="*/ 590378 h 671514"/>
              <a:gd name="connsiteX5" fmla="*/ 110912 w 431057"/>
              <a:gd name="connsiteY5" fmla="*/ 671494 h 671514"/>
              <a:gd name="connsiteX6" fmla="*/ 15048 w 431057"/>
              <a:gd name="connsiteY6" fmla="*/ 583003 h 671514"/>
              <a:gd name="connsiteX7" fmla="*/ 300 w 431057"/>
              <a:gd name="connsiteY7" fmla="*/ 472390 h 671514"/>
              <a:gd name="connsiteX8" fmla="*/ 15048 w 431057"/>
              <a:gd name="connsiteY8" fmla="*/ 391274 h 671514"/>
              <a:gd name="connsiteX9" fmla="*/ 88790 w 431057"/>
              <a:gd name="connsiteY9" fmla="*/ 273287 h 671514"/>
              <a:gd name="connsiteX10" fmla="*/ 147783 w 431057"/>
              <a:gd name="connsiteY10" fmla="*/ 383900 h 671514"/>
              <a:gd name="connsiteX11" fmla="*/ 228900 w 431057"/>
              <a:gd name="connsiteY11" fmla="*/ 398648 h 671514"/>
              <a:gd name="connsiteX12" fmla="*/ 273145 w 431057"/>
              <a:gd name="connsiteY12" fmla="*/ 295410 h 671514"/>
              <a:gd name="connsiteX13" fmla="*/ 199403 w 431057"/>
              <a:gd name="connsiteY13" fmla="*/ 192171 h 671514"/>
              <a:gd name="connsiteX14" fmla="*/ 192029 w 431057"/>
              <a:gd name="connsiteY14" fmla="*/ 140552 h 671514"/>
              <a:gd name="connsiteX15" fmla="*/ 206777 w 431057"/>
              <a:gd name="connsiteY15" fmla="*/ 96307 h 671514"/>
              <a:gd name="connsiteX16" fmla="*/ 295267 w 431057"/>
              <a:gd name="connsiteY16" fmla="*/ 29939 h 671514"/>
              <a:gd name="connsiteX17" fmla="*/ 383758 w 431057"/>
              <a:gd name="connsiteY17" fmla="*/ 29939 h 671514"/>
              <a:gd name="connsiteX0" fmla="*/ 383758 w 431057"/>
              <a:gd name="connsiteY0" fmla="*/ 29939 h 674105"/>
              <a:gd name="connsiteX1" fmla="*/ 420629 w 431057"/>
              <a:gd name="connsiteY1" fmla="*/ 398648 h 674105"/>
              <a:gd name="connsiteX2" fmla="*/ 428003 w 431057"/>
              <a:gd name="connsiteY2" fmla="*/ 487139 h 674105"/>
              <a:gd name="connsiteX3" fmla="*/ 376383 w 431057"/>
              <a:gd name="connsiteY3" fmla="*/ 509261 h 674105"/>
              <a:gd name="connsiteX4" fmla="*/ 101482 w 431057"/>
              <a:gd name="connsiteY4" fmla="*/ 479542 h 674105"/>
              <a:gd name="connsiteX5" fmla="*/ 110912 w 431057"/>
              <a:gd name="connsiteY5" fmla="*/ 671494 h 674105"/>
              <a:gd name="connsiteX6" fmla="*/ 15048 w 431057"/>
              <a:gd name="connsiteY6" fmla="*/ 583003 h 674105"/>
              <a:gd name="connsiteX7" fmla="*/ 300 w 431057"/>
              <a:gd name="connsiteY7" fmla="*/ 472390 h 674105"/>
              <a:gd name="connsiteX8" fmla="*/ 15048 w 431057"/>
              <a:gd name="connsiteY8" fmla="*/ 391274 h 674105"/>
              <a:gd name="connsiteX9" fmla="*/ 88790 w 431057"/>
              <a:gd name="connsiteY9" fmla="*/ 273287 h 674105"/>
              <a:gd name="connsiteX10" fmla="*/ 147783 w 431057"/>
              <a:gd name="connsiteY10" fmla="*/ 383900 h 674105"/>
              <a:gd name="connsiteX11" fmla="*/ 228900 w 431057"/>
              <a:gd name="connsiteY11" fmla="*/ 398648 h 674105"/>
              <a:gd name="connsiteX12" fmla="*/ 273145 w 431057"/>
              <a:gd name="connsiteY12" fmla="*/ 295410 h 674105"/>
              <a:gd name="connsiteX13" fmla="*/ 199403 w 431057"/>
              <a:gd name="connsiteY13" fmla="*/ 192171 h 674105"/>
              <a:gd name="connsiteX14" fmla="*/ 192029 w 431057"/>
              <a:gd name="connsiteY14" fmla="*/ 140552 h 674105"/>
              <a:gd name="connsiteX15" fmla="*/ 206777 w 431057"/>
              <a:gd name="connsiteY15" fmla="*/ 96307 h 674105"/>
              <a:gd name="connsiteX16" fmla="*/ 295267 w 431057"/>
              <a:gd name="connsiteY16" fmla="*/ 29939 h 674105"/>
              <a:gd name="connsiteX17" fmla="*/ 383758 w 431057"/>
              <a:gd name="connsiteY17" fmla="*/ 29939 h 674105"/>
              <a:gd name="connsiteX0" fmla="*/ 385506 w 432805"/>
              <a:gd name="connsiteY0" fmla="*/ 29939 h 674105"/>
              <a:gd name="connsiteX1" fmla="*/ 422377 w 432805"/>
              <a:gd name="connsiteY1" fmla="*/ 398648 h 674105"/>
              <a:gd name="connsiteX2" fmla="*/ 429751 w 432805"/>
              <a:gd name="connsiteY2" fmla="*/ 487139 h 674105"/>
              <a:gd name="connsiteX3" fmla="*/ 378131 w 432805"/>
              <a:gd name="connsiteY3" fmla="*/ 509261 h 674105"/>
              <a:gd name="connsiteX4" fmla="*/ 103230 w 432805"/>
              <a:gd name="connsiteY4" fmla="*/ 479542 h 674105"/>
              <a:gd name="connsiteX5" fmla="*/ 151452 w 432805"/>
              <a:gd name="connsiteY5" fmla="*/ 671494 h 674105"/>
              <a:gd name="connsiteX6" fmla="*/ 16796 w 432805"/>
              <a:gd name="connsiteY6" fmla="*/ 583003 h 674105"/>
              <a:gd name="connsiteX7" fmla="*/ 2048 w 432805"/>
              <a:gd name="connsiteY7" fmla="*/ 472390 h 674105"/>
              <a:gd name="connsiteX8" fmla="*/ 16796 w 432805"/>
              <a:gd name="connsiteY8" fmla="*/ 391274 h 674105"/>
              <a:gd name="connsiteX9" fmla="*/ 90538 w 432805"/>
              <a:gd name="connsiteY9" fmla="*/ 273287 h 674105"/>
              <a:gd name="connsiteX10" fmla="*/ 149531 w 432805"/>
              <a:gd name="connsiteY10" fmla="*/ 383900 h 674105"/>
              <a:gd name="connsiteX11" fmla="*/ 230648 w 432805"/>
              <a:gd name="connsiteY11" fmla="*/ 398648 h 674105"/>
              <a:gd name="connsiteX12" fmla="*/ 274893 w 432805"/>
              <a:gd name="connsiteY12" fmla="*/ 295410 h 674105"/>
              <a:gd name="connsiteX13" fmla="*/ 201151 w 432805"/>
              <a:gd name="connsiteY13" fmla="*/ 192171 h 674105"/>
              <a:gd name="connsiteX14" fmla="*/ 193777 w 432805"/>
              <a:gd name="connsiteY14" fmla="*/ 140552 h 674105"/>
              <a:gd name="connsiteX15" fmla="*/ 208525 w 432805"/>
              <a:gd name="connsiteY15" fmla="*/ 96307 h 674105"/>
              <a:gd name="connsiteX16" fmla="*/ 297015 w 432805"/>
              <a:gd name="connsiteY16" fmla="*/ 29939 h 674105"/>
              <a:gd name="connsiteX17" fmla="*/ 385506 w 432805"/>
              <a:gd name="connsiteY17" fmla="*/ 29939 h 674105"/>
              <a:gd name="connsiteX0" fmla="*/ 385506 w 432805"/>
              <a:gd name="connsiteY0" fmla="*/ 29939 h 674105"/>
              <a:gd name="connsiteX1" fmla="*/ 422377 w 432805"/>
              <a:gd name="connsiteY1" fmla="*/ 398648 h 674105"/>
              <a:gd name="connsiteX2" fmla="*/ 429751 w 432805"/>
              <a:gd name="connsiteY2" fmla="*/ 487139 h 674105"/>
              <a:gd name="connsiteX3" fmla="*/ 378131 w 432805"/>
              <a:gd name="connsiteY3" fmla="*/ 509261 h 674105"/>
              <a:gd name="connsiteX4" fmla="*/ 103230 w 432805"/>
              <a:gd name="connsiteY4" fmla="*/ 479542 h 674105"/>
              <a:gd name="connsiteX5" fmla="*/ 151452 w 432805"/>
              <a:gd name="connsiteY5" fmla="*/ 671494 h 674105"/>
              <a:gd name="connsiteX6" fmla="*/ 16796 w 432805"/>
              <a:gd name="connsiteY6" fmla="*/ 583003 h 674105"/>
              <a:gd name="connsiteX7" fmla="*/ 2048 w 432805"/>
              <a:gd name="connsiteY7" fmla="*/ 472390 h 674105"/>
              <a:gd name="connsiteX8" fmla="*/ 16796 w 432805"/>
              <a:gd name="connsiteY8" fmla="*/ 391274 h 674105"/>
              <a:gd name="connsiteX9" fmla="*/ 90538 w 432805"/>
              <a:gd name="connsiteY9" fmla="*/ 273287 h 674105"/>
              <a:gd name="connsiteX10" fmla="*/ 149531 w 432805"/>
              <a:gd name="connsiteY10" fmla="*/ 383900 h 674105"/>
              <a:gd name="connsiteX11" fmla="*/ 225107 w 432805"/>
              <a:gd name="connsiteY11" fmla="*/ 354314 h 674105"/>
              <a:gd name="connsiteX12" fmla="*/ 274893 w 432805"/>
              <a:gd name="connsiteY12" fmla="*/ 295410 h 674105"/>
              <a:gd name="connsiteX13" fmla="*/ 201151 w 432805"/>
              <a:gd name="connsiteY13" fmla="*/ 192171 h 674105"/>
              <a:gd name="connsiteX14" fmla="*/ 193777 w 432805"/>
              <a:gd name="connsiteY14" fmla="*/ 140552 h 674105"/>
              <a:gd name="connsiteX15" fmla="*/ 208525 w 432805"/>
              <a:gd name="connsiteY15" fmla="*/ 96307 h 674105"/>
              <a:gd name="connsiteX16" fmla="*/ 297015 w 432805"/>
              <a:gd name="connsiteY16" fmla="*/ 29939 h 674105"/>
              <a:gd name="connsiteX17" fmla="*/ 385506 w 432805"/>
              <a:gd name="connsiteY17" fmla="*/ 29939 h 674105"/>
              <a:gd name="connsiteX0" fmla="*/ 385506 w 432805"/>
              <a:gd name="connsiteY0" fmla="*/ 29939 h 674105"/>
              <a:gd name="connsiteX1" fmla="*/ 422377 w 432805"/>
              <a:gd name="connsiteY1" fmla="*/ 398648 h 674105"/>
              <a:gd name="connsiteX2" fmla="*/ 429751 w 432805"/>
              <a:gd name="connsiteY2" fmla="*/ 487139 h 674105"/>
              <a:gd name="connsiteX3" fmla="*/ 378131 w 432805"/>
              <a:gd name="connsiteY3" fmla="*/ 509261 h 674105"/>
              <a:gd name="connsiteX4" fmla="*/ 103230 w 432805"/>
              <a:gd name="connsiteY4" fmla="*/ 479542 h 674105"/>
              <a:gd name="connsiteX5" fmla="*/ 151452 w 432805"/>
              <a:gd name="connsiteY5" fmla="*/ 671494 h 674105"/>
              <a:gd name="connsiteX6" fmla="*/ 16796 w 432805"/>
              <a:gd name="connsiteY6" fmla="*/ 583003 h 674105"/>
              <a:gd name="connsiteX7" fmla="*/ 2048 w 432805"/>
              <a:gd name="connsiteY7" fmla="*/ 472390 h 674105"/>
              <a:gd name="connsiteX8" fmla="*/ 16796 w 432805"/>
              <a:gd name="connsiteY8" fmla="*/ 391274 h 674105"/>
              <a:gd name="connsiteX9" fmla="*/ 90538 w 432805"/>
              <a:gd name="connsiteY9" fmla="*/ 273287 h 674105"/>
              <a:gd name="connsiteX10" fmla="*/ 166156 w 432805"/>
              <a:gd name="connsiteY10" fmla="*/ 334023 h 674105"/>
              <a:gd name="connsiteX11" fmla="*/ 225107 w 432805"/>
              <a:gd name="connsiteY11" fmla="*/ 354314 h 674105"/>
              <a:gd name="connsiteX12" fmla="*/ 274893 w 432805"/>
              <a:gd name="connsiteY12" fmla="*/ 295410 h 674105"/>
              <a:gd name="connsiteX13" fmla="*/ 201151 w 432805"/>
              <a:gd name="connsiteY13" fmla="*/ 192171 h 674105"/>
              <a:gd name="connsiteX14" fmla="*/ 193777 w 432805"/>
              <a:gd name="connsiteY14" fmla="*/ 140552 h 674105"/>
              <a:gd name="connsiteX15" fmla="*/ 208525 w 432805"/>
              <a:gd name="connsiteY15" fmla="*/ 96307 h 674105"/>
              <a:gd name="connsiteX16" fmla="*/ 297015 w 432805"/>
              <a:gd name="connsiteY16" fmla="*/ 29939 h 674105"/>
              <a:gd name="connsiteX17" fmla="*/ 385506 w 432805"/>
              <a:gd name="connsiteY17" fmla="*/ 29939 h 674105"/>
              <a:gd name="connsiteX0" fmla="*/ 383618 w 430917"/>
              <a:gd name="connsiteY0" fmla="*/ 29939 h 616745"/>
              <a:gd name="connsiteX1" fmla="*/ 420489 w 430917"/>
              <a:gd name="connsiteY1" fmla="*/ 398648 h 616745"/>
              <a:gd name="connsiteX2" fmla="*/ 427863 w 430917"/>
              <a:gd name="connsiteY2" fmla="*/ 487139 h 616745"/>
              <a:gd name="connsiteX3" fmla="*/ 376243 w 430917"/>
              <a:gd name="connsiteY3" fmla="*/ 509261 h 616745"/>
              <a:gd name="connsiteX4" fmla="*/ 101342 w 430917"/>
              <a:gd name="connsiteY4" fmla="*/ 479542 h 616745"/>
              <a:gd name="connsiteX5" fmla="*/ 105229 w 430917"/>
              <a:gd name="connsiteY5" fmla="*/ 610534 h 616745"/>
              <a:gd name="connsiteX6" fmla="*/ 14908 w 430917"/>
              <a:gd name="connsiteY6" fmla="*/ 583003 h 616745"/>
              <a:gd name="connsiteX7" fmla="*/ 160 w 430917"/>
              <a:gd name="connsiteY7" fmla="*/ 472390 h 616745"/>
              <a:gd name="connsiteX8" fmla="*/ 14908 w 430917"/>
              <a:gd name="connsiteY8" fmla="*/ 391274 h 616745"/>
              <a:gd name="connsiteX9" fmla="*/ 88650 w 430917"/>
              <a:gd name="connsiteY9" fmla="*/ 273287 h 616745"/>
              <a:gd name="connsiteX10" fmla="*/ 164268 w 430917"/>
              <a:gd name="connsiteY10" fmla="*/ 334023 h 616745"/>
              <a:gd name="connsiteX11" fmla="*/ 223219 w 430917"/>
              <a:gd name="connsiteY11" fmla="*/ 354314 h 616745"/>
              <a:gd name="connsiteX12" fmla="*/ 273005 w 430917"/>
              <a:gd name="connsiteY12" fmla="*/ 295410 h 616745"/>
              <a:gd name="connsiteX13" fmla="*/ 199263 w 430917"/>
              <a:gd name="connsiteY13" fmla="*/ 192171 h 616745"/>
              <a:gd name="connsiteX14" fmla="*/ 191889 w 430917"/>
              <a:gd name="connsiteY14" fmla="*/ 140552 h 616745"/>
              <a:gd name="connsiteX15" fmla="*/ 206637 w 430917"/>
              <a:gd name="connsiteY15" fmla="*/ 96307 h 616745"/>
              <a:gd name="connsiteX16" fmla="*/ 295127 w 430917"/>
              <a:gd name="connsiteY16" fmla="*/ 29939 h 616745"/>
              <a:gd name="connsiteX17" fmla="*/ 383618 w 430917"/>
              <a:gd name="connsiteY17" fmla="*/ 29939 h 61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0917" h="616745">
                <a:moveTo>
                  <a:pt x="383618" y="29939"/>
                </a:moveTo>
                <a:cubicBezTo>
                  <a:pt x="404512" y="91390"/>
                  <a:pt x="413115" y="322448"/>
                  <a:pt x="420489" y="398648"/>
                </a:cubicBezTo>
                <a:cubicBezTo>
                  <a:pt x="427863" y="474848"/>
                  <a:pt x="435237" y="468704"/>
                  <a:pt x="427863" y="487139"/>
                </a:cubicBezTo>
                <a:cubicBezTo>
                  <a:pt x="420489" y="505575"/>
                  <a:pt x="430663" y="510527"/>
                  <a:pt x="376243" y="509261"/>
                </a:cubicBezTo>
                <a:cubicBezTo>
                  <a:pt x="321823" y="507995"/>
                  <a:pt x="146511" y="462663"/>
                  <a:pt x="101342" y="479542"/>
                </a:cubicBezTo>
                <a:cubicBezTo>
                  <a:pt x="56173" y="496421"/>
                  <a:pt x="119635" y="593291"/>
                  <a:pt x="105229" y="610534"/>
                </a:cubicBezTo>
                <a:cubicBezTo>
                  <a:pt x="90823" y="627778"/>
                  <a:pt x="32420" y="606027"/>
                  <a:pt x="14908" y="583003"/>
                </a:cubicBezTo>
                <a:cubicBezTo>
                  <a:pt x="-2604" y="559979"/>
                  <a:pt x="160" y="504345"/>
                  <a:pt x="160" y="472390"/>
                </a:cubicBezTo>
                <a:cubicBezTo>
                  <a:pt x="160" y="440435"/>
                  <a:pt x="160" y="424458"/>
                  <a:pt x="14908" y="391274"/>
                </a:cubicBezTo>
                <a:cubicBezTo>
                  <a:pt x="29656" y="358090"/>
                  <a:pt x="63757" y="282829"/>
                  <a:pt x="88650" y="273287"/>
                </a:cubicBezTo>
                <a:cubicBezTo>
                  <a:pt x="113543" y="263745"/>
                  <a:pt x="141840" y="320519"/>
                  <a:pt x="164268" y="334023"/>
                </a:cubicBezTo>
                <a:cubicBezTo>
                  <a:pt x="186696" y="347528"/>
                  <a:pt x="205096" y="360750"/>
                  <a:pt x="223219" y="354314"/>
                </a:cubicBezTo>
                <a:cubicBezTo>
                  <a:pt x="241342" y="347879"/>
                  <a:pt x="276998" y="322434"/>
                  <a:pt x="273005" y="295410"/>
                </a:cubicBezTo>
                <a:cubicBezTo>
                  <a:pt x="269012" y="268386"/>
                  <a:pt x="212782" y="217981"/>
                  <a:pt x="199263" y="192171"/>
                </a:cubicBezTo>
                <a:cubicBezTo>
                  <a:pt x="185744" y="166361"/>
                  <a:pt x="190660" y="156529"/>
                  <a:pt x="191889" y="140552"/>
                </a:cubicBezTo>
                <a:cubicBezTo>
                  <a:pt x="193118" y="124575"/>
                  <a:pt x="189431" y="114742"/>
                  <a:pt x="206637" y="96307"/>
                </a:cubicBezTo>
                <a:cubicBezTo>
                  <a:pt x="223843" y="77872"/>
                  <a:pt x="268088" y="41000"/>
                  <a:pt x="295127" y="29939"/>
                </a:cubicBezTo>
                <a:cubicBezTo>
                  <a:pt x="322166" y="18878"/>
                  <a:pt x="362724" y="-31512"/>
                  <a:pt x="383618" y="29939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2" name="Picture 6" descr="https://pics.meshok.net/pics4/6774958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9535" y="2516190"/>
            <a:ext cx="1279060" cy="198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pics.meshok.net/pics2/6774958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2060" y="2516189"/>
            <a:ext cx="1279061" cy="198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ая выноска 25"/>
          <p:cNvSpPr/>
          <p:nvPr/>
        </p:nvSpPr>
        <p:spPr>
          <a:xfrm>
            <a:off x="1706494" y="376241"/>
            <a:ext cx="2920405" cy="2288783"/>
          </a:xfrm>
          <a:prstGeom prst="wedgeRectCallout">
            <a:avLst>
              <a:gd name="adj1" fmla="val -82257"/>
              <a:gd name="adj2" fmla="val 2605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endParaRPr lang="ru-RU" sz="1867" dirty="0">
              <a:solidFill>
                <a:srgbClr val="4E361E"/>
              </a:solidFill>
            </a:endParaRPr>
          </a:p>
          <a:p>
            <a:pPr lvl="0" algn="ctr" defTabSz="1219108">
              <a:defRPr/>
            </a:pPr>
            <a:endParaRPr lang="ru-RU" sz="1867" dirty="0">
              <a:solidFill>
                <a:srgbClr val="4E361E"/>
              </a:solidFill>
            </a:endParaRPr>
          </a:p>
          <a:p>
            <a:pPr lvl="0" algn="ctr" defTabSz="1219108">
              <a:defRPr/>
            </a:pPr>
            <a:endParaRPr lang="ru-RU" sz="1867" dirty="0">
              <a:solidFill>
                <a:srgbClr val="4E361E"/>
              </a:solidFill>
            </a:endParaRPr>
          </a:p>
          <a:p>
            <a:pPr lvl="0" algn="ctr" defTabSz="1219108">
              <a:defRPr/>
            </a:pPr>
            <a:endParaRPr lang="ru-RU" sz="1867" dirty="0">
              <a:solidFill>
                <a:srgbClr val="4E361E"/>
              </a:solidFill>
            </a:endParaRPr>
          </a:p>
          <a:p>
            <a:pPr lvl="0" algn="ctr" defTabSz="1219108">
              <a:defRPr/>
            </a:pPr>
            <a:endParaRPr lang="ru-RU" sz="1867" dirty="0">
              <a:solidFill>
                <a:srgbClr val="4E361E"/>
              </a:solidFill>
            </a:endParaRPr>
          </a:p>
          <a:p>
            <a:pPr lvl="0" algn="ctr" defTabSz="1219108">
              <a:defRPr/>
            </a:pPr>
            <a:endParaRPr lang="ru-RU" sz="1867" dirty="0">
              <a:solidFill>
                <a:srgbClr val="4E361E"/>
              </a:solidFill>
            </a:endParaRPr>
          </a:p>
          <a:p>
            <a:pPr lvl="0" algn="ctr" defTabSz="1219108">
              <a:defRPr/>
            </a:pPr>
            <a:endParaRPr lang="ru-RU" sz="1867" dirty="0">
              <a:solidFill>
                <a:srgbClr val="4E361E"/>
              </a:solidFill>
            </a:endParaRPr>
          </a:p>
          <a:p>
            <a:pPr lvl="0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    Финны	         Шведы</a:t>
            </a:r>
          </a:p>
        </p:txBody>
      </p:sp>
      <p:pic>
        <p:nvPicPr>
          <p:cNvPr id="33" name="Picture 10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4353" y="376238"/>
            <a:ext cx="1279062" cy="198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ÐÐ°ÑÑÐ¸Ð½ÐºÐ¸ Ð¿Ð¾ Ð·Ð°Ð¿ÑÐ¾ÑÑ Ð¤Ð¸Ð½Ð½Ñ Â«Ð­ÑÐ½Ð¾Ð³ÑÐ°ÑÐ¸ÑÐµÑÐºÐ¾Ðµ Ð¾Ð¿Ð¸ÑÐ°Ð½Ð¸Ðµ Ð½Ð°ÑÐ¾Ð´Ð¾Ð² Ð Ð¾ÑÑÐ¸Ð¸Â» Ð½Ð° ÑÑÐ°Ð½ÑÑÐ·ÑÐºÐ¾Ð¼ ÑÐ·ÑÐºÐ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81828" y="376237"/>
            <a:ext cx="1279062" cy="198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ая выноска 35"/>
          <p:cNvSpPr/>
          <p:nvPr/>
        </p:nvSpPr>
        <p:spPr>
          <a:xfrm>
            <a:off x="1007592" y="2832953"/>
            <a:ext cx="1603071" cy="416624"/>
          </a:xfrm>
          <a:prstGeom prst="wedgeRectCallout">
            <a:avLst>
              <a:gd name="adj1" fmla="val -72417"/>
              <a:gd name="adj2" fmla="val -1067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Прибалтика</a:t>
            </a:r>
          </a:p>
        </p:txBody>
      </p:sp>
    </p:spTree>
    <p:extLst>
      <p:ext uri="{BB962C8B-B14F-4D97-AF65-F5344CB8AC3E}">
        <p14:creationId xmlns:p14="http://schemas.microsoft.com/office/powerpoint/2010/main" val="189181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 animBg="1"/>
      <p:bldP spid="9" grpId="0" animBg="1"/>
      <p:bldP spid="10" grpId="0" animBg="1"/>
      <p:bldP spid="26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652" t="-74" r="37770" b="3046"/>
          <a:stretch/>
        </p:blipFill>
        <p:spPr>
          <a:xfrm>
            <a:off x="0" y="1"/>
            <a:ext cx="3394725" cy="51435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535" y="0"/>
            <a:ext cx="5859465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94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4336" y="794341"/>
            <a:ext cx="2774169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Всё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 XIX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столетие Россия продвигалась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Кавказ.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Ещё в конце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en-US" sz="1800" dirty="0">
                <a:solidFill>
                  <a:prstClr val="white"/>
                </a:solidFill>
                <a:latin typeface="Merriweather"/>
              </a:rPr>
              <a:t>XVIII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России были присоединены новороссийские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кубанские земли.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4111482" y="3910065"/>
            <a:ext cx="1279812" cy="651186"/>
          </a:xfrm>
          <a:custGeom>
            <a:avLst/>
            <a:gdLst>
              <a:gd name="connsiteX0" fmla="*/ 1129358 w 1279812"/>
              <a:gd name="connsiteY0" fmla="*/ 97159 h 651389"/>
              <a:gd name="connsiteX1" fmla="*/ 1059433 w 1279812"/>
              <a:gd name="connsiteY1" fmla="*/ 97159 h 651389"/>
              <a:gd name="connsiteX2" fmla="*/ 973372 w 1279812"/>
              <a:gd name="connsiteY2" fmla="*/ 86401 h 651389"/>
              <a:gd name="connsiteX3" fmla="*/ 908826 w 1279812"/>
              <a:gd name="connsiteY3" fmla="*/ 118674 h 651389"/>
              <a:gd name="connsiteX4" fmla="*/ 645264 w 1279812"/>
              <a:gd name="connsiteY4" fmla="*/ 340 h 651389"/>
              <a:gd name="connsiteX5" fmla="*/ 462384 w 1279812"/>
              <a:gd name="connsiteY5" fmla="*/ 81023 h 651389"/>
              <a:gd name="connsiteX6" fmla="*/ 225716 w 1279812"/>
              <a:gd name="connsiteY6" fmla="*/ 27234 h 651389"/>
              <a:gd name="connsiteX7" fmla="*/ 80487 w 1279812"/>
              <a:gd name="connsiteY7" fmla="*/ 11098 h 651389"/>
              <a:gd name="connsiteX8" fmla="*/ 5184 w 1279812"/>
              <a:gd name="connsiteY8" fmla="*/ 86401 h 651389"/>
              <a:gd name="connsiteX9" fmla="*/ 21320 w 1279812"/>
              <a:gd name="connsiteY9" fmla="*/ 183220 h 651389"/>
              <a:gd name="connsiteX10" fmla="*/ 139654 w 1279812"/>
              <a:gd name="connsiteY10" fmla="*/ 226251 h 651389"/>
              <a:gd name="connsiteX11" fmla="*/ 209579 w 1279812"/>
              <a:gd name="connsiteY11" fmla="*/ 280039 h 651389"/>
              <a:gd name="connsiteX12" fmla="*/ 145033 w 1279812"/>
              <a:gd name="connsiteY12" fmla="*/ 366100 h 651389"/>
              <a:gd name="connsiteX13" fmla="*/ 188064 w 1279812"/>
              <a:gd name="connsiteY13" fmla="*/ 398373 h 651389"/>
              <a:gd name="connsiteX14" fmla="*/ 263367 w 1279812"/>
              <a:gd name="connsiteY14" fmla="*/ 430646 h 651389"/>
              <a:gd name="connsiteX15" fmla="*/ 327913 w 1279812"/>
              <a:gd name="connsiteY15" fmla="*/ 430646 h 651389"/>
              <a:gd name="connsiteX16" fmla="*/ 290261 w 1279812"/>
              <a:gd name="connsiteY16" fmla="*/ 473677 h 651389"/>
              <a:gd name="connsiteX17" fmla="*/ 279504 w 1279812"/>
              <a:gd name="connsiteY17" fmla="*/ 489813 h 651389"/>
              <a:gd name="connsiteX18" fmla="*/ 333292 w 1279812"/>
              <a:gd name="connsiteY18" fmla="*/ 532844 h 651389"/>
              <a:gd name="connsiteX19" fmla="*/ 370944 w 1279812"/>
              <a:gd name="connsiteY19" fmla="*/ 592011 h 651389"/>
              <a:gd name="connsiteX20" fmla="*/ 424732 w 1279812"/>
              <a:gd name="connsiteY20" fmla="*/ 651178 h 651389"/>
              <a:gd name="connsiteX21" fmla="*/ 618370 w 1279812"/>
              <a:gd name="connsiteY21" fmla="*/ 570495 h 651389"/>
              <a:gd name="connsiteX22" fmla="*/ 752840 w 1279812"/>
              <a:gd name="connsiteY22" fmla="*/ 532844 h 651389"/>
              <a:gd name="connsiteX23" fmla="*/ 844280 w 1279812"/>
              <a:gd name="connsiteY23" fmla="*/ 532844 h 651389"/>
              <a:gd name="connsiteX24" fmla="*/ 919584 w 1279812"/>
              <a:gd name="connsiteY24" fmla="*/ 538223 h 651389"/>
              <a:gd name="connsiteX25" fmla="*/ 1048676 w 1279812"/>
              <a:gd name="connsiteY25" fmla="*/ 538223 h 651389"/>
              <a:gd name="connsiteX26" fmla="*/ 1113221 w 1279812"/>
              <a:gd name="connsiteY26" fmla="*/ 570495 h 651389"/>
              <a:gd name="connsiteX27" fmla="*/ 1258450 w 1279812"/>
              <a:gd name="connsiteY27" fmla="*/ 468298 h 651389"/>
              <a:gd name="connsiteX28" fmla="*/ 1263828 w 1279812"/>
              <a:gd name="connsiteY28" fmla="*/ 349964 h 651389"/>
              <a:gd name="connsiteX29" fmla="*/ 1113221 w 1279812"/>
              <a:gd name="connsiteY29" fmla="*/ 247766 h 651389"/>
              <a:gd name="connsiteX30" fmla="*/ 1037918 w 1279812"/>
              <a:gd name="connsiteY30" fmla="*/ 204735 h 651389"/>
              <a:gd name="connsiteX31" fmla="*/ 1129358 w 1279812"/>
              <a:gd name="connsiteY31" fmla="*/ 97159 h 651389"/>
              <a:gd name="connsiteX0" fmla="*/ 1129358 w 1279812"/>
              <a:gd name="connsiteY0" fmla="*/ 97159 h 651389"/>
              <a:gd name="connsiteX1" fmla="*/ 1059433 w 1279812"/>
              <a:gd name="connsiteY1" fmla="*/ 97159 h 651389"/>
              <a:gd name="connsiteX2" fmla="*/ 973372 w 1279812"/>
              <a:gd name="connsiteY2" fmla="*/ 86401 h 651389"/>
              <a:gd name="connsiteX3" fmla="*/ 908826 w 1279812"/>
              <a:gd name="connsiteY3" fmla="*/ 118674 h 651389"/>
              <a:gd name="connsiteX4" fmla="*/ 645264 w 1279812"/>
              <a:gd name="connsiteY4" fmla="*/ 340 h 651389"/>
              <a:gd name="connsiteX5" fmla="*/ 462384 w 1279812"/>
              <a:gd name="connsiteY5" fmla="*/ 81023 h 651389"/>
              <a:gd name="connsiteX6" fmla="*/ 225716 w 1279812"/>
              <a:gd name="connsiteY6" fmla="*/ 27234 h 651389"/>
              <a:gd name="connsiteX7" fmla="*/ 80487 w 1279812"/>
              <a:gd name="connsiteY7" fmla="*/ 11098 h 651389"/>
              <a:gd name="connsiteX8" fmla="*/ 5184 w 1279812"/>
              <a:gd name="connsiteY8" fmla="*/ 86401 h 651389"/>
              <a:gd name="connsiteX9" fmla="*/ 21320 w 1279812"/>
              <a:gd name="connsiteY9" fmla="*/ 183220 h 651389"/>
              <a:gd name="connsiteX10" fmla="*/ 139654 w 1279812"/>
              <a:gd name="connsiteY10" fmla="*/ 226251 h 651389"/>
              <a:gd name="connsiteX11" fmla="*/ 209579 w 1279812"/>
              <a:gd name="connsiteY11" fmla="*/ 280039 h 651389"/>
              <a:gd name="connsiteX12" fmla="*/ 145033 w 1279812"/>
              <a:gd name="connsiteY12" fmla="*/ 366100 h 651389"/>
              <a:gd name="connsiteX13" fmla="*/ 188064 w 1279812"/>
              <a:gd name="connsiteY13" fmla="*/ 398373 h 651389"/>
              <a:gd name="connsiteX14" fmla="*/ 263367 w 1279812"/>
              <a:gd name="connsiteY14" fmla="*/ 430646 h 651389"/>
              <a:gd name="connsiteX15" fmla="*/ 408596 w 1279812"/>
              <a:gd name="connsiteY15" fmla="*/ 452161 h 651389"/>
              <a:gd name="connsiteX16" fmla="*/ 290261 w 1279812"/>
              <a:gd name="connsiteY16" fmla="*/ 473677 h 651389"/>
              <a:gd name="connsiteX17" fmla="*/ 279504 w 1279812"/>
              <a:gd name="connsiteY17" fmla="*/ 489813 h 651389"/>
              <a:gd name="connsiteX18" fmla="*/ 333292 w 1279812"/>
              <a:gd name="connsiteY18" fmla="*/ 532844 h 651389"/>
              <a:gd name="connsiteX19" fmla="*/ 370944 w 1279812"/>
              <a:gd name="connsiteY19" fmla="*/ 592011 h 651389"/>
              <a:gd name="connsiteX20" fmla="*/ 424732 w 1279812"/>
              <a:gd name="connsiteY20" fmla="*/ 651178 h 651389"/>
              <a:gd name="connsiteX21" fmla="*/ 618370 w 1279812"/>
              <a:gd name="connsiteY21" fmla="*/ 570495 h 651389"/>
              <a:gd name="connsiteX22" fmla="*/ 752840 w 1279812"/>
              <a:gd name="connsiteY22" fmla="*/ 532844 h 651389"/>
              <a:gd name="connsiteX23" fmla="*/ 844280 w 1279812"/>
              <a:gd name="connsiteY23" fmla="*/ 532844 h 651389"/>
              <a:gd name="connsiteX24" fmla="*/ 919584 w 1279812"/>
              <a:gd name="connsiteY24" fmla="*/ 538223 h 651389"/>
              <a:gd name="connsiteX25" fmla="*/ 1048676 w 1279812"/>
              <a:gd name="connsiteY25" fmla="*/ 538223 h 651389"/>
              <a:gd name="connsiteX26" fmla="*/ 1113221 w 1279812"/>
              <a:gd name="connsiteY26" fmla="*/ 570495 h 651389"/>
              <a:gd name="connsiteX27" fmla="*/ 1258450 w 1279812"/>
              <a:gd name="connsiteY27" fmla="*/ 468298 h 651389"/>
              <a:gd name="connsiteX28" fmla="*/ 1263828 w 1279812"/>
              <a:gd name="connsiteY28" fmla="*/ 349964 h 651389"/>
              <a:gd name="connsiteX29" fmla="*/ 1113221 w 1279812"/>
              <a:gd name="connsiteY29" fmla="*/ 247766 h 651389"/>
              <a:gd name="connsiteX30" fmla="*/ 1037918 w 1279812"/>
              <a:gd name="connsiteY30" fmla="*/ 204735 h 651389"/>
              <a:gd name="connsiteX31" fmla="*/ 1129358 w 1279812"/>
              <a:gd name="connsiteY31" fmla="*/ 97159 h 651389"/>
              <a:gd name="connsiteX0" fmla="*/ 1129358 w 1279812"/>
              <a:gd name="connsiteY0" fmla="*/ 97159 h 651389"/>
              <a:gd name="connsiteX1" fmla="*/ 1059433 w 1279812"/>
              <a:gd name="connsiteY1" fmla="*/ 97159 h 651389"/>
              <a:gd name="connsiteX2" fmla="*/ 973372 w 1279812"/>
              <a:gd name="connsiteY2" fmla="*/ 86401 h 651389"/>
              <a:gd name="connsiteX3" fmla="*/ 908826 w 1279812"/>
              <a:gd name="connsiteY3" fmla="*/ 118674 h 651389"/>
              <a:gd name="connsiteX4" fmla="*/ 645264 w 1279812"/>
              <a:gd name="connsiteY4" fmla="*/ 340 h 651389"/>
              <a:gd name="connsiteX5" fmla="*/ 462384 w 1279812"/>
              <a:gd name="connsiteY5" fmla="*/ 81023 h 651389"/>
              <a:gd name="connsiteX6" fmla="*/ 225716 w 1279812"/>
              <a:gd name="connsiteY6" fmla="*/ 27234 h 651389"/>
              <a:gd name="connsiteX7" fmla="*/ 80487 w 1279812"/>
              <a:gd name="connsiteY7" fmla="*/ 11098 h 651389"/>
              <a:gd name="connsiteX8" fmla="*/ 5184 w 1279812"/>
              <a:gd name="connsiteY8" fmla="*/ 86401 h 651389"/>
              <a:gd name="connsiteX9" fmla="*/ 21320 w 1279812"/>
              <a:gd name="connsiteY9" fmla="*/ 183220 h 651389"/>
              <a:gd name="connsiteX10" fmla="*/ 139654 w 1279812"/>
              <a:gd name="connsiteY10" fmla="*/ 226251 h 651389"/>
              <a:gd name="connsiteX11" fmla="*/ 209579 w 1279812"/>
              <a:gd name="connsiteY11" fmla="*/ 280039 h 651389"/>
              <a:gd name="connsiteX12" fmla="*/ 145033 w 1279812"/>
              <a:gd name="connsiteY12" fmla="*/ 366100 h 651389"/>
              <a:gd name="connsiteX13" fmla="*/ 188064 w 1279812"/>
              <a:gd name="connsiteY13" fmla="*/ 398373 h 651389"/>
              <a:gd name="connsiteX14" fmla="*/ 263367 w 1279812"/>
              <a:gd name="connsiteY14" fmla="*/ 430646 h 651389"/>
              <a:gd name="connsiteX15" fmla="*/ 408596 w 1279812"/>
              <a:gd name="connsiteY15" fmla="*/ 452161 h 651389"/>
              <a:gd name="connsiteX16" fmla="*/ 290261 w 1279812"/>
              <a:gd name="connsiteY16" fmla="*/ 473677 h 651389"/>
              <a:gd name="connsiteX17" fmla="*/ 360186 w 1279812"/>
              <a:gd name="connsiteY17" fmla="*/ 527464 h 651389"/>
              <a:gd name="connsiteX18" fmla="*/ 333292 w 1279812"/>
              <a:gd name="connsiteY18" fmla="*/ 532844 h 651389"/>
              <a:gd name="connsiteX19" fmla="*/ 370944 w 1279812"/>
              <a:gd name="connsiteY19" fmla="*/ 592011 h 651389"/>
              <a:gd name="connsiteX20" fmla="*/ 424732 w 1279812"/>
              <a:gd name="connsiteY20" fmla="*/ 651178 h 651389"/>
              <a:gd name="connsiteX21" fmla="*/ 618370 w 1279812"/>
              <a:gd name="connsiteY21" fmla="*/ 570495 h 651389"/>
              <a:gd name="connsiteX22" fmla="*/ 752840 w 1279812"/>
              <a:gd name="connsiteY22" fmla="*/ 532844 h 651389"/>
              <a:gd name="connsiteX23" fmla="*/ 844280 w 1279812"/>
              <a:gd name="connsiteY23" fmla="*/ 532844 h 651389"/>
              <a:gd name="connsiteX24" fmla="*/ 919584 w 1279812"/>
              <a:gd name="connsiteY24" fmla="*/ 538223 h 651389"/>
              <a:gd name="connsiteX25" fmla="*/ 1048676 w 1279812"/>
              <a:gd name="connsiteY25" fmla="*/ 538223 h 651389"/>
              <a:gd name="connsiteX26" fmla="*/ 1113221 w 1279812"/>
              <a:gd name="connsiteY26" fmla="*/ 570495 h 651389"/>
              <a:gd name="connsiteX27" fmla="*/ 1258450 w 1279812"/>
              <a:gd name="connsiteY27" fmla="*/ 468298 h 651389"/>
              <a:gd name="connsiteX28" fmla="*/ 1263828 w 1279812"/>
              <a:gd name="connsiteY28" fmla="*/ 349964 h 651389"/>
              <a:gd name="connsiteX29" fmla="*/ 1113221 w 1279812"/>
              <a:gd name="connsiteY29" fmla="*/ 247766 h 651389"/>
              <a:gd name="connsiteX30" fmla="*/ 1037918 w 1279812"/>
              <a:gd name="connsiteY30" fmla="*/ 204735 h 651389"/>
              <a:gd name="connsiteX31" fmla="*/ 1129358 w 1279812"/>
              <a:gd name="connsiteY31" fmla="*/ 97159 h 651389"/>
              <a:gd name="connsiteX0" fmla="*/ 1129358 w 1279812"/>
              <a:gd name="connsiteY0" fmla="*/ 97159 h 651389"/>
              <a:gd name="connsiteX1" fmla="*/ 1059433 w 1279812"/>
              <a:gd name="connsiteY1" fmla="*/ 97159 h 651389"/>
              <a:gd name="connsiteX2" fmla="*/ 973372 w 1279812"/>
              <a:gd name="connsiteY2" fmla="*/ 86401 h 651389"/>
              <a:gd name="connsiteX3" fmla="*/ 908826 w 1279812"/>
              <a:gd name="connsiteY3" fmla="*/ 118674 h 651389"/>
              <a:gd name="connsiteX4" fmla="*/ 645264 w 1279812"/>
              <a:gd name="connsiteY4" fmla="*/ 340 h 651389"/>
              <a:gd name="connsiteX5" fmla="*/ 462384 w 1279812"/>
              <a:gd name="connsiteY5" fmla="*/ 81023 h 651389"/>
              <a:gd name="connsiteX6" fmla="*/ 225716 w 1279812"/>
              <a:gd name="connsiteY6" fmla="*/ 27234 h 651389"/>
              <a:gd name="connsiteX7" fmla="*/ 80487 w 1279812"/>
              <a:gd name="connsiteY7" fmla="*/ 11098 h 651389"/>
              <a:gd name="connsiteX8" fmla="*/ 5184 w 1279812"/>
              <a:gd name="connsiteY8" fmla="*/ 86401 h 651389"/>
              <a:gd name="connsiteX9" fmla="*/ 21320 w 1279812"/>
              <a:gd name="connsiteY9" fmla="*/ 183220 h 651389"/>
              <a:gd name="connsiteX10" fmla="*/ 139654 w 1279812"/>
              <a:gd name="connsiteY10" fmla="*/ 226251 h 651389"/>
              <a:gd name="connsiteX11" fmla="*/ 209579 w 1279812"/>
              <a:gd name="connsiteY11" fmla="*/ 280039 h 651389"/>
              <a:gd name="connsiteX12" fmla="*/ 145033 w 1279812"/>
              <a:gd name="connsiteY12" fmla="*/ 366100 h 651389"/>
              <a:gd name="connsiteX13" fmla="*/ 188064 w 1279812"/>
              <a:gd name="connsiteY13" fmla="*/ 398373 h 651389"/>
              <a:gd name="connsiteX14" fmla="*/ 263367 w 1279812"/>
              <a:gd name="connsiteY14" fmla="*/ 430646 h 651389"/>
              <a:gd name="connsiteX15" fmla="*/ 408596 w 1279812"/>
              <a:gd name="connsiteY15" fmla="*/ 452161 h 651389"/>
              <a:gd name="connsiteX16" fmla="*/ 360186 w 1279812"/>
              <a:gd name="connsiteY16" fmla="*/ 527464 h 651389"/>
              <a:gd name="connsiteX17" fmla="*/ 333292 w 1279812"/>
              <a:gd name="connsiteY17" fmla="*/ 532844 h 651389"/>
              <a:gd name="connsiteX18" fmla="*/ 370944 w 1279812"/>
              <a:gd name="connsiteY18" fmla="*/ 592011 h 651389"/>
              <a:gd name="connsiteX19" fmla="*/ 424732 w 1279812"/>
              <a:gd name="connsiteY19" fmla="*/ 651178 h 651389"/>
              <a:gd name="connsiteX20" fmla="*/ 618370 w 1279812"/>
              <a:gd name="connsiteY20" fmla="*/ 570495 h 651389"/>
              <a:gd name="connsiteX21" fmla="*/ 752840 w 1279812"/>
              <a:gd name="connsiteY21" fmla="*/ 532844 h 651389"/>
              <a:gd name="connsiteX22" fmla="*/ 844280 w 1279812"/>
              <a:gd name="connsiteY22" fmla="*/ 532844 h 651389"/>
              <a:gd name="connsiteX23" fmla="*/ 919584 w 1279812"/>
              <a:gd name="connsiteY23" fmla="*/ 538223 h 651389"/>
              <a:gd name="connsiteX24" fmla="*/ 1048676 w 1279812"/>
              <a:gd name="connsiteY24" fmla="*/ 538223 h 651389"/>
              <a:gd name="connsiteX25" fmla="*/ 1113221 w 1279812"/>
              <a:gd name="connsiteY25" fmla="*/ 570495 h 651389"/>
              <a:gd name="connsiteX26" fmla="*/ 1258450 w 1279812"/>
              <a:gd name="connsiteY26" fmla="*/ 468298 h 651389"/>
              <a:gd name="connsiteX27" fmla="*/ 1263828 w 1279812"/>
              <a:gd name="connsiteY27" fmla="*/ 349964 h 651389"/>
              <a:gd name="connsiteX28" fmla="*/ 1113221 w 1279812"/>
              <a:gd name="connsiteY28" fmla="*/ 247766 h 651389"/>
              <a:gd name="connsiteX29" fmla="*/ 1037918 w 1279812"/>
              <a:gd name="connsiteY29" fmla="*/ 204735 h 651389"/>
              <a:gd name="connsiteX30" fmla="*/ 1129358 w 1279812"/>
              <a:gd name="connsiteY30" fmla="*/ 97159 h 651389"/>
              <a:gd name="connsiteX0" fmla="*/ 1129358 w 1279812"/>
              <a:gd name="connsiteY0" fmla="*/ 97159 h 651389"/>
              <a:gd name="connsiteX1" fmla="*/ 1059433 w 1279812"/>
              <a:gd name="connsiteY1" fmla="*/ 97159 h 651389"/>
              <a:gd name="connsiteX2" fmla="*/ 973372 w 1279812"/>
              <a:gd name="connsiteY2" fmla="*/ 86401 h 651389"/>
              <a:gd name="connsiteX3" fmla="*/ 908826 w 1279812"/>
              <a:gd name="connsiteY3" fmla="*/ 118674 h 651389"/>
              <a:gd name="connsiteX4" fmla="*/ 645264 w 1279812"/>
              <a:gd name="connsiteY4" fmla="*/ 340 h 651389"/>
              <a:gd name="connsiteX5" fmla="*/ 462384 w 1279812"/>
              <a:gd name="connsiteY5" fmla="*/ 81023 h 651389"/>
              <a:gd name="connsiteX6" fmla="*/ 225716 w 1279812"/>
              <a:gd name="connsiteY6" fmla="*/ 27234 h 651389"/>
              <a:gd name="connsiteX7" fmla="*/ 80487 w 1279812"/>
              <a:gd name="connsiteY7" fmla="*/ 11098 h 651389"/>
              <a:gd name="connsiteX8" fmla="*/ 5184 w 1279812"/>
              <a:gd name="connsiteY8" fmla="*/ 86401 h 651389"/>
              <a:gd name="connsiteX9" fmla="*/ 21320 w 1279812"/>
              <a:gd name="connsiteY9" fmla="*/ 183220 h 651389"/>
              <a:gd name="connsiteX10" fmla="*/ 139654 w 1279812"/>
              <a:gd name="connsiteY10" fmla="*/ 226251 h 651389"/>
              <a:gd name="connsiteX11" fmla="*/ 209579 w 1279812"/>
              <a:gd name="connsiteY11" fmla="*/ 280039 h 651389"/>
              <a:gd name="connsiteX12" fmla="*/ 145033 w 1279812"/>
              <a:gd name="connsiteY12" fmla="*/ 366100 h 651389"/>
              <a:gd name="connsiteX13" fmla="*/ 188064 w 1279812"/>
              <a:gd name="connsiteY13" fmla="*/ 398373 h 651389"/>
              <a:gd name="connsiteX14" fmla="*/ 263367 w 1279812"/>
              <a:gd name="connsiteY14" fmla="*/ 430646 h 651389"/>
              <a:gd name="connsiteX15" fmla="*/ 408596 w 1279812"/>
              <a:gd name="connsiteY15" fmla="*/ 452161 h 651389"/>
              <a:gd name="connsiteX16" fmla="*/ 327913 w 1279812"/>
              <a:gd name="connsiteY16" fmla="*/ 511328 h 651389"/>
              <a:gd name="connsiteX17" fmla="*/ 333292 w 1279812"/>
              <a:gd name="connsiteY17" fmla="*/ 532844 h 651389"/>
              <a:gd name="connsiteX18" fmla="*/ 370944 w 1279812"/>
              <a:gd name="connsiteY18" fmla="*/ 592011 h 651389"/>
              <a:gd name="connsiteX19" fmla="*/ 424732 w 1279812"/>
              <a:gd name="connsiteY19" fmla="*/ 651178 h 651389"/>
              <a:gd name="connsiteX20" fmla="*/ 618370 w 1279812"/>
              <a:gd name="connsiteY20" fmla="*/ 570495 h 651389"/>
              <a:gd name="connsiteX21" fmla="*/ 752840 w 1279812"/>
              <a:gd name="connsiteY21" fmla="*/ 532844 h 651389"/>
              <a:gd name="connsiteX22" fmla="*/ 844280 w 1279812"/>
              <a:gd name="connsiteY22" fmla="*/ 532844 h 651389"/>
              <a:gd name="connsiteX23" fmla="*/ 919584 w 1279812"/>
              <a:gd name="connsiteY23" fmla="*/ 538223 h 651389"/>
              <a:gd name="connsiteX24" fmla="*/ 1048676 w 1279812"/>
              <a:gd name="connsiteY24" fmla="*/ 538223 h 651389"/>
              <a:gd name="connsiteX25" fmla="*/ 1113221 w 1279812"/>
              <a:gd name="connsiteY25" fmla="*/ 570495 h 651389"/>
              <a:gd name="connsiteX26" fmla="*/ 1258450 w 1279812"/>
              <a:gd name="connsiteY26" fmla="*/ 468298 h 651389"/>
              <a:gd name="connsiteX27" fmla="*/ 1263828 w 1279812"/>
              <a:gd name="connsiteY27" fmla="*/ 349964 h 651389"/>
              <a:gd name="connsiteX28" fmla="*/ 1113221 w 1279812"/>
              <a:gd name="connsiteY28" fmla="*/ 247766 h 651389"/>
              <a:gd name="connsiteX29" fmla="*/ 1037918 w 1279812"/>
              <a:gd name="connsiteY29" fmla="*/ 204735 h 651389"/>
              <a:gd name="connsiteX30" fmla="*/ 1129358 w 1279812"/>
              <a:gd name="connsiteY30" fmla="*/ 97159 h 651389"/>
              <a:gd name="connsiteX0" fmla="*/ 1129358 w 1279812"/>
              <a:gd name="connsiteY0" fmla="*/ 97159 h 651215"/>
              <a:gd name="connsiteX1" fmla="*/ 1059433 w 1279812"/>
              <a:gd name="connsiteY1" fmla="*/ 97159 h 651215"/>
              <a:gd name="connsiteX2" fmla="*/ 973372 w 1279812"/>
              <a:gd name="connsiteY2" fmla="*/ 86401 h 651215"/>
              <a:gd name="connsiteX3" fmla="*/ 908826 w 1279812"/>
              <a:gd name="connsiteY3" fmla="*/ 118674 h 651215"/>
              <a:gd name="connsiteX4" fmla="*/ 645264 w 1279812"/>
              <a:gd name="connsiteY4" fmla="*/ 340 h 651215"/>
              <a:gd name="connsiteX5" fmla="*/ 462384 w 1279812"/>
              <a:gd name="connsiteY5" fmla="*/ 81023 h 651215"/>
              <a:gd name="connsiteX6" fmla="*/ 225716 w 1279812"/>
              <a:gd name="connsiteY6" fmla="*/ 27234 h 651215"/>
              <a:gd name="connsiteX7" fmla="*/ 80487 w 1279812"/>
              <a:gd name="connsiteY7" fmla="*/ 11098 h 651215"/>
              <a:gd name="connsiteX8" fmla="*/ 5184 w 1279812"/>
              <a:gd name="connsiteY8" fmla="*/ 86401 h 651215"/>
              <a:gd name="connsiteX9" fmla="*/ 21320 w 1279812"/>
              <a:gd name="connsiteY9" fmla="*/ 183220 h 651215"/>
              <a:gd name="connsiteX10" fmla="*/ 139654 w 1279812"/>
              <a:gd name="connsiteY10" fmla="*/ 226251 h 651215"/>
              <a:gd name="connsiteX11" fmla="*/ 209579 w 1279812"/>
              <a:gd name="connsiteY11" fmla="*/ 280039 h 651215"/>
              <a:gd name="connsiteX12" fmla="*/ 145033 w 1279812"/>
              <a:gd name="connsiteY12" fmla="*/ 366100 h 651215"/>
              <a:gd name="connsiteX13" fmla="*/ 188064 w 1279812"/>
              <a:gd name="connsiteY13" fmla="*/ 398373 h 651215"/>
              <a:gd name="connsiteX14" fmla="*/ 263367 w 1279812"/>
              <a:gd name="connsiteY14" fmla="*/ 430646 h 651215"/>
              <a:gd name="connsiteX15" fmla="*/ 408596 w 1279812"/>
              <a:gd name="connsiteY15" fmla="*/ 452161 h 651215"/>
              <a:gd name="connsiteX16" fmla="*/ 327913 w 1279812"/>
              <a:gd name="connsiteY16" fmla="*/ 511328 h 651215"/>
              <a:gd name="connsiteX17" fmla="*/ 333292 w 1279812"/>
              <a:gd name="connsiteY17" fmla="*/ 532844 h 651215"/>
              <a:gd name="connsiteX18" fmla="*/ 397838 w 1279812"/>
              <a:gd name="connsiteY18" fmla="*/ 559738 h 651215"/>
              <a:gd name="connsiteX19" fmla="*/ 424732 w 1279812"/>
              <a:gd name="connsiteY19" fmla="*/ 651178 h 651215"/>
              <a:gd name="connsiteX20" fmla="*/ 618370 w 1279812"/>
              <a:gd name="connsiteY20" fmla="*/ 570495 h 651215"/>
              <a:gd name="connsiteX21" fmla="*/ 752840 w 1279812"/>
              <a:gd name="connsiteY21" fmla="*/ 532844 h 651215"/>
              <a:gd name="connsiteX22" fmla="*/ 844280 w 1279812"/>
              <a:gd name="connsiteY22" fmla="*/ 532844 h 651215"/>
              <a:gd name="connsiteX23" fmla="*/ 919584 w 1279812"/>
              <a:gd name="connsiteY23" fmla="*/ 538223 h 651215"/>
              <a:gd name="connsiteX24" fmla="*/ 1048676 w 1279812"/>
              <a:gd name="connsiteY24" fmla="*/ 538223 h 651215"/>
              <a:gd name="connsiteX25" fmla="*/ 1113221 w 1279812"/>
              <a:gd name="connsiteY25" fmla="*/ 570495 h 651215"/>
              <a:gd name="connsiteX26" fmla="*/ 1258450 w 1279812"/>
              <a:gd name="connsiteY26" fmla="*/ 468298 h 651215"/>
              <a:gd name="connsiteX27" fmla="*/ 1263828 w 1279812"/>
              <a:gd name="connsiteY27" fmla="*/ 349964 h 651215"/>
              <a:gd name="connsiteX28" fmla="*/ 1113221 w 1279812"/>
              <a:gd name="connsiteY28" fmla="*/ 247766 h 651215"/>
              <a:gd name="connsiteX29" fmla="*/ 1037918 w 1279812"/>
              <a:gd name="connsiteY29" fmla="*/ 204735 h 651215"/>
              <a:gd name="connsiteX30" fmla="*/ 1129358 w 1279812"/>
              <a:gd name="connsiteY30" fmla="*/ 97159 h 651215"/>
              <a:gd name="connsiteX0" fmla="*/ 1129358 w 1279812"/>
              <a:gd name="connsiteY0" fmla="*/ 97159 h 651186"/>
              <a:gd name="connsiteX1" fmla="*/ 1059433 w 1279812"/>
              <a:gd name="connsiteY1" fmla="*/ 97159 h 651186"/>
              <a:gd name="connsiteX2" fmla="*/ 973372 w 1279812"/>
              <a:gd name="connsiteY2" fmla="*/ 86401 h 651186"/>
              <a:gd name="connsiteX3" fmla="*/ 908826 w 1279812"/>
              <a:gd name="connsiteY3" fmla="*/ 118674 h 651186"/>
              <a:gd name="connsiteX4" fmla="*/ 645264 w 1279812"/>
              <a:gd name="connsiteY4" fmla="*/ 340 h 651186"/>
              <a:gd name="connsiteX5" fmla="*/ 462384 w 1279812"/>
              <a:gd name="connsiteY5" fmla="*/ 81023 h 651186"/>
              <a:gd name="connsiteX6" fmla="*/ 225716 w 1279812"/>
              <a:gd name="connsiteY6" fmla="*/ 27234 h 651186"/>
              <a:gd name="connsiteX7" fmla="*/ 80487 w 1279812"/>
              <a:gd name="connsiteY7" fmla="*/ 11098 h 651186"/>
              <a:gd name="connsiteX8" fmla="*/ 5184 w 1279812"/>
              <a:gd name="connsiteY8" fmla="*/ 86401 h 651186"/>
              <a:gd name="connsiteX9" fmla="*/ 21320 w 1279812"/>
              <a:gd name="connsiteY9" fmla="*/ 183220 h 651186"/>
              <a:gd name="connsiteX10" fmla="*/ 139654 w 1279812"/>
              <a:gd name="connsiteY10" fmla="*/ 226251 h 651186"/>
              <a:gd name="connsiteX11" fmla="*/ 209579 w 1279812"/>
              <a:gd name="connsiteY11" fmla="*/ 280039 h 651186"/>
              <a:gd name="connsiteX12" fmla="*/ 145033 w 1279812"/>
              <a:gd name="connsiteY12" fmla="*/ 366100 h 651186"/>
              <a:gd name="connsiteX13" fmla="*/ 188064 w 1279812"/>
              <a:gd name="connsiteY13" fmla="*/ 398373 h 651186"/>
              <a:gd name="connsiteX14" fmla="*/ 263367 w 1279812"/>
              <a:gd name="connsiteY14" fmla="*/ 430646 h 651186"/>
              <a:gd name="connsiteX15" fmla="*/ 408596 w 1279812"/>
              <a:gd name="connsiteY15" fmla="*/ 452161 h 651186"/>
              <a:gd name="connsiteX16" fmla="*/ 327913 w 1279812"/>
              <a:gd name="connsiteY16" fmla="*/ 511328 h 651186"/>
              <a:gd name="connsiteX17" fmla="*/ 333292 w 1279812"/>
              <a:gd name="connsiteY17" fmla="*/ 532844 h 651186"/>
              <a:gd name="connsiteX18" fmla="*/ 397838 w 1279812"/>
              <a:gd name="connsiteY18" fmla="*/ 559738 h 651186"/>
              <a:gd name="connsiteX19" fmla="*/ 424732 w 1279812"/>
              <a:gd name="connsiteY19" fmla="*/ 651178 h 651186"/>
              <a:gd name="connsiteX20" fmla="*/ 591476 w 1279812"/>
              <a:gd name="connsiteY20" fmla="*/ 554359 h 651186"/>
              <a:gd name="connsiteX21" fmla="*/ 752840 w 1279812"/>
              <a:gd name="connsiteY21" fmla="*/ 532844 h 651186"/>
              <a:gd name="connsiteX22" fmla="*/ 844280 w 1279812"/>
              <a:gd name="connsiteY22" fmla="*/ 532844 h 651186"/>
              <a:gd name="connsiteX23" fmla="*/ 919584 w 1279812"/>
              <a:gd name="connsiteY23" fmla="*/ 538223 h 651186"/>
              <a:gd name="connsiteX24" fmla="*/ 1048676 w 1279812"/>
              <a:gd name="connsiteY24" fmla="*/ 538223 h 651186"/>
              <a:gd name="connsiteX25" fmla="*/ 1113221 w 1279812"/>
              <a:gd name="connsiteY25" fmla="*/ 570495 h 651186"/>
              <a:gd name="connsiteX26" fmla="*/ 1258450 w 1279812"/>
              <a:gd name="connsiteY26" fmla="*/ 468298 h 651186"/>
              <a:gd name="connsiteX27" fmla="*/ 1263828 w 1279812"/>
              <a:gd name="connsiteY27" fmla="*/ 349964 h 651186"/>
              <a:gd name="connsiteX28" fmla="*/ 1113221 w 1279812"/>
              <a:gd name="connsiteY28" fmla="*/ 247766 h 651186"/>
              <a:gd name="connsiteX29" fmla="*/ 1037918 w 1279812"/>
              <a:gd name="connsiteY29" fmla="*/ 204735 h 651186"/>
              <a:gd name="connsiteX30" fmla="*/ 1129358 w 1279812"/>
              <a:gd name="connsiteY30" fmla="*/ 97159 h 651186"/>
              <a:gd name="connsiteX0" fmla="*/ 1129358 w 1279812"/>
              <a:gd name="connsiteY0" fmla="*/ 97159 h 651186"/>
              <a:gd name="connsiteX1" fmla="*/ 1059433 w 1279812"/>
              <a:gd name="connsiteY1" fmla="*/ 97159 h 651186"/>
              <a:gd name="connsiteX2" fmla="*/ 973372 w 1279812"/>
              <a:gd name="connsiteY2" fmla="*/ 86401 h 651186"/>
              <a:gd name="connsiteX3" fmla="*/ 908826 w 1279812"/>
              <a:gd name="connsiteY3" fmla="*/ 118674 h 651186"/>
              <a:gd name="connsiteX4" fmla="*/ 645264 w 1279812"/>
              <a:gd name="connsiteY4" fmla="*/ 340 h 651186"/>
              <a:gd name="connsiteX5" fmla="*/ 462384 w 1279812"/>
              <a:gd name="connsiteY5" fmla="*/ 81023 h 651186"/>
              <a:gd name="connsiteX6" fmla="*/ 225716 w 1279812"/>
              <a:gd name="connsiteY6" fmla="*/ 27234 h 651186"/>
              <a:gd name="connsiteX7" fmla="*/ 80487 w 1279812"/>
              <a:gd name="connsiteY7" fmla="*/ 11098 h 651186"/>
              <a:gd name="connsiteX8" fmla="*/ 5184 w 1279812"/>
              <a:gd name="connsiteY8" fmla="*/ 86401 h 651186"/>
              <a:gd name="connsiteX9" fmla="*/ 21320 w 1279812"/>
              <a:gd name="connsiteY9" fmla="*/ 183220 h 651186"/>
              <a:gd name="connsiteX10" fmla="*/ 139654 w 1279812"/>
              <a:gd name="connsiteY10" fmla="*/ 226251 h 651186"/>
              <a:gd name="connsiteX11" fmla="*/ 209579 w 1279812"/>
              <a:gd name="connsiteY11" fmla="*/ 280039 h 651186"/>
              <a:gd name="connsiteX12" fmla="*/ 145033 w 1279812"/>
              <a:gd name="connsiteY12" fmla="*/ 366100 h 651186"/>
              <a:gd name="connsiteX13" fmla="*/ 188064 w 1279812"/>
              <a:gd name="connsiteY13" fmla="*/ 398373 h 651186"/>
              <a:gd name="connsiteX14" fmla="*/ 284882 w 1279812"/>
              <a:gd name="connsiteY14" fmla="*/ 398373 h 651186"/>
              <a:gd name="connsiteX15" fmla="*/ 408596 w 1279812"/>
              <a:gd name="connsiteY15" fmla="*/ 452161 h 651186"/>
              <a:gd name="connsiteX16" fmla="*/ 327913 w 1279812"/>
              <a:gd name="connsiteY16" fmla="*/ 511328 h 651186"/>
              <a:gd name="connsiteX17" fmla="*/ 333292 w 1279812"/>
              <a:gd name="connsiteY17" fmla="*/ 532844 h 651186"/>
              <a:gd name="connsiteX18" fmla="*/ 397838 w 1279812"/>
              <a:gd name="connsiteY18" fmla="*/ 559738 h 651186"/>
              <a:gd name="connsiteX19" fmla="*/ 424732 w 1279812"/>
              <a:gd name="connsiteY19" fmla="*/ 651178 h 651186"/>
              <a:gd name="connsiteX20" fmla="*/ 591476 w 1279812"/>
              <a:gd name="connsiteY20" fmla="*/ 554359 h 651186"/>
              <a:gd name="connsiteX21" fmla="*/ 752840 w 1279812"/>
              <a:gd name="connsiteY21" fmla="*/ 532844 h 651186"/>
              <a:gd name="connsiteX22" fmla="*/ 844280 w 1279812"/>
              <a:gd name="connsiteY22" fmla="*/ 532844 h 651186"/>
              <a:gd name="connsiteX23" fmla="*/ 919584 w 1279812"/>
              <a:gd name="connsiteY23" fmla="*/ 538223 h 651186"/>
              <a:gd name="connsiteX24" fmla="*/ 1048676 w 1279812"/>
              <a:gd name="connsiteY24" fmla="*/ 538223 h 651186"/>
              <a:gd name="connsiteX25" fmla="*/ 1113221 w 1279812"/>
              <a:gd name="connsiteY25" fmla="*/ 570495 h 651186"/>
              <a:gd name="connsiteX26" fmla="*/ 1258450 w 1279812"/>
              <a:gd name="connsiteY26" fmla="*/ 468298 h 651186"/>
              <a:gd name="connsiteX27" fmla="*/ 1263828 w 1279812"/>
              <a:gd name="connsiteY27" fmla="*/ 349964 h 651186"/>
              <a:gd name="connsiteX28" fmla="*/ 1113221 w 1279812"/>
              <a:gd name="connsiteY28" fmla="*/ 247766 h 651186"/>
              <a:gd name="connsiteX29" fmla="*/ 1037918 w 1279812"/>
              <a:gd name="connsiteY29" fmla="*/ 204735 h 651186"/>
              <a:gd name="connsiteX30" fmla="*/ 1129358 w 1279812"/>
              <a:gd name="connsiteY30" fmla="*/ 97159 h 651186"/>
              <a:gd name="connsiteX0" fmla="*/ 1129358 w 1279812"/>
              <a:gd name="connsiteY0" fmla="*/ 97159 h 651186"/>
              <a:gd name="connsiteX1" fmla="*/ 1059433 w 1279812"/>
              <a:gd name="connsiteY1" fmla="*/ 97159 h 651186"/>
              <a:gd name="connsiteX2" fmla="*/ 973372 w 1279812"/>
              <a:gd name="connsiteY2" fmla="*/ 86401 h 651186"/>
              <a:gd name="connsiteX3" fmla="*/ 908826 w 1279812"/>
              <a:gd name="connsiteY3" fmla="*/ 118674 h 651186"/>
              <a:gd name="connsiteX4" fmla="*/ 645264 w 1279812"/>
              <a:gd name="connsiteY4" fmla="*/ 340 h 651186"/>
              <a:gd name="connsiteX5" fmla="*/ 462384 w 1279812"/>
              <a:gd name="connsiteY5" fmla="*/ 81023 h 651186"/>
              <a:gd name="connsiteX6" fmla="*/ 225716 w 1279812"/>
              <a:gd name="connsiteY6" fmla="*/ 27234 h 651186"/>
              <a:gd name="connsiteX7" fmla="*/ 80487 w 1279812"/>
              <a:gd name="connsiteY7" fmla="*/ 11098 h 651186"/>
              <a:gd name="connsiteX8" fmla="*/ 5184 w 1279812"/>
              <a:gd name="connsiteY8" fmla="*/ 86401 h 651186"/>
              <a:gd name="connsiteX9" fmla="*/ 21320 w 1279812"/>
              <a:gd name="connsiteY9" fmla="*/ 183220 h 651186"/>
              <a:gd name="connsiteX10" fmla="*/ 139654 w 1279812"/>
              <a:gd name="connsiteY10" fmla="*/ 226251 h 651186"/>
              <a:gd name="connsiteX11" fmla="*/ 209579 w 1279812"/>
              <a:gd name="connsiteY11" fmla="*/ 280039 h 651186"/>
              <a:gd name="connsiteX12" fmla="*/ 145033 w 1279812"/>
              <a:gd name="connsiteY12" fmla="*/ 366100 h 651186"/>
              <a:gd name="connsiteX13" fmla="*/ 188064 w 1279812"/>
              <a:gd name="connsiteY13" fmla="*/ 398373 h 651186"/>
              <a:gd name="connsiteX14" fmla="*/ 284882 w 1279812"/>
              <a:gd name="connsiteY14" fmla="*/ 398373 h 651186"/>
              <a:gd name="connsiteX15" fmla="*/ 342184 w 1279812"/>
              <a:gd name="connsiteY15" fmla="*/ 457540 h 651186"/>
              <a:gd name="connsiteX16" fmla="*/ 408596 w 1279812"/>
              <a:gd name="connsiteY16" fmla="*/ 452161 h 651186"/>
              <a:gd name="connsiteX17" fmla="*/ 327913 w 1279812"/>
              <a:gd name="connsiteY17" fmla="*/ 511328 h 651186"/>
              <a:gd name="connsiteX18" fmla="*/ 333292 w 1279812"/>
              <a:gd name="connsiteY18" fmla="*/ 532844 h 651186"/>
              <a:gd name="connsiteX19" fmla="*/ 397838 w 1279812"/>
              <a:gd name="connsiteY19" fmla="*/ 559738 h 651186"/>
              <a:gd name="connsiteX20" fmla="*/ 424732 w 1279812"/>
              <a:gd name="connsiteY20" fmla="*/ 651178 h 651186"/>
              <a:gd name="connsiteX21" fmla="*/ 591476 w 1279812"/>
              <a:gd name="connsiteY21" fmla="*/ 554359 h 651186"/>
              <a:gd name="connsiteX22" fmla="*/ 752840 w 1279812"/>
              <a:gd name="connsiteY22" fmla="*/ 532844 h 651186"/>
              <a:gd name="connsiteX23" fmla="*/ 844280 w 1279812"/>
              <a:gd name="connsiteY23" fmla="*/ 532844 h 651186"/>
              <a:gd name="connsiteX24" fmla="*/ 919584 w 1279812"/>
              <a:gd name="connsiteY24" fmla="*/ 538223 h 651186"/>
              <a:gd name="connsiteX25" fmla="*/ 1048676 w 1279812"/>
              <a:gd name="connsiteY25" fmla="*/ 538223 h 651186"/>
              <a:gd name="connsiteX26" fmla="*/ 1113221 w 1279812"/>
              <a:gd name="connsiteY26" fmla="*/ 570495 h 651186"/>
              <a:gd name="connsiteX27" fmla="*/ 1258450 w 1279812"/>
              <a:gd name="connsiteY27" fmla="*/ 468298 h 651186"/>
              <a:gd name="connsiteX28" fmla="*/ 1263828 w 1279812"/>
              <a:gd name="connsiteY28" fmla="*/ 349964 h 651186"/>
              <a:gd name="connsiteX29" fmla="*/ 1113221 w 1279812"/>
              <a:gd name="connsiteY29" fmla="*/ 247766 h 651186"/>
              <a:gd name="connsiteX30" fmla="*/ 1037918 w 1279812"/>
              <a:gd name="connsiteY30" fmla="*/ 204735 h 651186"/>
              <a:gd name="connsiteX31" fmla="*/ 1129358 w 1279812"/>
              <a:gd name="connsiteY31" fmla="*/ 97159 h 651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79812" h="651186">
                <a:moveTo>
                  <a:pt x="1129358" y="97159"/>
                </a:moveTo>
                <a:cubicBezTo>
                  <a:pt x="1132944" y="79230"/>
                  <a:pt x="1085431" y="98952"/>
                  <a:pt x="1059433" y="97159"/>
                </a:cubicBezTo>
                <a:cubicBezTo>
                  <a:pt x="1033435" y="95366"/>
                  <a:pt x="998473" y="82815"/>
                  <a:pt x="973372" y="86401"/>
                </a:cubicBezTo>
                <a:cubicBezTo>
                  <a:pt x="948271" y="89987"/>
                  <a:pt x="963511" y="133017"/>
                  <a:pt x="908826" y="118674"/>
                </a:cubicBezTo>
                <a:cubicBezTo>
                  <a:pt x="854141" y="104331"/>
                  <a:pt x="719671" y="6615"/>
                  <a:pt x="645264" y="340"/>
                </a:cubicBezTo>
                <a:cubicBezTo>
                  <a:pt x="570857" y="-5935"/>
                  <a:pt x="532309" y="76541"/>
                  <a:pt x="462384" y="81023"/>
                </a:cubicBezTo>
                <a:cubicBezTo>
                  <a:pt x="392459" y="85505"/>
                  <a:pt x="289365" y="38888"/>
                  <a:pt x="225716" y="27234"/>
                </a:cubicBezTo>
                <a:cubicBezTo>
                  <a:pt x="162067" y="15580"/>
                  <a:pt x="117242" y="1237"/>
                  <a:pt x="80487" y="11098"/>
                </a:cubicBezTo>
                <a:cubicBezTo>
                  <a:pt x="43732" y="20959"/>
                  <a:pt x="15045" y="57714"/>
                  <a:pt x="5184" y="86401"/>
                </a:cubicBezTo>
                <a:cubicBezTo>
                  <a:pt x="-4677" y="115088"/>
                  <a:pt x="-1092" y="159912"/>
                  <a:pt x="21320" y="183220"/>
                </a:cubicBezTo>
                <a:cubicBezTo>
                  <a:pt x="43732" y="206528"/>
                  <a:pt x="108278" y="210115"/>
                  <a:pt x="139654" y="226251"/>
                </a:cubicBezTo>
                <a:cubicBezTo>
                  <a:pt x="171030" y="242387"/>
                  <a:pt x="208683" y="256731"/>
                  <a:pt x="209579" y="280039"/>
                </a:cubicBezTo>
                <a:cubicBezTo>
                  <a:pt x="210475" y="303347"/>
                  <a:pt x="148619" y="346378"/>
                  <a:pt x="145033" y="366100"/>
                </a:cubicBezTo>
                <a:cubicBezTo>
                  <a:pt x="141447" y="385822"/>
                  <a:pt x="164756" y="392994"/>
                  <a:pt x="188064" y="398373"/>
                </a:cubicBezTo>
                <a:cubicBezTo>
                  <a:pt x="211372" y="403752"/>
                  <a:pt x="259195" y="388512"/>
                  <a:pt x="284882" y="398373"/>
                </a:cubicBezTo>
                <a:cubicBezTo>
                  <a:pt x="310569" y="408234"/>
                  <a:pt x="321565" y="448575"/>
                  <a:pt x="342184" y="457540"/>
                </a:cubicBezTo>
                <a:cubicBezTo>
                  <a:pt x="362803" y="466505"/>
                  <a:pt x="410974" y="443196"/>
                  <a:pt x="408596" y="452161"/>
                </a:cubicBezTo>
                <a:cubicBezTo>
                  <a:pt x="406218" y="461126"/>
                  <a:pt x="340464" y="497881"/>
                  <a:pt x="327913" y="511328"/>
                </a:cubicBezTo>
                <a:cubicBezTo>
                  <a:pt x="315362" y="524775"/>
                  <a:pt x="321638" y="524776"/>
                  <a:pt x="333292" y="532844"/>
                </a:cubicBezTo>
                <a:cubicBezTo>
                  <a:pt x="344946" y="540912"/>
                  <a:pt x="382598" y="540016"/>
                  <a:pt x="397838" y="559738"/>
                </a:cubicBezTo>
                <a:cubicBezTo>
                  <a:pt x="413078" y="579460"/>
                  <a:pt x="392459" y="652075"/>
                  <a:pt x="424732" y="651178"/>
                </a:cubicBezTo>
                <a:cubicBezTo>
                  <a:pt x="457005" y="650282"/>
                  <a:pt x="536791" y="574081"/>
                  <a:pt x="591476" y="554359"/>
                </a:cubicBezTo>
                <a:cubicBezTo>
                  <a:pt x="646161" y="534637"/>
                  <a:pt x="710706" y="536430"/>
                  <a:pt x="752840" y="532844"/>
                </a:cubicBezTo>
                <a:cubicBezTo>
                  <a:pt x="794974" y="529258"/>
                  <a:pt x="816489" y="531948"/>
                  <a:pt x="844280" y="532844"/>
                </a:cubicBezTo>
                <a:cubicBezTo>
                  <a:pt x="872071" y="533740"/>
                  <a:pt x="885518" y="537327"/>
                  <a:pt x="919584" y="538223"/>
                </a:cubicBezTo>
                <a:cubicBezTo>
                  <a:pt x="953650" y="539120"/>
                  <a:pt x="1016403" y="532844"/>
                  <a:pt x="1048676" y="538223"/>
                </a:cubicBezTo>
                <a:cubicBezTo>
                  <a:pt x="1080949" y="543602"/>
                  <a:pt x="1078259" y="582149"/>
                  <a:pt x="1113221" y="570495"/>
                </a:cubicBezTo>
                <a:cubicBezTo>
                  <a:pt x="1148183" y="558841"/>
                  <a:pt x="1233349" y="505053"/>
                  <a:pt x="1258450" y="468298"/>
                </a:cubicBezTo>
                <a:cubicBezTo>
                  <a:pt x="1283551" y="431543"/>
                  <a:pt x="1288033" y="386719"/>
                  <a:pt x="1263828" y="349964"/>
                </a:cubicBezTo>
                <a:cubicBezTo>
                  <a:pt x="1239623" y="313209"/>
                  <a:pt x="1150873" y="271971"/>
                  <a:pt x="1113221" y="247766"/>
                </a:cubicBezTo>
                <a:cubicBezTo>
                  <a:pt x="1075569" y="223561"/>
                  <a:pt x="1041504" y="228043"/>
                  <a:pt x="1037918" y="204735"/>
                </a:cubicBezTo>
                <a:cubicBezTo>
                  <a:pt x="1034332" y="181427"/>
                  <a:pt x="1125772" y="115088"/>
                  <a:pt x="1129358" y="97159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5227378" y="4583219"/>
            <a:ext cx="529541" cy="560281"/>
          </a:xfrm>
          <a:custGeom>
            <a:avLst/>
            <a:gdLst>
              <a:gd name="connsiteX0" fmla="*/ 158388 w 529570"/>
              <a:gd name="connsiteY0" fmla="*/ 554902 h 560281"/>
              <a:gd name="connsiteX1" fmla="*/ 131494 w 529570"/>
              <a:gd name="connsiteY1" fmla="*/ 474220 h 560281"/>
              <a:gd name="connsiteX2" fmla="*/ 34675 w 529570"/>
              <a:gd name="connsiteY2" fmla="*/ 398916 h 560281"/>
              <a:gd name="connsiteX3" fmla="*/ 18538 w 529570"/>
              <a:gd name="connsiteY3" fmla="*/ 350507 h 560281"/>
              <a:gd name="connsiteX4" fmla="*/ 7781 w 529570"/>
              <a:gd name="connsiteY4" fmla="*/ 361265 h 560281"/>
              <a:gd name="connsiteX5" fmla="*/ 18538 w 529570"/>
              <a:gd name="connsiteY5" fmla="*/ 285961 h 560281"/>
              <a:gd name="connsiteX6" fmla="*/ 212176 w 529570"/>
              <a:gd name="connsiteY6" fmla="*/ 242931 h 560281"/>
              <a:gd name="connsiteX7" fmla="*/ 239070 w 529570"/>
              <a:gd name="connsiteY7" fmla="*/ 199900 h 560281"/>
              <a:gd name="connsiteX8" fmla="*/ 228313 w 529570"/>
              <a:gd name="connsiteY8" fmla="*/ 92323 h 560281"/>
              <a:gd name="connsiteX9" fmla="*/ 255207 w 529570"/>
              <a:gd name="connsiteY9" fmla="*/ 38535 h 560281"/>
              <a:gd name="connsiteX10" fmla="*/ 330510 w 529570"/>
              <a:gd name="connsiteY10" fmla="*/ 883 h 560281"/>
              <a:gd name="connsiteX11" fmla="*/ 308995 w 529570"/>
              <a:gd name="connsiteY11" fmla="*/ 76187 h 560281"/>
              <a:gd name="connsiteX12" fmla="*/ 362783 w 529570"/>
              <a:gd name="connsiteY12" fmla="*/ 178385 h 560281"/>
              <a:gd name="connsiteX13" fmla="*/ 448844 w 529570"/>
              <a:gd name="connsiteY13" fmla="*/ 355886 h 560281"/>
              <a:gd name="connsiteX14" fmla="*/ 529527 w 529570"/>
              <a:gd name="connsiteY14" fmla="*/ 388159 h 560281"/>
              <a:gd name="connsiteX15" fmla="*/ 438087 w 529570"/>
              <a:gd name="connsiteY15" fmla="*/ 425811 h 560281"/>
              <a:gd name="connsiteX16" fmla="*/ 389677 w 529570"/>
              <a:gd name="connsiteY16" fmla="*/ 560281 h 560281"/>
              <a:gd name="connsiteX17" fmla="*/ 389677 w 529570"/>
              <a:gd name="connsiteY17" fmla="*/ 560281 h 560281"/>
              <a:gd name="connsiteX0" fmla="*/ 158388 w 530729"/>
              <a:gd name="connsiteY0" fmla="*/ 554902 h 560281"/>
              <a:gd name="connsiteX1" fmla="*/ 131494 w 530729"/>
              <a:gd name="connsiteY1" fmla="*/ 474220 h 560281"/>
              <a:gd name="connsiteX2" fmla="*/ 34675 w 530729"/>
              <a:gd name="connsiteY2" fmla="*/ 398916 h 560281"/>
              <a:gd name="connsiteX3" fmla="*/ 18538 w 530729"/>
              <a:gd name="connsiteY3" fmla="*/ 350507 h 560281"/>
              <a:gd name="connsiteX4" fmla="*/ 7781 w 530729"/>
              <a:gd name="connsiteY4" fmla="*/ 361265 h 560281"/>
              <a:gd name="connsiteX5" fmla="*/ 18538 w 530729"/>
              <a:gd name="connsiteY5" fmla="*/ 285961 h 560281"/>
              <a:gd name="connsiteX6" fmla="*/ 212176 w 530729"/>
              <a:gd name="connsiteY6" fmla="*/ 242931 h 560281"/>
              <a:gd name="connsiteX7" fmla="*/ 239070 w 530729"/>
              <a:gd name="connsiteY7" fmla="*/ 199900 h 560281"/>
              <a:gd name="connsiteX8" fmla="*/ 228313 w 530729"/>
              <a:gd name="connsiteY8" fmla="*/ 92323 h 560281"/>
              <a:gd name="connsiteX9" fmla="*/ 255207 w 530729"/>
              <a:gd name="connsiteY9" fmla="*/ 38535 h 560281"/>
              <a:gd name="connsiteX10" fmla="*/ 330510 w 530729"/>
              <a:gd name="connsiteY10" fmla="*/ 883 h 560281"/>
              <a:gd name="connsiteX11" fmla="*/ 308995 w 530729"/>
              <a:gd name="connsiteY11" fmla="*/ 76187 h 560281"/>
              <a:gd name="connsiteX12" fmla="*/ 362783 w 530729"/>
              <a:gd name="connsiteY12" fmla="*/ 178385 h 560281"/>
              <a:gd name="connsiteX13" fmla="*/ 481864 w 530729"/>
              <a:gd name="connsiteY13" fmla="*/ 327946 h 560281"/>
              <a:gd name="connsiteX14" fmla="*/ 529527 w 530729"/>
              <a:gd name="connsiteY14" fmla="*/ 388159 h 560281"/>
              <a:gd name="connsiteX15" fmla="*/ 438087 w 530729"/>
              <a:gd name="connsiteY15" fmla="*/ 425811 h 560281"/>
              <a:gd name="connsiteX16" fmla="*/ 389677 w 530729"/>
              <a:gd name="connsiteY16" fmla="*/ 560281 h 560281"/>
              <a:gd name="connsiteX17" fmla="*/ 389677 w 530729"/>
              <a:gd name="connsiteY17" fmla="*/ 560281 h 560281"/>
              <a:gd name="connsiteX0" fmla="*/ 158388 w 530729"/>
              <a:gd name="connsiteY0" fmla="*/ 554902 h 560281"/>
              <a:gd name="connsiteX1" fmla="*/ 131494 w 530729"/>
              <a:gd name="connsiteY1" fmla="*/ 474220 h 560281"/>
              <a:gd name="connsiteX2" fmla="*/ 34675 w 530729"/>
              <a:gd name="connsiteY2" fmla="*/ 398916 h 560281"/>
              <a:gd name="connsiteX3" fmla="*/ 18538 w 530729"/>
              <a:gd name="connsiteY3" fmla="*/ 350507 h 560281"/>
              <a:gd name="connsiteX4" fmla="*/ 7781 w 530729"/>
              <a:gd name="connsiteY4" fmla="*/ 361265 h 560281"/>
              <a:gd name="connsiteX5" fmla="*/ 18538 w 530729"/>
              <a:gd name="connsiteY5" fmla="*/ 285961 h 560281"/>
              <a:gd name="connsiteX6" fmla="*/ 212176 w 530729"/>
              <a:gd name="connsiteY6" fmla="*/ 242931 h 560281"/>
              <a:gd name="connsiteX7" fmla="*/ 239070 w 530729"/>
              <a:gd name="connsiteY7" fmla="*/ 199900 h 560281"/>
              <a:gd name="connsiteX8" fmla="*/ 228313 w 530729"/>
              <a:gd name="connsiteY8" fmla="*/ 92323 h 560281"/>
              <a:gd name="connsiteX9" fmla="*/ 255207 w 530729"/>
              <a:gd name="connsiteY9" fmla="*/ 38535 h 560281"/>
              <a:gd name="connsiteX10" fmla="*/ 330510 w 530729"/>
              <a:gd name="connsiteY10" fmla="*/ 883 h 560281"/>
              <a:gd name="connsiteX11" fmla="*/ 308995 w 530729"/>
              <a:gd name="connsiteY11" fmla="*/ 76187 h 560281"/>
              <a:gd name="connsiteX12" fmla="*/ 362783 w 530729"/>
              <a:gd name="connsiteY12" fmla="*/ 178385 h 560281"/>
              <a:gd name="connsiteX13" fmla="*/ 481864 w 530729"/>
              <a:gd name="connsiteY13" fmla="*/ 327946 h 560281"/>
              <a:gd name="connsiteX14" fmla="*/ 529527 w 530729"/>
              <a:gd name="connsiteY14" fmla="*/ 388159 h 560281"/>
              <a:gd name="connsiteX15" fmla="*/ 438087 w 530729"/>
              <a:gd name="connsiteY15" fmla="*/ 425811 h 560281"/>
              <a:gd name="connsiteX16" fmla="*/ 436821 w 530729"/>
              <a:gd name="connsiteY16" fmla="*/ 537421 h 560281"/>
              <a:gd name="connsiteX17" fmla="*/ 389677 w 530729"/>
              <a:gd name="connsiteY17" fmla="*/ 560281 h 560281"/>
              <a:gd name="connsiteX18" fmla="*/ 389677 w 530729"/>
              <a:gd name="connsiteY18" fmla="*/ 560281 h 560281"/>
              <a:gd name="connsiteX0" fmla="*/ 158388 w 529680"/>
              <a:gd name="connsiteY0" fmla="*/ 554902 h 560281"/>
              <a:gd name="connsiteX1" fmla="*/ 131494 w 529680"/>
              <a:gd name="connsiteY1" fmla="*/ 474220 h 560281"/>
              <a:gd name="connsiteX2" fmla="*/ 34675 w 529680"/>
              <a:gd name="connsiteY2" fmla="*/ 398916 h 560281"/>
              <a:gd name="connsiteX3" fmla="*/ 18538 w 529680"/>
              <a:gd name="connsiteY3" fmla="*/ 350507 h 560281"/>
              <a:gd name="connsiteX4" fmla="*/ 7781 w 529680"/>
              <a:gd name="connsiteY4" fmla="*/ 361265 h 560281"/>
              <a:gd name="connsiteX5" fmla="*/ 18538 w 529680"/>
              <a:gd name="connsiteY5" fmla="*/ 285961 h 560281"/>
              <a:gd name="connsiteX6" fmla="*/ 212176 w 529680"/>
              <a:gd name="connsiteY6" fmla="*/ 242931 h 560281"/>
              <a:gd name="connsiteX7" fmla="*/ 239070 w 529680"/>
              <a:gd name="connsiteY7" fmla="*/ 199900 h 560281"/>
              <a:gd name="connsiteX8" fmla="*/ 228313 w 529680"/>
              <a:gd name="connsiteY8" fmla="*/ 92323 h 560281"/>
              <a:gd name="connsiteX9" fmla="*/ 255207 w 529680"/>
              <a:gd name="connsiteY9" fmla="*/ 38535 h 560281"/>
              <a:gd name="connsiteX10" fmla="*/ 330510 w 529680"/>
              <a:gd name="connsiteY10" fmla="*/ 883 h 560281"/>
              <a:gd name="connsiteX11" fmla="*/ 308995 w 529680"/>
              <a:gd name="connsiteY11" fmla="*/ 76187 h 560281"/>
              <a:gd name="connsiteX12" fmla="*/ 362783 w 529680"/>
              <a:gd name="connsiteY12" fmla="*/ 178385 h 560281"/>
              <a:gd name="connsiteX13" fmla="*/ 481864 w 529680"/>
              <a:gd name="connsiteY13" fmla="*/ 327946 h 560281"/>
              <a:gd name="connsiteX14" fmla="*/ 529527 w 529680"/>
              <a:gd name="connsiteY14" fmla="*/ 388159 h 560281"/>
              <a:gd name="connsiteX15" fmla="*/ 468567 w 529680"/>
              <a:gd name="connsiteY15" fmla="*/ 438511 h 560281"/>
              <a:gd name="connsiteX16" fmla="*/ 436821 w 529680"/>
              <a:gd name="connsiteY16" fmla="*/ 537421 h 560281"/>
              <a:gd name="connsiteX17" fmla="*/ 389677 w 529680"/>
              <a:gd name="connsiteY17" fmla="*/ 560281 h 560281"/>
              <a:gd name="connsiteX18" fmla="*/ 389677 w 529680"/>
              <a:gd name="connsiteY18" fmla="*/ 560281 h 560281"/>
              <a:gd name="connsiteX0" fmla="*/ 158388 w 529680"/>
              <a:gd name="connsiteY0" fmla="*/ 554902 h 560281"/>
              <a:gd name="connsiteX1" fmla="*/ 131494 w 529680"/>
              <a:gd name="connsiteY1" fmla="*/ 474220 h 560281"/>
              <a:gd name="connsiteX2" fmla="*/ 34675 w 529680"/>
              <a:gd name="connsiteY2" fmla="*/ 398916 h 560281"/>
              <a:gd name="connsiteX3" fmla="*/ 18538 w 529680"/>
              <a:gd name="connsiteY3" fmla="*/ 350507 h 560281"/>
              <a:gd name="connsiteX4" fmla="*/ 7781 w 529680"/>
              <a:gd name="connsiteY4" fmla="*/ 361265 h 560281"/>
              <a:gd name="connsiteX5" fmla="*/ 18538 w 529680"/>
              <a:gd name="connsiteY5" fmla="*/ 285961 h 560281"/>
              <a:gd name="connsiteX6" fmla="*/ 212176 w 529680"/>
              <a:gd name="connsiteY6" fmla="*/ 242931 h 560281"/>
              <a:gd name="connsiteX7" fmla="*/ 239070 w 529680"/>
              <a:gd name="connsiteY7" fmla="*/ 199900 h 560281"/>
              <a:gd name="connsiteX8" fmla="*/ 228313 w 529680"/>
              <a:gd name="connsiteY8" fmla="*/ 92323 h 560281"/>
              <a:gd name="connsiteX9" fmla="*/ 255207 w 529680"/>
              <a:gd name="connsiteY9" fmla="*/ 38535 h 560281"/>
              <a:gd name="connsiteX10" fmla="*/ 330510 w 529680"/>
              <a:gd name="connsiteY10" fmla="*/ 883 h 560281"/>
              <a:gd name="connsiteX11" fmla="*/ 308995 w 529680"/>
              <a:gd name="connsiteY11" fmla="*/ 76187 h 560281"/>
              <a:gd name="connsiteX12" fmla="*/ 362783 w 529680"/>
              <a:gd name="connsiteY12" fmla="*/ 178385 h 560281"/>
              <a:gd name="connsiteX13" fmla="*/ 481864 w 529680"/>
              <a:gd name="connsiteY13" fmla="*/ 327946 h 560281"/>
              <a:gd name="connsiteX14" fmla="*/ 529527 w 529680"/>
              <a:gd name="connsiteY14" fmla="*/ 388159 h 560281"/>
              <a:gd name="connsiteX15" fmla="*/ 468567 w 529680"/>
              <a:gd name="connsiteY15" fmla="*/ 438511 h 560281"/>
              <a:gd name="connsiteX16" fmla="*/ 436821 w 529680"/>
              <a:gd name="connsiteY16" fmla="*/ 537421 h 560281"/>
              <a:gd name="connsiteX17" fmla="*/ 389677 w 529680"/>
              <a:gd name="connsiteY17" fmla="*/ 560281 h 560281"/>
              <a:gd name="connsiteX18" fmla="*/ 389677 w 529680"/>
              <a:gd name="connsiteY18" fmla="*/ 560281 h 560281"/>
              <a:gd name="connsiteX0" fmla="*/ 158388 w 529541"/>
              <a:gd name="connsiteY0" fmla="*/ 554902 h 560281"/>
              <a:gd name="connsiteX1" fmla="*/ 131494 w 529541"/>
              <a:gd name="connsiteY1" fmla="*/ 474220 h 560281"/>
              <a:gd name="connsiteX2" fmla="*/ 34675 w 529541"/>
              <a:gd name="connsiteY2" fmla="*/ 398916 h 560281"/>
              <a:gd name="connsiteX3" fmla="*/ 18538 w 529541"/>
              <a:gd name="connsiteY3" fmla="*/ 350507 h 560281"/>
              <a:gd name="connsiteX4" fmla="*/ 7781 w 529541"/>
              <a:gd name="connsiteY4" fmla="*/ 361265 h 560281"/>
              <a:gd name="connsiteX5" fmla="*/ 18538 w 529541"/>
              <a:gd name="connsiteY5" fmla="*/ 285961 h 560281"/>
              <a:gd name="connsiteX6" fmla="*/ 212176 w 529541"/>
              <a:gd name="connsiteY6" fmla="*/ 242931 h 560281"/>
              <a:gd name="connsiteX7" fmla="*/ 239070 w 529541"/>
              <a:gd name="connsiteY7" fmla="*/ 199900 h 560281"/>
              <a:gd name="connsiteX8" fmla="*/ 228313 w 529541"/>
              <a:gd name="connsiteY8" fmla="*/ 92323 h 560281"/>
              <a:gd name="connsiteX9" fmla="*/ 255207 w 529541"/>
              <a:gd name="connsiteY9" fmla="*/ 38535 h 560281"/>
              <a:gd name="connsiteX10" fmla="*/ 330510 w 529541"/>
              <a:gd name="connsiteY10" fmla="*/ 883 h 560281"/>
              <a:gd name="connsiteX11" fmla="*/ 308995 w 529541"/>
              <a:gd name="connsiteY11" fmla="*/ 76187 h 560281"/>
              <a:gd name="connsiteX12" fmla="*/ 362783 w 529541"/>
              <a:gd name="connsiteY12" fmla="*/ 178385 h 560281"/>
              <a:gd name="connsiteX13" fmla="*/ 461544 w 529541"/>
              <a:gd name="connsiteY13" fmla="*/ 335566 h 560281"/>
              <a:gd name="connsiteX14" fmla="*/ 529527 w 529541"/>
              <a:gd name="connsiteY14" fmla="*/ 388159 h 560281"/>
              <a:gd name="connsiteX15" fmla="*/ 468567 w 529541"/>
              <a:gd name="connsiteY15" fmla="*/ 438511 h 560281"/>
              <a:gd name="connsiteX16" fmla="*/ 436821 w 529541"/>
              <a:gd name="connsiteY16" fmla="*/ 537421 h 560281"/>
              <a:gd name="connsiteX17" fmla="*/ 389677 w 529541"/>
              <a:gd name="connsiteY17" fmla="*/ 560281 h 560281"/>
              <a:gd name="connsiteX18" fmla="*/ 389677 w 529541"/>
              <a:gd name="connsiteY18" fmla="*/ 560281 h 56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9541" h="560281">
                <a:moveTo>
                  <a:pt x="158388" y="554902"/>
                </a:moveTo>
                <a:cubicBezTo>
                  <a:pt x="155250" y="527560"/>
                  <a:pt x="152113" y="500218"/>
                  <a:pt x="131494" y="474220"/>
                </a:cubicBezTo>
                <a:cubicBezTo>
                  <a:pt x="110875" y="448222"/>
                  <a:pt x="53501" y="419535"/>
                  <a:pt x="34675" y="398916"/>
                </a:cubicBezTo>
                <a:cubicBezTo>
                  <a:pt x="15849" y="378297"/>
                  <a:pt x="23020" y="356782"/>
                  <a:pt x="18538" y="350507"/>
                </a:cubicBezTo>
                <a:cubicBezTo>
                  <a:pt x="14056" y="344232"/>
                  <a:pt x="7781" y="372023"/>
                  <a:pt x="7781" y="361265"/>
                </a:cubicBezTo>
                <a:cubicBezTo>
                  <a:pt x="7781" y="350507"/>
                  <a:pt x="-15528" y="305683"/>
                  <a:pt x="18538" y="285961"/>
                </a:cubicBezTo>
                <a:cubicBezTo>
                  <a:pt x="52604" y="266239"/>
                  <a:pt x="175421" y="257274"/>
                  <a:pt x="212176" y="242931"/>
                </a:cubicBezTo>
                <a:cubicBezTo>
                  <a:pt x="248931" y="228587"/>
                  <a:pt x="236381" y="225001"/>
                  <a:pt x="239070" y="199900"/>
                </a:cubicBezTo>
                <a:cubicBezTo>
                  <a:pt x="241759" y="174799"/>
                  <a:pt x="225624" y="119217"/>
                  <a:pt x="228313" y="92323"/>
                </a:cubicBezTo>
                <a:cubicBezTo>
                  <a:pt x="231002" y="65429"/>
                  <a:pt x="238174" y="53775"/>
                  <a:pt x="255207" y="38535"/>
                </a:cubicBezTo>
                <a:cubicBezTo>
                  <a:pt x="272240" y="23295"/>
                  <a:pt x="321545" y="-5392"/>
                  <a:pt x="330510" y="883"/>
                </a:cubicBezTo>
                <a:cubicBezTo>
                  <a:pt x="339475" y="7158"/>
                  <a:pt x="303616" y="46603"/>
                  <a:pt x="308995" y="76187"/>
                </a:cubicBezTo>
                <a:cubicBezTo>
                  <a:pt x="314374" y="105771"/>
                  <a:pt x="337358" y="135155"/>
                  <a:pt x="362783" y="178385"/>
                </a:cubicBezTo>
                <a:cubicBezTo>
                  <a:pt x="388208" y="221615"/>
                  <a:pt x="433753" y="300604"/>
                  <a:pt x="461544" y="335566"/>
                </a:cubicBezTo>
                <a:cubicBezTo>
                  <a:pt x="489335" y="370528"/>
                  <a:pt x="528357" y="371002"/>
                  <a:pt x="529527" y="388159"/>
                </a:cubicBezTo>
                <a:cubicBezTo>
                  <a:pt x="530698" y="405317"/>
                  <a:pt x="461158" y="388234"/>
                  <a:pt x="468567" y="438511"/>
                </a:cubicBezTo>
                <a:cubicBezTo>
                  <a:pt x="475976" y="488788"/>
                  <a:pt x="444889" y="515009"/>
                  <a:pt x="436821" y="537421"/>
                </a:cubicBezTo>
                <a:cubicBezTo>
                  <a:pt x="428753" y="559833"/>
                  <a:pt x="397534" y="556471"/>
                  <a:pt x="389677" y="560281"/>
                </a:cubicBezTo>
                <a:lnTo>
                  <a:pt x="389677" y="560281"/>
                </a:lnTo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3436343" y="1950271"/>
            <a:ext cx="1639227" cy="726590"/>
          </a:xfrm>
          <a:prstGeom prst="wedgeRectCallout">
            <a:avLst>
              <a:gd name="adj1" fmla="val 39410"/>
              <a:gd name="adj2" fmla="val 24134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870" dirty="0" err="1">
                <a:solidFill>
                  <a:srgbClr val="4E361E"/>
                </a:solidFill>
              </a:rPr>
              <a:t>Новороссия</a:t>
            </a:r>
            <a:endParaRPr lang="ru-RU" sz="1870" dirty="0">
              <a:solidFill>
                <a:srgbClr val="4E361E"/>
              </a:solidFill>
            </a:endParaRPr>
          </a:p>
          <a:p>
            <a:pPr algn="ctr" defTabSz="1219108">
              <a:defRPr/>
            </a:pPr>
            <a:r>
              <a:rPr lang="ru-RU" sz="1870" dirty="0">
                <a:solidFill>
                  <a:srgbClr val="4E361E"/>
                </a:solidFill>
              </a:rPr>
              <a:t>и Кубань</a:t>
            </a:r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5546142" y="2844386"/>
            <a:ext cx="2881101" cy="872042"/>
          </a:xfrm>
          <a:prstGeom prst="wedgeRectCallout">
            <a:avLst>
              <a:gd name="adj1" fmla="val -47589"/>
              <a:gd name="adj2" fmla="val 19569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870" dirty="0">
                <a:solidFill>
                  <a:srgbClr val="4E361E"/>
                </a:solidFill>
              </a:rPr>
              <a:t>Грузия, Северный Азербайджан, Дагестан</a:t>
            </a:r>
          </a:p>
        </p:txBody>
      </p:sp>
      <p:pic>
        <p:nvPicPr>
          <p:cNvPr id="15362" name="Picture 2" descr="https://2.downloader.disk.yandex.by/preview/b5580613549f94740fa0ef38886099c4edc55d5fc3a89134de5592b6985162ab/5b86dbea/ZSJe8ICYkANO50Z5ddHxKai-CNArsbsqA_cbRtFHCcb4ToPh3O9Oc4UZ--5bkdTXq_J6bpmRyOJonT3VoXnDag%3D%3D?uid=0&amp;filename=092-Rilh8xuC5sc.jpg&amp;disposition=inline&amp;hash=&amp;limit=0&amp;content_type=image%2Fjpeg&amp;tknv=v2&amp;size=1280x66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0382" y="376238"/>
            <a:ext cx="2738331" cy="186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15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64211" y="2372307"/>
            <a:ext cx="2358828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7052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336569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2025522"/>
            <a:ext cx="358775" cy="854705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24" idx="1"/>
          </p:cNvCxnSpPr>
          <p:nvPr/>
        </p:nvCxnSpPr>
        <p:spPr>
          <a:xfrm>
            <a:off x="3923039" y="2880227"/>
            <a:ext cx="358775" cy="80574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90238" y="1763911"/>
            <a:ext cx="2880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Учёт местных особенностей различных регионов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18423" y="2510894"/>
            <a:ext cx="20504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Проведение реформ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на национальных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окраинах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81814" y="3424359"/>
            <a:ext cx="3497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Сбалансированная политика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 отношении каждого из народов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Национальная политика Александра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 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89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5" grpId="0"/>
      <p:bldP spid="13" grpId="0"/>
      <p:bldP spid="24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1477</Words>
  <Application>Microsoft Office PowerPoint</Application>
  <PresentationFormat>Экран (16:9)</PresentationFormat>
  <Paragraphs>482</Paragraphs>
  <Slides>63</Slides>
  <Notes>63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63</vt:i4>
      </vt:variant>
    </vt:vector>
  </HeadingPairs>
  <TitlesOfParts>
    <vt:vector size="74" baseType="lpstr">
      <vt:lpstr>Merriweather</vt:lpstr>
      <vt:lpstr>Arial</vt:lpstr>
      <vt:lpstr>Times New Roman</vt:lpstr>
      <vt:lpstr>Roboto Slab</vt:lpstr>
      <vt:lpstr>Theano Didot</vt:lpstr>
      <vt:lpstr>Roboto</vt:lpstr>
      <vt:lpstr>Calibri</vt:lpstr>
      <vt:lpstr>1_Тема Office</vt:lpstr>
      <vt:lpstr>Тема Office</vt:lpstr>
      <vt:lpstr>6_Тема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2018-11-06T06:59:23Z</dcterms:created>
  <dcterms:modified xsi:type="dcterms:W3CDTF">2018-11-12T06:19:57Z</dcterms:modified>
</cp:coreProperties>
</file>