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792" r:id="rId9"/>
    <p:sldMasterId id="2147483804" r:id="rId10"/>
  </p:sldMasterIdLst>
  <p:notesMasterIdLst>
    <p:notesMasterId r:id="rId36"/>
  </p:notesMasterIdLst>
  <p:sldIdLst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Theano Didot" panose="020B0604020202020204" charset="0"/>
      <p:regular r:id="rId4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>
        <p:scale>
          <a:sx n="62" d="100"/>
          <a:sy n="62" d="100"/>
        </p:scale>
        <p:origin x="1836" y="690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5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21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8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61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43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4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0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2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77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8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8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7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53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4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48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4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88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51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46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38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7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2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27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6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961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339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633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567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298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73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137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27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62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7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15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2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02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9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0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7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73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23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50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1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6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44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03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1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0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73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17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11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19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04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89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4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31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51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2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1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08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09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0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54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45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62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7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2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82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48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87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0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904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9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22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3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9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3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31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15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13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40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462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98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99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15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77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764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4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310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17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167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915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1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750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382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92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46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89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7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42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01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0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01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75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58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22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113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939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44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695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540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0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238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32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266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54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094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5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3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0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6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7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7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4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864" y="-2"/>
            <a:ext cx="6472136" cy="5143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895" y="2310164"/>
            <a:ext cx="2998574" cy="52322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49545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3941663"/>
            <a:ext cx="313216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Европе создавались единые национальные государства.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Французский король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Франциск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Московский застенок.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1912</a:t>
            </a:r>
          </a:p>
        </p:txBody>
      </p:sp>
    </p:spTree>
    <p:extLst>
      <p:ext uri="{BB962C8B-B14F-4D97-AF65-F5344CB8AC3E}">
        <p14:creationId xmlns:p14="http://schemas.microsoft.com/office/powerpoint/2010/main" val="20708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Неврев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Опричники.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3845"/>
            <a:ext cx="358486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 Иване Грозном царская власть приобрела ярко выраженный деспотический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8515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00250" y="1647974"/>
            <a:ext cx="5143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66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Неудача в Ливонской войне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1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66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Социально-экономический кризис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66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закрепощения крестьянства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1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6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Смуты в России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1" y="1450506"/>
            <a:ext cx="3493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Социально-экономический кризис.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50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104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2" y="2718004"/>
            <a:ext cx="29561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за власть между боярскими семьями.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970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970420"/>
            <a:ext cx="33729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Вмешательство соседних государств в дела России.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28" y="567102"/>
            <a:ext cx="3848986" cy="45763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Э.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Лисснер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Изгнание польских интервентов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из Московского Кремля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1612 году.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30851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К. Маковский. Воззвание Минина.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1896</a:t>
            </a:r>
          </a:p>
        </p:txBody>
      </p:sp>
    </p:spTree>
    <p:extLst>
      <p:ext uri="{BB962C8B-B14F-4D97-AF65-F5344CB8AC3E}">
        <p14:creationId xmlns:p14="http://schemas.microsoft.com/office/powerpoint/2010/main" val="15418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19919" y="386414"/>
            <a:ext cx="3504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веке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75692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15768" y="2095892"/>
            <a:ext cx="1399677" cy="1444500"/>
          </a:xfrm>
          <a:prstGeom prst="bentConnector3">
            <a:avLst>
              <a:gd name="adj1" fmla="val 116332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5767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4228" y="1953521"/>
            <a:ext cx="3173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Последствия Смутного времени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352" y="327878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Большие человеческие потери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0913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4876" y="327878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Экономическая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разруха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6056" y="3201429"/>
            <a:ext cx="245973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5641" y="3278781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Потеря выхода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Балтийскому морю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2" y="2095892"/>
            <a:ext cx="1399482" cy="1444500"/>
          </a:xfrm>
          <a:prstGeom prst="bentConnector3">
            <a:avLst>
              <a:gd name="adj1" fmla="val 116335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 rot="5400000">
            <a:off x="4187543" y="2818094"/>
            <a:ext cx="766574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39257" y="257021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12" idx="1"/>
            <a:endCxn id="29" idx="1"/>
          </p:cNvCxnSpPr>
          <p:nvPr/>
        </p:nvCxnSpPr>
        <p:spPr>
          <a:xfrm rot="10800000" flipH="1" flipV="1">
            <a:off x="789235" y="1837815"/>
            <a:ext cx="1250021" cy="1071359"/>
          </a:xfrm>
          <a:prstGeom prst="bentConnector3">
            <a:avLst>
              <a:gd name="adj1" fmla="val -1371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4" idx="3"/>
            <a:endCxn id="29" idx="3"/>
          </p:cNvCxnSpPr>
          <p:nvPr/>
        </p:nvCxnSpPr>
        <p:spPr>
          <a:xfrm flipH="1">
            <a:off x="7150124" y="1840942"/>
            <a:ext cx="1204221" cy="1068233"/>
          </a:xfrm>
          <a:prstGeom prst="bentConnector3">
            <a:avLst>
              <a:gd name="adj1" fmla="val -1423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39257" y="3641570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7" name="Соединительная линия уступом 36"/>
          <p:cNvCxnSpPr>
            <a:stCxn id="29" idx="1"/>
            <a:endCxn id="35" idx="1"/>
          </p:cNvCxnSpPr>
          <p:nvPr/>
        </p:nvCxnSpPr>
        <p:spPr>
          <a:xfrm rot="10800000" flipV="1">
            <a:off x="2039257" y="2909175"/>
            <a:ext cx="9525" cy="107135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9" idx="3"/>
            <a:endCxn id="35" idx="3"/>
          </p:cNvCxnSpPr>
          <p:nvPr/>
        </p:nvCxnSpPr>
        <p:spPr>
          <a:xfrm>
            <a:off x="7150124" y="2909176"/>
            <a:ext cx="9525" cy="107135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9236" y="1498852"/>
            <a:ext cx="3530281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4065" y="1501979"/>
            <a:ext cx="3530281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823" y="1576205"/>
            <a:ext cx="317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России восстанавливали экономику и хозяйство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2652" y="1577077"/>
            <a:ext cx="317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Значительно расширилась территория государства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1991" y="2651190"/>
            <a:ext cx="357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Острым оставался вопрос получения выхода к Балтийскому морю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4065" y="3718923"/>
            <a:ext cx="357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Через Балтийское море можно было вести торговлю с Западной Европой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919" y="386414"/>
            <a:ext cx="3504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в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веке</a:t>
            </a:r>
          </a:p>
        </p:txBody>
      </p:sp>
    </p:spTree>
    <p:extLst>
      <p:ext uri="{BB962C8B-B14F-4D97-AF65-F5344CB8AC3E}">
        <p14:creationId xmlns:p14="http://schemas.microsoft.com/office/powerpoint/2010/main" val="746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2" grpId="0" animBg="1"/>
      <p:bldP spid="14" grpId="0" animBg="1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Вы приступаете </a:t>
            </a: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к изучению нового периода истории России, который охватывает </a:t>
            </a:r>
          </a:p>
          <a:p>
            <a:pPr algn="ctr" defTabSz="685783"/>
            <a:r>
              <a:rPr lang="en-US" sz="1800" dirty="0">
                <a:solidFill>
                  <a:prstClr val="white"/>
                </a:solidFill>
              </a:rPr>
              <a:t>XVI–XVII </a:t>
            </a:r>
            <a:r>
              <a:rPr lang="ru-RU" sz="1800" dirty="0">
                <a:solidFill>
                  <a:prstClr val="white"/>
                </a:solidFill>
              </a:rPr>
              <a:t>века.</a:t>
            </a:r>
          </a:p>
        </p:txBody>
      </p:sp>
    </p:spTree>
    <p:extLst>
      <p:ext uri="{BB962C8B-B14F-4D97-AF65-F5344CB8AC3E}">
        <p14:creationId xmlns:p14="http://schemas.microsoft.com/office/powerpoint/2010/main" val="10544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Э.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Лисснер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Медный бунт.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1938</a:t>
            </a:r>
          </a:p>
        </p:txBody>
      </p:sp>
    </p:spTree>
    <p:extLst>
      <p:ext uri="{BB962C8B-B14F-4D97-AF65-F5344CB8AC3E}">
        <p14:creationId xmlns:p14="http://schemas.microsoft.com/office/powerpoint/2010/main" val="5746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Э.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Лисснер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Соляной бунт.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1938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96711"/>
            <a:ext cx="428880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Народные восстания дали название целому периоду истории – </a:t>
            </a:r>
            <a:r>
              <a:rPr lang="ru-RU" sz="1400" dirty="0" smtClean="0">
                <a:solidFill>
                  <a:prstClr val="white"/>
                </a:solidFill>
              </a:rPr>
              <a:t>«</a:t>
            </a:r>
            <a:r>
              <a:rPr lang="ru-RU" sz="1400" dirty="0" err="1" smtClean="0">
                <a:solidFill>
                  <a:prstClr val="white"/>
                </a:solidFill>
              </a:rPr>
              <a:t>Бунташный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век».</a:t>
            </a:r>
          </a:p>
        </p:txBody>
      </p:sp>
    </p:spTree>
    <p:extLst>
      <p:ext uri="{BB962C8B-B14F-4D97-AF65-F5344CB8AC3E}">
        <p14:creationId xmlns:p14="http://schemas.microsoft.com/office/powerpoint/2010/main" val="649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54705" y="29044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Кившенко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Церковный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cобор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1654 год. Начало раскола.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1880</a:t>
            </a:r>
          </a:p>
        </p:txBody>
      </p:sp>
    </p:spTree>
    <p:extLst>
      <p:ext uri="{BB962C8B-B14F-4D97-AF65-F5344CB8AC3E}">
        <p14:creationId xmlns:p14="http://schemas.microsoft.com/office/powerpoint/2010/main" val="28682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313" y="2104954"/>
            <a:ext cx="3062160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Раскол церкви произошёл после реформы патриарха Никона, которая вызвала несогласие части священников и мирян.</a:t>
            </a:r>
          </a:p>
        </p:txBody>
      </p:sp>
      <p:pic>
        <p:nvPicPr>
          <p:cNvPr id="2050" name="Picture 2" descr="https://upload.wikimedia.org/wikipedia/commons/thumb/5/53/Court_over_patriarch_Nikon.jpg/800px-Court_over_patriarch_Nik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2913" y="945734"/>
            <a:ext cx="5111087" cy="32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конце </a:t>
            </a:r>
            <a:r>
              <a:rPr lang="en-US" sz="1800" dirty="0">
                <a:solidFill>
                  <a:prstClr val="white"/>
                </a:solidFill>
              </a:rPr>
              <a:t>XVII</a:t>
            </a:r>
            <a:r>
              <a:rPr lang="ru-RU" sz="1800" dirty="0">
                <a:solidFill>
                  <a:prstClr val="white"/>
                </a:solidFill>
              </a:rPr>
              <a:t> века стало заметным отставание России в военно-технической сфере.</a:t>
            </a:r>
          </a:p>
        </p:txBody>
      </p:sp>
    </p:spTree>
    <p:extLst>
      <p:ext uri="{BB962C8B-B14F-4D97-AF65-F5344CB8AC3E}">
        <p14:creationId xmlns:p14="http://schemas.microsoft.com/office/powerpoint/2010/main" val="22402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86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Суриков.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Покорение Сибири Ермаком.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1895</a:t>
            </a:r>
          </a:p>
        </p:txBody>
      </p:sp>
    </p:spTree>
    <p:extLst>
      <p:ext uri="{BB962C8B-B14F-4D97-AF65-F5344CB8AC3E}">
        <p14:creationId xmlns:p14="http://schemas.microsoft.com/office/powerpoint/2010/main" val="25393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6000" r="-2000" b="-1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941663"/>
            <a:ext cx="377189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Российские правители встали на путь построения великой державы.</a:t>
            </a:r>
          </a:p>
        </p:txBody>
      </p:sp>
      <p:sp>
        <p:nvSpPr>
          <p:cNvPr id="5" name="Овал 4"/>
          <p:cNvSpPr/>
          <p:nvPr/>
        </p:nvSpPr>
        <p:spPr>
          <a:xfrm>
            <a:off x="264941" y="42741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Васнецов.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Царь Иван Грозный.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1897</a:t>
            </a:r>
          </a:p>
        </p:txBody>
      </p:sp>
    </p:spTree>
    <p:extLst>
      <p:ext uri="{BB962C8B-B14F-4D97-AF65-F5344CB8AC3E}">
        <p14:creationId xmlns:p14="http://schemas.microsoft.com/office/powerpoint/2010/main" val="16219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артинки по запросу патриарх ник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58" y="0"/>
            <a:ext cx="39338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Картинки по запросу иван грозны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651078" cy="257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борис годунов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71750"/>
            <a:ext cx="2648463" cy="25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михаил романов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8463" y="0"/>
            <a:ext cx="2570585" cy="25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лексей I Михайлович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8463" y="2569191"/>
            <a:ext cx="2570585" cy="25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310" y="0"/>
            <a:ext cx="539769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746311" cy="5148063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2846309" y="293519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Национальный костюм чувашей (слева) и мордвы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29279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r="-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4941" y="290448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Куклы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национальном адыгейском костюме</a:t>
            </a:r>
          </a:p>
        </p:txBody>
      </p:sp>
    </p:spTree>
    <p:extLst>
      <p:ext uri="{BB962C8B-B14F-4D97-AF65-F5344CB8AC3E}">
        <p14:creationId xmlns:p14="http://schemas.microsoft.com/office/powerpoint/2010/main" val="30329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5143" y="2216195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XVI–XVII веках завершилось формирование единого Российского государства.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9" y="973897"/>
            <a:ext cx="5113132" cy="31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20540"/>
            <a:ext cx="7390263" cy="82518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3000" dirty="0">
                <a:solidFill>
                  <a:prstClr val="white"/>
                </a:solidFill>
                <a:latin typeface="Merriweather"/>
              </a:rPr>
              <a:t>Современная территория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41806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311</Words>
  <Application>Microsoft Office PowerPoint</Application>
  <PresentationFormat>Экран (16:9)</PresentationFormat>
  <Paragraphs>93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25</vt:i4>
      </vt:variant>
    </vt:vector>
  </HeadingPairs>
  <TitlesOfParts>
    <vt:vector size="40" baseType="lpstr">
      <vt:lpstr>Arial</vt:lpstr>
      <vt:lpstr>Merriweather</vt:lpstr>
      <vt:lpstr>Calibri</vt:lpstr>
      <vt:lpstr>Roboto</vt:lpstr>
      <vt:lpstr>Theano Didot</vt:lpstr>
      <vt:lpstr>1_Тема Office</vt:lpstr>
      <vt:lpstr>2_Тема Office</vt:lpstr>
      <vt:lpstr>3_Тема Office</vt:lpstr>
      <vt:lpstr>4_Тема Office</vt:lpstr>
      <vt:lpstr>5_Тема Office</vt:lpstr>
      <vt:lpstr>11_Тема Office</vt:lpstr>
      <vt:lpstr>7_Тема Office</vt:lpstr>
      <vt:lpstr>8_Тема Office</vt:lpstr>
      <vt:lpstr>9_Тема Office</vt:lpstr>
      <vt:lpstr>12_Тема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2018-04-02T11:37:09Z</dcterms:created>
  <dcterms:modified xsi:type="dcterms:W3CDTF">2018-04-02T11:37:20Z</dcterms:modified>
</cp:coreProperties>
</file>